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23.xml" ContentType="application/inkml+xml"/>
  <Override PartName="/ppt/theme/theme1.xml" ContentType="application/vnd.openxmlformats-officedocument.theme+xml"/>
  <Override PartName="/ppt/ink/ink24.xml" ContentType="application/inkml+xml"/>
  <Override PartName="/ppt/ink/ink1.xml" ContentType="application/inkml+xml"/>
  <Override PartName="/ppt/ink/ink34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1.xml" ContentType="application/inkml+xml"/>
  <Override PartName="/ppt/ink/ink30.xml" ContentType="application/inkml+xml"/>
  <Override PartName="/ppt/ink/ink33.xml" ContentType="application/inkml+xml"/>
  <Override PartName="/ppt/ink/ink14.xml" ContentType="application/inkml+xml"/>
  <Override PartName="/ppt/ink/ink15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2.xml" ContentType="application/inkml+xml"/>
  <Override PartName="/ppt/ink/ink16.xml" ContentType="application/inkml+xml"/>
  <Override PartName="/ppt/ink/ink13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5" r:id="rId3"/>
    <p:sldId id="260" r:id="rId4"/>
    <p:sldId id="276" r:id="rId5"/>
    <p:sldId id="285" r:id="rId6"/>
    <p:sldId id="259" r:id="rId7"/>
    <p:sldId id="290" r:id="rId8"/>
    <p:sldId id="284" r:id="rId9"/>
    <p:sldId id="283" r:id="rId10"/>
    <p:sldId id="286" r:id="rId11"/>
    <p:sldId id="282" r:id="rId12"/>
    <p:sldId id="281" r:id="rId13"/>
    <p:sldId id="287" r:id="rId14"/>
    <p:sldId id="279" r:id="rId15"/>
    <p:sldId id="280" r:id="rId16"/>
    <p:sldId id="278" r:id="rId17"/>
    <p:sldId id="289" r:id="rId18"/>
    <p:sldId id="277" r:id="rId19"/>
    <p:sldId id="292" r:id="rId20"/>
    <p:sldId id="29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4:26:29.8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16,'28'1,"-1"2,41 8,-37-5,41 3,-21-10,-1-2,0-1,80-19,-101 18,9 0,1 2,0 2,46 3,0 1,36-5,126 4,-233 0,0 1,26 7,22 5,-17-6,-36-6,1 0,0-1,1-1,11 1,826-3,-819 3,0 0,38 9,-38-5,-1-2,44 2,210-23,-208 12,-37 3,50-9,-52 7,1 0,63 3,19-2,428-10,-327 33,-115-6,-67-8,52 3,-49-10,1-1,59-12,-45 5,41-1,106 3,-16 2,20 8,-59 3,-127-5,0 1,0 0,25 8,-25-5,0-1,1-1,26 1,298 4,-123-6,223-4,-303-8,48 0,229 8,213 4,-429 6,226 4,-206-2,-3 1,-87-11,680-23,-465 12,-123 8,625-3,-311 8,-108-12,-401 9,-20 0,1 1,0 0,0 0,17 4,-21-2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10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10594 5835 16383 0 0,'0'-5'0'0'0,"5"-2"0"0"0,8 0 0 0 0,21-4 0 0 0,23 1 0 0 0,16-5 0 0 0,6-9 0 0 0,2-1 0 0 0,1 3 0 0 0,-7 7 0 0 0,5 4 0 0 0,-1 6 0 0 0,-9 2 0 0 0,-5 3 0 0 0,2 0 0 0 0,-5 1 0 0 0,-8 0 0 0 0,-8 0 0 0 0,-6 0 0 0 0,-5-1 0 0 0,8 1 0 0 0,1-1 0 0 0,5 0 0 0 0,-7 5 0 0 0,-5 2 0 0 0,2 0 0 0 0,5-2 0 0 0,0-1 0 0 0,-2-2 0 0 0,-3 0 0 0 0,-3-2 0 0 0,-2 0 0 0 0,-1 0 0 0 0,3 0 0 0 0,8-1 0 0 0,5 6 0 0 0,1 2 0 0 0,-4 0 0 0 0,-3-2 0 0 0,-5-1 0 0 0,-3-2 0 0 0,-2 5 0 0 0,-1 0 0 0 0,-2 0 0 0 0,1-2 0 0 0,-1 4 0 0 0,6 0 0 0 0,1-1 0 0 0,1-2 0 0 0,-2-2 0 0 0,-1-2 0 0 0,4-1 0 0 0,0-1 0 0 0,-5 5 0 0 0,0 2 0 0 0,7-1 0 0 0,0-1 0 0 0,-6 4 0 0 0,-3 0 0 0 0,-3-1 0 0 0,-1-2 0 0 0,6-2 0 0 0,3 3 0 0 0,-1 1 0 0 0,0-1 0 0 0,-2-2 0 0 0,0-1 0 0 0,-2-2 0 0 0,0-1 0 0 0,-1-1 0 0 0,0 0 0 0 0,0 0 0 0 0,0-1 0 0 0,0 1 0 0 0,0 0 0 0 0,0 0 0 0 0,0-1 0 0 0,0 1 0 0 0,0 0 0 0 0,-5 6 0 0 0,-2 1 0 0 0,0 10 0 0 0,2 3 0 0 0,1-3 0 0 0,2-4 0 0 0,1-4 0 0 0,-5 2 0 0 0,-1-2 0 0 0,-4 4 0 0 0,-1-1 0 0 0,-4 3 0 0 0,2-1 0 0 0,-3 3 0 0 0,-3 3 0 0 0,-20-2 0 0 0,-24 2 0 0 0,-17-3 0 0 0,-16 1 0 0 0,-13-2 0 0 0,-8-4 0 0 0,-1-5 0 0 0,0 3 0 0 0,3-1 0 0 0,6-2 0 0 0,12-2 0 0 0,5-1 0 0 0,9-3 0 0 0,-3 0 0 0 0,-2-1 0 0 0,3-1 0 0 0,1 1 0 0 0,-1 0 0 0 0,-3-1 0 0 0,-1 1 0 0 0,4 0 0 0 0,1 0 0 0 0,4 0 0 0 0,0 0 0 0 0,3 0 0 0 0,5 0 0 0 0,3 0 0 0 0,4 0 0 0 0,-3 0 0 0 0,-6 0 0 0 0,-5 0 0 0 0,-1 0 0 0 0,-1 0 0 0 0,-9 0 0 0 0,1 0 0 0 0,5 0 0 0 0,7 0 0 0 0,5 0 0 0 0,6 0 0 0 0,2 0 0 0 0,-2 0 0 0 0,-2 0 0 0 0,2 0 0 0 0,1 0 0 0 0,1 0 0 0 0,-5 0 0 0 0,-5 0 0 0 0,-1 0 0 0 0,2 0 0 0 0,3 0 0 0 0,3 0 0 0 0,2 0 0 0 0,2 0 0 0 0,-3 0 0 0 0,-2 0 0 0 0,0 0 0 0 0,2 0 0 0 0,2 0 0 0 0,1 0 0 0 0,-10 0 0 0 0,-2 0 0 0 0,0 0 0 0 0,3 0 0 0 0,4 0 0 0 0,2 0 0 0 0,3 0 0 0 0,1 0 0 0 0,1 0 0 0 0,0 0 0 0 0,1 0 0 0 0,4 5 0 0 0,3 2 0 0 0,-1 0 0 0 0,-2-2 0 0 0,4 4 0 0 0,1 6 0 0 0,-3 5 0 0 0,5 5 0 0 0,4 4 0 0 0,5 7 0 0 0,9 2 0 0 0,11-4 0 0 0,8-4 0 0 0,7 0 0 0 0,10-2 0 0 0,3-4 0 0 0,-3-1 0 0 0,1 0 0 0 0,2-3 0 0 0,-2 5 0 0 0,4-1 0 0 0,1-6 0 0 0,-2-4 0 0 0,3-6 0 0 0,6-4 0 0 0,-1-2 0 0 0,3-2 0 0 0,-3-1 0 0 0,2 0 0 0 0,-2 0 0 0 0,-4 0 0 0 0,-4 0 0 0 0,-3 1 0 0 0,-2 0 0 0 0,-3-6 0 0 0,0-1 0 0 0,5 1 0 0 0,1 0 0 0 0,0 3 0 0 0,5-5 0 0 0,-1 0 0 0 0,-1 0 0 0 0,9 3 0 0 0,5 1 0 0 0,-5-3 0 0 0,-1-1 0 0 0,-3 1 0 0 0,1 2 0 0 0,-2 1 0 0 0,-3 2 0 0 0,-3 1 0 0 0,-3 1 0 0 0,-2 0 0 0 0,-1 0 0 0 0,4 1 0 0 0,2-1 0 0 0,-1 0 0 0 0,4 0 0 0 0,1 1 0 0 0,-2-1 0 0 0,2 0 0 0 0,1 0 0 0 0,-3 0 0 0 0,-2 0 0 0 0,2 0 0 0 0,1 0 0 0 0,-3 0 0 0 0,4 0 0 0 0,0 0 0 0 0,-3 0 0 0 0,-1 0 0 0 0,-3 0 0 0 0,-2-6 0 0 0,4-1 0 0 0,2 0 0 0 0,-2 2 0 0 0,-1 1 0 0 0,-1 2 0 0 0,-2 1 0 0 0,-1 0 0 0 0,-1 1 0 0 0,1 0 0 0 0,-2 1 0 0 0,7-1 0 0 0,0 0 0 0 0,1 0 0 0 0,-2-5 0 0 0,10-2 0 0 0,1 0 0 0 0,-1 2 0 0 0,-3 1 0 0 0,-4 2 0 0 0,-4 0 0 0 0,-1 2 0 0 0,3 0 0 0 0,1 0 0 0 0,-1 0 0 0 0,-1 1 0 0 0,-2-1 0 0 0,-1 0 0 0 0,-6 6 0 0 0,3 1 0 0 0,1-1 0 0 0,-4 5 0 0 0,-2 0 0 0 0,-5 3 0 0 0,0 5 0 0 0,-4 5 0 0 0,-5 3 0 0 0,-14 2 0 0 0,-23 2 0 0 0,-12 0 0 0 0,-11 1 0 0 0,-7 1 0 0 0,1-7 0 0 0,4-7 0 0 0,0-1 0 0 0,4-4 0 0 0,4 6 0 0 0,4 0 0 0 0,-1-3 0 0 0,-11 0 0 0 0,-1 3 0 0 0,3-3 0 0 0,4-3 0 0 0,10 1 0 0 0,5-2 0 0 0,4-4 0 0 0,-6-2 0 0 0,-2-4 0 0 0,-1-1 0 0 0,1-2 0 0 0,0 0 0 0 0,1-1 0 0 0,1 1 0 0 0,-10-1 0 0 0,-4 1 0 0 0,2 0 0 0 0,2-1 0 0 0,3 1 0 0 0,-2 0 0 0 0,1 0 0 0 0,-4 0 0 0 0,0 0 0 0 0,3 0 0 0 0,-3 0 0 0 0,-4 0 0 0 0,-10 0 0 0 0,0 0 0 0 0,4 0 0 0 0,6 0 0 0 0,1 0 0 0 0,-2 0 0 0 0,-4 0 0 0 0,2 0 0 0 0,0 0 0 0 0,2 0 0 0 0,-1 0 0 0 0,4 0 0 0 0,3 0 0 0 0,4 0 0 0 0,-2 0 0 0 0,1 0 0 0 0,-3 0 0 0 0,0 0 0 0 0,2 0 0 0 0,-3 0 0 0 0,2 0 0 0 0,1 0 0 0 0,-1 0 0 0 0,-6 0 0 0 0,1 0 0 0 0,-7 0 0 0 0,-1 0 0 0 0,0 0 0 0 0,-3 0 0 0 0,4 0 0 0 0,6 0 0 0 0,0 6 0 0 0,4 1 0 0 0,-8-1 0 0 0,1 0 0 0 0,3-2 0 0 0,5-2 0 0 0,4-1 0 0 0,3 0 0 0 0,3-1 0 0 0,2 0 0 0 0,0-1 0 0 0,1 1 0 0 0,0 0 0 0 0,5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7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8096 7493 16383 0 0,'6'0'0'0'0,"22"0"0"0"0,17 0 0 0 0,12 0 0 0 0,7 0 0 0 0,8 0 0 0 0,-3 0 0 0 0,-8 0 0 0 0,-8 0 0 0 0,-9 0 0 0 0,-6 0 0 0 0,0 0 0 0 0,6 0 0 0 0,5 0 0 0 0,10 0 0 0 0,0 0 0 0 0,7 0 0 0 0,2 0 0 0 0,-6 0 0 0 0,-1 0 0 0 0,3 0 0 0 0,-3 0 0 0 0,-6 0 0 0 0,-9 0 0 0 0,-5 0 0 0 0,0 0 0 0 0,-1 0 0 0 0,-3 0 0 0 0,-2 0 0 0 0,-6-6 0 0 0,-4-1 0 0 0,-1 1 0 0 0,2-5 0 0 0,1 0 0 0 0,1 2 0 0 0,7-3 0 0 0,8 1 0 0 0,1-4 0 0 0,5 2 0 0 0,4 2 0 0 0,4 3 0 0 0,2-2 0 0 0,-3 1 0 0 0,-6 1 0 0 0,-6 3 0 0 0,-5-9 0 0 0,-4-2 0 0 0,-3 2 0 0 0,-2 3 0 0 0,0 4 0 0 0,0-3 0 0 0,0 1 0 0 0,1 2 0 0 0,-1 1 0 0 0,1 3 0 0 0,0-4 0 0 0,0-1 0 0 0,0 2 0 0 0,0 1 0 0 0,1-4 0 0 0,-1 0 0 0 0,5 1 0 0 0,2 3 0 0 0,0 1 0 0 0,-1 2 0 0 0,-2 1 0 0 0,-2 1 0 0 0,0 0 0 0 0,-2 0 0 0 0,0 1 0 0 0,0-1 0 0 0,0 0 0 0 0,0 0 0 0 0,0 0 0 0 0,-5 6 0 0 0,-2 1 0 0 0,0-1 0 0 0,2 0 0 0 0,-4 3 0 0 0,-1 0 0 0 0,2-1 0 0 0,-3 9 0 0 0,1 1 0 0 0,-4-3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6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8160 5794 16383 0 0,'5'0'0'0'0,"7"0"0"0"0,18 0 0 0 0,14 0 0 0 0,15 0 0 0 0,9 0 0 0 0,8 0 0 0 0,2-5 0 0 0,-2-2 0 0 0,-8 0 0 0 0,0 2 0 0 0,-1 1 0 0 0,-7 1 0 0 0,-8 2 0 0 0,-7 1 0 0 0,-7 0 0 0 0,-4 0 0 0 0,3 0 0 0 0,0 1 0 0 0,-1-1 0 0 0,-1 0 0 0 0,-1 0 0 0 0,-2 0 0 0 0,0 0 0 0 0,-1 0 0 0 0,0 0 0 0 0,0 0 0 0 0,0 0 0 0 0,0 0 0 0 0,0 0 0 0 0,0 0 0 0 0,5 5 0 0 0,8 2 0 0 0,1 0 0 0 0,-2-1 0 0 0,-3-3 0 0 0,-2 0 0 0 0,-3 3 0 0 0,-2 2 0 0 0,-2-1 0 0 0,0-2 0 0 0,0-2 0 0 0,-1-1 0 0 0,1-1 0 0 0,0 0 0 0 0,-1-1 0 0 0,1-1 0 0 0,0 1 0 0 0,0 0 0 0 0,1 0 0 0 0,-1-1 0 0 0,0 1 0 0 0,0 0 0 0 0,0 0 0 0 0,0 0 0 0 0,1 0 0 0 0,-1 0 0 0 0,0 0 0 0 0,0 0 0 0 0,0 0 0 0 0,0 0 0 0 0,0 0 0 0 0,6 0 0 0 0,1 0 0 0 0,0 0 0 0 0,-2 0 0 0 0,4 0 0 0 0,1 0 0 0 0,-2 0 0 0 0,3 0 0 0 0,1 0 0 0 0,-3 0 0 0 0,-3 0 0 0 0,-2 0 0 0 0,4 0 0 0 0,0 0 0 0 0,-1 0 0 0 0,-2 0 0 0 0,-2 0 0 0 0,0 0 0 0 0,-2 0 0 0 0,-1 0 0 0 0,5 0 0 0 0,2 0 0 0 0,-1 0 0 0 0,0 0 0 0 0,-3 0 0 0 0,0 0 0 0 0,3 0 0 0 0,2 0 0 0 0,-1 0 0 0 0,-7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6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8096 6164 16383 0 0,'6'0'0'0'0,"6"0"0"0"0,12 0 0 0 0,8 0 0 0 0,3 0 0 0 0,6 0 0 0 0,13 0 0 0 0,6 0 0 0 0,0 0 0 0 0,0 0 0 0 0,10 0 0 0 0,4 0 0 0 0,1 0 0 0 0,-3 0 0 0 0,-2 0 0 0 0,-3 0 0 0 0,-8 0 0 0 0,-2 0 0 0 0,-7 0 0 0 0,-6 0 0 0 0,0 0 0 0 0,4 5 0 0 0,-2 2 0 0 0,-4 0 0 0 0,3-2 0 0 0,9-1 0 0 0,0-1 0 0 0,-3-2 0 0 0,-5-1 0 0 0,-5 0 0 0 0,-5 0 0 0 0,3 0 0 0 0,0 0 0 0 0,-2-1 0 0 0,-2 1 0 0 0,-1 0 0 0 0,-1-5 0 0 0,4-2 0 0 0,1 0 0 0 0,0 2 0 0 0,3 1 0 0 0,1 1 0 0 0,3 2 0 0 0,11-5 0 0 0,0-1 0 0 0,1 1 0 0 0,-3 1 0 0 0,-6 1 0 0 0,5 2 0 0 0,-1 1 0 0 0,-5 0 0 0 0,-4 2 0 0 0,-5-1 0 0 0,-3 0 0 0 0,-2 0 0 0 0,3 1 0 0 0,2-1 0 0 0,-2 0 0 0 0,0 0 0 0 0,-2 0 0 0 0,-1 0 0 0 0,-1 0 0 0 0,5 0 0 0 0,1 0 0 0 0,0 0 0 0 0,-7-5 0 0 0,-3-2 0 0 0,-2 0 0 0 0,1 1 0 0 0,1 3 0 0 0,0 0 0 0 0,2 2 0 0 0,0 0 0 0 0,1 1 0 0 0,0 1 0 0 0,1-1 0 0 0,-1 0 0 0 0,0 0 0 0 0,-5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6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8139 6542 16383 0 0,'21'0'0'0'0,"17"0"0"0"0,19 0 0 0 0,21 0 0 0 0,1 0 0 0 0,5 0 0 0 0,-8 0 0 0 0,-1 0 0 0 0,-2 0 0 0 0,-8 0 0 0 0,-10 0 0 0 0,-4 0 0 0 0,-5 0 0 0 0,5 0 0 0 0,-1 0 0 0 0,-3 0 0 0 0,1 0 0 0 0,-3 0 0 0 0,8 0 0 0 0,-1 0 0 0 0,-4 0 0 0 0,-4 0 0 0 0,-5 0 0 0 0,2 0 0 0 0,-1 0 0 0 0,4 0 0 0 0,-1 0 0 0 0,-3 0 0 0 0,4 0 0 0 0,-2 0 0 0 0,4 0 0 0 0,-2 0 0 0 0,-2 0 0 0 0,-4 0 0 0 0,-2-11 0 0 0,-2-3 0 0 0,-2 1 0 0 0,4 2 0 0 0,2 3 0 0 0,-6-2 0 0 0,-3 0 0 0 0,-2 3 0 0 0,1 1 0 0 0,1 3 0 0 0,0-4 0 0 0,0-1 0 0 0,2 1 0 0 0,0 2 0 0 0,0-3 0 0 0,0-2 0 0 0,0 3 0 0 0,1 1 0 0 0,4-3 0 0 0,2 0 0 0 0,0 1 0 0 0,-1 3 0 0 0,3 1 0 0 0,1 2 0 0 0,3-4 0 0 0,5-7 0 0 0,0 0 0 0 0,-3 1 0 0 0,-5 3 0 0 0,-3 3 0 0 0,1 3 0 0 0,1 1 0 0 0,-2 2 0 0 0,-2 0 0 0 0,-2 1 0 0 0,-1-1 0 0 0,-1 1 0 0 0,4-1 0 0 0,2 1 0 0 0,-1-1 0 0 0,0 0 0 0 0,-8 5 0 0 0,-3 2 0 0 0,-6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7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8096 6932 16383 0 0,'6'0'0'0'0,"11"0"0"0"0,15 0 0 0 0,16 0 0 0 0,7 0 0 0 0,3 0 0 0 0,4 0 0 0 0,6-5 0 0 0,8-2 0 0 0,-4 0 0 0 0,2 2 0 0 0,4 1 0 0 0,-6 2 0 0 0,-5 0 0 0 0,-8 2 0 0 0,-8 0 0 0 0,-4-5 0 0 0,7-2 0 0 0,0 1 0 0 0,1 1 0 0 0,-4 1 0 0 0,-5 2 0 0 0,6-5 0 0 0,-2 0 0 0 0,3 0 0 0 0,-4 2 0 0 0,-4 1 0 0 0,-4 2 0 0 0,-5 1 0 0 0,-2 1 0 0 0,-2 0 0 0 0,-1 0 0 0 0,-1 0 0 0 0,0 1 0 0 0,11-1 0 0 0,9 0 0 0 0,1 0 0 0 0,3 0 0 0 0,2 0 0 0 0,3 0 0 0 0,-4-5 0 0 0,-5-2 0 0 0,-2 0 0 0 0,-3 2 0 0 0,-3-5 0 0 0,6 1 0 0 0,6-4 0 0 0,4 0 0 0 0,3-3 0 0 0,2 1 0 0 0,0-2 0 0 0,1 2 0 0 0,-1 4 0 0 0,-5 3 0 0 0,-7-2 0 0 0,-3 0 0 0 0,-3 3 0 0 0,1 2 0 0 0,-2 2 0 0 0,-3 1 0 0 0,-3 1 0 0 0,2 1 0 0 0,0 1 0 0 0,-2-1 0 0 0,-2 1 0 0 0,-1-1 0 0 0,-2 0 0 0 0,-2 0 0 0 0,1 0 0 0 0,-2 0 0 0 0,1 0 0 0 0,-5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7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8054 7074 16383 0 0,'0'6'0'0'0,"5"1"0"0"0,13-1 0 0 0,18 5 0 0 0,20 0 0 0 0,16 9 0 0 0,17 0 0 0 0,9 4 0 0 0,14-4 0 0 0,5 1 0 0 0,-3-4 0 0 0,1-4 0 0 0,-3-5 0 0 0,-5-3 0 0 0,-4-3 0 0 0,-10-2 0 0 0,-10 0 0 0 0,-13-1 0 0 0,-9 0 0 0 0,-9 0 0 0 0,-2 1 0 0 0,-6-1 0 0 0,-4 1 0 0 0,-3 0 0 0 0,-4 0 0 0 0,4 0 0 0 0,1 0 0 0 0,-1 0 0 0 0,-1 0 0 0 0,-2 0 0 0 0,-1 0 0 0 0,-1 0 0 0 0,-1 0 0 0 0,6 0 0 0 0,0 0 0 0 0,1 0 0 0 0,-2 0 0 0 0,-1 0 0 0 0,-7-10 0 0 0,-3-5 0 0 0,0-3 0 0 0,6 0 0 0 0,3 4 0 0 0,7 3 0 0 0,1 0 0 0 0,-1 0 0 0 0,-2-2 0 0 0,2 0 0 0 0,1 3 0 0 0,-3-2 0 0 0,-2 1 0 0 0,-2 2 0 0 0,-2 3 0 0 0,-1-4 0 0 0,-1 1 0 0 0,5 2 0 0 0,2-4 0 0 0,-1 1 0 0 0,0 1 0 0 0,-3 3 0 0 0,0 2 0 0 0,-2 2 0 0 0,-1 1 0 0 0,1 1 0 0 0,-1 0 0 0 0,-1 1 0 0 0,1-1 0 0 0,5 1 0 0 0,2-1 0 0 0,0 0 0 0 0,-1 0 0 0 0,-2 0 0 0 0,-2 0 0 0 0,0 0 0 0 0,-2 0 0 0 0,0 0 0 0 0,0 0 0 0 0,0 0 0 0 0,-5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8054 7798 16383 0 0,'5'0'0'0'0,"8"0"0"0"0,11 0 0 0 0,18 0 0 0 0,12 0 0 0 0,13 0 0 0 0,11 0 0 0 0,9 0 0 0 0,4 0 0 0 0,14 0 0 0 0,-1 0 0 0 0,-7-5 0 0 0,1-2 0 0 0,5 0 0 0 0,1 1 0 0 0,-7-3 0 0 0,-4-5 0 0 0,-1-1 0 0 0,-17-3 0 0 0,-11 1 0 0 0,-11-1 0 0 0,-8 2 0 0 0,3-1 0 0 0,-1 2 0 0 0,2-2 0 0 0,3 3 0 0 0,-7-3 0 0 0,-5 3 0 0 0,0-3 0 0 0,-1 3 0 0 0,-2 2 0 0 0,-2 0 0 0 0,-2 0 0 0 0,5 3 0 0 0,0 3 0 0 0,5 2 0 0 0,1 3 0 0 0,-3 0 0 0 0,3-4 0 0 0,4-2 0 0 0,0-4 0 0 0,-4-1 0 0 0,-3 2 0 0 0,-4-3 0 0 0,-3 1 0 0 0,-1 3 0 0 0,-2 2 0 0 0,5 3 0 0 0,1 2 0 0 0,0 1 0 0 0,-1 1 0 0 0,-1 0 0 0 0,-2 1 0 0 0,-1-1 0 0 0,0 1 0 0 0,-1-1 0 0 0,0 0 0 0 0,0 0 0 0 0,0 0 0 0 0,0 0 0 0 0,-1 0 0 0 0,7 0 0 0 0,1 0 0 0 0,0 0 0 0 0,-2 0 0 0 0,-1 0 0 0 0,-6 0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0:54.9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8139 7961 16383 0 0,'5'0'0'0'0,"18"0"0"0"0,15 0 0 0 0,12 0 0 0 0,19 0 0 0 0,13 0 0 0 0,9 0 0 0 0,-1 0 0 0 0,6 0 0 0 0,-3 0 0 0 0,-12 0 0 0 0,-9 0 0 0 0,-7 0 0 0 0,-3 0 0 0 0,-7 0 0 0 0,-2 0 0 0 0,0 0 0 0 0,7 0 0 0 0,4 0 0 0 0,-3 0 0 0 0,-8 0 0 0 0,-1 0 0 0 0,-5 0 0 0 0,1 0 0 0 0,-3 0 0 0 0,1 0 0 0 0,-1 0 0 0 0,2 0 0 0 0,-2 0 0 0 0,-3 0 0 0 0,-4 0 0 0 0,-2 0 0 0 0,-3 0 0 0 0,-1 0 0 0 0,-1 0 0 0 0,0 0 0 0 0,-1 0 0 0 0,1 0 0 0 0,-1 0 0 0 0,6-5 0 0 0,8-2 0 0 0,0 0 0 0 0,0 2 0 0 0,1-4 0 0 0,0-1 0 0 0,-4 2 0 0 0,-2 2 0 0 0,1 3 0 0 0,1 0 0 0 0,-3 2 0 0 0,-1 1 0 0 0,-8-5 0 0 0,2-2 0 0 0,-4-4 0 0 0,9-1 0 0 0,4-4 0 0 0,5 1 0 0 0,1-2 0 0 0,-2 2 0 0 0,-4 3 0 0 0,-3 4 0 0 0,-2 3 0 0 0,-3 3 0 0 0,0 1 0 0 0,-2 1 0 0 0,1 1 0 0 0,-1 0 0 0 0,-4-1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1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5595 5657 16383 0 0,'16'0'0'0'0,"5"5"0"0"0,15 2 0 0 0,17 5 0 0 0,21 1 0 0 0,19 2 0 0 0,9 0 0 0 0,4-3 0 0 0,10-4 0 0 0,1-2 0 0 0,-3-4 0 0 0,-1-1 0 0 0,-13-1 0 0 0,-13 0 0 0 0,-17-1 0 0 0,-14 0 0 0 0,-7 1 0 0 0,-6-1 0 0 0,-5 1 0 0 0,-3 0 0 0 0,-4 0 0 0 0,0 0 0 0 0,4 0 0 0 0,2 0 0 0 0,0 0 0 0 0,-1 0 0 0 0,-2 0 0 0 0,-1 0 0 0 0,-1 0 0 0 0,5 0 0 0 0,2 0 0 0 0,4 0 0 0 0,0 5 0 0 0,4 3 0 0 0,-2-2 0 0 0,-2 0 0 0 0,-3 3 0 0 0,-4 0 0 0 0,-2-1 0 0 0,-2-2 0 0 0,4-2 0 0 0,2-2 0 0 0,4-1 0 0 0,1-1 0 0 0,-2 0 0 0 0,-2 0 0 0 0,-3-1 0 0 0,-2 6 0 0 0,-2 2 0 0 0,5 0 0 0 0,1-2 0 0 0,-1-1 0 0 0,-1-2 0 0 0,-1-1 0 0 0,-2 5 0 0 0,-1 1 0 0 0,0 0 0 0 0,-1-2 0 0 0,-1-2 0 0 0,1 0 0 0 0,-5 3 0 0 0,-2 1 0 0 0,-5 5 0 0 0,-1 1 0 0 0,-2 2 0 0 0,0 0 0 0 0,3-4 0 0 0,-1 3 0 0 0,1-2 0 0 0,2-3 0 0 0,4-3 0 0 0,-3 4 0 0 0,0-1 0 0 0,-3 3 0 0 0,0 0 0 0 0,-4 4 0 0 0,2-2 0 0 0,-2 3 0 0 0,1-2 0 0 0,-2 1 0 0 0,3-1 0 0 0,-3 2 0 0 0,8 3 0 0 0,4-1 0 0 0,-6-5 0 0 0,-13-4 0 0 0,-17-4 0 0 0,-13 2 0 0 0,-13 0 0 0 0,-6-1 0 0 0,-6-2 0 0 0,-5-2 0 0 0,0-2 0 0 0,0 0 0 0 0,-8-1 0 0 0,-4 0 0 0 0,-2-1 0 0 0,6 1 0 0 0,-3 0 0 0 0,-6-1 0 0 0,-2 1 0 0 0,0 5 0 0 0,3 2 0 0 0,7 0 0 0 0,-2-1 0 0 0,5-3 0 0 0,2 0 0 0 0,5-2 0 0 0,7 0 0 0 0,5-1 0 0 0,4-1 0 0 0,3 1 0 0 0,2 0 0 0 0,1 0 0 0 0,0-1 0 0 0,0 1 0 0 0,0 0 0 0 0,-1 0 0 0 0,0 0 0 0 0,0 0 0 0 0,0 0 0 0 0,0 6 0 0 0,0 1 0 0 0,-5-1 0 0 0,-8 0 0 0 0,-6-2 0 0 0,0-2 0 0 0,-3-1 0 0 0,3 0 0 0 0,0-1 0 0 0,-3 0 0 0 0,-3-1 0 0 0,-2 1 0 0 0,-8 0 0 0 0,3 0 0 0 0,1-1 0 0 0,6 1 0 0 0,7 0 0 0 0,7 0 0 0 0,-1 0 0 0 0,3 0 0 0 0,2 0 0 0 0,2 0 0 0 0,-3 0 0 0 0,0 0 0 0 0,1 0 0 0 0,2 0 0 0 0,1 0 0 0 0,2 0 0 0 0,-4 6 0 0 0,-1 1 0 0 0,0 0 0 0 0,-3-2 0 0 0,-1-1 0 0 0,2-2 0 0 0,2-1 0 0 0,3 0 0 0 0,2-1 0 0 0,1 0 0 0 0,0-1 0 0 0,1 1 0 0 0,1 0 0 0 0,-1 0 0 0 0,0 0 0 0 0,0 0 0 0 0,0 0 0 0 0,0 0 0 0 0,0 0 0 0 0,6 5 0 0 0,11 2 0 0 0,14 5 0 0 0,13 0 0 0 0,8 4 0 0 0,12 4 0 0 0,11 5 0 0 0,3-3 0 0 0,-6 0 0 0 0,-5-3 0 0 0,-4-5 0 0 0,-6 0 0 0 0,-3-1 0 0 0,0-5 0 0 0,1-2 0 0 0,2 3 0 0 0,8-1 0 0 0,2-1 0 0 0,7 4 0 0 0,0-1 0 0 0,4-1 0 0 0,0 2 0 0 0,-4 0 0 0 0,2-2 0 0 0,-2-3 0 0 0,-2-2 0 0 0,-3-2 0 0 0,2-1 0 0 0,5-1 0 0 0,1 0 0 0 0,2-1 0 0 0,-1 1 0 0 0,2 10 0 0 0,3 4 0 0 0,3-1 0 0 0,-2-2 0 0 0,-5-4 0 0 0,-5-2 0 0 0,-5-2 0 0 0,7-2 0 0 0,1-1 0 0 0,-1-1 0 0 0,-4 1 0 0 0,-4-1 0 0 0,-2 1 0 0 0,-2-1 0 0 0,4 1 0 0 0,1 0 0 0 0,-1 0 0 0 0,-1 5 0 0 0,4 2 0 0 0,5 0 0 0 0,6-1 0 0 0,5-3 0 0 0,-2 0 0 0 0,1-2 0 0 0,1 0 0 0 0,-3-1 0 0 0,-1-1 0 0 0,-3 1 0 0 0,0 0 0 0 0,-2 0 0 0 0,0 5 0 0 0,-1 2 0 0 0,-4-1 0 0 0,-4 0 0 0 0,-3-3 0 0 0,-1 0 0 0 0,-3-2 0 0 0,5 0 0 0 0,2-1 0 0 0,-1 0 0 0 0,-1-1 0 0 0,-2 1 0 0 0,0 0 0 0 0,-2 0 0 0 0,5-1 0 0 0,1 1 0 0 0,-1 0 0 0 0,0 0 0 0 0,-3 0 0 0 0,0 0 0 0 0,-2 0 0 0 0,5 0 0 0 0,1 0 0 0 0,-1 0 0 0 0,0 0 0 0 0,-3 0 0 0 0,-6 6 0 0 0,-2 6 0 0 0,-2 2 0 0 0,-3 3 0 0 0,-1-1 0 0 0,2 3 0 0 0,2 2 0 0 0,2-2 0 0 0,-2 7 0 0 0,-12-1 0 0 0,-18-1 0 0 0,-13-3 0 0 0,-9 0 0 0 0,-5-4 0 0 0,-2 1 0 0 0,0-3 0 0 0,0-4 0 0 0,-10-4 0 0 0,-2 2 0 0 0,-4 0 0 0 0,-4 3 0 0 0,3 1 0 0 0,-7 2 0 0 0,-3-1 0 0 0,3 2 0 0 0,-3-1 0 0 0,-3-3 0 0 0,-1-5 0 0 0,-4 4 0 0 0,-1-2 0 0 0,5-2 0 0 0,-1-1 0 0 0,1 7 0 0 0,5 3 0 0 0,3-2 0 0 0,0-3 0 0 0,6-4 0 0 0,0-2 0 0 0,4-3 0 0 0,5-1 0 0 0,4-2 0 0 0,-1 1 0 0 0,0-1 0 0 0,2 1 0 0 0,2-1 0 0 0,-3 1 0 0 0,-6 0 0 0 0,-1-1 0 0 0,-2 1 0 0 0,-5 0 0 0 0,-3 0 0 0 0,3 0 0 0 0,-6 1 0 0 0,-4-1 0 0 0,5 0 0 0 0,0 0 0 0 0,6 0 0 0 0,0 0 0 0 0,4 0 0 0 0,6 0 0 0 0,-2 0 0 0 0,2 0 0 0 0,-8 0 0 0 0,-6 0 0 0 0,1 0 0 0 0,0 0 0 0 0,3 0 0 0 0,6 0 0 0 0,5 0 0 0 0,4 0 0 0 0,3 0 0 0 0,3 0 0 0 0,0 0 0 0 0,1 0 0 0 0,0 0 0 0 0,-5 0 0 0 0,-3 0 0 0 0,1 0 0 0 0,0 0 0 0 0,2 0 0 0 0,2-6 0 0 0,1-1 0 0 0,0 1 0 0 0,1 0 0 0 0,0 2 0 0 0,0 2 0 0 0,0 1 0 0 0,0 0 0 0 0,5 6 0 0 0,13 8 0 0 0,8 6 0 0 0,16 1 0 0 0,16 1 0 0 0,9-2 0 0 0,4-5 0 0 0,0 1 0 0 0,4-2 0 0 0,5 2 0 0 0,5 3 0 0 0,9-1 0 0 0,5 2 0 0 0,-5-2 0 0 0,9 6 0 0 0,2 0 0 0 0,5-5 0 0 0,0-5 0 0 0,6 1 0 0 0,1-2 0 0 0,-10-4 0 0 0,-1-2 0 0 0,2-3 0 0 0,-7-2 0 0 0,-5 0 0 0 0,-2 4 0 0 0,-7 1 0 0 0,3 0 0 0 0,-4-1 0 0 0,-5-2 0 0 0,-6 0 0 0 0,0-2 0 0 0,-2-1 0 0 0,-3 0 0 0 0,2 0 0 0 0,0 0 0 0 0,-2-1 0 0 0,-2 1 0 0 0,-3 0 0 0 0,-1 0 0 0 0,-1 0 0 0 0,5 0 0 0 0,0 0 0 0 0,6 0 0 0 0,0 0 0 0 0,-1-5 0 0 0,2-2 0 0 0,4 0 0 0 0,0 1 0 0 0,2 3 0 0 0,-3 0 0 0 0,2 2 0 0 0,-2-10 0 0 0,-4-3 0 0 0,-4 1 0 0 0,-3 2 0 0 0,-3 4 0 0 0,4 2 0 0 0,1 3 0 0 0,-1 1 0 0 0,-1 1 0 0 0,-2 0 0 0 0,-1 1 0 0 0,-1 0 0 0 0,5-1 0 0 0,1-5 0 0 0,-1-2 0 0 0,0 1 0 0 0,-3 0 0 0 0,0 2 0 0 0,-2 2 0 0 0,0 1 0 0 0,-1 0 0 0 0,0 1 0 0 0,-1 0 0 0 0,1 1 0 0 0,0-1 0 0 0,-5 11 0 0 0,-7 8 0 0 0,-2 2 0 0 0,2-4 0 0 0,3-3 0 0 0,-3-1 0 0 0,2-1 0 0 0,-4 3 0 0 0,1-2 0 0 0,-2 2 0 0 0,-10 4 0 0 0,-11 5 0 0 0,-10-3 0 0 0,-7-4 0 0 0,-11 5 0 0 0,-5-1 0 0 0,4 1 0 0 0,2-3 0 0 0,2-5 0 0 0,-5-4 0 0 0,-7-5 0 0 0,-7 3 0 0 0,-1 0 0 0 0,-2-2 0 0 0,-8-2 0 0 0,-4-1 0 0 0,-3-1 0 0 0,6 4 0 0 0,-3 1 0 0 0,-7-1 0 0 0,4-1 0 0 0,2-1 0 0 0,2-2 0 0 0,-4-1 0 0 0,-1-1 0 0 0,-1 6 0 0 0,2 0 0 0 0,2 1 0 0 0,6-2 0 0 0,8-1 0 0 0,2-2 0 0 0,4-1 0 0 0,-1 0 0 0 0,-3-1 0 0 0,2-1 0 0 0,3 1 0 0 0,4 0 0 0 0,3 0 0 0 0,-2-1 0 0 0,0 1 0 0 0,1 0 0 0 0,2 0 0 0 0,2 0 0 0 0,1 0 0 0 0,1 0 0 0 0,-10 0 0 0 0,-8 0 0 0 0,-7 0 0 0 0,2 0 0 0 0,-6 0 0 0 0,2 0 0 0 0,6 0 0 0 0,1 0 0 0 0,4 6 0 0 0,5 1 0 0 0,0-1 0 0 0,-4 0 0 0 0,0-2 0 0 0,-1-2 0 0 0,1-1 0 0 0,4 0 0 0 0,-2-1 0 0 0,-3 5 0 0 0,1 2 0 0 0,3-1 0 0 0,4-1 0 0 0,-2-1 0 0 0,1-2 0 0 0,7 5 0 0 0,4 0 0 0 0,3 0 0 0 0,-1-2 0 0 0,1-1 0 0 0,-2-2 0 0 0,-1-1 0 0 0,-5-1 0 0 0,-3 0 0 0 0,1 0 0 0 0,10-1 0 0 0,22 1 0 0 0,22 5 0 0 0,18 7 0 0 0,9 2 0 0 0,3-2 0 0 0,3-3 0 0 0,14-2 0 0 0,7-4 0 0 0,8-1 0 0 0,11 4 0 0 0,-4 1 0 0 0,-1-1 0 0 0,0-1 0 0 0,-2-2 0 0 0,-6-1 0 0 0,0-1 0 0 0,9-1 0 0 0,-1 0 0 0 0,-3 0 0 0 0,-5 0 0 0 0,-11-1 0 0 0,-6 1 0 0 0,-8 0 0 0 0,-7 0 0 0 0,-6 0 0 0 0,1 0 0 0 0,4 0 0 0 0,0 0 0 0 0,-3 0 0 0 0,-2 0 0 0 0,-3 0 0 0 0,3 0 0 0 0,6 0 0 0 0,0 0 0 0 0,-2 0 0 0 0,2 0 0 0 0,4 0 0 0 0,5 0 0 0 0,-3 0 0 0 0,-3 0 0 0 0,-1 0 0 0 0,4 0 0 0 0,3 0 0 0 0,-3 0 0 0 0,-4 0 0 0 0,-5 0 0 0 0,-4 0 0 0 0,-4 0 0 0 0,-2 0 0 0 0,5 0 0 0 0,0 0 0 0 0,0 0 0 0 0,4 0 0 0 0,0 0 0 0 0,-1 0 0 0 0,3 0 0 0 0,-1 0 0 0 0,-2 0 0 0 0,-2 0 0 0 0,-3 0 0 0 0,-2 0 0 0 0,-1 0 0 0 0,5 0 0 0 0,1 0 0 0 0,-1 0 0 0 0,-1 0 0 0 0,-1 0 0 0 0,-2 0 0 0 0,-1 5 0 0 0,-6 8 0 0 0,-7 6 0 0 0,-7 5 0 0 0,-11 4 0 0 0,-11-2 0 0 0,-9 4 0 0 0,-11 8 0 0 0,-7-2 0 0 0,-7-8 0 0 0,-7-3 0 0 0,-5-1 0 0 0,-4-4 0 0 0,-8 0 0 0 0,-2-4 0 0 0,-6 1 0 0 0,0-2 0 0 0,-3-4 0 0 0,-4-4 0 0 0,1 2 0 0 0,-1 0 0 0 0,-2-2 0 0 0,8-2 0 0 0,1-2 0 0 0,8-1 0 0 0,11-1 0 0 0,4-1 0 0 0,0-1 0 0 0,5 1 0 0 0,-1-1 0 0 0,-8 1 0 0 0,-4 0 0 0 0,2 0 0 0 0,1 0 0 0 0,-5 0 0 0 0,2 0 0 0 0,6 0 0 0 0,8 0 0 0 0,6-6 0 0 0,5-1 0 0 0,-8 1 0 0 0,-1 0 0 0 0,2 2 0 0 0,2 2 0 0 0,4 1 0 0 0,2 0 0 0 0,-8 1 0 0 0,-3 1 0 0 0,1-1 0 0 0,4 0 0 0 0,3 0 0 0 0,2 1 0 0 0,-2-1 0 0 0,-6 0 0 0 0,-1 0 0 0 0,2 0 0 0 0,3 0 0 0 0,4 0 0 0 0,1 0 0 0 0,-3 0 0 0 0,0 0 0 0 0,0 0 0 0 0,2 0 0 0 0,2 0 0 0 0,1 0 0 0 0,-4 0 0 0 0,-2 0 0 0 0,2 0 0 0 0,0 0 0 0 0,3 0 0 0 0,0 0 0 0 0,2 0 0 0 0,1 0 0 0 0,-6 0 0 0 0,0 0 0 0 0,-1 0 0 0 0,2 0 0 0 0,1 0 0 0 0,2 0 0 0 0,6 5 0 0 0,7 7 0 0 0,8 7 0 0 0,6 6 0 0 0,9-2 0 0 0,9-5 0 0 0,3 0 0 0 0,4-3 0 0 0,-2 2 0 0 0,3-3 0 0 0,-3 1 0 0 0,6 0 0 0 0,5-5 0 0 0,3 3 0 0 0,6 4 0 0 0,3-2 0 0 0,0 3 0 0 0,-2 4 0 0 0,3-3 0 0 0,0 7 0 0 0,4 4 0 0 0,-1-4 0 0 0,-2-5 0 0 0,-4-7 0 0 0,9-5 0 0 0,1 0 0 0 0,2 0 0 0 0,0-3 0 0 0,0-2 0 0 0,-2-1 0 0 0,1-2 0 0 0,2-1 0 0 0,-1 0 0 0 0,1 0 0 0 0,2 0 0 0 0,3-1 0 0 0,-3 1 0 0 0,-5 0 0 0 0,-5 0 0 0 0,-5-1 0 0 0,-4 1 0 0 0,4 0 0 0 0,5 0 0 0 0,1 1 0 0 0,-2-1 0 0 0,3 0 0 0 0,-2 0 0 0 0,-2-6 0 0 0,-3-1 0 0 0,-2 1 0 0 0,-3 0 0 0 0,-1 2 0 0 0,-1 2 0 0 0,0 1 0 0 0,4-10 0 0 0,8-4 0 0 0,2 2 0 0 0,-2 3 0 0 0,2 2 0 0 0,-1 4 0 0 0,-2 1 0 0 0,-4 2 0 0 0,-2-4 0 0 0,2-1 0 0 0,1 0 0 0 0,-1 1 0 0 0,3-4 0 0 0,6 0 0 0 0,5 1 0 0 0,-1 2 0 0 0,-3 3 0 0 0,-6 0 0 0 0,-4 2 0 0 0,-3-4 0 0 0,-2-2 0 0 0,-2 1 0 0 0,0 1 0 0 0,-6-4 0 0 0,-2 0 0 0 0,1 1 0 0 0,1 2 0 0 0,2 2 0 0 0,1 2 0 0 0,2 1 0 0 0,1 1 0 0 0,0 0 0 0 0,-5-5 0 0 0,-2-2 0 0 0,1 1 0 0 0,6 1 0 0 0,4 1 0 0 0,0 2 0 0 0,1 1 0 0 0,-2 0 0 0 0,0 1 0 0 0,-2 0 0 0 0,6 1 0 0 0,0-1 0 0 0,0 0 0 0 0,-2 0 0 0 0,-1 1 0 0 0,-2-1 0 0 0,-6 5 0 0 0,-2 2 0 0 0,-6 5 0 0 0,5 0 0 0 0,3-1 0 0 0,3-3 0 0 0,-4 2 0 0 0,-2 0 0 0 0,-3 3 0 0 0,-7 5 0 0 0,0 0 0 0 0,-2 1 0 0 0,-3 3 0 0 0,-9-2 0 0 0,-9-4 0 0 0,-9-6 0 0 0,-17-3 0 0 0,-8-4 0 0 0,-2-2 0 0 0,2-1 0 0 0,2-1 0 0 0,4 0 0 0 0,7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4:35:06.6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124 244,'69'3,"0"2,123 26,-142-21,149 28,-126-32,139-5,-95-3,1276 2,-1176-15,-51 1,302 10,-308 5,-70 4,124 21,37 3,-104-15,-92-7,-1-2,94-4,266-55,-240 26,285-9,81 39,-418 4,158 28,-159-17,147 17,243-2,-148-63,-11-1,-145 17,7-1,243 17,-418 1,70 12,-67-7,53 2,291-9,-381 0,-1 0,1 0,-1-1,1 1,-1-1,1 0,-1 0,0 0,1-1,-1 0,0 0,0 0,0 0,4-3,-5 2,-1 1,0-1,0 0,0 0,0 0,0 0,-1 0,1 0,-1 0,0 0,0-1,0 1,0 0,0-1,-1 1,0-1,0 1,0 0,0-5,0 4,-1 1,1 0,-1-1,1 1,-1 0,0 0,0 0,-1 0,1-1,0 2,-1-1,0 0,0 0,0 0,0 1,-5-5,2 3,0 0,0 1,0 0,-1 0,1 0,-1 0,0 1,-9-2,-6-1,0 1,-1 2,1 0,-25 2,-351 3,385-3,0 0,-1-1,1-1,0 0,0-1,0 0,1-1,-1 0,1-1,0 0,0-1,-16-11,17 11,0 0,0 1,-1 0,0 1,0 0,0 1,0 0,0 0,-23-1,-7 2,-60 5,28 0,-74-5,-110 5,162 11,63-8,-38 2,-96-7,101-3,1 3,-82 12,27 0,0-5,-152-9,98-1,-311 2,426-3,0-3,-66-15,-28-3,38 9,-84-7,-159 22,177 1,152-3,0 0,-36-9,32 5,-38-3,-330 7,205 4,10 13,26-1,-182-12,201-3,99-1,-65-12,64 7,-61-1,-730 9,803 0,0 2,-34 8,-38 3,56-8,-1 1,-81 25,72-17,-63 10,23-17,-166-7,112-4,106 3,21 2,0-2,0-1,0-1,-43-9,38 4,0 2,0 0,-40 0,-89 6,56 2,62-2,0-2,0-2,-63-12,56 7,0 3,0 1,-1 3,-46 4,0 0,90-3,0-1,0 2,1-1,-1 0,0 0,1 1,-1-1,0 1,1 0,-5 2,6-2,0 0,1-1,-1 1,1 0,-1 0,1 0,-1-1,1 1,0 0,0 0,-1 0,1 0,0 0,0 0,0 0,0 0,0 0,0 0,0-1,0 1,0 0,0 0,1 0,-1 0,0 0,1 0,-1 0,0-1,1 1,-1 0,1 0,-1 0,2 0,7 13,0-1,0 0,16 15,12 15,-30-34,0 0,-1 0,0 1,0-1,-1 2,0-1,-1 0,0 1,-1 0,0 0,-1 0,0 0,1 15,-3-20,0 1,0 0,1-1,0 1,0-1,1 1,0-1,0 0,0 1,1-1,0 0,0-1,0 1,1 0,0-1,0 0,0 0,1 0,0-1,0 1,0-1,0 0,10 5,-2-2,0-1,1 0,-1-1,1 0,0-1,1 0,-1-2,25 3,15-3,55-5,-50 1,-23 1,0 1,1 2,37 7,2 1,2-3,121-5,-127-3,-53 0,-1-2,1 0,0-1,-1-1,25-10,35-9,130-14,5 4,-68-2,-101 22,0 3,1 2,48-4,348 9,-227 7,-185-3,-1 1,1 2,48 11,-38-7,63 4,-25-4,118 8,233-11,-227-6,541 2,-699-2,65-12,30-1,467 14,-288 3,1137-2,-1402-3,61-10,38-2,463 14,-296 3,565-2,-858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30T18:24:18.53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10,'15'1,"-1"1,21 4,-19-3,22 3,-12-6,1-2,-2-1,43-11,-53 11,5 1,1 0,-1 1,24 2,0 1,19-3,66 2,-122 0,1 1,12 4,13 3,-10-3,-18-5,0 1,1-1,-1 0,6 0,432-1,-428 1,-1 0,21 6,-19-4,-2-1,24 3,109-16,-109 8,-18 1,25-4,-27 4,1-1,32 3,11-2,223-6,-171 20,-60-3,-35-6,27 2,-25-5,0-1,32-7,-24 1,20 2,57 1,-10 1,12 5,-32 1,-65-3,-1 2,1-1,12 5,-12-3,-1 0,1-2,13 2,156 1,-64-3,116-2,-158-5,25 1,119 3,111 4,-223 2,118 3,-108 0,-2-1,-44-6,353-13,-241 5,-65 7,326-3,-162 6,-57-8,-208 5,-10 0,-1 1,0 0,1 0,9 3,-11-3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30T18:25:38.42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87 154,'47'2,"1"0,86 18,-99-14,103 18,-87-21,97-2,-67-2,888 1,-817-9,-37 0,210 6,-213 4,-49 2,85 14,27 0,-72-8,-65-4,-1-2,66-3,185-34,-166 17,197-6,57 24,-291 3,110 17,-111-10,103 10,168 0,-102-41,-9 0,-99 11,4-2,169 12,-291 0,49 8,-48-5,39 2,201-6,-264 0,-1 0,0 0,0 0,1 0,-1-1,0 0,0 1,0-1,-1 0,1-1,0 1,0 0,0 0,3-3,-4 2,-1 2,1-2,-2 0,2 0,-1 0,1 0,-1 0,0 0,0 0,0 1,-1-2,1 1,0 0,-1 0,0 0,0-1,0 2,0-1,0-4,0 4,0 0,0 0,-1 0,1 0,-1 0,1 0,-1 0,-1 1,2-2,-1 1,-1 0,1 1,-1-1,2 0,-2 1,-3-3,1 1,1 0,0 2,-1-1,0 0,1-1,-2 2,1 0,-6-2,-5 0,0 1,0 0,1 1,-18 1,-244 2,267-2,0 0,1-1,0 0,-2 0,2-1,0 0,1-1,-2 1,2-1,-1 0,0-1,-11-7,13 8,-2-1,2 0,-3 2,2-1,0 0,-2 2,2-1,0 0,-17-1,-5 3,-41 1,19 1,-51-4,-77 4,113 7,44-5,-27 1,-66-4,69-2,1 1,-56 8,18 1,1-5,-107-4,69-2,-217 2,297-1,-1-3,-45-9,-20-2,27 5,-59-3,-110 13,123 0,104-1,2 0,-25-6,22 3,-27-2,-230 5,143 2,8 9,17-1,-126-9,139 0,70-1,-46-8,45 4,-43 1,-507 4,558 1,-1 1,-22 5,-26 2,37-6,0 2,-55 15,48-11,-42 7,15-11,-116-5,79-2,74 2,14 2,0-2,-1-1,2-1,-31-4,26 2,1 0,-1 2,-27-2,-62 5,39 1,42-1,1-2,0-1,-44-8,39 6,0 0,0 2,-1 2,-31 1,-1 1,63-2,0-1,-1 2,2-1,-1 0,0 0,1 0,-1 0,-1 1,2 0,-3 1,3-1,0-1,1 0,-1 0,1 1,0 0,0-1,-1 0,1 1,0 0,0-1,-1 1,1 0,0-1,0 1,0 0,0-1,0 0,0 1,0-1,0 1,0-1,0 1,1 0,-1 0,0-1,1 1,-1 0,0-1,0 0,0 1,1-1,-1 0,2 1,3 8,2-1,-1 0,11 10,9 9,-21-21,-1-1,1 1,0 1,-2-2,1 2,0-1,-2 0,1 2,-1-2,0 1,0 0,-1 0,1 9,-2-12,0 0,0 0,0 1,1-2,0 2,0-1,1 0,-1-1,1 2,0-2,-1 2,2-2,-1 0,1 2,0-3,-1 2,1-2,1 2,-1-2,0 1,1 0,0 0,6 2,-1-1,0 0,1 0,-2-1,3 1,-1-3,0 2,0-1,17 1,10-2,39-3,-35 1,-16 0,1 1,-1 2,27 3,0 1,3-1,83-5,-88 0,-36 0,-2-2,2 0,-1-1,-1 0,18-6,24-6,90-9,5 3,-48-2,-70 14,-1 2,2 2,32-4,243 7,-158 4,-129-2,0 0,0 3,33 5,-25-4,43 3,-18-2,83 5,162-8,-158-4,376 2,-486 0,46-9,19-1,326 10,-200 1,791-1,-976-2,43-6,26-2,322 9,-206 3,393-2,-596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26:29.97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25138 5763 16383 0 0,'4'0'0'0'0,"6"3"0"0"0,4 1 0 0 0,8 0 0 0 0,6-1 0 0 0,8 0 0 0 0,8-2 0 0 0,7 3 0 0 0,7 0 0 0 0,11 3 0 0 0,5 1 0 0 0,-2-2 0 0 0,3 2 0 0 0,1-1 0 0 0,-5-2 0 0 0,-2-1 0 0 0,0 1 0 0 0,-9 1 0 0 0,-5-1 0 0 0,-6-3 0 0 0,-6 0 0 0 0,-1-1 0 0 0,-6 0 0 0 0,0-1 0 0 0,2 0 0 0 0,7 3 0 0 0,3 1 0 0 0,6 3 0 0 0,10 0 0 0 0,-2 5 0 0 0,-4 1 0 0 0,-3 1 0 0 0,-7-1 0 0 0,-7-4 0 0 0,-8-3 0 0 0,-5-2 0 0 0,2-2 0 0 0,-6 1 0 0 0,-2 1 0 0 0,4-1 0 0 0,4 0 0 0 0,7-1 0 0 0,3-1 0 0 0,0-1 0 0 0,5 4 0 0 0,-1 0 0 0 0,1 0 0 0 0,-5-2 0 0 0,-4 1 0 0 0,-4-2 0 0 0,-4 0 0 0 0,-3-1 0 0 0,3 0 0 0 0,0 0 0 0 0,1 0 0 0 0,-7 3 0 0 0,-5 4 0 0 0,-6 4 0 0 0,-10 3 0 0 0,-16 3 0 0 0,-18 1 0 0 0,-15 1 0 0 0,-4 1 0 0 0,-9-1 0 0 0,-7 0 0 0 0,1 0 0 0 0,0-3 0 0 0,-1-2 0 0 0,2-3 0 0 0,5-3 0 0 0,1-3 0 0 0,2-3 0 0 0,8 0 0 0 0,3-2 0 0 0,6-1 0 0 0,6 0 0 0 0,-3 1 0 0 0,1-1 0 0 0,-1 1 0 0 0,0 3 0 0 0,5 1 0 0 0,-1 0 0 0 0,1-1 0 0 0,2-1 0 0 0,3-1 0 0 0,2 1 0 0 0,-3 1 0 0 0,-1 1 0 0 0,-3 0 0 0 0,0-1 0 0 0,2-1 0 0 0,2-1 0 0 0,2 0 0 0 0,1-1 0 0 0,1 0 0 0 0,2 3 0 0 0,-1 1 0 0 0,1 0 0 0 0,0-1 0 0 0,-1-1 0 0 0,1 0 0 0 0,-1-2 0 0 0,0 0 0 0 0,1 0 0 0 0,-1 0 0 0 0,-3 0 0 0 0,-3 0 0 0 0,2 0 0 0 0,-4 0 0 0 0,0 0 0 0 0,1 0 0 0 0,2 0 0 0 0,2 0 0 0 0,2 0 0 0 0,0 0 0 0 0,1 0 0 0 0,-3 0 0 0 0,-2 0 0 0 0,1 0 0 0 0,0 0 0 0 0,1 0 0 0 0,2 0 0 0 0,-4 3 0 0 0,0 1 0 0 0,1 0 0 0 0,-1 0 0 0 0,3-3 0 0 0,1 1 0 0 0,5 2 0 0 0,5 3 0 0 0,10 2 0 0 0,10-2 0 0 0,3 1 0 0 0,5 0 0 0 0,4-2 0 0 0,-1 1 0 0 0,6 0 0 0 0,2-2 0 0 0,1 2 0 0 0,5-1 0 0 0,1-1 0 0 0,7 2 0 0 0,10 0 0 0 0,5 1 0 0 0,0 0 0 0 0,9 1 0 0 0,0 0 0 0 0,0-3 0 0 0,0-1 0 0 0,1 1 0 0 0,-1 0 0 0 0,-3-2 0 0 0,-4-1 0 0 0,0-1 0 0 0,-4-1 0 0 0,-6-1 0 0 0,-5 0 0 0 0,-3 0 0 0 0,-5 0 0 0 0,-4 0 0 0 0,-2 0 0 0 0,-1 0 0 0 0,-2-1 0 0 0,-1 1 0 0 0,6 0 0 0 0,4 0 0 0 0,1 4 0 0 0,4 0 0 0 0,-1-1 0 0 0,-3 1 0 0 0,-2-2 0 0 0,-3-1 0 0 0,-2 0 0 0 0,-1 0 0 0 0,-1-1 0 0 0,-2 0 0 0 0,2-1 0 0 0,-1 1 0 0 0,4 0 0 0 0,6 3 0 0 0,5 1 0 0 0,4 0 0 0 0,-1-1 0 0 0,6 0 0 0 0,-3-2 0 0 0,0-1 0 0 0,-4 1 0 0 0,-4-1 0 0 0,0 0 0 0 0,1-1 0 0 0,3 1 0 0 0,-1 0 0 0 0,-4 0 0 0 0,-3 0 0 0 0,-4 0 0 0 0,2 0 0 0 0,0 0 0 0 0,-1 0 0 0 0,-2 0 0 0 0,-1 3 0 0 0,-5 5 0 0 0,-7 3 0 0 0,-12 4 0 0 0,-16 4 0 0 0,-17 4 0 0 0,-16 0 0 0 0,-7-4 0 0 0,0-1 0 0 0,-1-5 0 0 0,0-4 0 0 0,5-1 0 0 0,3 2 0 0 0,1-1 0 0 0,2-2 0 0 0,-1 2 0 0 0,3-3 0 0 0,5 0 0 0 0,5-2 0 0 0,3-2 0 0 0,-1-1 0 0 0,2 2 0 0 0,-1 1 0 0 0,-2 0 0 0 0,0-1 0 0 0,1-1 0 0 0,2-1 0 0 0,1-1 0 0 0,2 1 0 0 0,1-1 0 0 0,-1-1 0 0 0,2 1 0 0 0,-5 0 0 0 0,0 0 0 0 0,-5 0 0 0 0,1 0 0 0 0,0 0 0 0 0,-2-3 0 0 0,1-1 0 0 0,-2 0 0 0 0,1 1 0 0 0,2 0 0 0 0,2 2 0 0 0,3 0 0 0 0,2 1 0 0 0,1 0 0 0 0,0 0 0 0 0,-3 0 0 0 0,-6 1 0 0 0,-5-1 0 0 0,0 0 0 0 0,3 0 0 0 0,-6 0 0 0 0,-3 0 0 0 0,1 0 0 0 0,5 0 0 0 0,4 0 0 0 0,4 0 0 0 0,4 0 0 0 0,0 0 0 0 0,-1 0 0 0 0,-1 0 0 0 0,0 0 0 0 0,0 0 0 0 0,2 0 0 0 0,1 0 0 0 0,1 0 0 0 0,0 0 0 0 0,1 0 0 0 0,-1 0 0 0 0,0 0 0 0 0,1 0 0 0 0,-1 0 0 0 0,1 0 0 0 0,-1 0 0 0 0,-3 0 0 0 0,-2 0 0 0 0,0 0 0 0 0,0 0 0 0 0,3 0 0 0 0,1 0 0 0 0,0 0 0 0 0,9 0 0 0 0,11 0 0 0 0,10 0 0 0 0,9 0 0 0 0,10 2 0 0 0,8 9 0 0 0,8 5 0 0 0,4 2 0 0 0,8 2 0 0 0,2-3 0 0 0,9 0 0 0 0,-3-5 0 0 0,1 1 0 0 0,1-4 0 0 0,7 1 0 0 0,1 2 0 0 0,2-2 0 0 0,7 1 0 0 0,1-1 0 0 0,-4 4 0 0 0,1-1 0 0 0,-1 1 0 0 0,-9-2 0 0 0,-9-3 0 0 0,0-1 0 0 0,-8 0 0 0 0,-8-2 0 0 0,-2-3 0 0 0,-9 2 0 0 0,-5 0 0 0 0,1-1 0 0 0,0-1 0 0 0,3 3 0 0 0,1-2 0 0 0,-1 1 0 0 0,-2-2 0 0 0,0-1 0 0 0,5 0 0 0 0,7 1 0 0 0,3 1 0 0 0,-1 0 0 0 0,1 2 0 0 0,0 1 0 0 0,-2-2 0 0 0,-5-1 0 0 0,-4-2 0 0 0,-3-1 0 0 0,-3 0 0 0 0,-3 0 0 0 0,1-2 0 0 0,-1 1 0 0 0,0-1 0 0 0,0 1 0 0 0,4 0 0 0 0,1 0 0 0 0,1 0 0 0 0,-1 0 0 0 0,-2 0 0 0 0,0 0 0 0 0,-2 0 0 0 0,1 0 0 0 0,-2 0 0 0 0,1 0 0 0 0,0 0 0 0 0,-1 0 0 0 0,1 0 0 0 0,0 0 0 0 0,-1 0 0 0 0,1 0 0 0 0,-4 3 0 0 0,-11 1 0 0 0,-17 4 0 0 0,-32 8 0 0 0,-21 3 0 0 0,-21 1 0 0 0,-13 0 0 0 0,-5-4 0 0 0,-7 0 0 0 0,3-4 0 0 0,-1 0 0 0 0,14-4 0 0 0,9 3 0 0 0,12-3 0 0 0,5-2 0 0 0,5-2 0 0 0,9-2 0 0 0,10-1 0 0 0,3-1 0 0 0,-4 0 0 0 0,-3 0 0 0 0,3-1 0 0 0,3 1 0 0 0,1 0 0 0 0,0 0 0 0 0,0 0 0 0 0,4 0 0 0 0,3 0 0 0 0,4 0 0 0 0,1 0 0 0 0,-2 0 0 0 0,0 0 0 0 0,-1 0 0 0 0,2 0 0 0 0,1 0 0 0 0,1 0 0 0 0,1 0 0 0 0,-8 0 0 0 0,-2 0 0 0 0,-1 0 0 0 0,4 0 0 0 0,1 0 0 0 0,-1 0 0 0 0,-4 0 0 0 0,-4 0 0 0 0,1 0 0 0 0,2 0 0 0 0,4 0 0 0 0,3 0 0 0 0,3 0 0 0 0,-3 0 0 0 0,0 0 0 0 0,1 0 0 0 0,0 0 0 0 0,2 0 0 0 0,1 0 0 0 0,-3 0 0 0 0,-1 0 0 0 0,0 0 0 0 0,2 0 0 0 0,4 3 0 0 0,7 4 0 0 0,10 1 0 0 0,6 3 0 0 0,7-2 0 0 0,11 5 0 0 0,1 3 0 0 0,2-2 0 0 0,2-3 0 0 0,1 0 0 0 0,-4 1 0 0 0,-1-3 0 0 0,0-1 0 0 0,-3-1 0 0 0,3 2 0 0 0,4 0 0 0 0,-4 1 0 0 0,0-2 0 0 0,1-2 0 0 0,1-2 0 0 0,1-2 0 0 0,0-2 0 0 0,9 0 0 0 0,3 5 0 0 0,5 1 0 0 0,-2 1 0 0 0,-2-2 0 0 0,-4-2 0 0 0,6-1 0 0 0,0-2 0 0 0,-2 0 0 0 0,2-1 0 0 0,-3 0 0 0 0,-2-1 0 0 0,5 1 0 0 0,0 0 0 0 0,3 0 0 0 0,2 0 0 0 0,-2-1 0 0 0,0-2 0 0 0,-3-1 0 0 0,-3 0 0 0 0,-4 1 0 0 0,-2 0 0 0 0,-3 2 0 0 0,-1 0 0 0 0,0 1 0 0 0,-1 0 0 0 0,3 0 0 0 0,3 1 0 0 0,3-1 0 0 0,6 0 0 0 0,-2 0 0 0 0,-1 0 0 0 0,1 0 0 0 0,-2 0 0 0 0,-3 0 0 0 0,-2 0 0 0 0,10 0 0 0 0,3 0 0 0 0,-3 0 0 0 0,1 0 0 0 0,10 0 0 0 0,-1 0 0 0 0,1-3 0 0 0,-1-1 0 0 0,-4-1 0 0 0,2 2 0 0 0,-3 1 0 0 0,-5 1 0 0 0,-5 0 0 0 0,-4 1 0 0 0,-4-3 0 0 0,-1-1 0 0 0,2-1 0 0 0,1 3 0 0 0,1 0 0 0 0,1 0 0 0 0,1 1 0 0 0,0 1 0 0 0,-3 0 0 0 0,-1 0 0 0 0,-1 0 0 0 0,-2 1 0 0 0,-4 2 0 0 0,-6 8 0 0 0,-21 4 0 0 0,-18 3 0 0 0,-16 3 0 0 0,-6-1 0 0 0,-10-3 0 0 0,-9-1 0 0 0,-4 0 0 0 0,5-4 0 0 0,2-2 0 0 0,4-4 0 0 0,7 0 0 0 0,9 0 0 0 0,8-2 0 0 0,5-2 0 0 0,-4 0 0 0 0,0 1 0 0 0,-3 2 0 0 0,2-1 0 0 0,2-1 0 0 0,-5 2 0 0 0,-1 0 0 0 0,-1 0 0 0 0,2-2 0 0 0,3-1 0 0 0,0 0 0 0 0,-2-2 0 0 0,0 0 0 0 0,4 0 0 0 0,2 0 0 0 0,4 0 0 0 0,-3 3 0 0 0,-4 1 0 0 0,0 0 0 0 0,2-1 0 0 0,-3-1 0 0 0,2-1 0 0 0,2 1 0 0 0,2-2 0 0 0,2 0 0 0 0,2 0 0 0 0,1 0 0 0 0,-4-1 0 0 0,-1 1 0 0 0,1 0 0 0 0,-8 0 0 0 0,0 0 0 0 0,0 0 0 0 0,-1 0 0 0 0,6 3 0 0 0,0 1 0 0 0,-7 0 0 0 0,-1-1 0 0 0,2 0 0 0 0,4-2 0 0 0,2 0 0 0 0,-4-1 0 0 0,-5 0 0 0 0,0 0 0 0 0,3 0 0 0 0,4-1 0 0 0,4 1 0 0 0,2 0 0 0 0,2 0 0 0 0,1 0 0 0 0,1 0 0 0 0,0 0 0 0 0,0 0 0 0 0,-1 0 0 0 0,1 0 0 0 0,-4 0 0 0 0,-7 0 0 0 0,5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26:29.9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22680 5837 16383 0 0,'5'0'0'0'0,"4"0"0"0"0,6 0 0 0 0,4 0 0 0 0,10 0 0 0 0,9-4 0 0 0,2 0 0 0 0,2 0 0 0 0,2 1 0 0 0,2 0 0 0 0,-4 2 0 0 0,0-3 0 0 0,1 0 0 0 0,-3 0 0 0 0,-5 1 0 0 0,1 1 0 0 0,-3 0 0 0 0,2 2 0 0 0,-2 0 0 0 0,3-3 0 0 0,2-1 0 0 0,0-1 0 0 0,0 3 0 0 0,-2 0 0 0 0,2 1 0 0 0,-3-1 0 0 0,2 2 0 0 0,3-3 0 0 0,-3-1 0 0 0,1 0 0 0 0,-1 1 0 0 0,0 1 0 0 0,3 1 0 0 0,-2 0 0 0 0,0 1 0 0 0,3 0 0 0 0,5 0 0 0 0,1 0 0 0 0,-2 1 0 0 0,1-1 0 0 0,1 0 0 0 0,-1 0 0 0 0,1 0 0 0 0,-4 0 0 0 0,-5 0 0 0 0,3 0 0 0 0,3 0 0 0 0,-3 0 0 0 0,1 0 0 0 0,0 0 0 0 0,2 0 0 0 0,5 0 0 0 0,-2 0 0 0 0,0 0 0 0 0,8 0 0 0 0,-2 0 0 0 0,2 0 0 0 0,0 0 0 0 0,-5 0 0 0 0,5 3 0 0 0,1 1 0 0 0,-5 0 0 0 0,-7-1 0 0 0,1 3 0 0 0,-3-1 0 0 0,-1 3 0 0 0,-3 3 0 0 0,1-1 0 0 0,-4-1 0 0 0,1 0 0 0 0,-1 5 0 0 0,-3 0 0 0 0,-3 2 0 0 0,-2-3 0 0 0,-6-1 0 0 0,-3-1 0 0 0,1 0 0 0 0,0-3 0 0 0,1-1 0 0 0,-2 1 0 0 0,-5 1 0 0 0,-9 1 0 0 0,-17-3 0 0 0,-13-2 0 0 0,-12-1 0 0 0,-11-6 0 0 0,-9-2 0 0 0,2-3 0 0 0,-4-3 0 0 0,-5-4 0 0 0,-2 0 0 0 0,9 1 0 0 0,0 1 0 0 0,-2 3 0 0 0,6 4 0 0 0,4-4 0 0 0,2-1 0 0 0,5-2 0 0 0,-1 2 0 0 0,-2 2 0 0 0,2 3 0 0 0,2 1 0 0 0,3 3 0 0 0,-4 0 0 0 0,2-2 0 0 0,4-1 0 0 0,-1 1 0 0 0,0 0 0 0 0,-4 1 0 0 0,3 1 0 0 0,-1 1 0 0 0,3-1 0 0 0,-1 1 0 0 0,-6 0 0 0 0,-3 4 0 0 0,-2 0 0 0 0,-1 6 0 0 0,5 2 0 0 0,-7 1 0 0 0,1-1 0 0 0,7-2 0 0 0,1-4 0 0 0,0 1 0 0 0,1-1 0 0 0,-3 2 0 0 0,0 2 0 0 0,3 0 0 0 0,0 1 0 0 0,-4-1 0 0 0,5 1 0 0 0,2-2 0 0 0,3-2 0 0 0,1-2 0 0 0,0-3 0 0 0,0 3 0 0 0,-3 3 0 0 0,-3 2 0 0 0,-2 5 0 0 0,-7-2 0 0 0,-2 0 0 0 0,-1 2 0 0 0,5-2 0 0 0,7 0 0 0 0,6-3 0 0 0,4 1 0 0 0,5-2 0 0 0,1-2 0 0 0,3-3 0 0 0,3 1 0 0 0,2 1 0 0 0,-1 4 0 0 0,0 2 0 0 0,-6-3 0 0 0,-3-1 0 0 0,-1-6 0 0 0,4-7 0 0 0,3-2 0 0 0,0 0 0 0 0,9 2 0 0 0,13 1 0 0 0,19 1 0 0 0,15 2 0 0 0,9 0 0 0 0,8 0 0 0 0,5 2 0 0 0,0-1 0 0 0,-2 1 0 0 0,-1-1 0 0 0,5 0 0 0 0,5 0 0 0 0,-4 0 0 0 0,0 0 0 0 0,10 3 0 0 0,4 1 0 0 0,-1 0 0 0 0,11 6 0 0 0,-2 1 0 0 0,-1-2 0 0 0,0-2 0 0 0,0-2 0 0 0,-3-2 0 0 0,-2-2 0 0 0,-5 0 0 0 0,-8-2 0 0 0,-6 1 0 0 0,-5-1 0 0 0,1 1 0 0 0,-4 0 0 0 0,-3-1 0 0 0,-1 1 0 0 0,0 0 0 0 0,0 3 0 0 0,5 1 0 0 0,-2 1 0 0 0,6 1 0 0 0,4 1 0 0 0,2 1 0 0 0,-4 0 0 0 0,4 2 0 0 0,0-1 0 0 0,-2-2 0 0 0,-2-3 0 0 0,0-1 0 0 0,-4-1 0 0 0,-4-2 0 0 0,-5 0 0 0 0,-7 0 0 0 0,-5-1 0 0 0,1-3 0 0 0,-2 0 0 0 0,-2 0 0 0 0,-1 1 0 0 0,-1 0 0 0 0,-2 2 0 0 0,0 0 0 0 0,-1 1 0 0 0,1 0 0 0 0,4 0 0 0 0,0 0 0 0 0,1 0 0 0 0,-2 0 0 0 0,0 0 0 0 0,-6 4 0 0 0,3 0 0 0 0,-4 3 0 0 0,-9 0 0 0 0,-18 3 0 0 0,-20-1 0 0 0,-30-2 0 0 0,-26 4 0 0 0,-26 0 0 0 0,-15-1 0 0 0,-14 0 0 0 0,-1-1 0 0 0,8-3 0 0 0,6-2 0 0 0,20-1 0 0 0,16-2 0 0 0,10-4 0 0 0,12-1 0 0 0,9 0 0 0 0,5 0 0 0 0,1 1 0 0 0,-4 1 0 0 0,-4-2 0 0 0,-3 0 0 0 0,-5 0 0 0 0,-2-3 0 0 0,0 2 0 0 0,-2-1 0 0 0,4 2 0 0 0,2 2 0 0 0,7-2 0 0 0,2-1 0 0 0,3 1 0 0 0,6 1 0 0 0,8 0 0 0 0,5-1 0 0 0,-1-1 0 0 0,-4 1 0 0 0,-4 1 0 0 0,3 1 0 0 0,4 1 0 0 0,3 0 0 0 0,5 1 0 0 0,3 0 0 0 0,-3 0 0 0 0,0 1 0 0 0,0-1 0 0 0,3 0 0 0 0,-8 0 0 0 0,-2 0 0 0 0,1 0 0 0 0,3 0 0 0 0,7 3 0 0 0,3 1 0 0 0,2 1 0 0 0,0 1 0 0 0,-5 0 0 0 0,-1-1 0 0 0,-2 3 0 0 0,1 2 0 0 0,1-1 0 0 0,0 2 0 0 0,2-1 0 0 0,-1 0 0 0 0,2 0 0 0 0,3 0 0 0 0,2-1 0 0 0,3 0 0 0 0,13 3 0 0 0,15 0 0 0 0,13-1 0 0 0,14 2 0 0 0,13-1 0 0 0,8 0 0 0 0,7-2 0 0 0,0 1 0 0 0,4-2 0 0 0,7 4 0 0 0,-3 0 0 0 0,-2-3 0 0 0,-2-2 0 0 0,0 0 0 0 0,3-2 0 0 0,-2 0 0 0 0,-3-3 0 0 0,4-1 0 0 0,-4-1 0 0 0,0 2 0 0 0,-1 1 0 0 0,4 0 0 0 0,-6-2 0 0 0,-6 1 0 0 0,-10-2 0 0 0,-1-1 0 0 0,-6 0 0 0 0,-5 0 0 0 0,-7 3 0 0 0,1 2 0 0 0,2-2 0 0 0,3 0 0 0 0,3-1 0 0 0,0 3 0 0 0,-1 0 0 0 0,14-1 0 0 0,10 0 0 0 0,3 1 0 0 0,-8 0 0 0 0,0-1 0 0 0,-8 0 0 0 0,-3 1 0 0 0,-1 1 0 0 0,-7-2 0 0 0,4-1 0 0 0,2 0 0 0 0,-3-2 0 0 0,-1 0 0 0 0,-3-1 0 0 0,0 0 0 0 0,-3 3 0 0 0,-4 0 0 0 0,-2 7 0 0 0,-4 2 0 0 0,-1-2 0 0 0,-1-2 0 0 0,-5 0 0 0 0,-5 3 0 0 0,-5 1 0 0 0,-17 0 0 0 0,-18 0 0 0 0,-34-1 0 0 0,-34-3 0 0 0,-22-3 0 0 0,-10-1 0 0 0,-14-3 0 0 0,2-1 0 0 0,4 0 0 0 0,9-1 0 0 0,13 1 0 0 0,15-1 0 0 0,14 1 0 0 0,14 0 0 0 0,7 0 0 0 0,5 0 0 0 0,5 0 0 0 0,2 0 0 0 0,-4 0 0 0 0,0-3 0 0 0,3-2 0 0 0,2 1 0 0 0,1 1 0 0 0,-4-2 0 0 0,-1-1 0 0 0,2 1 0 0 0,0 2 0 0 0,-4-3 0 0 0,5 1 0 0 0,2 0 0 0 0,6 2 0 0 0,4 1 0 0 0,7 1 0 0 0,3 0 0 0 0,-1 1 0 0 0,-4 0 0 0 0,0 1 0 0 0,1-1 0 0 0,3 0 0 0 0,-7 0 0 0 0,-1 0 0 0 0,2 0 0 0 0,-1 0 0 0 0,1 0 0 0 0,3 0 0 0 0,3 0 0 0 0,2 0 0 0 0,1 0 0 0 0,3 0 0 0 0,-1 0 0 0 0,0 0 0 0 0,-2 0 0 0 0,-3 0 0 0 0,1 0 0 0 0,-1 0 0 0 0,3 0 0 0 0,1 0 0 0 0,0 0 0 0 0,13 0 0 0 0,17 0 0 0 0,27 0 0 0 0,20 0 0 0 0,18 0 0 0 0,9 0 0 0 0,7 0 0 0 0,13 0 0 0 0,6 3 0 0 0,5 2 0 0 0,8 2 0 0 0,5 0 0 0 0,-3-1 0 0 0,-6 2 0 0 0,-6 3 0 0 0,-14-2 0 0 0,-9 2 0 0 0,-5-1 0 0 0,-11 1 0 0 0,-9-2 0 0 0,-7-2 0 0 0,-8-2 0 0 0,0 1 0 0 0,4-1 0 0 0,15 9 0 0 0,12 1 0 0 0,1 2 0 0 0,0 1 0 0 0,-6-2 0 0 0,-1-2 0 0 0,-11-2 0 0 0,-6-4 0 0 0,-8-3 0 0 0,5 1 0 0 0,1 2 0 0 0,-4 1 0 0 0,2 0 0 0 0,-2 1 0 0 0,2 0 0 0 0,0-1 0 0 0,1-2 0 0 0,0 1 0 0 0,-5-1 0 0 0,-5 4 0 0 0,-3 1 0 0 0,1 1 0 0 0,-5 2 0 0 0,-6-2 0 0 0,-2-3 0 0 0,-1 0 0 0 0,2-2 0 0 0,-3 1 0 0 0,0-1 0 0 0,-1-2 0 0 0,-5 1 0 0 0,1 0 0 0 0,-5 1 0 0 0,-7 3 0 0 0,-19-1 0 0 0,-16-2 0 0 0,-22-2 0 0 0,-9-2 0 0 0,-15-6 0 0 0,-7-1 0 0 0,-4-1 0 0 0,-2 1 0 0 0,7 0 0 0 0,6-2 0 0 0,-1 0 0 0 0,8 0 0 0 0,4-1 0 0 0,4-1 0 0 0,5 2 0 0 0,4 1 0 0 0,1 2 0 0 0,7 1 0 0 0,6 0 0 0 0,1 1 0 0 0,-2-3 0 0 0,-1-1 0 0 0,1 0 0 0 0,-1 1 0 0 0,-2 1 0 0 0,-6 1 0 0 0,-3 0 0 0 0,-1 1 0 0 0,-5 0 0 0 0,5 0 0 0 0,6 0 0 0 0,2 0 0 0 0,6 0 0 0 0,3 1 0 0 0,5-1 0 0 0,-1 0 0 0 0,-4 0 0 0 0,0 0 0 0 0,2 0 0 0 0,-2 0 0 0 0,-3-4 0 0 0,-3 0 0 0 0,-4 1 0 0 0,3-1 0 0 0,0 2 0 0 0,2 0 0 0 0,1 2 0 0 0,2-1 0 0 0,3-2 0 0 0,4-1 0 0 0,2 1 0 0 0,1 0 0 0 0,-6 0 0 0 0,-1 2 0 0 0,-1-3 0 0 0,-1 0 0 0 0,1 0 0 0 0,-3 1 0 0 0,-5 0 0 0 0,-5 2 0 0 0,2 0 0 0 0,4 1 0 0 0,5 0 0 0 0,1 0 0 0 0,3 1 0 0 0,1-1 0 0 0,4 0 0 0 0,1 0 0 0 0,2 0 0 0 0,0 0 0 0 0,0 0 0 0 0,1 0 0 0 0,0 0 0 0 0,8 0 0 0 0,18 0 0 0 0,17 0 0 0 0,18 0 0 0 0,21 0 0 0 0,26 4 0 0 0,18 0 0 0 0,12 3 0 0 0,15 7 0 0 0,5 0 0 0 0,8 2 0 0 0,-5-3 0 0 0,-4 0 0 0 0,-10-1 0 0 0,-10-5 0 0 0,-12 2 0 0 0,-11-2 0 0 0,-9-2 0 0 0,-3-2 0 0 0,-10 2 0 0 0,-9 0 0 0 0,-2 6 0 0 0,-8 0 0 0 0,4-1 0 0 0,2 0 0 0 0,-2 3 0 0 0,-2-2 0 0 0,3-3 0 0 0,0 1 0 0 0,-5-1 0 0 0,-4 1 0 0 0,-5-1 0 0 0,3 1 0 0 0,1-1 0 0 0,6-1 0 0 0,-2 0 0 0 0,7 1 0 0 0,1-3 0 0 0,0 1 0 0 0,2 1 0 0 0,3 4 0 0 0,-5 1 0 0 0,-4 1 0 0 0,-7-1 0 0 0,-7-3 0 0 0,-2-3 0 0 0,-5-2 0 0 0,-6 1 0 0 0,-8 2 0 0 0,-19 5 0 0 0,-17-2 0 0 0,-15-1 0 0 0,-17 1 0 0 0,-12-2 0 0 0,-7-2 0 0 0,-5-2 0 0 0,-10-2 0 0 0,-6 0 0 0 0,-1-2 0 0 0,5 0 0 0 0,3 0 0 0 0,0-1 0 0 0,6 0 0 0 0,4 1 0 0 0,3 0 0 0 0,5-3 0 0 0,1-1 0 0 0,0-1 0 0 0,-3 3 0 0 0,4-1 0 0 0,0 2 0 0 0,6 0 0 0 0,-3 1 0 0 0,5-3 0 0 0,8-1 0 0 0,2 0 0 0 0,7 1 0 0 0,5 1 0 0 0,4 0 0 0 0,3 1 0 0 0,-2 1 0 0 0,0 0 0 0 0,-1 0 0 0 0,3 0 0 0 0,0 1 0 0 0,1-1 0 0 0,-7 0 0 0 0,-2 0 0 0 0,-1 0 0 0 0,3 0 0 0 0,3 0 0 0 0,-2 0 0 0 0,0 0 0 0 0,2 0 0 0 0,1 0 0 0 0,2 0 0 0 0,-4 0 0 0 0,1 0 0 0 0,0 0 0 0 0,2 0 0 0 0,-4 0 0 0 0,1 0 0 0 0,0 0 0 0 0,2 0 0 0 0,1 0 0 0 0,-2 0 0 0 0,0 0 0 0 0,-1 0 0 0 0,3 0 0 0 0,1 0 0 0 0,0 0 0 0 0,1 0 0 0 0,2 0 0 0 0,-1 0 0 0 0,1 0 0 0 0,-1 0 0 0 0,1 0 0 0 0,-1 0 0 0 0,1 0 0 0 0,-1 0 0 0 0,1 0 0 0 0,-2 3 0 0 0,2 1 0 0 0,-1 0 0 0 0,0 0 0 0 0,5 1 0 0 0,0 0 0 0 0,1 3 0 0 0,-6 0 0 0 0,2 1 0 0 0,0 0 0 0 0,1-2 0 0 0,3 4 0 0 0,16 3 0 0 0,18 0 0 0 0,14 0 0 0 0,17 1 0 0 0,17-2 0 0 0,11-3 0 0 0,3-4 0 0 0,1-2 0 0 0,0-2 0 0 0,-7-2 0 0 0,-2 0 0 0 0,-2-1 0 0 0,-8 1 0 0 0,-6-1 0 0 0,0 1 0 0 0,-2 0 0 0 0,-5-1 0 0 0,-6 1 0 0 0,-8 0 0 0 0,-3 0 0 0 0,4 0 0 0 0,4 0 0 0 0,1 0 0 0 0,1 0 0 0 0,-3 0 0 0 0,6 0 0 0 0,2 0 0 0 0,-1 0 0 0 0,-1-3 0 0 0,1-1 0 0 0,4 0 0 0 0,-1 1 0 0 0,-1 0 0 0 0,-4 2 0 0 0,-1 0 0 0 0,0 1 0 0 0,1 0 0 0 0,3 0 0 0 0,-4 0 0 0 0,0 4 0 0 0,5 0 0 0 0,-1 0 0 0 0,-1-1 0 0 0,-3-1 0 0 0,-5 0 0 0 0,-4-1 0 0 0,-4-1 0 0 0,2 0 0 0 0,-2 0 0 0 0,1 0 0 0 0,10 0 0 0 0,11 0 0 0 0,1-1 0 0 0,4 1 0 0 0,-4 0 0 0 0,7 4 0 0 0,-1 0 0 0 0,1-1 0 0 0,-4 1 0 0 0,-5-2 0 0 0,-8-1 0 0 0,-6 0 0 0 0,-6 0 0 0 0,-8 1 0 0 0,-3 3 0 0 0,-4-2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30T18:27:06.4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 1,'0'1,"1"-1,-1 1,0-1,1 1,-1-1,0 1,0-1,1 1,-1-1,0 1,1-1,-1 0,0 1,1-1,0 1,-1-1,1 0,-1 1,0-1,1 0,0 0,-1 1,1-1,-1 0,1 0,1 0,19 4,-19-4,35 2,58-3,25 2,-108 0,0 1,0 1,20 6,10 2,16 5,-20-4,-7-7,-24-5,-1 1,1 0,8 2,-13-2,0-1,-1 1,2 0,-1 0,-1 0,1 0,0 0,0 0,-1 1,1-1,0 0,-1 1,0-1,1 3,2 2,1 1,-2-1,0 1,-1 0,1 0,-1 0,-1 0,2 9,-2 9,-2 27,0-13,1-37,0 1,0-1,-1 1,0-1,1 0,-1 1,1-1,-1 1,0-1,-2 4,2-5,-1 0,1 0,0 0,0 0,0 0,0 0,-1 0,1 0,-1 0,1-1,-1 1,0 0,1-1,-1 1,0-1,1 1,-1-1,0 0,-2 1,-25 1,0-1,-43-4,7 1,-312 2,374 1,1-1,-1 0,1-1,-1 1,1 0,-1-1,1 1,0-1,-1 1,1-1,0 0,-1 0,1 0,-4-2,4 1,0 1,1-1,0 0,-1 1,2-1,-2 0,1 0,1 0,-2 0,2 0,-1 1,1-1,0 0,-1 0,1 0,0-2,1-104,1 37,-2 68,0-1,0 1,1-1,-1 1,1 0,0-1,0 1,0 0,3-5,-2 6,-1 1,1-1,-1 0,1 1,-1-1,1 1,0-1,0 1,0 0,0 0,0 0,1 0,-1 0,0 0,1 0,3-1,14-2,38-2,-38 4,45-3,33-3,9-7,-79 11,1 2,49 2,-53 0,-10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28:52.12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25143 5763 16383 0 0,'4'0'0'0'0,"8"4"0"0"0,5 3 0 0 0,10-1 0 0 0,6-2 0 0 0,11 0 0 0 0,8-2 0 0 0,10 4 0 0 0,8 0 0 0 0,13 5 0 0 0,6 0 0 0 0,-2-2 0 0 0,3 3 0 0 0,1-2 0 0 0,-4-2 0 0 0,-5-2 0 0 0,1 2 0 0 0,-11 0 0 0 0,-6-1 0 0 0,-6-2 0 0 0,-8-3 0 0 0,-3 0 0 0 0,-5-1 0 0 0,0-1 0 0 0,1 0 0 0 0,10 5 0 0 0,2 0 0 0 0,8 6 0 0 0,12-1 0 0 0,-2 9 0 0 0,-5 0 0 0 0,-4 3 0 0 0,-8-4 0 0 0,-9-5 0 0 0,-9-3 0 0 0,-6-5 0 0 0,2-2 0 0 0,-7 2 0 0 0,-2 2 0 0 0,3-3 0 0 0,7 1 0 0 0,7-3 0 0 0,4-1 0 0 0,1 0 0 0 0,5 4 0 0 0,-1 1 0 0 0,0 0 0 0 0,-4-2 0 0 0,-6 0 0 0 0,-5-2 0 0 0,-4-2 0 0 0,-3 0 0 0 0,2 0 0 0 0,1 0 0 0 0,0 0 0 0 0,-6 5 0 0 0,-8 5 0 0 0,-7 7 0 0 0,-11 5 0 0 0,-21 3 0 0 0,-20 2 0 0 0,-20 1 0 0 0,-3 1 0 0 0,-11 0 0 0 0,-9-1 0 0 0,1 1 0 0 0,1-6 0 0 0,-3-1 0 0 0,4-5 0 0 0,6-5 0 0 0,0-5 0 0 0,4-3 0 0 0,8-3 0 0 0,4-1 0 0 0,9-1 0 0 0,6 1 0 0 0,-4-1 0 0 0,1 0 0 0 0,-1 0 0 0 0,1 5 0 0 0,5 3 0 0 0,-2-1 0 0 0,3-2 0 0 0,2 0 0 0 0,3-2 0 0 0,2-1 0 0 0,-3 4 0 0 0,0 1 0 0 0,-5 0 0 0 0,1-1 0 0 0,1-2 0 0 0,3-1 0 0 0,2-1 0 0 0,2-1 0 0 0,2 0 0 0 0,0 4 0 0 0,1 2 0 0 0,0 0 0 0 0,0-1 0 0 0,0-2 0 0 0,-1-1 0 0 0,1-1 0 0 0,-1-1 0 0 0,1 0 0 0 0,0 0 0 0 0,-5 0 0 0 0,-3 0 0 0 0,2-1 0 0 0,-5 1 0 0 0,1 0 0 0 0,0 0 0 0 0,4 0 0 0 0,1 0 0 0 0,3 0 0 0 0,0 0 0 0 0,1 0 0 0 0,-4 0 0 0 0,-1 0 0 0 0,0 0 0 0 0,1 0 0 0 0,1 0 0 0 0,1 0 0 0 0,-4 5 0 0 0,1 1 0 0 0,-1 0 0 0 0,1 0 0 0 0,3-4 0 0 0,0 1 0 0 0,7 2 0 0 0,5 7 0 0 0,14 0 0 0 0,10-1 0 0 0,5 1 0 0 0,6 0 0 0 0,5-4 0 0 0,-2 4 0 0 0,7-2 0 0 0,3-2 0 0 0,2 1 0 0 0,4 1 0 0 0,3-3 0 0 0,8 4 0 0 0,12-1 0 0 0,5 2 0 0 0,1 0 0 0 0,10 2 0 0 0,1-2 0 0 0,0-2 0 0 0,-1-3 0 0 0,2 2 0 0 0,-1 0 0 0 0,-4-3 0 0 0,-5-1 0 0 0,1-2 0 0 0,-6-1 0 0 0,-8-2 0 0 0,-4 0 0 0 0,-5 0 0 0 0,-5-1 0 0 0,-5 1 0 0 0,-2 0 0 0 0,-3 0 0 0 0,-2-1 0 0 0,1 1 0 0 0,5 0 0 0 0,5 0 0 0 0,3 5 0 0 0,3 1 0 0 0,-1 0 0 0 0,-3-1 0 0 0,-3-1 0 0 0,-3-3 0 0 0,-3 0 0 0 0,-1 0 0 0 0,-1-1 0 0 0,-2 0 0 0 0,2-1 0 0 0,-2 1 0 0 0,6 0 0 0 0,7 5 0 0 0,5 1 0 0 0,6-1 0 0 0,-2 1 0 0 0,7-3 0 0 0,-3-1 0 0 0,1-1 0 0 0,-6 0 0 0 0,-5-1 0 0 0,0 0 0 0 0,2-1 0 0 0,3 1 0 0 0,-1 0 0 0 0,-5 0 0 0 0,-4 0 0 0 0,-4 0 0 0 0,3 0 0 0 0,-1 0 0 0 0,-1 0 0 0 0,-3 0 0 0 0,0 4 0 0 0,-7 7 0 0 0,-8 6 0 0 0,-15 5 0 0 0,-19 7 0 0 0,-20 5 0 0 0,-20 0 0 0 0,-8-5 0 0 0,1-3 0 0 0,-3-6 0 0 0,1-6 0 0 0,5-2 0 0 0,5 3 0 0 0,1-1 0 0 0,1-4 0 0 0,0 3 0 0 0,4-4 0 0 0,6 0 0 0 0,5-3 0 0 0,4-4 0 0 0,-1 0 0 0 0,2 3 0 0 0,0 2 0 0 0,-4-2 0 0 0,1-1 0 0 0,1-1 0 0 0,2-1 0 0 0,2-1 0 0 0,2 0 0 0 0,0-1 0 0 0,1-1 0 0 0,0 1 0 0 0,-4 0 0 0 0,-1-1 0 0 0,-5 1 0 0 0,0 0 0 0 0,0 0 0 0 0,-1-5 0 0 0,0-1 0 0 0,-2 0 0 0 0,1 1 0 0 0,2 2 0 0 0,4 1 0 0 0,2 0 0 0 0,2 2 0 0 0,2 0 0 0 0,1 0 0 0 0,-5 0 0 0 0,-7 1 0 0 0,-5-1 0 0 0,-1 0 0 0 0,3 0 0 0 0,-5 0 0 0 0,-5 0 0 0 0,1 0 0 0 0,6 0 0 0 0,5 0 0 0 0,5 0 0 0 0,4 0 0 0 0,2 0 0 0 0,-3 0 0 0 0,-1 0 0 0 0,0 0 0 0 0,1 0 0 0 0,2 0 0 0 0,1 0 0 0 0,0 0 0 0 0,2 0 0 0 0,0 0 0 0 0,-1 0 0 0 0,1 0 0 0 0,-1 0 0 0 0,1 0 0 0 0,-1 0 0 0 0,1 0 0 0 0,-5 0 0 0 0,-2 0 0 0 0,0 0 0 0 0,1 0 0 0 0,2 0 0 0 0,2 0 0 0 0,0 0 0 0 0,11 0 0 0 0,13 0 0 0 0,12 0 0 0 0,11 0 0 0 0,11 5 0 0 0,12 11 0 0 0,7 7 0 0 0,7 4 0 0 0,8 3 0 0 0,3-4 0 0 0,10-1 0 0 0,-2-7 0 0 0,0 1 0 0 0,2-5 0 0 0,9 1 0 0 0,-1 3 0 0 0,4-3 0 0 0,9 2 0 0 0,0-3 0 0 0,-4 6 0 0 0,-1 0 0 0 0,1 1 0 0 0,-11-3 0 0 0,-11-5 0 0 0,-1 1 0 0 0,-9-3 0 0 0,-8-3 0 0 0,-5-3 0 0 0,-9 3 0 0 0,-7-1 0 0 0,1 0 0 0 0,1-3 0 0 0,3 4 0 0 0,2-1 0 0 0,-3 0 0 0 0,-1-2 0 0 0,-1-2 0 0 0,8-1 0 0 0,6 3 0 0 0,6 1 0 0 0,-3 1 0 0 0,1 2 0 0 0,2 0 0 0 0,-4-1 0 0 0,-6-2 0 0 0,-4-3 0 0 0,-4-1 0 0 0,-4-1 0 0 0,-3 0 0 0 0,1-2 0 0 0,-2 1 0 0 0,1-1 0 0 0,-1 1 0 0 0,6 0 0 0 0,1 0 0 0 0,1 0 0 0 0,-2-1 0 0 0,-1 1 0 0 0,-1 0 0 0 0,-1 0 0 0 0,-1 1 0 0 0,-1-1 0 0 0,1 0 0 0 0,-1 0 0 0 0,1 0 0 0 0,-1 0 0 0 0,0 0 0 0 0,1 0 0 0 0,-1 0 0 0 0,-4 4 0 0 0,-12 3 0 0 0,-22 3 0 0 0,-39 15 0 0 0,-24 3 0 0 0,-26 2 0 0 0,-15 0 0 0 0,-7-5 0 0 0,-7-2 0 0 0,3-6 0 0 0,-1 1 0 0 0,16-5 0 0 0,12 2 0 0 0,13-2 0 0 0,6-4 0 0 0,8-3 0 0 0,9-3 0 0 0,13-1 0 0 0,3-2 0 0 0,-4 0 0 0 0,-4-1 0 0 0,2 0 0 0 0,6 1 0 0 0,0-1 0 0 0,0 1 0 0 0,1 0 0 0 0,4 0 0 0 0,4 0 0 0 0,4 0 0 0 0,2 0 0 0 0,-3 0 0 0 0,0 0 0 0 0,-1 0 0 0 0,3 0 0 0 0,1 0 0 0 0,0 0 0 0 0,2 0 0 0 0,-9 0 0 0 0,-4 0 0 0 0,1 0 0 0 0,4 0 0 0 0,1 0 0 0 0,-2 0 0 0 0,-4 0 0 0 0,-5 0 0 0 0,1 0 0 0 0,3 0 0 0 0,5 0 0 0 0,3 0 0 0 0,3 0 0 0 0,-3 0 0 0 0,0 0 0 0 0,1 0 0 0 0,1 0 0 0 0,2 0 0 0 0,1 0 0 0 0,-4 0 0 0 0,-1 0 0 0 0,0 0 0 0 0,2 0 0 0 0,6 5 0 0 0,7 6 0 0 0,13 1 0 0 0,7 4 0 0 0,9-2 0 0 0,12 6 0 0 0,2 6 0 0 0,3-3 0 0 0,1-5 0 0 0,2 0 0 0 0,-5 0 0 0 0,-1-2 0 0 0,0-3 0 0 0,-4-1 0 0 0,5 4 0 0 0,2-2 0 0 0,-2 2 0 0 0,-1-2 0 0 0,1-3 0 0 0,1-4 0 0 0,1-3 0 0 0,1-2 0 0 0,10-1 0 0 0,5 8 0 0 0,3 2 0 0 0,0 1 0 0 0,-2-3 0 0 0,-6-3 0 0 0,8-2 0 0 0,-1-2 0 0 0,-2-1 0 0 0,2-1 0 0 0,-2 0 0 0 0,-4-1 0 0 0,7 0 0 0 0,0 1 0 0 0,3 0 0 0 0,2 0 0 0 0,-2-1 0 0 0,0-3 0 0 0,-3-2 0 0 0,-4 0 0 0 0,-5 1 0 0 0,-3 2 0 0 0,-2 1 0 0 0,-2 0 0 0 0,-1 2 0 0 0,0 0 0 0 0,4 0 0 0 0,3 1 0 0 0,3-1 0 0 0,7 0 0 0 0,-1 0 0 0 0,-2 0 0 0 0,1 0 0 0 0,-1 0 0 0 0,-5 0 0 0 0,-2 0 0 0 0,12 0 0 0 0,3 0 0 0 0,-3 0 0 0 0,2 0 0 0 0,10 0 0 0 0,1 0 0 0 0,-1-4 0 0 0,1-3 0 0 0,-7 1 0 0 0,4 2 0 0 0,-4 0 0 0 0,-6 2 0 0 0,-6 1 0 0 0,-5 1 0 0 0,-4-5 0 0 0,-3-1 0 0 0,4 0 0 0 0,1 1 0 0 0,0 3 0 0 0,3-1 0 0 0,1 2 0 0 0,-2 1 0 0 0,-2 0 0 0 0,-1 0 0 0 0,-3 0 0 0 0,0 1 0 0 0,-6 3 0 0 0,-7 12 0 0 0,-25 7 0 0 0,-22 5 0 0 0,-20 2 0 0 0,-7 1 0 0 0,-12-5 0 0 0,-9-3 0 0 0,-7 1 0 0 0,7-6 0 0 0,2-3 0 0 0,5-7 0 0 0,8 1 0 0 0,12 0 0 0 0,8-3 0 0 0,7-2 0 0 0,-4-1 0 0 0,-1 2 0 0 0,-4 2 0 0 0,2-2 0 0 0,4 0 0 0 0,-7 3 0 0 0,-1 0 0 0 0,0-1 0 0 0,1-3 0 0 0,4 0 0 0 0,0-3 0 0 0,-3 0 0 0 0,1-1 0 0 0,3 0 0 0 0,5 0 0 0 0,3-1 0 0 0,-3 6 0 0 0,-5 1 0 0 0,0 0 0 0 0,2-1 0 0 0,-3-2 0 0 0,2-1 0 0 0,3 0 0 0 0,2-2 0 0 0,3 0 0 0 0,1 0 0 0 0,2 0 0 0 0,-4-1 0 0 0,-2 1 0 0 0,1 0 0 0 0,-9 0 0 0 0,-1 0 0 0 0,1 0 0 0 0,-1 0 0 0 0,6 4 0 0 0,1 3 0 0 0,-9-1 0 0 0,-1-2 0 0 0,3 0 0 0 0,4-2 0 0 0,3-1 0 0 0,-5-1 0 0 0,-7 0 0 0 0,2 0 0 0 0,2 0 0 0 0,5-1 0 0 0,5 1 0 0 0,3 0 0 0 0,1 0 0 0 0,3 0 0 0 0,-1 0 0 0 0,2 0 0 0 0,-1 0 0 0 0,0 0 0 0 0,1 0 0 0 0,-6 0 0 0 0,-8 0 0 0 0,5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29:20.63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22532 5940 16383 0 0,'5'0'0'0'0,"11"0"0"0"0,8 0 0 0 0,4 0 0 0 0,4 0 0 0 0,4 0 0 0 0,2-5 0 0 0,-2-1 0 0 0,0-1 0 0 0,-3 2 0 0 0,-2-3 0 0 0,0 0 0 0 0,-3 0 0 0 0,1 3 0 0 0,4-3 0 0 0,1 0 0 0 0,1 0 0 0 0,3-2 0 0 0,0 0 0 0 0,9 3 0 0 0,0 1 0 0 0,3 2 0 0 0,2 2 0 0 0,2 1 0 0 0,6 1 0 0 0,-1-4 0 0 0,-8-2 0 0 0,0 0 0 0 0,-6 2 0 0 0,0-4 0 0 0,1-1 0 0 0,4 2 0 0 0,-3 2 0 0 0,-9-4 0 0 0,-7 1 0 0 0,3 2 0 0 0,4 0 0 0 0,0 3 0 0 0,-1 1 0 0 0,-1 1 0 0 0,-3 1 0 0 0,-3 0 0 0 0,0 1 0 0 0,-1-1 0 0 0,5 1 0 0 0,5-1 0 0 0,1 0 0 0 0,4 0 0 0 0,-1 0 0 0 0,-2 0 0 0 0,-5 0 0 0 0,-2 0 0 0 0,-2 0 0 0 0,-3 0 0 0 0,-1 0 0 0 0,1 0 0 0 0,-2 0 0 0 0,2 0 0 0 0,3 0 0 0 0,3 0 0 0 0,4 0 0 0 0,1 0 0 0 0,-2 0 0 0 0,-2 0 0 0 0,-3 0 0 0 0,-2 0 0 0 0,-1 0 0 0 0,-1 0 0 0 0,-1 0 0 0 0,0 0 0 0 0,0 0 0 0 0,0 0 0 0 0,1 0 0 0 0,-1 0 0 0 0,1 0 0 0 0,-1 0 0 0 0,0 0 0 0 0,1 0 0 0 0,-1 0 0 0 0,1 0 0 0 0,-1 0 0 0 0,1 0 0 0 0,0 4 0 0 0,-1 3 0 0 0,1-1 0 0 0,-1 0 0 0 0,1-4 0 0 0,-1 5 0 0 0,1 1 0 0 0,0-1 0 0 0,-6 2 0 0 0,0 6 0 0 0,-1-1 0 0 0,-4 2 0 0 0,6 0 0 0 0,-2 0 0 0 0,0-1 0 0 0,-4 0 0 0 0,-4 4 0 0 0,-6 2 0 0 0,-2 4 0 0 0,-5 1 0 0 0,0 1 0 0 0,-16-3 0 0 0,-5-2 0 0 0,-10 1 0 0 0,-3 1 0 0 0,-2-3 0 0 0,1-1 0 0 0,1 0 0 0 0,-4-1 0 0 0,0-6 0 0 0,1-4 0 0 0,3 6 0 0 0,0 0 0 0 0,2-2 0 0 0,2-4 0 0 0,1-3 0 0 0,-1-2 0 0 0,-4-3 0 0 0,-2 0 0 0 0,1-7 0 0 0,0-1 0 0 0,3 1 0 0 0,-5 0 0 0 0,-5 3 0 0 0,0 0 0 0 0,2-3 0 0 0,1-1 0 0 0,4 1 0 0 0,-2 1 0 0 0,-5 2 0 0 0,-1 1 0 0 0,-2 1 0 0 0,1 1 0 0 0,-7 0 0 0 0,-4 0 0 0 0,-3 0 0 0 0,-1 1 0 0 0,4-1 0 0 0,7 0 0 0 0,1 0 0 0 0,4 0 0 0 0,3 0 0 0 0,5 0 0 0 0,3 0 0 0 0,-4 0 0 0 0,0 0 0 0 0,2 0 0 0 0,0 10 0 0 0,1 3 0 0 0,3-2 0 0 0,0-1 0 0 0,-1-2 0 0 0,2-4 0 0 0,-5-2 0 0 0,-7 3 0 0 0,-1 3 0 0 0,-3-3 0 0 0,1 0 0 0 0,3 2 0 0 0,2 1 0 0 0,5-1 0 0 0,2-2 0 0 0,2-1 0 0 0,5 3 0 0 0,2 0 0 0 0,0-1 0 0 0,-10-1 0 0 0,-6-2 0 0 0,0-1 0 0 0,1-2 0 0 0,2 0 0 0 0,2 0 0 0 0,2 0 0 0 0,2 0 0 0 0,-1 0 0 0 0,2 0 0 0 0,-1 0 0 0 0,2 4 0 0 0,-2 2 0 0 0,1 1 0 0 0,5 3 0 0 0,1-1 0 0 0,-1 0 0 0 0,0-4 0 0 0,-2 0 0 0 0,-1-3 0 0 0,3 3 0 0 0,1 2 0 0 0,-5-1 0 0 0,-3 8 0 0 0,-2 2 0 0 0,1-3 0 0 0,0-2 0 0 0,0 2 0 0 0,1-3 0 0 0,1-2 0 0 0,0-2 0 0 0,6 2 0 0 0,11 0 0 0 0,12-2 0 0 0,11-1 0 0 0,13 3 0 0 0,19 0 0 0 0,4-1 0 0 0,11-2 0 0 0,4-1 0 0 0,3-3 0 0 0,-2-1 0 0 0,4 1 0 0 0,0-2 0 0 0,8 1 0 0 0,1 0 0 0 0,-8-1 0 0 0,-5 1 0 0 0,-9 0 0 0 0,-4 0 0 0 0,5 0 0 0 0,-4 0 0 0 0,-3 0 0 0 0,-2 0 0 0 0,-4 0 0 0 0,1 0 0 0 0,-2 0 0 0 0,-2 0 0 0 0,-5 0 0 0 0,-1 0 0 0 0,-3 0 0 0 0,-2 0 0 0 0,5 0 0 0 0,2 0 0 0 0,-1 0 0 0 0,-1 0 0 0 0,-2 0 0 0 0,5 0 0 0 0,0 0 0 0 0,-1 0 0 0 0,-2 0 0 0 0,0 0 0 0 0,-3 0 0 0 0,-1 0 0 0 0,0 0 0 0 0,0 0 0 0 0,-2 0 0 0 0,2 0 0 0 0,4 0 0 0 0,2 0 0 0 0,0 0 0 0 0,-2 0 0 0 0,-1 0 0 0 0,-1 0 0 0 0,-2 0 0 0 0,0 0 0 0 0,0 0 0 0 0,-1 5 0 0 0,1 1 0 0 0,-1 1 0 0 0,0-3 0 0 0,6 0 0 0 0,0-1 0 0 0,1-2 0 0 0,-2-1 0 0 0,-1 0 0 0 0,0 0 0 0 0,-3 0 0 0 0,5 0 0 0 0,1 4 0 0 0,0 2 0 0 0,-2 0 0 0 0,-1-2 0 0 0,-2 0 0 0 0,-5 3 0 0 0,-3 11 0 0 0,5 1 0 0 0,3-2 0 0 0,1-4 0 0 0,0-4 0 0 0,-6 1 0 0 0,-1-1 0 0 0,0-2 0 0 0,0-3 0 0 0,2-1 0 0 0,-1-2 0 0 0,3 0 0 0 0,0-1 0 0 0,-4 5 0 0 0,-2 0 0 0 0,-4 6 0 0 0,-1 0 0 0 0,2-2 0 0 0,-2 3 0 0 0,0-1 0 0 0,-2 2 0 0 0,6 0 0 0 0,-6-3 0 0 0,-10-4 0 0 0,-10-1 0 0 0,-15 1 0 0 0,-14 1 0 0 0,-4 0 0 0 0,-13-3 0 0 0,-5 4 0 0 0,-9 0 0 0 0,-2-1 0 0 0,0-3 0 0 0,1 10 0 0 0,3 1 0 0 0,2-3 0 0 0,-8-2 0 0 0,3 2 0 0 0,4-2 0 0 0,-4-2 0 0 0,1-2 0 0 0,6-3 0 0 0,-1-1 0 0 0,4-2 0 0 0,8 0 0 0 0,1 0 0 0 0,0-1 0 0 0,2 1 0 0 0,5-1 0 0 0,-1 1 0 0 0,-9 0 0 0 0,1 0 0 0 0,3 5 0 0 0,5 1 0 0 0,3 1 0 0 0,5-3 0 0 0,2 0 0 0 0,2-2 0 0 0,1-1 0 0 0,1-1 0 0 0,-1 0 0 0 0,1 0 0 0 0,-2 0 0 0 0,2-1 0 0 0,-2 1 0 0 0,-5 0 0 0 0,-1 0 0 0 0,1 0 0 0 0,1 0 0 0 0,0 0 0 0 0,-2 0 0 0 0,-7 0 0 0 0,1 0 0 0 0,-4 0 0 0 0,2 0 0 0 0,-2 0 0 0 0,2 0 0 0 0,-6 0 0 0 0,0 0 0 0 0,-1 0 0 0 0,3 0 0 0 0,-5 0 0 0 0,1 0 0 0 0,5 0 0 0 0,5 0 0 0 0,5 0 0 0 0,3 0 0 0 0,3 0 0 0 0,2 0 0 0 0,0 0 0 0 0,1 0 0 0 0,-1 0 0 0 0,1 0 0 0 0,-2 0 0 0 0,1 0 0 0 0,-1 0 0 0 0,6 5 0 0 0,1 1 0 0 0,-1 1 0 0 0,5 3 0 0 0,-1 0 0 0 0,-1-2 0 0 0,-2-3 0 0 0,-3 0 0 0 0,-2-3 0 0 0,5 3 0 0 0,5 7 0 0 0,11 0 0 0 0,10-1 0 0 0,11 11 0 0 0,6 7 0 0 0,11-1 0 0 0,8-1 0 0 0,8 0 0 0 0,10 0 0 0 0,0-4 0 0 0,5-2 0 0 0,6 1 0 0 0,-3-4 0 0 0,0 1 0 0 0,5-5 0 0 0,-6-2 0 0 0,2 4 0 0 0,-2 1 0 0 0,3-3 0 0 0,-5-4 0 0 0,-4-3 0 0 0,-7-4 0 0 0,-2-2 0 0 0,4 0 0 0 0,-2-2 0 0 0,-4 0 0 0 0,-7 1 0 0 0,-4-1 0 0 0,0 0 0 0 0,5 1 0 0 0,-1 0 0 0 0,2-4 0 0 0,5-3 0 0 0,-3 1 0 0 0,8 1 0 0 0,-3 2 0 0 0,-3-4 0 0 0,-6-1 0 0 0,-4 1 0 0 0,0 3 0 0 0,6 0 0 0 0,-2 2 0 0 0,-3 1 0 0 0,-2 1 0 0 0,3 0 0 0 0,-2 1 0 0 0,9-1 0 0 0,0 0 0 0 0,-2 0 0 0 0,-4 1 0 0 0,2-1 0 0 0,2 0 0 0 0,3 0 0 0 0,0-5 0 0 0,-4-2 0 0 0,-4 2 0 0 0,-5-5 0 0 0,-2 0 0 0 0,-2 2 0 0 0,-2 1 0 0 0,0 4 0 0 0,5 1 0 0 0,1 0 0 0 0,0-2 0 0 0,-1-3 0 0 0,-1 2 0 0 0,3 0 0 0 0,1 3 0 0 0,-1-1 0 0 0,-1 2 0 0 0,-2 1 0 0 0,-2 0 0 0 0,0 0 0 0 0,-2 1 0 0 0,1-1 0 0 0,-1 0 0 0 0,0 0 0 0 0,1 0 0 0 0,-1 0 0 0 0,1 0 0 0 0,-1 0 0 0 0,0 0 0 0 0,-4 5 0 0 0,-7 6 0 0 0,-15 2 0 0 0,-19 12 0 0 0,-15 13 0 0 0,-13 2 0 0 0,-13 2 0 0 0,-10-3 0 0 0,1-7 0 0 0,2-6 0 0 0,1 0 0 0 0,4-6 0 0 0,7-7 0 0 0,1-5 0 0 0,6-3 0 0 0,6-3 0 0 0,4-3 0 0 0,-6 5 0 0 0,-5 1 0 0 0,0 0 0 0 0,-2-1 0 0 0,3 0 0 0 0,5-3 0 0 0,-1 0 0 0 0,2 4 0 0 0,3 1 0 0 0,3 1 0 0 0,2-3 0 0 0,2 0 0 0 0,1-2 0 0 0,-8-2 0 0 0,-5 0 0 0 0,2 0 0 0 0,2 0 0 0 0,3 0 0 0 0,3 0 0 0 0,0 0 0 0 0,3 0 0 0 0,1 0 0 0 0,-1 0 0 0 0,-4 0 0 0 0,-1 0 0 0 0,-1 10 0 0 0,-7 2 0 0 0,-3 0 0 0 0,2-2 0 0 0,-2-3 0 0 0,3-3 0 0 0,3-1 0 0 0,-2-2 0 0 0,3-1 0 0 0,-4 0 0 0 0,1-1 0 0 0,-2 0 0 0 0,-8 5 0 0 0,0 3 0 0 0,3-2 0 0 0,5 1 0 0 0,5 2 0 0 0,5 0 0 0 0,2-1 0 0 0,2-1 0 0 0,-9-3 0 0 0,-7-1 0 0 0,-2-1 0 0 0,4-1 0 0 0,3 0 0 0 0,4 0 0 0 0,-1-1 0 0 0,-1 1 0 0 0,3 0 0 0 0,2 5 0 0 0,2 1 0 0 0,1 0 0 0 0,0-1 0 0 0,2-2 0 0 0,0-1 0 0 0,0 0 0 0 0,0-2 0 0 0,-1 0 0 0 0,-4 0 0 0 0,-2 0 0 0 0,0-1 0 0 0,2 1 0 0 0,1 0 0 0 0,1 0 0 0 0,11 0 0 0 0,14 5 0 0 0,18 1 0 0 0,15 0 0 0 0,19 3 0 0 0,15 1 0 0 0,8-1 0 0 0,7-3 0 0 0,9-2 0 0 0,5-2 0 0 0,-4-1 0 0 0,-5-1 0 0 0,-13 0 0 0 0,-12-1 0 0 0,-7 1 0 0 0,-6 0 0 0 0,-1-1 0 0 0,-3 1 0 0 0,-3 0 0 0 0,-3 0 0 0 0,3 0 0 0 0,0 0 0 0 0,3 0 0 0 0,0 0 0 0 0,-1 5 0 0 0,2 1 0 0 0,0 1 0 0 0,1-3 0 0 0,5 0 0 0 0,-1-1 0 0 0,2-3 0 0 0,-3 0 0 0 0,6 0 0 0 0,9 0 0 0 0,4 0 0 0 0,1 0 0 0 0,5 0 0 0 0,0 0 0 0 0,-3 0 0 0 0,3 0 0 0 0,-1 0 0 0 0,-2 0 0 0 0,-8 0 0 0 0,-9-5 0 0 0,-2-1 0 0 0,-6-1 0 0 0,-3 3 0 0 0,1 0 0 0 0,-3-3 0 0 0,0 0 0 0 0,-3 0 0 0 0,-2 2 0 0 0,-1 2 0 0 0,-1 0 0 0 0,-1 2 0 0 0,1 1 0 0 0,-2 0 0 0 0,2 1 0 0 0,-1-1 0 0 0,0 0 0 0 0,1 1 0 0 0,-1-1 0 0 0,1 0 0 0 0,-1 0 0 0 0,1 0 0 0 0,-1 0 0 0 0,0 0 0 0 0,2 0 0 0 0,-2 5 0 0 0,-4 6 0 0 0,-2 1 0 0 0,-5 5 0 0 0,-5 7 0 0 0,-9 5 0 0 0,-10 3 0 0 0,-9 0 0 0 0,-11 5 0 0 0,-12 0 0 0 0,-12 4 0 0 0,-3 4 0 0 0,-2 0 0 0 0,-7-8 0 0 0,-1-5 0 0 0,0-9 0 0 0,1-3 0 0 0,2-5 0 0 0,6 0 0 0 0,3-3 0 0 0,-4-3 0 0 0,7 1 0 0 0,7-1 0 0 0,1-1 0 0 0,4-3 0 0 0,1-2 0 0 0,-6-1 0 0 0,-2-1 0 0 0,2-1 0 0 0,4-1 0 0 0,3 1 0 0 0,-3-1 0 0 0,-3 1 0 0 0,-1 0 0 0 0,3-1 0 0 0,3 1 0 0 0,2 0 0 0 0,3 0 0 0 0,-4 0 0 0 0,0 0 0 0 0,0 0 0 0 0,2 0 0 0 0,2 0 0 0 0,1 0 0 0 0,0 0 0 0 0,2 0 0 0 0,-6 0 0 0 0,-1 0 0 0 0,1 0 0 0 0,-4 0 0 0 0,0 0 0 0 0,-4 0 0 0 0,1 0 0 0 0,2-5 0 0 0,-1-1 0 0 0,0 0 0 0 0,-2 1 0 0 0,-8 1 0 0 0,-6 3 0 0 0,2-1 0 0 0,5 2 0 0 0,6 0 0 0 0,1 0 0 0 0,3 0 0 0 0,3 1 0 0 0,2-1 0 0 0,3 0 0 0 0,1 0 0 0 0,2 0 0 0 0,-1 0 0 0 0,2 0 0 0 0,-1 0 0 0 0,0 0 0 0 0,0 0 0 0 0,-1 0 0 0 0,1 0 0 0 0,-1 0 0 0 0,1 0 0 0 0,-1 0 0 0 0,1 0 0 0 0,0 0 0 0 0,-2 0 0 0 0,2 0 0 0 0,-1 5 0 0 0,-4 1 0 0 0,3 5 0 0 0,2 0 0 0 0,5 8 0 0 0,22 1 0 0 0,16-3 0 0 0,5 1 0 0 0,8-4 0 0 0,11-4 0 0 0,16-2 0 0 0,5-5 0 0 0,2-1 0 0 0,-1-1 0 0 0,0-2 0 0 0,4 0 0 0 0,-5 1 0 0 0,-2-1 0 0 0,-2 0 0 0 0,-5 1 0 0 0,-2 0 0 0 0,-4-10 0 0 0,-5-2 0 0 0,0 0 0 0 0,8 2 0 0 0,6-2 0 0 0,-1 1 0 0 0,-1 3 0 0 0,1 2 0 0 0,6 3 0 0 0,-3 1 0 0 0,0 1 0 0 0,-5 1 0 0 0,3 1 0 0 0,12-6 0 0 0,-1-1 0 0 0,-1 1 0 0 0,-7 0 0 0 0,-3 2 0 0 0,-6 1 0 0 0,-7 1 0 0 0,0 0 0 0 0,2 1 0 0 0,4 0 0 0 0,5 1 0 0 0,-5-1 0 0 0,-2 0 0 0 0,-1 0 0 0 0,-3 0 0 0 0,3-5 0 0 0,1-1 0 0 0,5 0 0 0 0,-3 1 0 0 0,-3 1 0 0 0,-1 3 0 0 0,-2-1 0 0 0,-3 2 0 0 0,-4 0 0 0 0,-1 0 0 0 0,-3 0 0 0 0,-2 1 0 0 0,5-1 0 0 0,2 0 0 0 0,-1 0 0 0 0,-1 0 0 0 0,-2 0 0 0 0,0 0 0 0 0,-1 0 0 0 0,4 0 0 0 0,0 0 0 0 0,0 0 0 0 0,-5 5 0 0 0,-4 1 0 0 0,0 0 0 0 0,0-1 0 0 0,-5 8 0 0 0,5 2 0 0 0,-2 4 0 0 0,-1-3 0 0 0,-4-3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4:55.19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20262 5952 16383 0 0,'15'0'0'0'0,"23"-4"0"0"0,26-2 0 0 0,11 0 0 0 0,12-3 0 0 0,6 0 0 0 0,-3-3 0 0 0,-7 0 0 0 0,-8 3 0 0 0,-12 3 0 0 0,-12 2 0 0 0,-9 1 0 0 0,-3 2 0 0 0,-3 1 0 0 0,-2-4 0 0 0,1-1 0 0 0,11 0 0 0 0,2 1 0 0 0,-2 0 0 0 0,0 3 0 0 0,2 0 0 0 0,-1 0 0 0 0,-5 1 0 0 0,-4 1 0 0 0,-4-1 0 0 0,-3 0 0 0 0,-2 0 0 0 0,4 5 0 0 0,6 1 0 0 0,2 4 0 0 0,2 1 0 0 0,5-3 0 0 0,-2 3 0 0 0,6-1 0 0 0,0 3 0 0 0,0-1 0 0 0,-4 1 0 0 0,-5 0 0 0 0,-6-4 0 0 0,7-2 0 0 0,0-4 0 0 0,2 0 0 0 0,3 2 0 0 0,-2 1 0 0 0,1-1 0 0 0,2 3 0 0 0,-3 5 0 0 0,-5 0 0 0 0,-3-2 0 0 0,-10 2 0 0 0,-4-2 0 0 0,-2-3 0 0 0,0 2 0 0 0,1 9 0 0 0,1 0 0 0 0,2-3 0 0 0,-4 1 0 0 0,-1 1 0 0 0,-5 2 0 0 0,1-1 0 0 0,-5-1 0 0 0,3-2 0 0 0,6 0 0 0 0,1 1 0 0 0,1-2 0 0 0,-4 2 0 0 0,-1-3 0 0 0,-2 1 0 0 0,-1-3 0 0 0,-2 3 0 0 0,-4 2 0 0 0,2-2 0 0 0,-2 1 0 0 0,3-2 0 0 0,-1 1 0 0 0,-13-2 0 0 0,-15-3 0 0 0,-15-4 0 0 0,-12-2 0 0 0,-8-2 0 0 0,-1-2 0 0 0,0 0 0 0 0,-7-1 0 0 0,-2-4 0 0 0,-1-2 0 0 0,-1 1 0 0 0,3 1 0 0 0,0-2 0 0 0,2-1 0 0 0,5 1 0 0 0,3 2 0 0 0,-1-2 0 0 0,4-2 0 0 0,0 3 0 0 0,-1 1 0 0 0,-4 3 0 0 0,-1 0 0 0 0,4 1 0 0 0,4 1 0 0 0,1 0 0 0 0,2-8 0 0 0,5-4 0 0 0,2 1 0 0 0,-2 2 0 0 0,2 3 0 0 0,0 2 0 0 0,2 1 0 0 0,2 3 0 0 0,0-1 0 0 0,-3 2 0 0 0,0-1 0 0 0,-6 1 0 0 0,0 0 0 0 0,2-5 0 0 0,3-2 0 0 0,2 0 0 0 0,-3 2 0 0 0,0 0 0 0 0,-3 3 0 0 0,-2-1 0 0 0,-1-3 0 0 0,-5-1 0 0 0,2 1 0 0 0,-2 1 0 0 0,-2 0 0 0 0,-3 3 0 0 0,-2 0 0 0 0,-2 0 0 0 0,5 2 0 0 0,5-1 0 0 0,6 0 0 0 0,5 0 0 0 0,-2 1 0 0 0,1-1 0 0 0,3 0 0 0 0,0 0 0 0 0,7 4 0 0 0,3 2 0 0 0,0 0 0 0 0,-1-2 0 0 0,-1 3 0 0 0,0 2 0 0 0,-3-2 0 0 0,5 2 0 0 0,1 0 0 0 0,0-1 0 0 0,3 2 0 0 0,1-1 0 0 0,-3-1 0 0 0,-7-3 0 0 0,3 2 0 0 0,4 5 0 0 0,5 5 0 0 0,2 4 0 0 0,2 11 0 0 0,4 6 0 0 0,3-1 0 0 0,3-1 0 0 0,1-2 0 0 0,1-3 0 0 0,0-2 0 0 0,1 2 0 0 0,-1 2 0 0 0,1-2 0 0 0,-1-1 0 0 0,10-4 0 0 0,8-9 0 0 0,10-7 0 0 0,6-4 0 0 0,2-3 0 0 0,-1-3 0 0 0,-1-1 0 0 0,-2-1 0 0 0,-1 2 0 0 0,4-2 0 0 0,1 1 0 0 0,-2 1 0 0 0,4-1 0 0 0,5 1 0 0 0,0 0 0 0 0,-2 0 0 0 0,1-4 0 0 0,-1-2 0 0 0,-4-4 0 0 0,-2 0 0 0 0,-3 1 0 0 0,-1-7 0 0 0,-2 0 0 0 0,-1 2 0 0 0,0 0 0 0 0,0 1 0 0 0,5 4 0 0 0,1 2 0 0 0,1 4 0 0 0,-2 1 0 0 0,-1 2 0 0 0,-1-4 0 0 0,3-2 0 0 0,2 1 0 0 0,-1 2 0 0 0,-2-5 0 0 0,-1 1 0 0 0,-2 0 0 0 0,-1 2 0 0 0,1 1 0 0 0,-2 3 0 0 0,5 0 0 0 0,2 1 0 0 0,4 0 0 0 0,1 1 0 0 0,7-1 0 0 0,2 0 0 0 0,-3 1 0 0 0,-5-1 0 0 0,-4 0 0 0 0,-4 0 0 0 0,2 0 0 0 0,0 0 0 0 0,0 0 0 0 0,3 0 0 0 0,-1 0 0 0 0,-1 0 0 0 0,3 0 0 0 0,0 0 0 0 0,-2 0 0 0 0,-4 0 0 0 0,0 0 0 0 0,-2 0 0 0 0,-2 0 0 0 0,-1 0 0 0 0,1 0 0 0 0,-2 0 0 0 0,2 4 0 0 0,-1 2 0 0 0,0 0 0 0 0,6-2 0 0 0,10-1 0 0 0,-1 4 0 0 0,1 9 0 0 0,-2 2 0 0 0,-3 2 0 0 0,-3-2 0 0 0,-9 0 0 0 0,2 2 0 0 0,0-3 0 0 0,1-4 0 0 0,-6 0 0 0 0,-1-2 0 0 0,0-3 0 0 0,-4 2 0 0 0,-5 3 0 0 0,0 0 0 0 0,2 2 0 0 0,-1 2 0 0 0,-4 4 0 0 0,2 2 0 0 0,8-3 0 0 0,0 1 0 0 0,-3 0 0 0 0,-5 1 0 0 0,1-3 0 0 0,-12-5 0 0 0,-17-5 0 0 0,-10-4 0 0 0,-5-2 0 0 0,-8-2 0 0 0,-2-1 0 0 0,-8-1 0 0 0,-7-5 0 0 0,1-1 0 0 0,1-4 0 0 0,5 1 0 0 0,-1 1 0 0 0,1-3 0 0 0,1 2 0 0 0,5 3 0 0 0,-1 1 0 0 0,-6 2 0 0 0,-6-2 0 0 0,3 0 0 0 0,4 0 0 0 0,6 2 0 0 0,5 1 0 0 0,0-8 0 0 0,0-1 0 0 0,3 1 0 0 0,1 1 0 0 0,2 5 0 0 0,2 0 0 0 0,-5 4 0 0 0,-1 0 0 0 0,1 1 0 0 0,1 1 0 0 0,1-1 0 0 0,2 0 0 0 0,-1 1 0 0 0,3-1 0 0 0,0 0 0 0 0,-1 0 0 0 0,1 0 0 0 0,-1 0 0 0 0,6 5 0 0 0,1 1 0 0 0,0-1 0 0 0,-1 0 0 0 0,-12-2 0 0 0,-5-1 0 0 0,-4-1 0 0 0,0 4 0 0 0,2 1 0 0 0,-1 4 0 0 0,-4 0 0 0 0,-1 3 0 0 0,-5 0 0 0 0,3 1 0 0 0,5-1 0 0 0,6-3 0 0 0,3 1 0 0 0,5-1 0 0 0,-4-3 0 0 0,-4-1 0 0 0,-2 2 0 0 0,3-2 0 0 0,-8 5 0 0 0,-1-1 0 0 0,-1 8 0 0 0,2 0 0 0 0,4-3 0 0 0,4-4 0 0 0,0 1 0 0 0,-5-2 0 0 0,1-3 0 0 0,3-2 0 0 0,2-2 0 0 0,9 3 0 0 0,3 0 0 0 0,2 0 0 0 0,0 2 0 0 0,-2 0 0 0 0,-1 0 0 0 0,0-3 0 0 0,-2-2 0 0 0,4 4 0 0 0,12 0 0 0 0,12 3 0 0 0,16 0 0 0 0,20 3 0 0 0,9 4 0 0 0,10-2 0 0 0,11 6 0 0 0,5 0 0 0 0,-1-4 0 0 0,-3-5 0 0 0,-7-4 0 0 0,-10-5 0 0 0,3-1 0 0 0,-5-1 0 0 0,-5-2 0 0 0,-4 0 0 0 0,-5 0 0 0 0,2 0 0 0 0,9 5 0 0 0,8 1 0 0 0,-2 1 0 0 0,0-1 0 0 0,-2-2 0 0 0,-6-1 0 0 0,-5-2 0 0 0,-4 1 0 0 0,-4-1 0 0 0,0 0 0 0 0,-2 0 0 0 0,4-1 0 0 0,2 1 0 0 0,0 0 0 0 0,-1 0 0 0 0,-2 0 0 0 0,-1 0 0 0 0,1 0 0 0 0,7 0 0 0 0,3 0 0 0 0,1 0 0 0 0,-5 0 0 0 0,-1 0 0 0 0,2 0 0 0 0,4 0 0 0 0,-1 0 0 0 0,-1 0 0 0 0,2 0 0 0 0,2 0 0 0 0,11 0 0 0 0,2 0 0 0 0,5 5 0 0 0,-1 1 0 0 0,0-1 0 0 0,-6 0 0 0 0,-8-2 0 0 0,-1-1 0 0 0,-5-1 0 0 0,-3-1 0 0 0,-4 0 0 0 0,-3 0 0 0 0,-2 0 0 0 0,0 5 0 0 0,-2 0 0 0 0,1 0 0 0 0,0 0 0 0 0,0-2 0 0 0,0-1 0 0 0,0-1 0 0 0,1-1 0 0 0,-1 0 0 0 0,1 0 0 0 0,-1 5 0 0 0,0 1 0 0 0,1-1 0 0 0,5 0 0 0 0,1-3 0 0 0,-5 5 0 0 0,-4 0 0 0 0,-4 4 0 0 0,-8 3 0 0 0,-6 9 0 0 0,-8 6 0 0 0,-20-3 0 0 0,-15-6 0 0 0,-7-1 0 0 0,-11-5 0 0 0,-6 0 0 0 0,-3-2 0 0 0,0 2 0 0 0,0-3 0 0 0,7-2 0 0 0,-3-3 0 0 0,4-3 0 0 0,1-1 0 0 0,0-2 0 0 0,6 0 0 0 0,-7-1 0 0 0,-6 1 0 0 0,1-1 0 0 0,2 1 0 0 0,4-1 0 0 0,-7 1 0 0 0,-3 0 0 0 0,3 0 0 0 0,-1 0 0 0 0,-6 0 0 0 0,4 0 0 0 0,8 0 0 0 0,3 0 0 0 0,6 0 0 0 0,6 0 0 0 0,5 0 0 0 0,3 0 0 0 0,3 0 0 0 0,1 0 0 0 0,1 0 0 0 0,-1 0 0 0 0,-9 0 0 0 0,-4 0 0 0 0,1 0 0 0 0,-3 0 0 0 0,1 0 0 0 0,3 0 0 0 0,4 0 0 0 0,-4 0 0 0 0,3 0 0 0 0,0 0 0 0 0,3 0 0 0 0,1 0 0 0 0,1 0 0 0 0,3 0 0 0 0,-6 0 0 0 0,-1 0 0 0 0,-3 0 0 0 0,-3 0 0 0 0,-1 0 0 0 0,0 0 0 0 0,-2 0 0 0 0,-3 0 0 0 0,1 0 0 0 0,-1 0 0 0 0,3 0 0 0 0,-2 5 0 0 0,4 1 0 0 0,-3-1 0 0 0,4 0 0 0 0,1-1 0 0 0,6-3 0 0 0,1 0 0 0 0,2 0 0 0 0,8 3 0 0 0,1 2 0 0 0,0-1 0 0 0,-1-1 0 0 0,3 4 0 0 0,1 0 0 0 0,-2-2 0 0 0,-2-1 0 0 0,-2-1 0 0 0,8-3 0 0 0,27 18 0 0 0,26 5 0 0 0,16-2 0 0 0,4 1 0 0 0,4-5 0 0 0,-1 0 0 0 0,-5 1 0 0 0,9 2 0 0 0,2-3 0 0 0,-4 1 0 0 0,-9-4 0 0 0,-2 0 0 0 0,-1-3 0 0 0,-3-1 0 0 0,0-6 0 0 0,1-1 0 0 0,-2-3 0 0 0,-3 0 0 0 0,0 8 0 0 0,3 2 0 0 0,-1 0 0 0 0,-4-3 0 0 0,-3 2 0 0 0,-3 0 0 0 0,1-2 0 0 0,1-3 0 0 0,-1-2 0 0 0,-3-1 0 0 0,-5 3 0 0 0,-4 1 0 0 0,0-1 0 0 0,1-1 0 0 0,11-1 0 0 0,8-2 0 0 0,3 0 0 0 0,-2 0 0 0 0,2-1 0 0 0,-4-1 0 0 0,-2 1 0 0 0,-4 0 0 0 0,-4 0 0 0 0,-1 0 0 0 0,-2-1 0 0 0,-1 1 0 0 0,5 0 0 0 0,1 0 0 0 0,0 0 0 0 0,-1 0 0 0 0,-1 0 0 0 0,-2 0 0 0 0,5 0 0 0 0,5 0 0 0 0,1 0 0 0 0,-1 0 0 0 0,-3 0 0 0 0,-4 0 0 0 0,4-4 0 0 0,9-2 0 0 0,3 0 0 0 0,1 2 0 0 0,-2 1 0 0 0,-5 1 0 0 0,-5 0 0 0 0,-3 2 0 0 0,-4 0 0 0 0,-2 0 0 0 0,0 0 0 0 0,-2 1 0 0 0,1-1 0 0 0,0 0 0 0 0,0 0 0 0 0,0 0 0 0 0,0 0 0 0 0,0 0 0 0 0,0 0 0 0 0,2 0 0 0 0,-2 0 0 0 0,1 0 0 0 0,4 0 0 0 0,2 0 0 0 0,-5 5 0 0 0,-3 1 0 0 0,-1-1 0 0 0,0 0 0 0 0,0-1 0 0 0,1 1 0 0 0,0 3 0 0 0,1-2 0 0 0,0 3 0 0 0,0 0 0 0 0,1-2 0 0 0,-5 3 0 0 0,-2 0 0 0 0,-4 1 0 0 0,-1 0 0 0 0,2-2 0 0 0,-3 7 0 0 0,6 0 0 0 0,0 1 0 0 0,0-1 0 0 0,-3 1 0 0 0,-25 6 0 0 0,-16 4 0 0 0,-13-4 0 0 0,-11-3 0 0 0,-13-4 0 0 0,-5-2 0 0 0,-1-4 0 0 0,4-5 0 0 0,9-2 0 0 0,8-2 0 0 0,6-1 0 0 0,6-1 0 0 0,2 1 0 0 0,3-1 0 0 0,0 1 0 0 0,-1-1 0 0 0,2 1 0 0 0,-2 0 0 0 0,-5 0 0 0 0,-1 0 0 0 0,0 0 0 0 0,0 0 0 0 0,2 0 0 0 0,-4 0 0 0 0,-4 0 0 0 0,-7 0 0 0 0,-4 0 0 0 0,1 0 0 0 0,1 0 0 0 0,-8 0 0 0 0,-3 0 0 0 0,4-4 0 0 0,2-2 0 0 0,0 0 0 0 0,5-3 0 0 0,6-1 0 0 0,-1 3 0 0 0,4 2 0 0 0,-2-4 0 0 0,-7 1 0 0 0,-7-3 0 0 0,-2 1 0 0 0,3 1 0 0 0,7 3 0 0 0,-4 2 0 0 0,-2 2 0 0 0,-2 1 0 0 0,4 1 0 0 0,-4 0 0 0 0,3 1 0 0 0,5-5 0 0 0,7-1 0 0 0,0-1 0 0 0,2 2 0 0 0,-7 0 0 0 0,0 3 0 0 0,-2 0 0 0 0,2 0 0 0 0,4 1 0 0 0,4 0 0 0 0,0 1 0 0 0,0-1 0 0 0,3 0 0 0 0,2 0 0 0 0,1 0 0 0 0,2 0 0 0 0,2 0 0 0 0,-1 0 0 0 0,-4 0 0 0 0,-2 0 0 0 0,2 0 0 0 0,0 0 0 0 0,0 0 0 0 0,2 0 0 0 0,-3 0 0 0 0,-1 0 0 0 0,0 5 0 0 0,2 1 0 0 0,1 4 0 0 0,2 0 0 0 0,0-1 0 0 0,1-3 0 0 0,0-1 0 0 0,2-3 0 0 0,3-1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7:56.81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13333 5699 16383 0 0,'0'4'0'0'0,"5"2"0"0"0,7 0 0 0 0,5-1 0 0 0,16-3 0 0 0,12 1 0 0 0,8-2 0 0 0,15-1 0 0 0,11 0 0 0 0,2 4 0 0 0,-4 1 0 0 0,6 1 0 0 0,-1-2 0 0 0,-6 0 0 0 0,-4-3 0 0 0,-1 4 0 0 0,-2 2 0 0 0,-8-1 0 0 0,-9 2 0 0 0,-3 1 0 0 0,-2-1 0 0 0,-2-3 0 0 0,-4 3 0 0 0,-5-1 0 0 0,-2 0 0 0 0,-3-3 0 0 0,-2-1 0 0 0,0-1 0 0 0,-1-1 0 0 0,0-1 0 0 0,2-1 0 0 0,-2 1 0 0 0,1 0 0 0 0,5-1 0 0 0,11 1 0 0 0,4 0 0 0 0,3 0 0 0 0,-2 0 0 0 0,-5 0 0 0 0,4 0 0 0 0,0 0 0 0 0,2 0 0 0 0,-4 0 0 0 0,-1 0 0 0 0,4 0 0 0 0,3 0 0 0 0,-5 0 0 0 0,2 0 0 0 0,-3 0 0 0 0,-6 0 0 0 0,-3 0 0 0 0,-5 0 0 0 0,-2 0 0 0 0,-1 0 0 0 0,-1 0 0 0 0,-1 0 0 0 0,0 0 0 0 0,1 0 0 0 0,-1 0 0 0 0,1 0 0 0 0,0 0 0 0 0,0 0 0 0 0,0 0 0 0 0,0 0 0 0 0,0 0 0 0 0,1 4 0 0 0,0 2 0 0 0,-1 0 0 0 0,0 3 0 0 0,0-1 0 0 0,0 1 0 0 0,0-4 0 0 0,0-1 0 0 0,1-3 0 0 0,4 4 0 0 0,-3 6 0 0 0,-2 0 0 0 0,-7 3 0 0 0,0-1 0 0 0,-1-2 0 0 0,-3 1 0 0 0,-5 2 0 0 0,1 0 0 0 0,-2 1 0 0 0,-9 7 0 0 0,-19 9 0 0 0,-17 3 0 0 0,-23-4 0 0 0,-11-2 0 0 0,-10-8 0 0 0,-11-5 0 0 0,-1-6 0 0 0,-5 0 0 0 0,-6-2 0 0 0,-2-2 0 0 0,8-2 0 0 0,8 0 0 0 0,1-2 0 0 0,8-1 0 0 0,9 0 0 0 0,5-1 0 0 0,8 1 0 0 0,9-1 0 0 0,8 1 0 0 0,4 0 0 0 0,-1 0 0 0 0,0 0 0 0 0,-4 0 0 0 0,0 0 0 0 0,-4 0 0 0 0,-4 0 0 0 0,-4 0 0 0 0,2 0 0 0 0,-1 0 0 0 0,2 0 0 0 0,6 0 0 0 0,4 0 0 0 0,5 0 0 0 0,1 0 0 0 0,-3 0 0 0 0,0 0 0 0 0,1 0 0 0 0,0 0 0 0 0,2 0 0 0 0,-4 0 0 0 0,-10 0 0 0 0,-3 0 0 0 0,-3 0 0 0 0,3 0 0 0 0,4 0 0 0 0,0 0 0 0 0,-1 0 0 0 0,1 0 0 0 0,3 0 0 0 0,5 0 0 0 0,-3 0 0 0 0,2 4 0 0 0,-3 2 0 0 0,0 0 0 0 0,3-2 0 0 0,2 3 0 0 0,3 2 0 0 0,-4-3 0 0 0,0-1 0 0 0,2-2 0 0 0,1-1 0 0 0,2-1 0 0 0,1-1 0 0 0,1 0 0 0 0,1-1 0 0 0,-6 1 0 0 0,0 9 0 0 0,0 6 0 0 0,1 2 0 0 0,1-2 0 0 0,7 0 0 0 0,3-2 0 0 0,-1-3 0 0 0,0-4 0 0 0,3 2 0 0 0,11-1 0 0 0,12-1 0 0 0,10-2 0 0 0,13-1 0 0 0,23 3 0 0 0,12 4 0 0 0,7 2 0 0 0,6-2 0 0 0,11-3 0 0 0,6-2 0 0 0,2-2 0 0 0,7 2 0 0 0,-1 1 0 0 0,-5-1 0 0 0,0 0 0 0 0,-5 2 0 0 0,-13 0 0 0 0,-8-1 0 0 0,-13-1 0 0 0,-8-1 0 0 0,1-3 0 0 0,-1 0 0 0 0,1-1 0 0 0,-3 0 0 0 0,-4-1 0 0 0,2 1 0 0 0,-1 0 0 0 0,1-1 0 0 0,-1 1 0 0 0,-2 0 0 0 0,-3 0 0 0 0,-3 0 0 0 0,3 0 0 0 0,6 0 0 0 0,0 0 0 0 0,3 0 0 0 0,8 0 0 0 0,2 0 0 0 0,-6 5 0 0 0,0 0 0 0 0,-3 1 0 0 0,0-1 0 0 0,-3-2 0 0 0,-3-1 0 0 0,-5-1 0 0 0,-2 0 0 0 0,3-1 0 0 0,5-1 0 0 0,1 10 0 0 0,-2 2 0 0 0,-3 0 0 0 0,-2-2 0 0 0,-3-3 0 0 0,-2-2 0 0 0,4-2 0 0 0,2-1 0 0 0,-1-1 0 0 0,-2 0 0 0 0,-5 3 0 0 0,-3 3 0 0 0,-2-1 0 0 0,2-1 0 0 0,6-1 0 0 0,-3 3 0 0 0,-1 2 0 0 0,-4 2 0 0 0,-3 0 0 0 0,-3 3 0 0 0,0-1 0 0 0,2-3 0 0 0,-2 3 0 0 0,0-2 0 0 0,3 2 0 0 0,8 3 0 0 0,4 8 0 0 0,-4 6 0 0 0,-20-5 0 0 0,-18 0 0 0 0,-17 0 0 0 0,-12-4 0 0 0,-16-2 0 0 0,-4-3 0 0 0,-1-5 0 0 0,5-3 0 0 0,6-4 0 0 0,-8-1 0 0 0,1-2 0 0 0,0-1 0 0 0,-6 0 0 0 0,3 1 0 0 0,-8-5 0 0 0,-3-2 0 0 0,-4-3 0 0 0,4-1 0 0 0,2 3 0 0 0,-1-4 0 0 0,9 2 0 0 0,4 3 0 0 0,2 1 0 0 0,-1-1 0 0 0,0-1 0 0 0,4 2 0 0 0,1 2 0 0 0,-6 0 0 0 0,1 3 0 0 0,6 1 0 0 0,5 0 0 0 0,7 0 0 0 0,-2 0 0 0 0,2 0 0 0 0,1 0 0 0 0,2 0 0 0 0,2 1 0 0 0,2-1 0 0 0,1 0 0 0 0,0 0 0 0 0,0 0 0 0 0,0 0 0 0 0,0 0 0 0 0,1 0 0 0 0,-7 0 0 0 0,0 0 0 0 0,-6 0 0 0 0,-5 0 0 0 0,-4 4 0 0 0,1 2 0 0 0,3 0 0 0 0,6-2 0 0 0,3 4 0 0 0,0 0 0 0 0,-6-2 0 0 0,1-1 0 0 0,3-2 0 0 0,1-1 0 0 0,0-1 0 0 0,-2-1 0 0 0,4 0 0 0 0,7 4 0 0 0,2 1 0 0 0,3 0 0 0 0,0 0 0 0 0,-2-2 0 0 0,-1-1 0 0 0,-6-1 0 0 0,-1-1 0 0 0,-1 5 0 0 0,0 0 0 0 0,2 1 0 0 0,7 2 0 0 0,2 1 0 0 0,11-1 0 0 0,11 6 0 0 0,18 6 0 0 0,9-1 0 0 0,12-4 0 0 0,9 0 0 0 0,6 2 0 0 0,0-1 0 0 0,0-1 0 0 0,7-1 0 0 0,3 1 0 0 0,1-3 0 0 0,-5-3 0 0 0,7-2 0 0 0,2 0 0 0 0,7 1 0 0 0,-8-2 0 0 0,3-2 0 0 0,-8-1 0 0 0,-1-2 0 0 0,-4 0 0 0 0,-6-1 0 0 0,-5 0 0 0 0,-6-1 0 0 0,-1 1 0 0 0,1 0 0 0 0,-5-1 0 0 0,0 1 0 0 0,3 0 0 0 0,10 0 0 0 0,1 0 0 0 0,4 0 0 0 0,2 0 0 0 0,7 0 0 0 0,-2 0 0 0 0,-6 0 0 0 0,-7 0 0 0 0,-1 0 0 0 0,-4 0 0 0 0,1 0 0 0 0,-1 0 0 0 0,-3 0 0 0 0,-3 0 0 0 0,-2 0 0 0 0,-2 0 0 0 0,-1 0 0 0 0,-1 0 0 0 0,-1 0 0 0 0,1 0 0 0 0,-1 0 0 0 0,6 0 0 0 0,1 0 0 0 0,6 0 0 0 0,0 0 0 0 0,-3 0 0 0 0,-1 0 0 0 0,-2 0 0 0 0,-3 0 0 0 0,-2 0 0 0 0,4 0 0 0 0,2 0 0 0 0,-1 0 0 0 0,-2 5 0 0 0,0 1 0 0 0,-2-1 0 0 0,-1 0 0 0 0,5-2 0 0 0,-4 3 0 0 0,-3 1 0 0 0,0-1 0 0 0,-1 2 0 0 0,0 1 0 0 0,-3 3 0 0 0,-2 0 0 0 0,-5 1 0 0 0,-4 3 0 0 0,-1-1 0 0 0,-1 2 0 0 0,-4 2 0 0 0,-11 2 0 0 0,-11-2 0 0 0,-13-5 0 0 0,-16-5 0 0 0,-12 1 0 0 0,1-1 0 0 0,-2 2 0 0 0,4-1 0 0 0,7 6 0 0 0,-4 2 0 0 0,1-4 0 0 0,-6 1 0 0 0,-3-2 0 0 0,-2-3 0 0 0,-1-4 0 0 0,1-3 0 0 0,0-1 0 0 0,0-2 0 0 0,1 0 0 0 0,6 0 0 0 0,0-1 0 0 0,6 0 0 0 0,-4 1 0 0 0,-5-1 0 0 0,4 1 0 0 0,0 0 0 0 0,5 0 0 0 0,3 0 0 0 0,-3 0 0 0 0,0 0 0 0 0,3 0 0 0 0,4 0 0 0 0,5 0 0 0 0,2 0 0 0 0,-8 0 0 0 0,-1 0 0 0 0,1 0 0 0 0,-3 4 0 0 0,2 2 0 0 0,2 0 0 0 0,0-1 0 0 0,0-3 0 0 0,2 1 0 0 0,-2 2 0 0 0,0 1 0 0 0,4 0 0 0 0,-4-2 0 0 0,-4-1 0 0 0,-1-2 0 0 0,4 5 0 0 0,4 0 0 0 0,2 0 0 0 0,-7 2 0 0 0,-2 1 0 0 0,2-1 0 0 0,3-3 0 0 0,-1-2 0 0 0,-1-1 0 0 0,-1-2 0 0 0,1 1 0 0 0,2-2 0 0 0,3 1 0 0 0,3 5 0 0 0,1 0 0 0 0,2 0 0 0 0,1-1 0 0 0,-5 0 0 0 0,0-3 0 0 0,-1 0 0 0 0,0 0 0 0 0,8 3 0 0 0,3 2 0 0 0,5 4 0 0 0,11 0 0 0 0,16 3 0 0 0,13-1 0 0 0,17 2 0 0 0,17-1 0 0 0,9 1 0 0 0,14 3 0 0 0,13-1 0 0 0,1 0 0 0 0,0-2 0 0 0,-1 1 0 0 0,-6-3 0 0 0,-7 3 0 0 0,-3-3 0 0 0,-3-3 0 0 0,-10-3 0 0 0,-5-2 0 0 0,-7-2 0 0 0,-7-2 0 0 0,-2 0 0 0 0,-1-1 0 0 0,-5 0 0 0 0,-1 1 0 0 0,7-1 0 0 0,7 1 0 0 0,6 0 0 0 0,7 0 0 0 0,-1 0 0 0 0,10-5 0 0 0,2-1 0 0 0,-6-3 0 0 0,0-1 0 0 0,0-4 0 0 0,3 2 0 0 0,0 3 0 0 0,-3-3 0 0 0,-6 2 0 0 0,-4 2 0 0 0,-8 3 0 0 0,-4-2 0 0 0,-8-1 0 0 0,-3 2 0 0 0,-2 1 0 0 0,-3 3 0 0 0,0 0 0 0 0,5 1 0 0 0,2 1 0 0 0,-5-4 0 0 0,-4-1 0 0 0,0-1 0 0 0,16-2 0 0 0,4-1 0 0 0,0 2 0 0 0,-2 2 0 0 0,-5 1 0 0 0,-3 2 0 0 0,-4 1 0 0 0,-1 1 0 0 0,-2 0 0 0 0,0 1 0 0 0,0-1 0 0 0,0 0 0 0 0,-1 1 0 0 0,1-1 0 0 0,0 0 0 0 0,5 0 0 0 0,1 0 0 0 0,1 0 0 0 0,-2 0 0 0 0,-1 0 0 0 0,-2 0 0 0 0,-1 0 0 0 0,-4 4 0 0 0,-9 7 0 0 0,-21 4 0 0 0,-24 5 0 0 0,-19 3 0 0 0,-15-1 0 0 0,-7-6 0 0 0,3-5 0 0 0,-3 0 0 0 0,2 2 0 0 0,-3 0 0 0 0,4 2 0 0 0,5-3 0 0 0,-3 6 0 0 0,0 5 0 0 0,1-2 0 0 0,1-4 0 0 0,6-7 0 0 0,3-2 0 0 0,1-5 0 0 0,3-1 0 0 0,1-3 0 0 0,3 1 0 0 0,5 3 0 0 0,-2 2 0 0 0,3 0 0 0 0,-3-1 0 0 0,-9 3 0 0 0,0 1 0 0 0,-3-2 0 0 0,4-1 0 0 0,5-2 0 0 0,6-1 0 0 0,-1-1 0 0 0,-3-1 0 0 0,-1 0 0 0 0,-1 0 0 0 0,-3 4 0 0 0,1 1 0 0 0,-1 1 0 0 0,3-2 0 0 0,4-1 0 0 0,3-1 0 0 0,4-1 0 0 0,-7 0 0 0 0,-2-1 0 0 0,2 0 0 0 0,2 0 0 0 0,-2-1 0 0 0,2 1 0 0 0,-8 0 0 0 0,4 4 0 0 0,-1 2 0 0 0,2 0 0 0 0,5-2 0 0 0,1-1 0 0 0,3-1 0 0 0,-2-1 0 0 0,-1-1 0 0 0,-4 0 0 0 0,-1 0 0 0 0,8 4 0 0 0,4 2 0 0 0,-3 3 0 0 0,-2 2 0 0 0,1-3 0 0 0,1-1 0 0 0,-4 1 0 0 0,-1 1 0 0 0,0-3 0 0 0,3-1 0 0 0,1-1 0 0 0,2 1 0 0 0,1 2 0 0 0,0-2 0 0 0,7 4 0 0 0,5 3 0 0 0,2 6 0 0 0,4 3 0 0 0,2 3 0 0 0,10-3 0 0 0,14-1 0 0 0,14 2 0 0 0,14-5 0 0 0,7 0 0 0 0,8-2 0 0 0,2-5 0 0 0,7 6 0 0 0,-3-1 0 0 0,-3-3 0 0 0,-1-2 0 0 0,-1-4 0 0 0,1-3 0 0 0,-1-2 0 0 0,-6 4 0 0 0,0 0 0 0 0,4 0 0 0 0,4-1 0 0 0,1-1 0 0 0,-5-2 0 0 0,-7 0 0 0 0,-1-1 0 0 0,-5 0 0 0 0,1 0 0 0 0,-3-1 0 0 0,2 1 0 0 0,4 0 0 0 0,-1 0 0 0 0,1 0 0 0 0,-3 0 0 0 0,-2 0 0 0 0,-5 0 0 0 0,6 0 0 0 0,2 0 0 0 0,-3 0 0 0 0,-2 0 0 0 0,-5 0 0 0 0,-2 0 0 0 0,-2-9 0 0 0,-2-2 0 0 0,0 0 0 0 0,5 2 0 0 0,1 2 0 0 0,0 3 0 0 0,-1 2 0 0 0,-2 2 0 0 0,0 0 0 0 0,-2 0 0 0 0,0 0 0 0 0,-1 0 0 0 0,0 1 0 0 0,0-1 0 0 0,5 0 0 0 0,2 1 0 0 0,-2-1 0 0 0,1 0 0 0 0,-2 0 0 0 0,-2 0 0 0 0,0 0 0 0 0,3 0 0 0 0,2 0 0 0 0,-1 0 0 0 0,-1 0 0 0 0,-2 0 0 0 0,0 0 0 0 0,-2 0 0 0 0,5 0 0 0 0,-5-5 0 0 0,-1-1 0 0 0,-1 0 0 0 0,-1 2 0 0 0,0 1 0 0 0,2 1 0 0 0,9 1 0 0 0,-1-3 0 0 0,-2-2 0 0 0,-2 0 0 0 0,-2 2 0 0 0,-1 1 0 0 0,0 1 0 0 0,4 1 0 0 0,-4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5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8160 5789 16383 0 0,'5'0'0'0'0,"6"0"0"0"0,17 0 0 0 0,13 0 0 0 0,15 0 0 0 0,7 0 0 0 0,9 0 0 0 0,1-4 0 0 0,-2-2 0 0 0,-7 0 0 0 0,-1 2 0 0 0,0 0 0 0 0,-6 2 0 0 0,-9 1 0 0 0,-6 1 0 0 0,-6 0 0 0 0,-4 0 0 0 0,3 0 0 0 0,-1 1 0 0 0,0-1 0 0 0,-1 0 0 0 0,-1 0 0 0 0,-2 0 0 0 0,0 0 0 0 0,-1 0 0 0 0,0 0 0 0 0,0 0 0 0 0,0 0 0 0 0,0 0 0 0 0,0 0 0 0 0,0 0 0 0 0,5 4 0 0 0,7 2 0 0 0,1 0 0 0 0,-1-1 0 0 0,-4-2 0 0 0,-1-1 0 0 0,-3 3 0 0 0,-2 2 0 0 0,-2-1 0 0 0,0-2 0 0 0,0-1 0 0 0,-1-2 0 0 0,1 0 0 0 0,0 0 0 0 0,-1-1 0 0 0,1-1 0 0 0,0 1 0 0 0,0 0 0 0 0,1 0 0 0 0,-1-1 0 0 0,0 1 0 0 0,1 0 0 0 0,-1 0 0 0 0,0 0 0 0 0,1 0 0 0 0,-1 0 0 0 0,0 0 0 0 0,0 0 0 0 0,0 0 0 0 0,0 0 0 0 0,0 0 0 0 0,6 0 0 0 0,0 0 0 0 0,1 0 0 0 0,-2 0 0 0 0,3 0 0 0 0,2 0 0 0 0,-3 0 0 0 0,4 0 0 0 0,0 0 0 0 0,-3 0 0 0 0,-2 0 0 0 0,-2 0 0 0 0,3 0 0 0 0,1 0 0 0 0,-1 0 0 0 0,-3 0 0 0 0,-1 0 0 0 0,0 0 0 0 0,-2 0 0 0 0,-1 0 0 0 0,5 0 0 0 0,2 0 0 0 0,-2 0 0 0 0,1 0 0 0 0,-3 0 0 0 0,0 0 0 0 0,2 0 0 0 0,3 0 0 0 0,-1 0 0 0 0,-7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4:46:04.14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25145 5763 16383 0 0,'5'0'0'0'0,"8"5"0"0"0,6 2 0 0 0,10 0 0 0 0,7-2 0 0 0,12-1 0 0 0,9-2 0 0 0,10 5 0 0 0,10 0 0 0 0,13 5 0 0 0,7 1 0 0 0,-2-3 0 0 0,3 3 0 0 0,2-1 0 0 0,-6-3 0 0 0,-4-2 0 0 0,0 2 0 0 0,-11 0 0 0 0,-7-1 0 0 0,-7-3 0 0 0,-8-2 0 0 0,-3-1 0 0 0,-6-1 0 0 0,-1-1 0 0 0,3 0 0 0 0,9 5 0 0 0,4 1 0 0 0,8 6 0 0 0,13 0 0 0 0,-3 9 0 0 0,-4 1 0 0 0,-5 2 0 0 0,-9-3 0 0 0,-10-6 0 0 0,-9-4 0 0 0,-7-5 0 0 0,2-3 0 0 0,-7 3 0 0 0,-3 1 0 0 0,4-2 0 0 0,7 0 0 0 0,8-2 0 0 0,5-2 0 0 0,0 0 0 0 0,6 5 0 0 0,-1 1 0 0 0,0-1 0 0 0,-5-1 0 0 0,-6-1 0 0 0,-5-2 0 0 0,-5-1 0 0 0,-4-1 0 0 0,4 0 0 0 0,0 0 0 0 0,0 0 0 0 0,-7 5 0 0 0,-8 7 0 0 0,-8 7 0 0 0,-12 5 0 0 0,-22 5 0 0 0,-23 1 0 0 0,-21 2 0 0 0,-4 1 0 0 0,-12-1 0 0 0,-9 0 0 0 0,1 0 0 0 0,0-5 0 0 0,-2-3 0 0 0,4-5 0 0 0,6-5 0 0 0,1-6 0 0 0,3-4 0 0 0,10-2 0 0 0,4-2 0 0 0,9-1 0 0 0,7 0 0 0 0,-4 0 0 0 0,1 0 0 0 0,-1 0 0 0 0,1 6 0 0 0,5 2 0 0 0,-1 0 0 0 0,2-2 0 0 0,3-1 0 0 0,3-2 0 0 0,2 0 0 0 0,-3 3 0 0 0,-1 2 0 0 0,-4 0 0 0 0,0-2 0 0 0,2-1 0 0 0,3-2 0 0 0,2-1 0 0 0,2-1 0 0 0,2 0 0 0 0,1 5 0 0 0,0 2 0 0 0,0-1 0 0 0,1 0 0 0 0,-1-3 0 0 0,0 0 0 0 0,0-2 0 0 0,0-1 0 0 0,0 0 0 0 0,0 0 0 0 0,-5 0 0 0 0,-3 0 0 0 0,2-1 0 0 0,-5 1 0 0 0,0 0 0 0 0,1 0 0 0 0,4 0 0 0 0,1 0 0 0 0,3 0 0 0 0,0 0 0 0 0,2 0 0 0 0,-5 0 0 0 0,-2 0 0 0 0,1 0 0 0 0,1 0 0 0 0,1 0 0 0 0,2 0 0 0 0,-5 5 0 0 0,0 2 0 0 0,0 0 0 0 0,1-1 0 0 0,3-3 0 0 0,0 0 0 0 0,8 3 0 0 0,6 7 0 0 0,14 1 0 0 0,12-2 0 0 0,5 2 0 0 0,6-1 0 0 0,6-3 0 0 0,-2 3 0 0 0,7-2 0 0 0,4-2 0 0 0,1 2 0 0 0,6 0 0 0 0,2-3 0 0 0,9 4 0 0 0,13-1 0 0 0,6 3 0 0 0,1-1 0 0 0,11 3 0 0 0,1-2 0 0 0,-1-3 0 0 0,0-3 0 0 0,2 2 0 0 0,-1 0 0 0 0,-5-3 0 0 0,-5-1 0 0 0,1-3 0 0 0,-6-1 0 0 0,-9-2 0 0 0,-5 0 0 0 0,-5 0 0 0 0,-5-1 0 0 0,-6 1 0 0 0,-3 0 0 0 0,-2 0 0 0 0,-2-1 0 0 0,0 1 0 0 0,6 0 0 0 0,6 0 0 0 0,2 6 0 0 0,4 1 0 0 0,-1-1 0 0 0,-3 0 0 0 0,-4-2 0 0 0,-3-2 0 0 0,-3-1 0 0 0,-1 0 0 0 0,-2-1 0 0 0,-1 0 0 0 0,1-1 0 0 0,-1 1 0 0 0,6 0 0 0 0,7 5 0 0 0,7 2 0 0 0,5-1 0 0 0,-1 0 0 0 0,7-2 0 0 0,-3-2 0 0 0,0-1 0 0 0,-5 0 0 0 0,-6-1 0 0 0,0 0 0 0 0,2-1 0 0 0,3 1 0 0 0,-1 0 0 0 0,-5 0 0 0 0,-4 0 0 0 0,-5 0 0 0 0,3 0 0 0 0,-1 0 0 0 0,-1 0 0 0 0,-3 0 0 0 0,0 5 0 0 0,-8 7 0 0 0,-8 7 0 0 0,-17 6 0 0 0,-20 8 0 0 0,-23 5 0 0 0,-21 1 0 0 0,-9-7 0 0 0,1-2 0 0 0,-3-8 0 0 0,1-6 0 0 0,6-2 0 0 0,5 3 0 0 0,1-2 0 0 0,1-3 0 0 0,0 2 0 0 0,4-3 0 0 0,7-1 0 0 0,6-4 0 0 0,4-3 0 0 0,-1-1 0 0 0,1 4 0 0 0,1 1 0 0 0,-4-1 0 0 0,0-1 0 0 0,2-2 0 0 0,2-1 0 0 0,2-1 0 0 0,2 0 0 0 0,1-1 0 0 0,0-1 0 0 0,1 1 0 0 0,-5 0 0 0 0,-1-1 0 0 0,-6 1 0 0 0,0 0 0 0 0,1 0 0 0 0,-2-5 0 0 0,1-2 0 0 0,-3 0 0 0 0,1 2 0 0 0,3 1 0 0 0,3 2 0 0 0,3 0 0 0 0,3 2 0 0 0,1 0 0 0 0,1 0 0 0 0,-5 0 0 0 0,-7 1 0 0 0,-6-1 0 0 0,-1 0 0 0 0,3 0 0 0 0,-6 0 0 0 0,-5 0 0 0 0,2 0 0 0 0,6 0 0 0 0,5 0 0 0 0,6 0 0 0 0,4 0 0 0 0,2 0 0 0 0,-3 0 0 0 0,-1 0 0 0 0,0 0 0 0 0,1 0 0 0 0,2 0 0 0 0,1 0 0 0 0,1 0 0 0 0,1 0 0 0 0,0 0 0 0 0,0 0 0 0 0,0 0 0 0 0,0 0 0 0 0,0 0 0 0 0,0 0 0 0 0,0 0 0 0 0,-5 0 0 0 0,-2 0 0 0 0,0 0 0 0 0,1 0 0 0 0,2 0 0 0 0,2 0 0 0 0,0 0 0 0 0,12 0 0 0 0,15 0 0 0 0,13 0 0 0 0,11 0 0 0 0,13 5 0 0 0,12 13 0 0 0,9 8 0 0 0,6 5 0 0 0,10 3 0 0 0,3-5 0 0 0,11-1 0 0 0,-3-7 0 0 0,1 0 0 0 0,2-5 0 0 0,9 1 0 0 0,0 3 0 0 0,4-3 0 0 0,9 2 0 0 0,1-3 0 0 0,-5 7 0 0 0,0-1 0 0 0,0 2 0 0 0,-12-4 0 0 0,-11-5 0 0 0,-2 0 0 0 0,-9-2 0 0 0,-10-4 0 0 0,-4-3 0 0 0,-11 3 0 0 0,-7-1 0 0 0,1-1 0 0 0,1-2 0 0 0,3 4 0 0 0,2-1 0 0 0,-2 0 0 0 0,-2-3 0 0 0,-1-1 0 0 0,8-2 0 0 0,8 4 0 0 0,5 1 0 0 0,-2 0 0 0 0,1 3 0 0 0,1 1 0 0 0,-3-2 0 0 0,-7-3 0 0 0,-5-2 0 0 0,-4-2 0 0 0,-4-1 0 0 0,-3 0 0 0 0,0-2 0 0 0,-1 1 0 0 0,0-1 0 0 0,0 1 0 0 0,6 0 0 0 0,1 0 0 0 0,1 0 0 0 0,-2-1 0 0 0,-1 1 0 0 0,-1 0 0 0 0,-2 0 0 0 0,0 1 0 0 0,-1-1 0 0 0,0 0 0 0 0,0 0 0 0 0,0 0 0 0 0,0 0 0 0 0,0 0 0 0 0,0 0 0 0 0,0 0 0 0 0,-5 5 0 0 0,-13 2 0 0 0,-24 5 0 0 0,-42 16 0 0 0,-27 4 0 0 0,-28 1 0 0 0,-16 1 0 0 0,-8-6 0 0 0,-8-2 0 0 0,4-6 0 0 0,-2 0 0 0 0,18-5 0 0 0,13 2 0 0 0,15-3 0 0 0,6-4 0 0 0,8-3 0 0 0,11-3 0 0 0,13-2 0 0 0,4-2 0 0 0,-5 0 0 0 0,-4-1 0 0 0,3 0 0 0 0,6 1 0 0 0,0-1 0 0 0,-1 1 0 0 0,2 0 0 0 0,4 0 0 0 0,5 0 0 0 0,4 0 0 0 0,2 0 0 0 0,-3 0 0 0 0,0 0 0 0 0,-1 0 0 0 0,3 0 0 0 0,1 0 0 0 0,1 0 0 0 0,1 0 0 0 0,-10 0 0 0 0,-3 0 0 0 0,0 0 0 0 0,4 0 0 0 0,2 0 0 0 0,-2 0 0 0 0,-5 0 0 0 0,-5 0 0 0 0,1 0 0 0 0,3 0 0 0 0,5 0 0 0 0,4 0 0 0 0,3 0 0 0 0,-3 0 0 0 0,0 0 0 0 0,1 0 0 0 0,1 0 0 0 0,2 0 0 0 0,1 0 0 0 0,-4 0 0 0 0,-1 0 0 0 0,0 0 0 0 0,2 0 0 0 0,6 5 0 0 0,9 7 0 0 0,13 2 0 0 0,8 4 0 0 0,10-2 0 0 0,13 7 0 0 0,2 6 0 0 0,3-3 0 0 0,2-6 0 0 0,1 0 0 0 0,-5 1 0 0 0,-1-3 0 0 0,0-4 0 0 0,-4 0 0 0 0,5 4 0 0 0,3-2 0 0 0,-3 2 0 0 0,-1-2 0 0 0,1-4 0 0 0,1-4 0 0 0,2-3 0 0 0,0-3 0 0 0,12-1 0 0 0,4 9 0 0 0,5 3 0 0 0,-1 0 0 0 0,-3-3 0 0 0,-5-3 0 0 0,8-2 0 0 0,-1-3 0 0 0,-2-1 0 0 0,2-1 0 0 0,-3 0 0 0 0,-3-1 0 0 0,7 0 0 0 0,0 1 0 0 0,3 0 0 0 0,3 0 0 0 0,-3-1 0 0 0,1-4 0 0 0,-4-2 0 0 0,-5 0 0 0 0,-4 2 0 0 0,-4 1 0 0 0,-3 2 0 0 0,-1 0 0 0 0,-1 2 0 0 0,-1 0 0 0 0,5 0 0 0 0,3 1 0 0 0,4-1 0 0 0,7 0 0 0 0,-1 0 0 0 0,-2 0 0 0 0,1 0 0 0 0,-2 0 0 0 0,-4 0 0 0 0,-3 0 0 0 0,13 0 0 0 0,4 0 0 0 0,-4 0 0 0 0,2 0 0 0 0,12 0 0 0 0,0 0 0 0 0,0-5 0 0 0,0-2 0 0 0,-7 0 0 0 0,4 2 0 0 0,-4 1 0 0 0,-7 2 0 0 0,-6 0 0 0 0,-6 2 0 0 0,-4-5 0 0 0,-3-2 0 0 0,4 0 0 0 0,1 2 0 0 0,0 2 0 0 0,3 0 0 0 0,1 2 0 0 0,-1 1 0 0 0,-3 0 0 0 0,-1 0 0 0 0,-3 0 0 0 0,-1 1 0 0 0,-6 4 0 0 0,-7 13 0 0 0,-28 8 0 0 0,-24 5 0 0 0,-21 3 0 0 0,-8 1 0 0 0,-13-6 0 0 0,-11-3 0 0 0,-6 1 0 0 0,7-6 0 0 0,2-5 0 0 0,5-6 0 0 0,10 0 0 0 0,12 0 0 0 0,9-3 0 0 0,8-3 0 0 0,-5-1 0 0 0,-1 3 0 0 0,-3 2 0 0 0,1-2 0 0 0,4-1 0 0 0,-7 4 0 0 0,-1 0 0 0 0,-1-1 0 0 0,2-3 0 0 0,4-1 0 0 0,0-2 0 0 0,-3-1 0 0 0,1-1 0 0 0,4 0 0 0 0,4 0 0 0 0,4-1 0 0 0,-3 6 0 0 0,-6 2 0 0 0,1 0 0 0 0,1-2 0 0 0,-2-1 0 0 0,1-2 0 0 0,3 0 0 0 0,3-2 0 0 0,3 0 0 0 0,2 0 0 0 0,1 0 0 0 0,-4-1 0 0 0,-2 1 0 0 0,1 0 0 0 0,-10 0 0 0 0,-1 0 0 0 0,1 0 0 0 0,-1 0 0 0 0,7 5 0 0 0,0 2 0 0 0,-9 0 0 0 0,-1-2 0 0 0,3-1 0 0 0,4-2 0 0 0,4 0 0 0 0,-6-2 0 0 0,-7 0 0 0 0,1 0 0 0 0,3 0 0 0 0,6-1 0 0 0,4 1 0 0 0,4 0 0 0 0,2 0 0 0 0,2 0 0 0 0,0 0 0 0 0,1 0 0 0 0,0 0 0 0 0,-1 0 0 0 0,1 0 0 0 0,-6 0 0 0 0,-8 0 0 0 0,5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8096 6154 16383 0 0,'6'0'0'0'0,"5"0"0"0"0,11 0 0 0 0,8 0 0 0 0,3 0 0 0 0,6 0 0 0 0,11 0 0 0 0,6 0 0 0 0,1 0 0 0 0,-1 0 0 0 0,10 0 0 0 0,3 0 0 0 0,1 0 0 0 0,-2 0 0 0 0,-3 0 0 0 0,-2 0 0 0 0,-7 0 0 0 0,-3 0 0 0 0,-6 0 0 0 0,-6 0 0 0 0,0 0 0 0 0,4 4 0 0 0,-2 2 0 0 0,-3 0 0 0 0,2-2 0 0 0,9 0 0 0 0,-1-2 0 0 0,-2-1 0 0 0,-5-1 0 0 0,-4 0 0 0 0,-6 0 0 0 0,4 0 0 0 0,0 0 0 0 0,-3-1 0 0 0,-1 1 0 0 0,-1 0 0 0 0,-1-4 0 0 0,4-2 0 0 0,0 0 0 0 0,1 2 0 0 0,2 1 0 0 0,2 0 0 0 0,2 2 0 0 0,10-4 0 0 0,1-1 0 0 0,0 1 0 0 0,-2 1 0 0 0,-6 1 0 0 0,5 1 0 0 0,-2 1 0 0 0,-4 0 0 0 0,-3 2 0 0 0,-6-1 0 0 0,-2 0 0 0 0,-2 0 0 0 0,3 1 0 0 0,1-1 0 0 0,-1 0 0 0 0,0 0 0 0 0,-2 0 0 0 0,-1 0 0 0 0,-1 0 0 0 0,4 0 0 0 0,2 0 0 0 0,0 0 0 0 0,-7-4 0 0 0,-3-2 0 0 0,-2 0 0 0 0,2 1 0 0 0,0 2 0 0 0,0 1 0 0 0,2 1 0 0 0,0 0 0 0 0,1 1 0 0 0,0 1 0 0 0,1-1 0 0 0,0 0 0 0 0,-1 0 0 0 0,-5 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8139 6503 16383 0 0,'20'0'0'0'0,"15"0"0"0"0,19 0 0 0 0,19 0 0 0 0,1 0 0 0 0,5 0 0 0 0,-8 0 0 0 0,-1 0 0 0 0,-1 0 0 0 0,-8 0 0 0 0,-10 0 0 0 0,-3 0 0 0 0,-5 0 0 0 0,5 0 0 0 0,-1 0 0 0 0,-3 0 0 0 0,1 0 0 0 0,-3 0 0 0 0,8 0 0 0 0,-2 0 0 0 0,-3 0 0 0 0,-3 0 0 0 0,-6 0 0 0 0,3 0 0 0 0,-2 0 0 0 0,4 0 0 0 0,0 0 0 0 0,-4 0 0 0 0,5 0 0 0 0,-3 0 0 0 0,4 0 0 0 0,-2 0 0 0 0,-1 0 0 0 0,-5 0 0 0 0,-1-9 0 0 0,-2-3 0 0 0,-2 1 0 0 0,4 2 0 0 0,1 2 0 0 0,-5-1 0 0 0,-3-1 0 0 0,-1 3 0 0 0,0 1 0 0 0,1 3 0 0 0,0-4 0 0 0,1-1 0 0 0,1 1 0 0 0,0 2 0 0 0,0-3 0 0 0,0-2 0 0 0,0 4 0 0 0,1-1 0 0 0,4-1 0 0 0,1-1 0 0 0,1 1 0 0 0,-1 3 0 0 0,2 1 0 0 0,2 1 0 0 0,2-3 0 0 0,5-6 0 0 0,0 0 0 0 0,-3 1 0 0 0,-5 2 0 0 0,-2 3 0 0 0,0 3 0 0 0,2 0 0 0 0,-3 2 0 0 0,-1 0 0 0 0,-2 1 0 0 0,-1-1 0 0 0,-1 1 0 0 0,4-1 0 0 0,1 1 0 0 0,0-1 0 0 0,0 0 0 0 0,-8 4 0 0 0,-3 2 0 0 0,-5 0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8096 6889 16383 0 0,'6'0'0'0'0,"10"0"0"0"0,14 0 0 0 0,15 0 0 0 0,6 0 0 0 0,3 0 0 0 0,5 0 0 0 0,4-5 0 0 0,9 0 0 0 0,-5-1 0 0 0,2 1 0 0 0,5 2 0 0 0,-7 1 0 0 0,-4 1 0 0 0,-8 1 0 0 0,-7 0 0 0 0,-4-5 0 0 0,7-1 0 0 0,-1 1 0 0 0,2 1 0 0 0,-4 1 0 0 0,-5 1 0 0 0,6-4 0 0 0,-3 0 0 0 0,4 0 0 0 0,-4 2 0 0 0,-4 1 0 0 0,-3 1 0 0 0,-6 1 0 0 0,-1 1 0 0 0,-2 0 0 0 0,-1 0 0 0 0,0 0 0 0 0,-1 1 0 0 0,10-1 0 0 0,9 0 0 0 0,1 0 0 0 0,2 0 0 0 0,3 0 0 0 0,2 0 0 0 0,-3-4 0 0 0,-5-2 0 0 0,-2 0 0 0 0,-3 2 0 0 0,-3-5 0 0 0,6 2 0 0 0,6-4 0 0 0,3 0 0 0 0,3-3 0 0 0,2 1 0 0 0,0-1 0 0 0,1 1 0 0 0,0 4 0 0 0,-6 2 0 0 0,-6-1 0 0 0,-3-1 0 0 0,-3 3 0 0 0,1 2 0 0 0,-2 2 0 0 0,-2 0 0 0 0,-4 1 0 0 0,3 1 0 0 0,-1 1 0 0 0,-1-1 0 0 0,-2 1 0 0 0,-1-1 0 0 0,-3 0 0 0 0,0 0 0 0 0,0 0 0 0 0,-2 0 0 0 0,1 0 0 0 0,-5 0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8054 7064 16383 0 0,'0'5'0'0'0,"5"1"0"0"0,12-1 0 0 0,16 5 0 0 0,20-1 0 0 0,14 8 0 0 0,17 0 0 0 0,8 3 0 0 0,13-3 0 0 0,4 1 0 0 0,-2-4 0 0 0,1-3 0 0 0,-3-4 0 0 0,-5-3 0 0 0,-3-2 0 0 0,-10-2 0 0 0,-9 0 0 0 0,-13-1 0 0 0,-7 0 0 0 0,-10 0 0 0 0,-1 1 0 0 0,-5-1 0 0 0,-5 1 0 0 0,-2 0 0 0 0,-4 0 0 0 0,3 0 0 0 0,2 0 0 0 0,-1 0 0 0 0,-2 0 0 0 0,-1 0 0 0 0,-1 0 0 0 0,-1 0 0 0 0,-1 0 0 0 0,6 0 0 0 0,0 0 0 0 0,0 0 0 0 0,-1 0 0 0 0,-1 0 0 0 0,-7-8 0 0 0,-2-5 0 0 0,-1-2 0 0 0,6 0 0 0 0,3 3 0 0 0,6 3 0 0 0,2-1 0 0 0,-2 1 0 0 0,-1-2 0 0 0,1 0 0 0 0,1 3 0 0 0,-2-3 0 0 0,-2 2 0 0 0,-2 1 0 0 0,-3 3 0 0 0,0-3 0 0 0,0 0 0 0 0,3 2 0 0 0,3-3 0 0 0,-1 1 0 0 0,-1 0 0 0 0,-2 3 0 0 0,0 2 0 0 0,-2 1 0 0 0,-1 1 0 0 0,1 1 0 0 0,-1 0 0 0 0,-1 1 0 0 0,1-1 0 0 0,5 1 0 0 0,2-1 0 0 0,-1 0 0 0 0,0 0 0 0 0,-2 0 0 0 0,-2 0 0 0 0,0 0 0 0 0,-2 0 0 0 0,0 0 0 0 0,0 0 0 0 0,0 0 0 0 0,-5 0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8054 7735 16383 0 0,'5'0'0'0'0,"7"0"0"0"0,10 0 0 0 0,18 0 0 0 0,10 0 0 0 0,13 0 0 0 0,10 0 0 0 0,9 0 0 0 0,3 0 0 0 0,14 0 0 0 0,-2 0 0 0 0,-6-4 0 0 0,1-2 0 0 0,4 0 0 0 0,2 1 0 0 0,-7-2 0 0 0,-4-5 0 0 0,-1-1 0 0 0,-15-2 0 0 0,-11 1 0 0 0,-11-2 0 0 0,-6 3 0 0 0,2-2 0 0 0,-1 3 0 0 0,2-3 0 0 0,2 3 0 0 0,-6-2 0 0 0,-4 2 0 0 0,-1-2 0 0 0,0 2 0 0 0,-2 2 0 0 0,-2 0 0 0 0,-3-1 0 0 0,6 4 0 0 0,0 2 0 0 0,4 1 0 0 0,1 4 0 0 0,-2-1 0 0 0,2-4 0 0 0,4 0 0 0 0,0-5 0 0 0,-4 0 0 0 0,-2 2 0 0 0,-5-3 0 0 0,-2 0 0 0 0,-1 4 0 0 0,-2 1 0 0 0,5 3 0 0 0,1 1 0 0 0,-1 1 0 0 0,0 1 0 0 0,-1 0 0 0 0,-2 1 0 0 0,-1-1 0 0 0,0 1 0 0 0,-1-1 0 0 0,0 0 0 0 0,0 0 0 0 0,0 0 0 0 0,0 0 0 0 0,-1 0 0 0 0,7 0 0 0 0,1 0 0 0 0,-1 0 0 0 0,-1 0 0 0 0,-1 0 0 0 0,-6 0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2:55.5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8139 7932 16383 0 0,'5'0'0'0'0,"16"0"0"0"0,15 0 0 0 0,11 0 0 0 0,17 0 0 0 0,13 0 0 0 0,9 0 0 0 0,-2 0 0 0 0,6 0 0 0 0,-3 0 0 0 0,-11 0 0 0 0,-8 0 0 0 0,-7 0 0 0 0,-3 0 0 0 0,-7 0 0 0 0,-1 0 0 0 0,0 0 0 0 0,6 0 0 0 0,4 0 0 0 0,-3 0 0 0 0,-7 0 0 0 0,-2 0 0 0 0,-3 0 0 0 0,0 0 0 0 0,-3 0 0 0 0,1 0 0 0 0,-1 0 0 0 0,2 0 0 0 0,-2 0 0 0 0,-2 0 0 0 0,-5 0 0 0 0,-1 0 0 0 0,-3 0 0 0 0,-1 0 0 0 0,-1 0 0 0 0,0 0 0 0 0,-1 0 0 0 0,1 0 0 0 0,-1 0 0 0 0,6-4 0 0 0,7-2 0 0 0,1 0 0 0 0,-1 1 0 0 0,1-2 0 0 0,0-2 0 0 0,-3 3 0 0 0,-3 1 0 0 0,2 2 0 0 0,0 0 0 0 0,-2 3 0 0 0,-2 0 0 0 0,-6-5 0 0 0,1-1 0 0 0,-4-3 0 0 0,9-1 0 0 0,3-4 0 0 0,5 2 0 0 0,2-3 0 0 0,-3 3 0 0 0,-4 2 0 0 0,-2 3 0 0 0,-2 3 0 0 0,-3 2 0 0 0,0 1 0 0 0,-2 1 0 0 0,1 1 0 0 0,-1 0 0 0 0,-3-1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3:25.15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5579 5657 16383 0 0,'15'0'0'0'0,"5"4"0"0"0,14 3 0 0 0,15 3 0 0 0,21 2 0 0 0,17 1 0 0 0,8 1 0 0 0,5-3 0 0 0,9-4 0 0 0,0-2 0 0 0,-2-3 0 0 0,-1-1 0 0 0,-12-1 0 0 0,-13 0 0 0 0,-15-1 0 0 0,-13 0 0 0 0,-8 1 0 0 0,-4-1 0 0 0,-6 1 0 0 0,-2 0 0 0 0,-4 0 0 0 0,0 0 0 0 0,4 0 0 0 0,2 0 0 0 0,0 0 0 0 0,-2 0 0 0 0,-1 0 0 0 0,-1 0 0 0 0,-1 0 0 0 0,5 0 0 0 0,1 0 0 0 0,5 0 0 0 0,-1 5 0 0 0,4 2 0 0 0,-2-2 0 0 0,-1 0 0 0 0,-4 4 0 0 0,-3-1 0 0 0,-2-1 0 0 0,-2-2 0 0 0,3-1 0 0 0,3-3 0 0 0,3 0 0 0 0,2-1 0 0 0,-3 0 0 0 0,-1 0 0 0 0,-4-1 0 0 0,-1 6 0 0 0,-2 1 0 0 0,5 0 0 0 0,1-1 0 0 0,-2-1 0 0 0,0-3 0 0 0,-1 0 0 0 0,-2 5 0 0 0,-1 0 0 0 0,0 0 0 0 0,-1-1 0 0 0,-1-3 0 0 0,1 1 0 0 0,-5 2 0 0 0,-1 2 0 0 0,-5 3 0 0 0,-1 2 0 0 0,-2 1 0 0 0,0 1 0 0 0,2-4 0 0 0,0 2 0 0 0,1-1 0 0 0,2-3 0 0 0,3-3 0 0 0,-2 4 0 0 0,-1-1 0 0 0,-2 3 0 0 0,0 0 0 0 0,-4 3 0 0 0,2-2 0 0 0,-2 4 0 0 0,1-3 0 0 0,-2 1 0 0 0,3 0 0 0 0,-3 1 0 0 0,8 3 0 0 0,3-1 0 0 0,-5-5 0 0 0,-12-3 0 0 0,-17-3 0 0 0,-11 1 0 0 0,-13 0 0 0 0,-5-1 0 0 0,-6-1 0 0 0,-5-3 0 0 0,0-1 0 0 0,1 0 0 0 0,-9-1 0 0 0,-3 0 0 0 0,-1-1 0 0 0,4 1 0 0 0,-2 0 0 0 0,-5-1 0 0 0,-3 1 0 0 0,1 5 0 0 0,2 1 0 0 0,7 0 0 0 0,-2 0 0 0 0,5-4 0 0 0,1 1 0 0 0,6-2 0 0 0,5 0 0 0 0,6-1 0 0 0,3-1 0 0 0,3 1 0 0 0,2 0 0 0 0,1 0 0 0 0,0-1 0 0 0,0 1 0 0 0,0 0 0 0 0,-1 0 0 0 0,-1 0 0 0 0,1 0 0 0 0,0 0 0 0 0,0 5 0 0 0,0 2 0 0 0,-5-2 0 0 0,-7 0 0 0 0,-6-1 0 0 0,0-2 0 0 0,-2-1 0 0 0,2 0 0 0 0,0-1 0 0 0,-3 0 0 0 0,-2-1 0 0 0,-3 1 0 0 0,-6 0 0 0 0,2 0 0 0 0,0-1 0 0 0,7 1 0 0 0,6 0 0 0 0,7 0 0 0 0,-2 0 0 0 0,4 0 0 0 0,1 0 0 0 0,2 0 0 0 0,-2 0 0 0 0,-1 0 0 0 0,2 0 0 0 0,1 0 0 0 0,1 0 0 0 0,2 0 0 0 0,-4 5 0 0 0,0 1 0 0 0,-1 1 0 0 0,-2-3 0 0 0,-2 0 0 0 0,3-2 0 0 0,1-2 0 0 0,3 1 0 0 0,3-1 0 0 0,0 0 0 0 0,0-1 0 0 0,0 1 0 0 0,2 0 0 0 0,-1 0 0 0 0,0 0 0 0 0,0 0 0 0 0,0 0 0 0 0,0 0 0 0 0,0 0 0 0 0,6 5 0 0 0,9 1 0 0 0,14 5 0 0 0,13 0 0 0 0,6 3 0 0 0,12 4 0 0 0,10 4 0 0 0,4-2 0 0 0,-7-1 0 0 0,-4-2 0 0 0,-4-4 0 0 0,-6-1 0 0 0,-2 0 0 0 0,-1-5 0 0 0,2-1 0 0 0,1 2 0 0 0,8-1 0 0 0,2-1 0 0 0,6 4 0 0 0,0-1 0 0 0,4-1 0 0 0,0 2 0 0 0,-3 0 0 0 0,1-2 0 0 0,-2-3 0 0 0,-1-1 0 0 0,-4-3 0 0 0,3 0 0 0 0,4-1 0 0 0,1 0 0 0 0,2-1 0 0 0,-1 1 0 0 0,2 9 0 0 0,3 4 0 0 0,2-2 0 0 0,-1-1 0 0 0,-5-3 0 0 0,-5-3 0 0 0,-4-1 0 0 0,6-2 0 0 0,1-1 0 0 0,0-1 0 0 0,-5 1 0 0 0,-3-1 0 0 0,-2 1 0 0 0,-3-1 0 0 0,5 1 0 0 0,1 0 0 0 0,-2 0 0 0 0,0 4 0 0 0,4 3 0 0 0,4-1 0 0 0,6-1 0 0 0,4-2 0 0 0,-1 0 0 0 0,0-2 0 0 0,2-1 0 0 0,-3 0 0 0 0,-2 0 0 0 0,-2 0 0 0 0,0 0 0 0 0,-2 0 0 0 0,0 4 0 0 0,-1 2 0 0 0,-3 0 0 0 0,-5-1 0 0 0,-2-2 0 0 0,-1-1 0 0 0,-3-1 0 0 0,5 0 0 0 0,2-1 0 0 0,-2 0 0 0 0,0-1 0 0 0,-2 1 0 0 0,0 0 0 0 0,-2 0 0 0 0,4-1 0 0 0,2 1 0 0 0,-1 0 0 0 0,-1 0 0 0 0,-2 0 0 0 0,0 0 0 0 0,-2 0 0 0 0,5 0 0 0 0,0 0 0 0 0,0 0 0 0 0,0 0 0 0 0,-3 0 0 0 0,-6 6 0 0 0,-2 4 0 0 0,-1 3 0 0 0,-3 2 0 0 0,-2-1 0 0 0,3 3 0 0 0,1 2 0 0 0,3-2 0 0 0,-3 6 0 0 0,-10 0 0 0 0,-18-2 0 0 0,-12-2 0 0 0,-8 0 0 0 0,-5-4 0 0 0,-2 1 0 0 0,0-3 0 0 0,0-3 0 0 0,-9-3 0 0 0,-2 1 0 0 0,-4 0 0 0 0,-3 2 0 0 0,2 2 0 0 0,-6 1 0 0 0,-3 0 0 0 0,2 1 0 0 0,-2 0 0 0 0,-3-4 0 0 0,-1-3 0 0 0,-3 2 0 0 0,-2 0 0 0 0,5-3 0 0 0,0-1 0 0 0,0 7 0 0 0,5 2 0 0 0,2-1 0 0 0,1-4 0 0 0,5-2 0 0 0,0-3 0 0 0,4-2 0 0 0,5-1 0 0 0,3-2 0 0 0,0 1 0 0 0,-1-1 0 0 0,3 1 0 0 0,1-1 0 0 0,-3 1 0 0 0,-5 0 0 0 0,-1-1 0 0 0,-2 1 0 0 0,-5 0 0 0 0,-2 0 0 0 0,2 0 0 0 0,-5 1 0 0 0,-4-1 0 0 0,5 0 0 0 0,-1 0 0 0 0,6 0 0 0 0,1 0 0 0 0,3 0 0 0 0,5 0 0 0 0,-1 0 0 0 0,2 0 0 0 0,-8 0 0 0 0,-6 0 0 0 0,2 0 0 0 0,-1 0 0 0 0,3 0 0 0 0,6 0 0 0 0,5 0 0 0 0,3 0 0 0 0,3 0 0 0 0,3 0 0 0 0,0 0 0 0 0,1 0 0 0 0,0 0 0 0 0,-5 0 0 0 0,-3 0 0 0 0,2 0 0 0 0,-1 0 0 0 0,2 0 0 0 0,2-5 0 0 0,1-1 0 0 0,0 0 0 0 0,1 1 0 0 0,0 1 0 0 0,0 2 0 0 0,0 2 0 0 0,0-1 0 0 0,5 5 0 0 0,11 8 0 0 0,9 5 0 0 0,14 1 0 0 0,15 0 0 0 0,9-1 0 0 0,4-4 0 0 0,-1 0 0 0 0,4-1 0 0 0,5 1 0 0 0,5 3 0 0 0,8 0 0 0 0,5 1 0 0 0,-5-2 0 0 0,8 5 0 0 0,3 1 0 0 0,4-5 0 0 0,0-4 0 0 0,6 0 0 0 0,0-1 0 0 0,-9-4 0 0 0,0-2 0 0 0,1-2 0 0 0,-6-2 0 0 0,-6 0 0 0 0,0 3 0 0 0,-8 2 0 0 0,3-1 0 0 0,-3 0 0 0 0,-5-3 0 0 0,-6 1 0 0 0,0-2 0 0 0,-1-1 0 0 0,-4 0 0 0 0,3 0 0 0 0,-1 0 0 0 0,-1-1 0 0 0,-3 1 0 0 0,-2 0 0 0 0,-1 0 0 0 0,-1 0 0 0 0,5 0 0 0 0,0 0 0 0 0,5 0 0 0 0,0 0 0 0 0,0-5 0 0 0,1-1 0 0 0,4 0 0 0 0,0 1 0 0 0,2 2 0 0 0,-3 0 0 0 0,2 2 0 0 0,-2-9 0 0 0,-4-2 0 0 0,-3 0 0 0 0,-4 3 0 0 0,-2 2 0 0 0,4 3 0 0 0,1 2 0 0 0,-2 1 0 0 0,0 1 0 0 0,-2 0 0 0 0,-1 1 0 0 0,-1 0 0 0 0,4-1 0 0 0,2-5 0 0 0,-1-1 0 0 0,-1 1 0 0 0,-2-1 0 0 0,0 3 0 0 0,-2 1 0 0 0,0 1 0 0 0,-1 0 0 0 0,0 1 0 0 0,-1 0 0 0 0,2 1 0 0 0,-1-1 0 0 0,-5 10 0 0 0,-6 7 0 0 0,-2 2 0 0 0,2-4 0 0 0,2-3 0 0 0,-2 0 0 0 0,2-1 0 0 0,-4 2 0 0 0,0-1 0 0 0,-1 1 0 0 0,-9 4 0 0 0,-11 5 0 0 0,-9-4 0 0 0,-6-2 0 0 0,-11 3 0 0 0,-5 0 0 0 0,4 1 0 0 0,2-3 0 0 0,2-5 0 0 0,-5-3 0 0 0,-6-4 0 0 0,-7 2 0 0 0,-1 0 0 0 0,-2-2 0 0 0,-7-1 0 0 0,-4-1 0 0 0,-3-2 0 0 0,6 5 0 0 0,-3 0 0 0 0,-6-1 0 0 0,3 0 0 0 0,2-2 0 0 0,2-1 0 0 0,-4-1 0 0 0,-1-1 0 0 0,0 6 0 0 0,1-1 0 0 0,2 1 0 0 0,6-1 0 0 0,7-2 0 0 0,2-1 0 0 0,4-1 0 0 0,-2 0 0 0 0,-1-1 0 0 0,0-1 0 0 0,4 1 0 0 0,4 0 0 0 0,2 0 0 0 0,-2-1 0 0 0,1 1 0 0 0,0 0 0 0 0,3 0 0 0 0,1 0 0 0 0,1 0 0 0 0,1 0 0 0 0,-10 0 0 0 0,-7 0 0 0 0,-6 0 0 0 0,1 0 0 0 0,-5 0 0 0 0,2 0 0 0 0,5 0 0 0 0,2 0 0 0 0,3 5 0 0 0,4 2 0 0 0,1-2 0 0 0,-4 0 0 0 0,0-1 0 0 0,-1-2 0 0 0,1-1 0 0 0,3-1 0 0 0,-1 0 0 0 0,-3 5 0 0 0,1 1 0 0 0,3 0 0 0 0,3-2 0 0 0,-1 0 0 0 0,1-3 0 0 0,6 6 0 0 0,4-1 0 0 0,2 0 0 0 0,0-1 0 0 0,1-2 0 0 0,-2-1 0 0 0,-2-1 0 0 0,-3-1 0 0 0,-4 0 0 0 0,1 0 0 0 0,10-1 0 0 0,20 1 0 0 0,21 4 0 0 0,17 7 0 0 0,8 2 0 0 0,3-3 0 0 0,3-2 0 0 0,13-1 0 0 0,7-5 0 0 0,7 0 0 0 0,10 4 0 0 0,-3 0 0 0 0,-1-1 0 0 0,-1 0 0 0 0,-1-3 0 0 0,-6 0 0 0 0,0-1 0 0 0,9-1 0 0 0,-1 0 0 0 0,-3 0 0 0 0,-5 0 0 0 0,-10-1 0 0 0,-6 1 0 0 0,-7 0 0 0 0,-7 0 0 0 0,-6 0 0 0 0,2 0 0 0 0,3 0 0 0 0,0 0 0 0 0,-2 0 0 0 0,-3 0 0 0 0,-2 0 0 0 0,3 0 0 0 0,5 0 0 0 0,0 0 0 0 0,-2 0 0 0 0,3 0 0 0 0,3 0 0 0 0,4 0 0 0 0,-2 0 0 0 0,-3 0 0 0 0,-1 0 0 0 0,4 0 0 0 0,2 0 0 0 0,-2 0 0 0 0,-4 0 0 0 0,-4 0 0 0 0,-5 0 0 0 0,-3 0 0 0 0,-2 0 0 0 0,5 0 0 0 0,0 0 0 0 0,-1 0 0 0 0,5 0 0 0 0,-1 0 0 0 0,0 0 0 0 0,2 0 0 0 0,-1 0 0 0 0,-1 0 0 0 0,-3 0 0 0 0,-2 0 0 0 0,-2 0 0 0 0,-1 0 0 0 0,5 0 0 0 0,0 0 0 0 0,0 0 0 0 0,-1 0 0 0 0,-1 0 0 0 0,-2 0 0 0 0,-1 5 0 0 0,-6 6 0 0 0,-6 6 0 0 0,-7 5 0 0 0,-10 3 0 0 0,-10-2 0 0 0,-9 4 0 0 0,-10 7 0 0 0,-7-2 0 0 0,-6-7 0 0 0,-7-3 0 0 0,-5 0 0 0 0,-3-4 0 0 0,-8 0 0 0 0,-1-4 0 0 0,-6 1 0 0 0,-1-2 0 0 0,-2-3 0 0 0,-4-3 0 0 0,2 1 0 0 0,-2 0 0 0 0,-2-2 0 0 0,8-2 0 0 0,1-1 0 0 0,7-1 0 0 0,11-1 0 0 0,3-1 0 0 0,0-1 0 0 0,5 1 0 0 0,-1-1 0 0 0,-7 1 0 0 0,-4 0 0 0 0,1 0 0 0 0,2 0 0 0 0,-5 0 0 0 0,2 0 0 0 0,5 0 0 0 0,8 0 0 0 0,6-5 0 0 0,4-2 0 0 0,-7 2 0 0 0,-2 0 0 0 0,3 1 0 0 0,2 2 0 0 0,3 1 0 0 0,2 0 0 0 0,-7 1 0 0 0,-3 1 0 0 0,1-1 0 0 0,3 0 0 0 0,3 0 0 0 0,3 1 0 0 0,-3-1 0 0 0,-5 0 0 0 0,-1 0 0 0 0,1 0 0 0 0,4 0 0 0 0,3 0 0 0 0,1 0 0 0 0,-2 0 0 0 0,-1 0 0 0 0,0 0 0 0 0,3 0 0 0 0,1 0 0 0 0,1 0 0 0 0,-4 0 0 0 0,-1 0 0 0 0,1 0 0 0 0,0 0 0 0 0,3 0 0 0 0,0 0 0 0 0,2 0 0 0 0,1 0 0 0 0,-5 0 0 0 0,-1 0 0 0 0,-1 0 0 0 0,3 0 0 0 0,0 0 0 0 0,2 0 0 0 0,6 5 0 0 0,6 5 0 0 0,8 7 0 0 0,5 6 0 0 0,9-3 0 0 0,8-4 0 0 0,3 1 0 0 0,4-4 0 0 0,-2 2 0 0 0,3-2 0 0 0,-3 0 0 0 0,5 0 0 0 0,5-4 0 0 0,3 3 0 0 0,6 3 0 0 0,3-1 0 0 0,-1 2 0 0 0,-1 3 0 0 0,2-2 0 0 0,1 7 0 0 0,3 2 0 0 0,-1-2 0 0 0,-2-6 0 0 0,-3-5 0 0 0,8-5 0 0 0,1 0 0 0 0,2 0 0 0 0,0-3 0 0 0,0-1 0 0 0,-2-1 0 0 0,1-2 0 0 0,1-1 0 0 0,0 0 0 0 0,1 0 0 0 0,2 0 0 0 0,2-1 0 0 0,-2 1 0 0 0,-5 0 0 0 0,-5 0 0 0 0,-4-1 0 0 0,-4 1 0 0 0,3 0 0 0 0,6 0 0 0 0,0 1 0 0 0,-2-1 0 0 0,4 0 0 0 0,-3 0 0 0 0,-2-6 0 0 0,-2 0 0 0 0,-2 1 0 0 0,-3-1 0 0 0,-1 3 0 0 0,-1 1 0 0 0,0 1 0 0 0,4-9 0 0 0,7-3 0 0 0,2 1 0 0 0,-2 3 0 0 0,3 2 0 0 0,-2 4 0 0 0,-2 0 0 0 0,-3 2 0 0 0,-2-3 0 0 0,1-2 0 0 0,2 1 0 0 0,-2 0 0 0 0,4-3 0 0 0,5 0 0 0 0,5 1 0 0 0,-2 2 0 0 0,-2 2 0 0 0,-5 0 0 0 0,-5 2 0 0 0,-2-3 0 0 0,-2-2 0 0 0,-2 0 0 0 0,0 2 0 0 0,-5-4 0 0 0,-3 0 0 0 0,2 1 0 0 0,0 1 0 0 0,3 3 0 0 0,0 1 0 0 0,2 1 0 0 0,1 1 0 0 0,0 0 0 0 0,-5-4 0 0 0,-1-3 0 0 0,0 2 0 0 0,6 1 0 0 0,4 0 0 0 0,0 2 0 0 0,1 1 0 0 0,-2 0 0 0 0,0 1 0 0 0,-2 0 0 0 0,5 1 0 0 0,1-1 0 0 0,-1 0 0 0 0,-1 0 0 0 0,-1 1 0 0 0,-2-1 0 0 0,-6 5 0 0 0,-1 1 0 0 0,-7 5 0 0 0,6-1 0 0 0,2 0 0 0 0,3-3 0 0 0,-3 2 0 0 0,-3 0 0 0 0,-2 3 0 0 0,-7 4 0 0 0,0 0 0 0 0,-2 1 0 0 0,-2 3 0 0 0,-9-2 0 0 0,-9-4 0 0 0,-7-5 0 0 0,-17-3 0 0 0,-8-3 0 0 0,-1-2 0 0 0,2-1 0 0 0,2-1 0 0 0,3 0 0 0 0,7 0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37:44.20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10594 5804 16383 0 0,'0'-4'0'0'0,"5"-2"0"0"0,7 1 0 0 0,20-4 0 0 0,21 1 0 0 0,16-4 0 0 0,5-8 0 0 0,2 0 0 0 0,0 2 0 0 0,-5 6 0 0 0,4 3 0 0 0,-1 5 0 0 0,-9 2 0 0 0,-4 2 0 0 0,2 0 0 0 0,-5 1 0 0 0,-7 0 0 0 0,-8-1 0 0 0,-5 1 0 0 0,-6-1 0 0 0,9 1 0 0 0,0-1 0 0 0,5 0 0 0 0,-7 4 0 0 0,-4 2 0 0 0,2-1 0 0 0,4-1 0 0 0,0 0 0 0 0,-2-3 0 0 0,-2 1 0 0 0,-3-2 0 0 0,-2 0 0 0 0,-1 0 0 0 0,2 0 0 0 0,9-1 0 0 0,3 5 0 0 0,2 2 0 0 0,-4-1 0 0 0,-2-1 0 0 0,-6 0 0 0 0,-2-3 0 0 0,-2 5 0 0 0,-1-1 0 0 0,-2 1 0 0 0,1-2 0 0 0,-1 3 0 0 0,6 1 0 0 0,1-2 0 0 0,1-1 0 0 0,-3-2 0 0 0,0-1 0 0 0,4-2 0 0 0,-1 0 0 0 0,-4 4 0 0 0,0 2 0 0 0,6-1 0 0 0,1-1 0 0 0,-6 3 0 0 0,-3 0 0 0 0,-3 0 0 0 0,-1-2 0 0 0,6-2 0 0 0,3 3 0 0 0,-2 0 0 0 0,1 0 0 0 0,-2-2 0 0 0,0-1 0 0 0,-2-1 0 0 0,0-2 0 0 0,-1 0 0 0 0,0 0 0 0 0,0 0 0 0 0,0 0 0 0 0,0 0 0 0 0,0 0 0 0 0,0 0 0 0 0,0-1 0 0 0,0 1 0 0 0,0 0 0 0 0,-4 5 0 0 0,-3 0 0 0 0,1 9 0 0 0,1 2 0 0 0,2-2 0 0 0,1-4 0 0 0,1-3 0 0 0,-5 2 0 0 0,0-2 0 0 0,-4 4 0 0 0,-2-1 0 0 0,-3 2 0 0 0,2-1 0 0 0,-3 3 0 0 0,-2 2 0 0 0,-20-2 0 0 0,-22 2 0 0 0,-15-2 0 0 0,-16 1 0 0 0,-12-3 0 0 0,-8-2 0 0 0,0-4 0 0 0,-1 2 0 0 0,3-1 0 0 0,6-1 0 0 0,11-2 0 0 0,5-1 0 0 0,9-2 0 0 0,-4 0 0 0 0,-1-1 0 0 0,2-1 0 0 0,2 1 0 0 0,-2 0 0 0 0,-2-1 0 0 0,-2 1 0 0 0,5 0 0 0 0,0 0 0 0 0,4 0 0 0 0,0 0 0 0 0,3 0 0 0 0,5 0 0 0 0,2 0 0 0 0,5 0 0 0 0,-4 0 0 0 0,-5 0 0 0 0,-5 0 0 0 0,-1 0 0 0 0,-1 0 0 0 0,-8 0 0 0 0,1 0 0 0 0,4 0 0 0 0,7 0 0 0 0,5 0 0 0 0,5 0 0 0 0,2 0 0 0 0,-2 0 0 0 0,-1 0 0 0 0,1 0 0 0 0,1 0 0 0 0,1 0 0 0 0,-4 0 0 0 0,-6 0 0 0 0,0 0 0 0 0,2 0 0 0 0,2 0 0 0 0,4 0 0 0 0,1 0 0 0 0,2 0 0 0 0,-3 0 0 0 0,-2 0 0 0 0,1 0 0 0 0,1 0 0 0 0,2 0 0 0 0,1 0 0 0 0,-9 0 0 0 0,-2 0 0 0 0,0 0 0 0 0,2 0 0 0 0,5 0 0 0 0,1 0 0 0 0,3 0 0 0 0,1 0 0 0 0,1 0 0 0 0,0 0 0 0 0,1 0 0 0 0,3 4 0 0 0,4 2 0 0 0,-2-1 0 0 0,-1-1 0 0 0,3 3 0 0 0,2 6 0 0 0,-4 3 0 0 0,5 4 0 0 0,4 3 0 0 0,5 6 0 0 0,8 2 0 0 0,10-4 0 0 0,8-3 0 0 0,7 0 0 0 0,8-1 0 0 0,4-4 0 0 0,-3 0 0 0 0,1-1 0 0 0,1-2 0 0 0,-1 5 0 0 0,3-2 0 0 0,2-5 0 0 0,-3-2 0 0 0,4-6 0 0 0,5-3 0 0 0,-1-1 0 0 0,3-2 0 0 0,-3-1 0 0 0,2 0 0 0 0,-2 0 0 0 0,-4 1 0 0 0,-3-1 0 0 0,-4 1 0 0 0,-1 0 0 0 0,-3-5 0 0 0,0-1 0 0 0,5 2 0 0 0,1-1 0 0 0,0 2 0 0 0,4-3 0 0 0,-1-1 0 0 0,0 1 0 0 0,8 2 0 0 0,4 1 0 0 0,-4-3 0 0 0,-1 0 0 0 0,-2 0 0 0 0,0 2 0 0 0,-2 1 0 0 0,-3 1 0 0 0,-2 1 0 0 0,-3 1 0 0 0,-2 0 0 0 0,-1 0 0 0 0,3 1 0 0 0,3-1 0 0 0,-1 0 0 0 0,3 0 0 0 0,2 1 0 0 0,-3-1 0 0 0,2 0 0 0 0,2 0 0 0 0,-4 0 0 0 0,-1 0 0 0 0,1 0 0 0 0,2 0 0 0 0,-4 0 0 0 0,5 0 0 0 0,-1 0 0 0 0,-2 0 0 0 0,-2 0 0 0 0,-2 0 0 0 0,-2-5 0 0 0,4 0 0 0 0,1-1 0 0 0,-1 2 0 0 0,-1 1 0 0 0,-1 1 0 0 0,-2 1 0 0 0,-1 0 0 0 0,-1 1 0 0 0,1 0 0 0 0,-2 1 0 0 0,6-1 0 0 0,1 0 0 0 0,1 0 0 0 0,-3-4 0 0 0,11-1 0 0 0,0-1 0 0 0,-1 2 0 0 0,-3 1 0 0 0,-3 1 0 0 0,-5 0 0 0 0,0 2 0 0 0,3 0 0 0 0,1 0 0 0 0,-2 0 0 0 0,0 1 0 0 0,-2-1 0 0 0,-1 0 0 0 0,-6 5 0 0 0,3 1 0 0 0,1-1 0 0 0,-3 3 0 0 0,-3 1 0 0 0,-4 3 0 0 0,0 3 0 0 0,-4 4 0 0 0,-5 3 0 0 0,-13 1 0 0 0,-21 2 0 0 0,-12 0 0 0 0,-10 1 0 0 0,-6 0 0 0 0,0-5 0 0 0,4-5 0 0 0,1-2 0 0 0,2-3 0 0 0,5 6 0 0 0,4-1 0 0 0,-2-3 0 0 0,-10 1 0 0 0,0 2 0 0 0,2-2 0 0 0,3-3 0 0 0,11 1 0 0 0,3-1 0 0 0,5-4 0 0 0,-6-1 0 0 0,-2-4 0 0 0,-1 0 0 0 0,2-2 0 0 0,-1 0 0 0 0,1-1 0 0 0,1 1 0 0 0,-10-1 0 0 0,-3 1 0 0 0,2 0 0 0 0,2-1 0 0 0,2 1 0 0 0,-1 0 0 0 0,0 0 0 0 0,-3 0 0 0 0,0 0 0 0 0,2 0 0 0 0,-2 0 0 0 0,-4 0 0 0 0,-9 0 0 0 0,-1 0 0 0 0,5 0 0 0 0,5 0 0 0 0,1 0 0 0 0,-2 0 0 0 0,-4 0 0 0 0,2 0 0 0 0,0 0 0 0 0,2 0 0 0 0,-1 0 0 0 0,4 0 0 0 0,3 0 0 0 0,3 0 0 0 0,-1 0 0 0 0,1 0 0 0 0,-4 0 0 0 0,1 0 0 0 0,1 0 0 0 0,-2 0 0 0 0,2 0 0 0 0,0 0 0 0 0,0 0 0 0 0,-6 0 0 0 0,1 0 0 0 0,-7 0 0 0 0,0 0 0 0 0,-1 0 0 0 0,-2 0 0 0 0,3 0 0 0 0,6 0 0 0 0,0 5 0 0 0,4 1 0 0 0,-8-2 0 0 0,1 1 0 0 0,3-1 0 0 0,5-3 0 0 0,4 0 0 0 0,2 0 0 0 0,3-1 0 0 0,2 0 0 0 0,0-1 0 0 0,1 1 0 0 0,-1 0 0 0 0,6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0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22744 5888 16383 0 0,'6'0'0'0'0,"6"0"0"0"0,7 0 0 0 0,6 0 0 0 0,13 0 0 0 0,13-6 0 0 0,1-1 0 0 0,3 1 0 0 0,3 0 0 0 0,2 2 0 0 0,-4 2 0 0 0,-1-5 0 0 0,1 0 0 0 0,-4 0 0 0 0,-5 2 0 0 0,0 1 0 0 0,-4 2 0 0 0,3 1 0 0 0,-2 1 0 0 0,3-5 0 0 0,3-2 0 0 0,-1 0 0 0 0,1 2 0 0 0,-2 2 0 0 0,1 1 0 0 0,-2 0 0 0 0,1 2 0 0 0,4-5 0 0 0,-3-2 0 0 0,1 0 0 0 0,-2 2 0 0 0,1 2 0 0 0,3 0 0 0 0,-2 2 0 0 0,1 1 0 0 0,2 0 0 0 0,8 0 0 0 0,0 0 0 0 0,-1 1 0 0 0,0-1 0 0 0,1 0 0 0 0,0 0 0 0 0,1 0 0 0 0,-6 0 0 0 0,-6 0 0 0 0,4 0 0 0 0,3 0 0 0 0,-2 0 0 0 0,-1 0 0 0 0,2 0 0 0 0,1 0 0 0 0,8 0 0 0 0,-3 0 0 0 0,-1 0 0 0 0,11 0 0 0 0,-2 0 0 0 0,2 0 0 0 0,1 0 0 0 0,-8 0 0 0 0,7 5 0 0 0,2 2 0 0 0,-7 0 0 0 0,-9-2 0 0 0,1 5 0 0 0,-4-1 0 0 0,-1 4 0 0 0,-4 6 0 0 0,0-2 0 0 0,-3-2 0 0 0,0 0 0 0 0,-1 9 0 0 0,-4 0 0 0 0,-4 2 0 0 0,-3-4 0 0 0,-7-1 0 0 0,-4-3 0 0 0,0 0 0 0 0,1-3 0 0 0,2-4 0 0 0,-4 2 0 0 0,-6 3 0 0 0,-11 0 0 0 0,-23-4 0 0 0,-18-3 0 0 0,-15-3 0 0 0,-14-9 0 0 0,-12-3 0 0 0,2-6 0 0 0,-4-6 0 0 0,-8-5 0 0 0,-1 0 0 0 0,10 0 0 0 0,1 4 0 0 0,-2 4 0 0 0,7 6 0 0 0,5-7 0 0 0,3-1 0 0 0,7-2 0 0 0,-2 2 0 0 0,-3 3 0 0 0,4 5 0 0 0,1 3 0 0 0,5 4 0 0 0,-5 1 0 0 0,2-4 0 0 0,5-2 0 0 0,0 1 0 0 0,-2 2 0 0 0,-3 1 0 0 0,2 1 0 0 0,0 1 0 0 0,3 0 0 0 0,-1 1 0 0 0,-7 0 0 0 0,-5 6 0 0 0,-3 1 0 0 0,0 11 0 0 0,5 1 0 0 0,-8 4 0 0 0,2-3 0 0 0,7-4 0 0 0,3-5 0 0 0,0 0 0 0 0,0 0 0 0 0,-2 2 0 0 0,-2 4 0 0 0,5 0 0 0 0,0 2 0 0 0,-5-3 0 0 0,6 2 0 0 0,3-2 0 0 0,4-4 0 0 0,0-4 0 0 0,2-4 0 0 0,-1 4 0 0 0,-4 5 0 0 0,-4 5 0 0 0,-3 6 0 0 0,-8-2 0 0 0,-3 1 0 0 0,-2 2 0 0 0,7-3 0 0 0,9-1 0 0 0,8-3 0 0 0,6 0 0 0 0,5-3 0 0 0,3-3 0 0 0,2-5 0 0 0,6 2 0 0 0,1 0 0 0 0,0 9 0 0 0,-1 1 0 0 0,-8-3 0 0 0,-3-3 0 0 0,-2-10 0 0 0,6-11 0 0 0,3-3 0 0 0,1-1 0 0 0,11 3 0 0 0,17 2 0 0 0,26 2 0 0 0,18 3 0 0 0,13 1 0 0 0,11 0 0 0 0,5 2 0 0 0,1-1 0 0 0,-2 1 0 0 0,-3-1 0 0 0,8 0 0 0 0,6 1 0 0 0,-5-1 0 0 0,-1 0 0 0 0,14 5 0 0 0,6 2 0 0 0,-3 0 0 0 0,15 9 0 0 0,-2 2 0 0 0,-2-2 0 0 0,1-4 0 0 0,-1-4 0 0 0,-3-3 0 0 0,-3-3 0 0 0,-8-1 0 0 0,-9-2 0 0 0,-8 1 0 0 0,-7-1 0 0 0,2 0 0 0 0,-6 1 0 0 0,-3-1 0 0 0,-2 1 0 0 0,0 0 0 0 0,0 5 0 0 0,7 2 0 0 0,-4 0 0 0 0,10 4 0 0 0,3 0 0 0 0,4 3 0 0 0,-5 0 0 0 0,5 2 0 0 0,0-1 0 0 0,-3-3 0 0 0,-3-4 0 0 0,1-3 0 0 0,-6-3 0 0 0,-5-1 0 0 0,-7-1 0 0 0,-8-1 0 0 0,-7 0 0 0 0,0-5 0 0 0,-1-1 0 0 0,-3 0 0 0 0,-2 1 0 0 0,-1 2 0 0 0,-2 2 0 0 0,-1 1 0 0 0,0 0 0 0 0,0 1 0 0 0,5 0 0 0 0,1 1 0 0 0,1-1 0 0 0,-2 0 0 0 0,-1 0 0 0 0,-7 6 0 0 0,3 1 0 0 0,-4 5 0 0 0,-13 0 0 0 0,-23 4 0 0 0,-27-1 0 0 0,-39-3 0 0 0,-33 7 0 0 0,-35 0 0 0 0,-20-3 0 0 0,-19 1 0 0 0,0-2 0 0 0,10-4 0 0 0,8-4 0 0 0,26-3 0 0 0,21-2 0 0 0,14-7 0 0 0,15-2 0 0 0,11 0 0 0 0,8 0 0 0 0,0 3 0 0 0,-4 1 0 0 0,-6-4 0 0 0,-4-1 0 0 0,-6 2 0 0 0,-2-5 0 0 0,-2 1 0 0 0,-1 1 0 0 0,5 2 0 0 0,2 3 0 0 0,10-3 0 0 0,2-1 0 0 0,4 1 0 0 0,8 2 0 0 0,10 1 0 0 0,8-3 0 0 0,-3-1 0 0 0,-5 1 0 0 0,-4 2 0 0 0,3 1 0 0 0,5 2 0 0 0,5 1 0 0 0,6 1 0 0 0,3 0 0 0 0,-3 0 0 0 0,0 1 0 0 0,1-1 0 0 0,2 0 0 0 0,-10 1 0 0 0,-1-1 0 0 0,0 0 0 0 0,4 0 0 0 0,9 5 0 0 0,4 2 0 0 0,3 0 0 0 0,-1 3 0 0 0,-5 1 0 0 0,-3-2 0 0 0,-1 3 0 0 0,0 5 0 0 0,2-1 0 0 0,0 3 0 0 0,2-3 0 0 0,0 2 0 0 0,1-2 0 0 0,5 1 0 0 0,2-2 0 0 0,5 1 0 0 0,16 4 0 0 0,20-1 0 0 0,17 0 0 0 0,19 3 0 0 0,16-2 0 0 0,12 0 0 0 0,8-2 0 0 0,0 0 0 0 0,6-3 0 0 0,8 7 0 0 0,-3 0 0 0 0,-3-4 0 0 0,-2-6 0 0 0,-1 2 0 0 0,5-3 0 0 0,-4-2 0 0 0,-3-4 0 0 0,5-1 0 0 0,-4-3 0 0 0,-2 5 0 0 0,0 0 0 0 0,5 1 0 0 0,-8-3 0 0 0,-8 0 0 0 0,-13-2 0 0 0,-2-1 0 0 0,-7-1 0 0 0,-7 0 0 0 0,-8 5 0 0 0,0 2 0 0 0,3-1 0 0 0,4-1 0 0 0,4-1 0 0 0,-1 4 0 0 0,0 0 0 0 0,18-1 0 0 0,13-1 0 0 0,3 3 0 0 0,-9 0 0 0 0,-1-2 0 0 0,-9-1 0 0 0,-5 3 0 0 0,-2 0 0 0 0,-8-1 0 0 0,5-3 0 0 0,2-1 0 0 0,-4-2 0 0 0,0-1 0 0 0,-5-1 0 0 0,0 0 0 0 0,-4 5 0 0 0,-5 1 0 0 0,-3 11 0 0 0,-4 3 0 0 0,-2-3 0 0 0,-2-4 0 0 0,-6 1 0 0 0,-7 4 0 0 0,-6 3 0 0 0,-22-1 0 0 0,-25 1 0 0 0,-43-3 0 0 0,-46-4 0 0 0,-28-6 0 0 0,-14-2 0 0 0,-17-4 0 0 0,2-2 0 0 0,5 0 0 0 0,12-1 0 0 0,17 0 0 0 0,19 0 0 0 0,19 1 0 0 0,19-1 0 0 0,8 1 0 0 0,7 0 0 0 0,7 0 0 0 0,3 0 0 0 0,-7 0 0 0 0,2-5 0 0 0,3-2 0 0 0,2 0 0 0 0,2 2 0 0 0,-5-4 0 0 0,-1-1 0 0 0,1 2 0 0 0,1 2 0 0 0,-4-3 0 0 0,5 0 0 0 0,3 1 0 0 0,7 3 0 0 0,7 1 0 0 0,8 2 0 0 0,4 1 0 0 0,-1 1 0 0 0,-5 0 0 0 0,-1 1 0 0 0,3-1 0 0 0,2 0 0 0 0,-8 1 0 0 0,-1-1 0 0 0,2 0 0 0 0,-2 0 0 0 0,3 0 0 0 0,3 0 0 0 0,3 0 0 0 0,4 0 0 0 0,1 0 0 0 0,3 0 0 0 0,0 0 0 0 0,0 0 0 0 0,-4 0 0 0 0,-3 0 0 0 0,1 0 0 0 0,0 0 0 0 0,3 0 0 0 0,0 0 0 0 0,2 0 0 0 0,16 0 0 0 0,22 0 0 0 0,36 0 0 0 0,27 0 0 0 0,23 0 0 0 0,11 0 0 0 0,10 0 0 0 0,17 0 0 0 0,8 5 0 0 0,7 2 0 0 0,10 5 0 0 0,6 1 0 0 0,-4-3 0 0 0,-7 3 0 0 0,-8 5 0 0 0,-18-2 0 0 0,-13 3 0 0 0,-6-2 0 0 0,-14 1 0 0 0,-12-3 0 0 0,-10-3 0 0 0,-10-4 0 0 0,0 2 0 0 0,6-1 0 0 0,18 14 0 0 0,17 3 0 0 0,1 3 0 0 0,0 1 0 0 0,-7-4 0 0 0,-3-2 0 0 0,-13-4 0 0 0,-8-6 0 0 0,-11-5 0 0 0,6 1 0 0 0,2 4 0 0 0,-5 0 0 0 0,3 2 0 0 0,-4 0 0 0 0,3 1 0 0 0,1-2 0 0 0,1-3 0 0 0,-1 1 0 0 0,-6-1 0 0 0,-7 7 0 0 0,-3 1 0 0 0,1 3 0 0 0,-7 2 0 0 0,-7-3 0 0 0,-3-6 0 0 0,-2 1 0 0 0,3-3 0 0 0,-3 1 0 0 0,-1-2 0 0 0,-2-3 0 0 0,-5 3 0 0 0,0-2 0 0 0,-6 3 0 0 0,-9 4 0 0 0,-24-1 0 0 0,-23-3 0 0 0,-27-4 0 0 0,-13-4 0 0 0,-20-8 0 0 0,-8-4 0 0 0,-7 0 0 0 0,-1 0 0 0 0,9 1 0 0 0,7-3 0 0 0,-1-1 0 0 0,11 1 0 0 0,5-3 0 0 0,6 0 0 0 0,5 2 0 0 0,6 3 0 0 0,2 2 0 0 0,8 2 0 0 0,8 1 0 0 0,2 1 0 0 0,-2-5 0 0 0,-3-2 0 0 0,2 1 0 0 0,-1 1 0 0 0,-3 1 0 0 0,-7 2 0 0 0,-5 1 0 0 0,-1 0 0 0 0,-6 1 0 0 0,6 1 0 0 0,7-1 0 0 0,4 0 0 0 0,7 0 0 0 0,5 1 0 0 0,6-1 0 0 0,-2 0 0 0 0,-4 0 0 0 0,-1 0 0 0 0,3 0 0 0 0,-2 0 0 0 0,-5-6 0 0 0,-4-1 0 0 0,-4 1 0 0 0,3 0 0 0 0,0 2 0 0 0,3 2 0 0 0,1 1 0 0 0,2 0 0 0 0,5-4 0 0 0,5-2 0 0 0,2 1 0 0 0,3 1 0 0 0,-9 1 0 0 0,-2 2 0 0 0,0-5 0 0 0,-2 0 0 0 0,1 0 0 0 0,-3 2 0 0 0,-8 1 0 0 0,-6 2 0 0 0,3 1 0 0 0,5 1 0 0 0,8 0 0 0 0,0 0 0 0 0,3 1 0 0 0,3-1 0 0 0,4 0 0 0 0,2 0 0 0 0,2 0 0 0 0,1 0 0 0 0,0 0 0 0 0,1 0 0 0 0,-1 0 0 0 0,11 0 0 0 0,25 0 0 0 0,21 0 0 0 0,23 0 0 0 0,29 0 0 0 0,34 6 0 0 0,23 1 0 0 0,16 5 0 0 0,19 11 0 0 0,8 1 0 0 0,9 3 0 0 0,-5-4 0 0 0,-7-1 0 0 0,-12-3 0 0 0,-13-6 0 0 0,-16 1 0 0 0,-15-2 0 0 0,-11-4 0 0 0,-4-2 0 0 0,-13 3 0 0 0,-13-1 0 0 0,-2 10 0 0 0,-10 1 0 0 0,5-3 0 0 0,2 2 0 0 0,-2 3 0 0 0,-2-2 0 0 0,3-5 0 0 0,0 1 0 0 0,-7-2 0 0 0,-4 2 0 0 0,-7-1 0 0 0,4 1 0 0 0,1-1 0 0 0,8-3 0 0 0,-3 2 0 0 0,9-1 0 0 0,2-3 0 0 0,0 2 0 0 0,3 0 0 0 0,3 8 0 0 0,-6 1 0 0 0,-5 2 0 0 0,-10-2 0 0 0,-9-5 0 0 0,-3-4 0 0 0,-5-5 0 0 0,-9 2 0 0 0,-10 5 0 0 0,-26 6 0 0 0,-22-1 0 0 0,-19-3 0 0 0,-22 1 0 0 0,-17-2 0 0 0,-9-4 0 0 0,-6-3 0 0 0,-13-3 0 0 0,-8-2 0 0 0,-1-1 0 0 0,5-2 0 0 0,5 1 0 0 0,0-1 0 0 0,9 0 0 0 0,4 1 0 0 0,4 0 0 0 0,6-6 0 0 0,2-1 0 0 0,0 0 0 0 0,-3 2 0 0 0,4 1 0 0 0,0 2 0 0 0,8 0 0 0 0,-3 2 0 0 0,5-5 0 0 0,11-2 0 0 0,4 0 0 0 0,8 2 0 0 0,6 2 0 0 0,6 0 0 0 0,4 2 0 0 0,-3 1 0 0 0,0 0 0 0 0,0 0 0 0 0,2 0 0 0 0,1 1 0 0 0,1-1 0 0 0,-9 0 0 0 0,-3 0 0 0 0,0 0 0 0 0,3 0 0 0 0,4 0 0 0 0,-3 0 0 0 0,0 0 0 0 0,3 0 0 0 0,1 0 0 0 0,3 0 0 0 0,-5 0 0 0 0,1 0 0 0 0,0 0 0 0 0,2 0 0 0 0,-4 0 0 0 0,0 0 0 0 0,1 0 0 0 0,2 0 0 0 0,2 0 0 0 0,-3 0 0 0 0,-1 0 0 0 0,0 0 0 0 0,3 0 0 0 0,2 0 0 0 0,0 0 0 0 0,2 0 0 0 0,1 0 0 0 0,0 0 0 0 0,0 0 0 0 0,0 0 0 0 0,1 0 0 0 0,-1 0 0 0 0,0 0 0 0 0,0 0 0 0 0,0 0 0 0 0,-1 5 0 0 0,1 2 0 0 0,0 0 0 0 0,0-1 0 0 0,5 3 0 0 0,2 0 0 0 0,0 4 0 0 0,-7 0 0 0 0,2 3 0 0 0,0-1 0 0 0,1-4 0 0 0,4 8 0 0 0,22 5 0 0 0,23-1 0 0 0,18 1 0 0 0,23 1 0 0 0,22-3 0 0 0,14-5 0 0 0,5-7 0 0 0,1-3 0 0 0,-1-4 0 0 0,-8-3 0 0 0,-3 0 0 0 0,-3-1 0 0 0,-10 0 0 0 0,-8 0 0 0 0,-1 0 0 0 0,-1 1 0 0 0,-7-1 0 0 0,-9 1 0 0 0,-9 0 0 0 0,-5 0 0 0 0,6 0 0 0 0,5 0 0 0 0,1 0 0 0 0,1 0 0 0 0,-3 0 0 0 0,7 0 0 0 0,4 0 0 0 0,-3 0 0 0 0,0-5 0 0 0,0-2 0 0 0,7 0 0 0 0,-3 2 0 0 0,0 1 0 0 0,-6 2 0 0 0,-2 0 0 0 0,1 2 0 0 0,2 0 0 0 0,2 0 0 0 0,-4 0 0 0 0,0 6 0 0 0,7 1 0 0 0,-3 0 0 0 0,1-1 0 0 0,-6-3 0 0 0,-5 0 0 0 0,-7-2 0 0 0,-4 0 0 0 0,2-1 0 0 0,-1-1 0 0 0,0 1 0 0 0,13 0 0 0 0,14 0 0 0 0,2-1 0 0 0,5 1 0 0 0,-5 0 0 0 0,9 6 0 0 0,0 1 0 0 0,-1-1 0 0 0,-3 0 0 0 0,-8-2 0 0 0,-10-2 0 0 0,-9-1 0 0 0,-7 0 0 0 0,-10 4 0 0 0,-4 2 0 0 0,-6-1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2T14:36:20.4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2,'0'1,"1"0,-1 0,0 0,1 0,-1 0,1 0,-1 0,1 0,-1 0,1 0,0 0,-1-1,1 1,0 0,0 0,0-1,0 1,-1 0,1-1,0 1,0-1,0 1,0-1,0 0,0 1,3-1,31 7,-32-7,60 4,96-5,44 2,-183 2,0 1,0 1,34 14,18 4,25 9,-33-9,-11-13,-42-9,0 1,1 0,12 5,-20-6,-1 0,0 1,1 0,-1 0,0 0,0 0,0 0,0 0,-1 1,1 0,0-1,-1 1,0 0,2 4,3 6,0 0,-1 0,-1 1,-1 0,0 0,0 1,-2-1,2 19,-2 17,-4 56,0-28,2-73,0 0,0 0,-1 0,0 0,1 0,-2 0,1 0,0 0,-1 0,-3 6,3-9,0 0,0 1,0-1,0 0,0 0,0 0,-1 0,1-1,-1 1,1-1,-1 1,0-1,1 0,-1 0,0 0,0 0,0-1,0 1,-3 0,-43 3,-1-2,-71-7,11 1,-525 4,630 1,1-1,0 0,0-1,-1 1,1-1,0 0,0 0,0 0,0 0,0-1,0 1,0-1,0 0,-6-5,7 4,0 0,1-1,0 1,-1 0,2-1,-1 0,0 1,1-1,-1 0,1 0,0 0,0 0,1 0,-1 0,1 0,0-4,2-211,1 76,-3 136,0 0,0 0,1 0,0 1,0-1,1 0,0 0,0 1,5-10,-5 12,0 1,1-1,-1 1,1 0,0 0,0 0,0 0,1 1,-1-1,1 1,-1 0,1 0,0 0,0 0,0 1,7-3,23-4,63-5,-63 9,76-6,54-7,17-13,-133 23,0 3,83 3,-88 1,-17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08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25145 5763 16383 0 0,'5'0'0'0'0,"8"5"0"0"0,6 2 0 0 0,10 0 0 0 0,7-2 0 0 0,12-1 0 0 0,9-2 0 0 0,10 5 0 0 0,10 0 0 0 0,13 5 0 0 0,7 1 0 0 0,-2-3 0 0 0,3 3 0 0 0,2-1 0 0 0,-6-3 0 0 0,-4-2 0 0 0,0 2 0 0 0,-11 0 0 0 0,-7-1 0 0 0,-7-3 0 0 0,-8-2 0 0 0,-3-1 0 0 0,-6-1 0 0 0,-1-1 0 0 0,3 0 0 0 0,9 5 0 0 0,4 1 0 0 0,8 6 0 0 0,13 0 0 0 0,-3 9 0 0 0,-4 1 0 0 0,-5 2 0 0 0,-9-3 0 0 0,-10-6 0 0 0,-9-4 0 0 0,-7-5 0 0 0,2-3 0 0 0,-7 3 0 0 0,-3 1 0 0 0,4-2 0 0 0,7 0 0 0 0,8-2 0 0 0,5-2 0 0 0,0 0 0 0 0,6 5 0 0 0,-1 1 0 0 0,0-1 0 0 0,-5-1 0 0 0,-6-1 0 0 0,-5-2 0 0 0,-5-1 0 0 0,-4-1 0 0 0,4 0 0 0 0,0 0 0 0 0,0 0 0 0 0,-7 5 0 0 0,-8 7 0 0 0,-8 7 0 0 0,-12 5 0 0 0,-22 5 0 0 0,-23 1 0 0 0,-21 2 0 0 0,-4 1 0 0 0,-12-1 0 0 0,-9 0 0 0 0,1 0 0 0 0,0-5 0 0 0,-2-3 0 0 0,4-5 0 0 0,6-5 0 0 0,1-6 0 0 0,3-4 0 0 0,10-2 0 0 0,4-2 0 0 0,9-1 0 0 0,7 0 0 0 0,-4 0 0 0 0,1 0 0 0 0,-1 0 0 0 0,1 6 0 0 0,5 2 0 0 0,-1 0 0 0 0,2-2 0 0 0,3-1 0 0 0,3-2 0 0 0,2 0 0 0 0,-3 3 0 0 0,-1 2 0 0 0,-4 0 0 0 0,0-2 0 0 0,2-1 0 0 0,3-2 0 0 0,2-1 0 0 0,2-1 0 0 0,2 0 0 0 0,1 5 0 0 0,0 2 0 0 0,0-1 0 0 0,1 0 0 0 0,-1-3 0 0 0,0 0 0 0 0,0-2 0 0 0,0-1 0 0 0,0 0 0 0 0,0 0 0 0 0,-5 0 0 0 0,-3 0 0 0 0,2-1 0 0 0,-5 1 0 0 0,0 0 0 0 0,1 0 0 0 0,4 0 0 0 0,1 0 0 0 0,3 0 0 0 0,0 0 0 0 0,2 0 0 0 0,-5 0 0 0 0,-2 0 0 0 0,1 0 0 0 0,1 0 0 0 0,1 0 0 0 0,2 0 0 0 0,-5 5 0 0 0,0 2 0 0 0,0 0 0 0 0,1-1 0 0 0,3-3 0 0 0,0 0 0 0 0,8 3 0 0 0,6 7 0 0 0,14 1 0 0 0,12-2 0 0 0,5 2 0 0 0,6-1 0 0 0,6-3 0 0 0,-2 3 0 0 0,7-2 0 0 0,4-2 0 0 0,1 2 0 0 0,6 0 0 0 0,2-3 0 0 0,9 4 0 0 0,13-1 0 0 0,6 3 0 0 0,1-1 0 0 0,11 3 0 0 0,1-2 0 0 0,-1-3 0 0 0,0-3 0 0 0,2 2 0 0 0,-1 0 0 0 0,-5-3 0 0 0,-5-1 0 0 0,1-3 0 0 0,-6-1 0 0 0,-9-2 0 0 0,-5 0 0 0 0,-5 0 0 0 0,-5-1 0 0 0,-6 1 0 0 0,-3 0 0 0 0,-2 0 0 0 0,-2-1 0 0 0,0 1 0 0 0,6 0 0 0 0,6 0 0 0 0,2 6 0 0 0,4 1 0 0 0,-1-1 0 0 0,-3 0 0 0 0,-4-2 0 0 0,-3-2 0 0 0,-3-1 0 0 0,-1 0 0 0 0,-2-1 0 0 0,-1 0 0 0 0,1-1 0 0 0,-1 1 0 0 0,6 0 0 0 0,7 5 0 0 0,7 2 0 0 0,5-1 0 0 0,-1 0 0 0 0,7-2 0 0 0,-3-2 0 0 0,0-1 0 0 0,-5 0 0 0 0,-6-1 0 0 0,0 0 0 0 0,2-1 0 0 0,3 1 0 0 0,-1 0 0 0 0,-5 0 0 0 0,-4 0 0 0 0,-5 0 0 0 0,3 0 0 0 0,-1 0 0 0 0,-1 0 0 0 0,-3 0 0 0 0,0 5 0 0 0,-8 7 0 0 0,-8 7 0 0 0,-17 6 0 0 0,-20 8 0 0 0,-23 5 0 0 0,-21 1 0 0 0,-9-7 0 0 0,1-2 0 0 0,-3-8 0 0 0,1-6 0 0 0,6-2 0 0 0,5 3 0 0 0,1-2 0 0 0,1-3 0 0 0,0 2 0 0 0,4-3 0 0 0,7-1 0 0 0,6-4 0 0 0,4-3 0 0 0,-1-1 0 0 0,1 4 0 0 0,1 1 0 0 0,-4-1 0 0 0,0-1 0 0 0,2-2 0 0 0,2-1 0 0 0,2-1 0 0 0,2 0 0 0 0,1-1 0 0 0,0-1 0 0 0,1 1 0 0 0,-5 0 0 0 0,-1-1 0 0 0,-6 1 0 0 0,0 0 0 0 0,1 0 0 0 0,-2-5 0 0 0,1-2 0 0 0,-3 0 0 0 0,1 2 0 0 0,3 1 0 0 0,3 2 0 0 0,3 0 0 0 0,3 2 0 0 0,1 0 0 0 0,1 0 0 0 0,-5 0 0 0 0,-7 1 0 0 0,-6-1 0 0 0,-1 0 0 0 0,3 0 0 0 0,-6 0 0 0 0,-5 0 0 0 0,2 0 0 0 0,6 0 0 0 0,5 0 0 0 0,6 0 0 0 0,4 0 0 0 0,2 0 0 0 0,-3 0 0 0 0,-1 0 0 0 0,0 0 0 0 0,1 0 0 0 0,2 0 0 0 0,1 0 0 0 0,1 0 0 0 0,1 0 0 0 0,0 0 0 0 0,0 0 0 0 0,0 0 0 0 0,0 0 0 0 0,0 0 0 0 0,0 0 0 0 0,0 0 0 0 0,-5 0 0 0 0,-2 0 0 0 0,0 0 0 0 0,1 0 0 0 0,2 0 0 0 0,2 0 0 0 0,0 0 0 0 0,12 0 0 0 0,15 0 0 0 0,13 0 0 0 0,11 0 0 0 0,13 5 0 0 0,12 13 0 0 0,9 8 0 0 0,6 5 0 0 0,10 3 0 0 0,3-5 0 0 0,11-1 0 0 0,-3-7 0 0 0,1 0 0 0 0,2-5 0 0 0,9 1 0 0 0,0 3 0 0 0,4-3 0 0 0,9 2 0 0 0,1-3 0 0 0,-5 7 0 0 0,0-1 0 0 0,0 2 0 0 0,-12-4 0 0 0,-11-5 0 0 0,-2 0 0 0 0,-9-2 0 0 0,-10-4 0 0 0,-4-3 0 0 0,-11 3 0 0 0,-7-1 0 0 0,1-1 0 0 0,1-2 0 0 0,3 4 0 0 0,2-1 0 0 0,-2 0 0 0 0,-2-3 0 0 0,-1-1 0 0 0,8-2 0 0 0,8 4 0 0 0,5 1 0 0 0,-2 0 0 0 0,1 3 0 0 0,1 1 0 0 0,-3-2 0 0 0,-7-3 0 0 0,-5-2 0 0 0,-4-2 0 0 0,-4-1 0 0 0,-3 0 0 0 0,0-2 0 0 0,-1 1 0 0 0,0-1 0 0 0,0 1 0 0 0,6 0 0 0 0,1 0 0 0 0,1 0 0 0 0,-2-1 0 0 0,-1 1 0 0 0,-1 0 0 0 0,-2 0 0 0 0,0 1 0 0 0,-1-1 0 0 0,0 0 0 0 0,0 0 0 0 0,0 0 0 0 0,0 0 0 0 0,0 0 0 0 0,0 0 0 0 0,0 0 0 0 0,-5 5 0 0 0,-13 2 0 0 0,-24 5 0 0 0,-42 16 0 0 0,-27 4 0 0 0,-28 1 0 0 0,-16 1 0 0 0,-8-6 0 0 0,-8-2 0 0 0,4-6 0 0 0,-2 0 0 0 0,18-5 0 0 0,13 2 0 0 0,15-3 0 0 0,6-4 0 0 0,8-3 0 0 0,11-3 0 0 0,13-2 0 0 0,4-2 0 0 0,-5 0 0 0 0,-4-1 0 0 0,3 0 0 0 0,6 1 0 0 0,0-1 0 0 0,-1 1 0 0 0,2 0 0 0 0,4 0 0 0 0,5 0 0 0 0,4 0 0 0 0,2 0 0 0 0,-3 0 0 0 0,0 0 0 0 0,-1 0 0 0 0,3 0 0 0 0,1 0 0 0 0,1 0 0 0 0,1 0 0 0 0,-10 0 0 0 0,-3 0 0 0 0,0 0 0 0 0,4 0 0 0 0,2 0 0 0 0,-2 0 0 0 0,-5 0 0 0 0,-5 0 0 0 0,1 0 0 0 0,3 0 0 0 0,5 0 0 0 0,4 0 0 0 0,3 0 0 0 0,-3 0 0 0 0,0 0 0 0 0,1 0 0 0 0,1 0 0 0 0,2 0 0 0 0,1 0 0 0 0,-4 0 0 0 0,-1 0 0 0 0,0 0 0 0 0,2 0 0 0 0,6 5 0 0 0,9 7 0 0 0,13 2 0 0 0,8 4 0 0 0,10-2 0 0 0,13 7 0 0 0,2 6 0 0 0,3-3 0 0 0,2-6 0 0 0,1 0 0 0 0,-5 1 0 0 0,-1-3 0 0 0,0-4 0 0 0,-4 0 0 0 0,5 4 0 0 0,3-2 0 0 0,-3 2 0 0 0,-1-2 0 0 0,1-4 0 0 0,1-4 0 0 0,2-3 0 0 0,0-3 0 0 0,12-1 0 0 0,4 9 0 0 0,5 3 0 0 0,-1 0 0 0 0,-3-3 0 0 0,-5-3 0 0 0,8-2 0 0 0,-1-3 0 0 0,-2-1 0 0 0,2-1 0 0 0,-3 0 0 0 0,-3-1 0 0 0,7 0 0 0 0,0 1 0 0 0,3 0 0 0 0,3 0 0 0 0,-3-1 0 0 0,1-4 0 0 0,-4-2 0 0 0,-5 0 0 0 0,-4 2 0 0 0,-4 1 0 0 0,-3 2 0 0 0,-1 0 0 0 0,-1 2 0 0 0,-1 0 0 0 0,5 0 0 0 0,3 1 0 0 0,4-1 0 0 0,7 0 0 0 0,-1 0 0 0 0,-2 0 0 0 0,1 0 0 0 0,-2 0 0 0 0,-4 0 0 0 0,-3 0 0 0 0,13 0 0 0 0,4 0 0 0 0,-4 0 0 0 0,2 0 0 0 0,12 0 0 0 0,0 0 0 0 0,0-5 0 0 0,0-2 0 0 0,-7 0 0 0 0,4 2 0 0 0,-4 1 0 0 0,-7 2 0 0 0,-6 0 0 0 0,-6 2 0 0 0,-4-5 0 0 0,-3-2 0 0 0,4 0 0 0 0,1 2 0 0 0,0 2 0 0 0,3 0 0 0 0,1 2 0 0 0,-1 1 0 0 0,-3 0 0 0 0,-1 0 0 0 0,-3 0 0 0 0,-1 1 0 0 0,-6 4 0 0 0,-7 13 0 0 0,-28 8 0 0 0,-24 5 0 0 0,-21 3 0 0 0,-8 1 0 0 0,-13-6 0 0 0,-11-3 0 0 0,-6 1 0 0 0,7-6 0 0 0,2-5 0 0 0,5-6 0 0 0,10 0 0 0 0,12 0 0 0 0,9-3 0 0 0,8-3 0 0 0,-5-1 0 0 0,-1 3 0 0 0,-3 2 0 0 0,1-2 0 0 0,4-1 0 0 0,-7 4 0 0 0,-1 0 0 0 0,-1-1 0 0 0,2-3 0 0 0,4-1 0 0 0,0-2 0 0 0,-3-1 0 0 0,1-1 0 0 0,4 0 0 0 0,4 0 0 0 0,4-1 0 0 0,-3 6 0 0 0,-6 2 0 0 0,1 0 0 0 0,1-2 0 0 0,-2-1 0 0 0,1-2 0 0 0,3 0 0 0 0,3-2 0 0 0,3 0 0 0 0,2 0 0 0 0,1 0 0 0 0,-4-1 0 0 0,-2 1 0 0 0,1 0 0 0 0,-10 0 0 0 0,-1 0 0 0 0,1 0 0 0 0,-1 0 0 0 0,7 5 0 0 0,0 2 0 0 0,-9 0 0 0 0,-1-2 0 0 0,3-1 0 0 0,4-2 0 0 0,4 0 0 0 0,-6-2 0 0 0,-7 0 0 0 0,1 0 0 0 0,3 0 0 0 0,6-1 0 0 0,4 1 0 0 0,4 0 0 0 0,2 0 0 0 0,2 0 0 0 0,0 0 0 0 0,1 0 0 0 0,0 0 0 0 0,-1 0 0 0 0,1 0 0 0 0,-6 0 0 0 0,-8 0 0 0 0,5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09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22532 5960 16383 0 0,'5'0'0'0'0,"13"0"0"0"0,8 0 0 0 0,5 0 0 0 0,3 0 0 0 0,6 0 0 0 0,1-5 0 0 0,-1-2 0 0 0,-1 0 0 0 0,-3 1 0 0 0,-2-3 0 0 0,-1 0 0 0 0,-2 1 0 0 0,0 2 0 0 0,5-3 0 0 0,2 0 0 0 0,0 1 0 0 0,3-3 0 0 0,1 0 0 0 0,9 3 0 0 0,0 1 0 0 0,4 3 0 0 0,1 2 0 0 0,3 1 0 0 0,7 1 0 0 0,-2-5 0 0 0,-8-1 0 0 0,-1-1 0 0 0,-6 2 0 0 0,0-3 0 0 0,2-2 0 0 0,3 2 0 0 0,-3 3 0 0 0,-9-5 0 0 0,-8 1 0 0 0,3 2 0 0 0,4 1 0 0 0,1 2 0 0 0,-2 2 0 0 0,-1 1 0 0 0,-3 1 0 0 0,-3 0 0 0 0,0 1 0 0 0,-2-1 0 0 0,6 1 0 0 0,6-1 0 0 0,1 0 0 0 0,4 0 0 0 0,-1 0 0 0 0,-3 0 0 0 0,-4 0 0 0 0,-3 0 0 0 0,-3 0 0 0 0,-2 0 0 0 0,-1 0 0 0 0,0 0 0 0 0,-1 0 0 0 0,1 0 0 0 0,4 0 0 0 0,3 0 0 0 0,5 0 0 0 0,1 0 0 0 0,-3 0 0 0 0,-2 0 0 0 0,-3 0 0 0 0,-2 0 0 0 0,-1 0 0 0 0,-2 0 0 0 0,0 0 0 0 0,0 0 0 0 0,-1 0 0 0 0,1 0 0 0 0,0 0 0 0 0,0 0 0 0 0,0 0 0 0 0,0 0 0 0 0,0 0 0 0 0,0 0 0 0 0,0 0 0 0 0,0 0 0 0 0,0 0 0 0 0,1 0 0 0 0,-1 5 0 0 0,0 2 0 0 0,0 0 0 0 0,0-1 0 0 0,0-3 0 0 0,0 5 0 0 0,1 0 0 0 0,-1 0 0 0 0,-6 2 0 0 0,0 6 0 0 0,-1 0 0 0 0,-4 2 0 0 0,6-1 0 0 0,-2 1 0 0 0,0-2 0 0 0,-4 1 0 0 0,-5 4 0 0 0,-6 2 0 0 0,-3 4 0 0 0,-4 2 0 0 0,-1 1 0 0 0,-18-4 0 0 0,-5-1 0 0 0,-10 0 0 0 0,-4 1 0 0 0,-2-3 0 0 0,0-1 0 0 0,2 1 0 0 0,-4-3 0 0 0,0-5 0 0 0,1-5 0 0 0,2 6 0 0 0,2 1 0 0 0,1-3 0 0 0,2-4 0 0 0,1-3 0 0 0,0-3 0 0 0,-5-3 0 0 0,-2 0 0 0 0,1-7 0 0 0,0-2 0 0 0,3 1 0 0 0,-5 1 0 0 0,-6 2 0 0 0,0 1 0 0 0,2-4 0 0 0,2 0 0 0 0,4 0 0 0 0,-2 2 0 0 0,-6 1 0 0 0,-1 2 0 0 0,-2 1 0 0 0,1 1 0 0 0,-7 0 0 0 0,-5 0 0 0 0,-3 0 0 0 0,-2 1 0 0 0,6-1 0 0 0,6 0 0 0 0,2 0 0 0 0,4 0 0 0 0,4 0 0 0 0,5 0 0 0 0,3 0 0 0 0,-4 0 0 0 0,0 0 0 0 0,1 0 0 0 0,2 11 0 0 0,0 3 0 0 0,3-1 0 0 0,0-2 0 0 0,0-3 0 0 0,1-3 0 0 0,-5-3 0 0 0,-7 4 0 0 0,-2 2 0 0 0,-3-2 0 0 0,1-1 0 0 0,3 3 0 0 0,3 1 0 0 0,5-1 0 0 0,2-3 0 0 0,2-1 0 0 0,6 4 0 0 0,2 0 0 0 0,0-1 0 0 0,-11-2 0 0 0,-6-2 0 0 0,-1-1 0 0 0,2-1 0 0 0,2-1 0 0 0,2 0 0 0 0,2 0 0 0 0,2 0 0 0 0,0-1 0 0 0,1 1 0 0 0,0 0 0 0 0,1 5 0 0 0,-1 2 0 0 0,0 0 0 0 0,6 4 0 0 0,1-1 0 0 0,-1 0 0 0 0,0-4 0 0 0,-3-1 0 0 0,0-3 0 0 0,3 4 0 0 0,1 2 0 0 0,-5-2 0 0 0,-4 10 0 0 0,-2 1 0 0 0,1-2 0 0 0,0-3 0 0 0,1 2 0 0 0,0-3 0 0 0,1-2 0 0 0,1-3 0 0 0,5 3 0 0 0,13 0 0 0 0,13-2 0 0 0,12-2 0 0 0,15 4 0 0 0,19 0 0 0 0,6-2 0 0 0,11-1 0 0 0,5-2 0 0 0,2-2 0 0 0,-1-2 0 0 0,4 1 0 0 0,0-2 0 0 0,9 1 0 0 0,1 0 0 0 0,-9-1 0 0 0,-5 1 0 0 0,-10 0 0 0 0,-5 0 0 0 0,6 0 0 0 0,-4 0 0 0 0,-4 0 0 0 0,-2 0 0 0 0,-4 0 0 0 0,1 0 0 0 0,-2 0 0 0 0,-3 0 0 0 0,-4 0 0 0 0,-3 0 0 0 0,-2 0 0 0 0,-2 0 0 0 0,5 0 0 0 0,2 0 0 0 0,-1 0 0 0 0,-1 0 0 0 0,-2 0 0 0 0,5 0 0 0 0,0 0 0 0 0,0 0 0 0 0,-3 0 0 0 0,-1 0 0 0 0,-2 0 0 0 0,-1 0 0 0 0,0 0 0 0 0,-1 0 0 0 0,-1 0 0 0 0,1 0 0 0 0,5 0 0 0 0,2 0 0 0 0,0 0 0 0 0,-2 0 0 0 0,-1 0 0 0 0,-1 0 0 0 0,-2 0 0 0 0,0 0 0 0 0,-1 0 0 0 0,0 5 0 0 0,0 2 0 0 0,0 0 0 0 0,-1-2 0 0 0,7-1 0 0 0,1-1 0 0 0,0-2 0 0 0,-2-1 0 0 0,-1 0 0 0 0,-1 0 0 0 0,-2 0 0 0 0,5 0 0 0 0,1 5 0 0 0,0 1 0 0 0,-2 1 0 0 0,-1-2 0 0 0,-2-1 0 0 0,-6 4 0 0 0,-3 11 0 0 0,6 2 0 0 0,3-2 0 0 0,0-5 0 0 0,1-4 0 0 0,-6 1 0 0 0,-2-1 0 0 0,0-2 0 0 0,0-3 0 0 0,2-2 0 0 0,0-2 0 0 0,2 0 0 0 0,1-1 0 0 0,-5 5 0 0 0,-2 1 0 0 0,-5 6 0 0 0,0 0 0 0 0,2-2 0 0 0,-3 3 0 0 0,1-1 0 0 0,-3 3 0 0 0,7-1 0 0 0,-6-3 0 0 0,-12-4 0 0 0,-11-2 0 0 0,-15 2 0 0 0,-16 1 0 0 0,-5-1 0 0 0,-13-2 0 0 0,-7 3 0 0 0,-8 1 0 0 0,-4-1 0 0 0,1-3 0 0 0,1 10 0 0 0,4 1 0 0 0,1-2 0 0 0,-8-3 0 0 0,3 2 0 0 0,4-2 0 0 0,-4-2 0 0 0,1-3 0 0 0,7-2 0 0 0,-1-2 0 0 0,4-2 0 0 0,8 0 0 0 0,2 0 0 0 0,0-1 0 0 0,2 1 0 0 0,5-1 0 0 0,-1 1 0 0 0,-9 0 0 0 0,0 0 0 0 0,4 5 0 0 0,5 2 0 0 0,4 0 0 0 0,5-2 0 0 0,2-1 0 0 0,3-2 0 0 0,0 0 0 0 0,1-2 0 0 0,0 0 0 0 0,0 0 0 0 0,-1 0 0 0 0,1-1 0 0 0,-1 1 0 0 0,-6 0 0 0 0,-1 0 0 0 0,0 0 0 0 0,2 0 0 0 0,1 0 0 0 0,-4 0 0 0 0,-6 0 0 0 0,0 0 0 0 0,-4 0 0 0 0,2 0 0 0 0,-2 0 0 0 0,2 0 0 0 0,-7 0 0 0 0,1 0 0 0 0,-2 0 0 0 0,4 0 0 0 0,-6 0 0 0 0,2 0 0 0 0,5 0 0 0 0,5 0 0 0 0,6 0 0 0 0,3 0 0 0 0,3 0 0 0 0,2 0 0 0 0,1 0 0 0 0,0 0 0 0 0,0 0 0 0 0,0 0 0 0 0,-1 0 0 0 0,0 0 0 0 0,0 0 0 0 0,6 5 0 0 0,1 2 0 0 0,-1 0 0 0 0,5 4 0 0 0,-1 0 0 0 0,-1-2 0 0 0,-2-3 0 0 0,-3-1 0 0 0,-2-3 0 0 0,5 4 0 0 0,5 7 0 0 0,12 0 0 0 0,12-1 0 0 0,11 13 0 0 0,7 7 0 0 0,12-1 0 0 0,9-2 0 0 0,8 1 0 0 0,11 0 0 0 0,1-5 0 0 0,4-2 0 0 0,7 1 0 0 0,-3-4 0 0 0,1 1 0 0 0,4-5 0 0 0,-6-3 0 0 0,2 5 0 0 0,-2 0 0 0 0,3-2 0 0 0,-5-5 0 0 0,-5-4 0 0 0,-7-3 0 0 0,-3-3 0 0 0,5 0 0 0 0,-2-2 0 0 0,-5 0 0 0 0,-7 1 0 0 0,-5-1 0 0 0,1 0 0 0 0,4 1 0 0 0,0 0 0 0 0,2-5 0 0 0,5-3 0 0 0,-2 2 0 0 0,7 0 0 0 0,-2 3 0 0 0,-4-5 0 0 0,-6 0 0 0 0,-5 0 0 0 0,1 3 0 0 0,5 1 0 0 0,-1 2 0 0 0,-3 1 0 0 0,-3 1 0 0 0,3 0 0 0 0,-1 1 0 0 0,9-1 0 0 0,0 0 0 0 0,-2 0 0 0 0,-4 1 0 0 0,1-1 0 0 0,3 0 0 0 0,4 0 0 0 0,-1-6 0 0 0,-4-1 0 0 0,-5 1 0 0 0,-4-5 0 0 0,-4 0 0 0 0,-1 2 0 0 0,-2 2 0 0 0,-1 3 0 0 0,6 2 0 0 0,1 0 0 0 0,0-3 0 0 0,-1-2 0 0 0,-1 1 0 0 0,3 1 0 0 0,2 2 0 0 0,-2 0 0 0 0,-1 2 0 0 0,-2 1 0 0 0,-2 0 0 0 0,-1 0 0 0 0,-1 1 0 0 0,0-1 0 0 0,0 0 0 0 0,0 0 0 0 0,0 0 0 0 0,0 0 0 0 0,0 0 0 0 0,0 0 0 0 0,0 0 0 0 0,-5 6 0 0 0,-8 6 0 0 0,-16 2 0 0 0,-20 14 0 0 0,-17 13 0 0 0,-14 4 0 0 0,-14 1 0 0 0,-12-3 0 0 0,2-8 0 0 0,2-6 0 0 0,2-1 0 0 0,3-6 0 0 0,8-7 0 0 0,2-6 0 0 0,6-4 0 0 0,6-3 0 0 0,5-3 0 0 0,-7 6 0 0 0,-5 0 0 0 0,-1 1 0 0 0,-1-2 0 0 0,3 0 0 0 0,5-2 0 0 0,-1-1 0 0 0,2 4 0 0 0,4 2 0 0 0,3 0 0 0 0,2-2 0 0 0,2-1 0 0 0,2-2 0 0 0,-10-1 0 0 0,-4-1 0 0 0,1 0 0 0 0,3 0 0 0 0,2 0 0 0 0,4 0 0 0 0,1-1 0 0 0,2 1 0 0 0,1 0 0 0 0,0 0 0 0 0,-5 0 0 0 0,-1 0 0 0 0,-1 11 0 0 0,-8 3 0 0 0,-3-1 0 0 0,2-2 0 0 0,-2-3 0 0 0,3-4 0 0 0,3-1 0 0 0,-1-2 0 0 0,2-1 0 0 0,-4 0 0 0 0,2-1 0 0 0,-3 0 0 0 0,-9 6 0 0 0,0 2 0 0 0,4-1 0 0 0,5 0 0 0 0,6 3 0 0 0,5 0 0 0 0,2-1 0 0 0,2-2 0 0 0,-9-2 0 0 0,-8-2 0 0 0,-2-1 0 0 0,4-1 0 0 0,3 0 0 0 0,5 0 0 0 0,-2-1 0 0 0,0 1 0 0 0,3 0 0 0 0,2 5 0 0 0,2 2 0 0 0,1 0 0 0 0,1-2 0 0 0,1-1 0 0 0,0-2 0 0 0,1 0 0 0 0,-1-2 0 0 0,0 0 0 0 0,-5 0 0 0 0,-2 0 0 0 0,0-1 0 0 0,2 1 0 0 0,1 0 0 0 0,1 0 0 0 0,12 0 0 0 0,15 5 0 0 0,20 2 0 0 0,17 0 0 0 0,20 3 0 0 0,17 1 0 0 0,8-2 0 0 0,8-2 0 0 0,9-3 0 0 0,7-1 0 0 0,-5-2 0 0 0,-6-1 0 0 0,-14 0 0 0 0,-13-1 0 0 0,-7 1 0 0 0,-8 0 0 0 0,0-1 0 0 0,-3 1 0 0 0,-4 0 0 0 0,-3 0 0 0 0,3 0 0 0 0,0 0 0 0 0,4 0 0 0 0,0 0 0 0 0,-2 5 0 0 0,3 2 0 0 0,-1 0 0 0 0,2-2 0 0 0,5-1 0 0 0,-1-1 0 0 0,2-2 0 0 0,-3-1 0 0 0,7 0 0 0 0,9 0 0 0 0,5 0 0 0 0,1 0 0 0 0,5-1 0 0 0,0 1 0 0 0,-3 0 0 0 0,4 0 0 0 0,-2 0 0 0 0,-2 0 0 0 0,-9 0 0 0 0,-9-5 0 0 0,-3-2 0 0 0,-6 0 0 0 0,-4 2 0 0 0,1 1 0 0 0,-2-4 0 0 0,-1 0 0 0 0,-3 1 0 0 0,-2 1 0 0 0,-2 3 0 0 0,0 0 0 0 0,-1 2 0 0 0,0 1 0 0 0,-1 0 0 0 0,1 1 0 0 0,0-1 0 0 0,0 0 0 0 0,0 1 0 0 0,0-1 0 0 0,0 0 0 0 0,0 0 0 0 0,0 0 0 0 0,0 0 0 0 0,0 0 0 0 0,1 0 0 0 0,-1 5 0 0 0,-5 7 0 0 0,-2 2 0 0 0,-5 4 0 0 0,-6 9 0 0 0,-10 5 0 0 0,-11 3 0 0 0,-9 0 0 0 0,-13 6 0 0 0,-12 0 0 0 0,-14 4 0 0 0,-3 5 0 0 0,-2-1 0 0 0,-7-8 0 0 0,-2-6 0 0 0,0-10 0 0 0,1-3 0 0 0,3-5 0 0 0,6-1 0 0 0,3-2 0 0 0,-4-4 0 0 0,7 1 0 0 0,9-1 0 0 0,0-2 0 0 0,4-2 0 0 0,2-3 0 0 0,-7-1 0 0 0,-2-1 0 0 0,3-1 0 0 0,3-1 0 0 0,4 1 0 0 0,-3-1 0 0 0,-4 1 0 0 0,-1 0 0 0 0,3-1 0 0 0,4 1 0 0 0,2 0 0 0 0,3 0 0 0 0,-4 0 0 0 0,0 0 0 0 0,0 0 0 0 0,2 0 0 0 0,2 0 0 0 0,1 0 0 0 0,1 0 0 0 0,1 0 0 0 0,-6 0 0 0 0,-1 0 0 0 0,1 0 0 0 0,-5 0 0 0 0,1 0 0 0 0,-5 0 0 0 0,1 0 0 0 0,3-5 0 0 0,-2-2 0 0 0,1 0 0 0 0,-3 2 0 0 0,-9 1 0 0 0,-6 2 0 0 0,2 0 0 0 0,6 2 0 0 0,6 0 0 0 0,1 0 0 0 0,3 0 0 0 0,4 1 0 0 0,2-1 0 0 0,3 0 0 0 0,2 0 0 0 0,1 0 0 0 0,0 0 0 0 0,1 0 0 0 0,-1 0 0 0 0,1 0 0 0 0,-1 0 0 0 0,0 0 0 0 0,0 0 0 0 0,0 0 0 0 0,0 0 0 0 0,0 0 0 0 0,0 0 0 0 0,0 0 0 0 0,-1 0 0 0 0,1 0 0 0 0,0 6 0 0 0,-5 1 0 0 0,3 5 0 0 0,2 0 0 0 0,6 9 0 0 0,24 1 0 0 0,17-3 0 0 0,6 0 0 0 0,9-3 0 0 0,11-5 0 0 0,18-3 0 0 0,6-4 0 0 0,1-2 0 0 0,0-1 0 0 0,-1-2 0 0 0,5 0 0 0 0,-5 1 0 0 0,-3-1 0 0 0,-2 0 0 0 0,-5 1 0 0 0,-3 0 0 0 0,-4-11 0 0 0,-5-3 0 0 0,0 1 0 0 0,8 2 0 0 0,7-2 0 0 0,-2 1 0 0 0,0 3 0 0 0,1 3 0 0 0,6 2 0 0 0,-2 2 0 0 0,-1 1 0 0 0,-6 1 0 0 0,4 1 0 0 0,13-6 0 0 0,-1-2 0 0 0,-1 1 0 0 0,-8 1 0 0 0,-3 1 0 0 0,-7 2 0 0 0,-7 1 0 0 0,0 0 0 0 0,2 1 0 0 0,4 0 0 0 0,5 1 0 0 0,-4-1 0 0 0,-3 0 0 0 0,-1 0 0 0 0,-3 0 0 0 0,2-5 0 0 0,3-2 0 0 0,4 0 0 0 0,-3 2 0 0 0,-3 1 0 0 0,-1 2 0 0 0,-2 0 0 0 0,-3 2 0 0 0,-5 0 0 0 0,-2 0 0 0 0,-2 0 0 0 0,-2 1 0 0 0,5-1 0 0 0,2 0 0 0 0,-1 0 0 0 0,-1 0 0 0 0,-2 0 0 0 0,0 0 0 0 0,-2 0 0 0 0,5 0 0 0 0,1 0 0 0 0,-1 0 0 0 0,-6 6 0 0 0,-3 1 0 0 0,-1-1 0 0 0,0 0 0 0 0,-5 8 0 0 0,5 3 0 0 0,-2 3 0 0 0,-1-2 0 0 0,-4-4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09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20298 5972 16383 0 0,'16'0'0'0'0,"26"-5"0"0"0,27-2 0 0 0,13 0 0 0 0,13-4 0 0 0,7 1 0 0 0,-4-5 0 0 0,-8 1 0 0 0,-8 3 0 0 0,-13 4 0 0 0,-13 2 0 0 0,-11 2 0 0 0,-2 2 0 0 0,-4 1 0 0 0,-2-5 0 0 0,2-1 0 0 0,11 0 0 0 0,2 1 0 0 0,-2 1 0 0 0,0 2 0 0 0,3 1 0 0 0,-2 0 0 0 0,-5 1 0 0 0,-5 1 0 0 0,-4-1 0 0 0,-3 0 0 0 0,-2 0 0 0 0,4 6 0 0 0,7 1 0 0 0,1 5 0 0 0,3 1 0 0 0,5-3 0 0 0,-1 3 0 0 0,6-1 0 0 0,-1 3 0 0 0,1-1 0 0 0,-5 2 0 0 0,-5-1 0 0 0,-6-4 0 0 0,7-3 0 0 0,0-4 0 0 0,2-1 0 0 0,3 3 0 0 0,-1 1 0 0 0,0-1 0 0 0,3 4 0 0 0,-4 5 0 0 0,-5 1 0 0 0,-4-3 0 0 0,-10 2 0 0 0,-5-2 0 0 0,-2-3 0 0 0,0 2 0 0 0,2 10 0 0 0,0 1 0 0 0,2-4 0 0 0,-4 1 0 0 0,-1 2 0 0 0,-5 2 0 0 0,0-2 0 0 0,-4 0 0 0 0,2-4 0 0 0,7 1 0 0 0,1 2 0 0 0,1-3 0 0 0,-4 2 0 0 0,-1-4 0 0 0,-3 2 0 0 0,0-3 0 0 0,-3 2 0 0 0,-4 3 0 0 0,2-2 0 0 0,-2 1 0 0 0,3-2 0 0 0,-1 1 0 0 0,-14-3 0 0 0,-16-3 0 0 0,-17-5 0 0 0,-13-2 0 0 0,-9-3 0 0 0,0-2 0 0 0,-1 0 0 0 0,-7-1 0 0 0,-3-5 0 0 0,-1-2 0 0 0,0 1 0 0 0,2 1 0 0 0,1-3 0 0 0,2 0 0 0 0,5 1 0 0 0,3 2 0 0 0,-1-3 0 0 0,5-1 0 0 0,0 3 0 0 0,-2 1 0 0 0,-3 3 0 0 0,-2 1 0 0 0,4 1 0 0 0,5 1 0 0 0,1 0 0 0 0,3-10 0 0 0,4-4 0 0 0,3 1 0 0 0,-2 2 0 0 0,1 4 0 0 0,1 2 0 0 0,2 2 0 0 0,2 3 0 0 0,1-1 0 0 0,-4 2 0 0 0,-1-1 0 0 0,-5 1 0 0 0,-1 0 0 0 0,3-6 0 0 0,2-2 0 0 0,3 0 0 0 0,-3 2 0 0 0,0 1 0 0 0,-4 2 0 0 0,-1 0 0 0 0,-2-4 0 0 0,-5-1 0 0 0,1 1 0 0 0,-1 1 0 0 0,-2 1 0 0 0,-4 2 0 0 0,-2 1 0 0 0,-2 0 0 0 0,5 2 0 0 0,6-1 0 0 0,6 0 0 0 0,6 0 0 0 0,-2 1 0 0 0,1-1 0 0 0,2 0 0 0 0,1 0 0 0 0,8 5 0 0 0,3 2 0 0 0,0 0 0 0 0,-1-2 0 0 0,-1 4 0 0 0,-1 1 0 0 0,-2-2 0 0 0,5 3 0 0 0,1 0 0 0 0,0-2 0 0 0,3 3 0 0 0,1-1 0 0 0,-3-2 0 0 0,-7-3 0 0 0,2 3 0 0 0,5 5 0 0 0,6 6 0 0 0,2 5 0 0 0,2 13 0 0 0,4 7 0 0 0,4-1 0 0 0,2-1 0 0 0,2-3 0 0 0,1-3 0 0 0,0-2 0 0 0,1 2 0 0 0,-1 2 0 0 0,1-2 0 0 0,-1-1 0 0 0,11-6 0 0 0,9-10 0 0 0,11-7 0 0 0,6-6 0 0 0,2-4 0 0 0,-1-3 0 0 0,-1-1 0 0 0,-2-1 0 0 0,-1 1 0 0 0,4-1 0 0 0,1 1 0 0 0,-1 1 0 0 0,3-1 0 0 0,6 1 0 0 0,0 0 0 0 0,-3 0 0 0 0,2-5 0 0 0,-1-2 0 0 0,-4-5 0 0 0,-3 0 0 0 0,-3 1 0 0 0,-2-7 0 0 0,-1-1 0 0 0,-1 2 0 0 0,-1 0 0 0 0,1 2 0 0 0,5 4 0 0 0,1 3 0 0 0,1 4 0 0 0,-2 2 0 0 0,-1 2 0 0 0,-1-5 0 0 0,3-2 0 0 0,2 1 0 0 0,-1 2 0 0 0,-2-5 0 0 0,-1 0 0 0 0,-2 1 0 0 0,-1 2 0 0 0,0 2 0 0 0,-1 2 0 0 0,5 1 0 0 0,2 1 0 0 0,5 0 0 0 0,0 1 0 0 0,9-1 0 0 0,1 0 0 0 0,-3 1 0 0 0,-5-1 0 0 0,-5 0 0 0 0,-4 0 0 0 0,3 0 0 0 0,-1 0 0 0 0,0 0 0 0 0,3 0 0 0 0,0 0 0 0 0,-2 0 0 0 0,4 0 0 0 0,-1 0 0 0 0,-2 0 0 0 0,-3 0 0 0 0,-2 0 0 0 0,-1 0 0 0 0,-2 0 0 0 0,-1 0 0 0 0,0 0 0 0 0,-1 0 0 0 0,1 5 0 0 0,0 2 0 0 0,-1 0 0 0 0,7-2 0 0 0,11-1 0 0 0,-1 4 0 0 0,1 11 0 0 0,-2 2 0 0 0,-3 3 0 0 0,-4-2 0 0 0,-9-1 0 0 0,1 3 0 0 0,1-4 0 0 0,1-4 0 0 0,-7-1 0 0 0,-1-2 0 0 0,0-3 0 0 0,-4 1 0 0 0,-6 5 0 0 0,0-1 0 0 0,3 3 0 0 0,-2 3 0 0 0,-4 3 0 0 0,2 4 0 0 0,9-4 0 0 0,0 0 0 0 0,-3 1 0 0 0,-6 1 0 0 0,1-3 0 0 0,-13-6 0 0 0,-18-6 0 0 0,-11-5 0 0 0,-6-3 0 0 0,-8-2 0 0 0,-3-1 0 0 0,-9-1 0 0 0,-7-6 0 0 0,2-1 0 0 0,0-5 0 0 0,5 0 0 0 0,0 3 0 0 0,0-4 0 0 0,2 2 0 0 0,5 3 0 0 0,0 2 0 0 0,-8 3 0 0 0,-6-4 0 0 0,3 1 0 0 0,5 0 0 0 0,6 2 0 0 0,6 2 0 0 0,-1-10 0 0 0,1-2 0 0 0,3 2 0 0 0,1 2 0 0 0,2 4 0 0 0,2 2 0 0 0,-5 3 0 0 0,-1 1 0 0 0,1 1 0 0 0,1 1 0 0 0,1 0 0 0 0,2-1 0 0 0,0 1 0 0 0,2-1 0 0 0,0 0 0 0 0,0 0 0 0 0,0 0 0 0 0,0 0 0 0 0,6 6 0 0 0,1 1 0 0 0,-1-1 0 0 0,0 0 0 0 0,-13-3 0 0 0,-5 0 0 0 0,-5-2 0 0 0,-1 5 0 0 0,4 1 0 0 0,-2 5 0 0 0,-4 0 0 0 0,-2 3 0 0 0,-5 0 0 0 0,4 2 0 0 0,5-2 0 0 0,6-3 0 0 0,4 1 0 0 0,5-1 0 0 0,-4-3 0 0 0,-5-2 0 0 0,-1 2 0 0 0,2-1 0 0 0,-8 5 0 0 0,-1-1 0 0 0,-2 9 0 0 0,3 0 0 0 0,4-3 0 0 0,5-5 0 0 0,-1 1 0 0 0,-5-2 0 0 0,2-3 0 0 0,2-3 0 0 0,3-3 0 0 0,9 4 0 0 0,4 1 0 0 0,2-2 0 0 0,-1 4 0 0 0,-1 0 0 0 0,-1-1 0 0 0,-1-3 0 0 0,-1-2 0 0 0,4 4 0 0 0,13 0 0 0 0,13 4 0 0 0,17 0 0 0 0,22 4 0 0 0,10 4 0 0 0,12-2 0 0 0,11 7 0 0 0,5 0 0 0 0,-1-5 0 0 0,-2-6 0 0 0,-9-5 0 0 0,-10-5 0 0 0,2-2 0 0 0,-4-1 0 0 0,-6-2 0 0 0,-5 0 0 0 0,-5 0 0 0 0,3 0 0 0 0,9 5 0 0 0,8 3 0 0 0,-1 0 0 0 0,0-2 0 0 0,-3-1 0 0 0,-6-2 0 0 0,-5-1 0 0 0,-5 0 0 0 0,-4-1 0 0 0,-1 0 0 0 0,-1 0 0 0 0,4-1 0 0 0,2 1 0 0 0,0 0 0 0 0,-1 0 0 0 0,-2 0 0 0 0,-1 0 0 0 0,0 0 0 0 0,9 0 0 0 0,3 0 0 0 0,0 0 0 0 0,-4 0 0 0 0,-2 0 0 0 0,2 0 0 0 0,5 0 0 0 0,-1 0 0 0 0,-1 0 0 0 0,1 0 0 0 0,4 0 0 0 0,10 0 0 0 0,4 0 0 0 0,4 5 0 0 0,0 2 0 0 0,-1 0 0 0 0,-6-2 0 0 0,-8-1 0 0 0,-2-2 0 0 0,-5 0 0 0 0,-4-2 0 0 0,-4 0 0 0 0,-3 0 0 0 0,-2 0 0 0 0,-1 5 0 0 0,-1 1 0 0 0,0 1 0 0 0,1-2 0 0 0,-1-1 0 0 0,1-2 0 0 0,0 0 0 0 0,0-2 0 0 0,0 0 0 0 0,0 0 0 0 0,0 5 0 0 0,0 2 0 0 0,0-1 0 0 0,6 0 0 0 0,1-3 0 0 0,-5 5 0 0 0,-4 0 0 0 0,-6 5 0 0 0,-7 4 0 0 0,-7 11 0 0 0,-9 6 0 0 0,-22-3 0 0 0,-16-7 0 0 0,-8-2 0 0 0,-12-5 0 0 0,-7 0 0 0 0,-2-3 0 0 0,-1 2 0 0 0,1-3 0 0 0,6-2 0 0 0,-2-4 0 0 0,4-3 0 0 0,2-2 0 0 0,-1-2 0 0 0,6 0 0 0 0,-6-1 0 0 0,-8 1 0 0 0,2-1 0 0 0,1 1 0 0 0,6-1 0 0 0,-9 1 0 0 0,-3 0 0 0 0,4 0 0 0 0,-2 0 0 0 0,-6 0 0 0 0,5 0 0 0 0,7 0 0 0 0,5 0 0 0 0,6 0 0 0 0,6 0 0 0 0,6 0 0 0 0,3 0 0 0 0,3 0 0 0 0,2 0 0 0 0,0 0 0 0 0,0 0 0 0 0,-11 0 0 0 0,-3 0 0 0 0,0 0 0 0 0,-3 0 0 0 0,1 0 0 0 0,4 0 0 0 0,3 0 0 0 0,-3 0 0 0 0,2 0 0 0 0,1 0 0 0 0,3 0 0 0 0,1 0 0 0 0,2 0 0 0 0,2 0 0 0 0,-6 0 0 0 0,-1 0 0 0 0,-4 0 0 0 0,-2 0 0 0 0,-2 0 0 0 0,0 0 0 0 0,-2 0 0 0 0,-4 0 0 0 0,2 0 0 0 0,-1 0 0 0 0,3 0 0 0 0,-2 6 0 0 0,4 1 0 0 0,-3-1 0 0 0,4 0 0 0 0,2-2 0 0 0,5-2 0 0 0,2-1 0 0 0,3 0 0 0 0,7 4 0 0 0,2 2 0 0 0,0-1 0 0 0,-1-1 0 0 0,4 4 0 0 0,0 1 0 0 0,-2-3 0 0 0,-2-1 0 0 0,-2-2 0 0 0,8-2 0 0 0,30 20 0 0 0,28 7 0 0 0,18-3 0 0 0,4 1 0 0 0,4-5 0 0 0,0-1 0 0 0,-6 2 0 0 0,10 2 0 0 0,2-4 0 0 0,-5 1 0 0 0,-9-4 0 0 0,-3 0 0 0 0,0-3 0 0 0,-4-3 0 0 0,0-5 0 0 0,2-3 0 0 0,-3-2 0 0 0,-4-1 0 0 0,1 9 0 0 0,3 3 0 0 0,-1 0 0 0 0,-4-3 0 0 0,-4 2 0 0 0,-3 0 0 0 0,2-3 0 0 0,0-3 0 0 0,-1-2 0 0 0,-3-2 0 0 0,-6 4 0 0 0,-3 1 0 0 0,-1-1 0 0 0,1-1 0 0 0,12-2 0 0 0,9-1 0 0 0,3-1 0 0 0,-2 0 0 0 0,2-1 0 0 0,-4-1 0 0 0,-2 1 0 0 0,-5 0 0 0 0,-4 0 0 0 0,-1 0 0 0 0,-3-1 0 0 0,0 1 0 0 0,5 0 0 0 0,1 0 0 0 0,0 0 0 0 0,-1 0 0 0 0,-1 0 0 0 0,-2 0 0 0 0,5 0 0 0 0,6 0 0 0 0,1 0 0 0 0,-2 0 0 0 0,-3 0 0 0 0,-3 0 0 0 0,3-5 0 0 0,10-2 0 0 0,3 0 0 0 0,2 2 0 0 0,-3 1 0 0 0,-5 2 0 0 0,-5 0 0 0 0,-4 2 0 0 0,-4 0 0 0 0,-2 0 0 0 0,-1 0 0 0 0,-1 1 0 0 0,0-1 0 0 0,1 0 0 0 0,-1 0 0 0 0,1 0 0 0 0,-1 0 0 0 0,1 0 0 0 0,0 0 0 0 0,1 0 0 0 0,-1 0 0 0 0,0 0 0 0 0,5 0 0 0 0,3 0 0 0 0,-7 6 0 0 0,-2 1 0 0 0,-2-1 0 0 0,0 0 0 0 0,1-2 0 0 0,0 3 0 0 0,1 2 0 0 0,0-2 0 0 0,1 4 0 0 0,0-1 0 0 0,0-1 0 0 0,-5 3 0 0 0,-2-1 0 0 0,-4 3 0 0 0,-2-1 0 0 0,3-2 0 0 0,-3 7 0 0 0,6 1 0 0 0,0 2 0 0 0,0-2 0 0 0,-4 1 0 0 0,-26 7 0 0 0,-18 5 0 0 0,-14-4 0 0 0,-13-5 0 0 0,-13-3 0 0 0,-6-4 0 0 0,-1-4 0 0 0,5-6 0 0 0,9-2 0 0 0,9-3 0 0 0,7-1 0 0 0,6-1 0 0 0,2 0 0 0 0,3 0 0 0 0,1 1 0 0 0,-1-1 0 0 0,1 1 0 0 0,-1 0 0 0 0,-6 0 0 0 0,-2 0 0 0 0,1 0 0 0 0,0 0 0 0 0,2 0 0 0 0,-4 0 0 0 0,-5 0 0 0 0,-7 0 0 0 0,-5 0 0 0 0,2 0 0 0 0,0 0 0 0 0,-8 0 0 0 0,-3 0 0 0 0,4-5 0 0 0,2-2 0 0 0,0 0 0 0 0,5-4 0 0 0,7 0 0 0 0,0 2 0 0 0,3 3 0 0 0,-2-4 0 0 0,-8 0 0 0 0,-7-3 0 0 0,-2 1 0 0 0,3 1 0 0 0,8 4 0 0 0,-5 2 0 0 0,-2 3 0 0 0,-2 1 0 0 0,4 1 0 0 0,-4 0 0 0 0,3 1 0 0 0,6-6 0 0 0,7-1 0 0 0,0-1 0 0 0,3 2 0 0 0,-8 1 0 0 0,-1 2 0 0 0,-1 1 0 0 0,2 0 0 0 0,4 1 0 0 0,5 0 0 0 0,-1 1 0 0 0,1-1 0 0 0,2 0 0 0 0,3 0 0 0 0,2 0 0 0 0,1 0 0 0 0,2 0 0 0 0,0 0 0 0 0,-5 0 0 0 0,-2 0 0 0 0,1 0 0 0 0,1 0 0 0 0,1 0 0 0 0,1 0 0 0 0,-3 0 0 0 0,-2 0 0 0 0,1 6 0 0 0,2 1 0 0 0,1 5 0 0 0,2 0 0 0 0,1-1 0 0 0,0-4 0 0 0,1-1 0 0 0,1-4 0 0 0,4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30T18:17:31.09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13345 5699 16383 0 0,'0'5'0'0'0,"6"2"0"0"0,6 0 0 0 0,7-1 0 0 0,16-3 0 0 0,13 0 0 0 0,8-2 0 0 0,17 0 0 0 0,11-1 0 0 0,2 5 0 0 0,-3 1 0 0 0,5 1 0 0 0,-1-2 0 0 0,-5-1 0 0 0,-6-2 0 0 0,0 4 0 0 0,-2 2 0 0 0,-9-1 0 0 0,-10 3 0 0 0,-3 1 0 0 0,-1-2 0 0 0,-3-3 0 0 0,-5 4 0 0 0,-4-1 0 0 0,-3-1 0 0 0,-3-3 0 0 0,-2-1 0 0 0,0-2 0 0 0,-1-1 0 0 0,0-1 0 0 0,1-1 0 0 0,-1 1 0 0 0,1 0 0 0 0,5-1 0 0 0,13 1 0 0 0,3 0 0 0 0,3 0 0 0 0,-2 0 0 0 0,-5 0 0 0 0,5 0 0 0 0,-1 0 0 0 0,2 0 0 0 0,-4 0 0 0 0,0 0 0 0 0,3 0 0 0 0,3 0 0 0 0,-4 0 0 0 0,1 0 0 0 0,-3 0 0 0 0,-6 0 0 0 0,-4 0 0 0 0,-4 0 0 0 0,-3 0 0 0 0,-2 0 0 0 0,0 0 0 0 0,-1 0 0 0 0,0 0 0 0 0,1 0 0 0 0,-1 0 0 0 0,1 0 0 0 0,0 0 0 0 0,0 0 0 0 0,0 0 0 0 0,0 0 0 0 0,0 0 0 0 0,0 5 0 0 0,1 2 0 0 0,-1 0 0 0 0,0 4 0 0 0,0-1 0 0 0,0 0 0 0 0,0-4 0 0 0,0-1 0 0 0,1-3 0 0 0,4 4 0 0 0,-3 7 0 0 0,-2 0 0 0 0,-7 4 0 0 0,-1-1 0 0 0,0-3 0 0 0,-4 1 0 0 0,-5 3 0 0 0,1 0 0 0 0,-3 1 0 0 0,-8 9 0 0 0,-22 10 0 0 0,-17 4 0 0 0,-24-4 0 0 0,-13-4 0 0 0,-10-8 0 0 0,-12-7 0 0 0,-1-8 0 0 0,-5 1 0 0 0,-7-2 0 0 0,-1-3 0 0 0,7-2 0 0 0,10-1 0 0 0,0-2 0 0 0,9-1 0 0 0,9 0 0 0 0,6-1 0 0 0,9 1 0 0 0,9-1 0 0 0,8 1 0 0 0,5 0 0 0 0,-2 0 0 0 0,1 0 0 0 0,-5 0 0 0 0,1 0 0 0 0,-5 0 0 0 0,-4 0 0 0 0,-4 0 0 0 0,1 0 0 0 0,0 0 0 0 0,2 0 0 0 0,6 0 0 0 0,5 0 0 0 0,4 0 0 0 0,2 0 0 0 0,-3 0 0 0 0,0 0 0 0 0,0 0 0 0 0,1 0 0 0 0,2 0 0 0 0,-4 0 0 0 0,-12 0 0 0 0,-2 0 0 0 0,-3 0 0 0 0,2 0 0 0 0,6 0 0 0 0,-1 0 0 0 0,-2 0 0 0 0,2 0 0 0 0,4 0 0 0 0,4 0 0 0 0,-2 0 0 0 0,1 5 0 0 0,-3 2 0 0 0,1 0 0 0 0,2-2 0 0 0,3 4 0 0 0,2 1 0 0 0,-3-2 0 0 0,0-2 0 0 0,1-3 0 0 0,2 0 0 0 0,2-2 0 0 0,1-1 0 0 0,1 0 0 0 0,1-1 0 0 0,-6 1 0 0 0,-1 10 0 0 0,1 9 0 0 0,1 1 0 0 0,1-2 0 0 0,7 0 0 0 0,3-2 0 0 0,0-4 0 0 0,-1-5 0 0 0,4 3 0 0 0,11-1 0 0 0,13-2 0 0 0,11-2 0 0 0,14-2 0 0 0,24 4 0 0 0,13 6 0 0 0,7 1 0 0 0,7-2 0 0 0,12-4 0 0 0,6-2 0 0 0,2-2 0 0 0,7 2 0 0 0,0 2 0 0 0,-6-2 0 0 0,0-1 0 0 0,-5 4 0 0 0,-14 0 0 0 0,-9-2 0 0 0,-13-1 0 0 0,-9-2 0 0 0,1-2 0 0 0,-1-1 0 0 0,1-1 0 0 0,-3 0 0 0 0,-4-1 0 0 0,2 1 0 0 0,-2 0 0 0 0,2-1 0 0 0,-1 1 0 0 0,-3 0 0 0 0,-2 0 0 0 0,-4 0 0 0 0,4 0 0 0 0,5 0 0 0 0,1 0 0 0 0,3 0 0 0 0,9 0 0 0 0,1 0 0 0 0,-5 5 0 0 0,-1 2 0 0 0,-3 0 0 0 0,0-1 0 0 0,-3-3 0 0 0,-4 0 0 0 0,-4-2 0 0 0,-3 0 0 0 0,3-1 0 0 0,6-1 0 0 0,1 12 0 0 0,-3 2 0 0 0,-2 1 0 0 0,-3-4 0 0 0,-3-2 0 0 0,-2-3 0 0 0,5-3 0 0 0,1-1 0 0 0,-1-1 0 0 0,-1 0 0 0 0,-7 4 0 0 0,-2 3 0 0 0,-2-1 0 0 0,1-1 0 0 0,7-1 0 0 0,-3 3 0 0 0,-1 2 0 0 0,-5 3 0 0 0,-2 1 0 0 0,-4 2 0 0 0,0 0 0 0 0,2-4 0 0 0,-2 3 0 0 0,0-2 0 0 0,4 2 0 0 0,8 5 0 0 0,4 9 0 0 0,-4 6 0 0 0,-22-4 0 0 0,-18-1 0 0 0,-19-1 0 0 0,-13-4 0 0 0,-17-2 0 0 0,-3-4 0 0 0,-2-5 0 0 0,5-5 0 0 0,7-4 0 0 0,-9-2 0 0 0,1-2 0 0 0,0-1 0 0 0,-6 0 0 0 0,3 0 0 0 0,-8-5 0 0 0,-4-2 0 0 0,-4-4 0 0 0,5-1 0 0 0,1 3 0 0 0,0-4 0 0 0,9 2 0 0 0,4 3 0 0 0,2 2 0 0 0,0-2 0 0 0,-1 0 0 0 0,5 1 0 0 0,0 3 0 0 0,-5 1 0 0 0,0 3 0 0 0,7 0 0 0 0,5 1 0 0 0,7 0 0 0 0,-1 0 0 0 0,1 1 0 0 0,2-1 0 0 0,2 0 0 0 0,2 1 0 0 0,2-1 0 0 0,1 0 0 0 0,0 0 0 0 0,0 0 0 0 0,0 0 0 0 0,0 0 0 0 0,1 0 0 0 0,-7 0 0 0 0,-1 0 0 0 0,-5 0 0 0 0,-6 0 0 0 0,-5 5 0 0 0,2 2 0 0 0,3 0 0 0 0,6-2 0 0 0,4 4 0 0 0,-1 1 0 0 0,-5-2 0 0 0,0-2 0 0 0,3-3 0 0 0,2 0 0 0 0,-1-2 0 0 0,-1-1 0 0 0,3 0 0 0 0,8 4 0 0 0,3 3 0 0 0,2-1 0 0 0,0 0 0 0 0,-1-3 0 0 0,-2 0 0 0 0,-6-2 0 0 0,-2-1 0 0 0,0 6 0 0 0,0 0 0 0 0,2 1 0 0 0,7 3 0 0 0,2 1 0 0 0,12-2 0 0 0,12 8 0 0 0,19 7 0 0 0,10-1 0 0 0,12-5 0 0 0,10 1 0 0 0,7 1 0 0 0,-1-1 0 0 0,1 0 0 0 0,7-3 0 0 0,3 2 0 0 0,1-3 0 0 0,-5-4 0 0 0,7-3 0 0 0,3 1 0 0 0,6 0 0 0 0,-7-1 0 0 0,2-3 0 0 0,-7-2 0 0 0,-3-2 0 0 0,-3 0 0 0 0,-6-1 0 0 0,-6 0 0 0 0,-7-1 0 0 0,0 1 0 0 0,0 0 0 0 0,-4-1 0 0 0,-1 1 0 0 0,3 0 0 0 0,11 0 0 0 0,2 0 0 0 0,3 0 0 0 0,3 0 0 0 0,7 0 0 0 0,-2 0 0 0 0,-7 0 0 0 0,-7 0 0 0 0,-1 0 0 0 0,-4 0 0 0 0,1 0 0 0 0,-2 0 0 0 0,-2 0 0 0 0,-4 0 0 0 0,-2 0 0 0 0,-2 0 0 0 0,-1 0 0 0 0,-1 0 0 0 0,-1 0 0 0 0,1 0 0 0 0,-1 0 0 0 0,6 0 0 0 0,2 0 0 0 0,5 0 0 0 0,1 0 0 0 0,-3 0 0 0 0,-2 0 0 0 0,-2 0 0 0 0,-3 0 0 0 0,-2 0 0 0 0,5 0 0 0 0,1 0 0 0 0,-1 0 0 0 0,-1 6 0 0 0,-1 1 0 0 0,-2-1 0 0 0,-1 0 0 0 0,5-2 0 0 0,-4 3 0 0 0,-3 2 0 0 0,0-2 0 0 0,-1 3 0 0 0,0 1 0 0 0,-4 3 0 0 0,-2 0 0 0 0,-4 2 0 0 0,-6 4 0 0 0,0-2 0 0 0,-1 2 0 0 0,-4 3 0 0 0,-13 2 0 0 0,-11-2 0 0 0,-14-6 0 0 0,-17-6 0 0 0,-12 1 0 0 0,0-1 0 0 0,-2 2 0 0 0,5-1 0 0 0,7 8 0 0 0,-5 1 0 0 0,2-4 0 0 0,-6 2 0 0 0,-4-4 0 0 0,-2-3 0 0 0,-1-5 0 0 0,1-3 0 0 0,0-2 0 0 0,0-1 0 0 0,1-2 0 0 0,6 1 0 0 0,1-1 0 0 0,6 0 0 0 0,-5 1 0 0 0,-4-1 0 0 0,3 1 0 0 0,1 0 0 0 0,4 0 0 0 0,5 0 0 0 0,-5 0 0 0 0,1 0 0 0 0,3 0 0 0 0,5 0 0 0 0,4 0 0 0 0,3 0 0 0 0,-8 0 0 0 0,-2 0 0 0 0,1 0 0 0 0,-3 5 0 0 0,2 2 0 0 0,3 0 0 0 0,-1-1 0 0 0,0-3 0 0 0,3 0 0 0 0,-3 3 0 0 0,1 2 0 0 0,3-1 0 0 0,-4-2 0 0 0,-4-2 0 0 0,0-1 0 0 0,3 5 0 0 0,4 0 0 0 0,3 0 0 0 0,-8 3 0 0 0,-2 1 0 0 0,3-2 0 0 0,2-3 0 0 0,-1-2 0 0 0,0-2 0 0 0,-2-1 0 0 0,1 0 0 0 0,3-2 0 0 0,2 1 0 0 0,4 5 0 0 0,1 1 0 0 0,2 1 0 0 0,1-2 0 0 0,-5-1 0 0 0,-1-2 0 0 0,0-1 0 0 0,0 0 0 0 0,8 4 0 0 0,3 2 0 0 0,6 5 0 0 0,11 0 0 0 0,18 4 0 0 0,13-2 0 0 0,19 3 0 0 0,18-1 0 0 0,9 1 0 0 0,15 3 0 0 0,14-1 0 0 0,1 1 0 0 0,0-3 0 0 0,-1 1 0 0 0,-6-3 0 0 0,-8 2 0 0 0,-3-2 0 0 0,-3-4 0 0 0,-11-4 0 0 0,-5-2 0 0 0,-8-3 0 0 0,-7-2 0 0 0,-2 0 0 0 0,-2-1 0 0 0,-4 0 0 0 0,-2 1 0 0 0,8-1 0 0 0,7 1 0 0 0,6 0 0 0 0,9 0 0 0 0,-2 0 0 0 0,10-6 0 0 0,3-1 0 0 0,-7-5 0 0 0,1 0 0 0 0,-1-4 0 0 0,4 1 0 0 0,-1 4 0 0 0,-2-3 0 0 0,-7 2 0 0 0,-5 2 0 0 0,-7 4 0 0 0,-6-3 0 0 0,-7 0 0 0 0,-4 2 0 0 0,-2 1 0 0 0,-3 3 0 0 0,0 1 0 0 0,5 1 0 0 0,2 1 0 0 0,-5-5 0 0 0,-4-1 0 0 0,0-1 0 0 0,16-3 0 0 0,6-1 0 0 0,-1 2 0 0 0,-3 3 0 0 0,-4 2 0 0 0,-4 1 0 0 0,-3 2 0 0 0,-2 1 0 0 0,-2 0 0 0 0,0 1 0 0 0,-1-1 0 0 0,1 0 0 0 0,-1 1 0 0 0,1-1 0 0 0,0 0 0 0 0,5 0 0 0 0,2 0 0 0 0,0 0 0 0 0,-2 0 0 0 0,-1 0 0 0 0,-1 0 0 0 0,-2 0 0 0 0,-5 5 0 0 0,-9 8 0 0 0,-22 6 0 0 0,-26 5 0 0 0,-20 4 0 0 0,-16-2 0 0 0,-8-7 0 0 0,4-5 0 0 0,-3-1 0 0 0,1 3 0 0 0,-3-1 0 0 0,5 3 0 0 0,5-3 0 0 0,-3 7 0 0 0,0 5 0 0 0,0-1 0 0 0,2-6 0 0 0,7-7 0 0 0,2-4 0 0 0,1-5 0 0 0,4-2 0 0 0,1-3 0 0 0,3 1 0 0 0,5 4 0 0 0,-1 2 0 0 0,2-1 0 0 0,-3 0 0 0 0,-9 4 0 0 0,-1 0 0 0 0,-2-1 0 0 0,4-2 0 0 0,5-2 0 0 0,6-2 0 0 0,-1-1 0 0 0,-3-1 0 0 0,0 0 0 0 0,-2 0 0 0 0,-4 5 0 0 0,2 1 0 0 0,-1 1 0 0 0,3-2 0 0 0,4-1 0 0 0,4-2 0 0 0,4-1 0 0 0,-8 0 0 0 0,-2-1 0 0 0,2 0 0 0 0,3 0 0 0 0,-3-1 0 0 0,2 1 0 0 0,-8 0 0 0 0,4 5 0 0 0,-1 2 0 0 0,3 0 0 0 0,4-2 0 0 0,2-1 0 0 0,3-2 0 0 0,-3 0 0 0 0,0-2 0 0 0,-5 0 0 0 0,0 0 0 0 0,7 5 0 0 0,5 2 0 0 0,-3 4 0 0 0,-2 2 0 0 0,1-3 0 0 0,1-2 0 0 0,-5 2 0 0 0,0 0 0 0 0,0-2 0 0 0,2-2 0 0 0,2-2 0 0 0,2 3 0 0 0,1 1 0 0 0,0-2 0 0 0,7 5 0 0 0,6 4 0 0 0,2 6 0 0 0,4 5 0 0 0,3 2 0 0 0,10-2 0 0 0,15-2 0 0 0,15 2 0 0 0,14-5 0 0 0,9 0 0 0 0,7-3 0 0 0,3-6 0 0 0,8 7 0 0 0,-4-1 0 0 0,-3-3 0 0 0,-1-3 0 0 0,-1-5 0 0 0,0-4 0 0 0,0-1 0 0 0,-6 4 0 0 0,-1 0 0 0 0,5 0 0 0 0,4-1 0 0 0,1-2 0 0 0,-5-1 0 0 0,-8-1 0 0 0,-1-1 0 0 0,-5 0 0 0 0,1 0 0 0 0,-3-1 0 0 0,2 1 0 0 0,4 0 0 0 0,-1 0 0 0 0,1 0 0 0 0,-3 0 0 0 0,-3 0 0 0 0,-4 0 0 0 0,6 0 0 0 0,2 0 0 0 0,-3 0 0 0 0,-3 0 0 0 0,-4 0 0 0 0,-3 0 0 0 0,-2-11 0 0 0,-2-3 0 0 0,0 1 0 0 0,5 2 0 0 0,1 3 0 0 0,1 3 0 0 0,-2 3 0 0 0,-2 1 0 0 0,0 1 0 0 0,-2 0 0 0 0,0 1 0 0 0,-1-1 0 0 0,0 1 0 0 0,0-1 0 0 0,5 0 0 0 0,2 1 0 0 0,-1-1 0 0 0,0 0 0 0 0,-2 0 0 0 0,-2 0 0 0 0,0 0 0 0 0,4 0 0 0 0,1 0 0 0 0,-1 0 0 0 0,0 0 0 0 0,-3 0 0 0 0,0 0 0 0 0,-2 0 0 0 0,5 0 0 0 0,-5-6 0 0 0,-1-1 0 0 0,-1 0 0 0 0,-1 2 0 0 0,0 1 0 0 0,1 2 0 0 0,11 1 0 0 0,-2-5 0 0 0,-1-1 0 0 0,-3 0 0 0 0,-2 2 0 0 0,-1 2 0 0 0,0 0 0 0 0,4 2 0 0 0,-4 1 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3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0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1/16/2025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6.xml"/><Relationship Id="rId1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customXml" Target="../ink/ink13.xml"/><Relationship Id="rId12" Type="http://schemas.openxmlformats.org/officeDocument/2006/relationships/image" Target="../media/image23.png"/><Relationship Id="rId17" Type="http://schemas.openxmlformats.org/officeDocument/2006/relationships/customXml" Target="../ink/ink18.xml"/><Relationship Id="rId2" Type="http://schemas.openxmlformats.org/officeDocument/2006/relationships/customXml" Target="../ink/ink1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customXml" Target="../ink/ink14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24.xml"/><Relationship Id="rId3" Type="http://schemas.openxmlformats.org/officeDocument/2006/relationships/customXml" Target="../ink/ink20.xml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customXml" Target="../ink/ink23.xml"/><Relationship Id="rId5" Type="http://schemas.openxmlformats.org/officeDocument/2006/relationships/image" Target="../media/image6.jpe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customXml" Target="../ink/ink22.xml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26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4.xml"/><Relationship Id="rId18" Type="http://schemas.openxmlformats.org/officeDocument/2006/relationships/image" Target="../media/image44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41.png"/><Relationship Id="rId17" Type="http://schemas.openxmlformats.org/officeDocument/2006/relationships/customXml" Target="../ink/ink36.xml"/><Relationship Id="rId2" Type="http://schemas.openxmlformats.org/officeDocument/2006/relationships/image" Target="../media/image10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40.png"/><Relationship Id="rId19" Type="http://schemas.openxmlformats.org/officeDocument/2006/relationships/customXml" Target="../ink/ink37.xml"/><Relationship Id="rId4" Type="http://schemas.openxmlformats.org/officeDocument/2006/relationships/image" Target="../media/image37.png"/><Relationship Id="rId9" Type="http://schemas.openxmlformats.org/officeDocument/2006/relationships/customXml" Target="../ink/ink32.xml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o1_wUGsIU" TargetMode="External"/><Relationship Id="rId2" Type="http://schemas.openxmlformats.org/officeDocument/2006/relationships/hyperlink" Target="https://www.bing.com/videos/riverview/relatedvideo?&amp;q=jours+de+la+semaine+alain+de+lait&amp;&amp;mid=C34EAFA23BC75265BAC4C34EAFA23BC75265BAC4&amp;&amp;FORM=VRDG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5252" y="367748"/>
            <a:ext cx="10350583" cy="4060687"/>
          </a:xfrm>
        </p:spPr>
        <p:txBody>
          <a:bodyPr/>
          <a:lstStyle/>
          <a:p>
            <a:pPr algn="ctr"/>
            <a:br>
              <a:rPr lang="nl-BE" sz="8000"/>
            </a:br>
            <a:br>
              <a:rPr lang="nl-BE" sz="8000"/>
            </a:br>
            <a:r>
              <a:rPr lang="nl-BE" sz="8000" err="1"/>
              <a:t>Viva</a:t>
            </a:r>
            <a:br>
              <a:rPr lang="nl-BE" sz="8000">
                <a:latin typeface="Arial Black"/>
              </a:rPr>
            </a:br>
            <a:r>
              <a:rPr lang="nl-BE" sz="8000"/>
              <a:t> </a:t>
            </a:r>
            <a:r>
              <a:rPr lang="nl-BE" sz="8000" err="1"/>
              <a:t>l'année</a:t>
            </a:r>
            <a:r>
              <a:rPr lang="nl-BE" sz="8000"/>
              <a:t> </a:t>
            </a:r>
            <a:r>
              <a:rPr lang="nl-BE" sz="8000" err="1"/>
              <a:t>scolaire</a:t>
            </a:r>
            <a:br>
              <a:rPr lang="nl-BE" sz="8000"/>
            </a:br>
            <a:endParaRPr lang="nl-BE" sz="8000" err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8457" y="7242733"/>
            <a:ext cx="7891272" cy="837574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26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91" y="872599"/>
            <a:ext cx="9281160" cy="930075"/>
          </a:xfrm>
        </p:spPr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8591" y="5020055"/>
            <a:ext cx="10409743" cy="1733441"/>
          </a:xfrm>
        </p:spPr>
        <p:txBody>
          <a:bodyPr>
            <a:normAutofit/>
          </a:bodyPr>
          <a:lstStyle/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!</a:t>
            </a:r>
            <a:endParaRPr lang="en-US" sz="4800">
              <a:cs typeface="Arial"/>
            </a:endParaRPr>
          </a:p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.</a:t>
            </a:r>
            <a:endParaRPr lang="nl-BE" sz="4800"/>
          </a:p>
          <a:p>
            <a:endParaRPr lang="nl-BE" sz="4800" b="1">
              <a:cs typeface="Arial"/>
            </a:endParaRPr>
          </a:p>
          <a:p>
            <a:endParaRPr lang="nl-BE" sz="4800"/>
          </a:p>
        </p:txBody>
      </p:sp>
      <p:sp>
        <p:nvSpPr>
          <p:cNvPr id="4" name="Tekstvak 3"/>
          <p:cNvSpPr txBox="1"/>
          <p:nvPr/>
        </p:nvSpPr>
        <p:spPr>
          <a:xfrm>
            <a:off x="-2646" y="4792"/>
            <a:ext cx="1232648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5400">
                <a:solidFill>
                  <a:srgbClr val="0070C0"/>
                </a:solidFill>
                <a:cs typeface="Arial"/>
              </a:rPr>
              <a:t>                  </a:t>
            </a:r>
            <a:r>
              <a:rPr lang="nl-BE" sz="4400">
                <a:solidFill>
                  <a:srgbClr val="0070C0"/>
                </a:solidFill>
                <a:cs typeface="Arial"/>
              </a:rPr>
              <a:t>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samedi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dimanche</a:t>
            </a:r>
            <a:endParaRPr lang="nl-BE" sz="4400">
              <a:solidFill>
                <a:srgbClr val="0070C0"/>
              </a:solidFill>
              <a:cs typeface="Arial"/>
            </a:endParaRPr>
          </a:p>
          <a:p>
            <a:endParaRPr lang="nl-BE" sz="4400">
              <a:solidFill>
                <a:srgbClr val="0070C0"/>
              </a:solidFill>
              <a:cs typeface="Arial"/>
            </a:endParaRPr>
          </a:p>
          <a:p>
            <a:r>
              <a:rPr lang="nl-BE" sz="54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jour,un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weekend,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800">
                <a:solidFill>
                  <a:srgbClr val="00B05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semaine</a:t>
            </a:r>
            <a:r>
              <a:rPr lang="nl-BE" sz="4800">
                <a:solidFill>
                  <a:srgbClr val="00B050"/>
                </a:solidFill>
                <a:cs typeface="Arial"/>
              </a:rPr>
              <a:t>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mois</a:t>
            </a:r>
            <a:endParaRPr lang="nl-BE" sz="4800">
              <a:solidFill>
                <a:srgbClr val="0070C0"/>
              </a:solidFill>
              <a:cs typeface="Arial"/>
            </a:endParaRPr>
          </a:p>
          <a:p>
            <a:r>
              <a:rPr lang="nl-BE" sz="5400">
                <a:solidFill>
                  <a:srgbClr val="00B050"/>
                </a:solidFill>
                <a:cs typeface="Arial"/>
              </a:rPr>
              <a:t> </a:t>
            </a:r>
          </a:p>
          <a:p>
            <a:r>
              <a:rPr lang="nl-BE" sz="5400">
                <a:solidFill>
                  <a:srgbClr val="00B050"/>
                </a:solidFill>
                <a:cs typeface="Arial"/>
              </a:rPr>
              <a:t>                  </a:t>
            </a:r>
          </a:p>
        </p:txBody>
      </p:sp>
      <p:pic>
        <p:nvPicPr>
          <p:cNvPr id="8" name="Afbeelding 7" descr="Afbeelding met tekst, schermopname, Rechthoek, plein&#10;&#10;Automatisch gegenereerde beschrijving">
            <a:extLst>
              <a:ext uri="{FF2B5EF4-FFF2-40B4-BE49-F238E27FC236}">
                <a16:creationId xmlns:a16="http://schemas.microsoft.com/office/drawing/2014/main" id="{6C60D0CF-F645-7118-2C28-B08B5315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21" y="2497870"/>
            <a:ext cx="3176710" cy="24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2073" y="1713618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vendredi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24928" y="5332671"/>
            <a:ext cx="9052560" cy="1066800"/>
          </a:xfrm>
        </p:spPr>
        <p:txBody>
          <a:bodyPr>
            <a:norm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vendredi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0210F9BC-7C38-CAAF-3238-DCCA366B82EE}"/>
              </a:ext>
            </a:extLst>
          </p:cNvPr>
          <p:cNvGrpSpPr/>
          <p:nvPr/>
        </p:nvGrpSpPr>
        <p:grpSpPr>
          <a:xfrm>
            <a:off x="2171140" y="1991846"/>
            <a:ext cx="9620250" cy="2000250"/>
            <a:chOff x="2171140" y="1991846"/>
            <a:chExt cx="9620250" cy="2000250"/>
          </a:xfrm>
        </p:grpSpPr>
        <p:pic>
          <p:nvPicPr>
            <p:cNvPr id="5" name="Afbeelding 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82A3E97-229E-8B40-8DA2-F994B9D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140" y="1991846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A6D4E731-7C16-013E-9FDA-2A207BAA5E3E}"/>
                    </a:ext>
                  </a:extLst>
                </p14:cNvPr>
                <p14:cNvContentPartPr/>
                <p14:nvPr/>
              </p14:nvContentPartPr>
              <p14:xfrm>
                <a:off x="7690691" y="2506871"/>
                <a:ext cx="1398117" cy="1167396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A6D4E731-7C16-013E-9FDA-2A207BAA5E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18716" y="2362926"/>
                  <a:ext cx="1541707" cy="145492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66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5424" y="1386561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jeudi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91544" y="5313133"/>
            <a:ext cx="9052560" cy="1066800"/>
          </a:xfrm>
        </p:spPr>
        <p:txBody>
          <a:bodyPr>
            <a:norm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jeudi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3F45098-1744-3C8A-6B8A-9FD213A8DA75}"/>
              </a:ext>
            </a:extLst>
          </p:cNvPr>
          <p:cNvGrpSpPr/>
          <p:nvPr/>
        </p:nvGrpSpPr>
        <p:grpSpPr>
          <a:xfrm>
            <a:off x="2171140" y="1991846"/>
            <a:ext cx="9620250" cy="2000250"/>
            <a:chOff x="2171140" y="1991846"/>
            <a:chExt cx="9620250" cy="2000250"/>
          </a:xfrm>
        </p:grpSpPr>
        <p:pic>
          <p:nvPicPr>
            <p:cNvPr id="5" name="Afbeelding 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82A3E97-229E-8B40-8DA2-F994B9D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140" y="1991846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9A1780B8-83F6-C7A9-A671-1CA727C45C16}"/>
                    </a:ext>
                  </a:extLst>
                </p14:cNvPr>
                <p14:cNvContentPartPr/>
                <p14:nvPr/>
              </p14:nvContentPartPr>
              <p14:xfrm>
                <a:off x="6372093" y="2428875"/>
                <a:ext cx="1332356" cy="1199484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9A1780B8-83F6-C7A9-A671-1CA727C45C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00113" y="2284923"/>
                  <a:ext cx="1475957" cy="148702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58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91" y="872599"/>
            <a:ext cx="9281160" cy="930075"/>
          </a:xfrm>
        </p:spPr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8591" y="5020055"/>
            <a:ext cx="10409743" cy="1733441"/>
          </a:xfrm>
        </p:spPr>
        <p:txBody>
          <a:bodyPr>
            <a:normAutofit/>
          </a:bodyPr>
          <a:lstStyle/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!</a:t>
            </a:r>
            <a:endParaRPr lang="en-US" sz="4800">
              <a:cs typeface="Arial"/>
            </a:endParaRPr>
          </a:p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.</a:t>
            </a:r>
            <a:endParaRPr lang="nl-BE" sz="4800"/>
          </a:p>
          <a:p>
            <a:endParaRPr lang="nl-BE" sz="4800" b="1">
              <a:cs typeface="Arial"/>
            </a:endParaRPr>
          </a:p>
          <a:p>
            <a:endParaRPr lang="nl-BE" sz="4800"/>
          </a:p>
        </p:txBody>
      </p:sp>
      <p:sp>
        <p:nvSpPr>
          <p:cNvPr id="4" name="Tekstvak 3"/>
          <p:cNvSpPr txBox="1"/>
          <p:nvPr/>
        </p:nvSpPr>
        <p:spPr>
          <a:xfrm>
            <a:off x="-106421" y="3932"/>
            <a:ext cx="12397162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5400">
                <a:solidFill>
                  <a:srgbClr val="ED5D0D"/>
                </a:solidFill>
                <a:cs typeface="Arial"/>
              </a:rPr>
              <a:t>          </a:t>
            </a:r>
            <a:r>
              <a:rPr lang="nl-BE" sz="4400">
                <a:solidFill>
                  <a:srgbClr val="0070C0"/>
                </a:solidFill>
                <a:cs typeface="Arial"/>
              </a:rPr>
              <a:t>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jeudi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vendredi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samedi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dimanche</a:t>
            </a:r>
            <a:endParaRPr lang="nl-BE" sz="4400">
              <a:solidFill>
                <a:srgbClr val="0070C0"/>
              </a:solidFill>
              <a:cs typeface="Arial"/>
            </a:endParaRPr>
          </a:p>
          <a:p>
            <a:r>
              <a:rPr lang="nl-BE" sz="4800">
                <a:solidFill>
                  <a:srgbClr val="ED5D0D"/>
                </a:solidFill>
                <a:cs typeface="Arial"/>
              </a:rPr>
              <a:t>  </a:t>
            </a:r>
            <a:endParaRPr lang="nl-BE" sz="4800" err="1">
              <a:solidFill>
                <a:srgbClr val="00B050"/>
              </a:solidFill>
              <a:cs typeface="Arial"/>
            </a:endParaRPr>
          </a:p>
          <a:p>
            <a:r>
              <a:rPr lang="nl-BE" sz="4800">
                <a:solidFill>
                  <a:srgbClr val="0070C0"/>
                </a:solidFill>
                <a:cs typeface="Arial"/>
              </a:rPr>
              <a:t> 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jour,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weekend,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800">
                <a:solidFill>
                  <a:srgbClr val="00B05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semaine,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mois</a:t>
            </a:r>
            <a:endParaRPr lang="nl-BE" sz="4800">
              <a:solidFill>
                <a:srgbClr val="00B050"/>
              </a:solidFill>
              <a:cs typeface="Arial"/>
            </a:endParaRPr>
          </a:p>
          <a:p>
            <a:endParaRPr lang="nl-BE" sz="5400">
              <a:solidFill>
                <a:srgbClr val="0070C0"/>
              </a:solidFill>
              <a:cs typeface="Arial"/>
            </a:endParaRPr>
          </a:p>
          <a:p>
            <a:r>
              <a:rPr lang="nl-BE" sz="5400">
                <a:solidFill>
                  <a:srgbClr val="ED5D0D"/>
                </a:solidFill>
                <a:cs typeface="Arial"/>
              </a:rPr>
              <a:t>                   </a:t>
            </a:r>
            <a:endParaRPr lang="nl-BE" sz="5400">
              <a:solidFill>
                <a:srgbClr val="00B050"/>
              </a:solidFill>
              <a:cs typeface="Arial"/>
            </a:endParaRPr>
          </a:p>
        </p:txBody>
      </p:sp>
      <p:pic>
        <p:nvPicPr>
          <p:cNvPr id="6" name="Afbeelding 5" descr="Afbeelding met tekst, schermopname, Rechthoek, plein&#10;&#10;Automatisch gegenereerde beschrijving">
            <a:extLst>
              <a:ext uri="{FF2B5EF4-FFF2-40B4-BE49-F238E27FC236}">
                <a16:creationId xmlns:a16="http://schemas.microsoft.com/office/drawing/2014/main" id="{83806908-232D-A805-6AF8-05BBAD06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567" y="2478331"/>
            <a:ext cx="3039941" cy="23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8116" y="1376792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mercredi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58851" y="5391287"/>
            <a:ext cx="9052560" cy="1066800"/>
          </a:xfrm>
        </p:spPr>
        <p:txBody>
          <a:bodyPr>
            <a:norm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mercredi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AB56B20-5D42-6EDC-302A-F497DB36D863}"/>
              </a:ext>
            </a:extLst>
          </p:cNvPr>
          <p:cNvGrpSpPr/>
          <p:nvPr/>
        </p:nvGrpSpPr>
        <p:grpSpPr>
          <a:xfrm>
            <a:off x="2169738" y="1954026"/>
            <a:ext cx="9623068" cy="1986259"/>
            <a:chOff x="2169738" y="1954026"/>
            <a:chExt cx="9623068" cy="1986259"/>
          </a:xfrm>
        </p:grpSpPr>
        <p:pic>
          <p:nvPicPr>
            <p:cNvPr id="4" name="Afbeelding 3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6B34BFBC-3B2F-7331-6FC1-F2D3C2DB9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1F85BC49-1985-CE9B-4930-B1CB55100BBC}"/>
                    </a:ext>
                  </a:extLst>
                </p14:cNvPr>
                <p14:cNvContentPartPr/>
                <p14:nvPr/>
              </p14:nvContentPartPr>
              <p14:xfrm>
                <a:off x="5020234" y="2415871"/>
                <a:ext cx="1330365" cy="528962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1F85BC49-1985-CE9B-4930-B1CB55100BB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8245" y="2271936"/>
                  <a:ext cx="1473984" cy="81647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7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1885" y="1533100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mardi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742159" y="5469441"/>
            <a:ext cx="9052560" cy="1066800"/>
          </a:xfrm>
        </p:spPr>
        <p:txBody>
          <a:bodyPr>
            <a:norm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mardi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1F8F5995-E0E5-679A-E2D4-F1C392E6C49E}"/>
                  </a:ext>
                </a:extLst>
              </p14:cNvPr>
              <p14:cNvContentPartPr/>
              <p14:nvPr/>
            </p14:nvContentPartPr>
            <p14:xfrm>
              <a:off x="3697941" y="3212639"/>
              <a:ext cx="1179465" cy="112705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1F8F5995-E0E5-679A-E2D4-F1C392E6C4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5979" y="3069066"/>
                <a:ext cx="1323030" cy="399493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ep 4">
            <a:extLst>
              <a:ext uri="{FF2B5EF4-FFF2-40B4-BE49-F238E27FC236}">
                <a16:creationId xmlns:a16="http://schemas.microsoft.com/office/drawing/2014/main" id="{4979AD15-7479-1356-71C8-9B9AF92A3D3B}"/>
              </a:ext>
            </a:extLst>
          </p:cNvPr>
          <p:cNvGrpSpPr/>
          <p:nvPr/>
        </p:nvGrpSpPr>
        <p:grpSpPr>
          <a:xfrm>
            <a:off x="2169738" y="1954026"/>
            <a:ext cx="9623068" cy="1986259"/>
            <a:chOff x="2169738" y="1954026"/>
            <a:chExt cx="9623068" cy="1986259"/>
          </a:xfrm>
        </p:grpSpPr>
        <p:pic>
          <p:nvPicPr>
            <p:cNvPr id="4" name="Afbeelding 3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6B34BFBC-3B2F-7331-6FC1-F2D3C2DB9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FFE058E1-2F2B-8E11-D30E-FC02FD445EA7}"/>
                    </a:ext>
                  </a:extLst>
                </p14:cNvPr>
                <p14:cNvContentPartPr/>
                <p14:nvPr/>
              </p14:nvContentPartPr>
              <p14:xfrm>
                <a:off x="3731558" y="2462004"/>
                <a:ext cx="1251798" cy="23428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FFE058E1-2F2B-8E11-D30E-FC02FD445E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59574" y="2320016"/>
                  <a:ext cx="1395406" cy="307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143C3A45-7261-E0AD-D541-FF7C50EA8DAB}"/>
                    </a:ext>
                  </a:extLst>
                </p14:cNvPr>
                <p14:cNvContentPartPr/>
                <p14:nvPr/>
              </p14:nvContentPartPr>
              <p14:xfrm>
                <a:off x="3697941" y="2641298"/>
                <a:ext cx="1197715" cy="34594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143C3A45-7261-E0AD-D541-FF7C50EA8D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25963" y="2498642"/>
                  <a:ext cx="1341311" cy="319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EC34E420-FE96-9284-D892-0A68F4BA18C6}"/>
                    </a:ext>
                  </a:extLst>
                </p14:cNvPr>
                <p14:cNvContentPartPr/>
                <p14:nvPr/>
              </p14:nvContentPartPr>
              <p14:xfrm>
                <a:off x="3720352" y="2741681"/>
                <a:ext cx="1180037" cy="90605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EC34E420-FE96-9284-D892-0A68F4BA18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8355" y="2598432"/>
                  <a:ext cx="1323672" cy="376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28DFA62F-FD06-6ED7-E705-8421A8B0F9B3}"/>
                    </a:ext>
                  </a:extLst>
                </p14:cNvPr>
                <p14:cNvContentPartPr/>
                <p14:nvPr/>
              </p14:nvContentPartPr>
              <p14:xfrm>
                <a:off x="3697941" y="2932449"/>
                <a:ext cx="1242867" cy="101543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28DFA62F-FD06-6ED7-E705-8421A8B0F9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25974" y="2788925"/>
                  <a:ext cx="1386441" cy="38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49BE33E1-A111-4120-747E-3F5F063E6FAA}"/>
                    </a:ext>
                  </a:extLst>
                </p14:cNvPr>
                <p14:cNvContentPartPr/>
                <p14:nvPr/>
              </p14:nvContentPartPr>
              <p14:xfrm>
                <a:off x="3675529" y="3122883"/>
                <a:ext cx="1287624" cy="91889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49BE33E1-A111-4120-747E-3F5F063E6F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03554" y="2979306"/>
                  <a:ext cx="1431213" cy="378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68DAF4B0-BD45-A052-CB3E-69CD0D7737C6}"/>
                    </a:ext>
                  </a:extLst>
                </p14:cNvPr>
                <p14:cNvContentPartPr/>
                <p14:nvPr/>
              </p14:nvContentPartPr>
              <p14:xfrm>
                <a:off x="3675529" y="3324460"/>
                <a:ext cx="1186411" cy="146562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68DAF4B0-BD45-A052-CB3E-69CD0D7737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03560" y="3180772"/>
                  <a:ext cx="1329989" cy="433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D6DFD6D3-6989-90F1-9CFE-2BE8D82DB647}"/>
                    </a:ext>
                  </a:extLst>
                </p14:cNvPr>
                <p14:cNvContentPartPr/>
                <p14:nvPr/>
              </p14:nvContentPartPr>
              <p14:xfrm>
                <a:off x="3720352" y="3525860"/>
                <a:ext cx="1119623" cy="68426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D6DFD6D3-6989-90F1-9CFE-2BE8D82DB6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48374" y="3382559"/>
                  <a:ext cx="1263220" cy="35466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76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44424" y="1337715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lundi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39851" y="5410825"/>
            <a:ext cx="9052560" cy="1066800"/>
          </a:xfrm>
        </p:spPr>
        <p:txBody>
          <a:bodyPr>
            <a:norm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lundi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6AF16A29-E09B-4EBB-2324-BFDE2C8E461D}"/>
              </a:ext>
            </a:extLst>
          </p:cNvPr>
          <p:cNvGrpSpPr/>
          <p:nvPr/>
        </p:nvGrpSpPr>
        <p:grpSpPr>
          <a:xfrm>
            <a:off x="2169738" y="1954026"/>
            <a:ext cx="9623068" cy="1986259"/>
            <a:chOff x="2169738" y="1954026"/>
            <a:chExt cx="9623068" cy="1986259"/>
          </a:xfrm>
        </p:grpSpPr>
        <p:pic>
          <p:nvPicPr>
            <p:cNvPr id="6" name="Afbeelding 5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D22944A-3061-3023-A3FB-98E1A9E9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E76143CD-D407-1A7D-8856-9C889B13CBBA}"/>
                    </a:ext>
                  </a:extLst>
                </p14:cNvPr>
                <p14:cNvContentPartPr/>
                <p14:nvPr/>
              </p14:nvContentPartPr>
              <p14:xfrm>
                <a:off x="2239721" y="2406464"/>
                <a:ext cx="1399690" cy="1210902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E76143CD-D407-1A7D-8856-9C889B13CB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67739" y="2262480"/>
                  <a:ext cx="1543294" cy="149850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43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91" y="872599"/>
            <a:ext cx="9281160" cy="930075"/>
          </a:xfrm>
        </p:spPr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8591" y="5020055"/>
            <a:ext cx="10409743" cy="1733441"/>
          </a:xfrm>
        </p:spPr>
        <p:txBody>
          <a:bodyPr>
            <a:normAutofit/>
          </a:bodyPr>
          <a:lstStyle/>
          <a:p>
            <a:endParaRPr lang="nl-BE" sz="4800" b="1">
              <a:cs typeface="Arial"/>
            </a:endParaRPr>
          </a:p>
          <a:p>
            <a:endParaRPr lang="nl-BE" sz="4800"/>
          </a:p>
        </p:txBody>
      </p:sp>
      <p:sp>
        <p:nvSpPr>
          <p:cNvPr id="4" name="Tekstvak 3"/>
          <p:cNvSpPr txBox="1"/>
          <p:nvPr/>
        </p:nvSpPr>
        <p:spPr>
          <a:xfrm>
            <a:off x="-207274" y="521699"/>
            <a:ext cx="1261007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5400">
                <a:solidFill>
                  <a:srgbClr val="ED5D0D"/>
                </a:solidFill>
                <a:cs typeface="Arial"/>
              </a:rPr>
              <a:t>           </a:t>
            </a:r>
            <a:endParaRPr lang="nl-NL"/>
          </a:p>
          <a:p>
            <a:r>
              <a:rPr lang="nl-BE" sz="4400">
                <a:solidFill>
                  <a:srgbClr val="0070C0"/>
                </a:solidFill>
                <a:cs typeface="Arial"/>
              </a:rPr>
              <a:t>            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lundi,mardi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mercredi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jeudi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vendredi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 </a:t>
            </a:r>
            <a:endParaRPr lang="nl-BE"/>
          </a:p>
          <a:p>
            <a:r>
              <a:rPr lang="nl-BE" sz="4400">
                <a:solidFill>
                  <a:srgbClr val="0070C0"/>
                </a:solidFill>
                <a:cs typeface="Arial"/>
              </a:rPr>
              <a:t>                         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samedi</a:t>
            </a:r>
            <a:r>
              <a:rPr lang="nl-BE" sz="4400">
                <a:solidFill>
                  <a:srgbClr val="0070C0"/>
                </a:solidFill>
                <a:cs typeface="Arial"/>
              </a:rPr>
              <a:t>, </a:t>
            </a:r>
            <a:r>
              <a:rPr lang="nl-BE" sz="4400" err="1">
                <a:solidFill>
                  <a:srgbClr val="0070C0"/>
                </a:solidFill>
                <a:cs typeface="Arial"/>
              </a:rPr>
              <a:t>dimanche</a:t>
            </a:r>
            <a:endParaRPr lang="nl-BE" sz="4400">
              <a:solidFill>
                <a:srgbClr val="0070C0"/>
              </a:solidFill>
              <a:cs typeface="Arial"/>
            </a:endParaRPr>
          </a:p>
          <a:p>
            <a:r>
              <a:rPr lang="nl-BE" sz="4800">
                <a:solidFill>
                  <a:srgbClr val="ED5D0D"/>
                </a:solidFill>
                <a:cs typeface="Arial"/>
              </a:rPr>
              <a:t>                    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jour,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weekend</a:t>
            </a:r>
            <a:endParaRPr lang="nl-BE" sz="4800">
              <a:solidFill>
                <a:srgbClr val="00B050"/>
              </a:solidFill>
              <a:cs typeface="Arial"/>
            </a:endParaRPr>
          </a:p>
          <a:p>
            <a:r>
              <a:rPr lang="nl-BE" sz="4800">
                <a:solidFill>
                  <a:srgbClr val="ED5D0D"/>
                </a:solidFill>
                <a:cs typeface="Arial"/>
              </a:rPr>
              <a:t>                   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800">
                <a:solidFill>
                  <a:srgbClr val="00B05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semaine</a:t>
            </a:r>
            <a:r>
              <a:rPr lang="nl-BE" sz="4800">
                <a:solidFill>
                  <a:srgbClr val="00B050"/>
                </a:solidFill>
                <a:cs typeface="Arial"/>
              </a:rPr>
              <a:t>, </a:t>
            </a:r>
            <a:r>
              <a:rPr lang="nl-BE" sz="4800">
                <a:solidFill>
                  <a:srgbClr val="0070C0"/>
                </a:solidFill>
                <a:cs typeface="Arial"/>
              </a:rPr>
              <a:t>un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mois</a:t>
            </a:r>
            <a:endParaRPr lang="nl-BE" sz="4800">
              <a:solidFill>
                <a:srgbClr val="00B050"/>
              </a:solidFill>
              <a:cs typeface="Arial"/>
            </a:endParaRPr>
          </a:p>
          <a:p>
            <a:endParaRPr lang="nl-BE" sz="4800">
              <a:solidFill>
                <a:srgbClr val="0070C0"/>
              </a:solidFill>
              <a:cs typeface="Arial"/>
            </a:endParaRPr>
          </a:p>
          <a:p>
            <a:r>
              <a:rPr lang="nl-BE" sz="4800">
                <a:solidFill>
                  <a:srgbClr val="00B050"/>
                </a:solidFill>
                <a:cs typeface="Arial"/>
              </a:rPr>
              <a:t>                      </a:t>
            </a:r>
            <a:r>
              <a:rPr lang="nl-BE" sz="5400">
                <a:solidFill>
                  <a:srgbClr val="00B050"/>
                </a:solidFill>
                <a:cs typeface="Arial"/>
              </a:rPr>
              <a:t>  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EEFDD7-E272-07E7-6659-8549F03027D2}"/>
              </a:ext>
            </a:extLst>
          </p:cNvPr>
          <p:cNvSpPr txBox="1"/>
          <p:nvPr/>
        </p:nvSpPr>
        <p:spPr>
          <a:xfrm>
            <a:off x="1578708" y="5173785"/>
            <a:ext cx="10236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, </a:t>
            </a:r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, </a:t>
            </a:r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 </a:t>
            </a:r>
            <a:r>
              <a:rPr lang="nl-BE" sz="4800" b="1" err="1">
                <a:cs typeface="Segoe UI"/>
              </a:rPr>
              <a:t>l'année</a:t>
            </a:r>
            <a:r>
              <a:rPr lang="nl-BE" sz="4800" b="1">
                <a:cs typeface="Segoe UI"/>
              </a:rPr>
              <a:t> </a:t>
            </a:r>
            <a:r>
              <a:rPr lang="nl-BE" sz="4800" b="1" err="1">
                <a:cs typeface="Segoe UI"/>
              </a:rPr>
              <a:t>scolaire</a:t>
            </a:r>
            <a:r>
              <a:rPr lang="nl-BE" sz="4800" b="1">
                <a:cs typeface="Segoe UI"/>
              </a:rPr>
              <a:t>!</a:t>
            </a:r>
            <a:r>
              <a:rPr lang="en-US" sz="4800">
                <a:cs typeface="Segoe UI"/>
              </a:rPr>
              <a:t>​</a:t>
            </a:r>
            <a:endParaRPr lang="nl-NL"/>
          </a:p>
          <a:p>
            <a:pPr algn="ctr"/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, </a:t>
            </a:r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, </a:t>
            </a:r>
            <a:r>
              <a:rPr lang="nl-BE" sz="4800" b="1" err="1">
                <a:cs typeface="Segoe UI"/>
              </a:rPr>
              <a:t>viva</a:t>
            </a:r>
            <a:r>
              <a:rPr lang="nl-BE" sz="4800" b="1">
                <a:cs typeface="Segoe UI"/>
              </a:rPr>
              <a:t> </a:t>
            </a:r>
            <a:r>
              <a:rPr lang="nl-BE" sz="4800" b="1" err="1">
                <a:cs typeface="Segoe UI"/>
              </a:rPr>
              <a:t>l'année</a:t>
            </a:r>
            <a:r>
              <a:rPr lang="nl-BE" sz="4800" b="1">
                <a:cs typeface="Segoe UI"/>
              </a:rPr>
              <a:t> </a:t>
            </a:r>
            <a:r>
              <a:rPr lang="nl-BE" sz="4800" b="1" err="1">
                <a:cs typeface="Segoe UI"/>
              </a:rPr>
              <a:t>scolaire</a:t>
            </a:r>
            <a:r>
              <a:rPr lang="nl-BE" sz="4800" b="1">
                <a:cs typeface="Segoe UI"/>
              </a:rPr>
              <a:t>.</a:t>
            </a:r>
            <a:r>
              <a:rPr lang="nl-BE" sz="480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431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3A51B80B-8641-611D-E88A-2BFD2A801A05}"/>
              </a:ext>
            </a:extLst>
          </p:cNvPr>
          <p:cNvGrpSpPr/>
          <p:nvPr/>
        </p:nvGrpSpPr>
        <p:grpSpPr>
          <a:xfrm>
            <a:off x="947500" y="605682"/>
            <a:ext cx="2688843" cy="2253045"/>
            <a:chOff x="6672517" y="1368478"/>
            <a:chExt cx="4484975" cy="3363732"/>
          </a:xfrm>
        </p:grpSpPr>
        <p:pic>
          <p:nvPicPr>
            <p:cNvPr id="5" name="Afbeelding 4" descr="Afbeelding met tekst, schermopname, Rechthoek, plein&#10;&#10;Automatisch gegenereerde beschrijving">
              <a:extLst>
                <a:ext uri="{FF2B5EF4-FFF2-40B4-BE49-F238E27FC236}">
                  <a16:creationId xmlns:a16="http://schemas.microsoft.com/office/drawing/2014/main" id="{BD7643B5-449E-0F3F-E371-133C6C12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517" y="1368478"/>
              <a:ext cx="4484975" cy="33637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AD63A0CC-DCF3-39C7-76E4-0DA890C29836}"/>
                    </a:ext>
                  </a:extLst>
                </p14:cNvPr>
                <p14:cNvContentPartPr/>
                <p14:nvPr/>
              </p14:nvContentPartPr>
              <p14:xfrm>
                <a:off x="6894878" y="1910413"/>
                <a:ext cx="3909960" cy="3096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AD63A0CC-DCF3-39C7-76E4-0DA890C298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34836" y="1803654"/>
                  <a:ext cx="4029444" cy="243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154F6275-21C4-C38E-3308-619FCCE4C42C}"/>
              </a:ext>
            </a:extLst>
          </p:cNvPr>
          <p:cNvGrpSpPr/>
          <p:nvPr/>
        </p:nvGrpSpPr>
        <p:grpSpPr>
          <a:xfrm>
            <a:off x="4664373" y="605682"/>
            <a:ext cx="3333135" cy="2253045"/>
            <a:chOff x="3701142" y="1204693"/>
            <a:chExt cx="4789715" cy="3592286"/>
          </a:xfrm>
        </p:grpSpPr>
        <p:pic>
          <p:nvPicPr>
            <p:cNvPr id="9" name="Afbeelding 8" descr="Afbeelding met tekst, schermopname, kruiswoordpuzzel&#10;&#10;Automatisch gegenereerde beschrijving">
              <a:extLst>
                <a:ext uri="{FF2B5EF4-FFF2-40B4-BE49-F238E27FC236}">
                  <a16:creationId xmlns:a16="http://schemas.microsoft.com/office/drawing/2014/main" id="{827C7752-D5CC-16DD-85C2-5B2070BD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2" y="1204693"/>
              <a:ext cx="4789715" cy="35922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C8913918-AD4E-BE2D-51D8-F03A8C60643B}"/>
                    </a:ext>
                  </a:extLst>
                </p14:cNvPr>
                <p14:cNvContentPartPr/>
                <p14:nvPr/>
              </p14:nvContentPartPr>
              <p14:xfrm>
                <a:off x="4472863" y="2383131"/>
                <a:ext cx="3497400" cy="2080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C8913918-AD4E-BE2D-51D8-F03A8C6064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43521" y="2095728"/>
                  <a:ext cx="3755566" cy="7823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CB6B1FE-E2E5-09EF-B1AE-FFA0A1373038}"/>
              </a:ext>
            </a:extLst>
          </p:cNvPr>
          <p:cNvGrpSpPr/>
          <p:nvPr/>
        </p:nvGrpSpPr>
        <p:grpSpPr>
          <a:xfrm>
            <a:off x="4567565" y="4838687"/>
            <a:ext cx="7327545" cy="1185415"/>
            <a:chOff x="2171140" y="1991846"/>
            <a:chExt cx="9620250" cy="2000250"/>
          </a:xfrm>
        </p:grpSpPr>
        <p:pic>
          <p:nvPicPr>
            <p:cNvPr id="12" name="Afbeelding 11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D5D5309C-9B6E-581C-2E71-055BEF94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1140" y="1991846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F818E7F9-6AA6-7FAF-B93C-941252A01D46}"/>
                    </a:ext>
                  </a:extLst>
                </p14:cNvPr>
                <p14:cNvContentPartPr/>
                <p14:nvPr/>
              </p14:nvContentPartPr>
              <p14:xfrm>
                <a:off x="10466628" y="2462493"/>
                <a:ext cx="1247115" cy="116590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F818E7F9-6AA6-7FAF-B93C-941252A01D4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72114" y="2219597"/>
                  <a:ext cx="1435671" cy="1651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30CB0E19-D91D-1420-CD2E-CBE1A7F0238E}"/>
                    </a:ext>
                  </a:extLst>
                </p14:cNvPr>
                <p14:cNvContentPartPr/>
                <p14:nvPr/>
              </p14:nvContentPartPr>
              <p14:xfrm>
                <a:off x="9070179" y="2462023"/>
                <a:ext cx="1599955" cy="1184243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30CB0E19-D91D-1420-CD2E-CBE1A7F023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75" y="2219101"/>
                  <a:ext cx="1788491" cy="16694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9C7FD0F5-4173-4305-2B2C-72FFB4E92212}"/>
              </a:ext>
            </a:extLst>
          </p:cNvPr>
          <p:cNvGrpSpPr/>
          <p:nvPr/>
        </p:nvGrpSpPr>
        <p:grpSpPr>
          <a:xfrm>
            <a:off x="947500" y="3999274"/>
            <a:ext cx="3244994" cy="2024828"/>
            <a:chOff x="3392266" y="2103547"/>
            <a:chExt cx="5471885" cy="4103914"/>
          </a:xfrm>
        </p:grpSpPr>
        <p:pic>
          <p:nvPicPr>
            <p:cNvPr id="16" name="Afbeelding 15" descr="Afbeelding met tekst, schermopname, kruiswoordpuzzel&#10;&#10;Automatisch gegenereerde beschrijving">
              <a:extLst>
                <a:ext uri="{FF2B5EF4-FFF2-40B4-BE49-F238E27FC236}">
                  <a16:creationId xmlns:a16="http://schemas.microsoft.com/office/drawing/2014/main" id="{A81A8662-76AD-EC13-3B74-777A50BB0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266" y="2103547"/>
              <a:ext cx="5471885" cy="41039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222EECBA-9647-F8AD-17F7-2F962A170742}"/>
                    </a:ext>
                  </a:extLst>
                </p14:cNvPr>
                <p14:cNvContentPartPr/>
                <p14:nvPr/>
              </p14:nvContentPartPr>
              <p14:xfrm>
                <a:off x="4364188" y="3289065"/>
                <a:ext cx="406800" cy="243001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222EECBA-9647-F8AD-17F7-2F962A1707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2397" y="2925291"/>
                  <a:ext cx="709775" cy="96982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338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C62771AB-9268-3AA6-1955-9A583B029690}"/>
              </a:ext>
            </a:extLst>
          </p:cNvPr>
          <p:cNvGrpSpPr/>
          <p:nvPr/>
        </p:nvGrpSpPr>
        <p:grpSpPr>
          <a:xfrm>
            <a:off x="1554495" y="21090"/>
            <a:ext cx="8820978" cy="1772492"/>
            <a:chOff x="2092986" y="1825769"/>
            <a:chExt cx="9620757" cy="2000250"/>
          </a:xfrm>
        </p:grpSpPr>
        <p:pic>
          <p:nvPicPr>
            <p:cNvPr id="18" name="Afbeelding 17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526BE029-E62C-75D5-EB5C-F650E1F72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986" y="1825769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t 18">
                  <a:extLst>
                    <a:ext uri="{FF2B5EF4-FFF2-40B4-BE49-F238E27FC236}">
                      <a16:creationId xmlns:a16="http://schemas.microsoft.com/office/drawing/2014/main" id="{83359E60-3424-4645-C298-0A86174FC583}"/>
                    </a:ext>
                  </a:extLst>
                </p14:cNvPr>
                <p14:cNvContentPartPr/>
                <p14:nvPr/>
              </p14:nvContentPartPr>
              <p14:xfrm>
                <a:off x="10466628" y="2462493"/>
                <a:ext cx="1247115" cy="1165900"/>
              </p14:xfrm>
            </p:contentPart>
          </mc:Choice>
          <mc:Fallback xmlns="">
            <p:pic>
              <p:nvPicPr>
                <p:cNvPr id="19" name="Inkt 18">
                  <a:extLst>
                    <a:ext uri="{FF2B5EF4-FFF2-40B4-BE49-F238E27FC236}">
                      <a16:creationId xmlns:a16="http://schemas.microsoft.com/office/drawing/2014/main" id="{83359E60-3424-4645-C298-0A86174FC5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88119" y="2299998"/>
                  <a:ext cx="1403740" cy="14904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CBB2F7B7-2231-3A0F-6D3D-B24B026CB500}"/>
              </a:ext>
            </a:extLst>
          </p:cNvPr>
          <p:cNvGrpSpPr/>
          <p:nvPr/>
        </p:nvGrpSpPr>
        <p:grpSpPr>
          <a:xfrm>
            <a:off x="1550730" y="1757554"/>
            <a:ext cx="8820504" cy="1815374"/>
            <a:chOff x="2092482" y="1626639"/>
            <a:chExt cx="9620250" cy="2000250"/>
          </a:xfrm>
        </p:grpSpPr>
        <p:pic>
          <p:nvPicPr>
            <p:cNvPr id="21" name="Afbeelding 20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99081A88-C970-F063-0920-5B80369D8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482" y="1626639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256EBE5F-BB03-DD72-B6F9-B223438F474C}"/>
                    </a:ext>
                  </a:extLst>
                </p14:cNvPr>
                <p14:cNvContentPartPr/>
                <p14:nvPr/>
              </p14:nvContentPartPr>
              <p14:xfrm>
                <a:off x="9001486" y="2059854"/>
                <a:ext cx="1339542" cy="113382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256EBE5F-BB03-DD72-B6F9-B223438F47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22990" y="1901278"/>
                  <a:ext cx="1496142" cy="14505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6A46B23C-659D-5AE6-DD0A-850779F7F93C}"/>
              </a:ext>
            </a:extLst>
          </p:cNvPr>
          <p:cNvGrpSpPr/>
          <p:nvPr/>
        </p:nvGrpSpPr>
        <p:grpSpPr>
          <a:xfrm>
            <a:off x="1527292" y="3516175"/>
            <a:ext cx="8816739" cy="1682771"/>
            <a:chOff x="2171140" y="1991846"/>
            <a:chExt cx="9620250" cy="2000250"/>
          </a:xfrm>
        </p:grpSpPr>
        <p:pic>
          <p:nvPicPr>
            <p:cNvPr id="28" name="Afbeelding 27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DEA4327A-991B-AAAD-B28F-0D47E3DBF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140" y="1991846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9E6417FD-1451-D34E-00FF-F4848D646EF8}"/>
                    </a:ext>
                  </a:extLst>
                </p14:cNvPr>
                <p14:cNvContentPartPr/>
                <p14:nvPr/>
              </p14:nvContentPartPr>
              <p14:xfrm>
                <a:off x="7690691" y="2506871"/>
                <a:ext cx="1398117" cy="1167396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9E6417FD-1451-D34E-00FF-F4848D646E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2167" y="2335761"/>
                  <a:ext cx="1554772" cy="15091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47B25E30-2958-0E47-0DF5-738D7BE5E0AA}"/>
              </a:ext>
            </a:extLst>
          </p:cNvPr>
          <p:cNvGrpSpPr/>
          <p:nvPr/>
        </p:nvGrpSpPr>
        <p:grpSpPr>
          <a:xfrm>
            <a:off x="1546956" y="5170363"/>
            <a:ext cx="8816739" cy="1619394"/>
            <a:chOff x="2179179" y="1980300"/>
            <a:chExt cx="9402019" cy="1954875"/>
          </a:xfrm>
        </p:grpSpPr>
        <p:pic>
          <p:nvPicPr>
            <p:cNvPr id="34" name="Afbeelding 33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6BB5E90B-A34B-163E-A2DA-C6996B8B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9179" y="1980300"/>
              <a:ext cx="9402019" cy="19548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5F887B4A-DC3C-C10F-642D-A41910CAF8A9}"/>
                    </a:ext>
                  </a:extLst>
                </p14:cNvPr>
                <p14:cNvContentPartPr/>
                <p14:nvPr/>
              </p14:nvContentPartPr>
              <p14:xfrm>
                <a:off x="6372093" y="2428875"/>
                <a:ext cx="1332356" cy="1199484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5F887B4A-DC3C-C10F-642D-A41910CAF8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95344" y="2255100"/>
                  <a:ext cx="1485469" cy="15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510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293" y="841708"/>
            <a:ext cx="8910458" cy="899183"/>
          </a:xfrm>
        </p:spPr>
        <p:txBody>
          <a:bodyPr>
            <a:normAutofit fontScale="90000"/>
          </a:bodyPr>
          <a:lstStyle/>
          <a:p>
            <a:r>
              <a:rPr lang="nl-BE" sz="4000"/>
              <a:t>                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</a:rPr>
              <a:t>un</a:t>
            </a:r>
            <a:r>
              <a:rPr lang="nl-BE" sz="4000">
                <a:solidFill>
                  <a:srgbClr val="0070C0"/>
                </a:solidFill>
              </a:rPr>
              <a:t> </a:t>
            </a:r>
            <a:r>
              <a:rPr lang="nl-BE" sz="4000" err="1">
                <a:solidFill>
                  <a:srgbClr val="0070C0"/>
                </a:solidFill>
              </a:rPr>
              <a:t>mois</a:t>
            </a:r>
            <a:r>
              <a:rPr lang="nl-BE" sz="4000">
                <a:solidFill>
                  <a:srgbClr val="0070C0"/>
                </a:solidFill>
              </a:rPr>
              <a:t>?</a:t>
            </a:r>
            <a:br>
              <a:rPr lang="nl-BE" sz="4000">
                <a:cs typeface="Arial"/>
              </a:rPr>
            </a:br>
            <a:r>
              <a:rPr lang="nl-BE" sz="4000"/>
              <a:t> </a:t>
            </a: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75769" y="5401056"/>
            <a:ext cx="10003488" cy="1720378"/>
          </a:xfrm>
        </p:spPr>
        <p:txBody>
          <a:bodyPr>
            <a:normAutofit/>
          </a:bodyPr>
          <a:lstStyle/>
          <a:p>
            <a:r>
              <a:rPr lang="nl-BE" sz="6000"/>
              <a:t>      </a:t>
            </a:r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un</a:t>
            </a:r>
            <a:r>
              <a:rPr lang="nl-BE" sz="6000">
                <a:solidFill>
                  <a:srgbClr val="0070C0"/>
                </a:solidFill>
              </a:rPr>
              <a:t> </a:t>
            </a:r>
            <a:r>
              <a:rPr lang="nl-BE" sz="6000" err="1">
                <a:solidFill>
                  <a:srgbClr val="0070C0"/>
                </a:solidFill>
              </a:rPr>
              <a:t>mois</a:t>
            </a:r>
            <a:r>
              <a:rPr lang="nl-BE" sz="6000">
                <a:solidFill>
                  <a:srgbClr val="0070C0"/>
                </a:solidFill>
              </a:rPr>
              <a:t>!</a:t>
            </a:r>
          </a:p>
          <a:p>
            <a:endParaRPr lang="nl-BE" sz="4800">
              <a:solidFill>
                <a:srgbClr val="ED5D0D"/>
              </a:solidFill>
            </a:endParaRPr>
          </a:p>
          <a:p>
            <a:endParaRPr lang="nl-BE" sz="480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5C2D735-07C1-9265-67C0-A6A470AD3B18}"/>
              </a:ext>
            </a:extLst>
          </p:cNvPr>
          <p:cNvGrpSpPr/>
          <p:nvPr/>
        </p:nvGrpSpPr>
        <p:grpSpPr>
          <a:xfrm>
            <a:off x="3809575" y="1074906"/>
            <a:ext cx="5160254" cy="3747466"/>
            <a:chOff x="6672517" y="1368478"/>
            <a:chExt cx="4484975" cy="3363732"/>
          </a:xfrm>
        </p:grpSpPr>
        <p:pic>
          <p:nvPicPr>
            <p:cNvPr id="7" name="Afbeelding 6" descr="Afbeelding met tekst, schermopname, Rechthoek, plein&#10;&#10;Automatisch gegenereerde beschrijving">
              <a:extLst>
                <a:ext uri="{FF2B5EF4-FFF2-40B4-BE49-F238E27FC236}">
                  <a16:creationId xmlns:a16="http://schemas.microsoft.com/office/drawing/2014/main" id="{B76346B1-524D-553D-0E84-5D8BE3891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517" y="1368478"/>
              <a:ext cx="4484975" cy="33637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67E064B7-D890-5C6D-A152-4FC95A41E06A}"/>
                    </a:ext>
                  </a:extLst>
                </p14:cNvPr>
                <p14:cNvContentPartPr/>
                <p14:nvPr/>
              </p14:nvContentPartPr>
              <p14:xfrm>
                <a:off x="6894878" y="1910413"/>
                <a:ext cx="3909960" cy="309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67E064B7-D890-5C6D-A152-4FC95A41E06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63588" y="1845913"/>
                  <a:ext cx="3972226" cy="15963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94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250E2C86-2872-8B36-3D05-BAD2D85D5F94}"/>
              </a:ext>
            </a:extLst>
          </p:cNvPr>
          <p:cNvGrpSpPr/>
          <p:nvPr/>
        </p:nvGrpSpPr>
        <p:grpSpPr>
          <a:xfrm>
            <a:off x="1341711" y="2498183"/>
            <a:ext cx="9021385" cy="1681011"/>
            <a:chOff x="2169738" y="1954026"/>
            <a:chExt cx="9623068" cy="1986259"/>
          </a:xfrm>
        </p:grpSpPr>
        <p:pic>
          <p:nvPicPr>
            <p:cNvPr id="12" name="Afbeelding 11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2F75171B-CD5E-45E3-6847-E5122324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7479219F-2A07-3900-CBDA-9639DA9E2019}"/>
                    </a:ext>
                  </a:extLst>
                </p14:cNvPr>
                <p14:cNvContentPartPr/>
                <p14:nvPr/>
              </p14:nvContentPartPr>
              <p14:xfrm>
                <a:off x="3731558" y="2462004"/>
                <a:ext cx="1251798" cy="23428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7479219F-2A07-3900-CBDA-9639DA9E20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54784" y="2294661"/>
                  <a:ext cx="1404962" cy="357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A79BCBD9-8AA4-F91C-D197-119332A29EB1}"/>
                    </a:ext>
                  </a:extLst>
                </p14:cNvPr>
                <p14:cNvContentPartPr/>
                <p14:nvPr/>
              </p14:nvContentPartPr>
              <p14:xfrm>
                <a:off x="3697941" y="2641298"/>
                <a:ext cx="1197715" cy="34594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A79BCBD9-8AA4-F91C-D197-119332A29E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21164" y="2472547"/>
                  <a:ext cx="1350884" cy="371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B3DA59BF-CAB3-7CD3-1723-3A050CC72BE5}"/>
                    </a:ext>
                  </a:extLst>
                </p14:cNvPr>
                <p14:cNvContentPartPr/>
                <p14:nvPr/>
              </p14:nvContentPartPr>
              <p14:xfrm>
                <a:off x="3720352" y="2741681"/>
                <a:ext cx="1180037" cy="90605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B3DA59BF-CAB3-7CD3-1723-3A050CC72B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3552" y="2572326"/>
                  <a:ext cx="1333254" cy="428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07C4455A-01F3-3CD7-406F-A5BBBE47347B}"/>
                    </a:ext>
                  </a:extLst>
                </p14:cNvPr>
                <p14:cNvContentPartPr/>
                <p14:nvPr/>
              </p14:nvContentPartPr>
              <p14:xfrm>
                <a:off x="3697941" y="2932449"/>
                <a:ext cx="1242867" cy="101543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07C4455A-01F3-3CD7-406F-A5BBBE4734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21173" y="2763211"/>
                  <a:ext cx="1396018" cy="439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2B0BE29B-C2C8-5920-ED7B-2E8785AADFE4}"/>
                    </a:ext>
                  </a:extLst>
                </p14:cNvPr>
                <p14:cNvContentPartPr/>
                <p14:nvPr/>
              </p14:nvContentPartPr>
              <p14:xfrm>
                <a:off x="3675529" y="3122883"/>
                <a:ext cx="1287624" cy="91889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2B0BE29B-C2C8-5920-ED7B-2E8785AADF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8748" y="2953502"/>
                  <a:ext cx="1440803" cy="43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DB194A7B-A6CD-3033-5899-30B526EB6296}"/>
                    </a:ext>
                  </a:extLst>
                </p14:cNvPr>
                <p14:cNvContentPartPr/>
                <p14:nvPr/>
              </p14:nvContentPartPr>
              <p14:xfrm>
                <a:off x="3675529" y="3324460"/>
                <a:ext cx="1186411" cy="146562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DB194A7B-A6CD-3033-5899-30B526EB62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98763" y="3154533"/>
                  <a:ext cx="1339558" cy="485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74CF5A1F-0734-9E2D-8D35-9631292D6D80}"/>
                    </a:ext>
                  </a:extLst>
                </p14:cNvPr>
                <p14:cNvContentPartPr/>
                <p14:nvPr/>
              </p14:nvContentPartPr>
              <p14:xfrm>
                <a:off x="3720352" y="3525860"/>
                <a:ext cx="1119623" cy="68426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74CF5A1F-0734-9E2D-8D35-9631292D6D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43587" y="3356907"/>
                  <a:ext cx="1272770" cy="4059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E79C29B3-45D0-A8EB-ACA5-DE87EAB70095}"/>
              </a:ext>
            </a:extLst>
          </p:cNvPr>
          <p:cNvGrpSpPr/>
          <p:nvPr/>
        </p:nvGrpSpPr>
        <p:grpSpPr>
          <a:xfrm>
            <a:off x="1341712" y="4236636"/>
            <a:ext cx="9021385" cy="1775789"/>
            <a:chOff x="2169738" y="1954026"/>
            <a:chExt cx="9623068" cy="1986259"/>
          </a:xfrm>
        </p:grpSpPr>
        <p:pic>
          <p:nvPicPr>
            <p:cNvPr id="29" name="Afbeelding 28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90C1194D-7E09-02C8-EB4E-6021075B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C89CF8F7-3E32-9757-0CA2-68A44485D410}"/>
                    </a:ext>
                  </a:extLst>
                </p14:cNvPr>
                <p14:cNvContentPartPr/>
                <p14:nvPr/>
              </p14:nvContentPartPr>
              <p14:xfrm>
                <a:off x="2239721" y="2406464"/>
                <a:ext cx="1399690" cy="1210902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C89CF8F7-3E32-9757-0CA2-68A44485D4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2942" y="2245440"/>
                  <a:ext cx="1552865" cy="15325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D04DC326-C4B5-688D-7C0E-5151B426FDAF}"/>
              </a:ext>
            </a:extLst>
          </p:cNvPr>
          <p:cNvGrpSpPr/>
          <p:nvPr/>
        </p:nvGrpSpPr>
        <p:grpSpPr>
          <a:xfrm>
            <a:off x="1335563" y="845575"/>
            <a:ext cx="9021385" cy="1599181"/>
            <a:chOff x="2169738" y="1954026"/>
            <a:chExt cx="9623068" cy="1986259"/>
          </a:xfrm>
        </p:grpSpPr>
        <p:pic>
          <p:nvPicPr>
            <p:cNvPr id="35" name="Afbeelding 3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356FCAED-36C1-6B1E-C0DD-AA7E6FEA3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3" t="-65" r="94" b="-458"/>
            <a:stretch/>
          </p:blipFill>
          <p:spPr>
            <a:xfrm>
              <a:off x="2169738" y="1954026"/>
              <a:ext cx="9623068" cy="198625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0B78FC93-C898-582F-0FB3-B30828F8402D}"/>
                    </a:ext>
                  </a:extLst>
                </p14:cNvPr>
                <p14:cNvContentPartPr/>
                <p14:nvPr/>
              </p14:nvContentPartPr>
              <p14:xfrm>
                <a:off x="5020234" y="2415871"/>
                <a:ext cx="1330365" cy="528962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0B78FC93-C898-582F-0FB3-B30828F840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3445" y="2237168"/>
                  <a:ext cx="1483559" cy="88592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620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E1598-90BA-FD88-090F-22CBA1A3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Les jours de la </a:t>
            </a:r>
            <a:r>
              <a:rPr lang="nl-BE" err="1"/>
              <a:t>semaine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08B4B-DA35-5255-47C5-034A361E5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>
                <a:hlinkClick r:id="rId2"/>
              </a:rPr>
              <a:t>https://www.bing.com/videos/riverview/relatedvideo?&amp;q=jours+de+la+semaine+alain+de+lait&amp;&amp;mid=C34EAFA23BC75265BAC4C34EAFA23BC75265BAC4&amp;&amp;FORM=VRDGAR</a:t>
            </a:r>
            <a:endParaRPr lang="nl-BE"/>
          </a:p>
          <a:p>
            <a:endParaRPr lang="nl-BE"/>
          </a:p>
          <a:p>
            <a:r>
              <a:rPr lang="nl-BE">
                <a:hlinkClick r:id="rId3"/>
              </a:rPr>
              <a:t>https://www.youtube.com/watch?v=noo1_wUGsIU</a:t>
            </a:r>
            <a:endParaRPr lang="nl-BE"/>
          </a:p>
          <a:p>
            <a:endParaRPr lang="nl-BE"/>
          </a:p>
          <a:p>
            <a:r>
              <a:rPr lang="nl-BE"/>
              <a:t>Les mots:</a:t>
            </a:r>
          </a:p>
          <a:p>
            <a:r>
              <a:rPr lang="nl-BE" err="1"/>
              <a:t>Lundi</a:t>
            </a:r>
            <a:r>
              <a:rPr lang="nl-BE"/>
              <a:t>, </a:t>
            </a:r>
            <a:r>
              <a:rPr lang="nl-BE" err="1"/>
              <a:t>mardi</a:t>
            </a:r>
            <a:r>
              <a:rPr lang="nl-BE"/>
              <a:t>, </a:t>
            </a:r>
            <a:r>
              <a:rPr lang="nl-BE" err="1"/>
              <a:t>mercredi</a:t>
            </a:r>
            <a:r>
              <a:rPr lang="nl-BE"/>
              <a:t>, </a:t>
            </a:r>
            <a:r>
              <a:rPr lang="nl-BE" err="1"/>
              <a:t>jeudi</a:t>
            </a:r>
            <a:r>
              <a:rPr lang="nl-BE"/>
              <a:t>, </a:t>
            </a:r>
            <a:r>
              <a:rPr lang="nl-BE" err="1"/>
              <a:t>vendredi</a:t>
            </a:r>
            <a:r>
              <a:rPr lang="nl-BE"/>
              <a:t>, </a:t>
            </a:r>
            <a:r>
              <a:rPr lang="nl-BE" err="1"/>
              <a:t>samedi</a:t>
            </a:r>
            <a:r>
              <a:rPr lang="nl-BE"/>
              <a:t>, </a:t>
            </a:r>
            <a:r>
              <a:rPr lang="nl-BE" err="1"/>
              <a:t>dimanche</a:t>
            </a:r>
            <a:endParaRPr lang="nl-BE"/>
          </a:p>
          <a:p>
            <a:r>
              <a:rPr lang="nl-BE" err="1"/>
              <a:t>Matin</a:t>
            </a:r>
            <a:r>
              <a:rPr lang="nl-BE"/>
              <a:t>, </a:t>
            </a:r>
            <a:r>
              <a:rPr lang="nl-BE" err="1"/>
              <a:t>le</a:t>
            </a:r>
            <a:r>
              <a:rPr lang="nl-BE"/>
              <a:t> </a:t>
            </a:r>
            <a:r>
              <a:rPr lang="nl-BE" err="1"/>
              <a:t>roi</a:t>
            </a:r>
            <a:r>
              <a:rPr lang="nl-BE"/>
              <a:t>, la reine, </a:t>
            </a:r>
            <a:r>
              <a:rPr lang="nl-BE" err="1"/>
              <a:t>prince</a:t>
            </a:r>
            <a:r>
              <a:rPr lang="nl-BE"/>
              <a:t>, </a:t>
            </a:r>
            <a:r>
              <a:rPr lang="nl-BE" err="1"/>
              <a:t>moi</a:t>
            </a:r>
            <a:endParaRPr lang="nl-BE"/>
          </a:p>
          <a:p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0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5774" y="771144"/>
            <a:ext cx="8572282" cy="526157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000">
                <a:solidFill>
                  <a:srgbClr val="00B050"/>
                </a:solidFill>
                <a:cs typeface="Arial"/>
              </a:rPr>
              <a:t> </a:t>
            </a:r>
            <a:r>
              <a:rPr lang="nl-BE" sz="4000" err="1">
                <a:solidFill>
                  <a:srgbClr val="00B050"/>
                </a:solidFill>
                <a:cs typeface="Arial"/>
              </a:rPr>
              <a:t>semaine</a:t>
            </a:r>
            <a:r>
              <a:rPr lang="nl-BE" sz="4000">
                <a:solidFill>
                  <a:srgbClr val="00B050"/>
                </a:solidFill>
                <a:cs typeface="Arial"/>
              </a:rPr>
              <a:t>?</a:t>
            </a:r>
            <a:br>
              <a:rPr lang="nl-BE" sz="4000">
                <a:solidFill>
                  <a:srgbClr val="00B050"/>
                </a:solidFill>
                <a:cs typeface="Arial"/>
              </a:rPr>
            </a:br>
            <a:r>
              <a:rPr lang="nl-BE" sz="4000"/>
              <a:t> 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91698" y="5361979"/>
            <a:ext cx="9677790" cy="1066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B050"/>
                </a:solidFill>
              </a:rPr>
              <a:t>une</a:t>
            </a:r>
            <a:r>
              <a:rPr lang="nl-BE" sz="6000">
                <a:solidFill>
                  <a:srgbClr val="00B050"/>
                </a:solidFill>
              </a:rPr>
              <a:t> </a:t>
            </a:r>
            <a:r>
              <a:rPr lang="nl-BE" sz="6000" err="1">
                <a:solidFill>
                  <a:srgbClr val="00B050"/>
                </a:solidFill>
              </a:rPr>
              <a:t>semaine</a:t>
            </a:r>
            <a:r>
              <a:rPr lang="nl-BE" sz="6000">
                <a:solidFill>
                  <a:srgbClr val="00B050"/>
                </a:solidFill>
              </a:rPr>
              <a:t>.</a:t>
            </a:r>
            <a:endParaRPr lang="nl-BE" sz="6000">
              <a:solidFill>
                <a:srgbClr val="00B05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2DE8471-9395-B409-399E-E427DD5FE90F}"/>
              </a:ext>
            </a:extLst>
          </p:cNvPr>
          <p:cNvGrpSpPr/>
          <p:nvPr/>
        </p:nvGrpSpPr>
        <p:grpSpPr>
          <a:xfrm>
            <a:off x="3701142" y="1204693"/>
            <a:ext cx="4789715" cy="3592286"/>
            <a:chOff x="3701142" y="1204693"/>
            <a:chExt cx="4789715" cy="3592286"/>
          </a:xfrm>
        </p:grpSpPr>
        <p:pic>
          <p:nvPicPr>
            <p:cNvPr id="11" name="Afbeelding 10" descr="Afbeelding met tekst, schermopname, kruiswoordpuzzel&#10;&#10;Automatisch gegenereerde beschrijving">
              <a:extLst>
                <a:ext uri="{FF2B5EF4-FFF2-40B4-BE49-F238E27FC236}">
                  <a16:creationId xmlns:a16="http://schemas.microsoft.com/office/drawing/2014/main" id="{DC8383A2-388B-EC48-0B92-AAEF4D21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142" y="1204693"/>
              <a:ext cx="4789715" cy="35922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2D2EC65D-A589-D9C2-54E5-35C1A0650F01}"/>
                    </a:ext>
                  </a:extLst>
                </p14:cNvPr>
                <p14:cNvContentPartPr/>
                <p14:nvPr/>
              </p14:nvContentPartPr>
              <p14:xfrm>
                <a:off x="4472863" y="2383131"/>
                <a:ext cx="3497400" cy="20808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2D2EC65D-A589-D9C2-54E5-35C1A0650F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2854" y="2203131"/>
                  <a:ext cx="3677058" cy="56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240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91" y="872599"/>
            <a:ext cx="9281160" cy="930075"/>
          </a:xfrm>
        </p:spPr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8591" y="5020055"/>
            <a:ext cx="10409743" cy="1733441"/>
          </a:xfrm>
        </p:spPr>
        <p:txBody>
          <a:bodyPr>
            <a:normAutofit/>
          </a:bodyPr>
          <a:lstStyle/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!</a:t>
            </a:r>
            <a:endParaRPr lang="nl-NL"/>
          </a:p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.</a:t>
            </a:r>
            <a:endParaRPr lang="nl-BE" sz="4800" b="1">
              <a:cs typeface="Arial"/>
            </a:endParaRPr>
          </a:p>
          <a:p>
            <a:endParaRPr lang="nl-BE" sz="4800"/>
          </a:p>
        </p:txBody>
      </p:sp>
      <p:sp>
        <p:nvSpPr>
          <p:cNvPr id="4" name="Tekstvak 3"/>
          <p:cNvSpPr txBox="1"/>
          <p:nvPr/>
        </p:nvSpPr>
        <p:spPr>
          <a:xfrm>
            <a:off x="378679" y="-190468"/>
            <a:ext cx="11265369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8000">
                <a:solidFill>
                  <a:srgbClr val="ED5D0D"/>
                </a:solidFill>
                <a:cs typeface="Arial"/>
              </a:rPr>
              <a:t>        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800">
                <a:solidFill>
                  <a:srgbClr val="00B05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semaine</a:t>
            </a:r>
            <a:r>
              <a:rPr lang="nl-BE" sz="4800">
                <a:solidFill>
                  <a:srgbClr val="00B050"/>
                </a:solidFill>
                <a:cs typeface="Arial"/>
              </a:rPr>
              <a:t>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mois</a:t>
            </a:r>
            <a:endParaRPr lang="nl-BE" sz="4800">
              <a:solidFill>
                <a:srgbClr val="0070C0"/>
              </a:solidFill>
              <a:cs typeface="Arial"/>
            </a:endParaRPr>
          </a:p>
          <a:p>
            <a:r>
              <a:rPr lang="nl-BE" sz="5400">
                <a:solidFill>
                  <a:srgbClr val="ED5D0D"/>
                </a:solidFill>
                <a:cs typeface="Arial"/>
              </a:rPr>
              <a:t>  </a:t>
            </a:r>
            <a:endParaRPr lang="nl-BE" sz="5400">
              <a:solidFill>
                <a:srgbClr val="00B050"/>
              </a:solidFill>
              <a:cs typeface="Arial"/>
            </a:endParaRPr>
          </a:p>
          <a:p>
            <a:endParaRPr lang="nl-BE" sz="5400">
              <a:solidFill>
                <a:srgbClr val="00B050"/>
              </a:solidFill>
              <a:cs typeface="Arial"/>
            </a:endParaRPr>
          </a:p>
          <a:p>
            <a:r>
              <a:rPr lang="nl-BE" sz="5400">
                <a:solidFill>
                  <a:srgbClr val="00B050"/>
                </a:solidFill>
                <a:cs typeface="Arial"/>
              </a:rPr>
              <a:t>              </a:t>
            </a:r>
          </a:p>
        </p:txBody>
      </p:sp>
      <p:pic>
        <p:nvPicPr>
          <p:cNvPr id="5" name="Afbeelding 4" descr="Afbeelding met tekst, schermopname, Rechthoek, plein&#10;&#10;Automatisch gegenereerde beschrijving">
            <a:extLst>
              <a:ext uri="{FF2B5EF4-FFF2-40B4-BE49-F238E27FC236}">
                <a16:creationId xmlns:a16="http://schemas.microsoft.com/office/drawing/2014/main" id="{9940771A-FD61-2E42-AD22-8F674916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72" y="1105118"/>
            <a:ext cx="4717275" cy="36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2440" y="1537347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000">
                <a:solidFill>
                  <a:srgbClr val="0070C0"/>
                </a:solidFill>
                <a:cs typeface="Arial"/>
              </a:rPr>
              <a:t> weekend?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36226" y="5259190"/>
            <a:ext cx="10153509" cy="1066800"/>
          </a:xfrm>
        </p:spPr>
        <p:txBody>
          <a:bodyPr>
            <a:normAutofit/>
          </a:bodyPr>
          <a:lstStyle/>
          <a:p>
            <a:r>
              <a:rPr lang="nl-BE" sz="6000"/>
              <a:t> </a:t>
            </a:r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un</a:t>
            </a:r>
            <a:r>
              <a:rPr lang="nl-BE" sz="6000">
                <a:solidFill>
                  <a:srgbClr val="0070C0"/>
                </a:solidFill>
              </a:rPr>
              <a:t> weekend.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217F703-6B4E-443A-A8DC-1999FDBA9E9E}"/>
              </a:ext>
            </a:extLst>
          </p:cNvPr>
          <p:cNvGrpSpPr/>
          <p:nvPr/>
        </p:nvGrpSpPr>
        <p:grpSpPr>
          <a:xfrm>
            <a:off x="2171140" y="1991846"/>
            <a:ext cx="9620250" cy="2000250"/>
            <a:chOff x="2171140" y="1991846"/>
            <a:chExt cx="9620250" cy="2000250"/>
          </a:xfrm>
        </p:grpSpPr>
        <p:pic>
          <p:nvPicPr>
            <p:cNvPr id="5" name="Afbeelding 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82A3E97-229E-8B40-8DA2-F994B9D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140" y="1991846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C1F02E12-9291-02D3-3479-C849F4B0DA02}"/>
                    </a:ext>
                  </a:extLst>
                </p14:cNvPr>
                <p14:cNvContentPartPr/>
                <p14:nvPr/>
              </p14:nvContentPartPr>
              <p14:xfrm>
                <a:off x="10466628" y="2462493"/>
                <a:ext cx="1247115" cy="116590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C1F02E12-9291-02D3-3479-C849F4B0DA0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94644" y="2318510"/>
                  <a:ext cx="1390722" cy="1453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3AD3815B-97EE-8035-3518-1A9E4D24AC00}"/>
                    </a:ext>
                  </a:extLst>
                </p14:cNvPr>
                <p14:cNvContentPartPr/>
                <p14:nvPr/>
              </p14:nvContentPartPr>
              <p14:xfrm>
                <a:off x="9070179" y="2462023"/>
                <a:ext cx="1599955" cy="1184243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3AD3815B-97EE-8035-3518-1A9E4D24AC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98190" y="2318042"/>
                  <a:ext cx="1743573" cy="147184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72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7745" y="907869"/>
            <a:ext cx="9281160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              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000">
                <a:solidFill>
                  <a:srgbClr val="0070C0"/>
                </a:solidFill>
                <a:cs typeface="Arial"/>
              </a:rPr>
              <a:t> jour?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1928" y="5586671"/>
            <a:ext cx="9052560" cy="1066800"/>
          </a:xfrm>
        </p:spPr>
        <p:txBody>
          <a:bodyPr>
            <a:normAutofit/>
          </a:bodyPr>
          <a:lstStyle/>
          <a:p>
            <a:r>
              <a:rPr lang="nl-BE" sz="4800"/>
              <a:t>       </a:t>
            </a:r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un</a:t>
            </a:r>
            <a:r>
              <a:rPr lang="nl-BE" sz="6000">
                <a:solidFill>
                  <a:srgbClr val="0070C0"/>
                </a:solidFill>
              </a:rPr>
              <a:t> jour.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1BBC663-9CB5-FE83-8E43-437141629914}"/>
              </a:ext>
            </a:extLst>
          </p:cNvPr>
          <p:cNvGrpSpPr/>
          <p:nvPr/>
        </p:nvGrpSpPr>
        <p:grpSpPr>
          <a:xfrm>
            <a:off x="3360057" y="907869"/>
            <a:ext cx="5471885" cy="4103914"/>
            <a:chOff x="3360057" y="907869"/>
            <a:chExt cx="5471885" cy="4103914"/>
          </a:xfrm>
        </p:grpSpPr>
        <p:pic>
          <p:nvPicPr>
            <p:cNvPr id="5" name="Afbeelding 4" descr="Afbeelding met tekst, schermopname, kruiswoordpuzzel&#10;&#10;Automatisch gegenereerde beschrijving">
              <a:extLst>
                <a:ext uri="{FF2B5EF4-FFF2-40B4-BE49-F238E27FC236}">
                  <a16:creationId xmlns:a16="http://schemas.microsoft.com/office/drawing/2014/main" id="{6AA7EF40-7EF2-C0BD-3768-B5392B533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057" y="907869"/>
              <a:ext cx="5471885" cy="41039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86C1F015-6410-0B11-B23A-B4ED2367E021}"/>
                    </a:ext>
                  </a:extLst>
                </p14:cNvPr>
                <p14:cNvContentPartPr/>
                <p14:nvPr/>
              </p14:nvContentPartPr>
              <p14:xfrm>
                <a:off x="4297869" y="2252811"/>
                <a:ext cx="406800" cy="24300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86C1F015-6410-0B11-B23A-B4ED2367E02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07789" y="2072811"/>
                  <a:ext cx="586599" cy="60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30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91" y="872599"/>
            <a:ext cx="9281160" cy="930075"/>
          </a:xfrm>
        </p:spPr>
        <p:txBody>
          <a:bodyPr>
            <a:normAutofit fontScale="90000"/>
          </a:bodyPr>
          <a:lstStyle/>
          <a:p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8591" y="5020055"/>
            <a:ext cx="10409743" cy="1733441"/>
          </a:xfrm>
        </p:spPr>
        <p:txBody>
          <a:bodyPr>
            <a:normAutofit/>
          </a:bodyPr>
          <a:lstStyle/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!</a:t>
            </a:r>
            <a:endParaRPr lang="en-US" sz="4800">
              <a:cs typeface="Arial"/>
            </a:endParaRPr>
          </a:p>
          <a:p>
            <a:pPr algn="ctr"/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, </a:t>
            </a:r>
            <a:r>
              <a:rPr lang="nl-BE" sz="4800" b="1" err="1"/>
              <a:t>viva</a:t>
            </a:r>
            <a:r>
              <a:rPr lang="nl-BE" sz="4800" b="1"/>
              <a:t> </a:t>
            </a:r>
            <a:r>
              <a:rPr lang="nl-BE" sz="4800" b="1" err="1"/>
              <a:t>l'année</a:t>
            </a:r>
            <a:r>
              <a:rPr lang="nl-BE" sz="4800" b="1"/>
              <a:t> </a:t>
            </a:r>
            <a:r>
              <a:rPr lang="nl-BE" sz="4800" b="1" err="1"/>
              <a:t>scolaire</a:t>
            </a:r>
            <a:r>
              <a:rPr lang="nl-BE" sz="4800" b="1"/>
              <a:t>.</a:t>
            </a:r>
            <a:endParaRPr lang="nl-BE" sz="4800"/>
          </a:p>
          <a:p>
            <a:endParaRPr lang="nl-BE" sz="4800" b="1">
              <a:cs typeface="Arial"/>
            </a:endParaRPr>
          </a:p>
          <a:p>
            <a:endParaRPr lang="nl-BE" sz="4800"/>
          </a:p>
        </p:txBody>
      </p:sp>
      <p:sp>
        <p:nvSpPr>
          <p:cNvPr id="4" name="Tekstvak 3"/>
          <p:cNvSpPr txBox="1"/>
          <p:nvPr/>
        </p:nvSpPr>
        <p:spPr>
          <a:xfrm>
            <a:off x="292456" y="-322989"/>
            <a:ext cx="12398598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BE" sz="4800">
              <a:solidFill>
                <a:srgbClr val="0070C0"/>
              </a:solidFill>
              <a:cs typeface="Arial"/>
            </a:endParaRPr>
          </a:p>
          <a:p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jour,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weekend,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une</a:t>
            </a:r>
            <a:r>
              <a:rPr lang="nl-BE" sz="4800">
                <a:solidFill>
                  <a:srgbClr val="00B05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B050"/>
                </a:solidFill>
                <a:cs typeface="Arial"/>
              </a:rPr>
              <a:t>semaine</a:t>
            </a:r>
            <a:r>
              <a:rPr lang="nl-BE" sz="4800">
                <a:solidFill>
                  <a:srgbClr val="00B050"/>
                </a:solidFill>
                <a:cs typeface="Arial"/>
              </a:rPr>
              <a:t>,</a:t>
            </a:r>
            <a:r>
              <a:rPr lang="nl-BE" sz="4800">
                <a:solidFill>
                  <a:srgbClr val="ED5D0D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un</a:t>
            </a:r>
            <a:r>
              <a:rPr lang="nl-BE" sz="4800">
                <a:solidFill>
                  <a:srgbClr val="0070C0"/>
                </a:solidFill>
                <a:cs typeface="Arial"/>
              </a:rPr>
              <a:t> </a:t>
            </a:r>
            <a:r>
              <a:rPr lang="nl-BE" sz="4800" err="1">
                <a:solidFill>
                  <a:srgbClr val="0070C0"/>
                </a:solidFill>
                <a:cs typeface="Arial"/>
              </a:rPr>
              <a:t>mois</a:t>
            </a:r>
            <a:endParaRPr lang="nl-BE" sz="4800">
              <a:solidFill>
                <a:srgbClr val="0070C0"/>
              </a:solidFill>
              <a:cs typeface="Arial"/>
            </a:endParaRPr>
          </a:p>
          <a:p>
            <a:r>
              <a:rPr lang="nl-BE" sz="5400">
                <a:solidFill>
                  <a:srgbClr val="ED5D0D"/>
                </a:solidFill>
                <a:cs typeface="Arial"/>
              </a:rPr>
              <a:t>  </a:t>
            </a:r>
            <a:endParaRPr lang="nl-BE" sz="5400">
              <a:solidFill>
                <a:srgbClr val="00B050"/>
              </a:solidFill>
              <a:cs typeface="Arial"/>
            </a:endParaRPr>
          </a:p>
          <a:p>
            <a:endParaRPr lang="nl-BE" sz="5400">
              <a:solidFill>
                <a:srgbClr val="00B050"/>
              </a:solidFill>
              <a:cs typeface="Arial"/>
            </a:endParaRPr>
          </a:p>
          <a:p>
            <a:r>
              <a:rPr lang="nl-BE" sz="5400">
                <a:solidFill>
                  <a:srgbClr val="00B050"/>
                </a:solidFill>
                <a:cs typeface="Arial"/>
              </a:rPr>
              <a:t>              </a:t>
            </a:r>
          </a:p>
        </p:txBody>
      </p:sp>
      <p:pic>
        <p:nvPicPr>
          <p:cNvPr id="6" name="Afbeelding 5" descr="Afbeelding met tekst, schermopname, Rechthoek, plein&#10;&#10;Automatisch gegenereerde beschrijving">
            <a:extLst>
              <a:ext uri="{FF2B5EF4-FFF2-40B4-BE49-F238E27FC236}">
                <a16:creationId xmlns:a16="http://schemas.microsoft.com/office/drawing/2014/main" id="{38FDAD0C-7584-B5B0-85CD-D905EFDE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640" y="1340004"/>
            <a:ext cx="4462425" cy="34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4604" y="541735"/>
            <a:ext cx="11586698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                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 </a:t>
            </a:r>
            <a:r>
              <a:rPr lang="nl-BE" sz="4000" err="1">
                <a:solidFill>
                  <a:srgbClr val="0070C0"/>
                </a:solidFill>
                <a:latin typeface="Arial Black"/>
                <a:cs typeface="Arial"/>
              </a:rPr>
              <a:t>dimanche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r>
              <a:rPr lang="nl-BE"/>
              <a:t> 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91088" y="5393411"/>
            <a:ext cx="9494299" cy="1066800"/>
          </a:xfrm>
        </p:spPr>
        <p:txBody>
          <a:bodyPr>
            <a:normAutofit fontScale="92500"/>
          </a:bodyPr>
          <a:lstStyle/>
          <a:p>
            <a:r>
              <a:rPr lang="nl-BE" sz="4800"/>
              <a:t>       </a:t>
            </a:r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dimanche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424C71F-0D99-9347-4415-2A386ED2349B}"/>
              </a:ext>
            </a:extLst>
          </p:cNvPr>
          <p:cNvGrpSpPr/>
          <p:nvPr/>
        </p:nvGrpSpPr>
        <p:grpSpPr>
          <a:xfrm>
            <a:off x="2092986" y="1825769"/>
            <a:ext cx="9620757" cy="2000250"/>
            <a:chOff x="2092986" y="1825769"/>
            <a:chExt cx="9620757" cy="2000250"/>
          </a:xfrm>
        </p:grpSpPr>
        <p:pic>
          <p:nvPicPr>
            <p:cNvPr id="5" name="Afbeelding 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82A3E97-229E-8B40-8DA2-F994B9D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986" y="1825769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C1F02E12-9291-02D3-3479-C849F4B0DA02}"/>
                    </a:ext>
                  </a:extLst>
                </p14:cNvPr>
                <p14:cNvContentPartPr/>
                <p14:nvPr/>
              </p14:nvContentPartPr>
              <p14:xfrm>
                <a:off x="10466628" y="2462493"/>
                <a:ext cx="1247115" cy="116590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C1F02E12-9291-02D3-3479-C849F4B0DA0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94644" y="2318510"/>
                  <a:ext cx="1390722" cy="145350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367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7136" y="1128739"/>
            <a:ext cx="11498775" cy="930075"/>
          </a:xfrm>
        </p:spPr>
        <p:txBody>
          <a:bodyPr>
            <a:normAutofit fontScale="90000"/>
          </a:bodyPr>
          <a:lstStyle/>
          <a:p>
            <a:r>
              <a:rPr lang="nl-BE" sz="4000"/>
              <a:t>                </a:t>
            </a:r>
            <a:br>
              <a:rPr lang="nl-BE" sz="4000"/>
            </a:br>
            <a:r>
              <a:rPr lang="nl-BE" sz="4000"/>
              <a:t>                  Et </a:t>
            </a:r>
            <a:r>
              <a:rPr lang="nl-BE" sz="4000" err="1"/>
              <a:t>est-ce</a:t>
            </a:r>
            <a:r>
              <a:rPr lang="nl-BE" sz="4000"/>
              <a:t> que </a:t>
            </a:r>
            <a:r>
              <a:rPr lang="nl-BE" sz="4000" err="1"/>
              <a:t>c’est</a:t>
            </a:r>
            <a:r>
              <a:rPr lang="nl-BE" sz="4000"/>
              <a:t> </a:t>
            </a:r>
            <a:r>
              <a:rPr lang="nl-BE" sz="4000" err="1">
                <a:solidFill>
                  <a:srgbClr val="0070C0"/>
                </a:solidFill>
                <a:cs typeface="Arial"/>
              </a:rPr>
              <a:t>samedi</a:t>
            </a:r>
            <a:r>
              <a:rPr lang="nl-BE" sz="4000">
                <a:solidFill>
                  <a:srgbClr val="0070C0"/>
                </a:solidFill>
                <a:cs typeface="Arial"/>
              </a:rPr>
              <a:t>?</a:t>
            </a:r>
            <a:br>
              <a:rPr lang="nl-BE" sz="4000">
                <a:cs typeface="Arial"/>
              </a:rPr>
            </a:br>
            <a:br>
              <a:rPr lang="nl-BE"/>
            </a:br>
            <a:r>
              <a:rPr lang="nl-BE"/>
              <a:t>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17976" y="5508518"/>
            <a:ext cx="9626820" cy="1066800"/>
          </a:xfrm>
        </p:spPr>
        <p:txBody>
          <a:bodyPr>
            <a:normAutofit fontScale="92500"/>
          </a:bodyPr>
          <a:lstStyle/>
          <a:p>
            <a:r>
              <a:rPr lang="nl-BE" sz="4800"/>
              <a:t>           </a:t>
            </a:r>
            <a:r>
              <a:rPr lang="nl-BE" sz="6000" err="1"/>
              <a:t>Oui</a:t>
            </a:r>
            <a:r>
              <a:rPr lang="nl-BE" sz="6000"/>
              <a:t>, </a:t>
            </a:r>
            <a:r>
              <a:rPr lang="nl-BE" sz="6000" err="1"/>
              <a:t>ça</a:t>
            </a:r>
            <a:r>
              <a:rPr lang="nl-BE" sz="6000"/>
              <a:t>, </a:t>
            </a:r>
            <a:r>
              <a:rPr lang="nl-BE" sz="6000" err="1"/>
              <a:t>c’est</a:t>
            </a:r>
            <a:r>
              <a:rPr lang="nl-BE" sz="6000"/>
              <a:t> </a:t>
            </a:r>
            <a:r>
              <a:rPr lang="nl-BE" sz="6000" err="1">
                <a:solidFill>
                  <a:srgbClr val="0070C0"/>
                </a:solidFill>
              </a:rPr>
              <a:t>samedi</a:t>
            </a:r>
            <a:r>
              <a:rPr lang="nl-BE" sz="6000">
                <a:solidFill>
                  <a:srgbClr val="0070C0"/>
                </a:solidFill>
              </a:rPr>
              <a:t>.</a:t>
            </a:r>
            <a:endParaRPr lang="nl-BE" sz="6000">
              <a:solidFill>
                <a:srgbClr val="0070C0"/>
              </a:solidFill>
              <a:cs typeface="Arial"/>
            </a:endParaRPr>
          </a:p>
          <a:p>
            <a:endParaRPr lang="nl-BE" sz="480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96AFC8E-1ACB-7D6F-6163-644004E5A78A}"/>
              </a:ext>
            </a:extLst>
          </p:cNvPr>
          <p:cNvGrpSpPr/>
          <p:nvPr/>
        </p:nvGrpSpPr>
        <p:grpSpPr>
          <a:xfrm>
            <a:off x="2092482" y="1626639"/>
            <a:ext cx="9620250" cy="2000250"/>
            <a:chOff x="2092482" y="1626639"/>
            <a:chExt cx="9620250" cy="2000250"/>
          </a:xfrm>
        </p:grpSpPr>
        <p:pic>
          <p:nvPicPr>
            <p:cNvPr id="5" name="Afbeelding 4" descr="Afbeelding met schermopname, Rechthoek, lijn, tekst&#10;&#10;Automatisch gegenereerde beschrijving">
              <a:extLst>
                <a:ext uri="{FF2B5EF4-FFF2-40B4-BE49-F238E27FC236}">
                  <a16:creationId xmlns:a16="http://schemas.microsoft.com/office/drawing/2014/main" id="{782A3E97-229E-8B40-8DA2-F994B9D4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2482" y="1626639"/>
              <a:ext cx="9620250" cy="20002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41617A01-1D79-66B5-7520-B44CCAB8CFA6}"/>
                    </a:ext>
                  </a:extLst>
                </p14:cNvPr>
                <p14:cNvContentPartPr/>
                <p14:nvPr/>
              </p14:nvContentPartPr>
              <p14:xfrm>
                <a:off x="9001486" y="2059854"/>
                <a:ext cx="1339542" cy="113382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41617A01-1D79-66B5-7520-B44CCAB8CF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9506" y="1915923"/>
                  <a:ext cx="1483141" cy="142132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4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82BC485642F408FFC56CB4D30CB40" ma:contentTypeVersion="19" ma:contentTypeDescription="Een nieuw document maken." ma:contentTypeScope="" ma:versionID="b8a9118717ddd011268b7e1f4a648504">
  <xsd:schema xmlns:xsd="http://www.w3.org/2001/XMLSchema" xmlns:xs="http://www.w3.org/2001/XMLSchema" xmlns:p="http://schemas.microsoft.com/office/2006/metadata/properties" xmlns:ns2="ee008f8f-be22-4e6c-b875-1a09bbf9a14a" xmlns:ns3="8705b1eb-3b73-4f21-889c-5ca0d153e9de" xmlns:ns4="9043eea9-c6a2-41bd-a216-33d45f9f09e1" targetNamespace="http://schemas.microsoft.com/office/2006/metadata/properties" ma:root="true" ma:fieldsID="2a8ed8bd6a5abc2ac4f7d61e0f28ee08" ns2:_="" ns3:_="" ns4:_="">
    <xsd:import namespace="ee008f8f-be22-4e6c-b875-1a09bbf9a14a"/>
    <xsd:import namespace="8705b1eb-3b73-4f21-889c-5ca0d153e9de"/>
    <xsd:import namespace="9043eea9-c6a2-41bd-a216-33d45f9f09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Titte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08f8f-be22-4e6c-b875-1a09bbf9a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4900684-5160-4c4d-8029-43da39098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ttel" ma:index="24" nillable="true" ma:displayName="Tittel" ma:format="Dropdown" ma:internalName="Tittel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5b1eb-3b73-4f21-889c-5ca0d153e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3eea9-c6a2-41bd-a216-33d45f9f09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a8ca95c-f10c-40b7-9f29-6c969cf8e809}" ma:internalName="TaxCatchAll" ma:showField="CatchAllData" ma:web="8705b1eb-3b73-4f21-889c-5ca0d153e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08f8f-be22-4e6c-b875-1a09bbf9a14a">
      <Terms xmlns="http://schemas.microsoft.com/office/infopath/2007/PartnerControls"/>
    </lcf76f155ced4ddcb4097134ff3c332f>
    <TaxCatchAll xmlns="9043eea9-c6a2-41bd-a216-33d45f9f09e1" xsi:nil="true"/>
    <Tittel xmlns="ee008f8f-be22-4e6c-b875-1a09bbf9a14a" xsi:nil="true"/>
  </documentManagement>
</p:properties>
</file>

<file path=customXml/itemProps1.xml><?xml version="1.0" encoding="utf-8"?>
<ds:datastoreItem xmlns:ds="http://schemas.openxmlformats.org/officeDocument/2006/customXml" ds:itemID="{DB14E3C3-F4C9-438A-BCB2-149BB1417E86}"/>
</file>

<file path=customXml/itemProps2.xml><?xml version="1.0" encoding="utf-8"?>
<ds:datastoreItem xmlns:ds="http://schemas.openxmlformats.org/officeDocument/2006/customXml" ds:itemID="{AAA4BCCD-3152-4DC1-A5EB-9B4C234B88B1}"/>
</file>

<file path=customXml/itemProps3.xml><?xml version="1.0" encoding="utf-8"?>
<ds:datastoreItem xmlns:ds="http://schemas.openxmlformats.org/officeDocument/2006/customXml" ds:itemID="{27D434B7-47E8-495F-AAD1-A888B4E36901}"/>
</file>

<file path=docProps/app.xml><?xml version="1.0" encoding="utf-8"?>
<Properties xmlns="http://schemas.openxmlformats.org/officeDocument/2006/extended-properties" xmlns:vt="http://schemas.openxmlformats.org/officeDocument/2006/docPropsVTypes">
  <Template>Type hout</Template>
  <TotalTime>0</TotalTime>
  <Words>465</Words>
  <Application>Microsoft Office PowerPoint</Application>
  <PresentationFormat>Breedbeeld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Wood Type</vt:lpstr>
      <vt:lpstr>  Viva  l'année scolaire </vt:lpstr>
      <vt:lpstr>                Et est-ce que c’est un mois?    </vt:lpstr>
      <vt:lpstr>Et est-ce que c’est une semaine?  </vt:lpstr>
      <vt:lpstr>  </vt:lpstr>
      <vt:lpstr>Et est-ce que c’est un weekend?   </vt:lpstr>
      <vt:lpstr>              Et est-ce que c’est un jour?   </vt:lpstr>
      <vt:lpstr>  </vt:lpstr>
      <vt:lpstr>                Et est-ce que c’est dimanche? </vt:lpstr>
      <vt:lpstr>                                   Et est-ce que c’est samedi?   </vt:lpstr>
      <vt:lpstr>  </vt:lpstr>
      <vt:lpstr>Et est-ce que c’est vendredi?   </vt:lpstr>
      <vt:lpstr>Et est-ce que c’est jeudi?   </vt:lpstr>
      <vt:lpstr>  </vt:lpstr>
      <vt:lpstr>Et est-ce que c’est mercredi?   </vt:lpstr>
      <vt:lpstr>Et est-ce que c’est mardi?   </vt:lpstr>
      <vt:lpstr>Et est-ce que c’est lundi?   </vt:lpstr>
      <vt:lpstr>  </vt:lpstr>
      <vt:lpstr>PowerPoint-presentatie</vt:lpstr>
      <vt:lpstr>PowerPoint-presentatie</vt:lpstr>
      <vt:lpstr>PowerPoint-presentatie</vt:lpstr>
      <vt:lpstr>Les jours de la semaine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les mots français</dc:title>
  <dc:creator>Leerkracht</dc:creator>
  <cp:lastModifiedBy>Caroline Van Streydonck</cp:lastModifiedBy>
  <cp:revision>2</cp:revision>
  <dcterms:created xsi:type="dcterms:W3CDTF">2017-09-03T11:56:18Z</dcterms:created>
  <dcterms:modified xsi:type="dcterms:W3CDTF">2025-01-16T10:15:03Z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0x01010071282BC485642F408FFC56CB4D30CB40</vt:lpwstr>
  </property>
</Properties>
</file>