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B0C0A3-8B60-42D0-ADA3-9FB5B632B304}" v="14" dt="2024-12-11T11:26:50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Termote" userId="b79695c6-8f37-4144-bd72-f94a2865ab0c" providerId="ADAL" clId="{D3B0C0A3-8B60-42D0-ADA3-9FB5B632B304}"/>
    <pc:docChg chg="custSel delSld modSld">
      <pc:chgData name="Ellen Termote" userId="b79695c6-8f37-4144-bd72-f94a2865ab0c" providerId="ADAL" clId="{D3B0C0A3-8B60-42D0-ADA3-9FB5B632B304}" dt="2024-12-11T12:41:42.255" v="98" actId="47"/>
      <pc:docMkLst>
        <pc:docMk/>
      </pc:docMkLst>
      <pc:sldChg chg="addSp modSp mod">
        <pc:chgData name="Ellen Termote" userId="b79695c6-8f37-4144-bd72-f94a2865ab0c" providerId="ADAL" clId="{D3B0C0A3-8B60-42D0-ADA3-9FB5B632B304}" dt="2024-12-11T11:27:16.020" v="97" actId="113"/>
        <pc:sldMkLst>
          <pc:docMk/>
          <pc:sldMk cId="3990498919" sldId="256"/>
        </pc:sldMkLst>
        <pc:spChg chg="add mod">
          <ac:chgData name="Ellen Termote" userId="b79695c6-8f37-4144-bd72-f94a2865ab0c" providerId="ADAL" clId="{D3B0C0A3-8B60-42D0-ADA3-9FB5B632B304}" dt="2024-12-11T11:27:16.020" v="97" actId="113"/>
          <ac:spMkLst>
            <pc:docMk/>
            <pc:sldMk cId="3990498919" sldId="256"/>
            <ac:spMk id="2" creationId="{85B5E8B2-6520-3104-D02D-C8AC9607098F}"/>
          </ac:spMkLst>
        </pc:spChg>
        <pc:spChg chg="add mod">
          <ac:chgData name="Ellen Termote" userId="b79695c6-8f37-4144-bd72-f94a2865ab0c" providerId="ADAL" clId="{D3B0C0A3-8B60-42D0-ADA3-9FB5B632B304}" dt="2024-12-11T11:27:16.020" v="97" actId="113"/>
          <ac:spMkLst>
            <pc:docMk/>
            <pc:sldMk cId="3990498919" sldId="256"/>
            <ac:spMk id="3" creationId="{FD0D2EB1-506A-EC42-9606-46B2D9C5D2C0}"/>
          </ac:spMkLst>
        </pc:spChg>
        <pc:spChg chg="add mod">
          <ac:chgData name="Ellen Termote" userId="b79695c6-8f37-4144-bd72-f94a2865ab0c" providerId="ADAL" clId="{D3B0C0A3-8B60-42D0-ADA3-9FB5B632B304}" dt="2024-12-11T11:27:16.020" v="97" actId="113"/>
          <ac:spMkLst>
            <pc:docMk/>
            <pc:sldMk cId="3990498919" sldId="256"/>
            <ac:spMk id="4" creationId="{82414747-BE29-F397-FBE3-EDF5067D79AF}"/>
          </ac:spMkLst>
        </pc:spChg>
        <pc:spChg chg="mod">
          <ac:chgData name="Ellen Termote" userId="b79695c6-8f37-4144-bd72-f94a2865ab0c" providerId="ADAL" clId="{D3B0C0A3-8B60-42D0-ADA3-9FB5B632B304}" dt="2024-12-11T11:27:16.020" v="97" actId="113"/>
          <ac:spMkLst>
            <pc:docMk/>
            <pc:sldMk cId="3990498919" sldId="256"/>
            <ac:spMk id="6" creationId="{3B8CB57C-4691-2C0B-1963-70691126F1AF}"/>
          </ac:spMkLst>
        </pc:spChg>
        <pc:spChg chg="mod">
          <ac:chgData name="Ellen Termote" userId="b79695c6-8f37-4144-bd72-f94a2865ab0c" providerId="ADAL" clId="{D3B0C0A3-8B60-42D0-ADA3-9FB5B632B304}" dt="2024-12-11T11:27:16.020" v="97" actId="113"/>
          <ac:spMkLst>
            <pc:docMk/>
            <pc:sldMk cId="3990498919" sldId="256"/>
            <ac:spMk id="7" creationId="{EBD6F197-D09F-D90A-9AAE-8349911B8968}"/>
          </ac:spMkLst>
        </pc:spChg>
        <pc:spChg chg="mod">
          <ac:chgData name="Ellen Termote" userId="b79695c6-8f37-4144-bd72-f94a2865ab0c" providerId="ADAL" clId="{D3B0C0A3-8B60-42D0-ADA3-9FB5B632B304}" dt="2024-12-11T11:27:16.020" v="97" actId="113"/>
          <ac:spMkLst>
            <pc:docMk/>
            <pc:sldMk cId="3990498919" sldId="256"/>
            <ac:spMk id="8" creationId="{97954554-966C-D2D7-06B7-EBA301257BE1}"/>
          </ac:spMkLst>
        </pc:spChg>
        <pc:spChg chg="add mod">
          <ac:chgData name="Ellen Termote" userId="b79695c6-8f37-4144-bd72-f94a2865ab0c" providerId="ADAL" clId="{D3B0C0A3-8B60-42D0-ADA3-9FB5B632B304}" dt="2024-12-11T11:27:16.020" v="97" actId="113"/>
          <ac:spMkLst>
            <pc:docMk/>
            <pc:sldMk cId="3990498919" sldId="256"/>
            <ac:spMk id="9" creationId="{D71AA06C-EA72-806E-D304-CDDCF49418B2}"/>
          </ac:spMkLst>
        </pc:spChg>
        <pc:spChg chg="add mod">
          <ac:chgData name="Ellen Termote" userId="b79695c6-8f37-4144-bd72-f94a2865ab0c" providerId="ADAL" clId="{D3B0C0A3-8B60-42D0-ADA3-9FB5B632B304}" dt="2024-12-11T11:27:16.020" v="97" actId="113"/>
          <ac:spMkLst>
            <pc:docMk/>
            <pc:sldMk cId="3990498919" sldId="256"/>
            <ac:spMk id="11" creationId="{60F32861-A790-66FF-000A-0CF38F24BC76}"/>
          </ac:spMkLst>
        </pc:spChg>
        <pc:spChg chg="add mod">
          <ac:chgData name="Ellen Termote" userId="b79695c6-8f37-4144-bd72-f94a2865ab0c" providerId="ADAL" clId="{D3B0C0A3-8B60-42D0-ADA3-9FB5B632B304}" dt="2024-12-11T11:27:16.020" v="97" actId="113"/>
          <ac:spMkLst>
            <pc:docMk/>
            <pc:sldMk cId="3990498919" sldId="256"/>
            <ac:spMk id="12" creationId="{D24C29F3-E709-8530-D962-99D071B02F50}"/>
          </ac:spMkLst>
        </pc:spChg>
        <pc:picChg chg="mod">
          <ac:chgData name="Ellen Termote" userId="b79695c6-8f37-4144-bd72-f94a2865ab0c" providerId="ADAL" clId="{D3B0C0A3-8B60-42D0-ADA3-9FB5B632B304}" dt="2024-12-11T11:26:29.767" v="86" actId="1076"/>
          <ac:picMkLst>
            <pc:docMk/>
            <pc:sldMk cId="3990498919" sldId="256"/>
            <ac:picMk id="13" creationId="{CE691627-B57F-503C-CC2E-FABE1A8B8761}"/>
          </ac:picMkLst>
        </pc:picChg>
        <pc:picChg chg="mod">
          <ac:chgData name="Ellen Termote" userId="b79695c6-8f37-4144-bd72-f94a2865ab0c" providerId="ADAL" clId="{D3B0C0A3-8B60-42D0-ADA3-9FB5B632B304}" dt="2024-12-11T11:25:48.479" v="70" actId="14100"/>
          <ac:picMkLst>
            <pc:docMk/>
            <pc:sldMk cId="3990498919" sldId="256"/>
            <ac:picMk id="19" creationId="{F4956BEB-D692-DFF2-6D0E-E7E5609D0730}"/>
          </ac:picMkLst>
        </pc:picChg>
      </pc:sldChg>
      <pc:sldChg chg="del">
        <pc:chgData name="Ellen Termote" userId="b79695c6-8f37-4144-bd72-f94a2865ab0c" providerId="ADAL" clId="{D3B0C0A3-8B60-42D0-ADA3-9FB5B632B304}" dt="2024-12-11T12:41:42.255" v="98" actId="47"/>
        <pc:sldMkLst>
          <pc:docMk/>
          <pc:sldMk cId="1812661753" sldId="257"/>
        </pc:sldMkLst>
      </pc:sldChg>
      <pc:sldChg chg="addSp modSp mod">
        <pc:chgData name="Ellen Termote" userId="b79695c6-8f37-4144-bd72-f94a2865ab0c" providerId="ADAL" clId="{D3B0C0A3-8B60-42D0-ADA3-9FB5B632B304}" dt="2024-12-11T11:24:55.929" v="41" actId="20577"/>
        <pc:sldMkLst>
          <pc:docMk/>
          <pc:sldMk cId="2251800214" sldId="258"/>
        </pc:sldMkLst>
        <pc:spChg chg="add mod">
          <ac:chgData name="Ellen Termote" userId="b79695c6-8f37-4144-bd72-f94a2865ab0c" providerId="ADAL" clId="{D3B0C0A3-8B60-42D0-ADA3-9FB5B632B304}" dt="2024-12-11T11:24:34.579" v="33" actId="1076"/>
          <ac:spMkLst>
            <pc:docMk/>
            <pc:sldMk cId="2251800214" sldId="258"/>
            <ac:spMk id="2" creationId="{8B94E94E-54FB-D24F-7934-C213E7FB18A2}"/>
          </ac:spMkLst>
        </pc:spChg>
        <pc:spChg chg="add mod">
          <ac:chgData name="Ellen Termote" userId="b79695c6-8f37-4144-bd72-f94a2865ab0c" providerId="ADAL" clId="{D3B0C0A3-8B60-42D0-ADA3-9FB5B632B304}" dt="2024-12-11T11:24:46.688" v="37" actId="20577"/>
          <ac:spMkLst>
            <pc:docMk/>
            <pc:sldMk cId="2251800214" sldId="258"/>
            <ac:spMk id="3" creationId="{50A7C967-CDDD-2B51-EBB1-089B1FA2250C}"/>
          </ac:spMkLst>
        </pc:spChg>
        <pc:spChg chg="add mod">
          <ac:chgData name="Ellen Termote" userId="b79695c6-8f37-4144-bd72-f94a2865ab0c" providerId="ADAL" clId="{D3B0C0A3-8B60-42D0-ADA3-9FB5B632B304}" dt="2024-12-11T11:24:55.929" v="41" actId="20577"/>
          <ac:spMkLst>
            <pc:docMk/>
            <pc:sldMk cId="2251800214" sldId="258"/>
            <ac:spMk id="4" creationId="{83641990-D6AB-968A-C003-B3CF42A7A1E0}"/>
          </ac:spMkLst>
        </pc:spChg>
        <pc:spChg chg="mod">
          <ac:chgData name="Ellen Termote" userId="b79695c6-8f37-4144-bd72-f94a2865ab0c" providerId="ADAL" clId="{D3B0C0A3-8B60-42D0-ADA3-9FB5B632B304}" dt="2024-12-11T11:23:41.227" v="16" actId="1076"/>
          <ac:spMkLst>
            <pc:docMk/>
            <pc:sldMk cId="2251800214" sldId="258"/>
            <ac:spMk id="7" creationId="{E2416F19-BE5F-F6FE-8CB7-8957B7B47853}"/>
          </ac:spMkLst>
        </pc:spChg>
        <pc:spChg chg="mod">
          <ac:chgData name="Ellen Termote" userId="b79695c6-8f37-4144-bd72-f94a2865ab0c" providerId="ADAL" clId="{D3B0C0A3-8B60-42D0-ADA3-9FB5B632B304}" dt="2024-12-11T11:23:51.036" v="19" actId="1076"/>
          <ac:spMkLst>
            <pc:docMk/>
            <pc:sldMk cId="2251800214" sldId="258"/>
            <ac:spMk id="9" creationId="{E0D19DBF-B860-E990-ECFE-4A3365C3B849}"/>
          </ac:spMkLst>
        </pc:spChg>
        <pc:picChg chg="mod">
          <ac:chgData name="Ellen Termote" userId="b79695c6-8f37-4144-bd72-f94a2865ab0c" providerId="ADAL" clId="{D3B0C0A3-8B60-42D0-ADA3-9FB5B632B304}" dt="2024-12-11T11:23:45.544" v="17" actId="1076"/>
          <ac:picMkLst>
            <pc:docMk/>
            <pc:sldMk cId="2251800214" sldId="258"/>
            <ac:picMk id="5" creationId="{D08AF1AD-A544-FEF1-7DE1-E689F021DA32}"/>
          </ac:picMkLst>
        </pc:picChg>
        <pc:picChg chg="mod">
          <ac:chgData name="Ellen Termote" userId="b79695c6-8f37-4144-bd72-f94a2865ab0c" providerId="ADAL" clId="{D3B0C0A3-8B60-42D0-ADA3-9FB5B632B304}" dt="2024-12-11T11:23:47.786" v="18" actId="1076"/>
          <ac:picMkLst>
            <pc:docMk/>
            <pc:sldMk cId="2251800214" sldId="258"/>
            <ac:picMk id="1028" creationId="{EC1ABC8D-B1B0-F4C6-3FC5-B50DBD42DA9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74E797-2B3C-0CEA-5E8D-A1ECFFC3E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5A97EC3-9EF0-9726-21D7-223E81B8E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8BE633-7375-CB15-42B9-22538462C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C149-B462-4A88-BDF4-95344FD37819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DAC678-7C0F-6F42-312B-E1515C519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137687A-343D-F8C8-C77C-14FA33E3C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412C-BBB6-4CAC-9738-E6914F3C3E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70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989202-81FF-7D88-B6CA-27FB2BDE8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A2E68D9-71C8-F107-E63B-9A7F20AA5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DBEB731-E892-42BC-DA46-41C412128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C149-B462-4A88-BDF4-95344FD37819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C25C303-995C-603C-60E5-968E49DAB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6A9FBC8-56DE-D69D-3726-37F76D3EB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412C-BBB6-4CAC-9738-E6914F3C3E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083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18C4F2-6511-51D0-8811-A01E16518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D3C3DF6-13F4-6AA6-D0C8-B77E3F0F1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E2CA50-1775-3849-DE8D-F46A9C69C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C149-B462-4A88-BDF4-95344FD37819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C66785-F106-3333-0D9B-DE48AD4F9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195257C-CB5B-50CC-8236-8BDD917F8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412C-BBB6-4CAC-9738-E6914F3C3E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4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4E08A2-2379-5455-45D5-81A81662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296E13-2613-BE2D-0907-0BAF0EEDC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B373B6A-F4C3-1B28-9949-53FA35DAD6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17CC41A-6F11-CBE0-2AEF-C26C2013D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C149-B462-4A88-BDF4-95344FD37819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DCE773D-63FE-3797-DB89-A73777BB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981BEAF-E473-9E37-8A77-61CC3873A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412C-BBB6-4CAC-9738-E6914F3C3E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99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5D7C4B-2799-1DDC-5149-A1C29E815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B121A6-0BD2-F19A-C996-5C459946D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70536E3-2103-6AED-51A3-0DCE367B9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FE67FB5-4B84-212C-313A-581B7C5192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C3E243F-8119-EE52-4503-CC2321538B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53080E7-87B5-593E-9C81-7094811C6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C149-B462-4A88-BDF4-95344FD37819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0ACDED0-E0DA-3349-945F-EAEF86CE7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44899C3-38DD-008B-CA83-9EA87EF0B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412C-BBB6-4CAC-9738-E6914F3C3E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91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C560BE-BC09-F765-75C2-639339B30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01D5277-BB20-1354-B592-3426F0EE6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C149-B462-4A88-BDF4-95344FD37819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352D605-0F78-2DE4-8F2E-408F5DF5C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819301A-D1CF-B5C9-EC54-75410E335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412C-BBB6-4CAC-9738-E6914F3C3E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47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C220321-5F4B-5127-EDB2-55A1ADCD6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C149-B462-4A88-BDF4-95344FD37819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FCF0163-D602-453B-F883-0E6282C9E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B98EFF-F4C6-B4C9-87E6-9C8A75FAE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412C-BBB6-4CAC-9738-E6914F3C3E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610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AC9AAF-66F5-4C52-3B66-976CAB68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EA4CA9-CC22-0A2B-E11E-1169311B7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ABD985C-6257-C5F2-B4D3-E5E72E482F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30B0AF4-6276-A4C2-58B8-545070C0B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C149-B462-4A88-BDF4-95344FD37819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6EB705E-20CE-945F-5BF0-B6CDE685C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CEAA39A-EC87-C9B5-25F0-2DEB70248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412C-BBB6-4CAC-9738-E6914F3C3E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35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A1A11D-F84B-43F7-5E15-0233014CC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37AD0C8-2910-2722-0309-93C5D8A711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DE10CCC-71A7-73A7-4DDD-97E44DBEF5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8A6650A-AE64-0EFF-26C3-EE7EEB1EB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C149-B462-4A88-BDF4-95344FD37819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71BF8B2-DFBD-556C-BFDA-044E0276D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96AB20E-7305-2D0C-1843-17DF6983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412C-BBB6-4CAC-9738-E6914F3C3E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95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575687-5D89-693B-C6BB-48DF30161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5FF8F85-7019-5BEB-B635-60B088A853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F959A36-59A9-78AA-BA41-C4C863CB6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C149-B462-4A88-BDF4-95344FD37819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69A479-2BD0-649B-D8C3-9C207EBA1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52E4A9-5877-57F1-DAAA-F00EB8D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412C-BBB6-4CAC-9738-E6914F3C3E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176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FD231FC-E8C7-6D8C-2EE9-6D1B85C455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1E7BB0A-D6DE-5220-A9CF-5938121B6A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8228919-67BE-4FFB-81C1-E7A4EDA39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C149-B462-4A88-BDF4-95344FD37819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46F3915-E5CB-ACA1-3477-F65C91264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02A3B14-47E0-6779-7064-7D1FB5A02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412C-BBB6-4CAC-9738-E6914F3C3E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6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F5974C0-C1DB-6D08-834C-932D0DCDF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B7FEC50-56FF-764F-8D5C-B34C2AC67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1F010E2-9DFC-0777-63D8-A5535FDE92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FDC149-B462-4A88-BDF4-95344FD37819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CEFACF2-8433-FF7B-3E01-85C3B781B7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47DEE45-D2B4-C0FA-C89F-093611B66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73412C-BBB6-4CAC-9738-E6914F3C3E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2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ietsersbond.nl/snelheid-5-verschillende-type-fietsen-vergeleken/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s://wandelpunt.be/wandeltechnieken/fysieke-conditie-wandel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kaart, diagram, atlas&#10;&#10;Automatisch gegenereerde beschrijving">
            <a:extLst>
              <a:ext uri="{FF2B5EF4-FFF2-40B4-BE49-F238E27FC236}">
                <a16:creationId xmlns:a16="http://schemas.microsoft.com/office/drawing/2014/main" id="{57EC724F-28DE-CB3C-FE65-241C5D041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38957" cy="6858000"/>
          </a:xfrm>
          <a:prstGeom prst="rect">
            <a:avLst/>
          </a:prstGeom>
        </p:spPr>
      </p:pic>
      <p:sp>
        <p:nvSpPr>
          <p:cNvPr id="6" name="Stroomdiagram: Samenvoegen 5">
            <a:extLst>
              <a:ext uri="{FF2B5EF4-FFF2-40B4-BE49-F238E27FC236}">
                <a16:creationId xmlns:a16="http://schemas.microsoft.com/office/drawing/2014/main" id="{3B8CB57C-4691-2C0B-1963-70691126F1AF}"/>
              </a:ext>
            </a:extLst>
          </p:cNvPr>
          <p:cNvSpPr/>
          <p:nvPr/>
        </p:nvSpPr>
        <p:spPr>
          <a:xfrm>
            <a:off x="3363269" y="1919336"/>
            <a:ext cx="409575" cy="412874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2</a:t>
            </a:r>
            <a:endParaRPr lang="en-US" b="1" dirty="0"/>
          </a:p>
        </p:txBody>
      </p:sp>
      <p:sp>
        <p:nvSpPr>
          <p:cNvPr id="7" name="Stroomdiagram: Samenvoegen 6">
            <a:extLst>
              <a:ext uri="{FF2B5EF4-FFF2-40B4-BE49-F238E27FC236}">
                <a16:creationId xmlns:a16="http://schemas.microsoft.com/office/drawing/2014/main" id="{EBD6F197-D09F-D90A-9AAE-8349911B8968}"/>
              </a:ext>
            </a:extLst>
          </p:cNvPr>
          <p:cNvSpPr/>
          <p:nvPr/>
        </p:nvSpPr>
        <p:spPr>
          <a:xfrm>
            <a:off x="3470402" y="5928512"/>
            <a:ext cx="409575" cy="412874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3</a:t>
            </a:r>
            <a:endParaRPr lang="en-US" b="1" dirty="0"/>
          </a:p>
        </p:txBody>
      </p:sp>
      <p:sp>
        <p:nvSpPr>
          <p:cNvPr id="8" name="Stroomdiagram: Samenvoegen 7">
            <a:extLst>
              <a:ext uri="{FF2B5EF4-FFF2-40B4-BE49-F238E27FC236}">
                <a16:creationId xmlns:a16="http://schemas.microsoft.com/office/drawing/2014/main" id="{97954554-966C-D2D7-06B7-EBA301257BE1}"/>
              </a:ext>
            </a:extLst>
          </p:cNvPr>
          <p:cNvSpPr/>
          <p:nvPr/>
        </p:nvSpPr>
        <p:spPr>
          <a:xfrm>
            <a:off x="3448336" y="1169126"/>
            <a:ext cx="409575" cy="412874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1</a:t>
            </a:r>
            <a:endParaRPr lang="en-US" b="1" dirty="0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1B386A0A-07AC-2AB2-002C-6A9031F918A3}"/>
              </a:ext>
            </a:extLst>
          </p:cNvPr>
          <p:cNvCxnSpPr>
            <a:cxnSpLocks/>
          </p:cNvCxnSpPr>
          <p:nvPr/>
        </p:nvCxnSpPr>
        <p:spPr>
          <a:xfrm>
            <a:off x="7215612" y="4943193"/>
            <a:ext cx="5432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Afbeelding 12" descr="Afbeelding met buitenshuis, raam, gebouw, hemel&#10;&#10;Automatisch gegenereerde beschrijving">
            <a:extLst>
              <a:ext uri="{FF2B5EF4-FFF2-40B4-BE49-F238E27FC236}">
                <a16:creationId xmlns:a16="http://schemas.microsoft.com/office/drawing/2014/main" id="{CE691627-B57F-503C-CC2E-FABE1A8B8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987" y="180191"/>
            <a:ext cx="1450274" cy="2204612"/>
          </a:xfrm>
          <a:prstGeom prst="rect">
            <a:avLst/>
          </a:prstGeom>
        </p:spPr>
      </p:pic>
      <p:pic>
        <p:nvPicPr>
          <p:cNvPr id="15" name="Afbeelding 14" descr="Afbeelding met buitenshuis, gebouw, wolk, hemel&#10;&#10;Automatisch gegenereerde beschrijving">
            <a:extLst>
              <a:ext uri="{FF2B5EF4-FFF2-40B4-BE49-F238E27FC236}">
                <a16:creationId xmlns:a16="http://schemas.microsoft.com/office/drawing/2014/main" id="{0F214FFA-82EE-B72A-1C71-C761DAFF3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181" y="2566374"/>
            <a:ext cx="1450274" cy="1846482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F4956BEB-D692-DFF2-6D0E-E7E5609D073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9142"/>
          <a:stretch/>
        </p:blipFill>
        <p:spPr>
          <a:xfrm>
            <a:off x="8832180" y="4769808"/>
            <a:ext cx="3309981" cy="1359388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85B5E8B2-6520-3104-D02D-C8AC9607098F}"/>
              </a:ext>
            </a:extLst>
          </p:cNvPr>
          <p:cNvSpPr txBox="1"/>
          <p:nvPr/>
        </p:nvSpPr>
        <p:spPr>
          <a:xfrm>
            <a:off x="10279071" y="2018566"/>
            <a:ext cx="1479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Onze school</a:t>
            </a:r>
            <a:endParaRPr lang="en-US" b="1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D0D2EB1-506A-EC42-9606-46B2D9C5D2C0}"/>
              </a:ext>
            </a:extLst>
          </p:cNvPr>
          <p:cNvSpPr txBox="1"/>
          <p:nvPr/>
        </p:nvSpPr>
        <p:spPr>
          <a:xfrm>
            <a:off x="10279070" y="4038512"/>
            <a:ext cx="1488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Het Kruidvat</a:t>
            </a:r>
            <a:endParaRPr lang="en-US" b="1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2414747-BE29-F397-FBE3-EDF5067D79AF}"/>
              </a:ext>
            </a:extLst>
          </p:cNvPr>
          <p:cNvSpPr txBox="1"/>
          <p:nvPr/>
        </p:nvSpPr>
        <p:spPr>
          <a:xfrm>
            <a:off x="9445232" y="6301482"/>
            <a:ext cx="13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Het station</a:t>
            </a:r>
            <a:endParaRPr lang="en-US" b="1" dirty="0"/>
          </a:p>
        </p:txBody>
      </p:sp>
      <p:sp>
        <p:nvSpPr>
          <p:cNvPr id="9" name="Stroomdiagram: Samenvoegen 8">
            <a:extLst>
              <a:ext uri="{FF2B5EF4-FFF2-40B4-BE49-F238E27FC236}">
                <a16:creationId xmlns:a16="http://schemas.microsoft.com/office/drawing/2014/main" id="{D71AA06C-EA72-806E-D304-CDDCF49418B2}"/>
              </a:ext>
            </a:extLst>
          </p:cNvPr>
          <p:cNvSpPr/>
          <p:nvPr/>
        </p:nvSpPr>
        <p:spPr>
          <a:xfrm>
            <a:off x="10317291" y="1631147"/>
            <a:ext cx="409575" cy="412874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1</a:t>
            </a:r>
            <a:endParaRPr lang="en-US" b="1" dirty="0"/>
          </a:p>
        </p:txBody>
      </p:sp>
      <p:sp>
        <p:nvSpPr>
          <p:cNvPr id="11" name="Stroomdiagram: Samenvoegen 10">
            <a:extLst>
              <a:ext uri="{FF2B5EF4-FFF2-40B4-BE49-F238E27FC236}">
                <a16:creationId xmlns:a16="http://schemas.microsoft.com/office/drawing/2014/main" id="{60F32861-A790-66FF-000A-0CF38F24BC76}"/>
              </a:ext>
            </a:extLst>
          </p:cNvPr>
          <p:cNvSpPr/>
          <p:nvPr/>
        </p:nvSpPr>
        <p:spPr>
          <a:xfrm>
            <a:off x="10317290" y="3653599"/>
            <a:ext cx="409575" cy="412874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2</a:t>
            </a:r>
            <a:endParaRPr lang="en-US" b="1" dirty="0"/>
          </a:p>
        </p:txBody>
      </p:sp>
      <p:sp>
        <p:nvSpPr>
          <p:cNvPr id="12" name="Stroomdiagram: Samenvoegen 11">
            <a:extLst>
              <a:ext uri="{FF2B5EF4-FFF2-40B4-BE49-F238E27FC236}">
                <a16:creationId xmlns:a16="http://schemas.microsoft.com/office/drawing/2014/main" id="{D24C29F3-E709-8530-D962-99D071B02F50}"/>
              </a:ext>
            </a:extLst>
          </p:cNvPr>
          <p:cNvSpPr/>
          <p:nvPr/>
        </p:nvSpPr>
        <p:spPr>
          <a:xfrm>
            <a:off x="8832180" y="6244766"/>
            <a:ext cx="409575" cy="412874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90498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08AF1AD-A544-FEF1-7DE1-E689F021D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79" y="0"/>
            <a:ext cx="5429250" cy="3781425"/>
          </a:xfrm>
          <a:prstGeom prst="rect">
            <a:avLst/>
          </a:prstGeom>
        </p:spPr>
      </p:pic>
      <p:pic>
        <p:nvPicPr>
          <p:cNvPr id="1026" name="Picture 2" descr="Fysieke conditie voor wandelen - Wandelpunt">
            <a:extLst>
              <a:ext uri="{FF2B5EF4-FFF2-40B4-BE49-F238E27FC236}">
                <a16:creationId xmlns:a16="http://schemas.microsoft.com/office/drawing/2014/main" id="{08A0647B-66E2-46CA-BBEE-AAFF7409B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4117424"/>
            <a:ext cx="6877050" cy="254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E2416F19-BE5F-F6FE-8CB7-8957B7B47853}"/>
              </a:ext>
            </a:extLst>
          </p:cNvPr>
          <p:cNvSpPr txBox="1"/>
          <p:nvPr/>
        </p:nvSpPr>
        <p:spPr>
          <a:xfrm>
            <a:off x="762754" y="6581001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https://wandelpunt.be/wandeltechnieken/fysieke-conditie-wandelen/</a:t>
            </a:r>
            <a:r>
              <a:rPr lang="en-US" sz="1200" dirty="0"/>
              <a:t> </a:t>
            </a:r>
          </a:p>
        </p:txBody>
      </p:sp>
      <p:pic>
        <p:nvPicPr>
          <p:cNvPr id="1028" name="Picture 4" descr="Snelheid van 5 type fietsen vergeleken - Fietsersbond">
            <a:extLst>
              <a:ext uri="{FF2B5EF4-FFF2-40B4-BE49-F238E27FC236}">
                <a16:creationId xmlns:a16="http://schemas.microsoft.com/office/drawing/2014/main" id="{EC1ABC8D-B1B0-F4C6-3FC5-B50DBD42D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394" y="178949"/>
            <a:ext cx="3440505" cy="473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E0D19DBF-B860-E990-ECFE-4A3365C3B849}"/>
              </a:ext>
            </a:extLst>
          </p:cNvPr>
          <p:cNvSpPr txBox="1"/>
          <p:nvPr/>
        </p:nvSpPr>
        <p:spPr>
          <a:xfrm>
            <a:off x="8016089" y="4913383"/>
            <a:ext cx="36870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hlinkClick r:id="rId6"/>
              </a:rPr>
              <a:t>https://www.fietsersbond.nl/snelheid-5-verschillende-type-fietsen-vergeleken/</a:t>
            </a:r>
            <a:r>
              <a:rPr lang="en-US" sz="1100" dirty="0"/>
              <a:t> </a:t>
            </a:r>
          </a:p>
        </p:txBody>
      </p:sp>
      <p:sp>
        <p:nvSpPr>
          <p:cNvPr id="2" name="Stroomdiagram: Verbindingslijn 1">
            <a:extLst>
              <a:ext uri="{FF2B5EF4-FFF2-40B4-BE49-F238E27FC236}">
                <a16:creationId xmlns:a16="http://schemas.microsoft.com/office/drawing/2014/main" id="{8B94E94E-54FB-D24F-7934-C213E7FB18A2}"/>
              </a:ext>
            </a:extLst>
          </p:cNvPr>
          <p:cNvSpPr/>
          <p:nvPr/>
        </p:nvSpPr>
        <p:spPr>
          <a:xfrm>
            <a:off x="109900" y="81481"/>
            <a:ext cx="360000" cy="360000"/>
          </a:xfrm>
          <a:prstGeom prst="flowChartConnec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1</a:t>
            </a:r>
            <a:endParaRPr lang="en-US" b="1" dirty="0"/>
          </a:p>
        </p:txBody>
      </p:sp>
      <p:sp>
        <p:nvSpPr>
          <p:cNvPr id="3" name="Stroomdiagram: Verbindingslijn 2">
            <a:extLst>
              <a:ext uri="{FF2B5EF4-FFF2-40B4-BE49-F238E27FC236}">
                <a16:creationId xmlns:a16="http://schemas.microsoft.com/office/drawing/2014/main" id="{50A7C967-CDDD-2B51-EBB1-089B1FA2250C}"/>
              </a:ext>
            </a:extLst>
          </p:cNvPr>
          <p:cNvSpPr/>
          <p:nvPr/>
        </p:nvSpPr>
        <p:spPr>
          <a:xfrm>
            <a:off x="416836" y="4117424"/>
            <a:ext cx="360000" cy="360000"/>
          </a:xfrm>
          <a:prstGeom prst="flowChartConnec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2</a:t>
            </a:r>
            <a:endParaRPr lang="en-US" b="1" dirty="0"/>
          </a:p>
        </p:txBody>
      </p:sp>
      <p:sp>
        <p:nvSpPr>
          <p:cNvPr id="4" name="Stroomdiagram: Verbindingslijn 3">
            <a:extLst>
              <a:ext uri="{FF2B5EF4-FFF2-40B4-BE49-F238E27FC236}">
                <a16:creationId xmlns:a16="http://schemas.microsoft.com/office/drawing/2014/main" id="{83641990-D6AB-968A-C003-B3CF42A7A1E0}"/>
              </a:ext>
            </a:extLst>
          </p:cNvPr>
          <p:cNvSpPr/>
          <p:nvPr/>
        </p:nvSpPr>
        <p:spPr>
          <a:xfrm>
            <a:off x="7478100" y="261481"/>
            <a:ext cx="360000" cy="360000"/>
          </a:xfrm>
          <a:prstGeom prst="flowChartConnec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5180021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35</Words>
  <Application>Microsoft Office PowerPoint</Application>
  <PresentationFormat>Breedbeeld</PresentationFormat>
  <Paragraphs>14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Kantoorthema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Ellen Termote</dc:creator>
  <cp:lastModifiedBy>Ellen Termote</cp:lastModifiedBy>
  <cp:revision>1</cp:revision>
  <dcterms:created xsi:type="dcterms:W3CDTF">2024-12-11T07:44:15Z</dcterms:created>
  <dcterms:modified xsi:type="dcterms:W3CDTF">2024-12-11T12:41:51Z</dcterms:modified>
</cp:coreProperties>
</file>