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6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82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86" r:id="rId5"/>
  </p:sldMasterIdLst>
  <p:notesMasterIdLst>
    <p:notesMasterId r:id="rId124"/>
  </p:notesMasterIdLst>
  <p:sldIdLst>
    <p:sldId id="256" r:id="rId6"/>
    <p:sldId id="2147483493" r:id="rId7"/>
    <p:sldId id="12266" r:id="rId8"/>
    <p:sldId id="12323" r:id="rId9"/>
    <p:sldId id="2147483252" r:id="rId10"/>
    <p:sldId id="2147483254" r:id="rId11"/>
    <p:sldId id="2147483259" r:id="rId12"/>
    <p:sldId id="2147483253" r:id="rId13"/>
    <p:sldId id="2147483494" r:id="rId14"/>
    <p:sldId id="2147483273" r:id="rId15"/>
    <p:sldId id="6310" r:id="rId16"/>
    <p:sldId id="2147483192" r:id="rId17"/>
    <p:sldId id="2147483435" r:id="rId18"/>
    <p:sldId id="2147483462" r:id="rId19"/>
    <p:sldId id="2147483464" r:id="rId20"/>
    <p:sldId id="2147483455" r:id="rId21"/>
    <p:sldId id="2147483456" r:id="rId22"/>
    <p:sldId id="2147483457" r:id="rId23"/>
    <p:sldId id="2147483469" r:id="rId24"/>
    <p:sldId id="2147483466" r:id="rId25"/>
    <p:sldId id="2147483467" r:id="rId26"/>
    <p:sldId id="2147483470" r:id="rId27"/>
    <p:sldId id="2147483474" r:id="rId28"/>
    <p:sldId id="2147483473" r:id="rId29"/>
    <p:sldId id="2147483471" r:id="rId30"/>
    <p:sldId id="2147483468" r:id="rId31"/>
    <p:sldId id="2147483328" r:id="rId32"/>
    <p:sldId id="2147483251" r:id="rId33"/>
    <p:sldId id="2147483275" r:id="rId34"/>
    <p:sldId id="2147483385" r:id="rId35"/>
    <p:sldId id="2147483433" r:id="rId36"/>
    <p:sldId id="2147483369" r:id="rId37"/>
    <p:sldId id="2147483276" r:id="rId38"/>
    <p:sldId id="2147483370" r:id="rId39"/>
    <p:sldId id="2147483301" r:id="rId40"/>
    <p:sldId id="2147483302" r:id="rId41"/>
    <p:sldId id="2147483371" r:id="rId42"/>
    <p:sldId id="2147483490" r:id="rId43"/>
    <p:sldId id="2147483488" r:id="rId44"/>
    <p:sldId id="2147483489" r:id="rId45"/>
    <p:sldId id="2147483491" r:id="rId46"/>
    <p:sldId id="2147483492" r:id="rId47"/>
    <p:sldId id="2147483303" r:id="rId48"/>
    <p:sldId id="2147483235" r:id="rId49"/>
    <p:sldId id="2147483236" r:id="rId50"/>
    <p:sldId id="2147483237" r:id="rId51"/>
    <p:sldId id="2147483239" r:id="rId52"/>
    <p:sldId id="12364" r:id="rId53"/>
    <p:sldId id="2147483411" r:id="rId54"/>
    <p:sldId id="2147483410" r:id="rId55"/>
    <p:sldId id="2147483304" r:id="rId56"/>
    <p:sldId id="2147483372" r:id="rId57"/>
    <p:sldId id="2147483305" r:id="rId58"/>
    <p:sldId id="2147483306" r:id="rId59"/>
    <p:sldId id="2147483376" r:id="rId60"/>
    <p:sldId id="2147483307" r:id="rId61"/>
    <p:sldId id="2147483308" r:id="rId62"/>
    <p:sldId id="2147483373" r:id="rId63"/>
    <p:sldId id="2147483309" r:id="rId64"/>
    <p:sldId id="2147483374" r:id="rId65"/>
    <p:sldId id="2147483310" r:id="rId66"/>
    <p:sldId id="2147483311" r:id="rId67"/>
    <p:sldId id="2147483375" r:id="rId68"/>
    <p:sldId id="12255" r:id="rId69"/>
    <p:sldId id="298" r:id="rId70"/>
    <p:sldId id="2147483486" r:id="rId71"/>
    <p:sldId id="2147483485" r:id="rId72"/>
    <p:sldId id="2147483487" r:id="rId73"/>
    <p:sldId id="2147483418" r:id="rId74"/>
    <p:sldId id="2147483419" r:id="rId75"/>
    <p:sldId id="2147483436" r:id="rId76"/>
    <p:sldId id="12374" r:id="rId77"/>
    <p:sldId id="2017" r:id="rId78"/>
    <p:sldId id="1991" r:id="rId79"/>
    <p:sldId id="12454" r:id="rId80"/>
    <p:sldId id="12411" r:id="rId81"/>
    <p:sldId id="2147483480" r:id="rId82"/>
    <p:sldId id="2147483481" r:id="rId83"/>
    <p:sldId id="2147483482" r:id="rId84"/>
    <p:sldId id="2147483437" r:id="rId85"/>
    <p:sldId id="2147483475" r:id="rId86"/>
    <p:sldId id="6738" r:id="rId87"/>
    <p:sldId id="6788" r:id="rId88"/>
    <p:sldId id="4181" r:id="rId89"/>
    <p:sldId id="6762" r:id="rId90"/>
    <p:sldId id="12174" r:id="rId91"/>
    <p:sldId id="12215" r:id="rId92"/>
    <p:sldId id="12158" r:id="rId93"/>
    <p:sldId id="12168" r:id="rId94"/>
    <p:sldId id="4017" r:id="rId95"/>
    <p:sldId id="6112" r:id="rId96"/>
    <p:sldId id="6109" r:id="rId97"/>
    <p:sldId id="6116" r:id="rId98"/>
    <p:sldId id="2413" r:id="rId99"/>
    <p:sldId id="2147483387" r:id="rId100"/>
    <p:sldId id="2387" r:id="rId101"/>
    <p:sldId id="6073" r:id="rId102"/>
    <p:sldId id="4172" r:id="rId103"/>
    <p:sldId id="2526" r:id="rId104"/>
    <p:sldId id="2269" r:id="rId105"/>
    <p:sldId id="2529" r:id="rId106"/>
    <p:sldId id="2516" r:id="rId107"/>
    <p:sldId id="6188" r:id="rId108"/>
    <p:sldId id="6175" r:id="rId109"/>
    <p:sldId id="6081" r:id="rId110"/>
    <p:sldId id="2054" r:id="rId111"/>
    <p:sldId id="542" r:id="rId112"/>
    <p:sldId id="6184" r:id="rId113"/>
    <p:sldId id="6123" r:id="rId114"/>
    <p:sldId id="2147483461" r:id="rId115"/>
    <p:sldId id="2147483495" r:id="rId116"/>
    <p:sldId id="2147483477" r:id="rId117"/>
    <p:sldId id="2147483402" r:id="rId118"/>
    <p:sldId id="2147483403" r:id="rId119"/>
    <p:sldId id="2147483404" r:id="rId120"/>
    <p:sldId id="6136" r:id="rId121"/>
    <p:sldId id="12270" r:id="rId122"/>
    <p:sldId id="2147483248" r:id="rId123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FC06FB-6407-26FB-6D2A-1E3E7EE0B7F5}" name="Tom Uytterhoeven" initials="TU" userId="S::tom.uytterhoeven@katholiekonderwijs.vlaanderen::491491d8-e5a9-4a51-93b4-98902f785a9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10-21T14:43:40.4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2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6" Type="http://schemas.openxmlformats.org/officeDocument/2006/relationships/slide" Target="slides/slide11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123" Type="http://schemas.openxmlformats.org/officeDocument/2006/relationships/slide" Target="slides/slide118.xml"/><Relationship Id="rId128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5.xml"/><Relationship Id="rId95" Type="http://schemas.openxmlformats.org/officeDocument/2006/relationships/slide" Target="slides/slide90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113" Type="http://schemas.openxmlformats.org/officeDocument/2006/relationships/slide" Target="slides/slide108.xml"/><Relationship Id="rId118" Type="http://schemas.openxmlformats.org/officeDocument/2006/relationships/slide" Target="slides/slide113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124" Type="http://schemas.openxmlformats.org/officeDocument/2006/relationships/notesMaster" Target="notesMasters/notesMaster1.xml"/><Relationship Id="rId129" Type="http://schemas.microsoft.com/office/2016/11/relationships/changesInfo" Target="changesInfos/changesInfo1.xml"/><Relationship Id="rId54" Type="http://schemas.openxmlformats.org/officeDocument/2006/relationships/slide" Target="slides/slide49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49" Type="http://schemas.openxmlformats.org/officeDocument/2006/relationships/slide" Target="slides/slide44.xml"/><Relationship Id="rId114" Type="http://schemas.openxmlformats.org/officeDocument/2006/relationships/slide" Target="slides/slide109.xml"/><Relationship Id="rId119" Type="http://schemas.openxmlformats.org/officeDocument/2006/relationships/slide" Target="slides/slide114.xml"/><Relationship Id="rId44" Type="http://schemas.openxmlformats.org/officeDocument/2006/relationships/slide" Target="slides/slide39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130" Type="http://schemas.microsoft.com/office/2015/10/relationships/revisionInfo" Target="revisionInfo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120" Type="http://schemas.openxmlformats.org/officeDocument/2006/relationships/slide" Target="slides/slide115.xml"/><Relationship Id="rId125" Type="http://schemas.openxmlformats.org/officeDocument/2006/relationships/presProps" Target="presProp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slide" Target="slides/slide110.xml"/><Relationship Id="rId131" Type="http://schemas.microsoft.com/office/2018/10/relationships/authors" Target="authors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126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121" Type="http://schemas.openxmlformats.org/officeDocument/2006/relationships/slide" Target="slides/slide116.xml"/><Relationship Id="rId3" Type="http://schemas.openxmlformats.org/officeDocument/2006/relationships/customXml" Target="../customXml/item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openxmlformats.org/officeDocument/2006/relationships/slide" Target="slides/slide11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111" Type="http://schemas.openxmlformats.org/officeDocument/2006/relationships/slide" Target="slides/slide106.xml"/><Relationship Id="rId15" Type="http://schemas.openxmlformats.org/officeDocument/2006/relationships/slide" Target="slides/slide10.xml"/><Relationship Id="rId36" Type="http://schemas.openxmlformats.org/officeDocument/2006/relationships/slide" Target="slides/slide31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27" Type="http://schemas.openxmlformats.org/officeDocument/2006/relationships/theme" Target="theme/theme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52" Type="http://schemas.openxmlformats.org/officeDocument/2006/relationships/slide" Target="slides/slide47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122" Type="http://schemas.openxmlformats.org/officeDocument/2006/relationships/slide" Target="slides/slide11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abelle Buyse" userId="S::isabelle.buyse@katholiekonderwijs.vlaanderen::83fb9018-d491-4f53-9cea-7ff29e866e3a" providerId="AD" clId="Web-{00000000-0000-0000-0000-000000000000}"/>
    <pc:docChg chg="modSld">
      <pc:chgData name="Isabelle Buyse" userId="S::isabelle.buyse@katholiekonderwijs.vlaanderen::83fb9018-d491-4f53-9cea-7ff29e866e3a" providerId="AD" clId="Web-{00000000-0000-0000-0000-000000000000}" dt="2026-10-21T14:43:40.481" v="0" actId="20577"/>
      <pc:docMkLst>
        <pc:docMk/>
      </pc:docMkLst>
      <pc:sldChg chg="modSp">
        <pc:chgData name="Isabelle Buyse" userId="S::isabelle.buyse@katholiekonderwijs.vlaanderen::83fb9018-d491-4f53-9cea-7ff29e866e3a" providerId="AD" clId="Web-{00000000-0000-0000-0000-000000000000}" dt="2026-10-21T14:43:40.481" v="0" actId="20577"/>
        <pc:sldMkLst>
          <pc:docMk/>
          <pc:sldMk cId="1266068472" sldId="2147483477"/>
        </pc:sldMkLst>
        <pc:spChg chg="mod">
          <ac:chgData name="Isabelle Buyse" userId="S::isabelle.buyse@katholiekonderwijs.vlaanderen::83fb9018-d491-4f53-9cea-7ff29e866e3a" providerId="AD" clId="Web-{00000000-0000-0000-0000-000000000000}" dt="2026-10-21T14:43:40.481" v="0" actId="20577"/>
          <ac:spMkLst>
            <pc:docMk/>
            <pc:sldMk cId="1266068472" sldId="2147483477"/>
            <ac:spMk id="10" creationId="{C81F6DD8-1770-5B3E-0984-562915D7801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#9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#10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#1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#1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5#13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5#14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08C7F-F764-4CA9-8C63-0EE2C4B68E1F}" type="doc">
      <dgm:prSet loTypeId="urn:microsoft.com/office/officeart/2008/layout/VerticalCurvedList" loCatId="list" qsTypeId="urn:microsoft.com/office/officeart/2005/8/quickstyle/simple1#12" qsCatId="simple" csTypeId="urn:microsoft.com/office/officeart/2005/8/colors/accent1_2#11" csCatId="accent1" phldr="1"/>
      <dgm:spPr/>
      <dgm:t>
        <a:bodyPr/>
        <a:lstStyle/>
        <a:p>
          <a:endParaRPr lang="nl-BE"/>
        </a:p>
      </dgm:t>
    </dgm:pt>
    <dgm:pt modelId="{D5E0F85A-2281-4658-A428-B5AEC98455B9}">
      <dgm:prSet phldrT="[Tekst]"/>
      <dgm:spPr/>
      <dgm:t>
        <a:bodyPr/>
        <a:lstStyle/>
        <a:p>
          <a:r>
            <a:rPr lang="nl-BE"/>
            <a:t>Jonge ontwikkelleeftijd op de brug naar jongste kleuter (leeftijd 18m tot 3j): (F2/F3,JK)</a:t>
          </a:r>
        </a:p>
      </dgm:t>
    </dgm:pt>
    <dgm:pt modelId="{D86D9114-B3A3-4D70-AB61-D7473100BF92}" type="parTrans" cxnId="{2546281B-BC88-40E5-9E02-46D725F0396C}">
      <dgm:prSet/>
      <dgm:spPr/>
      <dgm:t>
        <a:bodyPr/>
        <a:lstStyle/>
        <a:p>
          <a:endParaRPr lang="nl-BE"/>
        </a:p>
      </dgm:t>
    </dgm:pt>
    <dgm:pt modelId="{AA377619-75AC-4DBF-B6FB-247CEAC81D57}" type="sibTrans" cxnId="{2546281B-BC88-40E5-9E02-46D725F0396C}">
      <dgm:prSet/>
      <dgm:spPr/>
      <dgm:t>
        <a:bodyPr/>
        <a:lstStyle/>
        <a:p>
          <a:endParaRPr lang="nl-BE"/>
        </a:p>
      </dgm:t>
    </dgm:pt>
    <dgm:pt modelId="{A3BE8BEB-FC9B-4496-8A79-F389D56AC49F}">
      <dgm:prSet phldrT="[Tekst]"/>
      <dgm:spPr/>
      <dgm:t>
        <a:bodyPr/>
        <a:lstStyle/>
        <a:p>
          <a:r>
            <a:rPr lang="nl-BE"/>
            <a:t>Ontwikkelleeftijd niveau kleuter +/-3j tot 6j</a:t>
          </a:r>
        </a:p>
      </dgm:t>
    </dgm:pt>
    <dgm:pt modelId="{08C389B1-2812-4EF6-8522-66C80D01A168}" type="parTrans" cxnId="{618E1E15-03F6-480A-8FFE-7032A0B7427A}">
      <dgm:prSet/>
      <dgm:spPr/>
      <dgm:t>
        <a:bodyPr/>
        <a:lstStyle/>
        <a:p>
          <a:endParaRPr lang="nl-BE"/>
        </a:p>
      </dgm:t>
    </dgm:pt>
    <dgm:pt modelId="{D7BBE6C2-5D0B-4A14-ADF6-700436635D37}" type="sibTrans" cxnId="{618E1E15-03F6-480A-8FFE-7032A0B7427A}">
      <dgm:prSet/>
      <dgm:spPr/>
      <dgm:t>
        <a:bodyPr/>
        <a:lstStyle/>
        <a:p>
          <a:endParaRPr lang="nl-BE"/>
        </a:p>
      </dgm:t>
    </dgm:pt>
    <dgm:pt modelId="{AEB26089-A678-46D5-B891-6273C0A54F78}">
      <dgm:prSet phldrT="[Tekst]"/>
      <dgm:spPr/>
      <dgm:t>
        <a:bodyPr/>
        <a:lstStyle/>
        <a:p>
          <a:r>
            <a:rPr lang="nl-BE"/>
            <a:t>Brug derde kleuter –  niveau eerste en tweede leerjaar (K3/F4/F5/L1 en L2)</a:t>
          </a:r>
        </a:p>
      </dgm:t>
    </dgm:pt>
    <dgm:pt modelId="{26C4E0B2-8E01-4D59-90F4-BC3016EE8F8A}" type="parTrans" cxnId="{A0420D87-0379-4F04-814B-143751DF2417}">
      <dgm:prSet/>
      <dgm:spPr/>
      <dgm:t>
        <a:bodyPr/>
        <a:lstStyle/>
        <a:p>
          <a:endParaRPr lang="nl-BE"/>
        </a:p>
      </dgm:t>
    </dgm:pt>
    <dgm:pt modelId="{95694C63-E6C9-4E7B-8AE3-CFF35E4C7AF6}" type="sibTrans" cxnId="{A0420D87-0379-4F04-814B-143751DF2417}">
      <dgm:prSet/>
      <dgm:spPr/>
      <dgm:t>
        <a:bodyPr/>
        <a:lstStyle/>
        <a:p>
          <a:endParaRPr lang="nl-BE"/>
        </a:p>
      </dgm:t>
    </dgm:pt>
    <dgm:pt modelId="{D5AC3F48-DB86-49E5-B28E-9608DEA08F75}">
      <dgm:prSet phldrT="[Tekst]"/>
      <dgm:spPr/>
      <dgm:t>
        <a:bodyPr/>
        <a:lstStyle/>
        <a:p>
          <a:r>
            <a:rPr lang="nl-BE"/>
            <a:t>EMB = Ernstig meervoudig of verstandelijk beperkt (F1/ F2)</a:t>
          </a:r>
        </a:p>
      </dgm:t>
    </dgm:pt>
    <dgm:pt modelId="{5F9D04FF-5D4D-4A2C-ACA7-49E46B6A72FC}" type="parTrans" cxnId="{A0D85C0D-3780-436E-A596-A47873D78BDB}">
      <dgm:prSet/>
      <dgm:spPr/>
      <dgm:t>
        <a:bodyPr/>
        <a:lstStyle/>
        <a:p>
          <a:endParaRPr lang="nl-BE"/>
        </a:p>
      </dgm:t>
    </dgm:pt>
    <dgm:pt modelId="{36CFAFAE-9E30-47A7-B12F-61F15EB7587C}" type="sibTrans" cxnId="{A0D85C0D-3780-436E-A596-A47873D78BDB}">
      <dgm:prSet/>
      <dgm:spPr/>
      <dgm:t>
        <a:bodyPr/>
        <a:lstStyle/>
        <a:p>
          <a:endParaRPr lang="nl-BE"/>
        </a:p>
      </dgm:t>
    </dgm:pt>
    <dgm:pt modelId="{589FDB65-84C9-4CBB-846F-D6E609868E38}">
      <dgm:prSet phldrT="[Tekst]" phldr="0"/>
      <dgm:spPr/>
      <dgm:t>
        <a:bodyPr/>
        <a:lstStyle/>
        <a:p>
          <a:r>
            <a:rPr lang="nl-BE"/>
            <a:t>Leerlingen die werken op niveau derde tot en met zesde leerjaar (G-routedoelen + uitwijken andere doelensets)</a:t>
          </a:r>
        </a:p>
      </dgm:t>
    </dgm:pt>
    <dgm:pt modelId="{7552B431-12AE-4A8B-8E49-F702EF00607C}" type="parTrans" cxnId="{6B198003-8C94-402B-8D2E-27EB993F8276}">
      <dgm:prSet/>
      <dgm:spPr/>
      <dgm:t>
        <a:bodyPr/>
        <a:lstStyle/>
        <a:p>
          <a:endParaRPr lang="nl-BE"/>
        </a:p>
      </dgm:t>
    </dgm:pt>
    <dgm:pt modelId="{5B01E9C7-558D-4EE6-9152-151AE155B949}" type="sibTrans" cxnId="{6B198003-8C94-402B-8D2E-27EB993F8276}">
      <dgm:prSet/>
      <dgm:spPr/>
      <dgm:t>
        <a:bodyPr/>
        <a:lstStyle/>
        <a:p>
          <a:endParaRPr lang="nl-BE"/>
        </a:p>
      </dgm:t>
    </dgm:pt>
    <dgm:pt modelId="{BD9D1A73-DCB8-4702-AA2F-A265B0B2B915}" type="pres">
      <dgm:prSet presAssocID="{C7408C7F-F764-4CA9-8C63-0EE2C4B68E1F}" presName="Name0" presStyleCnt="0">
        <dgm:presLayoutVars>
          <dgm:chMax val="7"/>
          <dgm:chPref val="7"/>
          <dgm:dir/>
        </dgm:presLayoutVars>
      </dgm:prSet>
      <dgm:spPr/>
    </dgm:pt>
    <dgm:pt modelId="{0F7A403F-CEC4-4DC5-A3DC-3532C3292350}" type="pres">
      <dgm:prSet presAssocID="{C7408C7F-F764-4CA9-8C63-0EE2C4B68E1F}" presName="Name1" presStyleCnt="0"/>
      <dgm:spPr/>
    </dgm:pt>
    <dgm:pt modelId="{AB55310B-1E3F-4D58-965C-FFFC5349BE28}" type="pres">
      <dgm:prSet presAssocID="{C7408C7F-F764-4CA9-8C63-0EE2C4B68E1F}" presName="cycle" presStyleCnt="0"/>
      <dgm:spPr/>
    </dgm:pt>
    <dgm:pt modelId="{53BC1532-DDFF-44BA-991E-2FE70DA7D6B9}" type="pres">
      <dgm:prSet presAssocID="{C7408C7F-F764-4CA9-8C63-0EE2C4B68E1F}" presName="srcNode" presStyleLbl="node1" presStyleIdx="0" presStyleCnt="5"/>
      <dgm:spPr/>
    </dgm:pt>
    <dgm:pt modelId="{302F4B8E-EEBF-4EC0-A36E-B08C36F2BB9E}" type="pres">
      <dgm:prSet presAssocID="{C7408C7F-F764-4CA9-8C63-0EE2C4B68E1F}" presName="conn" presStyleLbl="parChTrans1D2" presStyleIdx="0" presStyleCnt="1"/>
      <dgm:spPr/>
    </dgm:pt>
    <dgm:pt modelId="{74ACF6FB-FA20-492C-B608-BBA9A960A6A5}" type="pres">
      <dgm:prSet presAssocID="{C7408C7F-F764-4CA9-8C63-0EE2C4B68E1F}" presName="extraNode" presStyleLbl="node1" presStyleIdx="0" presStyleCnt="5"/>
      <dgm:spPr/>
    </dgm:pt>
    <dgm:pt modelId="{08AE3274-E0E0-46D0-B87E-05CBB96DBF6E}" type="pres">
      <dgm:prSet presAssocID="{C7408C7F-F764-4CA9-8C63-0EE2C4B68E1F}" presName="dstNode" presStyleLbl="node1" presStyleIdx="0" presStyleCnt="5"/>
      <dgm:spPr/>
    </dgm:pt>
    <dgm:pt modelId="{EF34FA82-46A3-4CD2-B06A-FD5AA223AB11}" type="pres">
      <dgm:prSet presAssocID="{D5AC3F48-DB86-49E5-B28E-9608DEA08F75}" presName="text_1" presStyleLbl="node1" presStyleIdx="0" presStyleCnt="5">
        <dgm:presLayoutVars>
          <dgm:bulletEnabled val="1"/>
        </dgm:presLayoutVars>
      </dgm:prSet>
      <dgm:spPr/>
    </dgm:pt>
    <dgm:pt modelId="{357348F6-E227-498A-9ACA-AFCD43F861E5}" type="pres">
      <dgm:prSet presAssocID="{D5AC3F48-DB86-49E5-B28E-9608DEA08F75}" presName="accent_1" presStyleCnt="0"/>
      <dgm:spPr/>
    </dgm:pt>
    <dgm:pt modelId="{E6130EA0-69CC-479D-8BEB-2D9721733487}" type="pres">
      <dgm:prSet presAssocID="{D5AC3F48-DB86-49E5-B28E-9608DEA08F75}" presName="accentRepeatNode" presStyleLbl="solidFgAcc1" presStyleIdx="0" presStyleCnt="5"/>
      <dgm:spPr/>
    </dgm:pt>
    <dgm:pt modelId="{A4C50A6D-BCA2-4D64-8344-94660B500935}" type="pres">
      <dgm:prSet presAssocID="{D5E0F85A-2281-4658-A428-B5AEC98455B9}" presName="text_2" presStyleLbl="node1" presStyleIdx="1" presStyleCnt="5">
        <dgm:presLayoutVars>
          <dgm:bulletEnabled val="1"/>
        </dgm:presLayoutVars>
      </dgm:prSet>
      <dgm:spPr/>
    </dgm:pt>
    <dgm:pt modelId="{6D23D8D4-8985-485D-BA97-0CD09B308AB9}" type="pres">
      <dgm:prSet presAssocID="{D5E0F85A-2281-4658-A428-B5AEC98455B9}" presName="accent_2" presStyleCnt="0"/>
      <dgm:spPr/>
    </dgm:pt>
    <dgm:pt modelId="{35102CE8-4ED9-4995-83BE-EB5F5E8D9FA6}" type="pres">
      <dgm:prSet presAssocID="{D5E0F85A-2281-4658-A428-B5AEC98455B9}" presName="accentRepeatNode" presStyleLbl="solidFgAcc1" presStyleIdx="1" presStyleCnt="5"/>
      <dgm:spPr/>
    </dgm:pt>
    <dgm:pt modelId="{13F905DF-EA13-49F7-99D4-3F2ECE791B70}" type="pres">
      <dgm:prSet presAssocID="{A3BE8BEB-FC9B-4496-8A79-F389D56AC49F}" presName="text_3" presStyleLbl="node1" presStyleIdx="2" presStyleCnt="5">
        <dgm:presLayoutVars>
          <dgm:bulletEnabled val="1"/>
        </dgm:presLayoutVars>
      </dgm:prSet>
      <dgm:spPr/>
    </dgm:pt>
    <dgm:pt modelId="{80CA499C-645A-4E7E-B94F-E487E41B1A0A}" type="pres">
      <dgm:prSet presAssocID="{A3BE8BEB-FC9B-4496-8A79-F389D56AC49F}" presName="accent_3" presStyleCnt="0"/>
      <dgm:spPr/>
    </dgm:pt>
    <dgm:pt modelId="{450D7A5D-EB71-4792-A1CA-52CEB2EC3609}" type="pres">
      <dgm:prSet presAssocID="{A3BE8BEB-FC9B-4496-8A79-F389D56AC49F}" presName="accentRepeatNode" presStyleLbl="solidFgAcc1" presStyleIdx="2" presStyleCnt="5"/>
      <dgm:spPr/>
    </dgm:pt>
    <dgm:pt modelId="{FAF53ED3-B8D3-47CC-BF69-EF36A7EAFE4A}" type="pres">
      <dgm:prSet presAssocID="{AEB26089-A678-46D5-B891-6273C0A54F78}" presName="text_4" presStyleLbl="node1" presStyleIdx="3" presStyleCnt="5">
        <dgm:presLayoutVars>
          <dgm:bulletEnabled val="1"/>
        </dgm:presLayoutVars>
      </dgm:prSet>
      <dgm:spPr/>
    </dgm:pt>
    <dgm:pt modelId="{D3C28F01-43DF-4DFF-BFD4-DBF1614D81D3}" type="pres">
      <dgm:prSet presAssocID="{AEB26089-A678-46D5-B891-6273C0A54F78}" presName="accent_4" presStyleCnt="0"/>
      <dgm:spPr/>
    </dgm:pt>
    <dgm:pt modelId="{F96A9108-789D-4F4B-BAC6-AF874DAFF4CA}" type="pres">
      <dgm:prSet presAssocID="{AEB26089-A678-46D5-B891-6273C0A54F78}" presName="accentRepeatNode" presStyleLbl="solidFgAcc1" presStyleIdx="3" presStyleCnt="5"/>
      <dgm:spPr/>
    </dgm:pt>
    <dgm:pt modelId="{0EB713C5-013C-4DF3-AFAD-3A3F7FB93DBE}" type="pres">
      <dgm:prSet presAssocID="{589FDB65-84C9-4CBB-846F-D6E609868E38}" presName="text_5" presStyleLbl="node1" presStyleIdx="4" presStyleCnt="5">
        <dgm:presLayoutVars>
          <dgm:bulletEnabled val="1"/>
        </dgm:presLayoutVars>
      </dgm:prSet>
      <dgm:spPr/>
    </dgm:pt>
    <dgm:pt modelId="{5490A046-9A0C-4BCF-8349-0BAE1287119B}" type="pres">
      <dgm:prSet presAssocID="{589FDB65-84C9-4CBB-846F-D6E609868E38}" presName="accent_5" presStyleCnt="0"/>
      <dgm:spPr/>
    </dgm:pt>
    <dgm:pt modelId="{99F53C92-94A7-4605-B42B-9D455DB664D6}" type="pres">
      <dgm:prSet presAssocID="{589FDB65-84C9-4CBB-846F-D6E609868E38}" presName="accentRepeatNode" presStyleLbl="solidFgAcc1" presStyleIdx="4" presStyleCnt="5"/>
      <dgm:spPr/>
    </dgm:pt>
  </dgm:ptLst>
  <dgm:cxnLst>
    <dgm:cxn modelId="{6B198003-8C94-402B-8D2E-27EB993F8276}" srcId="{C7408C7F-F764-4CA9-8C63-0EE2C4B68E1F}" destId="{589FDB65-84C9-4CBB-846F-D6E609868E38}" srcOrd="4" destOrd="0" parTransId="{7552B431-12AE-4A8B-8E49-F702EF00607C}" sibTransId="{5B01E9C7-558D-4EE6-9152-151AE155B949}"/>
    <dgm:cxn modelId="{A0D85C0D-3780-436E-A596-A47873D78BDB}" srcId="{C7408C7F-F764-4CA9-8C63-0EE2C4B68E1F}" destId="{D5AC3F48-DB86-49E5-B28E-9608DEA08F75}" srcOrd="0" destOrd="0" parTransId="{5F9D04FF-5D4D-4A2C-ACA7-49E46B6A72FC}" sibTransId="{36CFAFAE-9E30-47A7-B12F-61F15EB7587C}"/>
    <dgm:cxn modelId="{FB685E0E-3C0C-4F76-8933-F58E3FD5FF2F}" type="presOf" srcId="{C7408C7F-F764-4CA9-8C63-0EE2C4B68E1F}" destId="{BD9D1A73-DCB8-4702-AA2F-A265B0B2B915}" srcOrd="0" destOrd="0" presId="urn:microsoft.com/office/officeart/2008/layout/VerticalCurvedList"/>
    <dgm:cxn modelId="{618E1E15-03F6-480A-8FFE-7032A0B7427A}" srcId="{C7408C7F-F764-4CA9-8C63-0EE2C4B68E1F}" destId="{A3BE8BEB-FC9B-4496-8A79-F389D56AC49F}" srcOrd="2" destOrd="0" parTransId="{08C389B1-2812-4EF6-8522-66C80D01A168}" sibTransId="{D7BBE6C2-5D0B-4A14-ADF6-700436635D37}"/>
    <dgm:cxn modelId="{2546281B-BC88-40E5-9E02-46D725F0396C}" srcId="{C7408C7F-F764-4CA9-8C63-0EE2C4B68E1F}" destId="{D5E0F85A-2281-4658-A428-B5AEC98455B9}" srcOrd="1" destOrd="0" parTransId="{D86D9114-B3A3-4D70-AB61-D7473100BF92}" sibTransId="{AA377619-75AC-4DBF-B6FB-247CEAC81D57}"/>
    <dgm:cxn modelId="{7C64F72C-D282-4BF4-A141-FE9F05A51C09}" type="presOf" srcId="{36CFAFAE-9E30-47A7-B12F-61F15EB7587C}" destId="{302F4B8E-EEBF-4EC0-A36E-B08C36F2BB9E}" srcOrd="0" destOrd="0" presId="urn:microsoft.com/office/officeart/2008/layout/VerticalCurvedList"/>
    <dgm:cxn modelId="{5E71CF2E-CE9A-452F-8437-B20CDC4E2461}" type="presOf" srcId="{D5AC3F48-DB86-49E5-B28E-9608DEA08F75}" destId="{EF34FA82-46A3-4CD2-B06A-FD5AA223AB11}" srcOrd="0" destOrd="0" presId="urn:microsoft.com/office/officeart/2008/layout/VerticalCurvedList"/>
    <dgm:cxn modelId="{42DDE56E-B9FC-4B95-838C-E6AF9455A592}" type="presOf" srcId="{589FDB65-84C9-4CBB-846F-D6E609868E38}" destId="{0EB713C5-013C-4DF3-AFAD-3A3F7FB93DBE}" srcOrd="0" destOrd="0" presId="urn:microsoft.com/office/officeart/2008/layout/VerticalCurvedList"/>
    <dgm:cxn modelId="{6B51407D-1D9C-4B47-A041-64D46452794F}" type="presOf" srcId="{AEB26089-A678-46D5-B891-6273C0A54F78}" destId="{FAF53ED3-B8D3-47CC-BF69-EF36A7EAFE4A}" srcOrd="0" destOrd="0" presId="urn:microsoft.com/office/officeart/2008/layout/VerticalCurvedList"/>
    <dgm:cxn modelId="{A0420D87-0379-4F04-814B-143751DF2417}" srcId="{C7408C7F-F764-4CA9-8C63-0EE2C4B68E1F}" destId="{AEB26089-A678-46D5-B891-6273C0A54F78}" srcOrd="3" destOrd="0" parTransId="{26C4E0B2-8E01-4D59-90F4-BC3016EE8F8A}" sibTransId="{95694C63-E6C9-4E7B-8AE3-CFF35E4C7AF6}"/>
    <dgm:cxn modelId="{E6D17DA4-2ED1-433A-9639-6B1F0A1FA83C}" type="presOf" srcId="{D5E0F85A-2281-4658-A428-B5AEC98455B9}" destId="{A4C50A6D-BCA2-4D64-8344-94660B500935}" srcOrd="0" destOrd="0" presId="urn:microsoft.com/office/officeart/2008/layout/VerticalCurvedList"/>
    <dgm:cxn modelId="{7FA7E3D9-05DA-48CF-A3A3-164B7228F8DD}" type="presOf" srcId="{A3BE8BEB-FC9B-4496-8A79-F389D56AC49F}" destId="{13F905DF-EA13-49F7-99D4-3F2ECE791B70}" srcOrd="0" destOrd="0" presId="urn:microsoft.com/office/officeart/2008/layout/VerticalCurvedList"/>
    <dgm:cxn modelId="{DCF514CF-B879-4AF8-B882-C74FAE86DF3F}" type="presParOf" srcId="{BD9D1A73-DCB8-4702-AA2F-A265B0B2B915}" destId="{0F7A403F-CEC4-4DC5-A3DC-3532C3292350}" srcOrd="0" destOrd="0" presId="urn:microsoft.com/office/officeart/2008/layout/VerticalCurvedList"/>
    <dgm:cxn modelId="{CA27A0C4-8C2B-47C6-ABB4-E85919265AC8}" type="presParOf" srcId="{0F7A403F-CEC4-4DC5-A3DC-3532C3292350}" destId="{AB55310B-1E3F-4D58-965C-FFFC5349BE28}" srcOrd="0" destOrd="0" presId="urn:microsoft.com/office/officeart/2008/layout/VerticalCurvedList"/>
    <dgm:cxn modelId="{86723FB6-EC0F-4F99-8A1A-BFEB19282137}" type="presParOf" srcId="{AB55310B-1E3F-4D58-965C-FFFC5349BE28}" destId="{53BC1532-DDFF-44BA-991E-2FE70DA7D6B9}" srcOrd="0" destOrd="0" presId="urn:microsoft.com/office/officeart/2008/layout/VerticalCurvedList"/>
    <dgm:cxn modelId="{FE8DB56C-5E87-445A-9889-079D7A7907FD}" type="presParOf" srcId="{AB55310B-1E3F-4D58-965C-FFFC5349BE28}" destId="{302F4B8E-EEBF-4EC0-A36E-B08C36F2BB9E}" srcOrd="1" destOrd="0" presId="urn:microsoft.com/office/officeart/2008/layout/VerticalCurvedList"/>
    <dgm:cxn modelId="{1E420145-D71C-4FFB-BEDF-B9290EDA052F}" type="presParOf" srcId="{AB55310B-1E3F-4D58-965C-FFFC5349BE28}" destId="{74ACF6FB-FA20-492C-B608-BBA9A960A6A5}" srcOrd="2" destOrd="0" presId="urn:microsoft.com/office/officeart/2008/layout/VerticalCurvedList"/>
    <dgm:cxn modelId="{DEB36C1F-386A-4B7E-886C-DD2B7BF8FB82}" type="presParOf" srcId="{AB55310B-1E3F-4D58-965C-FFFC5349BE28}" destId="{08AE3274-E0E0-46D0-B87E-05CBB96DBF6E}" srcOrd="3" destOrd="0" presId="urn:microsoft.com/office/officeart/2008/layout/VerticalCurvedList"/>
    <dgm:cxn modelId="{6775CFC0-DC7B-4365-BE47-D6EBB062FEF2}" type="presParOf" srcId="{0F7A403F-CEC4-4DC5-A3DC-3532C3292350}" destId="{EF34FA82-46A3-4CD2-B06A-FD5AA223AB11}" srcOrd="1" destOrd="0" presId="urn:microsoft.com/office/officeart/2008/layout/VerticalCurvedList"/>
    <dgm:cxn modelId="{887AB25A-05E9-4BB7-BFC1-BB7480EF2A56}" type="presParOf" srcId="{0F7A403F-CEC4-4DC5-A3DC-3532C3292350}" destId="{357348F6-E227-498A-9ACA-AFCD43F861E5}" srcOrd="2" destOrd="0" presId="urn:microsoft.com/office/officeart/2008/layout/VerticalCurvedList"/>
    <dgm:cxn modelId="{1675D969-7989-4923-B80B-B238FDFAC8AB}" type="presParOf" srcId="{357348F6-E227-498A-9ACA-AFCD43F861E5}" destId="{E6130EA0-69CC-479D-8BEB-2D9721733487}" srcOrd="0" destOrd="0" presId="urn:microsoft.com/office/officeart/2008/layout/VerticalCurvedList"/>
    <dgm:cxn modelId="{003793A8-B62D-4980-8776-08B6C06D0848}" type="presParOf" srcId="{0F7A403F-CEC4-4DC5-A3DC-3532C3292350}" destId="{A4C50A6D-BCA2-4D64-8344-94660B500935}" srcOrd="3" destOrd="0" presId="urn:microsoft.com/office/officeart/2008/layout/VerticalCurvedList"/>
    <dgm:cxn modelId="{66088601-B363-495D-8740-DABC3D8E3015}" type="presParOf" srcId="{0F7A403F-CEC4-4DC5-A3DC-3532C3292350}" destId="{6D23D8D4-8985-485D-BA97-0CD09B308AB9}" srcOrd="4" destOrd="0" presId="urn:microsoft.com/office/officeart/2008/layout/VerticalCurvedList"/>
    <dgm:cxn modelId="{C922E831-718F-4FE5-BDA4-8D3F68D6DC36}" type="presParOf" srcId="{6D23D8D4-8985-485D-BA97-0CD09B308AB9}" destId="{35102CE8-4ED9-4995-83BE-EB5F5E8D9FA6}" srcOrd="0" destOrd="0" presId="urn:microsoft.com/office/officeart/2008/layout/VerticalCurvedList"/>
    <dgm:cxn modelId="{D550C331-697E-4102-95A4-3A7BFB237915}" type="presParOf" srcId="{0F7A403F-CEC4-4DC5-A3DC-3532C3292350}" destId="{13F905DF-EA13-49F7-99D4-3F2ECE791B70}" srcOrd="5" destOrd="0" presId="urn:microsoft.com/office/officeart/2008/layout/VerticalCurvedList"/>
    <dgm:cxn modelId="{B964CFDF-9051-4659-8D67-4DE47A45E2B7}" type="presParOf" srcId="{0F7A403F-CEC4-4DC5-A3DC-3532C3292350}" destId="{80CA499C-645A-4E7E-B94F-E487E41B1A0A}" srcOrd="6" destOrd="0" presId="urn:microsoft.com/office/officeart/2008/layout/VerticalCurvedList"/>
    <dgm:cxn modelId="{03172E1D-261E-41A8-9550-63860163FC1D}" type="presParOf" srcId="{80CA499C-645A-4E7E-B94F-E487E41B1A0A}" destId="{450D7A5D-EB71-4792-A1CA-52CEB2EC3609}" srcOrd="0" destOrd="0" presId="urn:microsoft.com/office/officeart/2008/layout/VerticalCurvedList"/>
    <dgm:cxn modelId="{B514A97D-4025-49E1-ACC5-F73EDAB57997}" type="presParOf" srcId="{0F7A403F-CEC4-4DC5-A3DC-3532C3292350}" destId="{FAF53ED3-B8D3-47CC-BF69-EF36A7EAFE4A}" srcOrd="7" destOrd="0" presId="urn:microsoft.com/office/officeart/2008/layout/VerticalCurvedList"/>
    <dgm:cxn modelId="{0E4ED6CD-4F27-43D7-BF63-4D33D8F4FF59}" type="presParOf" srcId="{0F7A403F-CEC4-4DC5-A3DC-3532C3292350}" destId="{D3C28F01-43DF-4DFF-BFD4-DBF1614D81D3}" srcOrd="8" destOrd="0" presId="urn:microsoft.com/office/officeart/2008/layout/VerticalCurvedList"/>
    <dgm:cxn modelId="{5CA1EBC6-A1D9-41B7-9529-2A31637D3A3E}" type="presParOf" srcId="{D3C28F01-43DF-4DFF-BFD4-DBF1614D81D3}" destId="{F96A9108-789D-4F4B-BAC6-AF874DAFF4CA}" srcOrd="0" destOrd="0" presId="urn:microsoft.com/office/officeart/2008/layout/VerticalCurvedList"/>
    <dgm:cxn modelId="{BABD0D6E-E422-41BD-A866-3EE14DA6B682}" type="presParOf" srcId="{0F7A403F-CEC4-4DC5-A3DC-3532C3292350}" destId="{0EB713C5-013C-4DF3-AFAD-3A3F7FB93DBE}" srcOrd="9" destOrd="0" presId="urn:microsoft.com/office/officeart/2008/layout/VerticalCurvedList"/>
    <dgm:cxn modelId="{DCC92004-5C83-4B93-AE30-74B2190FAFD5}" type="presParOf" srcId="{0F7A403F-CEC4-4DC5-A3DC-3532C3292350}" destId="{5490A046-9A0C-4BCF-8349-0BAE1287119B}" srcOrd="10" destOrd="0" presId="urn:microsoft.com/office/officeart/2008/layout/VerticalCurvedList"/>
    <dgm:cxn modelId="{BBFED8B1-1746-4E78-98E7-FB3E682FAFCE}" type="presParOf" srcId="{5490A046-9A0C-4BCF-8349-0BAE1287119B}" destId="{99F53C92-94A7-4605-B42B-9D455DB664D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8D3AB6-E107-47B5-94D5-FDF35DEE50E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3AC4E7E1-40E7-4A91-A10D-DB98DE00794C}">
      <dgm:prSet phldrT="[Tekst]" phldr="0"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r>
            <a:rPr lang="nl-BE">
              <a:solidFill>
                <a:schemeClr val="tx1"/>
              </a:solidFill>
            </a:rPr>
            <a:t>Trim</a:t>
          </a:r>
          <a:r>
            <a:rPr lang="nl-BE"/>
            <a:t> </a:t>
          </a:r>
          <a:r>
            <a:rPr lang="nl-BE">
              <a:solidFill>
                <a:schemeClr val="tx1"/>
              </a:solidFill>
            </a:rPr>
            <a:t>1</a:t>
          </a:r>
        </a:p>
      </dgm:t>
    </dgm:pt>
    <dgm:pt modelId="{F347AA4B-3136-4213-91B4-88E708BA340A}" type="parTrans" cxnId="{F00796B0-437B-4DC4-BD2A-9B131C62613A}">
      <dgm:prSet/>
      <dgm:spPr/>
      <dgm:t>
        <a:bodyPr/>
        <a:lstStyle/>
        <a:p>
          <a:endParaRPr lang="nl-BE"/>
        </a:p>
      </dgm:t>
    </dgm:pt>
    <dgm:pt modelId="{EC5B0675-E5C9-4384-B005-D04D2D2D4713}" type="sibTrans" cxnId="{F00796B0-437B-4DC4-BD2A-9B131C62613A}">
      <dgm:prSet/>
      <dgm:spPr/>
      <dgm:t>
        <a:bodyPr/>
        <a:lstStyle/>
        <a:p>
          <a:endParaRPr lang="nl-BE"/>
        </a:p>
      </dgm:t>
    </dgm:pt>
    <dgm:pt modelId="{89141CBC-C238-48EB-9B9A-5B9CD1DE123E}">
      <dgm:prSet phldrT="[Tekst]" phldr="0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l-BE"/>
            <a:t>Gouden weken (4 weken)</a:t>
          </a:r>
        </a:p>
      </dgm:t>
    </dgm:pt>
    <dgm:pt modelId="{A9410DCE-D4EB-44A3-BCEE-2A47E01C10A3}" type="parTrans" cxnId="{E16A8543-4311-43B8-A8B2-BC1B1586BBBE}">
      <dgm:prSet/>
      <dgm:spPr/>
      <dgm:t>
        <a:bodyPr/>
        <a:lstStyle/>
        <a:p>
          <a:endParaRPr lang="nl-BE"/>
        </a:p>
      </dgm:t>
    </dgm:pt>
    <dgm:pt modelId="{4C020946-F724-4FE6-89A1-8E5C24036F37}" type="sibTrans" cxnId="{E16A8543-4311-43B8-A8B2-BC1B1586BBBE}">
      <dgm:prSet/>
      <dgm:spPr/>
      <dgm:t>
        <a:bodyPr/>
        <a:lstStyle/>
        <a:p>
          <a:endParaRPr lang="nl-BE"/>
        </a:p>
      </dgm:t>
    </dgm:pt>
    <dgm:pt modelId="{512DED0E-F956-4C44-9FEE-5C49778A450B}">
      <dgm:prSet phldrT="[Tekst]" phldr="0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chemeClr val="accent6"/>
        </a:solidFill>
      </dgm:spPr>
      <dgm:t>
        <a:bodyPr/>
        <a:lstStyle/>
        <a:p>
          <a:r>
            <a:rPr lang="nl-BE"/>
            <a:t>Trim 2</a:t>
          </a:r>
        </a:p>
      </dgm:t>
    </dgm:pt>
    <dgm:pt modelId="{5F37AA7C-F31B-4CA0-8388-6CC74DDABD50}" type="parTrans" cxnId="{B1AA4CDA-B32C-433E-9F82-6620DB0F5AB5}">
      <dgm:prSet/>
      <dgm:spPr/>
      <dgm:t>
        <a:bodyPr/>
        <a:lstStyle/>
        <a:p>
          <a:endParaRPr lang="nl-BE"/>
        </a:p>
      </dgm:t>
    </dgm:pt>
    <dgm:pt modelId="{57591C6A-169B-41C4-97B3-C29F4E82DD9F}" type="sibTrans" cxnId="{B1AA4CDA-B32C-433E-9F82-6620DB0F5AB5}">
      <dgm:prSet/>
      <dgm:spPr/>
      <dgm:t>
        <a:bodyPr/>
        <a:lstStyle/>
        <a:p>
          <a:endParaRPr lang="nl-BE"/>
        </a:p>
      </dgm:t>
    </dgm:pt>
    <dgm:pt modelId="{BF9E1796-E0C9-401F-B838-482C3D3BD8C7}">
      <dgm:prSet phldrT="[Tekst]" phldr="0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l-BE" err="1"/>
            <a:t>Themaloze</a:t>
          </a:r>
          <a:r>
            <a:rPr lang="nl-BE"/>
            <a:t> week (1 week) </a:t>
          </a:r>
        </a:p>
      </dgm:t>
    </dgm:pt>
    <dgm:pt modelId="{D46D0DD5-10D6-4C30-82A8-DCC20413DEE7}" type="parTrans" cxnId="{B0091AFC-8213-4FCE-B935-5716BA469C66}">
      <dgm:prSet/>
      <dgm:spPr/>
      <dgm:t>
        <a:bodyPr/>
        <a:lstStyle/>
        <a:p>
          <a:endParaRPr lang="nl-BE"/>
        </a:p>
      </dgm:t>
    </dgm:pt>
    <dgm:pt modelId="{45235FFB-1BF1-467A-9B71-E7DD90EFA2EF}" type="sibTrans" cxnId="{B0091AFC-8213-4FCE-B935-5716BA469C66}">
      <dgm:prSet/>
      <dgm:spPr/>
      <dgm:t>
        <a:bodyPr/>
        <a:lstStyle/>
        <a:p>
          <a:endParaRPr lang="nl-BE"/>
        </a:p>
      </dgm:t>
    </dgm:pt>
    <dgm:pt modelId="{8771617F-D93B-435A-9011-F9F94412BECD}">
      <dgm:prSet phldrT="[Tekst]" phldr="0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l-BE"/>
            <a:t>KRT 3 (4 weken)</a:t>
          </a:r>
        </a:p>
      </dgm:t>
    </dgm:pt>
    <dgm:pt modelId="{82E48113-D7B3-4F43-822B-526A5927BC3C}" type="parTrans" cxnId="{A4F1A413-BF55-448A-B8AA-5E2423104B00}">
      <dgm:prSet/>
      <dgm:spPr/>
      <dgm:t>
        <a:bodyPr/>
        <a:lstStyle/>
        <a:p>
          <a:endParaRPr lang="nl-BE"/>
        </a:p>
      </dgm:t>
    </dgm:pt>
    <dgm:pt modelId="{4019B01E-1ECC-4A42-A870-1F9329D08A78}" type="sibTrans" cxnId="{A4F1A413-BF55-448A-B8AA-5E2423104B00}">
      <dgm:prSet/>
      <dgm:spPr/>
      <dgm:t>
        <a:bodyPr/>
        <a:lstStyle/>
        <a:p>
          <a:endParaRPr lang="nl-BE"/>
        </a:p>
      </dgm:t>
    </dgm:pt>
    <dgm:pt modelId="{70C2B1D7-95CA-4615-AE10-734FBC6944C3}">
      <dgm:prSet phldrT="[Tekst]" phldr="0"/>
      <dgm:spPr>
        <a:solidFill>
          <a:schemeClr val="accent5"/>
        </a:solidFill>
        <a:ln>
          <a:solidFill>
            <a:schemeClr val="accent5"/>
          </a:solidFill>
        </a:ln>
      </dgm:spPr>
      <dgm:t>
        <a:bodyPr/>
        <a:lstStyle/>
        <a:p>
          <a:r>
            <a:rPr lang="nl-BE">
              <a:solidFill>
                <a:schemeClr val="tx1"/>
              </a:solidFill>
            </a:rPr>
            <a:t>Trim 3</a:t>
          </a:r>
        </a:p>
      </dgm:t>
    </dgm:pt>
    <dgm:pt modelId="{6958615A-EBD4-42B1-9987-C6B3061BD20A}" type="parTrans" cxnId="{698B4641-E9F2-40C3-A1DB-DAE326131F80}">
      <dgm:prSet/>
      <dgm:spPr/>
      <dgm:t>
        <a:bodyPr/>
        <a:lstStyle/>
        <a:p>
          <a:endParaRPr lang="nl-BE"/>
        </a:p>
      </dgm:t>
    </dgm:pt>
    <dgm:pt modelId="{99471352-8ACF-4F68-9EF0-D8651A92547D}" type="sibTrans" cxnId="{698B4641-E9F2-40C3-A1DB-DAE326131F80}">
      <dgm:prSet/>
      <dgm:spPr/>
      <dgm:t>
        <a:bodyPr/>
        <a:lstStyle/>
        <a:p>
          <a:endParaRPr lang="nl-BE"/>
        </a:p>
      </dgm:t>
    </dgm:pt>
    <dgm:pt modelId="{F20C4429-698B-42E1-B6B1-921CA504E833}">
      <dgm:prSet phldrT="[Tekst]" phldr="0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l-BE" err="1"/>
            <a:t>Themaloze</a:t>
          </a:r>
          <a:r>
            <a:rPr lang="nl-BE"/>
            <a:t> week (1 week)</a:t>
          </a:r>
        </a:p>
      </dgm:t>
    </dgm:pt>
    <dgm:pt modelId="{FE688388-F476-4845-80C5-961D3B0E48A2}" type="parTrans" cxnId="{8E0C063B-0B8C-4996-B59C-83CA1B39AF61}">
      <dgm:prSet/>
      <dgm:spPr/>
      <dgm:t>
        <a:bodyPr/>
        <a:lstStyle/>
        <a:p>
          <a:endParaRPr lang="nl-BE"/>
        </a:p>
      </dgm:t>
    </dgm:pt>
    <dgm:pt modelId="{9D6DDFC6-DC0D-4DE9-80A3-E8F960A96459}" type="sibTrans" cxnId="{8E0C063B-0B8C-4996-B59C-83CA1B39AF61}">
      <dgm:prSet/>
      <dgm:spPr/>
      <dgm:t>
        <a:bodyPr/>
        <a:lstStyle/>
        <a:p>
          <a:endParaRPr lang="nl-BE"/>
        </a:p>
      </dgm:t>
    </dgm:pt>
    <dgm:pt modelId="{485A3213-915B-4F88-96A6-E83A71C453D6}">
      <dgm:prSet phldrT="[Tekst]" phldr="0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l-BE"/>
            <a:t>KRT 5 (6 weken)</a:t>
          </a:r>
        </a:p>
      </dgm:t>
    </dgm:pt>
    <dgm:pt modelId="{2059FBA3-AD08-4DA0-9015-8F02ED14C449}" type="parTrans" cxnId="{5B5142B6-CA6B-4894-976B-A7E090FFE7BB}">
      <dgm:prSet/>
      <dgm:spPr/>
      <dgm:t>
        <a:bodyPr/>
        <a:lstStyle/>
        <a:p>
          <a:endParaRPr lang="nl-BE"/>
        </a:p>
      </dgm:t>
    </dgm:pt>
    <dgm:pt modelId="{FE89EFA4-BA4C-46A3-A9E1-9FF70FA0DCC2}" type="sibTrans" cxnId="{5B5142B6-CA6B-4894-976B-A7E090FFE7BB}">
      <dgm:prSet/>
      <dgm:spPr/>
      <dgm:t>
        <a:bodyPr/>
        <a:lstStyle/>
        <a:p>
          <a:endParaRPr lang="nl-BE"/>
        </a:p>
      </dgm:t>
    </dgm:pt>
    <dgm:pt modelId="{F39A2735-04C3-47C8-B9D8-0DFD50B54747}">
      <dgm:prSet phldrT="[Tekst]" phldr="0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l-BE"/>
            <a:t>KRT 1 (5 weken)</a:t>
          </a:r>
        </a:p>
      </dgm:t>
    </dgm:pt>
    <dgm:pt modelId="{8A264E0C-B213-4ED8-9D27-713F94CE41B7}" type="parTrans" cxnId="{A51FA053-DFE7-427E-901E-845574562927}">
      <dgm:prSet/>
      <dgm:spPr/>
      <dgm:t>
        <a:bodyPr/>
        <a:lstStyle/>
        <a:p>
          <a:endParaRPr lang="nl-BE"/>
        </a:p>
      </dgm:t>
    </dgm:pt>
    <dgm:pt modelId="{655BB164-EB4E-43EE-BEB5-886A6C9BAFA9}" type="sibTrans" cxnId="{A51FA053-DFE7-427E-901E-845574562927}">
      <dgm:prSet/>
      <dgm:spPr/>
      <dgm:t>
        <a:bodyPr/>
        <a:lstStyle/>
        <a:p>
          <a:endParaRPr lang="nl-BE"/>
        </a:p>
      </dgm:t>
    </dgm:pt>
    <dgm:pt modelId="{45D88F79-2010-480D-8369-BED52F270DC1}">
      <dgm:prSet phldrT="[Tekst]" phldr="0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l-BE"/>
            <a:t>KRT 2 (6 weken)</a:t>
          </a:r>
        </a:p>
      </dgm:t>
    </dgm:pt>
    <dgm:pt modelId="{976AD601-522A-451C-AC2B-3071B57657E4}" type="parTrans" cxnId="{6232D8F5-FEBA-4685-B710-96F362E0CF17}">
      <dgm:prSet/>
      <dgm:spPr/>
      <dgm:t>
        <a:bodyPr/>
        <a:lstStyle/>
        <a:p>
          <a:endParaRPr lang="nl-BE"/>
        </a:p>
      </dgm:t>
    </dgm:pt>
    <dgm:pt modelId="{0C027F9B-FC52-4559-A663-1B538C31ED7D}" type="sibTrans" cxnId="{6232D8F5-FEBA-4685-B710-96F362E0CF17}">
      <dgm:prSet/>
      <dgm:spPr/>
      <dgm:t>
        <a:bodyPr/>
        <a:lstStyle/>
        <a:p>
          <a:endParaRPr lang="nl-BE"/>
        </a:p>
      </dgm:t>
    </dgm:pt>
    <dgm:pt modelId="{183042BB-AD8F-406F-92EA-46ECFFF19957}">
      <dgm:prSet phldrT="[Tekst]" phldr="0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l-BE"/>
            <a:t>KRT 6 (5 weken)</a:t>
          </a:r>
        </a:p>
      </dgm:t>
    </dgm:pt>
    <dgm:pt modelId="{A4304CD7-6113-47F0-965A-422C763920D2}" type="parTrans" cxnId="{251CD7EE-4951-47F1-9576-FD51E475DDFE}">
      <dgm:prSet/>
      <dgm:spPr/>
      <dgm:t>
        <a:bodyPr/>
        <a:lstStyle/>
        <a:p>
          <a:endParaRPr lang="nl-BE"/>
        </a:p>
      </dgm:t>
    </dgm:pt>
    <dgm:pt modelId="{E43AF225-C314-4038-91E8-899B8E099BD2}" type="sibTrans" cxnId="{251CD7EE-4951-47F1-9576-FD51E475DDFE}">
      <dgm:prSet/>
      <dgm:spPr/>
      <dgm:t>
        <a:bodyPr/>
        <a:lstStyle/>
        <a:p>
          <a:endParaRPr lang="nl-BE"/>
        </a:p>
      </dgm:t>
    </dgm:pt>
    <dgm:pt modelId="{85ACF243-26C3-42CE-8F90-EA97A5B86928}">
      <dgm:prSet phldrT="[Tekst]" phldr="0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l-BE"/>
            <a:t>KRT 4 (6 weken)</a:t>
          </a:r>
        </a:p>
      </dgm:t>
    </dgm:pt>
    <dgm:pt modelId="{70CDB9BF-C244-46DC-902A-690641AC6158}" type="parTrans" cxnId="{6D9379CE-6707-4DE1-8477-174B93235FBB}">
      <dgm:prSet/>
      <dgm:spPr/>
    </dgm:pt>
    <dgm:pt modelId="{02B6464F-478C-4388-B0F6-609108ED4067}" type="sibTrans" cxnId="{6D9379CE-6707-4DE1-8477-174B93235FBB}">
      <dgm:prSet/>
      <dgm:spPr/>
    </dgm:pt>
    <dgm:pt modelId="{4C119EBA-C873-45D5-A619-199FF89F1255}" type="pres">
      <dgm:prSet presAssocID="{B88D3AB6-E107-47B5-94D5-FDF35DEE50EE}" presName="linearFlow" presStyleCnt="0">
        <dgm:presLayoutVars>
          <dgm:dir/>
          <dgm:animLvl val="lvl"/>
          <dgm:resizeHandles val="exact"/>
        </dgm:presLayoutVars>
      </dgm:prSet>
      <dgm:spPr/>
    </dgm:pt>
    <dgm:pt modelId="{AF5A26AB-3E96-4E59-A314-337B7DBEC60B}" type="pres">
      <dgm:prSet presAssocID="{3AC4E7E1-40E7-4A91-A10D-DB98DE00794C}" presName="composite" presStyleCnt="0"/>
      <dgm:spPr/>
    </dgm:pt>
    <dgm:pt modelId="{7BD8C319-9F83-488A-8FA2-C21AA57ACCDA}" type="pres">
      <dgm:prSet presAssocID="{3AC4E7E1-40E7-4A91-A10D-DB98DE00794C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B6CC3E66-472A-427C-AAA3-97D658F5251F}" type="pres">
      <dgm:prSet presAssocID="{3AC4E7E1-40E7-4A91-A10D-DB98DE00794C}" presName="descendantText" presStyleLbl="alignAcc1" presStyleIdx="0" presStyleCnt="3">
        <dgm:presLayoutVars>
          <dgm:bulletEnabled val="1"/>
        </dgm:presLayoutVars>
      </dgm:prSet>
      <dgm:spPr/>
    </dgm:pt>
    <dgm:pt modelId="{AF4B3929-52D5-40BC-B276-8F3EE3176082}" type="pres">
      <dgm:prSet presAssocID="{EC5B0675-E5C9-4384-B005-D04D2D2D4713}" presName="sp" presStyleCnt="0"/>
      <dgm:spPr/>
    </dgm:pt>
    <dgm:pt modelId="{0EAA97F7-77E5-4EAB-994D-92AE136E21E9}" type="pres">
      <dgm:prSet presAssocID="{512DED0E-F956-4C44-9FEE-5C49778A450B}" presName="composite" presStyleCnt="0"/>
      <dgm:spPr/>
    </dgm:pt>
    <dgm:pt modelId="{B939A00D-2A0C-4841-AE71-0E40D8E9245D}" type="pres">
      <dgm:prSet presAssocID="{512DED0E-F956-4C44-9FEE-5C49778A450B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7DBD41E3-2FEA-4B4F-9242-53E1B077125A}" type="pres">
      <dgm:prSet presAssocID="{512DED0E-F956-4C44-9FEE-5C49778A450B}" presName="descendantText" presStyleLbl="alignAcc1" presStyleIdx="1" presStyleCnt="3">
        <dgm:presLayoutVars>
          <dgm:bulletEnabled val="1"/>
        </dgm:presLayoutVars>
      </dgm:prSet>
      <dgm:spPr/>
    </dgm:pt>
    <dgm:pt modelId="{4D43BC67-B8C1-4FCA-A334-A407887F7864}" type="pres">
      <dgm:prSet presAssocID="{57591C6A-169B-41C4-97B3-C29F4E82DD9F}" presName="sp" presStyleCnt="0"/>
      <dgm:spPr/>
    </dgm:pt>
    <dgm:pt modelId="{829C9D86-53D4-4979-932A-5F4D8E8319A6}" type="pres">
      <dgm:prSet presAssocID="{70C2B1D7-95CA-4615-AE10-734FBC6944C3}" presName="composite" presStyleCnt="0"/>
      <dgm:spPr/>
    </dgm:pt>
    <dgm:pt modelId="{9763BE8C-BD4D-40AD-AC7A-F19212890F9E}" type="pres">
      <dgm:prSet presAssocID="{70C2B1D7-95CA-4615-AE10-734FBC6944C3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9E693CA0-5003-42CC-A9CC-89612358E82C}" type="pres">
      <dgm:prSet presAssocID="{70C2B1D7-95CA-4615-AE10-734FBC6944C3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7DBB270B-FF55-4DD9-B86A-9CC09AEE0487}" type="presOf" srcId="{70C2B1D7-95CA-4615-AE10-734FBC6944C3}" destId="{9763BE8C-BD4D-40AD-AC7A-F19212890F9E}" srcOrd="0" destOrd="0" presId="urn:microsoft.com/office/officeart/2005/8/layout/chevron2"/>
    <dgm:cxn modelId="{A4F1A413-BF55-448A-B8AA-5E2423104B00}" srcId="{512DED0E-F956-4C44-9FEE-5C49778A450B}" destId="{8771617F-D93B-435A-9011-F9F94412BECD}" srcOrd="1" destOrd="0" parTransId="{82E48113-D7B3-4F43-822B-526A5927BC3C}" sibTransId="{4019B01E-1ECC-4A42-A870-1F9329D08A78}"/>
    <dgm:cxn modelId="{BFC9031D-2BCE-45A3-A809-443284AC7F2A}" type="presOf" srcId="{3AC4E7E1-40E7-4A91-A10D-DB98DE00794C}" destId="{7BD8C319-9F83-488A-8FA2-C21AA57ACCDA}" srcOrd="0" destOrd="0" presId="urn:microsoft.com/office/officeart/2005/8/layout/chevron2"/>
    <dgm:cxn modelId="{3D3FBB28-1CEA-4999-8A2F-9CDA849C087D}" type="presOf" srcId="{85ACF243-26C3-42CE-8F90-EA97A5B86928}" destId="{7DBD41E3-2FEA-4B4F-9242-53E1B077125A}" srcOrd="0" destOrd="2" presId="urn:microsoft.com/office/officeart/2005/8/layout/chevron2"/>
    <dgm:cxn modelId="{8E0C063B-0B8C-4996-B59C-83CA1B39AF61}" srcId="{70C2B1D7-95CA-4615-AE10-734FBC6944C3}" destId="{F20C4429-698B-42E1-B6B1-921CA504E833}" srcOrd="0" destOrd="0" parTransId="{FE688388-F476-4845-80C5-961D3B0E48A2}" sibTransId="{9D6DDFC6-DC0D-4DE9-80A3-E8F960A96459}"/>
    <dgm:cxn modelId="{698B4641-E9F2-40C3-A1DB-DAE326131F80}" srcId="{B88D3AB6-E107-47B5-94D5-FDF35DEE50EE}" destId="{70C2B1D7-95CA-4615-AE10-734FBC6944C3}" srcOrd="2" destOrd="0" parTransId="{6958615A-EBD4-42B1-9987-C6B3061BD20A}" sibTransId="{99471352-8ACF-4F68-9EF0-D8651A92547D}"/>
    <dgm:cxn modelId="{238C3A42-A4C1-4256-B1D4-9CEFF9E2AE32}" type="presOf" srcId="{45D88F79-2010-480D-8369-BED52F270DC1}" destId="{B6CC3E66-472A-427C-AAA3-97D658F5251F}" srcOrd="0" destOrd="2" presId="urn:microsoft.com/office/officeart/2005/8/layout/chevron2"/>
    <dgm:cxn modelId="{E16A8543-4311-43B8-A8B2-BC1B1586BBBE}" srcId="{3AC4E7E1-40E7-4A91-A10D-DB98DE00794C}" destId="{89141CBC-C238-48EB-9B9A-5B9CD1DE123E}" srcOrd="0" destOrd="0" parTransId="{A9410DCE-D4EB-44A3-BCEE-2A47E01C10A3}" sibTransId="{4C020946-F724-4FE6-89A1-8E5C24036F37}"/>
    <dgm:cxn modelId="{1FB5CB45-013B-4745-B3FB-346BAD098D67}" type="presOf" srcId="{BF9E1796-E0C9-401F-B838-482C3D3BD8C7}" destId="{7DBD41E3-2FEA-4B4F-9242-53E1B077125A}" srcOrd="0" destOrd="0" presId="urn:microsoft.com/office/officeart/2005/8/layout/chevron2"/>
    <dgm:cxn modelId="{68B2444B-9898-47EF-89ED-BC95D5F6F8D2}" type="presOf" srcId="{F39A2735-04C3-47C8-B9D8-0DFD50B54747}" destId="{B6CC3E66-472A-427C-AAA3-97D658F5251F}" srcOrd="0" destOrd="1" presId="urn:microsoft.com/office/officeart/2005/8/layout/chevron2"/>
    <dgm:cxn modelId="{2B0C6651-0354-4B88-AA00-FE4B05157D71}" type="presOf" srcId="{183042BB-AD8F-406F-92EA-46ECFFF19957}" destId="{9E693CA0-5003-42CC-A9CC-89612358E82C}" srcOrd="0" destOrd="2" presId="urn:microsoft.com/office/officeart/2005/8/layout/chevron2"/>
    <dgm:cxn modelId="{A51FA053-DFE7-427E-901E-845574562927}" srcId="{3AC4E7E1-40E7-4A91-A10D-DB98DE00794C}" destId="{F39A2735-04C3-47C8-B9D8-0DFD50B54747}" srcOrd="1" destOrd="0" parTransId="{8A264E0C-B213-4ED8-9D27-713F94CE41B7}" sibTransId="{655BB164-EB4E-43EE-BEB5-886A6C9BAFA9}"/>
    <dgm:cxn modelId="{1D986A8D-C17C-42E9-8EDA-61D34D76E4ED}" type="presOf" srcId="{485A3213-915B-4F88-96A6-E83A71C453D6}" destId="{9E693CA0-5003-42CC-A9CC-89612358E82C}" srcOrd="0" destOrd="1" presId="urn:microsoft.com/office/officeart/2005/8/layout/chevron2"/>
    <dgm:cxn modelId="{9D6F1199-23F0-490F-9F2C-1E417C6801CA}" type="presOf" srcId="{B88D3AB6-E107-47B5-94D5-FDF35DEE50EE}" destId="{4C119EBA-C873-45D5-A619-199FF89F1255}" srcOrd="0" destOrd="0" presId="urn:microsoft.com/office/officeart/2005/8/layout/chevron2"/>
    <dgm:cxn modelId="{1071919C-2EB9-46D8-9534-61403E597754}" type="presOf" srcId="{8771617F-D93B-435A-9011-F9F94412BECD}" destId="{7DBD41E3-2FEA-4B4F-9242-53E1B077125A}" srcOrd="0" destOrd="1" presId="urn:microsoft.com/office/officeart/2005/8/layout/chevron2"/>
    <dgm:cxn modelId="{E90B6DAC-8909-4026-B335-92D1B865950F}" type="presOf" srcId="{512DED0E-F956-4C44-9FEE-5C49778A450B}" destId="{B939A00D-2A0C-4841-AE71-0E40D8E9245D}" srcOrd="0" destOrd="0" presId="urn:microsoft.com/office/officeart/2005/8/layout/chevron2"/>
    <dgm:cxn modelId="{F00796B0-437B-4DC4-BD2A-9B131C62613A}" srcId="{B88D3AB6-E107-47B5-94D5-FDF35DEE50EE}" destId="{3AC4E7E1-40E7-4A91-A10D-DB98DE00794C}" srcOrd="0" destOrd="0" parTransId="{F347AA4B-3136-4213-91B4-88E708BA340A}" sibTransId="{EC5B0675-E5C9-4384-B005-D04D2D2D4713}"/>
    <dgm:cxn modelId="{5B5142B6-CA6B-4894-976B-A7E090FFE7BB}" srcId="{70C2B1D7-95CA-4615-AE10-734FBC6944C3}" destId="{485A3213-915B-4F88-96A6-E83A71C453D6}" srcOrd="1" destOrd="0" parTransId="{2059FBA3-AD08-4DA0-9015-8F02ED14C449}" sibTransId="{FE89EFA4-BA4C-46A3-A9E1-9FF70FA0DCC2}"/>
    <dgm:cxn modelId="{6D9379CE-6707-4DE1-8477-174B93235FBB}" srcId="{512DED0E-F956-4C44-9FEE-5C49778A450B}" destId="{85ACF243-26C3-42CE-8F90-EA97A5B86928}" srcOrd="2" destOrd="0" parTransId="{70CDB9BF-C244-46DC-902A-690641AC6158}" sibTransId="{02B6464F-478C-4388-B0F6-609108ED4067}"/>
    <dgm:cxn modelId="{23D328D3-4DC0-4D73-ACAB-508FE0311208}" type="presOf" srcId="{89141CBC-C238-48EB-9B9A-5B9CD1DE123E}" destId="{B6CC3E66-472A-427C-AAA3-97D658F5251F}" srcOrd="0" destOrd="0" presId="urn:microsoft.com/office/officeart/2005/8/layout/chevron2"/>
    <dgm:cxn modelId="{B1AA4CDA-B32C-433E-9F82-6620DB0F5AB5}" srcId="{B88D3AB6-E107-47B5-94D5-FDF35DEE50EE}" destId="{512DED0E-F956-4C44-9FEE-5C49778A450B}" srcOrd="1" destOrd="0" parTransId="{5F37AA7C-F31B-4CA0-8388-6CC74DDABD50}" sibTransId="{57591C6A-169B-41C4-97B3-C29F4E82DD9F}"/>
    <dgm:cxn modelId="{C7800CE4-22B0-46E5-B6FB-C8892F212CFB}" type="presOf" srcId="{F20C4429-698B-42E1-B6B1-921CA504E833}" destId="{9E693CA0-5003-42CC-A9CC-89612358E82C}" srcOrd="0" destOrd="0" presId="urn:microsoft.com/office/officeart/2005/8/layout/chevron2"/>
    <dgm:cxn modelId="{251CD7EE-4951-47F1-9576-FD51E475DDFE}" srcId="{70C2B1D7-95CA-4615-AE10-734FBC6944C3}" destId="{183042BB-AD8F-406F-92EA-46ECFFF19957}" srcOrd="2" destOrd="0" parTransId="{A4304CD7-6113-47F0-965A-422C763920D2}" sibTransId="{E43AF225-C314-4038-91E8-899B8E099BD2}"/>
    <dgm:cxn modelId="{6232D8F5-FEBA-4685-B710-96F362E0CF17}" srcId="{3AC4E7E1-40E7-4A91-A10D-DB98DE00794C}" destId="{45D88F79-2010-480D-8369-BED52F270DC1}" srcOrd="2" destOrd="0" parTransId="{976AD601-522A-451C-AC2B-3071B57657E4}" sibTransId="{0C027F9B-FC52-4559-A663-1B538C31ED7D}"/>
    <dgm:cxn modelId="{B0091AFC-8213-4FCE-B935-5716BA469C66}" srcId="{512DED0E-F956-4C44-9FEE-5C49778A450B}" destId="{BF9E1796-E0C9-401F-B838-482C3D3BD8C7}" srcOrd="0" destOrd="0" parTransId="{D46D0DD5-10D6-4C30-82A8-DCC20413DEE7}" sibTransId="{45235FFB-1BF1-467A-9B71-E7DD90EFA2EF}"/>
    <dgm:cxn modelId="{F4FEC96F-CFC8-41F0-9DA5-82B23A1D833E}" type="presParOf" srcId="{4C119EBA-C873-45D5-A619-199FF89F1255}" destId="{AF5A26AB-3E96-4E59-A314-337B7DBEC60B}" srcOrd="0" destOrd="0" presId="urn:microsoft.com/office/officeart/2005/8/layout/chevron2"/>
    <dgm:cxn modelId="{B39E9DA1-CC41-4CAB-BE0F-7671CAE29D5E}" type="presParOf" srcId="{AF5A26AB-3E96-4E59-A314-337B7DBEC60B}" destId="{7BD8C319-9F83-488A-8FA2-C21AA57ACCDA}" srcOrd="0" destOrd="0" presId="urn:microsoft.com/office/officeart/2005/8/layout/chevron2"/>
    <dgm:cxn modelId="{162BD55B-73E0-4807-A234-1E556DC55D1A}" type="presParOf" srcId="{AF5A26AB-3E96-4E59-A314-337B7DBEC60B}" destId="{B6CC3E66-472A-427C-AAA3-97D658F5251F}" srcOrd="1" destOrd="0" presId="urn:microsoft.com/office/officeart/2005/8/layout/chevron2"/>
    <dgm:cxn modelId="{9C0C9893-E6B5-4C9C-AFA3-80E91A978D1B}" type="presParOf" srcId="{4C119EBA-C873-45D5-A619-199FF89F1255}" destId="{AF4B3929-52D5-40BC-B276-8F3EE3176082}" srcOrd="1" destOrd="0" presId="urn:microsoft.com/office/officeart/2005/8/layout/chevron2"/>
    <dgm:cxn modelId="{F1BB4A79-3C97-4780-AAE7-1DAEA2103875}" type="presParOf" srcId="{4C119EBA-C873-45D5-A619-199FF89F1255}" destId="{0EAA97F7-77E5-4EAB-994D-92AE136E21E9}" srcOrd="2" destOrd="0" presId="urn:microsoft.com/office/officeart/2005/8/layout/chevron2"/>
    <dgm:cxn modelId="{4260BF7F-D50D-4740-99A7-1B4E54B9A141}" type="presParOf" srcId="{0EAA97F7-77E5-4EAB-994D-92AE136E21E9}" destId="{B939A00D-2A0C-4841-AE71-0E40D8E9245D}" srcOrd="0" destOrd="0" presId="urn:microsoft.com/office/officeart/2005/8/layout/chevron2"/>
    <dgm:cxn modelId="{106A6ECF-0E5E-48D5-953A-965920D9D074}" type="presParOf" srcId="{0EAA97F7-77E5-4EAB-994D-92AE136E21E9}" destId="{7DBD41E3-2FEA-4B4F-9242-53E1B077125A}" srcOrd="1" destOrd="0" presId="urn:microsoft.com/office/officeart/2005/8/layout/chevron2"/>
    <dgm:cxn modelId="{68A1721C-2CF0-4576-BF05-982761289206}" type="presParOf" srcId="{4C119EBA-C873-45D5-A619-199FF89F1255}" destId="{4D43BC67-B8C1-4FCA-A334-A407887F7864}" srcOrd="3" destOrd="0" presId="urn:microsoft.com/office/officeart/2005/8/layout/chevron2"/>
    <dgm:cxn modelId="{BA9A65CE-229D-4340-AC21-FD082DD0F575}" type="presParOf" srcId="{4C119EBA-C873-45D5-A619-199FF89F1255}" destId="{829C9D86-53D4-4979-932A-5F4D8E8319A6}" srcOrd="4" destOrd="0" presId="urn:microsoft.com/office/officeart/2005/8/layout/chevron2"/>
    <dgm:cxn modelId="{0058FAB4-6839-4334-AD41-FD29E2E3350D}" type="presParOf" srcId="{829C9D86-53D4-4979-932A-5F4D8E8319A6}" destId="{9763BE8C-BD4D-40AD-AC7A-F19212890F9E}" srcOrd="0" destOrd="0" presId="urn:microsoft.com/office/officeart/2005/8/layout/chevron2"/>
    <dgm:cxn modelId="{76058F18-C859-4BFC-B3FB-746BD48A2E7A}" type="presParOf" srcId="{829C9D86-53D4-4979-932A-5F4D8E8319A6}" destId="{9E693CA0-5003-42CC-A9CC-89612358E82C}" srcOrd="1" destOrd="0" presId="urn:microsoft.com/office/officeart/2005/8/layout/chevron2"/>
  </dgm:cxnLst>
  <dgm:bg/>
  <dgm:whole>
    <a:ln>
      <a:solidFill>
        <a:schemeClr val="accent4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88D3AB6-E107-47B5-94D5-FDF35DEE50E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3AC4E7E1-40E7-4A91-A10D-DB98DE00794C}">
      <dgm:prSet phldrT="[Tekst]" phldr="0"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r>
            <a:rPr lang="nl-BE">
              <a:solidFill>
                <a:schemeClr val="tx1"/>
              </a:solidFill>
            </a:rPr>
            <a:t>Trim</a:t>
          </a:r>
          <a:r>
            <a:rPr lang="nl-BE"/>
            <a:t> </a:t>
          </a:r>
          <a:r>
            <a:rPr lang="nl-BE">
              <a:solidFill>
                <a:schemeClr val="tx1"/>
              </a:solidFill>
            </a:rPr>
            <a:t>1</a:t>
          </a:r>
        </a:p>
      </dgm:t>
    </dgm:pt>
    <dgm:pt modelId="{F347AA4B-3136-4213-91B4-88E708BA340A}" type="parTrans" cxnId="{F00796B0-437B-4DC4-BD2A-9B131C62613A}">
      <dgm:prSet/>
      <dgm:spPr/>
      <dgm:t>
        <a:bodyPr/>
        <a:lstStyle/>
        <a:p>
          <a:endParaRPr lang="nl-BE"/>
        </a:p>
      </dgm:t>
    </dgm:pt>
    <dgm:pt modelId="{EC5B0675-E5C9-4384-B005-D04D2D2D4713}" type="sibTrans" cxnId="{F00796B0-437B-4DC4-BD2A-9B131C62613A}">
      <dgm:prSet/>
      <dgm:spPr/>
      <dgm:t>
        <a:bodyPr/>
        <a:lstStyle/>
        <a:p>
          <a:endParaRPr lang="nl-BE"/>
        </a:p>
      </dgm:t>
    </dgm:pt>
    <dgm:pt modelId="{89141CBC-C238-48EB-9B9A-5B9CD1DE123E}">
      <dgm:prSet phldrT="[Tekst]" phldr="0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l-BE"/>
            <a:t>Gouden weken (3 weken)</a:t>
          </a:r>
        </a:p>
      </dgm:t>
    </dgm:pt>
    <dgm:pt modelId="{A9410DCE-D4EB-44A3-BCEE-2A47E01C10A3}" type="parTrans" cxnId="{E16A8543-4311-43B8-A8B2-BC1B1586BBBE}">
      <dgm:prSet/>
      <dgm:spPr/>
      <dgm:t>
        <a:bodyPr/>
        <a:lstStyle/>
        <a:p>
          <a:endParaRPr lang="nl-BE"/>
        </a:p>
      </dgm:t>
    </dgm:pt>
    <dgm:pt modelId="{4C020946-F724-4FE6-89A1-8E5C24036F37}" type="sibTrans" cxnId="{E16A8543-4311-43B8-A8B2-BC1B1586BBBE}">
      <dgm:prSet/>
      <dgm:spPr/>
      <dgm:t>
        <a:bodyPr/>
        <a:lstStyle/>
        <a:p>
          <a:endParaRPr lang="nl-BE"/>
        </a:p>
      </dgm:t>
    </dgm:pt>
    <dgm:pt modelId="{512DED0E-F956-4C44-9FEE-5C49778A450B}">
      <dgm:prSet phldrT="[Tekst]" phldr="0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chemeClr val="accent6"/>
        </a:solidFill>
      </dgm:spPr>
      <dgm:t>
        <a:bodyPr/>
        <a:lstStyle/>
        <a:p>
          <a:r>
            <a:rPr lang="nl-BE"/>
            <a:t>Trim 2</a:t>
          </a:r>
        </a:p>
      </dgm:t>
    </dgm:pt>
    <dgm:pt modelId="{5F37AA7C-F31B-4CA0-8388-6CC74DDABD50}" type="parTrans" cxnId="{B1AA4CDA-B32C-433E-9F82-6620DB0F5AB5}">
      <dgm:prSet/>
      <dgm:spPr/>
      <dgm:t>
        <a:bodyPr/>
        <a:lstStyle/>
        <a:p>
          <a:endParaRPr lang="nl-BE"/>
        </a:p>
      </dgm:t>
    </dgm:pt>
    <dgm:pt modelId="{57591C6A-169B-41C4-97B3-C29F4E82DD9F}" type="sibTrans" cxnId="{B1AA4CDA-B32C-433E-9F82-6620DB0F5AB5}">
      <dgm:prSet/>
      <dgm:spPr/>
      <dgm:t>
        <a:bodyPr/>
        <a:lstStyle/>
        <a:p>
          <a:endParaRPr lang="nl-BE"/>
        </a:p>
      </dgm:t>
    </dgm:pt>
    <dgm:pt modelId="{BF9E1796-E0C9-401F-B838-482C3D3BD8C7}">
      <dgm:prSet phldrT="[Tekst]" phldr="0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l-BE"/>
            <a:t>KRT 3 (deel 2 - 4 weken)</a:t>
          </a:r>
        </a:p>
      </dgm:t>
    </dgm:pt>
    <dgm:pt modelId="{D46D0DD5-10D6-4C30-82A8-DCC20413DEE7}" type="parTrans" cxnId="{B0091AFC-8213-4FCE-B935-5716BA469C66}">
      <dgm:prSet/>
      <dgm:spPr/>
      <dgm:t>
        <a:bodyPr/>
        <a:lstStyle/>
        <a:p>
          <a:endParaRPr lang="nl-BE"/>
        </a:p>
      </dgm:t>
    </dgm:pt>
    <dgm:pt modelId="{45235FFB-1BF1-467A-9B71-E7DD90EFA2EF}" type="sibTrans" cxnId="{B0091AFC-8213-4FCE-B935-5716BA469C66}">
      <dgm:prSet/>
      <dgm:spPr/>
      <dgm:t>
        <a:bodyPr/>
        <a:lstStyle/>
        <a:p>
          <a:endParaRPr lang="nl-BE"/>
        </a:p>
      </dgm:t>
    </dgm:pt>
    <dgm:pt modelId="{70C2B1D7-95CA-4615-AE10-734FBC6944C3}">
      <dgm:prSet phldrT="[Tekst]" phldr="0"/>
      <dgm:spPr>
        <a:solidFill>
          <a:schemeClr val="accent5"/>
        </a:solidFill>
        <a:ln>
          <a:solidFill>
            <a:schemeClr val="accent5"/>
          </a:solidFill>
        </a:ln>
      </dgm:spPr>
      <dgm:t>
        <a:bodyPr/>
        <a:lstStyle/>
        <a:p>
          <a:r>
            <a:rPr lang="nl-BE">
              <a:solidFill>
                <a:schemeClr val="tx1"/>
              </a:solidFill>
            </a:rPr>
            <a:t>Trim 3</a:t>
          </a:r>
        </a:p>
      </dgm:t>
    </dgm:pt>
    <dgm:pt modelId="{6958615A-EBD4-42B1-9987-C6B3061BD20A}" type="parTrans" cxnId="{698B4641-E9F2-40C3-A1DB-DAE326131F80}">
      <dgm:prSet/>
      <dgm:spPr/>
      <dgm:t>
        <a:bodyPr/>
        <a:lstStyle/>
        <a:p>
          <a:endParaRPr lang="nl-BE"/>
        </a:p>
      </dgm:t>
    </dgm:pt>
    <dgm:pt modelId="{99471352-8ACF-4F68-9EF0-D8651A92547D}" type="sibTrans" cxnId="{698B4641-E9F2-40C3-A1DB-DAE326131F80}">
      <dgm:prSet/>
      <dgm:spPr/>
      <dgm:t>
        <a:bodyPr/>
        <a:lstStyle/>
        <a:p>
          <a:endParaRPr lang="nl-BE"/>
        </a:p>
      </dgm:t>
    </dgm:pt>
    <dgm:pt modelId="{F20C4429-698B-42E1-B6B1-921CA504E833}">
      <dgm:prSet phldrT="[Tekst]" phldr="0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l-BE"/>
            <a:t>KRT 5 (6 weken)</a:t>
          </a:r>
        </a:p>
      </dgm:t>
    </dgm:pt>
    <dgm:pt modelId="{FE688388-F476-4845-80C5-961D3B0E48A2}" type="parTrans" cxnId="{8E0C063B-0B8C-4996-B59C-83CA1B39AF61}">
      <dgm:prSet/>
      <dgm:spPr/>
      <dgm:t>
        <a:bodyPr/>
        <a:lstStyle/>
        <a:p>
          <a:endParaRPr lang="nl-BE"/>
        </a:p>
      </dgm:t>
    </dgm:pt>
    <dgm:pt modelId="{9D6DDFC6-DC0D-4DE9-80A3-E8F960A96459}" type="sibTrans" cxnId="{8E0C063B-0B8C-4996-B59C-83CA1B39AF61}">
      <dgm:prSet/>
      <dgm:spPr/>
      <dgm:t>
        <a:bodyPr/>
        <a:lstStyle/>
        <a:p>
          <a:endParaRPr lang="nl-BE"/>
        </a:p>
      </dgm:t>
    </dgm:pt>
    <dgm:pt modelId="{F39A2735-04C3-47C8-B9D8-0DFD50B54747}">
      <dgm:prSet phldrT="[Tekst]" phldr="0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l-BE"/>
            <a:t>KRT 1 (6 weken)</a:t>
          </a:r>
        </a:p>
      </dgm:t>
    </dgm:pt>
    <dgm:pt modelId="{8A264E0C-B213-4ED8-9D27-713F94CE41B7}" type="parTrans" cxnId="{A51FA053-DFE7-427E-901E-845574562927}">
      <dgm:prSet/>
      <dgm:spPr/>
      <dgm:t>
        <a:bodyPr/>
        <a:lstStyle/>
        <a:p>
          <a:endParaRPr lang="nl-BE"/>
        </a:p>
      </dgm:t>
    </dgm:pt>
    <dgm:pt modelId="{655BB164-EB4E-43EE-BEB5-886A6C9BAFA9}" type="sibTrans" cxnId="{A51FA053-DFE7-427E-901E-845574562927}">
      <dgm:prSet/>
      <dgm:spPr/>
      <dgm:t>
        <a:bodyPr/>
        <a:lstStyle/>
        <a:p>
          <a:endParaRPr lang="nl-BE"/>
        </a:p>
      </dgm:t>
    </dgm:pt>
    <dgm:pt modelId="{85ACF243-26C3-42CE-8F90-EA97A5B86928}">
      <dgm:prSet phldrT="[Tekst]" phldr="0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l-BE" err="1"/>
            <a:t>Themaloze</a:t>
          </a:r>
          <a:r>
            <a:rPr lang="nl-BE"/>
            <a:t> week (1 week)</a:t>
          </a:r>
        </a:p>
      </dgm:t>
    </dgm:pt>
    <dgm:pt modelId="{70CDB9BF-C244-46DC-902A-690641AC6158}" type="parTrans" cxnId="{6D9379CE-6707-4DE1-8477-174B93235FBB}">
      <dgm:prSet/>
      <dgm:spPr/>
      <dgm:t>
        <a:bodyPr/>
        <a:lstStyle/>
        <a:p>
          <a:endParaRPr lang="nl-BE"/>
        </a:p>
      </dgm:t>
    </dgm:pt>
    <dgm:pt modelId="{02B6464F-478C-4388-B0F6-609108ED4067}" type="sibTrans" cxnId="{6D9379CE-6707-4DE1-8477-174B93235FBB}">
      <dgm:prSet/>
      <dgm:spPr/>
      <dgm:t>
        <a:bodyPr/>
        <a:lstStyle/>
        <a:p>
          <a:endParaRPr lang="nl-BE"/>
        </a:p>
      </dgm:t>
    </dgm:pt>
    <dgm:pt modelId="{E0D072C5-D02B-4F21-81FB-CC9CDF9CE07A}">
      <dgm:prSet phldrT="[Tekst]" phldr="0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l-BE" err="1"/>
            <a:t>Themaloze</a:t>
          </a:r>
          <a:r>
            <a:rPr lang="nl-BE"/>
            <a:t> week (1 week)</a:t>
          </a:r>
        </a:p>
      </dgm:t>
    </dgm:pt>
    <dgm:pt modelId="{1B1B25CF-60F4-45C4-B6E0-21C6B0C8CCE8}" type="parTrans" cxnId="{0FD4B978-E458-404D-8443-1B72E3C142DE}">
      <dgm:prSet/>
      <dgm:spPr/>
      <dgm:t>
        <a:bodyPr/>
        <a:lstStyle/>
        <a:p>
          <a:endParaRPr lang="nl-BE"/>
        </a:p>
      </dgm:t>
    </dgm:pt>
    <dgm:pt modelId="{B5D27D9E-21C7-4E0F-816C-526A68D26D3E}" type="sibTrans" cxnId="{0FD4B978-E458-404D-8443-1B72E3C142DE}">
      <dgm:prSet/>
      <dgm:spPr/>
      <dgm:t>
        <a:bodyPr/>
        <a:lstStyle/>
        <a:p>
          <a:endParaRPr lang="nl-BE"/>
        </a:p>
      </dgm:t>
    </dgm:pt>
    <dgm:pt modelId="{7A8AC6D6-F525-4407-A86F-642361D3A103}">
      <dgm:prSet phldrT="[Tekst]" phldr="0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l-BE"/>
            <a:t>KRT 2 (4weken)</a:t>
          </a:r>
        </a:p>
      </dgm:t>
    </dgm:pt>
    <dgm:pt modelId="{851C2AF5-E20E-4A22-BC35-D4D4CA1EA0AD}" type="parTrans" cxnId="{1A479519-0EDB-4379-ADD6-19489055BEB3}">
      <dgm:prSet/>
      <dgm:spPr/>
      <dgm:t>
        <a:bodyPr/>
        <a:lstStyle/>
        <a:p>
          <a:endParaRPr lang="nl-BE"/>
        </a:p>
      </dgm:t>
    </dgm:pt>
    <dgm:pt modelId="{420C37C7-80D2-49A6-ABC4-8A6C18818CA4}" type="sibTrans" cxnId="{1A479519-0EDB-4379-ADD6-19489055BEB3}">
      <dgm:prSet/>
      <dgm:spPr/>
      <dgm:t>
        <a:bodyPr/>
        <a:lstStyle/>
        <a:p>
          <a:endParaRPr lang="nl-BE"/>
        </a:p>
      </dgm:t>
    </dgm:pt>
    <dgm:pt modelId="{EF91D3F3-191C-4737-B896-939255A1FC28}">
      <dgm:prSet phldrT="[Tekst]" phldr="0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l-BE"/>
            <a:t>KRT 3 (deel 1 – 2 weken)</a:t>
          </a:r>
        </a:p>
      </dgm:t>
    </dgm:pt>
    <dgm:pt modelId="{E0160027-6102-4E78-B6A3-1CF2CC2DAD93}" type="parTrans" cxnId="{9EC7AE6F-CC57-468B-BEE2-027300BA2C67}">
      <dgm:prSet/>
      <dgm:spPr/>
      <dgm:t>
        <a:bodyPr/>
        <a:lstStyle/>
        <a:p>
          <a:endParaRPr lang="nl-BE"/>
        </a:p>
      </dgm:t>
    </dgm:pt>
    <dgm:pt modelId="{1B629D8C-A792-49C0-94A7-4E080E56F05D}" type="sibTrans" cxnId="{9EC7AE6F-CC57-468B-BEE2-027300BA2C67}">
      <dgm:prSet/>
      <dgm:spPr/>
      <dgm:t>
        <a:bodyPr/>
        <a:lstStyle/>
        <a:p>
          <a:endParaRPr lang="nl-BE"/>
        </a:p>
      </dgm:t>
    </dgm:pt>
    <dgm:pt modelId="{39E57F9E-9B18-49CA-99CF-4E40F6275DE1}">
      <dgm:prSet phldrT="[Tekst]" phldr="0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l-BE"/>
            <a:t>KRT 4 (6 weken)</a:t>
          </a:r>
        </a:p>
      </dgm:t>
    </dgm:pt>
    <dgm:pt modelId="{13F975E9-269B-4AE1-BDD5-8C2EFB72EC36}" type="parTrans" cxnId="{712CE766-B602-499B-81FE-F5BFB7760147}">
      <dgm:prSet/>
      <dgm:spPr/>
      <dgm:t>
        <a:bodyPr/>
        <a:lstStyle/>
        <a:p>
          <a:endParaRPr lang="nl-BE"/>
        </a:p>
      </dgm:t>
    </dgm:pt>
    <dgm:pt modelId="{46FC3C1C-97EF-4DF3-BB70-9B4777479AFF}" type="sibTrans" cxnId="{712CE766-B602-499B-81FE-F5BFB7760147}">
      <dgm:prSet/>
      <dgm:spPr/>
      <dgm:t>
        <a:bodyPr/>
        <a:lstStyle/>
        <a:p>
          <a:endParaRPr lang="nl-BE"/>
        </a:p>
      </dgm:t>
    </dgm:pt>
    <dgm:pt modelId="{0CA744C5-CEBD-42C6-9B32-44219DFBCF9F}">
      <dgm:prSet phldrT="[Tekst]" phldr="0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l-BE"/>
            <a:t>KRT 6 (6 weken)</a:t>
          </a:r>
        </a:p>
      </dgm:t>
    </dgm:pt>
    <dgm:pt modelId="{C8F89961-5DBC-4E5D-B84F-154FA0589DE2}" type="parTrans" cxnId="{077EAF0E-B387-49F4-9ADD-1FC1A34BA072}">
      <dgm:prSet/>
      <dgm:spPr/>
      <dgm:t>
        <a:bodyPr/>
        <a:lstStyle/>
        <a:p>
          <a:endParaRPr lang="nl-BE"/>
        </a:p>
      </dgm:t>
    </dgm:pt>
    <dgm:pt modelId="{3B17EC30-BD60-4B17-8AD2-DC71F70F7D29}" type="sibTrans" cxnId="{077EAF0E-B387-49F4-9ADD-1FC1A34BA072}">
      <dgm:prSet/>
      <dgm:spPr/>
      <dgm:t>
        <a:bodyPr/>
        <a:lstStyle/>
        <a:p>
          <a:endParaRPr lang="nl-BE"/>
        </a:p>
      </dgm:t>
    </dgm:pt>
    <dgm:pt modelId="{4C119EBA-C873-45D5-A619-199FF89F1255}" type="pres">
      <dgm:prSet presAssocID="{B88D3AB6-E107-47B5-94D5-FDF35DEE50EE}" presName="linearFlow" presStyleCnt="0">
        <dgm:presLayoutVars>
          <dgm:dir/>
          <dgm:animLvl val="lvl"/>
          <dgm:resizeHandles val="exact"/>
        </dgm:presLayoutVars>
      </dgm:prSet>
      <dgm:spPr/>
    </dgm:pt>
    <dgm:pt modelId="{AF5A26AB-3E96-4E59-A314-337B7DBEC60B}" type="pres">
      <dgm:prSet presAssocID="{3AC4E7E1-40E7-4A91-A10D-DB98DE00794C}" presName="composite" presStyleCnt="0"/>
      <dgm:spPr/>
    </dgm:pt>
    <dgm:pt modelId="{7BD8C319-9F83-488A-8FA2-C21AA57ACCDA}" type="pres">
      <dgm:prSet presAssocID="{3AC4E7E1-40E7-4A91-A10D-DB98DE00794C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B6CC3E66-472A-427C-AAA3-97D658F5251F}" type="pres">
      <dgm:prSet presAssocID="{3AC4E7E1-40E7-4A91-A10D-DB98DE00794C}" presName="descendantText" presStyleLbl="alignAcc1" presStyleIdx="0" presStyleCnt="3">
        <dgm:presLayoutVars>
          <dgm:bulletEnabled val="1"/>
        </dgm:presLayoutVars>
      </dgm:prSet>
      <dgm:spPr/>
    </dgm:pt>
    <dgm:pt modelId="{AF4B3929-52D5-40BC-B276-8F3EE3176082}" type="pres">
      <dgm:prSet presAssocID="{EC5B0675-E5C9-4384-B005-D04D2D2D4713}" presName="sp" presStyleCnt="0"/>
      <dgm:spPr/>
    </dgm:pt>
    <dgm:pt modelId="{0EAA97F7-77E5-4EAB-994D-92AE136E21E9}" type="pres">
      <dgm:prSet presAssocID="{512DED0E-F956-4C44-9FEE-5C49778A450B}" presName="composite" presStyleCnt="0"/>
      <dgm:spPr/>
    </dgm:pt>
    <dgm:pt modelId="{B939A00D-2A0C-4841-AE71-0E40D8E9245D}" type="pres">
      <dgm:prSet presAssocID="{512DED0E-F956-4C44-9FEE-5C49778A450B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7DBD41E3-2FEA-4B4F-9242-53E1B077125A}" type="pres">
      <dgm:prSet presAssocID="{512DED0E-F956-4C44-9FEE-5C49778A450B}" presName="descendantText" presStyleLbl="alignAcc1" presStyleIdx="1" presStyleCnt="3">
        <dgm:presLayoutVars>
          <dgm:bulletEnabled val="1"/>
        </dgm:presLayoutVars>
      </dgm:prSet>
      <dgm:spPr/>
    </dgm:pt>
    <dgm:pt modelId="{4D43BC67-B8C1-4FCA-A334-A407887F7864}" type="pres">
      <dgm:prSet presAssocID="{57591C6A-169B-41C4-97B3-C29F4E82DD9F}" presName="sp" presStyleCnt="0"/>
      <dgm:spPr/>
    </dgm:pt>
    <dgm:pt modelId="{829C9D86-53D4-4979-932A-5F4D8E8319A6}" type="pres">
      <dgm:prSet presAssocID="{70C2B1D7-95CA-4615-AE10-734FBC6944C3}" presName="composite" presStyleCnt="0"/>
      <dgm:spPr/>
    </dgm:pt>
    <dgm:pt modelId="{9763BE8C-BD4D-40AD-AC7A-F19212890F9E}" type="pres">
      <dgm:prSet presAssocID="{70C2B1D7-95CA-4615-AE10-734FBC6944C3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9E693CA0-5003-42CC-A9CC-89612358E82C}" type="pres">
      <dgm:prSet presAssocID="{70C2B1D7-95CA-4615-AE10-734FBC6944C3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7DBB270B-FF55-4DD9-B86A-9CC09AEE0487}" type="presOf" srcId="{70C2B1D7-95CA-4615-AE10-734FBC6944C3}" destId="{9763BE8C-BD4D-40AD-AC7A-F19212890F9E}" srcOrd="0" destOrd="0" presId="urn:microsoft.com/office/officeart/2005/8/layout/chevron2"/>
    <dgm:cxn modelId="{077EAF0E-B387-49F4-9ADD-1FC1A34BA072}" srcId="{70C2B1D7-95CA-4615-AE10-734FBC6944C3}" destId="{0CA744C5-CEBD-42C6-9B32-44219DFBCF9F}" srcOrd="1" destOrd="0" parTransId="{C8F89961-5DBC-4E5D-B84F-154FA0589DE2}" sibTransId="{3B17EC30-BD60-4B17-8AD2-DC71F70F7D29}"/>
    <dgm:cxn modelId="{1A479519-0EDB-4379-ADD6-19489055BEB3}" srcId="{3AC4E7E1-40E7-4A91-A10D-DB98DE00794C}" destId="{7A8AC6D6-F525-4407-A86F-642361D3A103}" srcOrd="3" destOrd="0" parTransId="{851C2AF5-E20E-4A22-BC35-D4D4CA1EA0AD}" sibTransId="{420C37C7-80D2-49A6-ABC4-8A6C18818CA4}"/>
    <dgm:cxn modelId="{BFC9031D-2BCE-45A3-A809-443284AC7F2A}" type="presOf" srcId="{3AC4E7E1-40E7-4A91-A10D-DB98DE00794C}" destId="{7BD8C319-9F83-488A-8FA2-C21AA57ACCDA}" srcOrd="0" destOrd="0" presId="urn:microsoft.com/office/officeart/2005/8/layout/chevron2"/>
    <dgm:cxn modelId="{3D3FBB28-1CEA-4999-8A2F-9CDA849C087D}" type="presOf" srcId="{85ACF243-26C3-42CE-8F90-EA97A5B86928}" destId="{7DBD41E3-2FEA-4B4F-9242-53E1B077125A}" srcOrd="0" destOrd="1" presId="urn:microsoft.com/office/officeart/2005/8/layout/chevron2"/>
    <dgm:cxn modelId="{084A7733-FD87-454C-876C-0AD7014D6851}" type="presOf" srcId="{7A8AC6D6-F525-4407-A86F-642361D3A103}" destId="{B6CC3E66-472A-427C-AAA3-97D658F5251F}" srcOrd="0" destOrd="3" presId="urn:microsoft.com/office/officeart/2005/8/layout/chevron2"/>
    <dgm:cxn modelId="{53F19F33-726B-41AB-B630-EA86436C33A7}" type="presOf" srcId="{39E57F9E-9B18-49CA-99CF-4E40F6275DE1}" destId="{7DBD41E3-2FEA-4B4F-9242-53E1B077125A}" srcOrd="0" destOrd="2" presId="urn:microsoft.com/office/officeart/2005/8/layout/chevron2"/>
    <dgm:cxn modelId="{8E0C063B-0B8C-4996-B59C-83CA1B39AF61}" srcId="{70C2B1D7-95CA-4615-AE10-734FBC6944C3}" destId="{F20C4429-698B-42E1-B6B1-921CA504E833}" srcOrd="0" destOrd="0" parTransId="{FE688388-F476-4845-80C5-961D3B0E48A2}" sibTransId="{9D6DDFC6-DC0D-4DE9-80A3-E8F960A96459}"/>
    <dgm:cxn modelId="{698B4641-E9F2-40C3-A1DB-DAE326131F80}" srcId="{B88D3AB6-E107-47B5-94D5-FDF35DEE50EE}" destId="{70C2B1D7-95CA-4615-AE10-734FBC6944C3}" srcOrd="2" destOrd="0" parTransId="{6958615A-EBD4-42B1-9987-C6B3061BD20A}" sibTransId="{99471352-8ACF-4F68-9EF0-D8651A92547D}"/>
    <dgm:cxn modelId="{E16A8543-4311-43B8-A8B2-BC1B1586BBBE}" srcId="{3AC4E7E1-40E7-4A91-A10D-DB98DE00794C}" destId="{89141CBC-C238-48EB-9B9A-5B9CD1DE123E}" srcOrd="0" destOrd="0" parTransId="{A9410DCE-D4EB-44A3-BCEE-2A47E01C10A3}" sibTransId="{4C020946-F724-4FE6-89A1-8E5C24036F37}"/>
    <dgm:cxn modelId="{1FB5CB45-013B-4745-B3FB-346BAD098D67}" type="presOf" srcId="{BF9E1796-E0C9-401F-B838-482C3D3BD8C7}" destId="{7DBD41E3-2FEA-4B4F-9242-53E1B077125A}" srcOrd="0" destOrd="0" presId="urn:microsoft.com/office/officeart/2005/8/layout/chevron2"/>
    <dgm:cxn modelId="{712CE766-B602-499B-81FE-F5BFB7760147}" srcId="{512DED0E-F956-4C44-9FEE-5C49778A450B}" destId="{39E57F9E-9B18-49CA-99CF-4E40F6275DE1}" srcOrd="2" destOrd="0" parTransId="{13F975E9-269B-4AE1-BDD5-8C2EFB72EC36}" sibTransId="{46FC3C1C-97EF-4DF3-BB70-9B4777479AFF}"/>
    <dgm:cxn modelId="{81EDC368-8AEE-4B11-84EA-595C53A1CC1B}" type="presOf" srcId="{E0D072C5-D02B-4F21-81FB-CC9CDF9CE07A}" destId="{B6CC3E66-472A-427C-AAA3-97D658F5251F}" srcOrd="0" destOrd="2" presId="urn:microsoft.com/office/officeart/2005/8/layout/chevron2"/>
    <dgm:cxn modelId="{68B2444B-9898-47EF-89ED-BC95D5F6F8D2}" type="presOf" srcId="{F39A2735-04C3-47C8-B9D8-0DFD50B54747}" destId="{B6CC3E66-472A-427C-AAA3-97D658F5251F}" srcOrd="0" destOrd="1" presId="urn:microsoft.com/office/officeart/2005/8/layout/chevron2"/>
    <dgm:cxn modelId="{9EC7AE6F-CC57-468B-BEE2-027300BA2C67}" srcId="{3AC4E7E1-40E7-4A91-A10D-DB98DE00794C}" destId="{EF91D3F3-191C-4737-B896-939255A1FC28}" srcOrd="4" destOrd="0" parTransId="{E0160027-6102-4E78-B6A3-1CF2CC2DAD93}" sibTransId="{1B629D8C-A792-49C0-94A7-4E080E56F05D}"/>
    <dgm:cxn modelId="{A51FA053-DFE7-427E-901E-845574562927}" srcId="{3AC4E7E1-40E7-4A91-A10D-DB98DE00794C}" destId="{F39A2735-04C3-47C8-B9D8-0DFD50B54747}" srcOrd="1" destOrd="0" parTransId="{8A264E0C-B213-4ED8-9D27-713F94CE41B7}" sibTransId="{655BB164-EB4E-43EE-BEB5-886A6C9BAFA9}"/>
    <dgm:cxn modelId="{0FD4B978-E458-404D-8443-1B72E3C142DE}" srcId="{3AC4E7E1-40E7-4A91-A10D-DB98DE00794C}" destId="{E0D072C5-D02B-4F21-81FB-CC9CDF9CE07A}" srcOrd="2" destOrd="0" parTransId="{1B1B25CF-60F4-45C4-B6E0-21C6B0C8CCE8}" sibTransId="{B5D27D9E-21C7-4E0F-816C-526A68D26D3E}"/>
    <dgm:cxn modelId="{9D6F1199-23F0-490F-9F2C-1E417C6801CA}" type="presOf" srcId="{B88D3AB6-E107-47B5-94D5-FDF35DEE50EE}" destId="{4C119EBA-C873-45D5-A619-199FF89F1255}" srcOrd="0" destOrd="0" presId="urn:microsoft.com/office/officeart/2005/8/layout/chevron2"/>
    <dgm:cxn modelId="{E90B6DAC-8909-4026-B335-92D1B865950F}" type="presOf" srcId="{512DED0E-F956-4C44-9FEE-5C49778A450B}" destId="{B939A00D-2A0C-4841-AE71-0E40D8E9245D}" srcOrd="0" destOrd="0" presId="urn:microsoft.com/office/officeart/2005/8/layout/chevron2"/>
    <dgm:cxn modelId="{F00796B0-437B-4DC4-BD2A-9B131C62613A}" srcId="{B88D3AB6-E107-47B5-94D5-FDF35DEE50EE}" destId="{3AC4E7E1-40E7-4A91-A10D-DB98DE00794C}" srcOrd="0" destOrd="0" parTransId="{F347AA4B-3136-4213-91B4-88E708BA340A}" sibTransId="{EC5B0675-E5C9-4384-B005-D04D2D2D4713}"/>
    <dgm:cxn modelId="{CA6708C9-9AE8-4853-BA82-48EF6530A3E3}" type="presOf" srcId="{EF91D3F3-191C-4737-B896-939255A1FC28}" destId="{B6CC3E66-472A-427C-AAA3-97D658F5251F}" srcOrd="0" destOrd="4" presId="urn:microsoft.com/office/officeart/2005/8/layout/chevron2"/>
    <dgm:cxn modelId="{6D9379CE-6707-4DE1-8477-174B93235FBB}" srcId="{512DED0E-F956-4C44-9FEE-5C49778A450B}" destId="{85ACF243-26C3-42CE-8F90-EA97A5B86928}" srcOrd="1" destOrd="0" parTransId="{70CDB9BF-C244-46DC-902A-690641AC6158}" sibTransId="{02B6464F-478C-4388-B0F6-609108ED4067}"/>
    <dgm:cxn modelId="{23D328D3-4DC0-4D73-ACAB-508FE0311208}" type="presOf" srcId="{89141CBC-C238-48EB-9B9A-5B9CD1DE123E}" destId="{B6CC3E66-472A-427C-AAA3-97D658F5251F}" srcOrd="0" destOrd="0" presId="urn:microsoft.com/office/officeart/2005/8/layout/chevron2"/>
    <dgm:cxn modelId="{B1AA4CDA-B32C-433E-9F82-6620DB0F5AB5}" srcId="{B88D3AB6-E107-47B5-94D5-FDF35DEE50EE}" destId="{512DED0E-F956-4C44-9FEE-5C49778A450B}" srcOrd="1" destOrd="0" parTransId="{5F37AA7C-F31B-4CA0-8388-6CC74DDABD50}" sibTransId="{57591C6A-169B-41C4-97B3-C29F4E82DD9F}"/>
    <dgm:cxn modelId="{C7800CE4-22B0-46E5-B6FB-C8892F212CFB}" type="presOf" srcId="{F20C4429-698B-42E1-B6B1-921CA504E833}" destId="{9E693CA0-5003-42CC-A9CC-89612358E82C}" srcOrd="0" destOrd="0" presId="urn:microsoft.com/office/officeart/2005/8/layout/chevron2"/>
    <dgm:cxn modelId="{B0091AFC-8213-4FCE-B935-5716BA469C66}" srcId="{512DED0E-F956-4C44-9FEE-5C49778A450B}" destId="{BF9E1796-E0C9-401F-B838-482C3D3BD8C7}" srcOrd="0" destOrd="0" parTransId="{D46D0DD5-10D6-4C30-82A8-DCC20413DEE7}" sibTransId="{45235FFB-1BF1-467A-9B71-E7DD90EFA2EF}"/>
    <dgm:cxn modelId="{192A73FF-2C59-4CF8-AECA-D6050CEC6CB6}" type="presOf" srcId="{0CA744C5-CEBD-42C6-9B32-44219DFBCF9F}" destId="{9E693CA0-5003-42CC-A9CC-89612358E82C}" srcOrd="0" destOrd="1" presId="urn:microsoft.com/office/officeart/2005/8/layout/chevron2"/>
    <dgm:cxn modelId="{F4FEC96F-CFC8-41F0-9DA5-82B23A1D833E}" type="presParOf" srcId="{4C119EBA-C873-45D5-A619-199FF89F1255}" destId="{AF5A26AB-3E96-4E59-A314-337B7DBEC60B}" srcOrd="0" destOrd="0" presId="urn:microsoft.com/office/officeart/2005/8/layout/chevron2"/>
    <dgm:cxn modelId="{B39E9DA1-CC41-4CAB-BE0F-7671CAE29D5E}" type="presParOf" srcId="{AF5A26AB-3E96-4E59-A314-337B7DBEC60B}" destId="{7BD8C319-9F83-488A-8FA2-C21AA57ACCDA}" srcOrd="0" destOrd="0" presId="urn:microsoft.com/office/officeart/2005/8/layout/chevron2"/>
    <dgm:cxn modelId="{162BD55B-73E0-4807-A234-1E556DC55D1A}" type="presParOf" srcId="{AF5A26AB-3E96-4E59-A314-337B7DBEC60B}" destId="{B6CC3E66-472A-427C-AAA3-97D658F5251F}" srcOrd="1" destOrd="0" presId="urn:microsoft.com/office/officeart/2005/8/layout/chevron2"/>
    <dgm:cxn modelId="{9C0C9893-E6B5-4C9C-AFA3-80E91A978D1B}" type="presParOf" srcId="{4C119EBA-C873-45D5-A619-199FF89F1255}" destId="{AF4B3929-52D5-40BC-B276-8F3EE3176082}" srcOrd="1" destOrd="0" presId="urn:microsoft.com/office/officeart/2005/8/layout/chevron2"/>
    <dgm:cxn modelId="{F1BB4A79-3C97-4780-AAE7-1DAEA2103875}" type="presParOf" srcId="{4C119EBA-C873-45D5-A619-199FF89F1255}" destId="{0EAA97F7-77E5-4EAB-994D-92AE136E21E9}" srcOrd="2" destOrd="0" presId="urn:microsoft.com/office/officeart/2005/8/layout/chevron2"/>
    <dgm:cxn modelId="{4260BF7F-D50D-4740-99A7-1B4E54B9A141}" type="presParOf" srcId="{0EAA97F7-77E5-4EAB-994D-92AE136E21E9}" destId="{B939A00D-2A0C-4841-AE71-0E40D8E9245D}" srcOrd="0" destOrd="0" presId="urn:microsoft.com/office/officeart/2005/8/layout/chevron2"/>
    <dgm:cxn modelId="{106A6ECF-0E5E-48D5-953A-965920D9D074}" type="presParOf" srcId="{0EAA97F7-77E5-4EAB-994D-92AE136E21E9}" destId="{7DBD41E3-2FEA-4B4F-9242-53E1B077125A}" srcOrd="1" destOrd="0" presId="urn:microsoft.com/office/officeart/2005/8/layout/chevron2"/>
    <dgm:cxn modelId="{68A1721C-2CF0-4576-BF05-982761289206}" type="presParOf" srcId="{4C119EBA-C873-45D5-A619-199FF89F1255}" destId="{4D43BC67-B8C1-4FCA-A334-A407887F7864}" srcOrd="3" destOrd="0" presId="urn:microsoft.com/office/officeart/2005/8/layout/chevron2"/>
    <dgm:cxn modelId="{BA9A65CE-229D-4340-AC21-FD082DD0F575}" type="presParOf" srcId="{4C119EBA-C873-45D5-A619-199FF89F1255}" destId="{829C9D86-53D4-4979-932A-5F4D8E8319A6}" srcOrd="4" destOrd="0" presId="urn:microsoft.com/office/officeart/2005/8/layout/chevron2"/>
    <dgm:cxn modelId="{0058FAB4-6839-4334-AD41-FD29E2E3350D}" type="presParOf" srcId="{829C9D86-53D4-4979-932A-5F4D8E8319A6}" destId="{9763BE8C-BD4D-40AD-AC7A-F19212890F9E}" srcOrd="0" destOrd="0" presId="urn:microsoft.com/office/officeart/2005/8/layout/chevron2"/>
    <dgm:cxn modelId="{76058F18-C859-4BFC-B3FB-746BD48A2E7A}" type="presParOf" srcId="{829C9D86-53D4-4979-932A-5F4D8E8319A6}" destId="{9E693CA0-5003-42CC-A9CC-89612358E82C}" srcOrd="1" destOrd="0" presId="urn:microsoft.com/office/officeart/2005/8/layout/chevron2"/>
  </dgm:cxnLst>
  <dgm:bg/>
  <dgm:whole>
    <a:ln>
      <a:solidFill>
        <a:schemeClr val="accent4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5578166-24C3-438A-B1D9-E9149214A390}" type="doc">
      <dgm:prSet loTypeId="urn:microsoft.com/office/officeart/2005/8/layout/hierarchy3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nl-BE"/>
        </a:p>
      </dgm:t>
    </dgm:pt>
    <dgm:pt modelId="{749BFB87-B616-4A7B-A012-2C19F58D0818}">
      <dgm:prSet phldrT="[Tekst]" custT="1"/>
      <dgm:spPr/>
      <dgm:t>
        <a:bodyPr/>
        <a:lstStyle/>
        <a:p>
          <a:r>
            <a:rPr lang="nl-BE" sz="2400" b="1"/>
            <a:t>AANGENAAM</a:t>
          </a:r>
          <a:endParaRPr lang="nl-BE" sz="2300" b="1"/>
        </a:p>
      </dgm:t>
    </dgm:pt>
    <dgm:pt modelId="{895B8DB2-4182-4206-9804-679BBF9644A3}" type="parTrans" cxnId="{F407B20D-B55C-4CBC-96EC-E23706E564C1}">
      <dgm:prSet/>
      <dgm:spPr/>
      <dgm:t>
        <a:bodyPr/>
        <a:lstStyle/>
        <a:p>
          <a:endParaRPr lang="nl-BE"/>
        </a:p>
      </dgm:t>
    </dgm:pt>
    <dgm:pt modelId="{D6D333EF-DF70-463D-9D62-A7192597261F}" type="sibTrans" cxnId="{F407B20D-B55C-4CBC-96EC-E23706E564C1}">
      <dgm:prSet/>
      <dgm:spPr/>
      <dgm:t>
        <a:bodyPr/>
        <a:lstStyle/>
        <a:p>
          <a:endParaRPr lang="nl-BE"/>
        </a:p>
      </dgm:t>
    </dgm:pt>
    <dgm:pt modelId="{94B42C99-0C6E-44DB-B6DA-D74D7B7D3556}">
      <dgm:prSet phldrT="[Tekst]" custT="1"/>
      <dgm:spPr/>
      <dgm:t>
        <a:bodyPr/>
        <a:lstStyle/>
        <a:p>
          <a:r>
            <a:rPr lang="nl-BE" sz="2000">
              <a:solidFill>
                <a:srgbClr val="B22A89"/>
              </a:solidFill>
            </a:rPr>
            <a:t>Ik voel me veilig en geborgen!</a:t>
          </a:r>
        </a:p>
      </dgm:t>
    </dgm:pt>
    <dgm:pt modelId="{52347393-21EA-4AA9-86BB-70AC45CA50A3}" type="sibTrans" cxnId="{37521869-F795-447B-8ECB-7D666284746D}">
      <dgm:prSet/>
      <dgm:spPr/>
      <dgm:t>
        <a:bodyPr/>
        <a:lstStyle/>
        <a:p>
          <a:endParaRPr lang="nl-BE"/>
        </a:p>
      </dgm:t>
    </dgm:pt>
    <dgm:pt modelId="{FA351711-6329-4A8A-B62D-40DB7F4D5A88}" type="parTrans" cxnId="{37521869-F795-447B-8ECB-7D666284746D}">
      <dgm:prSet/>
      <dgm:spPr/>
      <dgm:t>
        <a:bodyPr/>
        <a:lstStyle/>
        <a:p>
          <a:endParaRPr lang="nl-BE"/>
        </a:p>
      </dgm:t>
    </dgm:pt>
    <dgm:pt modelId="{DD888FDB-0007-45FB-A34A-93820F3E991B}" type="pres">
      <dgm:prSet presAssocID="{15578166-24C3-438A-B1D9-E9149214A39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4126007-E6A3-4991-9077-EC8898767F12}" type="pres">
      <dgm:prSet presAssocID="{749BFB87-B616-4A7B-A012-2C19F58D0818}" presName="root" presStyleCnt="0"/>
      <dgm:spPr/>
    </dgm:pt>
    <dgm:pt modelId="{B4F96B11-50C3-4CFF-AB3C-E6D749D78F6B}" type="pres">
      <dgm:prSet presAssocID="{749BFB87-B616-4A7B-A012-2C19F58D0818}" presName="rootComposite" presStyleCnt="0"/>
      <dgm:spPr/>
    </dgm:pt>
    <dgm:pt modelId="{B6F6C57D-785F-483E-832A-ED4AF45B3ED9}" type="pres">
      <dgm:prSet presAssocID="{749BFB87-B616-4A7B-A012-2C19F58D0818}" presName="rootText" presStyleLbl="node1" presStyleIdx="0" presStyleCnt="1"/>
      <dgm:spPr/>
    </dgm:pt>
    <dgm:pt modelId="{84279EB4-5799-4E81-97E6-7D1994D4CAFB}" type="pres">
      <dgm:prSet presAssocID="{749BFB87-B616-4A7B-A012-2C19F58D0818}" presName="rootConnector" presStyleLbl="node1" presStyleIdx="0" presStyleCnt="1"/>
      <dgm:spPr/>
    </dgm:pt>
    <dgm:pt modelId="{61B53DE9-FA4B-4FB4-96B9-A176711C57F4}" type="pres">
      <dgm:prSet presAssocID="{749BFB87-B616-4A7B-A012-2C19F58D0818}" presName="childShape" presStyleCnt="0"/>
      <dgm:spPr/>
    </dgm:pt>
    <dgm:pt modelId="{9DCA25A9-B2E4-4E8E-96FC-62E45A2F05DC}" type="pres">
      <dgm:prSet presAssocID="{FA351711-6329-4A8A-B62D-40DB7F4D5A88}" presName="Name13" presStyleLbl="parChTrans1D2" presStyleIdx="0" presStyleCnt="1"/>
      <dgm:spPr/>
    </dgm:pt>
    <dgm:pt modelId="{6F4421F0-2D2F-425F-BD13-86D1337398DA}" type="pres">
      <dgm:prSet presAssocID="{94B42C99-0C6E-44DB-B6DA-D74D7B7D3556}" presName="childText" presStyleLbl="bgAcc1" presStyleIdx="0" presStyleCnt="1" custScaleX="188589">
        <dgm:presLayoutVars>
          <dgm:bulletEnabled val="1"/>
        </dgm:presLayoutVars>
      </dgm:prSet>
      <dgm:spPr/>
    </dgm:pt>
  </dgm:ptLst>
  <dgm:cxnLst>
    <dgm:cxn modelId="{3843670D-7814-4297-8519-568B8DC97960}" type="presOf" srcId="{749BFB87-B616-4A7B-A012-2C19F58D0818}" destId="{B6F6C57D-785F-483E-832A-ED4AF45B3ED9}" srcOrd="0" destOrd="0" presId="urn:microsoft.com/office/officeart/2005/8/layout/hierarchy3"/>
    <dgm:cxn modelId="{F407B20D-B55C-4CBC-96EC-E23706E564C1}" srcId="{15578166-24C3-438A-B1D9-E9149214A390}" destId="{749BFB87-B616-4A7B-A012-2C19F58D0818}" srcOrd="0" destOrd="0" parTransId="{895B8DB2-4182-4206-9804-679BBF9644A3}" sibTransId="{D6D333EF-DF70-463D-9D62-A7192597261F}"/>
    <dgm:cxn modelId="{89A0B644-8DAD-41E2-BA96-FA5622B78EE4}" type="presOf" srcId="{94B42C99-0C6E-44DB-B6DA-D74D7B7D3556}" destId="{6F4421F0-2D2F-425F-BD13-86D1337398DA}" srcOrd="0" destOrd="0" presId="urn:microsoft.com/office/officeart/2005/8/layout/hierarchy3"/>
    <dgm:cxn modelId="{37521869-F795-447B-8ECB-7D666284746D}" srcId="{749BFB87-B616-4A7B-A012-2C19F58D0818}" destId="{94B42C99-0C6E-44DB-B6DA-D74D7B7D3556}" srcOrd="0" destOrd="0" parTransId="{FA351711-6329-4A8A-B62D-40DB7F4D5A88}" sibTransId="{52347393-21EA-4AA9-86BB-70AC45CA50A3}"/>
    <dgm:cxn modelId="{97038249-1F12-4E5D-8F26-242B1B96A475}" type="presOf" srcId="{FA351711-6329-4A8A-B62D-40DB7F4D5A88}" destId="{9DCA25A9-B2E4-4E8E-96FC-62E45A2F05DC}" srcOrd="0" destOrd="0" presId="urn:microsoft.com/office/officeart/2005/8/layout/hierarchy3"/>
    <dgm:cxn modelId="{950A57BF-154C-44E1-842C-146F0E0C85D9}" type="presOf" srcId="{749BFB87-B616-4A7B-A012-2C19F58D0818}" destId="{84279EB4-5799-4E81-97E6-7D1994D4CAFB}" srcOrd="1" destOrd="0" presId="urn:microsoft.com/office/officeart/2005/8/layout/hierarchy3"/>
    <dgm:cxn modelId="{FFEDCEC7-A598-4335-B44A-CA583AB279D7}" type="presOf" srcId="{15578166-24C3-438A-B1D9-E9149214A390}" destId="{DD888FDB-0007-45FB-A34A-93820F3E991B}" srcOrd="0" destOrd="0" presId="urn:microsoft.com/office/officeart/2005/8/layout/hierarchy3"/>
    <dgm:cxn modelId="{407B0D07-8BBF-4B7C-88DF-328389FFC077}" type="presParOf" srcId="{DD888FDB-0007-45FB-A34A-93820F3E991B}" destId="{24126007-E6A3-4991-9077-EC8898767F12}" srcOrd="0" destOrd="0" presId="urn:microsoft.com/office/officeart/2005/8/layout/hierarchy3"/>
    <dgm:cxn modelId="{EE38F1BA-1101-406D-B196-93E766F68FA2}" type="presParOf" srcId="{24126007-E6A3-4991-9077-EC8898767F12}" destId="{B4F96B11-50C3-4CFF-AB3C-E6D749D78F6B}" srcOrd="0" destOrd="0" presId="urn:microsoft.com/office/officeart/2005/8/layout/hierarchy3"/>
    <dgm:cxn modelId="{CF12C461-2E09-4DEC-83B6-0C09F4F73D49}" type="presParOf" srcId="{B4F96B11-50C3-4CFF-AB3C-E6D749D78F6B}" destId="{B6F6C57D-785F-483E-832A-ED4AF45B3ED9}" srcOrd="0" destOrd="0" presId="urn:microsoft.com/office/officeart/2005/8/layout/hierarchy3"/>
    <dgm:cxn modelId="{4DC567E3-2FC6-42B6-8CA5-EA0C2C43D97D}" type="presParOf" srcId="{B4F96B11-50C3-4CFF-AB3C-E6D749D78F6B}" destId="{84279EB4-5799-4E81-97E6-7D1994D4CAFB}" srcOrd="1" destOrd="0" presId="urn:microsoft.com/office/officeart/2005/8/layout/hierarchy3"/>
    <dgm:cxn modelId="{300890EC-2684-4F57-92DE-16C890C08194}" type="presParOf" srcId="{24126007-E6A3-4991-9077-EC8898767F12}" destId="{61B53DE9-FA4B-4FB4-96B9-A176711C57F4}" srcOrd="1" destOrd="0" presId="urn:microsoft.com/office/officeart/2005/8/layout/hierarchy3"/>
    <dgm:cxn modelId="{B52E8EE2-6081-445C-B685-746C7ACE2B05}" type="presParOf" srcId="{61B53DE9-FA4B-4FB4-96B9-A176711C57F4}" destId="{9DCA25A9-B2E4-4E8E-96FC-62E45A2F05DC}" srcOrd="0" destOrd="0" presId="urn:microsoft.com/office/officeart/2005/8/layout/hierarchy3"/>
    <dgm:cxn modelId="{F6EA708A-5A63-4445-B782-EC3822731F81}" type="presParOf" srcId="{61B53DE9-FA4B-4FB4-96B9-A176711C57F4}" destId="{6F4421F0-2D2F-425F-BD13-86D1337398D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5578166-24C3-438A-B1D9-E9149214A390}" type="doc">
      <dgm:prSet loTypeId="urn:microsoft.com/office/officeart/2005/8/layout/hierarchy3" loCatId="list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nl-BE"/>
        </a:p>
      </dgm:t>
    </dgm:pt>
    <dgm:pt modelId="{749BFB87-B616-4A7B-A012-2C19F58D0818}">
      <dgm:prSet phldrT="[Tekst]" custT="1"/>
      <dgm:spPr>
        <a:solidFill>
          <a:srgbClr val="57C3CB"/>
        </a:solidFill>
      </dgm:spPr>
      <dgm:t>
        <a:bodyPr/>
        <a:lstStyle/>
        <a:p>
          <a:r>
            <a:rPr lang="nl-BE" sz="2400" b="1"/>
            <a:t>UITDAGEND</a:t>
          </a:r>
          <a:endParaRPr lang="nl-BE" sz="2300" b="1"/>
        </a:p>
      </dgm:t>
    </dgm:pt>
    <dgm:pt modelId="{895B8DB2-4182-4206-9804-679BBF9644A3}" type="parTrans" cxnId="{F407B20D-B55C-4CBC-96EC-E23706E564C1}">
      <dgm:prSet/>
      <dgm:spPr/>
      <dgm:t>
        <a:bodyPr/>
        <a:lstStyle/>
        <a:p>
          <a:endParaRPr lang="nl-BE"/>
        </a:p>
      </dgm:t>
    </dgm:pt>
    <dgm:pt modelId="{D6D333EF-DF70-463D-9D62-A7192597261F}" type="sibTrans" cxnId="{F407B20D-B55C-4CBC-96EC-E23706E564C1}">
      <dgm:prSet/>
      <dgm:spPr/>
      <dgm:t>
        <a:bodyPr/>
        <a:lstStyle/>
        <a:p>
          <a:endParaRPr lang="nl-BE"/>
        </a:p>
      </dgm:t>
    </dgm:pt>
    <dgm:pt modelId="{94B42C99-0C6E-44DB-B6DA-D74D7B7D3556}">
      <dgm:prSet phldrT="[Tekst]" custT="1"/>
      <dgm:spPr>
        <a:ln>
          <a:solidFill>
            <a:srgbClr val="57C3CB"/>
          </a:solidFill>
        </a:ln>
      </dgm:spPr>
      <dgm:t>
        <a:bodyPr/>
        <a:lstStyle/>
        <a:p>
          <a:r>
            <a:rPr lang="nl-BE" sz="2000">
              <a:solidFill>
                <a:srgbClr val="57C3CB"/>
              </a:solidFill>
            </a:rPr>
            <a:t>Ik verken en ontdek!</a:t>
          </a:r>
        </a:p>
      </dgm:t>
    </dgm:pt>
    <dgm:pt modelId="{52347393-21EA-4AA9-86BB-70AC45CA50A3}" type="sibTrans" cxnId="{37521869-F795-447B-8ECB-7D666284746D}">
      <dgm:prSet/>
      <dgm:spPr/>
      <dgm:t>
        <a:bodyPr/>
        <a:lstStyle/>
        <a:p>
          <a:endParaRPr lang="nl-BE"/>
        </a:p>
      </dgm:t>
    </dgm:pt>
    <dgm:pt modelId="{FA351711-6329-4A8A-B62D-40DB7F4D5A88}" type="parTrans" cxnId="{37521869-F795-447B-8ECB-7D666284746D}">
      <dgm:prSet>
        <dgm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nl-BE"/>
        </a:p>
      </dgm:t>
    </dgm:pt>
    <dgm:pt modelId="{DD888FDB-0007-45FB-A34A-93820F3E991B}" type="pres">
      <dgm:prSet presAssocID="{15578166-24C3-438A-B1D9-E9149214A39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4126007-E6A3-4991-9077-EC8898767F12}" type="pres">
      <dgm:prSet presAssocID="{749BFB87-B616-4A7B-A012-2C19F58D0818}" presName="root" presStyleCnt="0"/>
      <dgm:spPr/>
    </dgm:pt>
    <dgm:pt modelId="{B4F96B11-50C3-4CFF-AB3C-E6D749D78F6B}" type="pres">
      <dgm:prSet presAssocID="{749BFB87-B616-4A7B-A012-2C19F58D0818}" presName="rootComposite" presStyleCnt="0"/>
      <dgm:spPr/>
    </dgm:pt>
    <dgm:pt modelId="{B6F6C57D-785F-483E-832A-ED4AF45B3ED9}" type="pres">
      <dgm:prSet presAssocID="{749BFB87-B616-4A7B-A012-2C19F58D0818}" presName="rootText" presStyleLbl="node1" presStyleIdx="0" presStyleCnt="1"/>
      <dgm:spPr/>
    </dgm:pt>
    <dgm:pt modelId="{84279EB4-5799-4E81-97E6-7D1994D4CAFB}" type="pres">
      <dgm:prSet presAssocID="{749BFB87-B616-4A7B-A012-2C19F58D0818}" presName="rootConnector" presStyleLbl="node1" presStyleIdx="0" presStyleCnt="1"/>
      <dgm:spPr/>
    </dgm:pt>
    <dgm:pt modelId="{61B53DE9-FA4B-4FB4-96B9-A176711C57F4}" type="pres">
      <dgm:prSet presAssocID="{749BFB87-B616-4A7B-A012-2C19F58D0818}" presName="childShape" presStyleCnt="0"/>
      <dgm:spPr/>
    </dgm:pt>
    <dgm:pt modelId="{9DCA25A9-B2E4-4E8E-96FC-62E45A2F05DC}" type="pres">
      <dgm:prSet presAssocID="{FA351711-6329-4A8A-B62D-40DB7F4D5A88}" presName="Name13" presStyleLbl="parChTrans1D2" presStyleIdx="0" presStyleCnt="1"/>
      <dgm:spPr/>
    </dgm:pt>
    <dgm:pt modelId="{6F4421F0-2D2F-425F-BD13-86D1337398DA}" type="pres">
      <dgm:prSet presAssocID="{94B42C99-0C6E-44DB-B6DA-D74D7B7D3556}" presName="childText" presStyleLbl="bgAcc1" presStyleIdx="0" presStyleCnt="1" custScaleX="188589">
        <dgm:presLayoutVars>
          <dgm:bulletEnabled val="1"/>
        </dgm:presLayoutVars>
      </dgm:prSet>
      <dgm:spPr/>
    </dgm:pt>
  </dgm:ptLst>
  <dgm:cxnLst>
    <dgm:cxn modelId="{3843670D-7814-4297-8519-568B8DC97960}" type="presOf" srcId="{749BFB87-B616-4A7B-A012-2C19F58D0818}" destId="{B6F6C57D-785F-483E-832A-ED4AF45B3ED9}" srcOrd="0" destOrd="0" presId="urn:microsoft.com/office/officeart/2005/8/layout/hierarchy3"/>
    <dgm:cxn modelId="{F407B20D-B55C-4CBC-96EC-E23706E564C1}" srcId="{15578166-24C3-438A-B1D9-E9149214A390}" destId="{749BFB87-B616-4A7B-A012-2C19F58D0818}" srcOrd="0" destOrd="0" parTransId="{895B8DB2-4182-4206-9804-679BBF9644A3}" sibTransId="{D6D333EF-DF70-463D-9D62-A7192597261F}"/>
    <dgm:cxn modelId="{89A0B644-8DAD-41E2-BA96-FA5622B78EE4}" type="presOf" srcId="{94B42C99-0C6E-44DB-B6DA-D74D7B7D3556}" destId="{6F4421F0-2D2F-425F-BD13-86D1337398DA}" srcOrd="0" destOrd="0" presId="urn:microsoft.com/office/officeart/2005/8/layout/hierarchy3"/>
    <dgm:cxn modelId="{37521869-F795-447B-8ECB-7D666284746D}" srcId="{749BFB87-B616-4A7B-A012-2C19F58D0818}" destId="{94B42C99-0C6E-44DB-B6DA-D74D7B7D3556}" srcOrd="0" destOrd="0" parTransId="{FA351711-6329-4A8A-B62D-40DB7F4D5A88}" sibTransId="{52347393-21EA-4AA9-86BB-70AC45CA50A3}"/>
    <dgm:cxn modelId="{97038249-1F12-4E5D-8F26-242B1B96A475}" type="presOf" srcId="{FA351711-6329-4A8A-B62D-40DB7F4D5A88}" destId="{9DCA25A9-B2E4-4E8E-96FC-62E45A2F05DC}" srcOrd="0" destOrd="0" presId="urn:microsoft.com/office/officeart/2005/8/layout/hierarchy3"/>
    <dgm:cxn modelId="{950A57BF-154C-44E1-842C-146F0E0C85D9}" type="presOf" srcId="{749BFB87-B616-4A7B-A012-2C19F58D0818}" destId="{84279EB4-5799-4E81-97E6-7D1994D4CAFB}" srcOrd="1" destOrd="0" presId="urn:microsoft.com/office/officeart/2005/8/layout/hierarchy3"/>
    <dgm:cxn modelId="{FFEDCEC7-A598-4335-B44A-CA583AB279D7}" type="presOf" srcId="{15578166-24C3-438A-B1D9-E9149214A390}" destId="{DD888FDB-0007-45FB-A34A-93820F3E991B}" srcOrd="0" destOrd="0" presId="urn:microsoft.com/office/officeart/2005/8/layout/hierarchy3"/>
    <dgm:cxn modelId="{407B0D07-8BBF-4B7C-88DF-328389FFC077}" type="presParOf" srcId="{DD888FDB-0007-45FB-A34A-93820F3E991B}" destId="{24126007-E6A3-4991-9077-EC8898767F12}" srcOrd="0" destOrd="0" presId="urn:microsoft.com/office/officeart/2005/8/layout/hierarchy3"/>
    <dgm:cxn modelId="{EE38F1BA-1101-406D-B196-93E766F68FA2}" type="presParOf" srcId="{24126007-E6A3-4991-9077-EC8898767F12}" destId="{B4F96B11-50C3-4CFF-AB3C-E6D749D78F6B}" srcOrd="0" destOrd="0" presId="urn:microsoft.com/office/officeart/2005/8/layout/hierarchy3"/>
    <dgm:cxn modelId="{CF12C461-2E09-4DEC-83B6-0C09F4F73D49}" type="presParOf" srcId="{B4F96B11-50C3-4CFF-AB3C-E6D749D78F6B}" destId="{B6F6C57D-785F-483E-832A-ED4AF45B3ED9}" srcOrd="0" destOrd="0" presId="urn:microsoft.com/office/officeart/2005/8/layout/hierarchy3"/>
    <dgm:cxn modelId="{4DC567E3-2FC6-42B6-8CA5-EA0C2C43D97D}" type="presParOf" srcId="{B4F96B11-50C3-4CFF-AB3C-E6D749D78F6B}" destId="{84279EB4-5799-4E81-97E6-7D1994D4CAFB}" srcOrd="1" destOrd="0" presId="urn:microsoft.com/office/officeart/2005/8/layout/hierarchy3"/>
    <dgm:cxn modelId="{300890EC-2684-4F57-92DE-16C890C08194}" type="presParOf" srcId="{24126007-E6A3-4991-9077-EC8898767F12}" destId="{61B53DE9-FA4B-4FB4-96B9-A176711C57F4}" srcOrd="1" destOrd="0" presId="urn:microsoft.com/office/officeart/2005/8/layout/hierarchy3"/>
    <dgm:cxn modelId="{B52E8EE2-6081-445C-B685-746C7ACE2B05}" type="presParOf" srcId="{61B53DE9-FA4B-4FB4-96B9-A176711C57F4}" destId="{9DCA25A9-B2E4-4E8E-96FC-62E45A2F05DC}" srcOrd="0" destOrd="0" presId="urn:microsoft.com/office/officeart/2005/8/layout/hierarchy3"/>
    <dgm:cxn modelId="{F6EA708A-5A63-4445-B782-EC3822731F81}" type="presParOf" srcId="{61B53DE9-FA4B-4FB4-96B9-A176711C57F4}" destId="{6F4421F0-2D2F-425F-BD13-86D1337398DA}" srcOrd="1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5578166-24C3-438A-B1D9-E9149214A390}" type="doc">
      <dgm:prSet loTypeId="urn:microsoft.com/office/officeart/2005/8/layout/hierarchy3" loCatId="list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nl-BE"/>
        </a:p>
      </dgm:t>
    </dgm:pt>
    <dgm:pt modelId="{749BFB87-B616-4A7B-A012-2C19F58D0818}">
      <dgm:prSet phldrT="[Tekst]" custT="1"/>
      <dgm:spPr>
        <a:solidFill>
          <a:srgbClr val="A8AF37"/>
        </a:solidFill>
      </dgm:spPr>
      <dgm:t>
        <a:bodyPr/>
        <a:lstStyle/>
        <a:p>
          <a:r>
            <a:rPr lang="nl-BE" sz="2400" b="1"/>
            <a:t>EFFECTIEF</a:t>
          </a:r>
          <a:endParaRPr lang="nl-BE" sz="2300" b="1"/>
        </a:p>
      </dgm:t>
    </dgm:pt>
    <dgm:pt modelId="{895B8DB2-4182-4206-9804-679BBF9644A3}" type="parTrans" cxnId="{F407B20D-B55C-4CBC-96EC-E23706E564C1}">
      <dgm:prSet/>
      <dgm:spPr/>
      <dgm:t>
        <a:bodyPr/>
        <a:lstStyle/>
        <a:p>
          <a:endParaRPr lang="nl-BE"/>
        </a:p>
      </dgm:t>
    </dgm:pt>
    <dgm:pt modelId="{D6D333EF-DF70-463D-9D62-A7192597261F}" type="sibTrans" cxnId="{F407B20D-B55C-4CBC-96EC-E23706E564C1}">
      <dgm:prSet/>
      <dgm:spPr/>
      <dgm:t>
        <a:bodyPr/>
        <a:lstStyle/>
        <a:p>
          <a:endParaRPr lang="nl-BE"/>
        </a:p>
      </dgm:t>
    </dgm:pt>
    <dgm:pt modelId="{94B42C99-0C6E-44DB-B6DA-D74D7B7D3556}">
      <dgm:prSet phldrT="[Teks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nl-BE" sz="2000">
              <a:solidFill>
                <a:srgbClr val="A8AF37"/>
              </a:solidFill>
            </a:rPr>
            <a:t>Ik ken de weg!</a:t>
          </a:r>
        </a:p>
      </dgm:t>
    </dgm:pt>
    <dgm:pt modelId="{52347393-21EA-4AA9-86BB-70AC45CA50A3}" type="sibTrans" cxnId="{37521869-F795-447B-8ECB-7D666284746D}">
      <dgm:prSet/>
      <dgm:spPr/>
      <dgm:t>
        <a:bodyPr/>
        <a:lstStyle/>
        <a:p>
          <a:endParaRPr lang="nl-BE"/>
        </a:p>
      </dgm:t>
    </dgm:pt>
    <dgm:pt modelId="{FA351711-6329-4A8A-B62D-40DB7F4D5A88}" type="parTrans" cxnId="{37521869-F795-447B-8ECB-7D666284746D}">
      <dgm:prSet>
        <dgm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nl-BE"/>
        </a:p>
      </dgm:t>
    </dgm:pt>
    <dgm:pt modelId="{DD888FDB-0007-45FB-A34A-93820F3E991B}" type="pres">
      <dgm:prSet presAssocID="{15578166-24C3-438A-B1D9-E9149214A39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4126007-E6A3-4991-9077-EC8898767F12}" type="pres">
      <dgm:prSet presAssocID="{749BFB87-B616-4A7B-A012-2C19F58D0818}" presName="root" presStyleCnt="0"/>
      <dgm:spPr/>
    </dgm:pt>
    <dgm:pt modelId="{B4F96B11-50C3-4CFF-AB3C-E6D749D78F6B}" type="pres">
      <dgm:prSet presAssocID="{749BFB87-B616-4A7B-A012-2C19F58D0818}" presName="rootComposite" presStyleCnt="0"/>
      <dgm:spPr/>
    </dgm:pt>
    <dgm:pt modelId="{B6F6C57D-785F-483E-832A-ED4AF45B3ED9}" type="pres">
      <dgm:prSet presAssocID="{749BFB87-B616-4A7B-A012-2C19F58D0818}" presName="rootText" presStyleLbl="node1" presStyleIdx="0" presStyleCnt="1"/>
      <dgm:spPr/>
    </dgm:pt>
    <dgm:pt modelId="{84279EB4-5799-4E81-97E6-7D1994D4CAFB}" type="pres">
      <dgm:prSet presAssocID="{749BFB87-B616-4A7B-A012-2C19F58D0818}" presName="rootConnector" presStyleLbl="node1" presStyleIdx="0" presStyleCnt="1"/>
      <dgm:spPr/>
    </dgm:pt>
    <dgm:pt modelId="{61B53DE9-FA4B-4FB4-96B9-A176711C57F4}" type="pres">
      <dgm:prSet presAssocID="{749BFB87-B616-4A7B-A012-2C19F58D0818}" presName="childShape" presStyleCnt="0"/>
      <dgm:spPr/>
    </dgm:pt>
    <dgm:pt modelId="{9DCA25A9-B2E4-4E8E-96FC-62E45A2F05DC}" type="pres">
      <dgm:prSet presAssocID="{FA351711-6329-4A8A-B62D-40DB7F4D5A88}" presName="Name13" presStyleLbl="parChTrans1D2" presStyleIdx="0" presStyleCnt="1"/>
      <dgm:spPr/>
    </dgm:pt>
    <dgm:pt modelId="{6F4421F0-2D2F-425F-BD13-86D1337398DA}" type="pres">
      <dgm:prSet presAssocID="{94B42C99-0C6E-44DB-B6DA-D74D7B7D3556}" presName="childText" presStyleLbl="bgAcc1" presStyleIdx="0" presStyleCnt="1" custScaleX="188589">
        <dgm:presLayoutVars>
          <dgm:bulletEnabled val="1"/>
        </dgm:presLayoutVars>
      </dgm:prSet>
      <dgm:spPr/>
    </dgm:pt>
  </dgm:ptLst>
  <dgm:cxnLst>
    <dgm:cxn modelId="{3843670D-7814-4297-8519-568B8DC97960}" type="presOf" srcId="{749BFB87-B616-4A7B-A012-2C19F58D0818}" destId="{B6F6C57D-785F-483E-832A-ED4AF45B3ED9}" srcOrd="0" destOrd="0" presId="urn:microsoft.com/office/officeart/2005/8/layout/hierarchy3"/>
    <dgm:cxn modelId="{F407B20D-B55C-4CBC-96EC-E23706E564C1}" srcId="{15578166-24C3-438A-B1D9-E9149214A390}" destId="{749BFB87-B616-4A7B-A012-2C19F58D0818}" srcOrd="0" destOrd="0" parTransId="{895B8DB2-4182-4206-9804-679BBF9644A3}" sibTransId="{D6D333EF-DF70-463D-9D62-A7192597261F}"/>
    <dgm:cxn modelId="{89A0B644-8DAD-41E2-BA96-FA5622B78EE4}" type="presOf" srcId="{94B42C99-0C6E-44DB-B6DA-D74D7B7D3556}" destId="{6F4421F0-2D2F-425F-BD13-86D1337398DA}" srcOrd="0" destOrd="0" presId="urn:microsoft.com/office/officeart/2005/8/layout/hierarchy3"/>
    <dgm:cxn modelId="{37521869-F795-447B-8ECB-7D666284746D}" srcId="{749BFB87-B616-4A7B-A012-2C19F58D0818}" destId="{94B42C99-0C6E-44DB-B6DA-D74D7B7D3556}" srcOrd="0" destOrd="0" parTransId="{FA351711-6329-4A8A-B62D-40DB7F4D5A88}" sibTransId="{52347393-21EA-4AA9-86BB-70AC45CA50A3}"/>
    <dgm:cxn modelId="{97038249-1F12-4E5D-8F26-242B1B96A475}" type="presOf" srcId="{FA351711-6329-4A8A-B62D-40DB7F4D5A88}" destId="{9DCA25A9-B2E4-4E8E-96FC-62E45A2F05DC}" srcOrd="0" destOrd="0" presId="urn:microsoft.com/office/officeart/2005/8/layout/hierarchy3"/>
    <dgm:cxn modelId="{950A57BF-154C-44E1-842C-146F0E0C85D9}" type="presOf" srcId="{749BFB87-B616-4A7B-A012-2C19F58D0818}" destId="{84279EB4-5799-4E81-97E6-7D1994D4CAFB}" srcOrd="1" destOrd="0" presId="urn:microsoft.com/office/officeart/2005/8/layout/hierarchy3"/>
    <dgm:cxn modelId="{FFEDCEC7-A598-4335-B44A-CA583AB279D7}" type="presOf" srcId="{15578166-24C3-438A-B1D9-E9149214A390}" destId="{DD888FDB-0007-45FB-A34A-93820F3E991B}" srcOrd="0" destOrd="0" presId="urn:microsoft.com/office/officeart/2005/8/layout/hierarchy3"/>
    <dgm:cxn modelId="{407B0D07-8BBF-4B7C-88DF-328389FFC077}" type="presParOf" srcId="{DD888FDB-0007-45FB-A34A-93820F3E991B}" destId="{24126007-E6A3-4991-9077-EC8898767F12}" srcOrd="0" destOrd="0" presId="urn:microsoft.com/office/officeart/2005/8/layout/hierarchy3"/>
    <dgm:cxn modelId="{EE38F1BA-1101-406D-B196-93E766F68FA2}" type="presParOf" srcId="{24126007-E6A3-4991-9077-EC8898767F12}" destId="{B4F96B11-50C3-4CFF-AB3C-E6D749D78F6B}" srcOrd="0" destOrd="0" presId="urn:microsoft.com/office/officeart/2005/8/layout/hierarchy3"/>
    <dgm:cxn modelId="{CF12C461-2E09-4DEC-83B6-0C09F4F73D49}" type="presParOf" srcId="{B4F96B11-50C3-4CFF-AB3C-E6D749D78F6B}" destId="{B6F6C57D-785F-483E-832A-ED4AF45B3ED9}" srcOrd="0" destOrd="0" presId="urn:microsoft.com/office/officeart/2005/8/layout/hierarchy3"/>
    <dgm:cxn modelId="{4DC567E3-2FC6-42B6-8CA5-EA0C2C43D97D}" type="presParOf" srcId="{B4F96B11-50C3-4CFF-AB3C-E6D749D78F6B}" destId="{84279EB4-5799-4E81-97E6-7D1994D4CAFB}" srcOrd="1" destOrd="0" presId="urn:microsoft.com/office/officeart/2005/8/layout/hierarchy3"/>
    <dgm:cxn modelId="{300890EC-2684-4F57-92DE-16C890C08194}" type="presParOf" srcId="{24126007-E6A3-4991-9077-EC8898767F12}" destId="{61B53DE9-FA4B-4FB4-96B9-A176711C57F4}" srcOrd="1" destOrd="0" presId="urn:microsoft.com/office/officeart/2005/8/layout/hierarchy3"/>
    <dgm:cxn modelId="{B52E8EE2-6081-445C-B685-746C7ACE2B05}" type="presParOf" srcId="{61B53DE9-FA4B-4FB4-96B9-A176711C57F4}" destId="{9DCA25A9-B2E4-4E8E-96FC-62E45A2F05DC}" srcOrd="0" destOrd="0" presId="urn:microsoft.com/office/officeart/2005/8/layout/hierarchy3"/>
    <dgm:cxn modelId="{F6EA708A-5A63-4445-B782-EC3822731F81}" type="presParOf" srcId="{61B53DE9-FA4B-4FB4-96B9-A176711C57F4}" destId="{6F4421F0-2D2F-425F-BD13-86D1337398DA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86E8A23-0787-4030-80E2-9D195DB6D5E3}" type="doc">
      <dgm:prSet loTypeId="urn:microsoft.com/office/officeart/2005/8/layout/list1" loCatId="list" qsTypeId="urn:microsoft.com/office/officeart/2005/8/quickstyle/simple1#18" qsCatId="simple" csTypeId="urn:microsoft.com/office/officeart/2005/8/colors/accent1_2#1" csCatId="accent1" phldr="1"/>
      <dgm:spPr/>
      <dgm:t>
        <a:bodyPr/>
        <a:lstStyle/>
        <a:p>
          <a:endParaRPr lang="nl-BE"/>
        </a:p>
      </dgm:t>
    </dgm:pt>
    <dgm:pt modelId="{AD064016-1076-44CD-A195-A6BC3EEC6054}">
      <dgm:prSet phldrT="[Teks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solidFill>
          <a:srgbClr val="9A1C6A"/>
        </a:solidFill>
        <a:ln>
          <a:solidFill>
            <a:srgbClr val="9A1C6A"/>
          </a:solidFill>
        </a:ln>
      </dgm:spPr>
      <dgm:t>
        <a:bodyPr/>
        <a:lstStyle/>
        <a:p>
          <a:pPr algn="l">
            <a:lnSpc>
              <a:spcPct val="100000"/>
            </a:lnSpc>
          </a:pPr>
          <a:r>
            <a:rPr kumimoji="0" lang="nl-NL" sz="2400" b="0" kern="1200" cap="small" baseline="0">
              <a:solidFill>
                <a:schemeClr val="bg1"/>
              </a:solidFill>
              <a:effectLst/>
              <a:latin typeface="Poppins Medium"/>
              <a:ea typeface="Roboto"/>
              <a:cs typeface="Poppins Medium"/>
            </a:rPr>
            <a:t>Recente wetenschappelijke inzichten</a:t>
          </a:r>
          <a:endParaRPr kumimoji="0" lang="nl-BE" sz="2400" b="0" kern="1200" cap="small" baseline="0">
            <a:solidFill>
              <a:schemeClr val="bg1"/>
            </a:solidFill>
            <a:effectLst/>
            <a:latin typeface="Poppins Medium"/>
            <a:ea typeface="Roboto"/>
            <a:cs typeface="Poppins Medium"/>
          </a:endParaRPr>
        </a:p>
      </dgm:t>
    </dgm:pt>
    <dgm:pt modelId="{93992F80-C170-46F5-A8BC-4D1A96F2D6AE}" type="parTrans" cxnId="{F1952B59-9753-4709-9D3A-CD31B5CD8CDB}">
      <dgm:prSet/>
      <dgm:spPr/>
      <dgm:t>
        <a:bodyPr/>
        <a:lstStyle/>
        <a:p>
          <a:pPr>
            <a:lnSpc>
              <a:spcPct val="100000"/>
            </a:lnSpc>
          </a:pPr>
          <a:endParaRPr lang="nl-BE" sz="24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CB11E1D8-7BA0-46D9-A1F8-02D2132EED95}" type="sibTrans" cxnId="{F1952B59-9753-4709-9D3A-CD31B5CD8CDB}">
      <dgm:prSet/>
      <dgm:spPr/>
      <dgm:t>
        <a:bodyPr/>
        <a:lstStyle/>
        <a:p>
          <a:pPr>
            <a:lnSpc>
              <a:spcPct val="100000"/>
            </a:lnSpc>
          </a:pPr>
          <a:endParaRPr lang="nl-BE" sz="24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3192594C-C4F6-4ECE-A38B-109DBFCB0F87}">
      <dgm:prSet phldrT="[Teks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4CBCC5"/>
        </a:solidFill>
        <a:ln>
          <a:solidFill>
            <a:srgbClr val="4CBCC5"/>
          </a:solidFill>
        </a:ln>
      </dgm:spPr>
      <dgm:t>
        <a:bodyPr/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nl-NL" sz="2400" b="0" kern="1200" cap="small" baseline="0">
              <a:solidFill>
                <a:prstClr val="white"/>
              </a:solidFill>
              <a:effectLst/>
              <a:latin typeface="Poppins Medium" panose="00000600000000000000" pitchFamily="2" charset="0"/>
              <a:ea typeface="Roboto" pitchFamily="2" charset="0"/>
              <a:cs typeface="Poppins Medium" panose="00000600000000000000" pitchFamily="2" charset="0"/>
            </a:rPr>
            <a:t>Didactische principes met effect</a:t>
          </a:r>
          <a:endParaRPr kumimoji="0" lang="nl-BE" sz="2400" b="0" kern="1200" cap="small" baseline="0">
            <a:solidFill>
              <a:prstClr val="white"/>
            </a:solidFill>
            <a:effectLst/>
            <a:latin typeface="Poppins Medium" panose="00000600000000000000" pitchFamily="2" charset="0"/>
            <a:ea typeface="Roboto" pitchFamily="2" charset="0"/>
            <a:cs typeface="Poppins Medium" panose="00000600000000000000" pitchFamily="2" charset="0"/>
          </a:endParaRPr>
        </a:p>
      </dgm:t>
    </dgm:pt>
    <dgm:pt modelId="{BF04E0D2-CAC2-4A71-9312-7343CF33A4F2}" type="parTrans" cxnId="{76A8ED2C-32D4-4EDC-BB73-6339282869A0}">
      <dgm:prSet/>
      <dgm:spPr/>
      <dgm:t>
        <a:bodyPr/>
        <a:lstStyle/>
        <a:p>
          <a:pPr>
            <a:lnSpc>
              <a:spcPct val="100000"/>
            </a:lnSpc>
          </a:pPr>
          <a:endParaRPr lang="nl-BE" sz="24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292A3BBA-BFCA-4029-8672-BFF789995DAF}" type="sibTrans" cxnId="{76A8ED2C-32D4-4EDC-BB73-6339282869A0}">
      <dgm:prSet/>
      <dgm:spPr/>
      <dgm:t>
        <a:bodyPr/>
        <a:lstStyle/>
        <a:p>
          <a:pPr>
            <a:lnSpc>
              <a:spcPct val="100000"/>
            </a:lnSpc>
          </a:pPr>
          <a:endParaRPr lang="nl-BE" sz="24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DAF5317-EBB2-426A-B47E-77382AB6469D}">
      <dgm:prSet phldrT="[Teks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lnSpc>
              <a:spcPct val="150000"/>
            </a:lnSpc>
          </a:pP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8BF65D1-6AD4-4A0A-BC39-FF338332C989}" type="parTrans" cxnId="{4A477A96-64F5-4DA2-B4D2-4025D336A3BB}">
      <dgm:prSet/>
      <dgm:spPr/>
      <dgm:t>
        <a:bodyPr/>
        <a:lstStyle/>
        <a:p>
          <a:pPr>
            <a:lnSpc>
              <a:spcPct val="100000"/>
            </a:lnSpc>
          </a:pPr>
          <a:endParaRPr lang="nl-BE" sz="24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CC97E7E8-6074-4C87-90DD-94A43CF6E250}" type="sibTrans" cxnId="{4A477A96-64F5-4DA2-B4D2-4025D336A3BB}">
      <dgm:prSet/>
      <dgm:spPr/>
      <dgm:t>
        <a:bodyPr/>
        <a:lstStyle/>
        <a:p>
          <a:pPr>
            <a:lnSpc>
              <a:spcPct val="100000"/>
            </a:lnSpc>
          </a:pPr>
          <a:endParaRPr lang="nl-BE" sz="24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B499E6D-8FC9-4FCC-9A0C-FEED167436BC}">
      <dgm:prSet custT="1"/>
      <dgm:spPr/>
      <dgm:t>
        <a:bodyPr/>
        <a:lstStyle/>
        <a:p>
          <a:r>
            <a:rPr kumimoji="0" lang="nl-NL" sz="2400" b="0" cap="small" baseline="0">
              <a:solidFill>
                <a:schemeClr val="bg1"/>
              </a:solidFill>
              <a:effectLst/>
              <a:latin typeface="Poppins Medium"/>
              <a:ea typeface="Roboto"/>
              <a:cs typeface="Poppins Medium"/>
            </a:rPr>
            <a:t>Instructiekring</a:t>
          </a:r>
          <a:endParaRPr lang="nl-BE" sz="2400"/>
        </a:p>
      </dgm:t>
    </dgm:pt>
    <dgm:pt modelId="{044CBE91-2E4F-4ABC-8691-C4B2FA323D0A}" type="parTrans" cxnId="{13AFF707-3CCA-457D-A194-9572960D652B}">
      <dgm:prSet/>
      <dgm:spPr/>
      <dgm:t>
        <a:bodyPr/>
        <a:lstStyle/>
        <a:p>
          <a:endParaRPr lang="nl-BE"/>
        </a:p>
      </dgm:t>
    </dgm:pt>
    <dgm:pt modelId="{5BE4FDB8-EF68-458E-BBF0-4B0AAEFA39A4}" type="sibTrans" cxnId="{13AFF707-3CCA-457D-A194-9572960D652B}">
      <dgm:prSet/>
      <dgm:spPr/>
      <dgm:t>
        <a:bodyPr/>
        <a:lstStyle/>
        <a:p>
          <a:endParaRPr lang="nl-BE"/>
        </a:p>
      </dgm:t>
    </dgm:pt>
    <dgm:pt modelId="{F1E5510F-51F3-410D-B27C-C50A9B4417CD}" type="pres">
      <dgm:prSet presAssocID="{586E8A23-0787-4030-80E2-9D195DB6D5E3}" presName="linear" presStyleCnt="0">
        <dgm:presLayoutVars>
          <dgm:dir/>
          <dgm:animLvl val="lvl"/>
          <dgm:resizeHandles val="exact"/>
        </dgm:presLayoutVars>
      </dgm:prSet>
      <dgm:spPr/>
    </dgm:pt>
    <dgm:pt modelId="{4D378E2D-1ED7-429E-88F7-C19F5A8A1100}" type="pres">
      <dgm:prSet presAssocID="{AD064016-1076-44CD-A195-A6BC3EEC6054}" presName="parentLin" presStyleCnt="0"/>
      <dgm:spPr/>
    </dgm:pt>
    <dgm:pt modelId="{A3F8CAC9-C03F-42E3-82E2-E4EC213BD265}" type="pres">
      <dgm:prSet presAssocID="{AD064016-1076-44CD-A195-A6BC3EEC6054}" presName="parentLeftMargin" presStyleLbl="node1" presStyleIdx="0" presStyleCnt="3"/>
      <dgm:spPr/>
    </dgm:pt>
    <dgm:pt modelId="{6782F5C3-4D80-42BC-AA56-3DBFDDC8D8B8}" type="pres">
      <dgm:prSet presAssocID="{AD064016-1076-44CD-A195-A6BC3EEC6054}" presName="parentText" presStyleLbl="node1" presStyleIdx="0" presStyleCnt="3" custScaleX="94937" custScaleY="53973" custLinFactNeighborX="-4452" custLinFactNeighborY="-20248">
        <dgm:presLayoutVars>
          <dgm:chMax val="0"/>
          <dgm:bulletEnabled val="1"/>
        </dgm:presLayoutVars>
      </dgm:prSet>
      <dgm:spPr/>
    </dgm:pt>
    <dgm:pt modelId="{F6F55C43-F4F9-49F6-BBD0-4BA6813F1BD3}" type="pres">
      <dgm:prSet presAssocID="{AD064016-1076-44CD-A195-A6BC3EEC6054}" presName="negativeSpace" presStyleCnt="0"/>
      <dgm:spPr/>
    </dgm:pt>
    <dgm:pt modelId="{CD733357-F956-4D4E-974D-76B3AD0B8BDB}" type="pres">
      <dgm:prSet presAssocID="{AD064016-1076-44CD-A195-A6BC3EEC6054}" presName="childText" presStyleLbl="conFgAcc1" presStyleIdx="0" presStyleCnt="3" custLinFactNeighborX="104">
        <dgm:presLayoutVars>
          <dgm:bulletEnabled val="1"/>
        </dgm:presLayoutVars>
      </dgm:prSet>
      <dgm:spPr/>
    </dgm:pt>
    <dgm:pt modelId="{A7942AEF-2AB7-4964-8060-E896AFE51B0F}" type="pres">
      <dgm:prSet presAssocID="{CB11E1D8-7BA0-46D9-A1F8-02D2132EED95}" presName="spaceBetweenRectangles" presStyleCnt="0"/>
      <dgm:spPr/>
    </dgm:pt>
    <dgm:pt modelId="{C606B305-B30E-4A4F-A2DA-D4C7C84D5CEA}" type="pres">
      <dgm:prSet presAssocID="{1B499E6D-8FC9-4FCC-9A0C-FEED167436BC}" presName="parentLin" presStyleCnt="0"/>
      <dgm:spPr/>
    </dgm:pt>
    <dgm:pt modelId="{BA883F87-E687-4E3F-9EFC-6280708EEF0E}" type="pres">
      <dgm:prSet presAssocID="{1B499E6D-8FC9-4FCC-9A0C-FEED167436BC}" presName="parentLeftMargin" presStyleLbl="node1" presStyleIdx="0" presStyleCnt="3"/>
      <dgm:spPr/>
    </dgm:pt>
    <dgm:pt modelId="{3CA158FE-E826-4F2F-8B3A-F22117B1CB09}" type="pres">
      <dgm:prSet presAssocID="{1B499E6D-8FC9-4FCC-9A0C-FEED167436BC}" presName="parentText" presStyleLbl="node1" presStyleIdx="1" presStyleCnt="3" custScaleX="96093" custScaleY="60810" custLinFactNeighborY="-6090">
        <dgm:presLayoutVars>
          <dgm:chMax val="0"/>
          <dgm:bulletEnabled val="1"/>
        </dgm:presLayoutVars>
      </dgm:prSet>
      <dgm:spPr/>
    </dgm:pt>
    <dgm:pt modelId="{A42E443C-DF9D-4C5D-B3C2-EEB17496B8B6}" type="pres">
      <dgm:prSet presAssocID="{1B499E6D-8FC9-4FCC-9A0C-FEED167436BC}" presName="negativeSpace" presStyleCnt="0"/>
      <dgm:spPr/>
    </dgm:pt>
    <dgm:pt modelId="{CABF60FA-E6AD-41AF-A97B-8476C78B3A66}" type="pres">
      <dgm:prSet presAssocID="{1B499E6D-8FC9-4FCC-9A0C-FEED167436BC}" presName="childText" presStyleLbl="conFgAcc1" presStyleIdx="1" presStyleCnt="3">
        <dgm:presLayoutVars>
          <dgm:bulletEnabled val="1"/>
        </dgm:presLayoutVars>
      </dgm:prSet>
      <dgm:spPr/>
    </dgm:pt>
    <dgm:pt modelId="{2412CDA9-B621-42B0-BF13-2831EBEE0D8D}" type="pres">
      <dgm:prSet presAssocID="{5BE4FDB8-EF68-458E-BBF0-4B0AAEFA39A4}" presName="spaceBetweenRectangles" presStyleCnt="0"/>
      <dgm:spPr/>
    </dgm:pt>
    <dgm:pt modelId="{3F678C50-032C-4710-8750-EB01BF4BCDBA}" type="pres">
      <dgm:prSet presAssocID="{3192594C-C4F6-4ECE-A38B-109DBFCB0F87}" presName="parentLin" presStyleCnt="0"/>
      <dgm:spPr/>
    </dgm:pt>
    <dgm:pt modelId="{054762E0-1DD3-4116-A756-143026BE701A}" type="pres">
      <dgm:prSet presAssocID="{3192594C-C4F6-4ECE-A38B-109DBFCB0F87}" presName="parentLeftMargin" presStyleLbl="node1" presStyleIdx="1" presStyleCnt="3"/>
      <dgm:spPr/>
    </dgm:pt>
    <dgm:pt modelId="{2E188B56-1517-4D1E-A4B8-A624EFBC87AB}" type="pres">
      <dgm:prSet presAssocID="{3192594C-C4F6-4ECE-A38B-109DBFCB0F87}" presName="parentText" presStyleLbl="node1" presStyleIdx="2" presStyleCnt="3" custScaleX="95573" custScaleY="55430" custLinFactNeighborX="3512" custLinFactNeighborY="-4060">
        <dgm:presLayoutVars>
          <dgm:chMax val="0"/>
          <dgm:bulletEnabled val="1"/>
        </dgm:presLayoutVars>
      </dgm:prSet>
      <dgm:spPr/>
    </dgm:pt>
    <dgm:pt modelId="{8A0FF6A3-D320-4CDA-9937-4BCEC847C87E}" type="pres">
      <dgm:prSet presAssocID="{3192594C-C4F6-4ECE-A38B-109DBFCB0F87}" presName="negativeSpace" presStyleCnt="0"/>
      <dgm:spPr/>
    </dgm:pt>
    <dgm:pt modelId="{4CC3C96D-53DE-4F12-AA42-8BB9988FA049}" type="pres">
      <dgm:prSet presAssocID="{3192594C-C4F6-4ECE-A38B-109DBFCB0F8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3AFF707-3CCA-457D-A194-9572960D652B}" srcId="{586E8A23-0787-4030-80E2-9D195DB6D5E3}" destId="{1B499E6D-8FC9-4FCC-9A0C-FEED167436BC}" srcOrd="1" destOrd="0" parTransId="{044CBE91-2E4F-4ABC-8691-C4B2FA323D0A}" sibTransId="{5BE4FDB8-EF68-458E-BBF0-4B0AAEFA39A4}"/>
    <dgm:cxn modelId="{2D5B3C0E-1718-4416-A88B-F2435455C699}" type="presOf" srcId="{AD064016-1076-44CD-A195-A6BC3EEC6054}" destId="{A3F8CAC9-C03F-42E3-82E2-E4EC213BD265}" srcOrd="0" destOrd="0" presId="urn:microsoft.com/office/officeart/2005/8/layout/list1"/>
    <dgm:cxn modelId="{76A8ED2C-32D4-4EDC-BB73-6339282869A0}" srcId="{586E8A23-0787-4030-80E2-9D195DB6D5E3}" destId="{3192594C-C4F6-4ECE-A38B-109DBFCB0F87}" srcOrd="2" destOrd="0" parTransId="{BF04E0D2-CAC2-4A71-9312-7343CF33A4F2}" sibTransId="{292A3BBA-BFCA-4029-8672-BFF789995DAF}"/>
    <dgm:cxn modelId="{5565B542-44A8-485E-84F2-687C106149B1}" type="presOf" srcId="{1B499E6D-8FC9-4FCC-9A0C-FEED167436BC}" destId="{3CA158FE-E826-4F2F-8B3A-F22117B1CB09}" srcOrd="1" destOrd="0" presId="urn:microsoft.com/office/officeart/2005/8/layout/list1"/>
    <dgm:cxn modelId="{5B7E1C48-0C5F-4B92-83D5-476B19950B90}" type="presOf" srcId="{586E8A23-0787-4030-80E2-9D195DB6D5E3}" destId="{F1E5510F-51F3-410D-B27C-C50A9B4417CD}" srcOrd="0" destOrd="0" presId="urn:microsoft.com/office/officeart/2005/8/layout/list1"/>
    <dgm:cxn modelId="{E8B12472-175F-4863-9539-6259235DB9C9}" type="presOf" srcId="{AD064016-1076-44CD-A195-A6BC3EEC6054}" destId="{6782F5C3-4D80-42BC-AA56-3DBFDDC8D8B8}" srcOrd="1" destOrd="0" presId="urn:microsoft.com/office/officeart/2005/8/layout/list1"/>
    <dgm:cxn modelId="{F1952B59-9753-4709-9D3A-CD31B5CD8CDB}" srcId="{586E8A23-0787-4030-80E2-9D195DB6D5E3}" destId="{AD064016-1076-44CD-A195-A6BC3EEC6054}" srcOrd="0" destOrd="0" parTransId="{93992F80-C170-46F5-A8BC-4D1A96F2D6AE}" sibTransId="{CB11E1D8-7BA0-46D9-A1F8-02D2132EED95}"/>
    <dgm:cxn modelId="{D2AF667F-0081-432F-B958-48BE7ECE65C5}" type="presOf" srcId="{9DAF5317-EBB2-426A-B47E-77382AB6469D}" destId="{4CC3C96D-53DE-4F12-AA42-8BB9988FA049}" srcOrd="0" destOrd="0" presId="urn:microsoft.com/office/officeart/2005/8/layout/list1"/>
    <dgm:cxn modelId="{72857C8D-CC4F-4260-8E1D-22A738E4EAAB}" type="presOf" srcId="{3192594C-C4F6-4ECE-A38B-109DBFCB0F87}" destId="{054762E0-1DD3-4116-A756-143026BE701A}" srcOrd="0" destOrd="0" presId="urn:microsoft.com/office/officeart/2005/8/layout/list1"/>
    <dgm:cxn modelId="{5B94B98F-8177-4F8A-9F51-FFBA5E4D84BD}" type="presOf" srcId="{1B499E6D-8FC9-4FCC-9A0C-FEED167436BC}" destId="{BA883F87-E687-4E3F-9EFC-6280708EEF0E}" srcOrd="0" destOrd="0" presId="urn:microsoft.com/office/officeart/2005/8/layout/list1"/>
    <dgm:cxn modelId="{4A477A96-64F5-4DA2-B4D2-4025D336A3BB}" srcId="{3192594C-C4F6-4ECE-A38B-109DBFCB0F87}" destId="{9DAF5317-EBB2-426A-B47E-77382AB6469D}" srcOrd="0" destOrd="0" parTransId="{88BF65D1-6AD4-4A0A-BC39-FF338332C989}" sibTransId="{CC97E7E8-6074-4C87-90DD-94A43CF6E250}"/>
    <dgm:cxn modelId="{A29DF6F4-894E-4270-A51F-6776D592DE80}" type="presOf" srcId="{3192594C-C4F6-4ECE-A38B-109DBFCB0F87}" destId="{2E188B56-1517-4D1E-A4B8-A624EFBC87AB}" srcOrd="1" destOrd="0" presId="urn:microsoft.com/office/officeart/2005/8/layout/list1"/>
    <dgm:cxn modelId="{E2147BD9-2012-4D18-B262-0818A4B3E39B}" type="presParOf" srcId="{F1E5510F-51F3-410D-B27C-C50A9B4417CD}" destId="{4D378E2D-1ED7-429E-88F7-C19F5A8A1100}" srcOrd="0" destOrd="0" presId="urn:microsoft.com/office/officeart/2005/8/layout/list1"/>
    <dgm:cxn modelId="{A6B3C157-63F0-4B73-B6DD-8F6BDA4120DA}" type="presParOf" srcId="{4D378E2D-1ED7-429E-88F7-C19F5A8A1100}" destId="{A3F8CAC9-C03F-42E3-82E2-E4EC213BD265}" srcOrd="0" destOrd="0" presId="urn:microsoft.com/office/officeart/2005/8/layout/list1"/>
    <dgm:cxn modelId="{1670DAB5-6382-4A32-815E-08C0210BF31B}" type="presParOf" srcId="{4D378E2D-1ED7-429E-88F7-C19F5A8A1100}" destId="{6782F5C3-4D80-42BC-AA56-3DBFDDC8D8B8}" srcOrd="1" destOrd="0" presId="urn:microsoft.com/office/officeart/2005/8/layout/list1"/>
    <dgm:cxn modelId="{8B602A1C-BB6F-4498-9C50-BD23EB4456BA}" type="presParOf" srcId="{F1E5510F-51F3-410D-B27C-C50A9B4417CD}" destId="{F6F55C43-F4F9-49F6-BBD0-4BA6813F1BD3}" srcOrd="1" destOrd="0" presId="urn:microsoft.com/office/officeart/2005/8/layout/list1"/>
    <dgm:cxn modelId="{6865754F-A5D3-45A5-B4F8-0E89AC2622BF}" type="presParOf" srcId="{F1E5510F-51F3-410D-B27C-C50A9B4417CD}" destId="{CD733357-F956-4D4E-974D-76B3AD0B8BDB}" srcOrd="2" destOrd="0" presId="urn:microsoft.com/office/officeart/2005/8/layout/list1"/>
    <dgm:cxn modelId="{43528F57-DCA2-4860-87D0-3FF73A2EE867}" type="presParOf" srcId="{F1E5510F-51F3-410D-B27C-C50A9B4417CD}" destId="{A7942AEF-2AB7-4964-8060-E896AFE51B0F}" srcOrd="3" destOrd="0" presId="urn:microsoft.com/office/officeart/2005/8/layout/list1"/>
    <dgm:cxn modelId="{3C207907-12E5-4558-B144-BDC149C4E777}" type="presParOf" srcId="{F1E5510F-51F3-410D-B27C-C50A9B4417CD}" destId="{C606B305-B30E-4A4F-A2DA-D4C7C84D5CEA}" srcOrd="4" destOrd="0" presId="urn:microsoft.com/office/officeart/2005/8/layout/list1"/>
    <dgm:cxn modelId="{09578EC1-8F46-44F7-AAE8-3591C9285694}" type="presParOf" srcId="{C606B305-B30E-4A4F-A2DA-D4C7C84D5CEA}" destId="{BA883F87-E687-4E3F-9EFC-6280708EEF0E}" srcOrd="0" destOrd="0" presId="urn:microsoft.com/office/officeart/2005/8/layout/list1"/>
    <dgm:cxn modelId="{B6D0A2FA-A060-4374-A2F2-92AB5D14D34C}" type="presParOf" srcId="{C606B305-B30E-4A4F-A2DA-D4C7C84D5CEA}" destId="{3CA158FE-E826-4F2F-8B3A-F22117B1CB09}" srcOrd="1" destOrd="0" presId="urn:microsoft.com/office/officeart/2005/8/layout/list1"/>
    <dgm:cxn modelId="{A7F3E45D-07B9-4AEC-89FE-ED5003BB3F9D}" type="presParOf" srcId="{F1E5510F-51F3-410D-B27C-C50A9B4417CD}" destId="{A42E443C-DF9D-4C5D-B3C2-EEB17496B8B6}" srcOrd="5" destOrd="0" presId="urn:microsoft.com/office/officeart/2005/8/layout/list1"/>
    <dgm:cxn modelId="{2FCBE7F7-1409-4ECF-BF37-2405A83A649D}" type="presParOf" srcId="{F1E5510F-51F3-410D-B27C-C50A9B4417CD}" destId="{CABF60FA-E6AD-41AF-A97B-8476C78B3A66}" srcOrd="6" destOrd="0" presId="urn:microsoft.com/office/officeart/2005/8/layout/list1"/>
    <dgm:cxn modelId="{AA7E2495-2025-47DC-8CE4-B290157158BA}" type="presParOf" srcId="{F1E5510F-51F3-410D-B27C-C50A9B4417CD}" destId="{2412CDA9-B621-42B0-BF13-2831EBEE0D8D}" srcOrd="7" destOrd="0" presId="urn:microsoft.com/office/officeart/2005/8/layout/list1"/>
    <dgm:cxn modelId="{B491F8CB-36FA-4DB4-ABF3-156987A44BA7}" type="presParOf" srcId="{F1E5510F-51F3-410D-B27C-C50A9B4417CD}" destId="{3F678C50-032C-4710-8750-EB01BF4BCDBA}" srcOrd="8" destOrd="0" presId="urn:microsoft.com/office/officeart/2005/8/layout/list1"/>
    <dgm:cxn modelId="{5DD879D8-2FD4-4AEE-AD42-0D7E3FA7BFCB}" type="presParOf" srcId="{3F678C50-032C-4710-8750-EB01BF4BCDBA}" destId="{054762E0-1DD3-4116-A756-143026BE701A}" srcOrd="0" destOrd="0" presId="urn:microsoft.com/office/officeart/2005/8/layout/list1"/>
    <dgm:cxn modelId="{CAF44915-7405-4413-ACC8-8F73F313E1BD}" type="presParOf" srcId="{3F678C50-032C-4710-8750-EB01BF4BCDBA}" destId="{2E188B56-1517-4D1E-A4B8-A624EFBC87AB}" srcOrd="1" destOrd="0" presId="urn:microsoft.com/office/officeart/2005/8/layout/list1"/>
    <dgm:cxn modelId="{1C3B7491-58AB-4C58-AC8C-6BFB7509B753}" type="presParOf" srcId="{F1E5510F-51F3-410D-B27C-C50A9B4417CD}" destId="{8A0FF6A3-D320-4CDA-9937-4BCEC847C87E}" srcOrd="9" destOrd="0" presId="urn:microsoft.com/office/officeart/2005/8/layout/list1"/>
    <dgm:cxn modelId="{A76E7DC0-6C22-4857-85F3-5BF0D96322A9}" type="presParOf" srcId="{F1E5510F-51F3-410D-B27C-C50A9B4417CD}" destId="{4CC3C96D-53DE-4F12-AA42-8BB9988FA04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60CDBCD-C851-4F81-992C-9EA7B6A85E3D}" type="doc">
      <dgm:prSet loTypeId="urn:microsoft.com/office/officeart/2005/8/layout/vLis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nl-BE"/>
        </a:p>
      </dgm:t>
    </dgm:pt>
    <dgm:pt modelId="{DADFB16A-235A-4FE6-B555-B685A378DD88}">
      <dgm:prSet phldrT="[Teks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Focus: 15 tot 20 min is een richtlijn, bij JK zal dit veel korter zijn (denk na over je instructie, bouw je die goed op?)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A4FD133-D67A-4A88-B511-896926EE64DC}" type="parTrans" cxnId="{8FB786A7-AD2A-4018-A996-80561E0DD0DB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2A75CD1-83AE-47BA-A54C-82B1EAFD1834}" type="sibTrans" cxnId="{8FB786A7-AD2A-4018-A996-80561E0DD0DB}">
      <dgm:prSet/>
      <dgm:spPr>
        <a:ln>
          <a:solidFill>
            <a:srgbClr val="9A1C6A"/>
          </a:solidFill>
        </a:ln>
      </dgm:spPr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CDCA592A-153B-41D3-8B35-513D3E4CD703}">
      <dgm:prSet phldrT="[Teks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Kijken luisteren meedoen (zorg dat het actief is)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40116B0-5279-4B87-9033-0D6F6A9CB5BE}" type="parTrans" cxnId="{5F8B4BA4-3B74-4970-A332-FB542934193B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E16EBF5-03C6-4BE8-BC9E-6099EBD7DA0B}" type="sibTrans" cxnId="{5F8B4BA4-3B74-4970-A332-FB542934193B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0F93ACF-B341-4230-9CF1-2AFFA3CF7464}">
      <dgm:prSet phldrT="[Teks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Iedereen actief (hoe zorg je ervoor dat iedereen cognitief actief betrokken blijft?)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19FDA47-2389-41F5-86C5-C15498735B79}" type="parTrans" cxnId="{9C6B5B5E-B924-4AA0-9619-D4FF2B937A07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9EF249D-0AE6-4750-A843-BDA8F3DAEC57}" type="sibTrans" cxnId="{9C6B5B5E-B924-4AA0-9619-D4FF2B937A07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929E7C8-5B17-4165-93B9-D76F75392B75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Opstelling (denk na over je opstelling)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E785157-A488-49EE-8A44-04D4A32A2778}" type="parTrans" cxnId="{E7D62A91-9530-46EC-B9D7-B805F0261EE1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9D6B3DF-44AB-4AE6-BBF2-5991B0A10B1E}" type="sibTrans" cxnId="{E7D62A91-9530-46EC-B9D7-B805F0261EE1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E854AC7-DCBC-4A7E-B26D-0F988028BD4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Materiaal (zorg voor rijke materialen)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0391CAB-08F9-41DC-A621-72D72B9A5856}" type="parTrans" cxnId="{B6B6B507-8555-4F22-B228-2DDBAAE3DE3D}">
      <dgm:prSet/>
      <dgm:spPr/>
      <dgm:t>
        <a:bodyPr/>
        <a:lstStyle/>
        <a:p>
          <a:pPr algn="l"/>
          <a:endParaRPr lang="nl-BE"/>
        </a:p>
      </dgm:t>
    </dgm:pt>
    <dgm:pt modelId="{2D6EA7F7-77A1-41F7-96D2-E089B1D2B41F}" type="sibTrans" cxnId="{B6B6B507-8555-4F22-B228-2DDBAAE3DE3D}">
      <dgm:prSet/>
      <dgm:spPr/>
      <dgm:t>
        <a:bodyPr/>
        <a:lstStyle/>
        <a:p>
          <a:pPr algn="l"/>
          <a:endParaRPr lang="nl-BE"/>
        </a:p>
      </dgm:t>
    </dgm:pt>
    <dgm:pt modelId="{9DF4B69B-7AB8-457D-AC54-980F1070ECE2}" type="pres">
      <dgm:prSet presAssocID="{260CDBCD-C851-4F81-992C-9EA7B6A85E3D}" presName="linearFlow" presStyleCnt="0">
        <dgm:presLayoutVars>
          <dgm:dir/>
          <dgm:resizeHandles val="exact"/>
        </dgm:presLayoutVars>
      </dgm:prSet>
      <dgm:spPr/>
    </dgm:pt>
    <dgm:pt modelId="{B0CE4B29-46FE-4686-9EF4-D85F47CF3006}" type="pres">
      <dgm:prSet presAssocID="{DADFB16A-235A-4FE6-B555-B685A378DD88}" presName="composite" presStyleCnt="0"/>
      <dgm:spPr/>
    </dgm:pt>
    <dgm:pt modelId="{227F1374-DD02-48A0-878B-C8BB86A7A9A9}" type="pres">
      <dgm:prSet presAssocID="{DADFB16A-235A-4FE6-B555-B685A378DD88}" presName="imgShp" presStyleLbl="fgImgPlace1" presStyleIdx="0" presStyleCnt="5"/>
      <dgm:spPr>
        <a:solidFill>
          <a:srgbClr val="E9DBE9"/>
        </a:solidFill>
        <a:ln>
          <a:solidFill>
            <a:srgbClr val="9A1C6A"/>
          </a:solidFill>
        </a:ln>
      </dgm:spPr>
    </dgm:pt>
    <dgm:pt modelId="{83EE5111-6049-4897-8D81-8865FEF7BE8A}" type="pres">
      <dgm:prSet presAssocID="{DADFB16A-235A-4FE6-B555-B685A378DD88}" presName="txShp" presStyleLbl="node1" presStyleIdx="0" presStyleCnt="5">
        <dgm:presLayoutVars>
          <dgm:bulletEnabled val="1"/>
        </dgm:presLayoutVars>
      </dgm:prSet>
      <dgm:spPr/>
    </dgm:pt>
    <dgm:pt modelId="{1E5D9441-4975-419E-97D5-3AA4A55759D3}" type="pres">
      <dgm:prSet presAssocID="{92A75CD1-83AE-47BA-A54C-82B1EAFD1834}" presName="spacing" presStyleCnt="0"/>
      <dgm:spPr/>
    </dgm:pt>
    <dgm:pt modelId="{CE3D301E-32A6-43E2-8163-A5BAD3C6EE34}" type="pres">
      <dgm:prSet presAssocID="{CDCA592A-153B-41D3-8B35-513D3E4CD703}" presName="composite" presStyleCnt="0"/>
      <dgm:spPr/>
    </dgm:pt>
    <dgm:pt modelId="{92F3967F-8E35-4BFC-B2DE-DB12663766E6}" type="pres">
      <dgm:prSet presAssocID="{CDCA592A-153B-41D3-8B35-513D3E4CD703}" presName="imgShp" presStyleLbl="fgImgPlace1" presStyleIdx="1" presStyleCnt="5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DEF3F4"/>
        </a:solidFill>
      </dgm:spPr>
    </dgm:pt>
    <dgm:pt modelId="{DF4E49C1-9054-49C1-8302-0DC92464C48A}" type="pres">
      <dgm:prSet presAssocID="{CDCA592A-153B-41D3-8B35-513D3E4CD703}" presName="txShp" presStyleLbl="node1" presStyleIdx="1" presStyleCnt="5">
        <dgm:presLayoutVars>
          <dgm:bulletEnabled val="1"/>
        </dgm:presLayoutVars>
      </dgm:prSet>
      <dgm:spPr/>
    </dgm:pt>
    <dgm:pt modelId="{ADAB2A33-E4BC-4854-8679-1239708EC9D6}" type="pres">
      <dgm:prSet presAssocID="{EE16EBF5-03C6-4BE8-BC9E-6099EBD7DA0B}" presName="spacing" presStyleCnt="0"/>
      <dgm:spPr/>
    </dgm:pt>
    <dgm:pt modelId="{2268D759-3D70-4D8A-B789-15F825308E5F}" type="pres">
      <dgm:prSet presAssocID="{A0F93ACF-B341-4230-9CF1-2AFFA3CF7464}" presName="composite" presStyleCnt="0"/>
      <dgm:spPr/>
    </dgm:pt>
    <dgm:pt modelId="{C4A13E89-B563-4468-87CE-E9F0B073184F}" type="pres">
      <dgm:prSet presAssocID="{A0F93ACF-B341-4230-9CF1-2AFFA3CF7464}" presName="imgShp" presStyleLbl="fgImgPlace1" presStyleIdx="2" presStyleCnt="5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solidFill>
          <a:srgbClr val="ECECDA"/>
        </a:solidFill>
      </dgm:spPr>
    </dgm:pt>
    <dgm:pt modelId="{EDF8F14E-8E7B-48B6-8590-CEABB31CFAD5}" type="pres">
      <dgm:prSet presAssocID="{A0F93ACF-B341-4230-9CF1-2AFFA3CF7464}" presName="txShp" presStyleLbl="node1" presStyleIdx="2" presStyleCnt="5">
        <dgm:presLayoutVars>
          <dgm:bulletEnabled val="1"/>
        </dgm:presLayoutVars>
      </dgm:prSet>
      <dgm:spPr/>
    </dgm:pt>
    <dgm:pt modelId="{3918A5FF-4E30-4285-90D3-CD6C6217211A}" type="pres">
      <dgm:prSet presAssocID="{A9EF249D-0AE6-4750-A843-BDA8F3DAEC57}" presName="spacing" presStyleCnt="0"/>
      <dgm:spPr/>
    </dgm:pt>
    <dgm:pt modelId="{EA5BF4B8-6698-4564-9A31-572C621C5EB1}" type="pres">
      <dgm:prSet presAssocID="{F929E7C8-5B17-4165-93B9-D76F75392B75}" presName="composite" presStyleCnt="0"/>
      <dgm:spPr/>
    </dgm:pt>
    <dgm:pt modelId="{C02BC9E0-8CC7-40FE-8899-7F58142691F9}" type="pres">
      <dgm:prSet presAssocID="{F929E7C8-5B17-4165-93B9-D76F75392B75}" presName="imgShp" presStyleLbl="fgImgPlace1" presStyleIdx="3" presStyleCnt="5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rgbClr val="F9D6B9"/>
        </a:solidFill>
      </dgm:spPr>
    </dgm:pt>
    <dgm:pt modelId="{D74567AD-8B55-45E7-BBEC-183C2AE6B54B}" type="pres">
      <dgm:prSet presAssocID="{F929E7C8-5B17-4165-93B9-D76F75392B75}" presName="txShp" presStyleLbl="node1" presStyleIdx="3" presStyleCnt="5">
        <dgm:presLayoutVars>
          <dgm:bulletEnabled val="1"/>
        </dgm:presLayoutVars>
      </dgm:prSet>
      <dgm:spPr/>
    </dgm:pt>
    <dgm:pt modelId="{21A3E672-7F99-4111-BC06-87CAD4291C2A}" type="pres">
      <dgm:prSet presAssocID="{A9D6B3DF-44AB-4AE6-BBF2-5991B0A10B1E}" presName="spacing" presStyleCnt="0"/>
      <dgm:spPr/>
    </dgm:pt>
    <dgm:pt modelId="{FC2EB825-82BB-456F-81B8-E232A6E5D335}" type="pres">
      <dgm:prSet presAssocID="{AE854AC7-DCBC-4A7E-B26D-0F988028BD40}" presName="composite" presStyleCnt="0"/>
      <dgm:spPr/>
    </dgm:pt>
    <dgm:pt modelId="{F5422B8A-F28C-4B5F-9E11-E5BCDBF6F278}" type="pres">
      <dgm:prSet presAssocID="{AE854AC7-DCBC-4A7E-B26D-0F988028BD40}" presName="imgShp" presStyleLbl="fgImgPlace1" presStyleIdx="4" presStyleCnt="5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solidFill>
          <a:srgbClr val="E9DBE9"/>
        </a:solidFill>
      </dgm:spPr>
    </dgm:pt>
    <dgm:pt modelId="{0405D7CF-930F-46D6-A334-5A20E2847496}" type="pres">
      <dgm:prSet presAssocID="{AE854AC7-DCBC-4A7E-B26D-0F988028BD40}" presName="txShp" presStyleLbl="node1" presStyleIdx="4" presStyleCnt="5">
        <dgm:presLayoutVars>
          <dgm:bulletEnabled val="1"/>
        </dgm:presLayoutVars>
      </dgm:prSet>
      <dgm:spPr/>
    </dgm:pt>
  </dgm:ptLst>
  <dgm:cxnLst>
    <dgm:cxn modelId="{B6B6B507-8555-4F22-B228-2DDBAAE3DE3D}" srcId="{260CDBCD-C851-4F81-992C-9EA7B6A85E3D}" destId="{AE854AC7-DCBC-4A7E-B26D-0F988028BD40}" srcOrd="4" destOrd="0" parTransId="{A0391CAB-08F9-41DC-A621-72D72B9A5856}" sibTransId="{2D6EA7F7-77A1-41F7-96D2-E089B1D2B41F}"/>
    <dgm:cxn modelId="{9C6B5B5E-B924-4AA0-9619-D4FF2B937A07}" srcId="{260CDBCD-C851-4F81-992C-9EA7B6A85E3D}" destId="{A0F93ACF-B341-4230-9CF1-2AFFA3CF7464}" srcOrd="2" destOrd="0" parTransId="{119FDA47-2389-41F5-86C5-C15498735B79}" sibTransId="{A9EF249D-0AE6-4750-A843-BDA8F3DAEC57}"/>
    <dgm:cxn modelId="{6851876B-BAD0-4D7F-946C-852095285946}" type="presOf" srcId="{A0F93ACF-B341-4230-9CF1-2AFFA3CF7464}" destId="{EDF8F14E-8E7B-48B6-8590-CEABB31CFAD5}" srcOrd="0" destOrd="0" presId="urn:microsoft.com/office/officeart/2005/8/layout/vList3"/>
    <dgm:cxn modelId="{18F2A971-5174-4ADF-A073-5AE643D704CB}" type="presOf" srcId="{260CDBCD-C851-4F81-992C-9EA7B6A85E3D}" destId="{9DF4B69B-7AB8-457D-AC54-980F1070ECE2}" srcOrd="0" destOrd="0" presId="urn:microsoft.com/office/officeart/2005/8/layout/vList3"/>
    <dgm:cxn modelId="{2BF75755-8762-4164-A0BA-0C4F21DCEB80}" type="presOf" srcId="{DADFB16A-235A-4FE6-B555-B685A378DD88}" destId="{83EE5111-6049-4897-8D81-8865FEF7BE8A}" srcOrd="0" destOrd="0" presId="urn:microsoft.com/office/officeart/2005/8/layout/vList3"/>
    <dgm:cxn modelId="{382A3988-0AA1-4CAB-95E6-A3AF324972EA}" type="presOf" srcId="{AE854AC7-DCBC-4A7E-B26D-0F988028BD40}" destId="{0405D7CF-930F-46D6-A334-5A20E2847496}" srcOrd="0" destOrd="0" presId="urn:microsoft.com/office/officeart/2005/8/layout/vList3"/>
    <dgm:cxn modelId="{E7D62A91-9530-46EC-B9D7-B805F0261EE1}" srcId="{260CDBCD-C851-4F81-992C-9EA7B6A85E3D}" destId="{F929E7C8-5B17-4165-93B9-D76F75392B75}" srcOrd="3" destOrd="0" parTransId="{0E785157-A488-49EE-8A44-04D4A32A2778}" sibTransId="{A9D6B3DF-44AB-4AE6-BBF2-5991B0A10B1E}"/>
    <dgm:cxn modelId="{5F8B4BA4-3B74-4970-A332-FB542934193B}" srcId="{260CDBCD-C851-4F81-992C-9EA7B6A85E3D}" destId="{CDCA592A-153B-41D3-8B35-513D3E4CD703}" srcOrd="1" destOrd="0" parTransId="{F40116B0-5279-4B87-9033-0D6F6A9CB5BE}" sibTransId="{EE16EBF5-03C6-4BE8-BC9E-6099EBD7DA0B}"/>
    <dgm:cxn modelId="{8FB786A7-AD2A-4018-A996-80561E0DD0DB}" srcId="{260CDBCD-C851-4F81-992C-9EA7B6A85E3D}" destId="{DADFB16A-235A-4FE6-B555-B685A378DD88}" srcOrd="0" destOrd="0" parTransId="{EA4FD133-D67A-4A88-B511-896926EE64DC}" sibTransId="{92A75CD1-83AE-47BA-A54C-82B1EAFD1834}"/>
    <dgm:cxn modelId="{6276AEB5-A50F-426F-A089-BC9F808C57CE}" type="presOf" srcId="{CDCA592A-153B-41D3-8B35-513D3E4CD703}" destId="{DF4E49C1-9054-49C1-8302-0DC92464C48A}" srcOrd="0" destOrd="0" presId="urn:microsoft.com/office/officeart/2005/8/layout/vList3"/>
    <dgm:cxn modelId="{C102C4DF-D562-4EFE-A282-A7890E2A6D5D}" type="presOf" srcId="{F929E7C8-5B17-4165-93B9-D76F75392B75}" destId="{D74567AD-8B55-45E7-BBEC-183C2AE6B54B}" srcOrd="0" destOrd="0" presId="urn:microsoft.com/office/officeart/2005/8/layout/vList3"/>
    <dgm:cxn modelId="{99091B59-60DA-48AE-8AF3-7D32ECB9FFD0}" type="presParOf" srcId="{9DF4B69B-7AB8-457D-AC54-980F1070ECE2}" destId="{B0CE4B29-46FE-4686-9EF4-D85F47CF3006}" srcOrd="0" destOrd="0" presId="urn:microsoft.com/office/officeart/2005/8/layout/vList3"/>
    <dgm:cxn modelId="{05EA7014-491E-4B1E-9D92-6A0009578654}" type="presParOf" srcId="{B0CE4B29-46FE-4686-9EF4-D85F47CF3006}" destId="{227F1374-DD02-48A0-878B-C8BB86A7A9A9}" srcOrd="0" destOrd="0" presId="urn:microsoft.com/office/officeart/2005/8/layout/vList3"/>
    <dgm:cxn modelId="{4A437C31-2843-4AA1-BA7E-A5BB0A30DA93}" type="presParOf" srcId="{B0CE4B29-46FE-4686-9EF4-D85F47CF3006}" destId="{83EE5111-6049-4897-8D81-8865FEF7BE8A}" srcOrd="1" destOrd="0" presId="urn:microsoft.com/office/officeart/2005/8/layout/vList3"/>
    <dgm:cxn modelId="{DE222094-0E53-4CA3-8EA6-82503C0D5374}" type="presParOf" srcId="{9DF4B69B-7AB8-457D-AC54-980F1070ECE2}" destId="{1E5D9441-4975-419E-97D5-3AA4A55759D3}" srcOrd="1" destOrd="0" presId="urn:microsoft.com/office/officeart/2005/8/layout/vList3"/>
    <dgm:cxn modelId="{8296C44D-FD21-4EF2-BE36-2DD093F36B42}" type="presParOf" srcId="{9DF4B69B-7AB8-457D-AC54-980F1070ECE2}" destId="{CE3D301E-32A6-43E2-8163-A5BAD3C6EE34}" srcOrd="2" destOrd="0" presId="urn:microsoft.com/office/officeart/2005/8/layout/vList3"/>
    <dgm:cxn modelId="{40D9858A-C68A-430F-9FDE-4A09CCD3314E}" type="presParOf" srcId="{CE3D301E-32A6-43E2-8163-A5BAD3C6EE34}" destId="{92F3967F-8E35-4BFC-B2DE-DB12663766E6}" srcOrd="0" destOrd="0" presId="urn:microsoft.com/office/officeart/2005/8/layout/vList3"/>
    <dgm:cxn modelId="{0ED19BBA-4519-4650-823D-29605D25FF20}" type="presParOf" srcId="{CE3D301E-32A6-43E2-8163-A5BAD3C6EE34}" destId="{DF4E49C1-9054-49C1-8302-0DC92464C48A}" srcOrd="1" destOrd="0" presId="urn:microsoft.com/office/officeart/2005/8/layout/vList3"/>
    <dgm:cxn modelId="{2D0EEE72-794C-4574-93E6-9FCF7917BAF0}" type="presParOf" srcId="{9DF4B69B-7AB8-457D-AC54-980F1070ECE2}" destId="{ADAB2A33-E4BC-4854-8679-1239708EC9D6}" srcOrd="3" destOrd="0" presId="urn:microsoft.com/office/officeart/2005/8/layout/vList3"/>
    <dgm:cxn modelId="{88D86F9D-E108-41A2-9AD5-2C0682D34B38}" type="presParOf" srcId="{9DF4B69B-7AB8-457D-AC54-980F1070ECE2}" destId="{2268D759-3D70-4D8A-B789-15F825308E5F}" srcOrd="4" destOrd="0" presId="urn:microsoft.com/office/officeart/2005/8/layout/vList3"/>
    <dgm:cxn modelId="{F5543656-F55B-41B0-8E35-EF08ED7B92AE}" type="presParOf" srcId="{2268D759-3D70-4D8A-B789-15F825308E5F}" destId="{C4A13E89-B563-4468-87CE-E9F0B073184F}" srcOrd="0" destOrd="0" presId="urn:microsoft.com/office/officeart/2005/8/layout/vList3"/>
    <dgm:cxn modelId="{61492742-685A-40D8-8B4F-E2F601757D32}" type="presParOf" srcId="{2268D759-3D70-4D8A-B789-15F825308E5F}" destId="{EDF8F14E-8E7B-48B6-8590-CEABB31CFAD5}" srcOrd="1" destOrd="0" presId="urn:microsoft.com/office/officeart/2005/8/layout/vList3"/>
    <dgm:cxn modelId="{40EC193E-A7EF-4CF8-8E22-0C9B7DE58288}" type="presParOf" srcId="{9DF4B69B-7AB8-457D-AC54-980F1070ECE2}" destId="{3918A5FF-4E30-4285-90D3-CD6C6217211A}" srcOrd="5" destOrd="0" presId="urn:microsoft.com/office/officeart/2005/8/layout/vList3"/>
    <dgm:cxn modelId="{F3846BE2-26E9-46D7-9BE9-6849F6F1AE62}" type="presParOf" srcId="{9DF4B69B-7AB8-457D-AC54-980F1070ECE2}" destId="{EA5BF4B8-6698-4564-9A31-572C621C5EB1}" srcOrd="6" destOrd="0" presId="urn:microsoft.com/office/officeart/2005/8/layout/vList3"/>
    <dgm:cxn modelId="{889C10A7-977B-474A-8CAF-8332B0F2589B}" type="presParOf" srcId="{EA5BF4B8-6698-4564-9A31-572C621C5EB1}" destId="{C02BC9E0-8CC7-40FE-8899-7F58142691F9}" srcOrd="0" destOrd="0" presId="urn:microsoft.com/office/officeart/2005/8/layout/vList3"/>
    <dgm:cxn modelId="{B940EEF6-018C-42D2-A564-A8473379538B}" type="presParOf" srcId="{EA5BF4B8-6698-4564-9A31-572C621C5EB1}" destId="{D74567AD-8B55-45E7-BBEC-183C2AE6B54B}" srcOrd="1" destOrd="0" presId="urn:microsoft.com/office/officeart/2005/8/layout/vList3"/>
    <dgm:cxn modelId="{1AF5F562-ED10-405E-949D-3F0D1463D3E7}" type="presParOf" srcId="{9DF4B69B-7AB8-457D-AC54-980F1070ECE2}" destId="{21A3E672-7F99-4111-BC06-87CAD4291C2A}" srcOrd="7" destOrd="0" presId="urn:microsoft.com/office/officeart/2005/8/layout/vList3"/>
    <dgm:cxn modelId="{DD4004ED-A896-4B26-A370-E8EAED59F5FB}" type="presParOf" srcId="{9DF4B69B-7AB8-457D-AC54-980F1070ECE2}" destId="{FC2EB825-82BB-456F-81B8-E232A6E5D335}" srcOrd="8" destOrd="0" presId="urn:microsoft.com/office/officeart/2005/8/layout/vList3"/>
    <dgm:cxn modelId="{E617DA17-24B4-44DD-BF29-1006B485C23C}" type="presParOf" srcId="{FC2EB825-82BB-456F-81B8-E232A6E5D335}" destId="{F5422B8A-F28C-4B5F-9E11-E5BCDBF6F278}" srcOrd="0" destOrd="0" presId="urn:microsoft.com/office/officeart/2005/8/layout/vList3"/>
    <dgm:cxn modelId="{FF9F2E70-9D5D-47A8-A117-A83BD83FAE4B}" type="presParOf" srcId="{FC2EB825-82BB-456F-81B8-E232A6E5D335}" destId="{0405D7CF-930F-46D6-A334-5A20E284749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86E8A23-0787-4030-80E2-9D195DB6D5E3}" type="doc">
      <dgm:prSet loTypeId="urn:microsoft.com/office/officeart/2005/8/layout/list1" loCatId="list" qsTypeId="urn:microsoft.com/office/officeart/2005/8/quickstyle/simple1#19" qsCatId="simple" csTypeId="urn:microsoft.com/office/officeart/2005/8/colors/accent1_2#12" csCatId="accent1" phldr="1"/>
      <dgm:spPr/>
      <dgm:t>
        <a:bodyPr/>
        <a:lstStyle/>
        <a:p>
          <a:endParaRPr lang="nl-BE"/>
        </a:p>
      </dgm:t>
    </dgm:pt>
    <dgm:pt modelId="{3192594C-C4F6-4ECE-A38B-109DBFCB0F87}">
      <dgm:prSet phldrT="[Teks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4CBCC5"/>
        </a:solidFill>
        <a:ln>
          <a:solidFill>
            <a:srgbClr val="4CBCC5"/>
          </a:solidFill>
        </a:ln>
      </dgm:spPr>
      <dgm:t>
        <a:bodyPr/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nl-NL" sz="2400" b="0" kern="1200" cap="small" baseline="0">
              <a:solidFill>
                <a:prstClr val="white"/>
              </a:solidFill>
              <a:effectLst/>
              <a:latin typeface="Poppins Medium" panose="00000600000000000000" pitchFamily="2" charset="0"/>
              <a:ea typeface="Roboto" pitchFamily="2" charset="0"/>
              <a:cs typeface="Poppins Medium" panose="00000600000000000000" pitchFamily="2" charset="0"/>
            </a:rPr>
            <a:t>Didactische principes met effect</a:t>
          </a:r>
          <a:endParaRPr kumimoji="0" lang="nl-BE" sz="2400" b="0" kern="1200" cap="small" baseline="0">
            <a:solidFill>
              <a:prstClr val="white"/>
            </a:solidFill>
            <a:effectLst/>
            <a:latin typeface="Poppins Medium" panose="00000600000000000000" pitchFamily="2" charset="0"/>
            <a:ea typeface="Roboto" pitchFamily="2" charset="0"/>
            <a:cs typeface="Poppins Medium" panose="00000600000000000000" pitchFamily="2" charset="0"/>
          </a:endParaRPr>
        </a:p>
      </dgm:t>
    </dgm:pt>
    <dgm:pt modelId="{BF04E0D2-CAC2-4A71-9312-7343CF33A4F2}" type="parTrans" cxnId="{76A8ED2C-32D4-4EDC-BB73-6339282869A0}">
      <dgm:prSet/>
      <dgm:spPr/>
      <dgm:t>
        <a:bodyPr/>
        <a:lstStyle/>
        <a:p>
          <a:pPr>
            <a:lnSpc>
              <a:spcPct val="100000"/>
            </a:lnSpc>
          </a:pPr>
          <a:endParaRPr lang="nl-BE" sz="24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292A3BBA-BFCA-4029-8672-BFF789995DAF}" type="sibTrans" cxnId="{76A8ED2C-32D4-4EDC-BB73-6339282869A0}">
      <dgm:prSet/>
      <dgm:spPr/>
      <dgm:t>
        <a:bodyPr/>
        <a:lstStyle/>
        <a:p>
          <a:pPr>
            <a:lnSpc>
              <a:spcPct val="100000"/>
            </a:lnSpc>
          </a:pPr>
          <a:endParaRPr lang="nl-BE" sz="24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DAF5317-EBB2-426A-B47E-77382AB6469D}">
      <dgm:prSet phldrT="[Teks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lnSpc>
              <a:spcPct val="150000"/>
            </a:lnSpc>
          </a:pPr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Voorkennis activeren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CC97E7E8-6074-4C87-90DD-94A43CF6E250}" type="sibTrans" cxnId="{4A477A96-64F5-4DA2-B4D2-4025D336A3BB}">
      <dgm:prSet/>
      <dgm:spPr/>
      <dgm:t>
        <a:bodyPr/>
        <a:lstStyle/>
        <a:p>
          <a:pPr>
            <a:lnSpc>
              <a:spcPct val="100000"/>
            </a:lnSpc>
          </a:pPr>
          <a:endParaRPr lang="nl-BE" sz="24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8BF65D1-6AD4-4A0A-BC39-FF338332C989}" type="parTrans" cxnId="{4A477A96-64F5-4DA2-B4D2-4025D336A3BB}">
      <dgm:prSet/>
      <dgm:spPr/>
      <dgm:t>
        <a:bodyPr/>
        <a:lstStyle/>
        <a:p>
          <a:pPr>
            <a:lnSpc>
              <a:spcPct val="100000"/>
            </a:lnSpc>
          </a:pPr>
          <a:endParaRPr lang="nl-BE" sz="24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4988991-2C47-4112-BCD2-D4B2A745F364}">
      <dgm:prSet phldrT="[Teks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lnSpc>
              <a:spcPct val="150000"/>
            </a:lnSpc>
          </a:pPr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Heldere, uitdagende doelen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A0BAF4E-4D69-4910-A0F1-2CDBE40372BA}" type="sibTrans" cxnId="{0417E2C1-BFAA-4190-BE16-C9087C8450D7}">
      <dgm:prSet/>
      <dgm:spPr/>
      <dgm:t>
        <a:bodyPr/>
        <a:lstStyle/>
        <a:p>
          <a:endParaRPr lang="nl-BE"/>
        </a:p>
      </dgm:t>
    </dgm:pt>
    <dgm:pt modelId="{4114B90C-0828-4513-97BA-2EA352F28859}" type="parTrans" cxnId="{0417E2C1-BFAA-4190-BE16-C9087C8450D7}">
      <dgm:prSet/>
      <dgm:spPr/>
      <dgm:t>
        <a:bodyPr/>
        <a:lstStyle/>
        <a:p>
          <a:endParaRPr lang="nl-BE"/>
        </a:p>
      </dgm:t>
    </dgm:pt>
    <dgm:pt modelId="{93C2B23D-A832-405F-A98D-195240308682}">
      <dgm:prSet phldrT="[Teks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lnSpc>
              <a:spcPct val="150000"/>
            </a:lnSpc>
          </a:pPr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Instructie, begeleide </a:t>
          </a:r>
          <a:r>
            <a:rPr lang="nl-NL" sz="2000" err="1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inoefening</a:t>
          </a:r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, zelfstandige verwerking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78AE819-8829-4C1A-9EB8-A34CF95D45CA}" type="sibTrans" cxnId="{9AEE9FFA-9FB7-4729-AE95-85F33A6447C1}">
      <dgm:prSet/>
      <dgm:spPr/>
      <dgm:t>
        <a:bodyPr/>
        <a:lstStyle/>
        <a:p>
          <a:endParaRPr lang="nl-BE"/>
        </a:p>
      </dgm:t>
    </dgm:pt>
    <dgm:pt modelId="{B69AB38D-AF3E-4080-9DBA-2B87BFE229CC}" type="parTrans" cxnId="{9AEE9FFA-9FB7-4729-AE95-85F33A6447C1}">
      <dgm:prSet/>
      <dgm:spPr/>
      <dgm:t>
        <a:bodyPr/>
        <a:lstStyle/>
        <a:p>
          <a:endParaRPr lang="nl-BE"/>
        </a:p>
      </dgm:t>
    </dgm:pt>
    <dgm:pt modelId="{47854B98-5AD3-4A8A-B6E0-5E2675D3E984}">
      <dgm:prSet phldrT="[Teks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lnSpc>
              <a:spcPct val="150000"/>
            </a:lnSpc>
          </a:pPr>
          <a:endParaRPr lang="nl-BE" sz="2000">
            <a:solidFill>
              <a:srgbClr val="2D3E4E"/>
            </a:solidFill>
            <a:highlight>
              <a:srgbClr val="FFFF00"/>
            </a:highlight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7F5C1D29-B74E-4366-83E1-8DB61E041411}" type="sibTrans" cxnId="{890E8E3D-D71F-4F5C-9C2B-6267D2FE63F1}">
      <dgm:prSet/>
      <dgm:spPr/>
      <dgm:t>
        <a:bodyPr/>
        <a:lstStyle/>
        <a:p>
          <a:endParaRPr lang="nl-BE"/>
        </a:p>
      </dgm:t>
    </dgm:pt>
    <dgm:pt modelId="{ED89B099-9469-4C2D-8204-8F5D52FC8833}" type="parTrans" cxnId="{890E8E3D-D71F-4F5C-9C2B-6267D2FE63F1}">
      <dgm:prSet/>
      <dgm:spPr/>
      <dgm:t>
        <a:bodyPr/>
        <a:lstStyle/>
        <a:p>
          <a:endParaRPr lang="nl-BE"/>
        </a:p>
      </dgm:t>
    </dgm:pt>
    <dgm:pt modelId="{0AB13122-9E50-401E-A511-2EC93B56BDA3}">
      <dgm:prSet phldrT="[Teks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lnSpc>
              <a:spcPct val="150000"/>
            </a:lnSpc>
          </a:pPr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Combinatie van woord en beeld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8A35C6C6-E0C5-4111-85AA-1B2E8B401EC3}" type="sibTrans" cxnId="{9E834447-A94A-425B-ABC6-86B698D507B4}">
      <dgm:prSet/>
      <dgm:spPr/>
      <dgm:t>
        <a:bodyPr/>
        <a:lstStyle/>
        <a:p>
          <a:endParaRPr lang="nl-BE"/>
        </a:p>
      </dgm:t>
    </dgm:pt>
    <dgm:pt modelId="{CB2EB489-1A9E-4F7F-AADC-C64D59AC72D1}" type="parTrans" cxnId="{9E834447-A94A-425B-ABC6-86B698D507B4}">
      <dgm:prSet/>
      <dgm:spPr/>
      <dgm:t>
        <a:bodyPr/>
        <a:lstStyle/>
        <a:p>
          <a:endParaRPr lang="nl-BE"/>
        </a:p>
      </dgm:t>
    </dgm:pt>
    <dgm:pt modelId="{1D122E82-FCD6-401E-A55C-45EBB1773586}">
      <dgm:prSet phldrT="[Teks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lnSpc>
              <a:spcPct val="150000"/>
            </a:lnSpc>
          </a:pPr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Gespreid oefenen &amp; herhalen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54A3680-4AB0-4384-887C-1CDA0D8DB9D4}" type="sibTrans" cxnId="{779BE915-292F-44C2-8EDB-4F3970F22BF0}">
      <dgm:prSet/>
      <dgm:spPr/>
      <dgm:t>
        <a:bodyPr/>
        <a:lstStyle/>
        <a:p>
          <a:endParaRPr lang="nl-BE"/>
        </a:p>
      </dgm:t>
    </dgm:pt>
    <dgm:pt modelId="{C63863A9-AC0E-4514-91EF-E5ABF5BF6640}" type="parTrans" cxnId="{779BE915-292F-44C2-8EDB-4F3970F22BF0}">
      <dgm:prSet/>
      <dgm:spPr/>
      <dgm:t>
        <a:bodyPr/>
        <a:lstStyle/>
        <a:p>
          <a:endParaRPr lang="nl-BE"/>
        </a:p>
      </dgm:t>
    </dgm:pt>
    <dgm:pt modelId="{6D8C7963-915E-4974-83AE-5DFE12DC077D}">
      <dgm:prSet phldrT="[Teks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lnSpc>
              <a:spcPct val="150000"/>
            </a:lnSpc>
          </a:pPr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Controle van begrip &amp; feedback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4F06E4EE-AD86-49F7-848D-D3A5959F34E5}" type="sibTrans" cxnId="{8A2E632D-920A-4019-95C5-C8C7E35E6D6D}">
      <dgm:prSet/>
      <dgm:spPr/>
      <dgm:t>
        <a:bodyPr/>
        <a:lstStyle/>
        <a:p>
          <a:endParaRPr lang="nl-BE"/>
        </a:p>
      </dgm:t>
    </dgm:pt>
    <dgm:pt modelId="{2C842946-F893-4DDF-89FD-3DA1DAA9882B}" type="parTrans" cxnId="{8A2E632D-920A-4019-95C5-C8C7E35E6D6D}">
      <dgm:prSet/>
      <dgm:spPr/>
      <dgm:t>
        <a:bodyPr/>
        <a:lstStyle/>
        <a:p>
          <a:endParaRPr lang="nl-BE"/>
        </a:p>
      </dgm:t>
    </dgm:pt>
    <dgm:pt modelId="{781345F2-3BD6-4D9C-9F6C-F947644653C8}">
      <dgm:prSet phldrT="[Teks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>
            <a:lnSpc>
              <a:spcPct val="150000"/>
            </a:lnSpc>
          </a:pPr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Verlengde instructie – zelfstandige verwerking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C2B482E2-B877-49C4-8CE1-BCF4D8E91989}" type="sibTrans" cxnId="{185EA9D5-6640-404F-9E56-DB51AD3C68B2}">
      <dgm:prSet/>
      <dgm:spPr/>
      <dgm:t>
        <a:bodyPr/>
        <a:lstStyle/>
        <a:p>
          <a:endParaRPr lang="nl-BE"/>
        </a:p>
      </dgm:t>
    </dgm:pt>
    <dgm:pt modelId="{435D4D44-ED57-4672-8BE8-F6D53451373D}" type="parTrans" cxnId="{185EA9D5-6640-404F-9E56-DB51AD3C68B2}">
      <dgm:prSet/>
      <dgm:spPr/>
      <dgm:t>
        <a:bodyPr/>
        <a:lstStyle/>
        <a:p>
          <a:endParaRPr lang="nl-BE"/>
        </a:p>
      </dgm:t>
    </dgm:pt>
    <dgm:pt modelId="{F1E5510F-51F3-410D-B27C-C50A9B4417CD}" type="pres">
      <dgm:prSet presAssocID="{586E8A23-0787-4030-80E2-9D195DB6D5E3}" presName="linear" presStyleCnt="0">
        <dgm:presLayoutVars>
          <dgm:dir/>
          <dgm:animLvl val="lvl"/>
          <dgm:resizeHandles val="exact"/>
        </dgm:presLayoutVars>
      </dgm:prSet>
      <dgm:spPr/>
    </dgm:pt>
    <dgm:pt modelId="{3F678C50-032C-4710-8750-EB01BF4BCDBA}" type="pres">
      <dgm:prSet presAssocID="{3192594C-C4F6-4ECE-A38B-109DBFCB0F87}" presName="parentLin" presStyleCnt="0"/>
      <dgm:spPr/>
    </dgm:pt>
    <dgm:pt modelId="{054762E0-1DD3-4116-A756-143026BE701A}" type="pres">
      <dgm:prSet presAssocID="{3192594C-C4F6-4ECE-A38B-109DBFCB0F87}" presName="parentLeftMargin" presStyleLbl="node1" presStyleIdx="0" presStyleCnt="1"/>
      <dgm:spPr/>
    </dgm:pt>
    <dgm:pt modelId="{2E188B56-1517-4D1E-A4B8-A624EFBC87AB}" type="pres">
      <dgm:prSet presAssocID="{3192594C-C4F6-4ECE-A38B-109DBFCB0F87}" presName="parentText" presStyleLbl="node1" presStyleIdx="0" presStyleCnt="1" custScaleX="107393" custScaleY="842746" custLinFactNeighborX="5059" custLinFactNeighborY="-46049">
        <dgm:presLayoutVars>
          <dgm:chMax val="0"/>
          <dgm:bulletEnabled val="1"/>
        </dgm:presLayoutVars>
      </dgm:prSet>
      <dgm:spPr/>
    </dgm:pt>
    <dgm:pt modelId="{8A0FF6A3-D320-4CDA-9937-4BCEC847C87E}" type="pres">
      <dgm:prSet presAssocID="{3192594C-C4F6-4ECE-A38B-109DBFCB0F87}" presName="negativeSpace" presStyleCnt="0"/>
      <dgm:spPr/>
    </dgm:pt>
    <dgm:pt modelId="{4CC3C96D-53DE-4F12-AA42-8BB9988FA049}" type="pres">
      <dgm:prSet presAssocID="{3192594C-C4F6-4ECE-A38B-109DBFCB0F87}" presName="childText" presStyleLbl="conFgAcc1" presStyleIdx="0" presStyleCnt="1" custScaleY="163855" custLinFactY="13266" custLinFactNeighborX="429" custLinFactNeighborY="100000">
        <dgm:presLayoutVars>
          <dgm:bulletEnabled val="1"/>
        </dgm:presLayoutVars>
      </dgm:prSet>
      <dgm:spPr/>
    </dgm:pt>
  </dgm:ptLst>
  <dgm:cxnLst>
    <dgm:cxn modelId="{7CCB130F-1AC2-4D79-B016-15FF4DBA722D}" type="presOf" srcId="{F4988991-2C47-4112-BCD2-D4B2A745F364}" destId="{4CC3C96D-53DE-4F12-AA42-8BB9988FA049}" srcOrd="0" destOrd="1" presId="urn:microsoft.com/office/officeart/2005/8/layout/list1"/>
    <dgm:cxn modelId="{779BE915-292F-44C2-8EDB-4F3970F22BF0}" srcId="{3192594C-C4F6-4ECE-A38B-109DBFCB0F87}" destId="{1D122E82-FCD6-401E-A55C-45EBB1773586}" srcOrd="5" destOrd="0" parTransId="{C63863A9-AC0E-4514-91EF-E5ABF5BF6640}" sibTransId="{554A3680-4AB0-4384-887C-1CDA0D8DB9D4}"/>
    <dgm:cxn modelId="{76A8ED2C-32D4-4EDC-BB73-6339282869A0}" srcId="{586E8A23-0787-4030-80E2-9D195DB6D5E3}" destId="{3192594C-C4F6-4ECE-A38B-109DBFCB0F87}" srcOrd="0" destOrd="0" parTransId="{BF04E0D2-CAC2-4A71-9312-7343CF33A4F2}" sibTransId="{292A3BBA-BFCA-4029-8672-BFF789995DAF}"/>
    <dgm:cxn modelId="{8A2E632D-920A-4019-95C5-C8C7E35E6D6D}" srcId="{3192594C-C4F6-4ECE-A38B-109DBFCB0F87}" destId="{6D8C7963-915E-4974-83AE-5DFE12DC077D}" srcOrd="6" destOrd="0" parTransId="{2C842946-F893-4DDF-89FD-3DA1DAA9882B}" sibTransId="{4F06E4EE-AD86-49F7-848D-D3A5959F34E5}"/>
    <dgm:cxn modelId="{5F26E82E-89E8-4393-B99F-A5C00E4EE3EA}" type="presOf" srcId="{0AB13122-9E50-401E-A511-2EC93B56BDA3}" destId="{4CC3C96D-53DE-4F12-AA42-8BB9988FA049}" srcOrd="0" destOrd="4" presId="urn:microsoft.com/office/officeart/2005/8/layout/list1"/>
    <dgm:cxn modelId="{CF6CAC39-E5B4-4141-9872-4D449A364203}" type="presOf" srcId="{1D122E82-FCD6-401E-A55C-45EBB1773586}" destId="{4CC3C96D-53DE-4F12-AA42-8BB9988FA049}" srcOrd="0" destOrd="5" presId="urn:microsoft.com/office/officeart/2005/8/layout/list1"/>
    <dgm:cxn modelId="{890E8E3D-D71F-4F5C-9C2B-6267D2FE63F1}" srcId="{3192594C-C4F6-4ECE-A38B-109DBFCB0F87}" destId="{47854B98-5AD3-4A8A-B6E0-5E2675D3E984}" srcOrd="3" destOrd="0" parTransId="{ED89B099-9469-4C2D-8204-8F5D52FC8833}" sibTransId="{7F5C1D29-B74E-4366-83E1-8DB61E041411}"/>
    <dgm:cxn modelId="{9E834447-A94A-425B-ABC6-86B698D507B4}" srcId="{3192594C-C4F6-4ECE-A38B-109DBFCB0F87}" destId="{0AB13122-9E50-401E-A511-2EC93B56BDA3}" srcOrd="4" destOrd="0" parTransId="{CB2EB489-1A9E-4F7F-AADC-C64D59AC72D1}" sibTransId="{8A35C6C6-E0C5-4111-85AA-1B2E8B401EC3}"/>
    <dgm:cxn modelId="{5B7E1C48-0C5F-4B92-83D5-476B19950B90}" type="presOf" srcId="{586E8A23-0787-4030-80E2-9D195DB6D5E3}" destId="{F1E5510F-51F3-410D-B27C-C50A9B4417CD}" srcOrd="0" destOrd="0" presId="urn:microsoft.com/office/officeart/2005/8/layout/list1"/>
    <dgm:cxn modelId="{D2AF667F-0081-432F-B958-48BE7ECE65C5}" type="presOf" srcId="{9DAF5317-EBB2-426A-B47E-77382AB6469D}" destId="{4CC3C96D-53DE-4F12-AA42-8BB9988FA049}" srcOrd="0" destOrd="0" presId="urn:microsoft.com/office/officeart/2005/8/layout/list1"/>
    <dgm:cxn modelId="{2E05F780-C77D-49B1-B4F8-531F72712598}" type="presOf" srcId="{781345F2-3BD6-4D9C-9F6C-F947644653C8}" destId="{4CC3C96D-53DE-4F12-AA42-8BB9988FA049}" srcOrd="0" destOrd="7" presId="urn:microsoft.com/office/officeart/2005/8/layout/list1"/>
    <dgm:cxn modelId="{72857C8D-CC4F-4260-8E1D-22A738E4EAAB}" type="presOf" srcId="{3192594C-C4F6-4ECE-A38B-109DBFCB0F87}" destId="{054762E0-1DD3-4116-A756-143026BE701A}" srcOrd="0" destOrd="0" presId="urn:microsoft.com/office/officeart/2005/8/layout/list1"/>
    <dgm:cxn modelId="{86410395-B84C-474F-BA3C-9B9C499DF1E7}" type="presOf" srcId="{6D8C7963-915E-4974-83AE-5DFE12DC077D}" destId="{4CC3C96D-53DE-4F12-AA42-8BB9988FA049}" srcOrd="0" destOrd="6" presId="urn:microsoft.com/office/officeart/2005/8/layout/list1"/>
    <dgm:cxn modelId="{4A477A96-64F5-4DA2-B4D2-4025D336A3BB}" srcId="{3192594C-C4F6-4ECE-A38B-109DBFCB0F87}" destId="{9DAF5317-EBB2-426A-B47E-77382AB6469D}" srcOrd="0" destOrd="0" parTransId="{88BF65D1-6AD4-4A0A-BC39-FF338332C989}" sibTransId="{CC97E7E8-6074-4C87-90DD-94A43CF6E250}"/>
    <dgm:cxn modelId="{415513A7-7A55-495B-8655-AD544F59D0C8}" type="presOf" srcId="{47854B98-5AD3-4A8A-B6E0-5E2675D3E984}" destId="{4CC3C96D-53DE-4F12-AA42-8BB9988FA049}" srcOrd="0" destOrd="3" presId="urn:microsoft.com/office/officeart/2005/8/layout/list1"/>
    <dgm:cxn modelId="{0417E2C1-BFAA-4190-BE16-C9087C8450D7}" srcId="{3192594C-C4F6-4ECE-A38B-109DBFCB0F87}" destId="{F4988991-2C47-4112-BCD2-D4B2A745F364}" srcOrd="1" destOrd="0" parTransId="{4114B90C-0828-4513-97BA-2EA352F28859}" sibTransId="{4A0BAF4E-4D69-4910-A0F1-2CDBE40372BA}"/>
    <dgm:cxn modelId="{185EA9D5-6640-404F-9E56-DB51AD3C68B2}" srcId="{3192594C-C4F6-4ECE-A38B-109DBFCB0F87}" destId="{781345F2-3BD6-4D9C-9F6C-F947644653C8}" srcOrd="7" destOrd="0" parTransId="{435D4D44-ED57-4672-8BE8-F6D53451373D}" sibTransId="{C2B482E2-B877-49C4-8CE1-BCF4D8E91989}"/>
    <dgm:cxn modelId="{5A9578ED-2FB1-4432-8657-B67BA4CB877D}" type="presOf" srcId="{93C2B23D-A832-405F-A98D-195240308682}" destId="{4CC3C96D-53DE-4F12-AA42-8BB9988FA049}" srcOrd="0" destOrd="2" presId="urn:microsoft.com/office/officeart/2005/8/layout/list1"/>
    <dgm:cxn modelId="{A29DF6F4-894E-4270-A51F-6776D592DE80}" type="presOf" srcId="{3192594C-C4F6-4ECE-A38B-109DBFCB0F87}" destId="{2E188B56-1517-4D1E-A4B8-A624EFBC87AB}" srcOrd="1" destOrd="0" presId="urn:microsoft.com/office/officeart/2005/8/layout/list1"/>
    <dgm:cxn modelId="{9AEE9FFA-9FB7-4729-AE95-85F33A6447C1}" srcId="{3192594C-C4F6-4ECE-A38B-109DBFCB0F87}" destId="{93C2B23D-A832-405F-A98D-195240308682}" srcOrd="2" destOrd="0" parTransId="{B69AB38D-AF3E-4080-9DBA-2B87BFE229CC}" sibTransId="{078AE819-8829-4C1A-9EB8-A34CF95D45CA}"/>
    <dgm:cxn modelId="{B491F8CB-36FA-4DB4-ABF3-156987A44BA7}" type="presParOf" srcId="{F1E5510F-51F3-410D-B27C-C50A9B4417CD}" destId="{3F678C50-032C-4710-8750-EB01BF4BCDBA}" srcOrd="0" destOrd="0" presId="urn:microsoft.com/office/officeart/2005/8/layout/list1"/>
    <dgm:cxn modelId="{5DD879D8-2FD4-4AEE-AD42-0D7E3FA7BFCB}" type="presParOf" srcId="{3F678C50-032C-4710-8750-EB01BF4BCDBA}" destId="{054762E0-1DD3-4116-A756-143026BE701A}" srcOrd="0" destOrd="0" presId="urn:microsoft.com/office/officeart/2005/8/layout/list1"/>
    <dgm:cxn modelId="{CAF44915-7405-4413-ACC8-8F73F313E1BD}" type="presParOf" srcId="{3F678C50-032C-4710-8750-EB01BF4BCDBA}" destId="{2E188B56-1517-4D1E-A4B8-A624EFBC87AB}" srcOrd="1" destOrd="0" presId="urn:microsoft.com/office/officeart/2005/8/layout/list1"/>
    <dgm:cxn modelId="{1C3B7491-58AB-4C58-AC8C-6BFB7509B753}" type="presParOf" srcId="{F1E5510F-51F3-410D-B27C-C50A9B4417CD}" destId="{8A0FF6A3-D320-4CDA-9937-4BCEC847C87E}" srcOrd="1" destOrd="0" presId="urn:microsoft.com/office/officeart/2005/8/layout/list1"/>
    <dgm:cxn modelId="{A76E7DC0-6C22-4857-85F3-5BF0D96322A9}" type="presParOf" srcId="{F1E5510F-51F3-410D-B27C-C50A9B4417CD}" destId="{4CC3C96D-53DE-4F12-AA42-8BB9988FA049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60CDBCD-C851-4F81-992C-9EA7B6A85E3D}" type="doc">
      <dgm:prSet loTypeId="urn:microsoft.com/office/officeart/2005/8/layout/vList3" loCatId="list" qsTypeId="urn:microsoft.com/office/officeart/2005/8/quickstyle/simple1#30" qsCatId="simple" csTypeId="urn:microsoft.com/office/officeart/2005/8/colors/colorful5#9" csCatId="colorful" phldr="1"/>
      <dgm:spPr/>
      <dgm:t>
        <a:bodyPr/>
        <a:lstStyle/>
        <a:p>
          <a:endParaRPr lang="nl-BE"/>
        </a:p>
      </dgm:t>
    </dgm:pt>
    <dgm:pt modelId="{DADFB16A-235A-4FE6-B555-B685A378DD88}">
      <dgm:prSet phldrT="[Tekst]" custT="1"/>
      <dgm:spPr>
        <a:noFill/>
        <a:ln>
          <a:solidFill>
            <a:srgbClr val="AE2081"/>
          </a:solidFill>
        </a:ln>
      </dgm:spPr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UITDAGEND </a:t>
          </a:r>
        </a:p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niet te makkelijk, niet te moeilijk 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A4FD133-D67A-4A88-B511-896926EE64DC}" type="parTrans" cxnId="{8FB786A7-AD2A-4018-A996-80561E0DD0DB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2A75CD1-83AE-47BA-A54C-82B1EAFD1834}" type="sibTrans" cxnId="{8FB786A7-AD2A-4018-A996-80561E0DD0DB}">
      <dgm:prSet/>
      <dgm:spPr>
        <a:ln>
          <a:solidFill>
            <a:srgbClr val="9A1C6A"/>
          </a:solidFill>
        </a:ln>
      </dgm:spPr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CDCA592A-153B-41D3-8B35-513D3E4CD703}">
      <dgm:prSet phldrT="[Tekst]" custT="1"/>
      <dgm:spPr>
        <a:noFill/>
        <a:ln>
          <a:solidFill>
            <a:srgbClr val="4CBCC5"/>
          </a:solidFill>
        </a:ln>
      </dgm:spPr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HELDER</a:t>
          </a:r>
        </a:p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Moeilijke begrippen niet weglaten, maar uitleggen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40116B0-5279-4B87-9033-0D6F6A9CB5BE}" type="parTrans" cxnId="{5F8B4BA4-3B74-4970-A332-FB542934193B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E16EBF5-03C6-4BE8-BC9E-6099EBD7DA0B}" type="sibTrans" cxnId="{5F8B4BA4-3B74-4970-A332-FB542934193B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0F93ACF-B341-4230-9CF1-2AFFA3CF7464}">
      <dgm:prSet phldrT="[Tekst]" custT="1"/>
      <dgm:spPr>
        <a:noFill/>
        <a:ln>
          <a:solidFill>
            <a:srgbClr val="A8AF37"/>
          </a:solidFill>
        </a:ln>
      </dgm:spPr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CONTROLEERBAAR</a:t>
          </a:r>
        </a:p>
        <a:p>
          <a:pPr algn="l"/>
          <a:r>
            <a:rPr lang="nl-BE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Goed afgebakend</a:t>
          </a:r>
        </a:p>
      </dgm:t>
    </dgm:pt>
    <dgm:pt modelId="{119FDA47-2389-41F5-86C5-C15498735B79}" type="parTrans" cxnId="{9C6B5B5E-B924-4AA0-9619-D4FF2B937A07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9EF249D-0AE6-4750-A843-BDA8F3DAEC57}" type="sibTrans" cxnId="{9C6B5B5E-B924-4AA0-9619-D4FF2B937A07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929E7C8-5B17-4165-93B9-D76F75392B75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ACTIEF BESPREKEN</a:t>
          </a:r>
        </a:p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Gebruik een uitgewerkt voorbeeld of visuele voorstelling 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E785157-A488-49EE-8A44-04D4A32A2778}" type="parTrans" cxnId="{E7D62A91-9530-46EC-B9D7-B805F0261EE1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9D6B3DF-44AB-4AE6-BBF2-5991B0A10B1E}" type="sibTrans" cxnId="{E7D62A91-9530-46EC-B9D7-B805F0261EE1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DF4B69B-7AB8-457D-AC54-980F1070ECE2}" type="pres">
      <dgm:prSet presAssocID="{260CDBCD-C851-4F81-992C-9EA7B6A85E3D}" presName="linearFlow" presStyleCnt="0">
        <dgm:presLayoutVars>
          <dgm:dir/>
          <dgm:resizeHandles val="exact"/>
        </dgm:presLayoutVars>
      </dgm:prSet>
      <dgm:spPr/>
    </dgm:pt>
    <dgm:pt modelId="{B0CE4B29-46FE-4686-9EF4-D85F47CF3006}" type="pres">
      <dgm:prSet presAssocID="{DADFB16A-235A-4FE6-B555-B685A378DD88}" presName="composite" presStyleCnt="0"/>
      <dgm:spPr/>
    </dgm:pt>
    <dgm:pt modelId="{227F1374-DD02-48A0-878B-C8BB86A7A9A9}" type="pres">
      <dgm:prSet presAssocID="{DADFB16A-235A-4FE6-B555-B685A378DD88}" presName="imgShp" presStyleLbl="fgImgPlace1" presStyleIdx="0" presStyleCnt="4"/>
      <dgm:spPr>
        <a:solidFill>
          <a:srgbClr val="E9DBE9"/>
        </a:solidFill>
        <a:ln>
          <a:solidFill>
            <a:srgbClr val="9A1C6A"/>
          </a:solidFill>
        </a:ln>
      </dgm:spPr>
    </dgm:pt>
    <dgm:pt modelId="{83EE5111-6049-4897-8D81-8865FEF7BE8A}" type="pres">
      <dgm:prSet presAssocID="{DADFB16A-235A-4FE6-B555-B685A378DD88}" presName="txShp" presStyleLbl="node1" presStyleIdx="0" presStyleCnt="4">
        <dgm:presLayoutVars>
          <dgm:bulletEnabled val="1"/>
        </dgm:presLayoutVars>
      </dgm:prSet>
      <dgm:spPr/>
    </dgm:pt>
    <dgm:pt modelId="{1E5D9441-4975-419E-97D5-3AA4A55759D3}" type="pres">
      <dgm:prSet presAssocID="{92A75CD1-83AE-47BA-A54C-82B1EAFD1834}" presName="spacing" presStyleCnt="0"/>
      <dgm:spPr/>
    </dgm:pt>
    <dgm:pt modelId="{CE3D301E-32A6-43E2-8163-A5BAD3C6EE34}" type="pres">
      <dgm:prSet presAssocID="{CDCA592A-153B-41D3-8B35-513D3E4CD703}" presName="composite" presStyleCnt="0"/>
      <dgm:spPr/>
    </dgm:pt>
    <dgm:pt modelId="{92F3967F-8E35-4BFC-B2DE-DB12663766E6}" type="pres">
      <dgm:prSet presAssocID="{CDCA592A-153B-41D3-8B35-513D3E4CD703}" presName="imgShp" presStyleLbl="fgImgPlace1" presStyleIdx="1" presStyleCnt="4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DEF3F4"/>
        </a:solidFill>
      </dgm:spPr>
    </dgm:pt>
    <dgm:pt modelId="{DF4E49C1-9054-49C1-8302-0DC92464C48A}" type="pres">
      <dgm:prSet presAssocID="{CDCA592A-153B-41D3-8B35-513D3E4CD703}" presName="txShp" presStyleLbl="node1" presStyleIdx="1" presStyleCnt="4">
        <dgm:presLayoutVars>
          <dgm:bulletEnabled val="1"/>
        </dgm:presLayoutVars>
      </dgm:prSet>
      <dgm:spPr/>
    </dgm:pt>
    <dgm:pt modelId="{ADAB2A33-E4BC-4854-8679-1239708EC9D6}" type="pres">
      <dgm:prSet presAssocID="{EE16EBF5-03C6-4BE8-BC9E-6099EBD7DA0B}" presName="spacing" presStyleCnt="0"/>
      <dgm:spPr/>
    </dgm:pt>
    <dgm:pt modelId="{2268D759-3D70-4D8A-B789-15F825308E5F}" type="pres">
      <dgm:prSet presAssocID="{A0F93ACF-B341-4230-9CF1-2AFFA3CF7464}" presName="composite" presStyleCnt="0"/>
      <dgm:spPr/>
    </dgm:pt>
    <dgm:pt modelId="{C4A13E89-B563-4468-87CE-E9F0B073184F}" type="pres">
      <dgm:prSet presAssocID="{A0F93ACF-B341-4230-9CF1-2AFFA3CF7464}" presName="imgShp" presStyleLbl="fgImgPlace1" presStyleIdx="2" presStyleCnt="4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solidFill>
          <a:srgbClr val="ECECDA"/>
        </a:solidFill>
      </dgm:spPr>
    </dgm:pt>
    <dgm:pt modelId="{EDF8F14E-8E7B-48B6-8590-CEABB31CFAD5}" type="pres">
      <dgm:prSet presAssocID="{A0F93ACF-B341-4230-9CF1-2AFFA3CF7464}" presName="txShp" presStyleLbl="node1" presStyleIdx="2" presStyleCnt="4">
        <dgm:presLayoutVars>
          <dgm:bulletEnabled val="1"/>
        </dgm:presLayoutVars>
      </dgm:prSet>
      <dgm:spPr/>
    </dgm:pt>
    <dgm:pt modelId="{3918A5FF-4E30-4285-90D3-CD6C6217211A}" type="pres">
      <dgm:prSet presAssocID="{A9EF249D-0AE6-4750-A843-BDA8F3DAEC57}" presName="spacing" presStyleCnt="0"/>
      <dgm:spPr/>
    </dgm:pt>
    <dgm:pt modelId="{EA5BF4B8-6698-4564-9A31-572C621C5EB1}" type="pres">
      <dgm:prSet presAssocID="{F929E7C8-5B17-4165-93B9-D76F75392B75}" presName="composite" presStyleCnt="0"/>
      <dgm:spPr/>
    </dgm:pt>
    <dgm:pt modelId="{C02BC9E0-8CC7-40FE-8899-7F58142691F9}" type="pres">
      <dgm:prSet presAssocID="{F929E7C8-5B17-4165-93B9-D76F75392B75}" presName="imgShp" presStyleLbl="fgImgPlace1" presStyleIdx="3" presStyleCnt="4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rgbClr val="F9D6B9"/>
        </a:solidFill>
      </dgm:spPr>
    </dgm:pt>
    <dgm:pt modelId="{D74567AD-8B55-45E7-BBEC-183C2AE6B54B}" type="pres">
      <dgm:prSet presAssocID="{F929E7C8-5B17-4165-93B9-D76F75392B75}" presName="txShp" presStyleLbl="node1" presStyleIdx="3" presStyleCnt="4">
        <dgm:presLayoutVars>
          <dgm:bulletEnabled val="1"/>
        </dgm:presLayoutVars>
      </dgm:prSet>
      <dgm:spPr/>
    </dgm:pt>
  </dgm:ptLst>
  <dgm:cxnLst>
    <dgm:cxn modelId="{9C6B5B5E-B924-4AA0-9619-D4FF2B937A07}" srcId="{260CDBCD-C851-4F81-992C-9EA7B6A85E3D}" destId="{A0F93ACF-B341-4230-9CF1-2AFFA3CF7464}" srcOrd="2" destOrd="0" parTransId="{119FDA47-2389-41F5-86C5-C15498735B79}" sibTransId="{A9EF249D-0AE6-4750-A843-BDA8F3DAEC57}"/>
    <dgm:cxn modelId="{6851876B-BAD0-4D7F-946C-852095285946}" type="presOf" srcId="{A0F93ACF-B341-4230-9CF1-2AFFA3CF7464}" destId="{EDF8F14E-8E7B-48B6-8590-CEABB31CFAD5}" srcOrd="0" destOrd="0" presId="urn:microsoft.com/office/officeart/2005/8/layout/vList3"/>
    <dgm:cxn modelId="{18F2A971-5174-4ADF-A073-5AE643D704CB}" type="presOf" srcId="{260CDBCD-C851-4F81-992C-9EA7B6A85E3D}" destId="{9DF4B69B-7AB8-457D-AC54-980F1070ECE2}" srcOrd="0" destOrd="0" presId="urn:microsoft.com/office/officeart/2005/8/layout/vList3"/>
    <dgm:cxn modelId="{2BF75755-8762-4164-A0BA-0C4F21DCEB80}" type="presOf" srcId="{DADFB16A-235A-4FE6-B555-B685A378DD88}" destId="{83EE5111-6049-4897-8D81-8865FEF7BE8A}" srcOrd="0" destOrd="0" presId="urn:microsoft.com/office/officeart/2005/8/layout/vList3"/>
    <dgm:cxn modelId="{E7D62A91-9530-46EC-B9D7-B805F0261EE1}" srcId="{260CDBCD-C851-4F81-992C-9EA7B6A85E3D}" destId="{F929E7C8-5B17-4165-93B9-D76F75392B75}" srcOrd="3" destOrd="0" parTransId="{0E785157-A488-49EE-8A44-04D4A32A2778}" sibTransId="{A9D6B3DF-44AB-4AE6-BBF2-5991B0A10B1E}"/>
    <dgm:cxn modelId="{5F8B4BA4-3B74-4970-A332-FB542934193B}" srcId="{260CDBCD-C851-4F81-992C-9EA7B6A85E3D}" destId="{CDCA592A-153B-41D3-8B35-513D3E4CD703}" srcOrd="1" destOrd="0" parTransId="{F40116B0-5279-4B87-9033-0D6F6A9CB5BE}" sibTransId="{EE16EBF5-03C6-4BE8-BC9E-6099EBD7DA0B}"/>
    <dgm:cxn modelId="{8FB786A7-AD2A-4018-A996-80561E0DD0DB}" srcId="{260CDBCD-C851-4F81-992C-9EA7B6A85E3D}" destId="{DADFB16A-235A-4FE6-B555-B685A378DD88}" srcOrd="0" destOrd="0" parTransId="{EA4FD133-D67A-4A88-B511-896926EE64DC}" sibTransId="{92A75CD1-83AE-47BA-A54C-82B1EAFD1834}"/>
    <dgm:cxn modelId="{6276AEB5-A50F-426F-A089-BC9F808C57CE}" type="presOf" srcId="{CDCA592A-153B-41D3-8B35-513D3E4CD703}" destId="{DF4E49C1-9054-49C1-8302-0DC92464C48A}" srcOrd="0" destOrd="0" presId="urn:microsoft.com/office/officeart/2005/8/layout/vList3"/>
    <dgm:cxn modelId="{C102C4DF-D562-4EFE-A282-A7890E2A6D5D}" type="presOf" srcId="{F929E7C8-5B17-4165-93B9-D76F75392B75}" destId="{D74567AD-8B55-45E7-BBEC-183C2AE6B54B}" srcOrd="0" destOrd="0" presId="urn:microsoft.com/office/officeart/2005/8/layout/vList3"/>
    <dgm:cxn modelId="{99091B59-60DA-48AE-8AF3-7D32ECB9FFD0}" type="presParOf" srcId="{9DF4B69B-7AB8-457D-AC54-980F1070ECE2}" destId="{B0CE4B29-46FE-4686-9EF4-D85F47CF3006}" srcOrd="0" destOrd="0" presId="urn:microsoft.com/office/officeart/2005/8/layout/vList3"/>
    <dgm:cxn modelId="{05EA7014-491E-4B1E-9D92-6A0009578654}" type="presParOf" srcId="{B0CE4B29-46FE-4686-9EF4-D85F47CF3006}" destId="{227F1374-DD02-48A0-878B-C8BB86A7A9A9}" srcOrd="0" destOrd="0" presId="urn:microsoft.com/office/officeart/2005/8/layout/vList3"/>
    <dgm:cxn modelId="{4A437C31-2843-4AA1-BA7E-A5BB0A30DA93}" type="presParOf" srcId="{B0CE4B29-46FE-4686-9EF4-D85F47CF3006}" destId="{83EE5111-6049-4897-8D81-8865FEF7BE8A}" srcOrd="1" destOrd="0" presId="urn:microsoft.com/office/officeart/2005/8/layout/vList3"/>
    <dgm:cxn modelId="{DE222094-0E53-4CA3-8EA6-82503C0D5374}" type="presParOf" srcId="{9DF4B69B-7AB8-457D-AC54-980F1070ECE2}" destId="{1E5D9441-4975-419E-97D5-3AA4A55759D3}" srcOrd="1" destOrd="0" presId="urn:microsoft.com/office/officeart/2005/8/layout/vList3"/>
    <dgm:cxn modelId="{8296C44D-FD21-4EF2-BE36-2DD093F36B42}" type="presParOf" srcId="{9DF4B69B-7AB8-457D-AC54-980F1070ECE2}" destId="{CE3D301E-32A6-43E2-8163-A5BAD3C6EE34}" srcOrd="2" destOrd="0" presId="urn:microsoft.com/office/officeart/2005/8/layout/vList3"/>
    <dgm:cxn modelId="{40D9858A-C68A-430F-9FDE-4A09CCD3314E}" type="presParOf" srcId="{CE3D301E-32A6-43E2-8163-A5BAD3C6EE34}" destId="{92F3967F-8E35-4BFC-B2DE-DB12663766E6}" srcOrd="0" destOrd="0" presId="urn:microsoft.com/office/officeart/2005/8/layout/vList3"/>
    <dgm:cxn modelId="{0ED19BBA-4519-4650-823D-29605D25FF20}" type="presParOf" srcId="{CE3D301E-32A6-43E2-8163-A5BAD3C6EE34}" destId="{DF4E49C1-9054-49C1-8302-0DC92464C48A}" srcOrd="1" destOrd="0" presId="urn:microsoft.com/office/officeart/2005/8/layout/vList3"/>
    <dgm:cxn modelId="{2D0EEE72-794C-4574-93E6-9FCF7917BAF0}" type="presParOf" srcId="{9DF4B69B-7AB8-457D-AC54-980F1070ECE2}" destId="{ADAB2A33-E4BC-4854-8679-1239708EC9D6}" srcOrd="3" destOrd="0" presId="urn:microsoft.com/office/officeart/2005/8/layout/vList3"/>
    <dgm:cxn modelId="{88D86F9D-E108-41A2-9AD5-2C0682D34B38}" type="presParOf" srcId="{9DF4B69B-7AB8-457D-AC54-980F1070ECE2}" destId="{2268D759-3D70-4D8A-B789-15F825308E5F}" srcOrd="4" destOrd="0" presId="urn:microsoft.com/office/officeart/2005/8/layout/vList3"/>
    <dgm:cxn modelId="{F5543656-F55B-41B0-8E35-EF08ED7B92AE}" type="presParOf" srcId="{2268D759-3D70-4D8A-B789-15F825308E5F}" destId="{C4A13E89-B563-4468-87CE-E9F0B073184F}" srcOrd="0" destOrd="0" presId="urn:microsoft.com/office/officeart/2005/8/layout/vList3"/>
    <dgm:cxn modelId="{61492742-685A-40D8-8B4F-E2F601757D32}" type="presParOf" srcId="{2268D759-3D70-4D8A-B789-15F825308E5F}" destId="{EDF8F14E-8E7B-48B6-8590-CEABB31CFAD5}" srcOrd="1" destOrd="0" presId="urn:microsoft.com/office/officeart/2005/8/layout/vList3"/>
    <dgm:cxn modelId="{40EC193E-A7EF-4CF8-8E22-0C9B7DE58288}" type="presParOf" srcId="{9DF4B69B-7AB8-457D-AC54-980F1070ECE2}" destId="{3918A5FF-4E30-4285-90D3-CD6C6217211A}" srcOrd="5" destOrd="0" presId="urn:microsoft.com/office/officeart/2005/8/layout/vList3"/>
    <dgm:cxn modelId="{F3846BE2-26E9-46D7-9BE9-6849F6F1AE62}" type="presParOf" srcId="{9DF4B69B-7AB8-457D-AC54-980F1070ECE2}" destId="{EA5BF4B8-6698-4564-9A31-572C621C5EB1}" srcOrd="6" destOrd="0" presId="urn:microsoft.com/office/officeart/2005/8/layout/vList3"/>
    <dgm:cxn modelId="{889C10A7-977B-474A-8CAF-8332B0F2589B}" type="presParOf" srcId="{EA5BF4B8-6698-4564-9A31-572C621C5EB1}" destId="{C02BC9E0-8CC7-40FE-8899-7F58142691F9}" srcOrd="0" destOrd="0" presId="urn:microsoft.com/office/officeart/2005/8/layout/vList3"/>
    <dgm:cxn modelId="{B940EEF6-018C-42D2-A564-A8473379538B}" type="presParOf" srcId="{EA5BF4B8-6698-4564-9A31-572C621C5EB1}" destId="{D74567AD-8B55-45E7-BBEC-183C2AE6B54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60CDBCD-C851-4F81-992C-9EA7B6A85E3D}" type="doc">
      <dgm:prSet loTypeId="urn:microsoft.com/office/officeart/2005/8/layout/vList3" loCatId="list" qsTypeId="urn:microsoft.com/office/officeart/2005/8/quickstyle/simple1#32" qsCatId="simple" csTypeId="urn:microsoft.com/office/officeart/2005/8/colors/colorful5#10" csCatId="colorful" phldr="1"/>
      <dgm:spPr/>
      <dgm:t>
        <a:bodyPr/>
        <a:lstStyle/>
        <a:p>
          <a:endParaRPr lang="nl-BE"/>
        </a:p>
      </dgm:t>
    </dgm:pt>
    <dgm:pt modelId="{DADFB16A-235A-4FE6-B555-B685A378DD88}">
      <dgm:prSet phldrT="[Teks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VOORBEELDEN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A4FD133-D67A-4A88-B511-896926EE64DC}" type="parTrans" cxnId="{8FB786A7-AD2A-4018-A996-80561E0DD0DB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2A75CD1-83AE-47BA-A54C-82B1EAFD1834}" type="sibTrans" cxnId="{8FB786A7-AD2A-4018-A996-80561E0DD0DB}">
      <dgm:prSet/>
      <dgm:spPr>
        <a:ln>
          <a:solidFill>
            <a:srgbClr val="9A1C6A"/>
          </a:solidFill>
        </a:ln>
      </dgm:spPr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0F93ACF-B341-4230-9CF1-2AFFA3CF7464}">
      <dgm:prSet phldrT="[Teks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OPBOUW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19FDA47-2389-41F5-86C5-C15498735B79}" type="parTrans" cxnId="{9C6B5B5E-B924-4AA0-9619-D4FF2B937A07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9EF249D-0AE6-4750-A843-BDA8F3DAEC57}" type="sibTrans" cxnId="{9C6B5B5E-B924-4AA0-9619-D4FF2B937A07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929E7C8-5B17-4165-93B9-D76F75392B75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Hoog TEMPO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E785157-A488-49EE-8A44-04D4A32A2778}" type="parTrans" cxnId="{E7D62A91-9530-46EC-B9D7-B805F0261EE1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9D6B3DF-44AB-4AE6-BBF2-5991B0A10B1E}" type="sibTrans" cxnId="{E7D62A91-9530-46EC-B9D7-B805F0261EE1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E854AC7-DCBC-4A7E-B26D-0F988028BD4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IEDEREEN MEE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0391CAB-08F9-41DC-A621-72D72B9A5856}" type="parTrans" cxnId="{B6B6B507-8555-4F22-B228-2DDBAAE3DE3D}">
      <dgm:prSet/>
      <dgm:spPr/>
      <dgm:t>
        <a:bodyPr/>
        <a:lstStyle/>
        <a:p>
          <a:pPr algn="l"/>
          <a:endParaRPr lang="nl-BE"/>
        </a:p>
      </dgm:t>
    </dgm:pt>
    <dgm:pt modelId="{2D6EA7F7-77A1-41F7-96D2-E089B1D2B41F}" type="sibTrans" cxnId="{B6B6B507-8555-4F22-B228-2DDBAAE3DE3D}">
      <dgm:prSet/>
      <dgm:spPr/>
      <dgm:t>
        <a:bodyPr/>
        <a:lstStyle/>
        <a:p>
          <a:pPr algn="l"/>
          <a:endParaRPr lang="nl-BE"/>
        </a:p>
      </dgm:t>
    </dgm:pt>
    <dgm:pt modelId="{9DF4B69B-7AB8-457D-AC54-980F1070ECE2}" type="pres">
      <dgm:prSet presAssocID="{260CDBCD-C851-4F81-992C-9EA7B6A85E3D}" presName="linearFlow" presStyleCnt="0">
        <dgm:presLayoutVars>
          <dgm:dir/>
          <dgm:resizeHandles val="exact"/>
        </dgm:presLayoutVars>
      </dgm:prSet>
      <dgm:spPr/>
    </dgm:pt>
    <dgm:pt modelId="{B0CE4B29-46FE-4686-9EF4-D85F47CF3006}" type="pres">
      <dgm:prSet presAssocID="{DADFB16A-235A-4FE6-B555-B685A378DD88}" presName="composite" presStyleCnt="0"/>
      <dgm:spPr/>
    </dgm:pt>
    <dgm:pt modelId="{227F1374-DD02-48A0-878B-C8BB86A7A9A9}" type="pres">
      <dgm:prSet presAssocID="{DADFB16A-235A-4FE6-B555-B685A378DD88}" presName="imgShp" presStyleLbl="fgImgPlace1" presStyleIdx="0" presStyleCnt="4"/>
      <dgm:spPr>
        <a:solidFill>
          <a:srgbClr val="E9DBE9"/>
        </a:solidFill>
        <a:ln>
          <a:solidFill>
            <a:srgbClr val="9A1C6A"/>
          </a:solidFill>
        </a:ln>
      </dgm:spPr>
    </dgm:pt>
    <dgm:pt modelId="{83EE5111-6049-4897-8D81-8865FEF7BE8A}" type="pres">
      <dgm:prSet presAssocID="{DADFB16A-235A-4FE6-B555-B685A378DD88}" presName="txShp" presStyleLbl="node1" presStyleIdx="0" presStyleCnt="4">
        <dgm:presLayoutVars>
          <dgm:bulletEnabled val="1"/>
        </dgm:presLayoutVars>
      </dgm:prSet>
      <dgm:spPr/>
    </dgm:pt>
    <dgm:pt modelId="{1E5D9441-4975-419E-97D5-3AA4A55759D3}" type="pres">
      <dgm:prSet presAssocID="{92A75CD1-83AE-47BA-A54C-82B1EAFD1834}" presName="spacing" presStyleCnt="0"/>
      <dgm:spPr/>
    </dgm:pt>
    <dgm:pt modelId="{2268D759-3D70-4D8A-B789-15F825308E5F}" type="pres">
      <dgm:prSet presAssocID="{A0F93ACF-B341-4230-9CF1-2AFFA3CF7464}" presName="composite" presStyleCnt="0"/>
      <dgm:spPr/>
    </dgm:pt>
    <dgm:pt modelId="{C4A13E89-B563-4468-87CE-E9F0B073184F}" type="pres">
      <dgm:prSet presAssocID="{A0F93ACF-B341-4230-9CF1-2AFFA3CF7464}" presName="imgShp" presStyleLbl="fgImgPlace1" presStyleIdx="1" presStyleCnt="4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solidFill>
          <a:srgbClr val="ECECDA"/>
        </a:solidFill>
      </dgm:spPr>
    </dgm:pt>
    <dgm:pt modelId="{EDF8F14E-8E7B-48B6-8590-CEABB31CFAD5}" type="pres">
      <dgm:prSet presAssocID="{A0F93ACF-B341-4230-9CF1-2AFFA3CF7464}" presName="txShp" presStyleLbl="node1" presStyleIdx="1" presStyleCnt="4">
        <dgm:presLayoutVars>
          <dgm:bulletEnabled val="1"/>
        </dgm:presLayoutVars>
      </dgm:prSet>
      <dgm:spPr/>
    </dgm:pt>
    <dgm:pt modelId="{3918A5FF-4E30-4285-90D3-CD6C6217211A}" type="pres">
      <dgm:prSet presAssocID="{A9EF249D-0AE6-4750-A843-BDA8F3DAEC57}" presName="spacing" presStyleCnt="0"/>
      <dgm:spPr/>
    </dgm:pt>
    <dgm:pt modelId="{EA5BF4B8-6698-4564-9A31-572C621C5EB1}" type="pres">
      <dgm:prSet presAssocID="{F929E7C8-5B17-4165-93B9-D76F75392B75}" presName="composite" presStyleCnt="0"/>
      <dgm:spPr/>
    </dgm:pt>
    <dgm:pt modelId="{C02BC9E0-8CC7-40FE-8899-7F58142691F9}" type="pres">
      <dgm:prSet presAssocID="{F929E7C8-5B17-4165-93B9-D76F75392B75}" presName="imgShp" presStyleLbl="fgImgPlace1" presStyleIdx="2" presStyleCnt="4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rgbClr val="F9D6B9"/>
        </a:solidFill>
      </dgm:spPr>
    </dgm:pt>
    <dgm:pt modelId="{D74567AD-8B55-45E7-BBEC-183C2AE6B54B}" type="pres">
      <dgm:prSet presAssocID="{F929E7C8-5B17-4165-93B9-D76F75392B75}" presName="txShp" presStyleLbl="node1" presStyleIdx="2" presStyleCnt="4">
        <dgm:presLayoutVars>
          <dgm:bulletEnabled val="1"/>
        </dgm:presLayoutVars>
      </dgm:prSet>
      <dgm:spPr/>
    </dgm:pt>
    <dgm:pt modelId="{21A3E672-7F99-4111-BC06-87CAD4291C2A}" type="pres">
      <dgm:prSet presAssocID="{A9D6B3DF-44AB-4AE6-BBF2-5991B0A10B1E}" presName="spacing" presStyleCnt="0"/>
      <dgm:spPr/>
    </dgm:pt>
    <dgm:pt modelId="{FC2EB825-82BB-456F-81B8-E232A6E5D335}" type="pres">
      <dgm:prSet presAssocID="{AE854AC7-DCBC-4A7E-B26D-0F988028BD40}" presName="composite" presStyleCnt="0"/>
      <dgm:spPr/>
    </dgm:pt>
    <dgm:pt modelId="{F5422B8A-F28C-4B5F-9E11-E5BCDBF6F278}" type="pres">
      <dgm:prSet presAssocID="{AE854AC7-DCBC-4A7E-B26D-0F988028BD40}" presName="imgShp" presStyleLbl="fgImgPlace1" presStyleIdx="3" presStyleCnt="4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solidFill>
          <a:srgbClr val="E9DBE9"/>
        </a:solidFill>
      </dgm:spPr>
    </dgm:pt>
    <dgm:pt modelId="{0405D7CF-930F-46D6-A334-5A20E2847496}" type="pres">
      <dgm:prSet presAssocID="{AE854AC7-DCBC-4A7E-B26D-0F988028BD40}" presName="txShp" presStyleLbl="node1" presStyleIdx="3" presStyleCnt="4">
        <dgm:presLayoutVars>
          <dgm:bulletEnabled val="1"/>
        </dgm:presLayoutVars>
      </dgm:prSet>
      <dgm:spPr/>
    </dgm:pt>
  </dgm:ptLst>
  <dgm:cxnLst>
    <dgm:cxn modelId="{B6B6B507-8555-4F22-B228-2DDBAAE3DE3D}" srcId="{260CDBCD-C851-4F81-992C-9EA7B6A85E3D}" destId="{AE854AC7-DCBC-4A7E-B26D-0F988028BD40}" srcOrd="3" destOrd="0" parTransId="{A0391CAB-08F9-41DC-A621-72D72B9A5856}" sibTransId="{2D6EA7F7-77A1-41F7-96D2-E089B1D2B41F}"/>
    <dgm:cxn modelId="{9C6B5B5E-B924-4AA0-9619-D4FF2B937A07}" srcId="{260CDBCD-C851-4F81-992C-9EA7B6A85E3D}" destId="{A0F93ACF-B341-4230-9CF1-2AFFA3CF7464}" srcOrd="1" destOrd="0" parTransId="{119FDA47-2389-41F5-86C5-C15498735B79}" sibTransId="{A9EF249D-0AE6-4750-A843-BDA8F3DAEC57}"/>
    <dgm:cxn modelId="{6851876B-BAD0-4D7F-946C-852095285946}" type="presOf" srcId="{A0F93ACF-B341-4230-9CF1-2AFFA3CF7464}" destId="{EDF8F14E-8E7B-48B6-8590-CEABB31CFAD5}" srcOrd="0" destOrd="0" presId="urn:microsoft.com/office/officeart/2005/8/layout/vList3"/>
    <dgm:cxn modelId="{18F2A971-5174-4ADF-A073-5AE643D704CB}" type="presOf" srcId="{260CDBCD-C851-4F81-992C-9EA7B6A85E3D}" destId="{9DF4B69B-7AB8-457D-AC54-980F1070ECE2}" srcOrd="0" destOrd="0" presId="urn:microsoft.com/office/officeart/2005/8/layout/vList3"/>
    <dgm:cxn modelId="{2BF75755-8762-4164-A0BA-0C4F21DCEB80}" type="presOf" srcId="{DADFB16A-235A-4FE6-B555-B685A378DD88}" destId="{83EE5111-6049-4897-8D81-8865FEF7BE8A}" srcOrd="0" destOrd="0" presId="urn:microsoft.com/office/officeart/2005/8/layout/vList3"/>
    <dgm:cxn modelId="{382A3988-0AA1-4CAB-95E6-A3AF324972EA}" type="presOf" srcId="{AE854AC7-DCBC-4A7E-B26D-0F988028BD40}" destId="{0405D7CF-930F-46D6-A334-5A20E2847496}" srcOrd="0" destOrd="0" presId="urn:microsoft.com/office/officeart/2005/8/layout/vList3"/>
    <dgm:cxn modelId="{E7D62A91-9530-46EC-B9D7-B805F0261EE1}" srcId="{260CDBCD-C851-4F81-992C-9EA7B6A85E3D}" destId="{F929E7C8-5B17-4165-93B9-D76F75392B75}" srcOrd="2" destOrd="0" parTransId="{0E785157-A488-49EE-8A44-04D4A32A2778}" sibTransId="{A9D6B3DF-44AB-4AE6-BBF2-5991B0A10B1E}"/>
    <dgm:cxn modelId="{8FB786A7-AD2A-4018-A996-80561E0DD0DB}" srcId="{260CDBCD-C851-4F81-992C-9EA7B6A85E3D}" destId="{DADFB16A-235A-4FE6-B555-B685A378DD88}" srcOrd="0" destOrd="0" parTransId="{EA4FD133-D67A-4A88-B511-896926EE64DC}" sibTransId="{92A75CD1-83AE-47BA-A54C-82B1EAFD1834}"/>
    <dgm:cxn modelId="{C102C4DF-D562-4EFE-A282-A7890E2A6D5D}" type="presOf" srcId="{F929E7C8-5B17-4165-93B9-D76F75392B75}" destId="{D74567AD-8B55-45E7-BBEC-183C2AE6B54B}" srcOrd="0" destOrd="0" presId="urn:microsoft.com/office/officeart/2005/8/layout/vList3"/>
    <dgm:cxn modelId="{99091B59-60DA-48AE-8AF3-7D32ECB9FFD0}" type="presParOf" srcId="{9DF4B69B-7AB8-457D-AC54-980F1070ECE2}" destId="{B0CE4B29-46FE-4686-9EF4-D85F47CF3006}" srcOrd="0" destOrd="0" presId="urn:microsoft.com/office/officeart/2005/8/layout/vList3"/>
    <dgm:cxn modelId="{05EA7014-491E-4B1E-9D92-6A0009578654}" type="presParOf" srcId="{B0CE4B29-46FE-4686-9EF4-D85F47CF3006}" destId="{227F1374-DD02-48A0-878B-C8BB86A7A9A9}" srcOrd="0" destOrd="0" presId="urn:microsoft.com/office/officeart/2005/8/layout/vList3"/>
    <dgm:cxn modelId="{4A437C31-2843-4AA1-BA7E-A5BB0A30DA93}" type="presParOf" srcId="{B0CE4B29-46FE-4686-9EF4-D85F47CF3006}" destId="{83EE5111-6049-4897-8D81-8865FEF7BE8A}" srcOrd="1" destOrd="0" presId="urn:microsoft.com/office/officeart/2005/8/layout/vList3"/>
    <dgm:cxn modelId="{DE222094-0E53-4CA3-8EA6-82503C0D5374}" type="presParOf" srcId="{9DF4B69B-7AB8-457D-AC54-980F1070ECE2}" destId="{1E5D9441-4975-419E-97D5-3AA4A55759D3}" srcOrd="1" destOrd="0" presId="urn:microsoft.com/office/officeart/2005/8/layout/vList3"/>
    <dgm:cxn modelId="{88D86F9D-E108-41A2-9AD5-2C0682D34B38}" type="presParOf" srcId="{9DF4B69B-7AB8-457D-AC54-980F1070ECE2}" destId="{2268D759-3D70-4D8A-B789-15F825308E5F}" srcOrd="2" destOrd="0" presId="urn:microsoft.com/office/officeart/2005/8/layout/vList3"/>
    <dgm:cxn modelId="{F5543656-F55B-41B0-8E35-EF08ED7B92AE}" type="presParOf" srcId="{2268D759-3D70-4D8A-B789-15F825308E5F}" destId="{C4A13E89-B563-4468-87CE-E9F0B073184F}" srcOrd="0" destOrd="0" presId="urn:microsoft.com/office/officeart/2005/8/layout/vList3"/>
    <dgm:cxn modelId="{61492742-685A-40D8-8B4F-E2F601757D32}" type="presParOf" srcId="{2268D759-3D70-4D8A-B789-15F825308E5F}" destId="{EDF8F14E-8E7B-48B6-8590-CEABB31CFAD5}" srcOrd="1" destOrd="0" presId="urn:microsoft.com/office/officeart/2005/8/layout/vList3"/>
    <dgm:cxn modelId="{40EC193E-A7EF-4CF8-8E22-0C9B7DE58288}" type="presParOf" srcId="{9DF4B69B-7AB8-457D-AC54-980F1070ECE2}" destId="{3918A5FF-4E30-4285-90D3-CD6C6217211A}" srcOrd="3" destOrd="0" presId="urn:microsoft.com/office/officeart/2005/8/layout/vList3"/>
    <dgm:cxn modelId="{F3846BE2-26E9-46D7-9BE9-6849F6F1AE62}" type="presParOf" srcId="{9DF4B69B-7AB8-457D-AC54-980F1070ECE2}" destId="{EA5BF4B8-6698-4564-9A31-572C621C5EB1}" srcOrd="4" destOrd="0" presId="urn:microsoft.com/office/officeart/2005/8/layout/vList3"/>
    <dgm:cxn modelId="{889C10A7-977B-474A-8CAF-8332B0F2589B}" type="presParOf" srcId="{EA5BF4B8-6698-4564-9A31-572C621C5EB1}" destId="{C02BC9E0-8CC7-40FE-8899-7F58142691F9}" srcOrd="0" destOrd="0" presId="urn:microsoft.com/office/officeart/2005/8/layout/vList3"/>
    <dgm:cxn modelId="{B940EEF6-018C-42D2-A564-A8473379538B}" type="presParOf" srcId="{EA5BF4B8-6698-4564-9A31-572C621C5EB1}" destId="{D74567AD-8B55-45E7-BBEC-183C2AE6B54B}" srcOrd="1" destOrd="0" presId="urn:microsoft.com/office/officeart/2005/8/layout/vList3"/>
    <dgm:cxn modelId="{1AF5F562-ED10-405E-949D-3F0D1463D3E7}" type="presParOf" srcId="{9DF4B69B-7AB8-457D-AC54-980F1070ECE2}" destId="{21A3E672-7F99-4111-BC06-87CAD4291C2A}" srcOrd="5" destOrd="0" presId="urn:microsoft.com/office/officeart/2005/8/layout/vList3"/>
    <dgm:cxn modelId="{DD4004ED-A896-4B26-A370-E8EAED59F5FB}" type="presParOf" srcId="{9DF4B69B-7AB8-457D-AC54-980F1070ECE2}" destId="{FC2EB825-82BB-456F-81B8-E232A6E5D335}" srcOrd="6" destOrd="0" presId="urn:microsoft.com/office/officeart/2005/8/layout/vList3"/>
    <dgm:cxn modelId="{E617DA17-24B4-44DD-BF29-1006B485C23C}" type="presParOf" srcId="{FC2EB825-82BB-456F-81B8-E232A6E5D335}" destId="{F5422B8A-F28C-4B5F-9E11-E5BCDBF6F278}" srcOrd="0" destOrd="0" presId="urn:microsoft.com/office/officeart/2005/8/layout/vList3"/>
    <dgm:cxn modelId="{FF9F2E70-9D5D-47A8-A117-A83BD83FAE4B}" type="presParOf" srcId="{FC2EB825-82BB-456F-81B8-E232A6E5D335}" destId="{0405D7CF-930F-46D6-A334-5A20E284749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60CDBCD-C851-4F81-992C-9EA7B6A85E3D}" type="doc">
      <dgm:prSet loTypeId="urn:microsoft.com/office/officeart/2005/8/layout/vList3" loCatId="list" qsTypeId="urn:microsoft.com/office/officeart/2005/8/quickstyle/simple1#34" qsCatId="simple" csTypeId="urn:microsoft.com/office/officeart/2005/8/colors/colorful5#11" csCatId="colorful" phldr="1"/>
      <dgm:spPr/>
      <dgm:t>
        <a:bodyPr/>
        <a:lstStyle/>
        <a:p>
          <a:endParaRPr lang="nl-BE"/>
        </a:p>
      </dgm:t>
    </dgm:pt>
    <dgm:pt modelId="{DADFB16A-235A-4FE6-B555-B685A378DD88}">
      <dgm:prSet phldrT="[Teks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DUIDELIJKE beelden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A4FD133-D67A-4A88-B511-896926EE64DC}" type="parTrans" cxnId="{8FB786A7-AD2A-4018-A996-80561E0DD0DB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2A75CD1-83AE-47BA-A54C-82B1EAFD1834}" type="sibTrans" cxnId="{8FB786A7-AD2A-4018-A996-80561E0DD0DB}">
      <dgm:prSet/>
      <dgm:spPr>
        <a:ln>
          <a:solidFill>
            <a:srgbClr val="9A1C6A"/>
          </a:solidFill>
        </a:ln>
      </dgm:spPr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CDCA592A-153B-41D3-8B35-513D3E4CD703}">
      <dgm:prSet phldrT="[Teks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ONDERSTEUNT de inhoud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40116B0-5279-4B87-9033-0D6F6A9CB5BE}" type="parTrans" cxnId="{5F8B4BA4-3B74-4970-A332-FB542934193B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E16EBF5-03C6-4BE8-BC9E-6099EBD7DA0B}" type="sibTrans" cxnId="{5F8B4BA4-3B74-4970-A332-FB542934193B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929E7C8-5B17-4165-93B9-D76F75392B75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Combineer niet alles </a:t>
          </a:r>
        </a:p>
        <a:p>
          <a:pPr algn="l"/>
          <a:r>
            <a:rPr lang="nl-NL" sz="16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(niet én gesproken én geschreven woord én beeld)</a:t>
          </a:r>
          <a:endParaRPr lang="nl-BE" sz="16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9D6B3DF-44AB-4AE6-BBF2-5991B0A10B1E}" type="sibTrans" cxnId="{E7D62A91-9530-46EC-B9D7-B805F0261EE1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E785157-A488-49EE-8A44-04D4A32A2778}" type="parTrans" cxnId="{E7D62A91-9530-46EC-B9D7-B805F0261EE1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A78B7C6-EA0B-4DD6-A791-735F416CD53A}">
      <dgm:prSet phldrT="[Teks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Geleidelijke OPBOUW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5B94BEF5-9F20-4D6A-9513-25D10F6AF11C}" type="parTrans" cxnId="{C69A0C24-EB0F-4AE2-8C04-8A096D71B1EF}">
      <dgm:prSet/>
      <dgm:spPr/>
      <dgm:t>
        <a:bodyPr/>
        <a:lstStyle/>
        <a:p>
          <a:endParaRPr lang="nl-BE"/>
        </a:p>
      </dgm:t>
    </dgm:pt>
    <dgm:pt modelId="{2182345F-AFA6-4FE7-AA8F-59023917912F}" type="sibTrans" cxnId="{C69A0C24-EB0F-4AE2-8C04-8A096D71B1EF}">
      <dgm:prSet/>
      <dgm:spPr/>
      <dgm:t>
        <a:bodyPr/>
        <a:lstStyle/>
        <a:p>
          <a:endParaRPr lang="nl-BE"/>
        </a:p>
      </dgm:t>
    </dgm:pt>
    <dgm:pt modelId="{9DF4B69B-7AB8-457D-AC54-980F1070ECE2}" type="pres">
      <dgm:prSet presAssocID="{260CDBCD-C851-4F81-992C-9EA7B6A85E3D}" presName="linearFlow" presStyleCnt="0">
        <dgm:presLayoutVars>
          <dgm:dir/>
          <dgm:resizeHandles val="exact"/>
        </dgm:presLayoutVars>
      </dgm:prSet>
      <dgm:spPr/>
    </dgm:pt>
    <dgm:pt modelId="{B0CE4B29-46FE-4686-9EF4-D85F47CF3006}" type="pres">
      <dgm:prSet presAssocID="{DADFB16A-235A-4FE6-B555-B685A378DD88}" presName="composite" presStyleCnt="0"/>
      <dgm:spPr/>
    </dgm:pt>
    <dgm:pt modelId="{227F1374-DD02-48A0-878B-C8BB86A7A9A9}" type="pres">
      <dgm:prSet presAssocID="{DADFB16A-235A-4FE6-B555-B685A378DD88}" presName="imgShp" presStyleLbl="fgImgPlace1" presStyleIdx="0" presStyleCnt="4"/>
      <dgm:spPr>
        <a:solidFill>
          <a:srgbClr val="E9DBE9"/>
        </a:solidFill>
        <a:ln>
          <a:solidFill>
            <a:srgbClr val="9A1C6A"/>
          </a:solidFill>
        </a:ln>
      </dgm:spPr>
    </dgm:pt>
    <dgm:pt modelId="{83EE5111-6049-4897-8D81-8865FEF7BE8A}" type="pres">
      <dgm:prSet presAssocID="{DADFB16A-235A-4FE6-B555-B685A378DD88}" presName="txShp" presStyleLbl="node1" presStyleIdx="0" presStyleCnt="4">
        <dgm:presLayoutVars>
          <dgm:bulletEnabled val="1"/>
        </dgm:presLayoutVars>
      </dgm:prSet>
      <dgm:spPr/>
    </dgm:pt>
    <dgm:pt modelId="{1E5D9441-4975-419E-97D5-3AA4A55759D3}" type="pres">
      <dgm:prSet presAssocID="{92A75CD1-83AE-47BA-A54C-82B1EAFD1834}" presName="spacing" presStyleCnt="0"/>
      <dgm:spPr/>
    </dgm:pt>
    <dgm:pt modelId="{CE3D301E-32A6-43E2-8163-A5BAD3C6EE34}" type="pres">
      <dgm:prSet presAssocID="{CDCA592A-153B-41D3-8B35-513D3E4CD703}" presName="composite" presStyleCnt="0"/>
      <dgm:spPr/>
    </dgm:pt>
    <dgm:pt modelId="{92F3967F-8E35-4BFC-B2DE-DB12663766E6}" type="pres">
      <dgm:prSet presAssocID="{CDCA592A-153B-41D3-8B35-513D3E4CD703}" presName="imgShp" presStyleLbl="fgImgPlace1" presStyleIdx="1" presStyleCnt="4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DEF3F4"/>
        </a:solidFill>
      </dgm:spPr>
    </dgm:pt>
    <dgm:pt modelId="{DF4E49C1-9054-49C1-8302-0DC92464C48A}" type="pres">
      <dgm:prSet presAssocID="{CDCA592A-153B-41D3-8B35-513D3E4CD703}" presName="txShp" presStyleLbl="node1" presStyleIdx="1" presStyleCnt="4">
        <dgm:presLayoutVars>
          <dgm:bulletEnabled val="1"/>
        </dgm:presLayoutVars>
      </dgm:prSet>
      <dgm:spPr/>
    </dgm:pt>
    <dgm:pt modelId="{ADAB2A33-E4BC-4854-8679-1239708EC9D6}" type="pres">
      <dgm:prSet presAssocID="{EE16EBF5-03C6-4BE8-BC9E-6099EBD7DA0B}" presName="spacing" presStyleCnt="0"/>
      <dgm:spPr/>
    </dgm:pt>
    <dgm:pt modelId="{190D145D-5428-4F54-8D09-E2F0CC32DBE6}" type="pres">
      <dgm:prSet presAssocID="{1A78B7C6-EA0B-4DD6-A791-735F416CD53A}" presName="composite" presStyleCnt="0"/>
      <dgm:spPr/>
    </dgm:pt>
    <dgm:pt modelId="{5889B715-22F2-4490-8AEA-1867BB0A6F3E}" type="pres">
      <dgm:prSet presAssocID="{1A78B7C6-EA0B-4DD6-A791-735F416CD53A}" presName="imgShp" presStyleLbl="fgImgPlace1" presStyleIdx="2" presStyleCnt="4" custLinFactNeighborX="3155" custLinFactNeighborY="2939"/>
      <dgm:spPr/>
    </dgm:pt>
    <dgm:pt modelId="{C147BCA0-1C65-448A-BE62-2541DEDF1B8C}" type="pres">
      <dgm:prSet presAssocID="{1A78B7C6-EA0B-4DD6-A791-735F416CD53A}" presName="txShp" presStyleLbl="node1" presStyleIdx="2" presStyleCnt="4">
        <dgm:presLayoutVars>
          <dgm:bulletEnabled val="1"/>
        </dgm:presLayoutVars>
      </dgm:prSet>
      <dgm:spPr/>
    </dgm:pt>
    <dgm:pt modelId="{4D476BFA-AB2A-4E91-9CD2-0DDBF4521D45}" type="pres">
      <dgm:prSet presAssocID="{2182345F-AFA6-4FE7-AA8F-59023917912F}" presName="spacing" presStyleCnt="0"/>
      <dgm:spPr/>
    </dgm:pt>
    <dgm:pt modelId="{EA5BF4B8-6698-4564-9A31-572C621C5EB1}" type="pres">
      <dgm:prSet presAssocID="{F929E7C8-5B17-4165-93B9-D76F75392B75}" presName="composite" presStyleCnt="0"/>
      <dgm:spPr/>
    </dgm:pt>
    <dgm:pt modelId="{C02BC9E0-8CC7-40FE-8899-7F58142691F9}" type="pres">
      <dgm:prSet presAssocID="{F929E7C8-5B17-4165-93B9-D76F75392B75}" presName="imgShp" presStyleLbl="fgImgPlace1" presStyleIdx="3" presStyleCnt="4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rgbClr val="F9D6B9"/>
        </a:solidFill>
      </dgm:spPr>
    </dgm:pt>
    <dgm:pt modelId="{D74567AD-8B55-45E7-BBEC-183C2AE6B54B}" type="pres">
      <dgm:prSet presAssocID="{F929E7C8-5B17-4165-93B9-D76F75392B75}" presName="txShp" presStyleLbl="node1" presStyleIdx="3" presStyleCnt="4">
        <dgm:presLayoutVars>
          <dgm:bulletEnabled val="1"/>
        </dgm:presLayoutVars>
      </dgm:prSet>
      <dgm:spPr/>
    </dgm:pt>
  </dgm:ptLst>
  <dgm:cxnLst>
    <dgm:cxn modelId="{C69A0C24-EB0F-4AE2-8C04-8A096D71B1EF}" srcId="{260CDBCD-C851-4F81-992C-9EA7B6A85E3D}" destId="{1A78B7C6-EA0B-4DD6-A791-735F416CD53A}" srcOrd="2" destOrd="0" parTransId="{5B94BEF5-9F20-4D6A-9513-25D10F6AF11C}" sibTransId="{2182345F-AFA6-4FE7-AA8F-59023917912F}"/>
    <dgm:cxn modelId="{18F2A971-5174-4ADF-A073-5AE643D704CB}" type="presOf" srcId="{260CDBCD-C851-4F81-992C-9EA7B6A85E3D}" destId="{9DF4B69B-7AB8-457D-AC54-980F1070ECE2}" srcOrd="0" destOrd="0" presId="urn:microsoft.com/office/officeart/2005/8/layout/vList3"/>
    <dgm:cxn modelId="{2BF75755-8762-4164-A0BA-0C4F21DCEB80}" type="presOf" srcId="{DADFB16A-235A-4FE6-B555-B685A378DD88}" destId="{83EE5111-6049-4897-8D81-8865FEF7BE8A}" srcOrd="0" destOrd="0" presId="urn:microsoft.com/office/officeart/2005/8/layout/vList3"/>
    <dgm:cxn modelId="{E7D62A91-9530-46EC-B9D7-B805F0261EE1}" srcId="{260CDBCD-C851-4F81-992C-9EA7B6A85E3D}" destId="{F929E7C8-5B17-4165-93B9-D76F75392B75}" srcOrd="3" destOrd="0" parTransId="{0E785157-A488-49EE-8A44-04D4A32A2778}" sibTransId="{A9D6B3DF-44AB-4AE6-BBF2-5991B0A10B1E}"/>
    <dgm:cxn modelId="{5F8B4BA4-3B74-4970-A332-FB542934193B}" srcId="{260CDBCD-C851-4F81-992C-9EA7B6A85E3D}" destId="{CDCA592A-153B-41D3-8B35-513D3E4CD703}" srcOrd="1" destOrd="0" parTransId="{F40116B0-5279-4B87-9033-0D6F6A9CB5BE}" sibTransId="{EE16EBF5-03C6-4BE8-BC9E-6099EBD7DA0B}"/>
    <dgm:cxn modelId="{8FB786A7-AD2A-4018-A996-80561E0DD0DB}" srcId="{260CDBCD-C851-4F81-992C-9EA7B6A85E3D}" destId="{DADFB16A-235A-4FE6-B555-B685A378DD88}" srcOrd="0" destOrd="0" parTransId="{EA4FD133-D67A-4A88-B511-896926EE64DC}" sibTransId="{92A75CD1-83AE-47BA-A54C-82B1EAFD1834}"/>
    <dgm:cxn modelId="{6276AEB5-A50F-426F-A089-BC9F808C57CE}" type="presOf" srcId="{CDCA592A-153B-41D3-8B35-513D3E4CD703}" destId="{DF4E49C1-9054-49C1-8302-0DC92464C48A}" srcOrd="0" destOrd="0" presId="urn:microsoft.com/office/officeart/2005/8/layout/vList3"/>
    <dgm:cxn modelId="{C102C4DF-D562-4EFE-A282-A7890E2A6D5D}" type="presOf" srcId="{F929E7C8-5B17-4165-93B9-D76F75392B75}" destId="{D74567AD-8B55-45E7-BBEC-183C2AE6B54B}" srcOrd="0" destOrd="0" presId="urn:microsoft.com/office/officeart/2005/8/layout/vList3"/>
    <dgm:cxn modelId="{2BA8ACFB-020E-4BEA-A5D6-2791904CF3DF}" type="presOf" srcId="{1A78B7C6-EA0B-4DD6-A791-735F416CD53A}" destId="{C147BCA0-1C65-448A-BE62-2541DEDF1B8C}" srcOrd="0" destOrd="0" presId="urn:microsoft.com/office/officeart/2005/8/layout/vList3"/>
    <dgm:cxn modelId="{99091B59-60DA-48AE-8AF3-7D32ECB9FFD0}" type="presParOf" srcId="{9DF4B69B-7AB8-457D-AC54-980F1070ECE2}" destId="{B0CE4B29-46FE-4686-9EF4-D85F47CF3006}" srcOrd="0" destOrd="0" presId="urn:microsoft.com/office/officeart/2005/8/layout/vList3"/>
    <dgm:cxn modelId="{05EA7014-491E-4B1E-9D92-6A0009578654}" type="presParOf" srcId="{B0CE4B29-46FE-4686-9EF4-D85F47CF3006}" destId="{227F1374-DD02-48A0-878B-C8BB86A7A9A9}" srcOrd="0" destOrd="0" presId="urn:microsoft.com/office/officeart/2005/8/layout/vList3"/>
    <dgm:cxn modelId="{4A437C31-2843-4AA1-BA7E-A5BB0A30DA93}" type="presParOf" srcId="{B0CE4B29-46FE-4686-9EF4-D85F47CF3006}" destId="{83EE5111-6049-4897-8D81-8865FEF7BE8A}" srcOrd="1" destOrd="0" presId="urn:microsoft.com/office/officeart/2005/8/layout/vList3"/>
    <dgm:cxn modelId="{DE222094-0E53-4CA3-8EA6-82503C0D5374}" type="presParOf" srcId="{9DF4B69B-7AB8-457D-AC54-980F1070ECE2}" destId="{1E5D9441-4975-419E-97D5-3AA4A55759D3}" srcOrd="1" destOrd="0" presId="urn:microsoft.com/office/officeart/2005/8/layout/vList3"/>
    <dgm:cxn modelId="{8296C44D-FD21-4EF2-BE36-2DD093F36B42}" type="presParOf" srcId="{9DF4B69B-7AB8-457D-AC54-980F1070ECE2}" destId="{CE3D301E-32A6-43E2-8163-A5BAD3C6EE34}" srcOrd="2" destOrd="0" presId="urn:microsoft.com/office/officeart/2005/8/layout/vList3"/>
    <dgm:cxn modelId="{40D9858A-C68A-430F-9FDE-4A09CCD3314E}" type="presParOf" srcId="{CE3D301E-32A6-43E2-8163-A5BAD3C6EE34}" destId="{92F3967F-8E35-4BFC-B2DE-DB12663766E6}" srcOrd="0" destOrd="0" presId="urn:microsoft.com/office/officeart/2005/8/layout/vList3"/>
    <dgm:cxn modelId="{0ED19BBA-4519-4650-823D-29605D25FF20}" type="presParOf" srcId="{CE3D301E-32A6-43E2-8163-A5BAD3C6EE34}" destId="{DF4E49C1-9054-49C1-8302-0DC92464C48A}" srcOrd="1" destOrd="0" presId="urn:microsoft.com/office/officeart/2005/8/layout/vList3"/>
    <dgm:cxn modelId="{2D0EEE72-794C-4574-93E6-9FCF7917BAF0}" type="presParOf" srcId="{9DF4B69B-7AB8-457D-AC54-980F1070ECE2}" destId="{ADAB2A33-E4BC-4854-8679-1239708EC9D6}" srcOrd="3" destOrd="0" presId="urn:microsoft.com/office/officeart/2005/8/layout/vList3"/>
    <dgm:cxn modelId="{5EC00592-D7C4-463C-975D-E354D2368A2D}" type="presParOf" srcId="{9DF4B69B-7AB8-457D-AC54-980F1070ECE2}" destId="{190D145D-5428-4F54-8D09-E2F0CC32DBE6}" srcOrd="4" destOrd="0" presId="urn:microsoft.com/office/officeart/2005/8/layout/vList3"/>
    <dgm:cxn modelId="{5C87A317-6DA9-4137-B177-4FCC29B3EFB9}" type="presParOf" srcId="{190D145D-5428-4F54-8D09-E2F0CC32DBE6}" destId="{5889B715-22F2-4490-8AEA-1867BB0A6F3E}" srcOrd="0" destOrd="0" presId="urn:microsoft.com/office/officeart/2005/8/layout/vList3"/>
    <dgm:cxn modelId="{F0922A99-055A-4868-ABD2-7742F0976CFE}" type="presParOf" srcId="{190D145D-5428-4F54-8D09-E2F0CC32DBE6}" destId="{C147BCA0-1C65-448A-BE62-2541DEDF1B8C}" srcOrd="1" destOrd="0" presId="urn:microsoft.com/office/officeart/2005/8/layout/vList3"/>
    <dgm:cxn modelId="{62C7AB72-3B4C-4751-8D85-F5A13CFE4E10}" type="presParOf" srcId="{9DF4B69B-7AB8-457D-AC54-980F1070ECE2}" destId="{4D476BFA-AB2A-4E91-9CD2-0DDBF4521D45}" srcOrd="5" destOrd="0" presId="urn:microsoft.com/office/officeart/2005/8/layout/vList3"/>
    <dgm:cxn modelId="{F3846BE2-26E9-46D7-9BE9-6849F6F1AE62}" type="presParOf" srcId="{9DF4B69B-7AB8-457D-AC54-980F1070ECE2}" destId="{EA5BF4B8-6698-4564-9A31-572C621C5EB1}" srcOrd="6" destOrd="0" presId="urn:microsoft.com/office/officeart/2005/8/layout/vList3"/>
    <dgm:cxn modelId="{889C10A7-977B-474A-8CAF-8332B0F2589B}" type="presParOf" srcId="{EA5BF4B8-6698-4564-9A31-572C621C5EB1}" destId="{C02BC9E0-8CC7-40FE-8899-7F58142691F9}" srcOrd="0" destOrd="0" presId="urn:microsoft.com/office/officeart/2005/8/layout/vList3"/>
    <dgm:cxn modelId="{B940EEF6-018C-42D2-A564-A8473379538B}" type="presParOf" srcId="{EA5BF4B8-6698-4564-9A31-572C621C5EB1}" destId="{D74567AD-8B55-45E7-BBEC-183C2AE6B54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60CDBCD-C851-4F81-992C-9EA7B6A85E3D}" type="doc">
      <dgm:prSet loTypeId="urn:microsoft.com/office/officeart/2005/8/layout/vList3" loCatId="list" qsTypeId="urn:microsoft.com/office/officeart/2005/8/quickstyle/simple1#36" qsCatId="simple" csTypeId="urn:microsoft.com/office/officeart/2005/8/colors/colorful5#12" csCatId="colorful" phldr="1"/>
      <dgm:spPr/>
      <dgm:t>
        <a:bodyPr/>
        <a:lstStyle/>
        <a:p>
          <a:endParaRPr lang="nl-BE"/>
        </a:p>
      </dgm:t>
    </dgm:pt>
    <dgm:pt modelId="{DADFB16A-235A-4FE6-B555-B685A378DD88}">
      <dgm:prSet phldrT="[Teks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ELKE DAG basiskennis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A4FD133-D67A-4A88-B511-896926EE64DC}" type="parTrans" cxnId="{8FB786A7-AD2A-4018-A996-80561E0DD0DB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2A75CD1-83AE-47BA-A54C-82B1EAFD1834}" type="sibTrans" cxnId="{8FB786A7-AD2A-4018-A996-80561E0DD0DB}">
      <dgm:prSet/>
      <dgm:spPr>
        <a:ln>
          <a:solidFill>
            <a:srgbClr val="9A1C6A"/>
          </a:solidFill>
        </a:ln>
      </dgm:spPr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CDCA592A-153B-41D3-8B35-513D3E4CD703}">
      <dgm:prSet phldrT="[Teks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VERSCHILLENDE werkvormen - contexten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40116B0-5279-4B87-9033-0D6F6A9CB5BE}" type="parTrans" cxnId="{5F8B4BA4-3B74-4970-A332-FB542934193B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E16EBF5-03C6-4BE8-BC9E-6099EBD7DA0B}" type="sibTrans" cxnId="{5F8B4BA4-3B74-4970-A332-FB542934193B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0F93ACF-B341-4230-9CF1-2AFFA3CF7464}">
      <dgm:prSet phldrT="[Tekst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START met herhaling om vergeten te voorkomen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19FDA47-2389-41F5-86C5-C15498735B79}" type="parTrans" cxnId="{9C6B5B5E-B924-4AA0-9619-D4FF2B937A07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9EF249D-0AE6-4750-A843-BDA8F3DAEC57}" type="sibTrans" cxnId="{9C6B5B5E-B924-4AA0-9619-D4FF2B937A07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929E7C8-5B17-4165-93B9-D76F75392B75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Steeds opnieuw BENOEMEN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E785157-A488-49EE-8A44-04D4A32A2778}" type="parTrans" cxnId="{E7D62A91-9530-46EC-B9D7-B805F0261EE1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9D6B3DF-44AB-4AE6-BBF2-5991B0A10B1E}" type="sibTrans" cxnId="{E7D62A91-9530-46EC-B9D7-B805F0261EE1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42F4E62-468A-4EBF-8DEB-F601E9371457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Zie KANSEN voor herhaling de hele dag door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2FBF5CE3-31EF-4C17-8394-AC4F9128152C}" type="parTrans" cxnId="{8B49F88C-36C8-4197-B068-EBAAD6119BC4}">
      <dgm:prSet/>
      <dgm:spPr/>
      <dgm:t>
        <a:bodyPr/>
        <a:lstStyle/>
        <a:p>
          <a:endParaRPr lang="nl-BE"/>
        </a:p>
      </dgm:t>
    </dgm:pt>
    <dgm:pt modelId="{4813D88F-B44B-4166-9E27-3B26C1684ED5}" type="sibTrans" cxnId="{8B49F88C-36C8-4197-B068-EBAAD6119BC4}">
      <dgm:prSet/>
      <dgm:spPr/>
      <dgm:t>
        <a:bodyPr/>
        <a:lstStyle/>
        <a:p>
          <a:endParaRPr lang="nl-BE"/>
        </a:p>
      </dgm:t>
    </dgm:pt>
    <dgm:pt modelId="{9DF4B69B-7AB8-457D-AC54-980F1070ECE2}" type="pres">
      <dgm:prSet presAssocID="{260CDBCD-C851-4F81-992C-9EA7B6A85E3D}" presName="linearFlow" presStyleCnt="0">
        <dgm:presLayoutVars>
          <dgm:dir/>
          <dgm:resizeHandles val="exact"/>
        </dgm:presLayoutVars>
      </dgm:prSet>
      <dgm:spPr/>
    </dgm:pt>
    <dgm:pt modelId="{B0CE4B29-46FE-4686-9EF4-D85F47CF3006}" type="pres">
      <dgm:prSet presAssocID="{DADFB16A-235A-4FE6-B555-B685A378DD88}" presName="composite" presStyleCnt="0"/>
      <dgm:spPr/>
    </dgm:pt>
    <dgm:pt modelId="{227F1374-DD02-48A0-878B-C8BB86A7A9A9}" type="pres">
      <dgm:prSet presAssocID="{DADFB16A-235A-4FE6-B555-B685A378DD88}" presName="imgShp" presStyleLbl="fgImgPlace1" presStyleIdx="0" presStyleCnt="5"/>
      <dgm:spPr>
        <a:solidFill>
          <a:srgbClr val="E9DBE9"/>
        </a:solidFill>
        <a:ln>
          <a:solidFill>
            <a:srgbClr val="9A1C6A"/>
          </a:solidFill>
        </a:ln>
      </dgm:spPr>
    </dgm:pt>
    <dgm:pt modelId="{83EE5111-6049-4897-8D81-8865FEF7BE8A}" type="pres">
      <dgm:prSet presAssocID="{DADFB16A-235A-4FE6-B555-B685A378DD88}" presName="txShp" presStyleLbl="node1" presStyleIdx="0" presStyleCnt="5">
        <dgm:presLayoutVars>
          <dgm:bulletEnabled val="1"/>
        </dgm:presLayoutVars>
      </dgm:prSet>
      <dgm:spPr/>
    </dgm:pt>
    <dgm:pt modelId="{1E5D9441-4975-419E-97D5-3AA4A55759D3}" type="pres">
      <dgm:prSet presAssocID="{92A75CD1-83AE-47BA-A54C-82B1EAFD1834}" presName="spacing" presStyleCnt="0"/>
      <dgm:spPr/>
    </dgm:pt>
    <dgm:pt modelId="{CE3D301E-32A6-43E2-8163-A5BAD3C6EE34}" type="pres">
      <dgm:prSet presAssocID="{CDCA592A-153B-41D3-8B35-513D3E4CD703}" presName="composite" presStyleCnt="0"/>
      <dgm:spPr/>
    </dgm:pt>
    <dgm:pt modelId="{92F3967F-8E35-4BFC-B2DE-DB12663766E6}" type="pres">
      <dgm:prSet presAssocID="{CDCA592A-153B-41D3-8B35-513D3E4CD703}" presName="imgShp" presStyleLbl="fgImgPlace1" presStyleIdx="1" presStyleCnt="5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DEF3F4"/>
        </a:solidFill>
      </dgm:spPr>
    </dgm:pt>
    <dgm:pt modelId="{DF4E49C1-9054-49C1-8302-0DC92464C48A}" type="pres">
      <dgm:prSet presAssocID="{CDCA592A-153B-41D3-8B35-513D3E4CD703}" presName="txShp" presStyleLbl="node1" presStyleIdx="1" presStyleCnt="5">
        <dgm:presLayoutVars>
          <dgm:bulletEnabled val="1"/>
        </dgm:presLayoutVars>
      </dgm:prSet>
      <dgm:spPr/>
    </dgm:pt>
    <dgm:pt modelId="{ADAB2A33-E4BC-4854-8679-1239708EC9D6}" type="pres">
      <dgm:prSet presAssocID="{EE16EBF5-03C6-4BE8-BC9E-6099EBD7DA0B}" presName="spacing" presStyleCnt="0"/>
      <dgm:spPr/>
    </dgm:pt>
    <dgm:pt modelId="{2268D759-3D70-4D8A-B789-15F825308E5F}" type="pres">
      <dgm:prSet presAssocID="{A0F93ACF-B341-4230-9CF1-2AFFA3CF7464}" presName="composite" presStyleCnt="0"/>
      <dgm:spPr/>
    </dgm:pt>
    <dgm:pt modelId="{C4A13E89-B563-4468-87CE-E9F0B073184F}" type="pres">
      <dgm:prSet presAssocID="{A0F93ACF-B341-4230-9CF1-2AFFA3CF7464}" presName="imgShp" presStyleLbl="fgImgPlace1" presStyleIdx="2" presStyleCnt="5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solidFill>
          <a:srgbClr val="ECECDA"/>
        </a:solidFill>
      </dgm:spPr>
    </dgm:pt>
    <dgm:pt modelId="{EDF8F14E-8E7B-48B6-8590-CEABB31CFAD5}" type="pres">
      <dgm:prSet presAssocID="{A0F93ACF-B341-4230-9CF1-2AFFA3CF7464}" presName="txShp" presStyleLbl="node1" presStyleIdx="2" presStyleCnt="5">
        <dgm:presLayoutVars>
          <dgm:bulletEnabled val="1"/>
        </dgm:presLayoutVars>
      </dgm:prSet>
      <dgm:spPr/>
    </dgm:pt>
    <dgm:pt modelId="{3918A5FF-4E30-4285-90D3-CD6C6217211A}" type="pres">
      <dgm:prSet presAssocID="{A9EF249D-0AE6-4750-A843-BDA8F3DAEC57}" presName="spacing" presStyleCnt="0"/>
      <dgm:spPr/>
    </dgm:pt>
    <dgm:pt modelId="{EA5BF4B8-6698-4564-9A31-572C621C5EB1}" type="pres">
      <dgm:prSet presAssocID="{F929E7C8-5B17-4165-93B9-D76F75392B75}" presName="composite" presStyleCnt="0"/>
      <dgm:spPr/>
    </dgm:pt>
    <dgm:pt modelId="{C02BC9E0-8CC7-40FE-8899-7F58142691F9}" type="pres">
      <dgm:prSet presAssocID="{F929E7C8-5B17-4165-93B9-D76F75392B75}" presName="imgShp" presStyleLbl="fgImgPlace1" presStyleIdx="3" presStyleCnt="5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rgbClr val="F9D6B9"/>
        </a:solidFill>
      </dgm:spPr>
    </dgm:pt>
    <dgm:pt modelId="{D74567AD-8B55-45E7-BBEC-183C2AE6B54B}" type="pres">
      <dgm:prSet presAssocID="{F929E7C8-5B17-4165-93B9-D76F75392B75}" presName="txShp" presStyleLbl="node1" presStyleIdx="3" presStyleCnt="5">
        <dgm:presLayoutVars>
          <dgm:bulletEnabled val="1"/>
        </dgm:presLayoutVars>
      </dgm:prSet>
      <dgm:spPr/>
    </dgm:pt>
    <dgm:pt modelId="{96F5F3CF-1638-421D-80BE-2E359556F93F}" type="pres">
      <dgm:prSet presAssocID="{A9D6B3DF-44AB-4AE6-BBF2-5991B0A10B1E}" presName="spacing" presStyleCnt="0"/>
      <dgm:spPr/>
    </dgm:pt>
    <dgm:pt modelId="{7579EEA3-1160-4FCA-AC66-EFBEA52F3014}" type="pres">
      <dgm:prSet presAssocID="{B42F4E62-468A-4EBF-8DEB-F601E9371457}" presName="composite" presStyleCnt="0"/>
      <dgm:spPr/>
    </dgm:pt>
    <dgm:pt modelId="{4089D576-2B42-4EDF-B1B6-021E1EEBEB38}" type="pres">
      <dgm:prSet presAssocID="{B42F4E62-468A-4EBF-8DEB-F601E9371457}" presName="imgShp" presStyleLbl="fgImgPlace1" presStyleIdx="4" presStyleCnt="5"/>
      <dgm:spPr>
        <a:solidFill>
          <a:srgbClr val="E9DBE9"/>
        </a:solidFill>
        <a:ln>
          <a:solidFill>
            <a:schemeClr val="accent1"/>
          </a:solidFill>
        </a:ln>
      </dgm:spPr>
    </dgm:pt>
    <dgm:pt modelId="{0FA086C0-650C-4959-9890-7841F3D2E3CF}" type="pres">
      <dgm:prSet presAssocID="{B42F4E62-468A-4EBF-8DEB-F601E9371457}" presName="txShp" presStyleLbl="node1" presStyleIdx="4" presStyleCnt="5">
        <dgm:presLayoutVars>
          <dgm:bulletEnabled val="1"/>
        </dgm:presLayoutVars>
      </dgm:prSet>
      <dgm:spPr/>
    </dgm:pt>
  </dgm:ptLst>
  <dgm:cxnLst>
    <dgm:cxn modelId="{9C6B5B5E-B924-4AA0-9619-D4FF2B937A07}" srcId="{260CDBCD-C851-4F81-992C-9EA7B6A85E3D}" destId="{A0F93ACF-B341-4230-9CF1-2AFFA3CF7464}" srcOrd="2" destOrd="0" parTransId="{119FDA47-2389-41F5-86C5-C15498735B79}" sibTransId="{A9EF249D-0AE6-4750-A843-BDA8F3DAEC57}"/>
    <dgm:cxn modelId="{6851876B-BAD0-4D7F-946C-852095285946}" type="presOf" srcId="{A0F93ACF-B341-4230-9CF1-2AFFA3CF7464}" destId="{EDF8F14E-8E7B-48B6-8590-CEABB31CFAD5}" srcOrd="0" destOrd="0" presId="urn:microsoft.com/office/officeart/2005/8/layout/vList3"/>
    <dgm:cxn modelId="{18F2A971-5174-4ADF-A073-5AE643D704CB}" type="presOf" srcId="{260CDBCD-C851-4F81-992C-9EA7B6A85E3D}" destId="{9DF4B69B-7AB8-457D-AC54-980F1070ECE2}" srcOrd="0" destOrd="0" presId="urn:microsoft.com/office/officeart/2005/8/layout/vList3"/>
    <dgm:cxn modelId="{2BF75755-8762-4164-A0BA-0C4F21DCEB80}" type="presOf" srcId="{DADFB16A-235A-4FE6-B555-B685A378DD88}" destId="{83EE5111-6049-4897-8D81-8865FEF7BE8A}" srcOrd="0" destOrd="0" presId="urn:microsoft.com/office/officeart/2005/8/layout/vList3"/>
    <dgm:cxn modelId="{8B49F88C-36C8-4197-B068-EBAAD6119BC4}" srcId="{260CDBCD-C851-4F81-992C-9EA7B6A85E3D}" destId="{B42F4E62-468A-4EBF-8DEB-F601E9371457}" srcOrd="4" destOrd="0" parTransId="{2FBF5CE3-31EF-4C17-8394-AC4F9128152C}" sibTransId="{4813D88F-B44B-4166-9E27-3B26C1684ED5}"/>
    <dgm:cxn modelId="{E7D62A91-9530-46EC-B9D7-B805F0261EE1}" srcId="{260CDBCD-C851-4F81-992C-9EA7B6A85E3D}" destId="{F929E7C8-5B17-4165-93B9-D76F75392B75}" srcOrd="3" destOrd="0" parTransId="{0E785157-A488-49EE-8A44-04D4A32A2778}" sibTransId="{A9D6B3DF-44AB-4AE6-BBF2-5991B0A10B1E}"/>
    <dgm:cxn modelId="{5F8B4BA4-3B74-4970-A332-FB542934193B}" srcId="{260CDBCD-C851-4F81-992C-9EA7B6A85E3D}" destId="{CDCA592A-153B-41D3-8B35-513D3E4CD703}" srcOrd="1" destOrd="0" parTransId="{F40116B0-5279-4B87-9033-0D6F6A9CB5BE}" sibTransId="{EE16EBF5-03C6-4BE8-BC9E-6099EBD7DA0B}"/>
    <dgm:cxn modelId="{8FB786A7-AD2A-4018-A996-80561E0DD0DB}" srcId="{260CDBCD-C851-4F81-992C-9EA7B6A85E3D}" destId="{DADFB16A-235A-4FE6-B555-B685A378DD88}" srcOrd="0" destOrd="0" parTransId="{EA4FD133-D67A-4A88-B511-896926EE64DC}" sibTransId="{92A75CD1-83AE-47BA-A54C-82B1EAFD1834}"/>
    <dgm:cxn modelId="{6276AEB5-A50F-426F-A089-BC9F808C57CE}" type="presOf" srcId="{CDCA592A-153B-41D3-8B35-513D3E4CD703}" destId="{DF4E49C1-9054-49C1-8302-0DC92464C48A}" srcOrd="0" destOrd="0" presId="urn:microsoft.com/office/officeart/2005/8/layout/vList3"/>
    <dgm:cxn modelId="{C102C4DF-D562-4EFE-A282-A7890E2A6D5D}" type="presOf" srcId="{F929E7C8-5B17-4165-93B9-D76F75392B75}" destId="{D74567AD-8B55-45E7-BBEC-183C2AE6B54B}" srcOrd="0" destOrd="0" presId="urn:microsoft.com/office/officeart/2005/8/layout/vList3"/>
    <dgm:cxn modelId="{100E5FF9-A619-40AC-85AC-10501CC6F35B}" type="presOf" srcId="{B42F4E62-468A-4EBF-8DEB-F601E9371457}" destId="{0FA086C0-650C-4959-9890-7841F3D2E3CF}" srcOrd="0" destOrd="0" presId="urn:microsoft.com/office/officeart/2005/8/layout/vList3"/>
    <dgm:cxn modelId="{99091B59-60DA-48AE-8AF3-7D32ECB9FFD0}" type="presParOf" srcId="{9DF4B69B-7AB8-457D-AC54-980F1070ECE2}" destId="{B0CE4B29-46FE-4686-9EF4-D85F47CF3006}" srcOrd="0" destOrd="0" presId="urn:microsoft.com/office/officeart/2005/8/layout/vList3"/>
    <dgm:cxn modelId="{05EA7014-491E-4B1E-9D92-6A0009578654}" type="presParOf" srcId="{B0CE4B29-46FE-4686-9EF4-D85F47CF3006}" destId="{227F1374-DD02-48A0-878B-C8BB86A7A9A9}" srcOrd="0" destOrd="0" presId="urn:microsoft.com/office/officeart/2005/8/layout/vList3"/>
    <dgm:cxn modelId="{4A437C31-2843-4AA1-BA7E-A5BB0A30DA93}" type="presParOf" srcId="{B0CE4B29-46FE-4686-9EF4-D85F47CF3006}" destId="{83EE5111-6049-4897-8D81-8865FEF7BE8A}" srcOrd="1" destOrd="0" presId="urn:microsoft.com/office/officeart/2005/8/layout/vList3"/>
    <dgm:cxn modelId="{DE222094-0E53-4CA3-8EA6-82503C0D5374}" type="presParOf" srcId="{9DF4B69B-7AB8-457D-AC54-980F1070ECE2}" destId="{1E5D9441-4975-419E-97D5-3AA4A55759D3}" srcOrd="1" destOrd="0" presId="urn:microsoft.com/office/officeart/2005/8/layout/vList3"/>
    <dgm:cxn modelId="{8296C44D-FD21-4EF2-BE36-2DD093F36B42}" type="presParOf" srcId="{9DF4B69B-7AB8-457D-AC54-980F1070ECE2}" destId="{CE3D301E-32A6-43E2-8163-A5BAD3C6EE34}" srcOrd="2" destOrd="0" presId="urn:microsoft.com/office/officeart/2005/8/layout/vList3"/>
    <dgm:cxn modelId="{40D9858A-C68A-430F-9FDE-4A09CCD3314E}" type="presParOf" srcId="{CE3D301E-32A6-43E2-8163-A5BAD3C6EE34}" destId="{92F3967F-8E35-4BFC-B2DE-DB12663766E6}" srcOrd="0" destOrd="0" presId="urn:microsoft.com/office/officeart/2005/8/layout/vList3"/>
    <dgm:cxn modelId="{0ED19BBA-4519-4650-823D-29605D25FF20}" type="presParOf" srcId="{CE3D301E-32A6-43E2-8163-A5BAD3C6EE34}" destId="{DF4E49C1-9054-49C1-8302-0DC92464C48A}" srcOrd="1" destOrd="0" presId="urn:microsoft.com/office/officeart/2005/8/layout/vList3"/>
    <dgm:cxn modelId="{2D0EEE72-794C-4574-93E6-9FCF7917BAF0}" type="presParOf" srcId="{9DF4B69B-7AB8-457D-AC54-980F1070ECE2}" destId="{ADAB2A33-E4BC-4854-8679-1239708EC9D6}" srcOrd="3" destOrd="0" presId="urn:microsoft.com/office/officeart/2005/8/layout/vList3"/>
    <dgm:cxn modelId="{88D86F9D-E108-41A2-9AD5-2C0682D34B38}" type="presParOf" srcId="{9DF4B69B-7AB8-457D-AC54-980F1070ECE2}" destId="{2268D759-3D70-4D8A-B789-15F825308E5F}" srcOrd="4" destOrd="0" presId="urn:microsoft.com/office/officeart/2005/8/layout/vList3"/>
    <dgm:cxn modelId="{F5543656-F55B-41B0-8E35-EF08ED7B92AE}" type="presParOf" srcId="{2268D759-3D70-4D8A-B789-15F825308E5F}" destId="{C4A13E89-B563-4468-87CE-E9F0B073184F}" srcOrd="0" destOrd="0" presId="urn:microsoft.com/office/officeart/2005/8/layout/vList3"/>
    <dgm:cxn modelId="{61492742-685A-40D8-8B4F-E2F601757D32}" type="presParOf" srcId="{2268D759-3D70-4D8A-B789-15F825308E5F}" destId="{EDF8F14E-8E7B-48B6-8590-CEABB31CFAD5}" srcOrd="1" destOrd="0" presId="urn:microsoft.com/office/officeart/2005/8/layout/vList3"/>
    <dgm:cxn modelId="{40EC193E-A7EF-4CF8-8E22-0C9B7DE58288}" type="presParOf" srcId="{9DF4B69B-7AB8-457D-AC54-980F1070ECE2}" destId="{3918A5FF-4E30-4285-90D3-CD6C6217211A}" srcOrd="5" destOrd="0" presId="urn:microsoft.com/office/officeart/2005/8/layout/vList3"/>
    <dgm:cxn modelId="{F3846BE2-26E9-46D7-9BE9-6849F6F1AE62}" type="presParOf" srcId="{9DF4B69B-7AB8-457D-AC54-980F1070ECE2}" destId="{EA5BF4B8-6698-4564-9A31-572C621C5EB1}" srcOrd="6" destOrd="0" presId="urn:microsoft.com/office/officeart/2005/8/layout/vList3"/>
    <dgm:cxn modelId="{889C10A7-977B-474A-8CAF-8332B0F2589B}" type="presParOf" srcId="{EA5BF4B8-6698-4564-9A31-572C621C5EB1}" destId="{C02BC9E0-8CC7-40FE-8899-7F58142691F9}" srcOrd="0" destOrd="0" presId="urn:microsoft.com/office/officeart/2005/8/layout/vList3"/>
    <dgm:cxn modelId="{B940EEF6-018C-42D2-A564-A8473379538B}" type="presParOf" srcId="{EA5BF4B8-6698-4564-9A31-572C621C5EB1}" destId="{D74567AD-8B55-45E7-BBEC-183C2AE6B54B}" srcOrd="1" destOrd="0" presId="urn:microsoft.com/office/officeart/2005/8/layout/vList3"/>
    <dgm:cxn modelId="{FD5A01F9-BC3C-4C2E-A0F4-EF7721763298}" type="presParOf" srcId="{9DF4B69B-7AB8-457D-AC54-980F1070ECE2}" destId="{96F5F3CF-1638-421D-80BE-2E359556F93F}" srcOrd="7" destOrd="0" presId="urn:microsoft.com/office/officeart/2005/8/layout/vList3"/>
    <dgm:cxn modelId="{D1F0EB62-480B-444E-8877-F28CE375BC38}" type="presParOf" srcId="{9DF4B69B-7AB8-457D-AC54-980F1070ECE2}" destId="{7579EEA3-1160-4FCA-AC66-EFBEA52F3014}" srcOrd="8" destOrd="0" presId="urn:microsoft.com/office/officeart/2005/8/layout/vList3"/>
    <dgm:cxn modelId="{CAFA4DAB-BBDD-4397-AC6E-76850CD174C4}" type="presParOf" srcId="{7579EEA3-1160-4FCA-AC66-EFBEA52F3014}" destId="{4089D576-2B42-4EDF-B1B6-021E1EEBEB38}" srcOrd="0" destOrd="0" presId="urn:microsoft.com/office/officeart/2005/8/layout/vList3"/>
    <dgm:cxn modelId="{3D5E39D1-35DC-40B8-8541-DF10E0FB745C}" type="presParOf" srcId="{7579EEA3-1160-4FCA-AC66-EFBEA52F3014}" destId="{0FA086C0-650C-4959-9890-7841F3D2E3C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60CDBCD-C851-4F81-992C-9EA7B6A85E3D}" type="doc">
      <dgm:prSet loTypeId="urn:microsoft.com/office/officeart/2005/8/layout/vList3" loCatId="list" qsTypeId="urn:microsoft.com/office/officeart/2005/8/quickstyle/simple1#38" qsCatId="simple" csTypeId="urn:microsoft.com/office/officeart/2005/8/colors/colorful5#13" csCatId="colorful" phldr="1"/>
      <dgm:spPr/>
      <dgm:t>
        <a:bodyPr/>
        <a:lstStyle/>
        <a:p>
          <a:endParaRPr lang="nl-BE"/>
        </a:p>
      </dgm:t>
    </dgm:pt>
    <dgm:pt modelId="{DADFB16A-235A-4FE6-B555-B685A378DD88}">
      <dgm:prSet phldrT="[Tekst]" custT="1"/>
      <dgm:spPr>
        <a:noFill/>
        <a:ln>
          <a:solidFill>
            <a:srgbClr val="AE2081"/>
          </a:solidFill>
        </a:ln>
      </dgm:spPr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Actieve betrokkenheid voor HEEL de klas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A4FD133-D67A-4A88-B511-896926EE64DC}" type="parTrans" cxnId="{8FB786A7-AD2A-4018-A996-80561E0DD0DB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2A75CD1-83AE-47BA-A54C-82B1EAFD1834}" type="sibTrans" cxnId="{8FB786A7-AD2A-4018-A996-80561E0DD0DB}">
      <dgm:prSet/>
      <dgm:spPr>
        <a:ln>
          <a:solidFill>
            <a:srgbClr val="9A1C6A"/>
          </a:solidFill>
        </a:ln>
      </dgm:spPr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CDCA592A-153B-41D3-8B35-513D3E4CD703}">
      <dgm:prSet phldrT="[Tekst]" custT="1"/>
      <dgm:spPr>
        <a:noFill/>
        <a:ln>
          <a:solidFill>
            <a:srgbClr val="4CBCC5"/>
          </a:solidFill>
        </a:ln>
      </dgm:spPr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Succeservaringen voor ALLE kleuters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40116B0-5279-4B87-9033-0D6F6A9CB5BE}" type="parTrans" cxnId="{5F8B4BA4-3B74-4970-A332-FB542934193B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E16EBF5-03C6-4BE8-BC9E-6099EBD7DA0B}" type="sibTrans" cxnId="{5F8B4BA4-3B74-4970-A332-FB542934193B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0F93ACF-B341-4230-9CF1-2AFFA3CF7464}">
      <dgm:prSet phldrT="[Tekst]" custT="1"/>
      <dgm:spPr>
        <a:noFill/>
        <a:ln>
          <a:solidFill>
            <a:srgbClr val="A8AF37"/>
          </a:solidFill>
        </a:ln>
      </dgm:spPr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Antwoord in een ZIN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19FDA47-2389-41F5-86C5-C15498735B79}" type="parTrans" cxnId="{9C6B5B5E-B924-4AA0-9619-D4FF2B937A07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9EF249D-0AE6-4750-A843-BDA8F3DAEC57}" type="sibTrans" cxnId="{9C6B5B5E-B924-4AA0-9619-D4FF2B937A07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929E7C8-5B17-4165-93B9-D76F75392B75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DENKTIJD bieden 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E785157-A488-49EE-8A44-04D4A32A2778}" type="parTrans" cxnId="{E7D62A91-9530-46EC-B9D7-B805F0261EE1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9D6B3DF-44AB-4AE6-BBF2-5991B0A10B1E}" type="sibTrans" cxnId="{E7D62A91-9530-46EC-B9D7-B805F0261EE1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E854AC7-DCBC-4A7E-B26D-0F988028BD40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GERICHTE vragen over de leerstof 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0391CAB-08F9-41DC-A621-72D72B9A5856}" type="parTrans" cxnId="{B6B6B507-8555-4F22-B228-2DDBAAE3DE3D}">
      <dgm:prSet/>
      <dgm:spPr/>
      <dgm:t>
        <a:bodyPr/>
        <a:lstStyle/>
        <a:p>
          <a:pPr algn="l"/>
          <a:endParaRPr lang="nl-BE"/>
        </a:p>
      </dgm:t>
    </dgm:pt>
    <dgm:pt modelId="{2D6EA7F7-77A1-41F7-96D2-E089B1D2B41F}" type="sibTrans" cxnId="{B6B6B507-8555-4F22-B228-2DDBAAE3DE3D}">
      <dgm:prSet/>
      <dgm:spPr/>
      <dgm:t>
        <a:bodyPr/>
        <a:lstStyle/>
        <a:p>
          <a:pPr algn="l"/>
          <a:endParaRPr lang="nl-BE"/>
        </a:p>
      </dgm:t>
    </dgm:pt>
    <dgm:pt modelId="{9DF4B69B-7AB8-457D-AC54-980F1070ECE2}" type="pres">
      <dgm:prSet presAssocID="{260CDBCD-C851-4F81-992C-9EA7B6A85E3D}" presName="linearFlow" presStyleCnt="0">
        <dgm:presLayoutVars>
          <dgm:dir/>
          <dgm:resizeHandles val="exact"/>
        </dgm:presLayoutVars>
      </dgm:prSet>
      <dgm:spPr/>
    </dgm:pt>
    <dgm:pt modelId="{B0CE4B29-46FE-4686-9EF4-D85F47CF3006}" type="pres">
      <dgm:prSet presAssocID="{DADFB16A-235A-4FE6-B555-B685A378DD88}" presName="composite" presStyleCnt="0"/>
      <dgm:spPr/>
    </dgm:pt>
    <dgm:pt modelId="{227F1374-DD02-48A0-878B-C8BB86A7A9A9}" type="pres">
      <dgm:prSet presAssocID="{DADFB16A-235A-4FE6-B555-B685A378DD88}" presName="imgShp" presStyleLbl="fgImgPlace1" presStyleIdx="0" presStyleCnt="5"/>
      <dgm:spPr>
        <a:solidFill>
          <a:srgbClr val="E9DBE9"/>
        </a:solidFill>
        <a:ln>
          <a:solidFill>
            <a:srgbClr val="9A1C6A"/>
          </a:solidFill>
        </a:ln>
      </dgm:spPr>
    </dgm:pt>
    <dgm:pt modelId="{83EE5111-6049-4897-8D81-8865FEF7BE8A}" type="pres">
      <dgm:prSet presAssocID="{DADFB16A-235A-4FE6-B555-B685A378DD88}" presName="txShp" presStyleLbl="node1" presStyleIdx="0" presStyleCnt="5">
        <dgm:presLayoutVars>
          <dgm:bulletEnabled val="1"/>
        </dgm:presLayoutVars>
      </dgm:prSet>
      <dgm:spPr/>
    </dgm:pt>
    <dgm:pt modelId="{1E5D9441-4975-419E-97D5-3AA4A55759D3}" type="pres">
      <dgm:prSet presAssocID="{92A75CD1-83AE-47BA-A54C-82B1EAFD1834}" presName="spacing" presStyleCnt="0"/>
      <dgm:spPr/>
    </dgm:pt>
    <dgm:pt modelId="{CE3D301E-32A6-43E2-8163-A5BAD3C6EE34}" type="pres">
      <dgm:prSet presAssocID="{CDCA592A-153B-41D3-8B35-513D3E4CD703}" presName="composite" presStyleCnt="0"/>
      <dgm:spPr/>
    </dgm:pt>
    <dgm:pt modelId="{92F3967F-8E35-4BFC-B2DE-DB12663766E6}" type="pres">
      <dgm:prSet presAssocID="{CDCA592A-153B-41D3-8B35-513D3E4CD703}" presName="imgShp" presStyleLbl="fgImgPlace1" presStyleIdx="1" presStyleCnt="5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DEF3F4"/>
        </a:solidFill>
      </dgm:spPr>
    </dgm:pt>
    <dgm:pt modelId="{DF4E49C1-9054-49C1-8302-0DC92464C48A}" type="pres">
      <dgm:prSet presAssocID="{CDCA592A-153B-41D3-8B35-513D3E4CD703}" presName="txShp" presStyleLbl="node1" presStyleIdx="1" presStyleCnt="5">
        <dgm:presLayoutVars>
          <dgm:bulletEnabled val="1"/>
        </dgm:presLayoutVars>
      </dgm:prSet>
      <dgm:spPr/>
    </dgm:pt>
    <dgm:pt modelId="{ADAB2A33-E4BC-4854-8679-1239708EC9D6}" type="pres">
      <dgm:prSet presAssocID="{EE16EBF5-03C6-4BE8-BC9E-6099EBD7DA0B}" presName="spacing" presStyleCnt="0"/>
      <dgm:spPr/>
    </dgm:pt>
    <dgm:pt modelId="{2268D759-3D70-4D8A-B789-15F825308E5F}" type="pres">
      <dgm:prSet presAssocID="{A0F93ACF-B341-4230-9CF1-2AFFA3CF7464}" presName="composite" presStyleCnt="0"/>
      <dgm:spPr/>
    </dgm:pt>
    <dgm:pt modelId="{C4A13E89-B563-4468-87CE-E9F0B073184F}" type="pres">
      <dgm:prSet presAssocID="{A0F93ACF-B341-4230-9CF1-2AFFA3CF7464}" presName="imgShp" presStyleLbl="fgImgPlace1" presStyleIdx="2" presStyleCnt="5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solidFill>
          <a:srgbClr val="ECECDA"/>
        </a:solidFill>
      </dgm:spPr>
    </dgm:pt>
    <dgm:pt modelId="{EDF8F14E-8E7B-48B6-8590-CEABB31CFAD5}" type="pres">
      <dgm:prSet presAssocID="{A0F93ACF-B341-4230-9CF1-2AFFA3CF7464}" presName="txShp" presStyleLbl="node1" presStyleIdx="2" presStyleCnt="5">
        <dgm:presLayoutVars>
          <dgm:bulletEnabled val="1"/>
        </dgm:presLayoutVars>
      </dgm:prSet>
      <dgm:spPr/>
    </dgm:pt>
    <dgm:pt modelId="{3918A5FF-4E30-4285-90D3-CD6C6217211A}" type="pres">
      <dgm:prSet presAssocID="{A9EF249D-0AE6-4750-A843-BDA8F3DAEC57}" presName="spacing" presStyleCnt="0"/>
      <dgm:spPr/>
    </dgm:pt>
    <dgm:pt modelId="{EA5BF4B8-6698-4564-9A31-572C621C5EB1}" type="pres">
      <dgm:prSet presAssocID="{F929E7C8-5B17-4165-93B9-D76F75392B75}" presName="composite" presStyleCnt="0"/>
      <dgm:spPr/>
    </dgm:pt>
    <dgm:pt modelId="{C02BC9E0-8CC7-40FE-8899-7F58142691F9}" type="pres">
      <dgm:prSet presAssocID="{F929E7C8-5B17-4165-93B9-D76F75392B75}" presName="imgShp" presStyleLbl="fgImgPlace1" presStyleIdx="3" presStyleCnt="5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rgbClr val="F9D6B9"/>
        </a:solidFill>
      </dgm:spPr>
    </dgm:pt>
    <dgm:pt modelId="{D74567AD-8B55-45E7-BBEC-183C2AE6B54B}" type="pres">
      <dgm:prSet presAssocID="{F929E7C8-5B17-4165-93B9-D76F75392B75}" presName="txShp" presStyleLbl="node1" presStyleIdx="3" presStyleCnt="5">
        <dgm:presLayoutVars>
          <dgm:bulletEnabled val="1"/>
        </dgm:presLayoutVars>
      </dgm:prSet>
      <dgm:spPr/>
    </dgm:pt>
    <dgm:pt modelId="{21A3E672-7F99-4111-BC06-87CAD4291C2A}" type="pres">
      <dgm:prSet presAssocID="{A9D6B3DF-44AB-4AE6-BBF2-5991B0A10B1E}" presName="spacing" presStyleCnt="0"/>
      <dgm:spPr/>
    </dgm:pt>
    <dgm:pt modelId="{FC2EB825-82BB-456F-81B8-E232A6E5D335}" type="pres">
      <dgm:prSet presAssocID="{AE854AC7-DCBC-4A7E-B26D-0F988028BD40}" presName="composite" presStyleCnt="0"/>
      <dgm:spPr/>
    </dgm:pt>
    <dgm:pt modelId="{F5422B8A-F28C-4B5F-9E11-E5BCDBF6F278}" type="pres">
      <dgm:prSet presAssocID="{AE854AC7-DCBC-4A7E-B26D-0F988028BD40}" presName="imgShp" presStyleLbl="fgImgPlace1" presStyleIdx="4" presStyleCnt="5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solidFill>
          <a:srgbClr val="E9DBE9"/>
        </a:solidFill>
      </dgm:spPr>
    </dgm:pt>
    <dgm:pt modelId="{0405D7CF-930F-46D6-A334-5A20E2847496}" type="pres">
      <dgm:prSet presAssocID="{AE854AC7-DCBC-4A7E-B26D-0F988028BD40}" presName="txShp" presStyleLbl="node1" presStyleIdx="4" presStyleCnt="5">
        <dgm:presLayoutVars>
          <dgm:bulletEnabled val="1"/>
        </dgm:presLayoutVars>
      </dgm:prSet>
      <dgm:spPr/>
    </dgm:pt>
  </dgm:ptLst>
  <dgm:cxnLst>
    <dgm:cxn modelId="{B6B6B507-8555-4F22-B228-2DDBAAE3DE3D}" srcId="{260CDBCD-C851-4F81-992C-9EA7B6A85E3D}" destId="{AE854AC7-DCBC-4A7E-B26D-0F988028BD40}" srcOrd="4" destOrd="0" parTransId="{A0391CAB-08F9-41DC-A621-72D72B9A5856}" sibTransId="{2D6EA7F7-77A1-41F7-96D2-E089B1D2B41F}"/>
    <dgm:cxn modelId="{9C6B5B5E-B924-4AA0-9619-D4FF2B937A07}" srcId="{260CDBCD-C851-4F81-992C-9EA7B6A85E3D}" destId="{A0F93ACF-B341-4230-9CF1-2AFFA3CF7464}" srcOrd="2" destOrd="0" parTransId="{119FDA47-2389-41F5-86C5-C15498735B79}" sibTransId="{A9EF249D-0AE6-4750-A843-BDA8F3DAEC57}"/>
    <dgm:cxn modelId="{6851876B-BAD0-4D7F-946C-852095285946}" type="presOf" srcId="{A0F93ACF-B341-4230-9CF1-2AFFA3CF7464}" destId="{EDF8F14E-8E7B-48B6-8590-CEABB31CFAD5}" srcOrd="0" destOrd="0" presId="urn:microsoft.com/office/officeart/2005/8/layout/vList3"/>
    <dgm:cxn modelId="{18F2A971-5174-4ADF-A073-5AE643D704CB}" type="presOf" srcId="{260CDBCD-C851-4F81-992C-9EA7B6A85E3D}" destId="{9DF4B69B-7AB8-457D-AC54-980F1070ECE2}" srcOrd="0" destOrd="0" presId="urn:microsoft.com/office/officeart/2005/8/layout/vList3"/>
    <dgm:cxn modelId="{2BF75755-8762-4164-A0BA-0C4F21DCEB80}" type="presOf" srcId="{DADFB16A-235A-4FE6-B555-B685A378DD88}" destId="{83EE5111-6049-4897-8D81-8865FEF7BE8A}" srcOrd="0" destOrd="0" presId="urn:microsoft.com/office/officeart/2005/8/layout/vList3"/>
    <dgm:cxn modelId="{382A3988-0AA1-4CAB-95E6-A3AF324972EA}" type="presOf" srcId="{AE854AC7-DCBC-4A7E-B26D-0F988028BD40}" destId="{0405D7CF-930F-46D6-A334-5A20E2847496}" srcOrd="0" destOrd="0" presId="urn:microsoft.com/office/officeart/2005/8/layout/vList3"/>
    <dgm:cxn modelId="{E7D62A91-9530-46EC-B9D7-B805F0261EE1}" srcId="{260CDBCD-C851-4F81-992C-9EA7B6A85E3D}" destId="{F929E7C8-5B17-4165-93B9-D76F75392B75}" srcOrd="3" destOrd="0" parTransId="{0E785157-A488-49EE-8A44-04D4A32A2778}" sibTransId="{A9D6B3DF-44AB-4AE6-BBF2-5991B0A10B1E}"/>
    <dgm:cxn modelId="{5F8B4BA4-3B74-4970-A332-FB542934193B}" srcId="{260CDBCD-C851-4F81-992C-9EA7B6A85E3D}" destId="{CDCA592A-153B-41D3-8B35-513D3E4CD703}" srcOrd="1" destOrd="0" parTransId="{F40116B0-5279-4B87-9033-0D6F6A9CB5BE}" sibTransId="{EE16EBF5-03C6-4BE8-BC9E-6099EBD7DA0B}"/>
    <dgm:cxn modelId="{8FB786A7-AD2A-4018-A996-80561E0DD0DB}" srcId="{260CDBCD-C851-4F81-992C-9EA7B6A85E3D}" destId="{DADFB16A-235A-4FE6-B555-B685A378DD88}" srcOrd="0" destOrd="0" parTransId="{EA4FD133-D67A-4A88-B511-896926EE64DC}" sibTransId="{92A75CD1-83AE-47BA-A54C-82B1EAFD1834}"/>
    <dgm:cxn modelId="{6276AEB5-A50F-426F-A089-BC9F808C57CE}" type="presOf" srcId="{CDCA592A-153B-41D3-8B35-513D3E4CD703}" destId="{DF4E49C1-9054-49C1-8302-0DC92464C48A}" srcOrd="0" destOrd="0" presId="urn:microsoft.com/office/officeart/2005/8/layout/vList3"/>
    <dgm:cxn modelId="{C102C4DF-D562-4EFE-A282-A7890E2A6D5D}" type="presOf" srcId="{F929E7C8-5B17-4165-93B9-D76F75392B75}" destId="{D74567AD-8B55-45E7-BBEC-183C2AE6B54B}" srcOrd="0" destOrd="0" presId="urn:microsoft.com/office/officeart/2005/8/layout/vList3"/>
    <dgm:cxn modelId="{99091B59-60DA-48AE-8AF3-7D32ECB9FFD0}" type="presParOf" srcId="{9DF4B69B-7AB8-457D-AC54-980F1070ECE2}" destId="{B0CE4B29-46FE-4686-9EF4-D85F47CF3006}" srcOrd="0" destOrd="0" presId="urn:microsoft.com/office/officeart/2005/8/layout/vList3"/>
    <dgm:cxn modelId="{05EA7014-491E-4B1E-9D92-6A0009578654}" type="presParOf" srcId="{B0CE4B29-46FE-4686-9EF4-D85F47CF3006}" destId="{227F1374-DD02-48A0-878B-C8BB86A7A9A9}" srcOrd="0" destOrd="0" presId="urn:microsoft.com/office/officeart/2005/8/layout/vList3"/>
    <dgm:cxn modelId="{4A437C31-2843-4AA1-BA7E-A5BB0A30DA93}" type="presParOf" srcId="{B0CE4B29-46FE-4686-9EF4-D85F47CF3006}" destId="{83EE5111-6049-4897-8D81-8865FEF7BE8A}" srcOrd="1" destOrd="0" presId="urn:microsoft.com/office/officeart/2005/8/layout/vList3"/>
    <dgm:cxn modelId="{DE222094-0E53-4CA3-8EA6-82503C0D5374}" type="presParOf" srcId="{9DF4B69B-7AB8-457D-AC54-980F1070ECE2}" destId="{1E5D9441-4975-419E-97D5-3AA4A55759D3}" srcOrd="1" destOrd="0" presId="urn:microsoft.com/office/officeart/2005/8/layout/vList3"/>
    <dgm:cxn modelId="{8296C44D-FD21-4EF2-BE36-2DD093F36B42}" type="presParOf" srcId="{9DF4B69B-7AB8-457D-AC54-980F1070ECE2}" destId="{CE3D301E-32A6-43E2-8163-A5BAD3C6EE34}" srcOrd="2" destOrd="0" presId="urn:microsoft.com/office/officeart/2005/8/layout/vList3"/>
    <dgm:cxn modelId="{40D9858A-C68A-430F-9FDE-4A09CCD3314E}" type="presParOf" srcId="{CE3D301E-32A6-43E2-8163-A5BAD3C6EE34}" destId="{92F3967F-8E35-4BFC-B2DE-DB12663766E6}" srcOrd="0" destOrd="0" presId="urn:microsoft.com/office/officeart/2005/8/layout/vList3"/>
    <dgm:cxn modelId="{0ED19BBA-4519-4650-823D-29605D25FF20}" type="presParOf" srcId="{CE3D301E-32A6-43E2-8163-A5BAD3C6EE34}" destId="{DF4E49C1-9054-49C1-8302-0DC92464C48A}" srcOrd="1" destOrd="0" presId="urn:microsoft.com/office/officeart/2005/8/layout/vList3"/>
    <dgm:cxn modelId="{2D0EEE72-794C-4574-93E6-9FCF7917BAF0}" type="presParOf" srcId="{9DF4B69B-7AB8-457D-AC54-980F1070ECE2}" destId="{ADAB2A33-E4BC-4854-8679-1239708EC9D6}" srcOrd="3" destOrd="0" presId="urn:microsoft.com/office/officeart/2005/8/layout/vList3"/>
    <dgm:cxn modelId="{88D86F9D-E108-41A2-9AD5-2C0682D34B38}" type="presParOf" srcId="{9DF4B69B-7AB8-457D-AC54-980F1070ECE2}" destId="{2268D759-3D70-4D8A-B789-15F825308E5F}" srcOrd="4" destOrd="0" presId="urn:microsoft.com/office/officeart/2005/8/layout/vList3"/>
    <dgm:cxn modelId="{F5543656-F55B-41B0-8E35-EF08ED7B92AE}" type="presParOf" srcId="{2268D759-3D70-4D8A-B789-15F825308E5F}" destId="{C4A13E89-B563-4468-87CE-E9F0B073184F}" srcOrd="0" destOrd="0" presId="urn:microsoft.com/office/officeart/2005/8/layout/vList3"/>
    <dgm:cxn modelId="{61492742-685A-40D8-8B4F-E2F601757D32}" type="presParOf" srcId="{2268D759-3D70-4D8A-B789-15F825308E5F}" destId="{EDF8F14E-8E7B-48B6-8590-CEABB31CFAD5}" srcOrd="1" destOrd="0" presId="urn:microsoft.com/office/officeart/2005/8/layout/vList3"/>
    <dgm:cxn modelId="{40EC193E-A7EF-4CF8-8E22-0C9B7DE58288}" type="presParOf" srcId="{9DF4B69B-7AB8-457D-AC54-980F1070ECE2}" destId="{3918A5FF-4E30-4285-90D3-CD6C6217211A}" srcOrd="5" destOrd="0" presId="urn:microsoft.com/office/officeart/2005/8/layout/vList3"/>
    <dgm:cxn modelId="{F3846BE2-26E9-46D7-9BE9-6849F6F1AE62}" type="presParOf" srcId="{9DF4B69B-7AB8-457D-AC54-980F1070ECE2}" destId="{EA5BF4B8-6698-4564-9A31-572C621C5EB1}" srcOrd="6" destOrd="0" presId="urn:microsoft.com/office/officeart/2005/8/layout/vList3"/>
    <dgm:cxn modelId="{889C10A7-977B-474A-8CAF-8332B0F2589B}" type="presParOf" srcId="{EA5BF4B8-6698-4564-9A31-572C621C5EB1}" destId="{C02BC9E0-8CC7-40FE-8899-7F58142691F9}" srcOrd="0" destOrd="0" presId="urn:microsoft.com/office/officeart/2005/8/layout/vList3"/>
    <dgm:cxn modelId="{B940EEF6-018C-42D2-A564-A8473379538B}" type="presParOf" srcId="{EA5BF4B8-6698-4564-9A31-572C621C5EB1}" destId="{D74567AD-8B55-45E7-BBEC-183C2AE6B54B}" srcOrd="1" destOrd="0" presId="urn:microsoft.com/office/officeart/2005/8/layout/vList3"/>
    <dgm:cxn modelId="{1AF5F562-ED10-405E-949D-3F0D1463D3E7}" type="presParOf" srcId="{9DF4B69B-7AB8-457D-AC54-980F1070ECE2}" destId="{21A3E672-7F99-4111-BC06-87CAD4291C2A}" srcOrd="7" destOrd="0" presId="urn:microsoft.com/office/officeart/2005/8/layout/vList3"/>
    <dgm:cxn modelId="{DD4004ED-A896-4B26-A370-E8EAED59F5FB}" type="presParOf" srcId="{9DF4B69B-7AB8-457D-AC54-980F1070ECE2}" destId="{FC2EB825-82BB-456F-81B8-E232A6E5D335}" srcOrd="8" destOrd="0" presId="urn:microsoft.com/office/officeart/2005/8/layout/vList3"/>
    <dgm:cxn modelId="{E617DA17-24B4-44DD-BF29-1006B485C23C}" type="presParOf" srcId="{FC2EB825-82BB-456F-81B8-E232A6E5D335}" destId="{F5422B8A-F28C-4B5F-9E11-E5BCDBF6F278}" srcOrd="0" destOrd="0" presId="urn:microsoft.com/office/officeart/2005/8/layout/vList3"/>
    <dgm:cxn modelId="{FF9F2E70-9D5D-47A8-A117-A83BD83FAE4B}" type="presParOf" srcId="{FC2EB825-82BB-456F-81B8-E232A6E5D335}" destId="{0405D7CF-930F-46D6-A334-5A20E284749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60CDBCD-C851-4F81-992C-9EA7B6A85E3D}" type="doc">
      <dgm:prSet loTypeId="urn:microsoft.com/office/officeart/2005/8/layout/vList3" loCatId="list" qsTypeId="urn:microsoft.com/office/officeart/2005/8/quickstyle/simple1#41" qsCatId="simple" csTypeId="urn:microsoft.com/office/officeart/2005/8/colors/colorful5#14" csCatId="colorful" phldr="1"/>
      <dgm:spPr/>
      <dgm:t>
        <a:bodyPr/>
        <a:lstStyle/>
        <a:p>
          <a:endParaRPr lang="nl-BE"/>
        </a:p>
      </dgm:t>
    </dgm:pt>
    <dgm:pt modelId="{DADFB16A-235A-4FE6-B555-B685A378DD88}">
      <dgm:prSet phldrT="[Tekst]" custT="1"/>
      <dgm:spPr>
        <a:noFill/>
        <a:ln>
          <a:solidFill>
            <a:srgbClr val="AE2081"/>
          </a:solidFill>
        </a:ln>
      </dgm:spPr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Verhogen de LEERTIJD en de MOTIVATIE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A4FD133-D67A-4A88-B511-896926EE64DC}" type="parTrans" cxnId="{8FB786A7-AD2A-4018-A996-80561E0DD0DB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2A75CD1-83AE-47BA-A54C-82B1EAFD1834}" type="sibTrans" cxnId="{8FB786A7-AD2A-4018-A996-80561E0DD0DB}">
      <dgm:prSet/>
      <dgm:spPr>
        <a:ln>
          <a:solidFill>
            <a:srgbClr val="9A1C6A"/>
          </a:solidFill>
        </a:ln>
      </dgm:spPr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CDCA592A-153B-41D3-8B35-513D3E4CD703}">
      <dgm:prSet phldrT="[Tekst]" custT="1"/>
      <dgm:spPr>
        <a:noFill/>
        <a:ln>
          <a:solidFill>
            <a:srgbClr val="4CBCC5"/>
          </a:solidFill>
        </a:ln>
      </dgm:spPr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SIMPEL &amp; SNEL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40116B0-5279-4B87-9033-0D6F6A9CB5BE}" type="parTrans" cxnId="{5F8B4BA4-3B74-4970-A332-FB542934193B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EE16EBF5-03C6-4BE8-BC9E-6099EBD7DA0B}" type="sibTrans" cxnId="{5F8B4BA4-3B74-4970-A332-FB542934193B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0F93ACF-B341-4230-9CF1-2AFFA3CF7464}">
      <dgm:prSet phldrT="[Tekst]" custT="1"/>
      <dgm:spPr>
        <a:noFill/>
        <a:ln>
          <a:solidFill>
            <a:srgbClr val="A8AF37"/>
          </a:solidFill>
        </a:ln>
      </dgm:spPr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Stimuleren ZELFSTANDIGHEID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119FDA47-2389-41F5-86C5-C15498735B79}" type="parTrans" cxnId="{9C6B5B5E-B924-4AA0-9619-D4FF2B937A07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9EF249D-0AE6-4750-A843-BDA8F3DAEC57}" type="sibTrans" cxnId="{9C6B5B5E-B924-4AA0-9619-D4FF2B937A07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F929E7C8-5B17-4165-93B9-D76F75392B75}">
      <dgm:prSet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nl-NL" sz="20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VOORSPELBAARHEID = VEILIG</a:t>
          </a:r>
          <a:r>
            <a:rPr lang="nl-NL" sz="2000" baseline="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 gevoel</a:t>
          </a:r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0E785157-A488-49EE-8A44-04D4A32A2778}" type="parTrans" cxnId="{E7D62A91-9530-46EC-B9D7-B805F0261EE1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A9D6B3DF-44AB-4AE6-BBF2-5991B0A10B1E}" type="sibTrans" cxnId="{E7D62A91-9530-46EC-B9D7-B805F0261EE1}">
      <dgm:prSet/>
      <dgm:spPr/>
      <dgm:t>
        <a:bodyPr/>
        <a:lstStyle/>
        <a:p>
          <a:pPr algn="l"/>
          <a:endParaRPr lang="nl-BE" sz="20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9DF4B69B-7AB8-457D-AC54-980F1070ECE2}" type="pres">
      <dgm:prSet presAssocID="{260CDBCD-C851-4F81-992C-9EA7B6A85E3D}" presName="linearFlow" presStyleCnt="0">
        <dgm:presLayoutVars>
          <dgm:dir/>
          <dgm:resizeHandles val="exact"/>
        </dgm:presLayoutVars>
      </dgm:prSet>
      <dgm:spPr/>
    </dgm:pt>
    <dgm:pt modelId="{B0CE4B29-46FE-4686-9EF4-D85F47CF3006}" type="pres">
      <dgm:prSet presAssocID="{DADFB16A-235A-4FE6-B555-B685A378DD88}" presName="composite" presStyleCnt="0"/>
      <dgm:spPr/>
    </dgm:pt>
    <dgm:pt modelId="{227F1374-DD02-48A0-878B-C8BB86A7A9A9}" type="pres">
      <dgm:prSet presAssocID="{DADFB16A-235A-4FE6-B555-B685A378DD88}" presName="imgShp" presStyleLbl="fgImgPlace1" presStyleIdx="0" presStyleCnt="4"/>
      <dgm:spPr>
        <a:solidFill>
          <a:srgbClr val="E9DBE9"/>
        </a:solidFill>
        <a:ln>
          <a:solidFill>
            <a:srgbClr val="9A1C6A"/>
          </a:solidFill>
        </a:ln>
      </dgm:spPr>
    </dgm:pt>
    <dgm:pt modelId="{83EE5111-6049-4897-8D81-8865FEF7BE8A}" type="pres">
      <dgm:prSet presAssocID="{DADFB16A-235A-4FE6-B555-B685A378DD88}" presName="txShp" presStyleLbl="node1" presStyleIdx="0" presStyleCnt="4">
        <dgm:presLayoutVars>
          <dgm:bulletEnabled val="1"/>
        </dgm:presLayoutVars>
      </dgm:prSet>
      <dgm:spPr/>
    </dgm:pt>
    <dgm:pt modelId="{1E5D9441-4975-419E-97D5-3AA4A55759D3}" type="pres">
      <dgm:prSet presAssocID="{92A75CD1-83AE-47BA-A54C-82B1EAFD1834}" presName="spacing" presStyleCnt="0"/>
      <dgm:spPr/>
    </dgm:pt>
    <dgm:pt modelId="{CE3D301E-32A6-43E2-8163-A5BAD3C6EE34}" type="pres">
      <dgm:prSet presAssocID="{CDCA592A-153B-41D3-8B35-513D3E4CD703}" presName="composite" presStyleCnt="0"/>
      <dgm:spPr/>
    </dgm:pt>
    <dgm:pt modelId="{92F3967F-8E35-4BFC-B2DE-DB12663766E6}" type="pres">
      <dgm:prSet presAssocID="{CDCA592A-153B-41D3-8B35-513D3E4CD703}" presName="imgShp" presStyleLbl="fgImgPlace1" presStyleIdx="1" presStyleCnt="4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>
        <a:solidFill>
          <a:srgbClr val="DEF3F4"/>
        </a:solidFill>
      </dgm:spPr>
    </dgm:pt>
    <dgm:pt modelId="{DF4E49C1-9054-49C1-8302-0DC92464C48A}" type="pres">
      <dgm:prSet presAssocID="{CDCA592A-153B-41D3-8B35-513D3E4CD703}" presName="txShp" presStyleLbl="node1" presStyleIdx="1" presStyleCnt="4">
        <dgm:presLayoutVars>
          <dgm:bulletEnabled val="1"/>
        </dgm:presLayoutVars>
      </dgm:prSet>
      <dgm:spPr/>
    </dgm:pt>
    <dgm:pt modelId="{ADAB2A33-E4BC-4854-8679-1239708EC9D6}" type="pres">
      <dgm:prSet presAssocID="{EE16EBF5-03C6-4BE8-BC9E-6099EBD7DA0B}" presName="spacing" presStyleCnt="0"/>
      <dgm:spPr/>
    </dgm:pt>
    <dgm:pt modelId="{2268D759-3D70-4D8A-B789-15F825308E5F}" type="pres">
      <dgm:prSet presAssocID="{A0F93ACF-B341-4230-9CF1-2AFFA3CF7464}" presName="composite" presStyleCnt="0"/>
      <dgm:spPr/>
    </dgm:pt>
    <dgm:pt modelId="{C4A13E89-B563-4468-87CE-E9F0B073184F}" type="pres">
      <dgm:prSet presAssocID="{A0F93ACF-B341-4230-9CF1-2AFFA3CF7464}" presName="imgShp" presStyleLbl="fgImgPlace1" presStyleIdx="2" presStyleCnt="4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solidFill>
          <a:srgbClr val="ECECDA"/>
        </a:solidFill>
      </dgm:spPr>
    </dgm:pt>
    <dgm:pt modelId="{EDF8F14E-8E7B-48B6-8590-CEABB31CFAD5}" type="pres">
      <dgm:prSet presAssocID="{A0F93ACF-B341-4230-9CF1-2AFFA3CF7464}" presName="txShp" presStyleLbl="node1" presStyleIdx="2" presStyleCnt="4">
        <dgm:presLayoutVars>
          <dgm:bulletEnabled val="1"/>
        </dgm:presLayoutVars>
      </dgm:prSet>
      <dgm:spPr/>
    </dgm:pt>
    <dgm:pt modelId="{3918A5FF-4E30-4285-90D3-CD6C6217211A}" type="pres">
      <dgm:prSet presAssocID="{A9EF249D-0AE6-4750-A843-BDA8F3DAEC57}" presName="spacing" presStyleCnt="0"/>
      <dgm:spPr/>
    </dgm:pt>
    <dgm:pt modelId="{EA5BF4B8-6698-4564-9A31-572C621C5EB1}" type="pres">
      <dgm:prSet presAssocID="{F929E7C8-5B17-4165-93B9-D76F75392B75}" presName="composite" presStyleCnt="0"/>
      <dgm:spPr/>
    </dgm:pt>
    <dgm:pt modelId="{C02BC9E0-8CC7-40FE-8899-7F58142691F9}" type="pres">
      <dgm:prSet presAssocID="{F929E7C8-5B17-4165-93B9-D76F75392B75}" presName="imgShp" presStyleLbl="fgImgPlace1" presStyleIdx="3" presStyleCnt="4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rgbClr val="F9D6B9"/>
        </a:solidFill>
      </dgm:spPr>
    </dgm:pt>
    <dgm:pt modelId="{D74567AD-8B55-45E7-BBEC-183C2AE6B54B}" type="pres">
      <dgm:prSet presAssocID="{F929E7C8-5B17-4165-93B9-D76F75392B75}" presName="txShp" presStyleLbl="node1" presStyleIdx="3" presStyleCnt="4">
        <dgm:presLayoutVars>
          <dgm:bulletEnabled val="1"/>
        </dgm:presLayoutVars>
      </dgm:prSet>
      <dgm:spPr/>
    </dgm:pt>
  </dgm:ptLst>
  <dgm:cxnLst>
    <dgm:cxn modelId="{9C6B5B5E-B924-4AA0-9619-D4FF2B937A07}" srcId="{260CDBCD-C851-4F81-992C-9EA7B6A85E3D}" destId="{A0F93ACF-B341-4230-9CF1-2AFFA3CF7464}" srcOrd="2" destOrd="0" parTransId="{119FDA47-2389-41F5-86C5-C15498735B79}" sibTransId="{A9EF249D-0AE6-4750-A843-BDA8F3DAEC57}"/>
    <dgm:cxn modelId="{6851876B-BAD0-4D7F-946C-852095285946}" type="presOf" srcId="{A0F93ACF-B341-4230-9CF1-2AFFA3CF7464}" destId="{EDF8F14E-8E7B-48B6-8590-CEABB31CFAD5}" srcOrd="0" destOrd="0" presId="urn:microsoft.com/office/officeart/2005/8/layout/vList3"/>
    <dgm:cxn modelId="{18F2A971-5174-4ADF-A073-5AE643D704CB}" type="presOf" srcId="{260CDBCD-C851-4F81-992C-9EA7B6A85E3D}" destId="{9DF4B69B-7AB8-457D-AC54-980F1070ECE2}" srcOrd="0" destOrd="0" presId="urn:microsoft.com/office/officeart/2005/8/layout/vList3"/>
    <dgm:cxn modelId="{2BF75755-8762-4164-A0BA-0C4F21DCEB80}" type="presOf" srcId="{DADFB16A-235A-4FE6-B555-B685A378DD88}" destId="{83EE5111-6049-4897-8D81-8865FEF7BE8A}" srcOrd="0" destOrd="0" presId="urn:microsoft.com/office/officeart/2005/8/layout/vList3"/>
    <dgm:cxn modelId="{E7D62A91-9530-46EC-B9D7-B805F0261EE1}" srcId="{260CDBCD-C851-4F81-992C-9EA7B6A85E3D}" destId="{F929E7C8-5B17-4165-93B9-D76F75392B75}" srcOrd="3" destOrd="0" parTransId="{0E785157-A488-49EE-8A44-04D4A32A2778}" sibTransId="{A9D6B3DF-44AB-4AE6-BBF2-5991B0A10B1E}"/>
    <dgm:cxn modelId="{5F8B4BA4-3B74-4970-A332-FB542934193B}" srcId="{260CDBCD-C851-4F81-992C-9EA7B6A85E3D}" destId="{CDCA592A-153B-41D3-8B35-513D3E4CD703}" srcOrd="1" destOrd="0" parTransId="{F40116B0-5279-4B87-9033-0D6F6A9CB5BE}" sibTransId="{EE16EBF5-03C6-4BE8-BC9E-6099EBD7DA0B}"/>
    <dgm:cxn modelId="{8FB786A7-AD2A-4018-A996-80561E0DD0DB}" srcId="{260CDBCD-C851-4F81-992C-9EA7B6A85E3D}" destId="{DADFB16A-235A-4FE6-B555-B685A378DD88}" srcOrd="0" destOrd="0" parTransId="{EA4FD133-D67A-4A88-B511-896926EE64DC}" sibTransId="{92A75CD1-83AE-47BA-A54C-82B1EAFD1834}"/>
    <dgm:cxn modelId="{6276AEB5-A50F-426F-A089-BC9F808C57CE}" type="presOf" srcId="{CDCA592A-153B-41D3-8B35-513D3E4CD703}" destId="{DF4E49C1-9054-49C1-8302-0DC92464C48A}" srcOrd="0" destOrd="0" presId="urn:microsoft.com/office/officeart/2005/8/layout/vList3"/>
    <dgm:cxn modelId="{C102C4DF-D562-4EFE-A282-A7890E2A6D5D}" type="presOf" srcId="{F929E7C8-5B17-4165-93B9-D76F75392B75}" destId="{D74567AD-8B55-45E7-BBEC-183C2AE6B54B}" srcOrd="0" destOrd="0" presId="urn:microsoft.com/office/officeart/2005/8/layout/vList3"/>
    <dgm:cxn modelId="{99091B59-60DA-48AE-8AF3-7D32ECB9FFD0}" type="presParOf" srcId="{9DF4B69B-7AB8-457D-AC54-980F1070ECE2}" destId="{B0CE4B29-46FE-4686-9EF4-D85F47CF3006}" srcOrd="0" destOrd="0" presId="urn:microsoft.com/office/officeart/2005/8/layout/vList3"/>
    <dgm:cxn modelId="{05EA7014-491E-4B1E-9D92-6A0009578654}" type="presParOf" srcId="{B0CE4B29-46FE-4686-9EF4-D85F47CF3006}" destId="{227F1374-DD02-48A0-878B-C8BB86A7A9A9}" srcOrd="0" destOrd="0" presId="urn:microsoft.com/office/officeart/2005/8/layout/vList3"/>
    <dgm:cxn modelId="{4A437C31-2843-4AA1-BA7E-A5BB0A30DA93}" type="presParOf" srcId="{B0CE4B29-46FE-4686-9EF4-D85F47CF3006}" destId="{83EE5111-6049-4897-8D81-8865FEF7BE8A}" srcOrd="1" destOrd="0" presId="urn:microsoft.com/office/officeart/2005/8/layout/vList3"/>
    <dgm:cxn modelId="{DE222094-0E53-4CA3-8EA6-82503C0D5374}" type="presParOf" srcId="{9DF4B69B-7AB8-457D-AC54-980F1070ECE2}" destId="{1E5D9441-4975-419E-97D5-3AA4A55759D3}" srcOrd="1" destOrd="0" presId="urn:microsoft.com/office/officeart/2005/8/layout/vList3"/>
    <dgm:cxn modelId="{8296C44D-FD21-4EF2-BE36-2DD093F36B42}" type="presParOf" srcId="{9DF4B69B-7AB8-457D-AC54-980F1070ECE2}" destId="{CE3D301E-32A6-43E2-8163-A5BAD3C6EE34}" srcOrd="2" destOrd="0" presId="urn:microsoft.com/office/officeart/2005/8/layout/vList3"/>
    <dgm:cxn modelId="{40D9858A-C68A-430F-9FDE-4A09CCD3314E}" type="presParOf" srcId="{CE3D301E-32A6-43E2-8163-A5BAD3C6EE34}" destId="{92F3967F-8E35-4BFC-B2DE-DB12663766E6}" srcOrd="0" destOrd="0" presId="urn:microsoft.com/office/officeart/2005/8/layout/vList3"/>
    <dgm:cxn modelId="{0ED19BBA-4519-4650-823D-29605D25FF20}" type="presParOf" srcId="{CE3D301E-32A6-43E2-8163-A5BAD3C6EE34}" destId="{DF4E49C1-9054-49C1-8302-0DC92464C48A}" srcOrd="1" destOrd="0" presId="urn:microsoft.com/office/officeart/2005/8/layout/vList3"/>
    <dgm:cxn modelId="{2D0EEE72-794C-4574-93E6-9FCF7917BAF0}" type="presParOf" srcId="{9DF4B69B-7AB8-457D-AC54-980F1070ECE2}" destId="{ADAB2A33-E4BC-4854-8679-1239708EC9D6}" srcOrd="3" destOrd="0" presId="urn:microsoft.com/office/officeart/2005/8/layout/vList3"/>
    <dgm:cxn modelId="{88D86F9D-E108-41A2-9AD5-2C0682D34B38}" type="presParOf" srcId="{9DF4B69B-7AB8-457D-AC54-980F1070ECE2}" destId="{2268D759-3D70-4D8A-B789-15F825308E5F}" srcOrd="4" destOrd="0" presId="urn:microsoft.com/office/officeart/2005/8/layout/vList3"/>
    <dgm:cxn modelId="{F5543656-F55B-41B0-8E35-EF08ED7B92AE}" type="presParOf" srcId="{2268D759-3D70-4D8A-B789-15F825308E5F}" destId="{C4A13E89-B563-4468-87CE-E9F0B073184F}" srcOrd="0" destOrd="0" presId="urn:microsoft.com/office/officeart/2005/8/layout/vList3"/>
    <dgm:cxn modelId="{61492742-685A-40D8-8B4F-E2F601757D32}" type="presParOf" srcId="{2268D759-3D70-4D8A-B789-15F825308E5F}" destId="{EDF8F14E-8E7B-48B6-8590-CEABB31CFAD5}" srcOrd="1" destOrd="0" presId="urn:microsoft.com/office/officeart/2005/8/layout/vList3"/>
    <dgm:cxn modelId="{40EC193E-A7EF-4CF8-8E22-0C9B7DE58288}" type="presParOf" srcId="{9DF4B69B-7AB8-457D-AC54-980F1070ECE2}" destId="{3918A5FF-4E30-4285-90D3-CD6C6217211A}" srcOrd="5" destOrd="0" presId="urn:microsoft.com/office/officeart/2005/8/layout/vList3"/>
    <dgm:cxn modelId="{F3846BE2-26E9-46D7-9BE9-6849F6F1AE62}" type="presParOf" srcId="{9DF4B69B-7AB8-457D-AC54-980F1070ECE2}" destId="{EA5BF4B8-6698-4564-9A31-572C621C5EB1}" srcOrd="6" destOrd="0" presId="urn:microsoft.com/office/officeart/2005/8/layout/vList3"/>
    <dgm:cxn modelId="{889C10A7-977B-474A-8CAF-8332B0F2589B}" type="presParOf" srcId="{EA5BF4B8-6698-4564-9A31-572C621C5EB1}" destId="{C02BC9E0-8CC7-40FE-8899-7F58142691F9}" srcOrd="0" destOrd="0" presId="urn:microsoft.com/office/officeart/2005/8/layout/vList3"/>
    <dgm:cxn modelId="{B940EEF6-018C-42D2-A564-A8473379538B}" type="presParOf" srcId="{EA5BF4B8-6698-4564-9A31-572C621C5EB1}" destId="{D74567AD-8B55-45E7-BBEC-183C2AE6B54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2F4B8E-EEBF-4EC0-A36E-B08C36F2BB9E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34FA82-46A3-4CD2-B06A-FD5AA223AB11}">
      <dsp:nvSpPr>
        <dsp:cNvPr id="0" name=""/>
        <dsp:cNvSpPr/>
      </dsp:nvSpPr>
      <dsp:spPr>
        <a:xfrm>
          <a:off x="509717" y="338558"/>
          <a:ext cx="10797897" cy="677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100" kern="1200"/>
            <a:t>EMB = Ernstig meervoudig of verstandelijk beperkt (F1/ F2)</a:t>
          </a:r>
        </a:p>
      </dsp:txBody>
      <dsp:txXfrm>
        <a:off x="509717" y="338558"/>
        <a:ext cx="10797897" cy="677550"/>
      </dsp:txXfrm>
    </dsp:sp>
    <dsp:sp modelId="{E6130EA0-69CC-479D-8BEB-2D9721733487}">
      <dsp:nvSpPr>
        <dsp:cNvPr id="0" name=""/>
        <dsp:cNvSpPr/>
      </dsp:nvSpPr>
      <dsp:spPr>
        <a:xfrm>
          <a:off x="86248" y="253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C50A6D-BCA2-4D64-8344-94660B500935}">
      <dsp:nvSpPr>
        <dsp:cNvPr id="0" name=""/>
        <dsp:cNvSpPr/>
      </dsp:nvSpPr>
      <dsp:spPr>
        <a:xfrm>
          <a:off x="995230" y="1354558"/>
          <a:ext cx="10312384" cy="677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100" kern="1200"/>
            <a:t>Jonge ontwikkelleeftijd op de brug naar jongste kleuter (leeftijd 18m tot 3j): (F2/F3,JK)</a:t>
          </a:r>
        </a:p>
      </dsp:txBody>
      <dsp:txXfrm>
        <a:off x="995230" y="1354558"/>
        <a:ext cx="10312384" cy="677550"/>
      </dsp:txXfrm>
    </dsp:sp>
    <dsp:sp modelId="{35102CE8-4ED9-4995-83BE-EB5F5E8D9FA6}">
      <dsp:nvSpPr>
        <dsp:cNvPr id="0" name=""/>
        <dsp:cNvSpPr/>
      </dsp:nvSpPr>
      <dsp:spPr>
        <a:xfrm>
          <a:off x="571761" y="1269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F905DF-EA13-49F7-99D4-3F2ECE791B70}">
      <dsp:nvSpPr>
        <dsp:cNvPr id="0" name=""/>
        <dsp:cNvSpPr/>
      </dsp:nvSpPr>
      <dsp:spPr>
        <a:xfrm>
          <a:off x="1144243" y="2370558"/>
          <a:ext cx="10163371" cy="677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100" kern="1200"/>
            <a:t>Ontwikkelleeftijd niveau kleuter +/-3j tot 6j</a:t>
          </a:r>
        </a:p>
      </dsp:txBody>
      <dsp:txXfrm>
        <a:off x="1144243" y="2370558"/>
        <a:ext cx="10163371" cy="677550"/>
      </dsp:txXfrm>
    </dsp:sp>
    <dsp:sp modelId="{450D7A5D-EB71-4792-A1CA-52CEB2EC3609}">
      <dsp:nvSpPr>
        <dsp:cNvPr id="0" name=""/>
        <dsp:cNvSpPr/>
      </dsp:nvSpPr>
      <dsp:spPr>
        <a:xfrm>
          <a:off x="720774" y="2285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F53ED3-B8D3-47CC-BF69-EF36A7EAFE4A}">
      <dsp:nvSpPr>
        <dsp:cNvPr id="0" name=""/>
        <dsp:cNvSpPr/>
      </dsp:nvSpPr>
      <dsp:spPr>
        <a:xfrm>
          <a:off x="995230" y="3386558"/>
          <a:ext cx="10312384" cy="677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100" kern="1200"/>
            <a:t>Brug derde kleuter –  niveau eerste en tweede leerjaar (K3/F4/F5/L1 en L2)</a:t>
          </a:r>
        </a:p>
      </dsp:txBody>
      <dsp:txXfrm>
        <a:off x="995230" y="3386558"/>
        <a:ext cx="10312384" cy="677550"/>
      </dsp:txXfrm>
    </dsp:sp>
    <dsp:sp modelId="{F96A9108-789D-4F4B-BAC6-AF874DAFF4CA}">
      <dsp:nvSpPr>
        <dsp:cNvPr id="0" name=""/>
        <dsp:cNvSpPr/>
      </dsp:nvSpPr>
      <dsp:spPr>
        <a:xfrm>
          <a:off x="571761" y="3301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B713C5-013C-4DF3-AFAD-3A3F7FB93DBE}">
      <dsp:nvSpPr>
        <dsp:cNvPr id="0" name=""/>
        <dsp:cNvSpPr/>
      </dsp:nvSpPr>
      <dsp:spPr>
        <a:xfrm>
          <a:off x="509717" y="4402558"/>
          <a:ext cx="10797897" cy="6775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100" kern="1200"/>
            <a:t>Leerlingen die werken op niveau derde tot en met zesde leerjaar (G-routedoelen + uitwijken andere doelensets)</a:t>
          </a:r>
        </a:p>
      </dsp:txBody>
      <dsp:txXfrm>
        <a:off x="509717" y="4402558"/>
        <a:ext cx="10797897" cy="677550"/>
      </dsp:txXfrm>
    </dsp:sp>
    <dsp:sp modelId="{99F53C92-94A7-4605-B42B-9D455DB664D6}">
      <dsp:nvSpPr>
        <dsp:cNvPr id="0" name=""/>
        <dsp:cNvSpPr/>
      </dsp:nvSpPr>
      <dsp:spPr>
        <a:xfrm>
          <a:off x="86248" y="4317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D8C319-9F83-488A-8FA2-C21AA57ACCDA}">
      <dsp:nvSpPr>
        <dsp:cNvPr id="0" name=""/>
        <dsp:cNvSpPr/>
      </dsp:nvSpPr>
      <dsp:spPr>
        <a:xfrm rot="5400000">
          <a:off x="-298941" y="299621"/>
          <a:ext cx="1992945" cy="1395062"/>
        </a:xfrm>
        <a:prstGeom prst="chevron">
          <a:avLst/>
        </a:prstGeom>
        <a:solidFill>
          <a:schemeClr val="accent4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700" kern="1200">
              <a:solidFill>
                <a:schemeClr val="tx1"/>
              </a:solidFill>
            </a:rPr>
            <a:t>Trim</a:t>
          </a:r>
          <a:r>
            <a:rPr lang="nl-BE" sz="3700" kern="1200"/>
            <a:t> </a:t>
          </a:r>
          <a:r>
            <a:rPr lang="nl-BE" sz="3700" kern="1200">
              <a:solidFill>
                <a:schemeClr val="tx1"/>
              </a:solidFill>
            </a:rPr>
            <a:t>1</a:t>
          </a:r>
        </a:p>
      </dsp:txBody>
      <dsp:txXfrm rot="-5400000">
        <a:off x="1" y="698210"/>
        <a:ext cx="1395062" cy="597883"/>
      </dsp:txXfrm>
    </dsp:sp>
    <dsp:sp modelId="{B6CC3E66-472A-427C-AAA3-97D658F5251F}">
      <dsp:nvSpPr>
        <dsp:cNvPr id="0" name=""/>
        <dsp:cNvSpPr/>
      </dsp:nvSpPr>
      <dsp:spPr>
        <a:xfrm rot="5400000">
          <a:off x="3807717" y="-2411975"/>
          <a:ext cx="1295414" cy="6120724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2500" kern="1200"/>
            <a:t>Gouden weken (4 weken)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2500" kern="1200"/>
            <a:t>KRT 1 (5 weken)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2500" kern="1200"/>
            <a:t>KRT 2 (6 weken)</a:t>
          </a:r>
        </a:p>
      </dsp:txBody>
      <dsp:txXfrm rot="-5400000">
        <a:off x="1395063" y="63916"/>
        <a:ext cx="6057487" cy="1168940"/>
      </dsp:txXfrm>
    </dsp:sp>
    <dsp:sp modelId="{B939A00D-2A0C-4841-AE71-0E40D8E9245D}">
      <dsp:nvSpPr>
        <dsp:cNvPr id="0" name=""/>
        <dsp:cNvSpPr/>
      </dsp:nvSpPr>
      <dsp:spPr>
        <a:xfrm rot="5400000">
          <a:off x="-298941" y="2101887"/>
          <a:ext cx="1992945" cy="1395062"/>
        </a:xfrm>
        <a:prstGeom prst="chevron">
          <a:avLst/>
        </a:prstGeom>
        <a:solidFill>
          <a:schemeClr val="accent6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700" kern="1200"/>
            <a:t>Trim 2</a:t>
          </a:r>
        </a:p>
      </dsp:txBody>
      <dsp:txXfrm rot="-5400000">
        <a:off x="1" y="2500476"/>
        <a:ext cx="1395062" cy="597883"/>
      </dsp:txXfrm>
    </dsp:sp>
    <dsp:sp modelId="{7DBD41E3-2FEA-4B4F-9242-53E1B077125A}">
      <dsp:nvSpPr>
        <dsp:cNvPr id="0" name=""/>
        <dsp:cNvSpPr/>
      </dsp:nvSpPr>
      <dsp:spPr>
        <a:xfrm rot="5400000">
          <a:off x="3807717" y="-609708"/>
          <a:ext cx="1295414" cy="6120724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2500" kern="1200" err="1"/>
            <a:t>Themaloze</a:t>
          </a:r>
          <a:r>
            <a:rPr lang="nl-BE" sz="2500" kern="1200"/>
            <a:t> week (1 week) 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2500" kern="1200"/>
            <a:t>KRT 3 (4 weken)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2500" kern="1200"/>
            <a:t>KRT 4 (6 weken)</a:t>
          </a:r>
        </a:p>
      </dsp:txBody>
      <dsp:txXfrm rot="-5400000">
        <a:off x="1395063" y="1866183"/>
        <a:ext cx="6057487" cy="1168940"/>
      </dsp:txXfrm>
    </dsp:sp>
    <dsp:sp modelId="{9763BE8C-BD4D-40AD-AC7A-F19212890F9E}">
      <dsp:nvSpPr>
        <dsp:cNvPr id="0" name=""/>
        <dsp:cNvSpPr/>
      </dsp:nvSpPr>
      <dsp:spPr>
        <a:xfrm rot="5400000">
          <a:off x="-298941" y="3904154"/>
          <a:ext cx="1992945" cy="1395062"/>
        </a:xfrm>
        <a:prstGeom prst="chevron">
          <a:avLst/>
        </a:prstGeom>
        <a:solidFill>
          <a:schemeClr val="accent5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700" kern="1200">
              <a:solidFill>
                <a:schemeClr val="tx1"/>
              </a:solidFill>
            </a:rPr>
            <a:t>Trim 3</a:t>
          </a:r>
        </a:p>
      </dsp:txBody>
      <dsp:txXfrm rot="-5400000">
        <a:off x="1" y="4302743"/>
        <a:ext cx="1395062" cy="597883"/>
      </dsp:txXfrm>
    </dsp:sp>
    <dsp:sp modelId="{9E693CA0-5003-42CC-A9CC-89612358E82C}">
      <dsp:nvSpPr>
        <dsp:cNvPr id="0" name=""/>
        <dsp:cNvSpPr/>
      </dsp:nvSpPr>
      <dsp:spPr>
        <a:xfrm rot="5400000">
          <a:off x="3807717" y="1192557"/>
          <a:ext cx="1295414" cy="6120724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2500" kern="1200" err="1"/>
            <a:t>Themaloze</a:t>
          </a:r>
          <a:r>
            <a:rPr lang="nl-BE" sz="2500" kern="1200"/>
            <a:t> week (1 week)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2500" kern="1200"/>
            <a:t>KRT 5 (6 weken)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2500" kern="1200"/>
            <a:t>KRT 6 (5 weken)</a:t>
          </a:r>
        </a:p>
      </dsp:txBody>
      <dsp:txXfrm rot="-5400000">
        <a:off x="1395063" y="3668449"/>
        <a:ext cx="6057487" cy="11689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D8C319-9F83-488A-8FA2-C21AA57ACCDA}">
      <dsp:nvSpPr>
        <dsp:cNvPr id="0" name=""/>
        <dsp:cNvSpPr/>
      </dsp:nvSpPr>
      <dsp:spPr>
        <a:xfrm rot="5400000">
          <a:off x="-298941" y="299621"/>
          <a:ext cx="1992945" cy="1395062"/>
        </a:xfrm>
        <a:prstGeom prst="chevron">
          <a:avLst/>
        </a:prstGeom>
        <a:solidFill>
          <a:schemeClr val="accent4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700" kern="1200">
              <a:solidFill>
                <a:schemeClr val="tx1"/>
              </a:solidFill>
            </a:rPr>
            <a:t>Trim</a:t>
          </a:r>
          <a:r>
            <a:rPr lang="nl-BE" sz="3700" kern="1200"/>
            <a:t> </a:t>
          </a:r>
          <a:r>
            <a:rPr lang="nl-BE" sz="3700" kern="1200">
              <a:solidFill>
                <a:schemeClr val="tx1"/>
              </a:solidFill>
            </a:rPr>
            <a:t>1</a:t>
          </a:r>
        </a:p>
      </dsp:txBody>
      <dsp:txXfrm rot="-5400000">
        <a:off x="1" y="698210"/>
        <a:ext cx="1395062" cy="597883"/>
      </dsp:txXfrm>
    </dsp:sp>
    <dsp:sp modelId="{B6CC3E66-472A-427C-AAA3-97D658F5251F}">
      <dsp:nvSpPr>
        <dsp:cNvPr id="0" name=""/>
        <dsp:cNvSpPr/>
      </dsp:nvSpPr>
      <dsp:spPr>
        <a:xfrm rot="5400000">
          <a:off x="3807717" y="-2411975"/>
          <a:ext cx="1295414" cy="6120724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500" kern="1200"/>
            <a:t>Gouden weken (3 weken)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500" kern="1200"/>
            <a:t>KRT 1 (6 weken)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500" kern="1200" err="1"/>
            <a:t>Themaloze</a:t>
          </a:r>
          <a:r>
            <a:rPr lang="nl-BE" sz="1500" kern="1200"/>
            <a:t> week (1 week)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500" kern="1200"/>
            <a:t>KRT 2 (4weken)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500" kern="1200"/>
            <a:t>KRT 3 (deel 1 – 2 weken)</a:t>
          </a:r>
        </a:p>
      </dsp:txBody>
      <dsp:txXfrm rot="-5400000">
        <a:off x="1395063" y="63916"/>
        <a:ext cx="6057487" cy="1168940"/>
      </dsp:txXfrm>
    </dsp:sp>
    <dsp:sp modelId="{B939A00D-2A0C-4841-AE71-0E40D8E9245D}">
      <dsp:nvSpPr>
        <dsp:cNvPr id="0" name=""/>
        <dsp:cNvSpPr/>
      </dsp:nvSpPr>
      <dsp:spPr>
        <a:xfrm rot="5400000">
          <a:off x="-298941" y="2101887"/>
          <a:ext cx="1992945" cy="1395062"/>
        </a:xfrm>
        <a:prstGeom prst="chevron">
          <a:avLst/>
        </a:prstGeom>
        <a:solidFill>
          <a:schemeClr val="accent6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700" kern="1200"/>
            <a:t>Trim 2</a:t>
          </a:r>
        </a:p>
      </dsp:txBody>
      <dsp:txXfrm rot="-5400000">
        <a:off x="1" y="2500476"/>
        <a:ext cx="1395062" cy="597883"/>
      </dsp:txXfrm>
    </dsp:sp>
    <dsp:sp modelId="{7DBD41E3-2FEA-4B4F-9242-53E1B077125A}">
      <dsp:nvSpPr>
        <dsp:cNvPr id="0" name=""/>
        <dsp:cNvSpPr/>
      </dsp:nvSpPr>
      <dsp:spPr>
        <a:xfrm rot="5400000">
          <a:off x="3807717" y="-609708"/>
          <a:ext cx="1295414" cy="6120724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500" kern="1200"/>
            <a:t>KRT 3 (deel 2 - 4 weken)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500" kern="1200" err="1"/>
            <a:t>Themaloze</a:t>
          </a:r>
          <a:r>
            <a:rPr lang="nl-BE" sz="1500" kern="1200"/>
            <a:t> week (1 week)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500" kern="1200"/>
            <a:t>KRT 4 (6 weken)</a:t>
          </a:r>
        </a:p>
      </dsp:txBody>
      <dsp:txXfrm rot="-5400000">
        <a:off x="1395063" y="1866183"/>
        <a:ext cx="6057487" cy="1168940"/>
      </dsp:txXfrm>
    </dsp:sp>
    <dsp:sp modelId="{9763BE8C-BD4D-40AD-AC7A-F19212890F9E}">
      <dsp:nvSpPr>
        <dsp:cNvPr id="0" name=""/>
        <dsp:cNvSpPr/>
      </dsp:nvSpPr>
      <dsp:spPr>
        <a:xfrm rot="5400000">
          <a:off x="-298941" y="3904154"/>
          <a:ext cx="1992945" cy="1395062"/>
        </a:xfrm>
        <a:prstGeom prst="chevron">
          <a:avLst/>
        </a:prstGeom>
        <a:solidFill>
          <a:schemeClr val="accent5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3700" kern="1200">
              <a:solidFill>
                <a:schemeClr val="tx1"/>
              </a:solidFill>
            </a:rPr>
            <a:t>Trim 3</a:t>
          </a:r>
        </a:p>
      </dsp:txBody>
      <dsp:txXfrm rot="-5400000">
        <a:off x="1" y="4302743"/>
        <a:ext cx="1395062" cy="597883"/>
      </dsp:txXfrm>
    </dsp:sp>
    <dsp:sp modelId="{9E693CA0-5003-42CC-A9CC-89612358E82C}">
      <dsp:nvSpPr>
        <dsp:cNvPr id="0" name=""/>
        <dsp:cNvSpPr/>
      </dsp:nvSpPr>
      <dsp:spPr>
        <a:xfrm rot="5400000">
          <a:off x="3807717" y="1192557"/>
          <a:ext cx="1295414" cy="6120724"/>
        </a:xfrm>
        <a:prstGeom prst="round2SameRect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500" kern="1200"/>
            <a:t>KRT 5 (6 weken)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BE" sz="1500" kern="1200"/>
            <a:t>KRT 6 (6 weken)</a:t>
          </a:r>
        </a:p>
      </dsp:txBody>
      <dsp:txXfrm rot="-5400000">
        <a:off x="1395063" y="3668449"/>
        <a:ext cx="6057487" cy="11689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F6C57D-785F-483E-832A-ED4AF45B3ED9}">
      <dsp:nvSpPr>
        <dsp:cNvPr id="0" name=""/>
        <dsp:cNvSpPr/>
      </dsp:nvSpPr>
      <dsp:spPr>
        <a:xfrm>
          <a:off x="843" y="76860"/>
          <a:ext cx="2097738" cy="10488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b="1" kern="1200"/>
            <a:t>AANGENAAM</a:t>
          </a:r>
          <a:endParaRPr lang="nl-BE" sz="2300" b="1" kern="1200"/>
        </a:p>
      </dsp:txBody>
      <dsp:txXfrm>
        <a:off x="31563" y="107580"/>
        <a:ext cx="2036298" cy="987429"/>
      </dsp:txXfrm>
    </dsp:sp>
    <dsp:sp modelId="{9DCA25A9-B2E4-4E8E-96FC-62E45A2F05DC}">
      <dsp:nvSpPr>
        <dsp:cNvPr id="0" name=""/>
        <dsp:cNvSpPr/>
      </dsp:nvSpPr>
      <dsp:spPr>
        <a:xfrm>
          <a:off x="210616" y="1125729"/>
          <a:ext cx="209773" cy="7866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6651"/>
              </a:lnTo>
              <a:lnTo>
                <a:pt x="209773" y="78665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4421F0-2D2F-425F-BD13-86D1337398DA}">
      <dsp:nvSpPr>
        <dsp:cNvPr id="0" name=""/>
        <dsp:cNvSpPr/>
      </dsp:nvSpPr>
      <dsp:spPr>
        <a:xfrm>
          <a:off x="420390" y="1387946"/>
          <a:ext cx="3164883" cy="10488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>
              <a:solidFill>
                <a:srgbClr val="B22A89"/>
              </a:solidFill>
            </a:rPr>
            <a:t>Ik voel me veilig en geborgen!</a:t>
          </a:r>
        </a:p>
      </dsp:txBody>
      <dsp:txXfrm>
        <a:off x="451110" y="1418666"/>
        <a:ext cx="3103443" cy="9874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F6C57D-785F-483E-832A-ED4AF45B3ED9}">
      <dsp:nvSpPr>
        <dsp:cNvPr id="0" name=""/>
        <dsp:cNvSpPr/>
      </dsp:nvSpPr>
      <dsp:spPr>
        <a:xfrm>
          <a:off x="843" y="76860"/>
          <a:ext cx="2097738" cy="1048869"/>
        </a:xfrm>
        <a:prstGeom prst="roundRect">
          <a:avLst>
            <a:gd name="adj" fmla="val 10000"/>
          </a:avLst>
        </a:prstGeom>
        <a:solidFill>
          <a:srgbClr val="57C3C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b="1" kern="1200"/>
            <a:t>UITDAGEND</a:t>
          </a:r>
          <a:endParaRPr lang="nl-BE" sz="2300" b="1" kern="1200"/>
        </a:p>
      </dsp:txBody>
      <dsp:txXfrm>
        <a:off x="31563" y="107580"/>
        <a:ext cx="2036298" cy="987429"/>
      </dsp:txXfrm>
    </dsp:sp>
    <dsp:sp modelId="{9DCA25A9-B2E4-4E8E-96FC-62E45A2F05DC}">
      <dsp:nvSpPr>
        <dsp:cNvPr id="0" name=""/>
        <dsp:cNvSpPr/>
      </dsp:nvSpPr>
      <dsp:spPr>
        <a:xfrm>
          <a:off x="210616" y="1125729"/>
          <a:ext cx="209773" cy="7866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6651"/>
              </a:lnTo>
              <a:lnTo>
                <a:pt x="209773" y="786651"/>
              </a:lnTo>
            </a:path>
          </a:pathLst>
        </a:custGeom>
        <a:noFill/>
        <a:ln w="9525" cap="flat" cmpd="sng" algn="ctr">
          <a:solidFill>
            <a:schemeClr val="accent4">
              <a:satMod val="120000"/>
            </a:schemeClr>
          </a:solidFill>
          <a:prstDash val="solid"/>
        </a:ln>
        <a:effectLst/>
      </dsp:spPr>
      <dsp:style>
        <a:lnRef idx="1">
          <a:schemeClr val="accent4"/>
        </a:lnRef>
        <a:fillRef idx="0">
          <a:schemeClr val="accent4"/>
        </a:fillRef>
        <a:effectRef idx="0">
          <a:schemeClr val="accent4"/>
        </a:effectRef>
        <a:fontRef idx="minor">
          <a:schemeClr val="tx1"/>
        </a:fontRef>
      </dsp:style>
    </dsp:sp>
    <dsp:sp modelId="{6F4421F0-2D2F-425F-BD13-86D1337398DA}">
      <dsp:nvSpPr>
        <dsp:cNvPr id="0" name=""/>
        <dsp:cNvSpPr/>
      </dsp:nvSpPr>
      <dsp:spPr>
        <a:xfrm>
          <a:off x="420390" y="1387946"/>
          <a:ext cx="3164883" cy="10488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57C3C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>
              <a:solidFill>
                <a:srgbClr val="57C3CB"/>
              </a:solidFill>
            </a:rPr>
            <a:t>Ik verken en ontdek!</a:t>
          </a:r>
        </a:p>
      </dsp:txBody>
      <dsp:txXfrm>
        <a:off x="451110" y="1418666"/>
        <a:ext cx="3103443" cy="98742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F6C57D-785F-483E-832A-ED4AF45B3ED9}">
      <dsp:nvSpPr>
        <dsp:cNvPr id="0" name=""/>
        <dsp:cNvSpPr/>
      </dsp:nvSpPr>
      <dsp:spPr>
        <a:xfrm>
          <a:off x="843" y="76860"/>
          <a:ext cx="2097738" cy="1048869"/>
        </a:xfrm>
        <a:prstGeom prst="roundRect">
          <a:avLst>
            <a:gd name="adj" fmla="val 10000"/>
          </a:avLst>
        </a:prstGeom>
        <a:solidFill>
          <a:srgbClr val="A8AF3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400" b="1" kern="1200"/>
            <a:t>EFFECTIEF</a:t>
          </a:r>
          <a:endParaRPr lang="nl-BE" sz="2300" b="1" kern="1200"/>
        </a:p>
      </dsp:txBody>
      <dsp:txXfrm>
        <a:off x="31563" y="107580"/>
        <a:ext cx="2036298" cy="987429"/>
      </dsp:txXfrm>
    </dsp:sp>
    <dsp:sp modelId="{9DCA25A9-B2E4-4E8E-96FC-62E45A2F05DC}">
      <dsp:nvSpPr>
        <dsp:cNvPr id="0" name=""/>
        <dsp:cNvSpPr/>
      </dsp:nvSpPr>
      <dsp:spPr>
        <a:xfrm>
          <a:off x="210616" y="1125729"/>
          <a:ext cx="209773" cy="7866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6651"/>
              </a:lnTo>
              <a:lnTo>
                <a:pt x="209773" y="786651"/>
              </a:lnTo>
            </a:path>
          </a:pathLst>
        </a:custGeom>
        <a:noFill/>
        <a:ln w="9525" cap="flat" cmpd="sng" algn="ctr">
          <a:solidFill>
            <a:schemeClr val="accent3">
              <a:satMod val="120000"/>
            </a:schemeClr>
          </a:solidFill>
          <a:prstDash val="solid"/>
        </a:ln>
        <a:effectLst/>
      </dsp:spPr>
      <dsp:style>
        <a:lnRef idx="1">
          <a:schemeClr val="accent3"/>
        </a:lnRef>
        <a:fillRef idx="0">
          <a:schemeClr val="accent3"/>
        </a:fillRef>
        <a:effectRef idx="0">
          <a:schemeClr val="accent3"/>
        </a:effectRef>
        <a:fontRef idx="minor">
          <a:schemeClr val="tx1"/>
        </a:fontRef>
      </dsp:style>
    </dsp:sp>
    <dsp:sp modelId="{6F4421F0-2D2F-425F-BD13-86D1337398DA}">
      <dsp:nvSpPr>
        <dsp:cNvPr id="0" name=""/>
        <dsp:cNvSpPr/>
      </dsp:nvSpPr>
      <dsp:spPr>
        <a:xfrm>
          <a:off x="420390" y="1387946"/>
          <a:ext cx="3164883" cy="1048869"/>
        </a:xfrm>
        <a:prstGeom prst="roundRect">
          <a:avLst>
            <a:gd name="adj" fmla="val 10000"/>
          </a:avLst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>
              <a:solidFill>
                <a:srgbClr val="A8AF37"/>
              </a:solidFill>
            </a:rPr>
            <a:t>Ik ken de weg!</a:t>
          </a:r>
        </a:p>
      </dsp:txBody>
      <dsp:txXfrm>
        <a:off x="451110" y="1418666"/>
        <a:ext cx="3103443" cy="98742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733357-F956-4D4E-974D-76B3AD0B8BDB}">
      <dsp:nvSpPr>
        <dsp:cNvPr id="0" name=""/>
        <dsp:cNvSpPr/>
      </dsp:nvSpPr>
      <dsp:spPr>
        <a:xfrm>
          <a:off x="0" y="77926"/>
          <a:ext cx="9554036" cy="123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82F5C3-4D80-42BC-AA56-3DBFDDC8D8B8}">
      <dsp:nvSpPr>
        <dsp:cNvPr id="0" name=""/>
        <dsp:cNvSpPr/>
      </dsp:nvSpPr>
      <dsp:spPr>
        <a:xfrm>
          <a:off x="456434" y="0"/>
          <a:ext cx="6349220" cy="780708"/>
        </a:xfrm>
        <a:prstGeom prst="roundRect">
          <a:avLst/>
        </a:prstGeom>
        <a:solidFill>
          <a:srgbClr val="9A1C6A"/>
        </a:solidFill>
        <a:ln w="25400" cap="flat" cmpd="sng" algn="ctr">
          <a:solidFill>
            <a:srgbClr val="9A1C6A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52784" tIns="0" rIns="252784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nl-NL" sz="2400" b="0" kern="1200" cap="small" baseline="0">
              <a:solidFill>
                <a:schemeClr val="bg1"/>
              </a:solidFill>
              <a:effectLst/>
              <a:latin typeface="Poppins Medium"/>
              <a:ea typeface="Roboto"/>
              <a:cs typeface="Poppins Medium"/>
            </a:rPr>
            <a:t>Recente wetenschappelijke inzichten</a:t>
          </a:r>
          <a:endParaRPr kumimoji="0" lang="nl-BE" sz="2400" b="0" kern="1200" cap="small" baseline="0">
            <a:solidFill>
              <a:schemeClr val="bg1"/>
            </a:solidFill>
            <a:effectLst/>
            <a:latin typeface="Poppins Medium"/>
            <a:ea typeface="Roboto"/>
            <a:cs typeface="Poppins Medium"/>
          </a:endParaRPr>
        </a:p>
      </dsp:txBody>
      <dsp:txXfrm>
        <a:off x="494545" y="38111"/>
        <a:ext cx="6272998" cy="704486"/>
      </dsp:txXfrm>
    </dsp:sp>
    <dsp:sp modelId="{CABF60FA-E6AD-41AF-A97B-8476C78B3A66}">
      <dsp:nvSpPr>
        <dsp:cNvPr id="0" name=""/>
        <dsp:cNvSpPr/>
      </dsp:nvSpPr>
      <dsp:spPr>
        <a:xfrm>
          <a:off x="0" y="1733690"/>
          <a:ext cx="9554036" cy="123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A158FE-E826-4F2F-8B3A-F22117B1CB09}">
      <dsp:nvSpPr>
        <dsp:cNvPr id="0" name=""/>
        <dsp:cNvSpPr/>
      </dsp:nvSpPr>
      <dsp:spPr>
        <a:xfrm>
          <a:off x="477701" y="1489235"/>
          <a:ext cx="6426531" cy="8796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2784" tIns="0" rIns="25278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nl-NL" sz="2400" b="0" kern="1200" cap="small" baseline="0">
              <a:solidFill>
                <a:schemeClr val="bg1"/>
              </a:solidFill>
              <a:effectLst/>
              <a:latin typeface="Poppins Medium"/>
              <a:ea typeface="Roboto"/>
              <a:cs typeface="Poppins Medium"/>
            </a:rPr>
            <a:t>Instructiekring</a:t>
          </a:r>
          <a:endParaRPr lang="nl-BE" sz="2400" kern="1200"/>
        </a:p>
      </dsp:txBody>
      <dsp:txXfrm>
        <a:off x="520640" y="1532174"/>
        <a:ext cx="6340653" cy="793726"/>
      </dsp:txXfrm>
    </dsp:sp>
    <dsp:sp modelId="{4CC3C96D-53DE-4F12-AA42-8BB9988FA049}">
      <dsp:nvSpPr>
        <dsp:cNvPr id="0" name=""/>
        <dsp:cNvSpPr/>
      </dsp:nvSpPr>
      <dsp:spPr>
        <a:xfrm>
          <a:off x="0" y="3311634"/>
          <a:ext cx="9554036" cy="1234800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741499" tIns="1020572" rIns="741499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0" y="3311634"/>
        <a:ext cx="9554036" cy="1234800"/>
      </dsp:txXfrm>
    </dsp:sp>
    <dsp:sp modelId="{2E188B56-1517-4D1E-A4B8-A624EFBC87AB}">
      <dsp:nvSpPr>
        <dsp:cNvPr id="0" name=""/>
        <dsp:cNvSpPr/>
      </dsp:nvSpPr>
      <dsp:spPr>
        <a:xfrm>
          <a:off x="494478" y="3174363"/>
          <a:ext cx="6391755" cy="801783"/>
        </a:xfrm>
        <a:prstGeom prst="roundRect">
          <a:avLst/>
        </a:prstGeom>
        <a:solidFill>
          <a:srgbClr val="4CBCC5"/>
        </a:solidFill>
        <a:ln w="25400" cap="flat" cmpd="sng" algn="ctr">
          <a:solidFill>
            <a:srgbClr val="4CBCC5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52784" tIns="0" rIns="252784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nl-NL" sz="2400" b="0" kern="1200" cap="small" baseline="0">
              <a:solidFill>
                <a:prstClr val="white"/>
              </a:solidFill>
              <a:effectLst/>
              <a:latin typeface="Poppins Medium" panose="00000600000000000000" pitchFamily="2" charset="0"/>
              <a:ea typeface="Roboto" pitchFamily="2" charset="0"/>
              <a:cs typeface="Poppins Medium" panose="00000600000000000000" pitchFamily="2" charset="0"/>
            </a:rPr>
            <a:t>Didactische principes met effect</a:t>
          </a:r>
          <a:endParaRPr kumimoji="0" lang="nl-BE" sz="2400" b="0" kern="1200" cap="small" baseline="0">
            <a:solidFill>
              <a:prstClr val="white"/>
            </a:solidFill>
            <a:effectLst/>
            <a:latin typeface="Poppins Medium" panose="00000600000000000000" pitchFamily="2" charset="0"/>
            <a:ea typeface="Roboto" pitchFamily="2" charset="0"/>
            <a:cs typeface="Poppins Medium" panose="00000600000000000000" pitchFamily="2" charset="0"/>
          </a:endParaRPr>
        </a:p>
      </dsp:txBody>
      <dsp:txXfrm>
        <a:off x="533618" y="3213503"/>
        <a:ext cx="6313475" cy="72350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EE5111-6049-4897-8D81-8865FEF7BE8A}">
      <dsp:nvSpPr>
        <dsp:cNvPr id="0" name=""/>
        <dsp:cNvSpPr/>
      </dsp:nvSpPr>
      <dsp:spPr>
        <a:xfrm rot="10800000">
          <a:off x="2211177" y="1980"/>
          <a:ext cx="8108229" cy="675515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97884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Focus: 15 tot 20 min is een richtlijn, bij JK zal dit veel korter zijn (denk na over je instructie, bouw je die goed op?)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380056" y="1980"/>
        <a:ext cx="7939350" cy="675515"/>
      </dsp:txXfrm>
    </dsp:sp>
    <dsp:sp modelId="{227F1374-DD02-48A0-878B-C8BB86A7A9A9}">
      <dsp:nvSpPr>
        <dsp:cNvPr id="0" name=""/>
        <dsp:cNvSpPr/>
      </dsp:nvSpPr>
      <dsp:spPr>
        <a:xfrm>
          <a:off x="1873419" y="1980"/>
          <a:ext cx="675515" cy="675515"/>
        </a:xfrm>
        <a:prstGeom prst="ellipse">
          <a:avLst/>
        </a:prstGeom>
        <a:solidFill>
          <a:srgbClr val="E9DBE9"/>
        </a:solidFill>
        <a:ln w="25400" cap="flat" cmpd="sng" algn="ctr">
          <a:solidFill>
            <a:srgbClr val="9A1C6A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4E49C1-9054-49C1-8302-0DC92464C48A}">
      <dsp:nvSpPr>
        <dsp:cNvPr id="0" name=""/>
        <dsp:cNvSpPr/>
      </dsp:nvSpPr>
      <dsp:spPr>
        <a:xfrm rot="10800000">
          <a:off x="2211177" y="846375"/>
          <a:ext cx="8108229" cy="675515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97884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Kijken luisteren meedoen (zorg dat het actief is)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380056" y="846375"/>
        <a:ext cx="7939350" cy="675515"/>
      </dsp:txXfrm>
    </dsp:sp>
    <dsp:sp modelId="{92F3967F-8E35-4BFC-B2DE-DB12663766E6}">
      <dsp:nvSpPr>
        <dsp:cNvPr id="0" name=""/>
        <dsp:cNvSpPr/>
      </dsp:nvSpPr>
      <dsp:spPr>
        <a:xfrm>
          <a:off x="1873419" y="846375"/>
          <a:ext cx="675515" cy="675515"/>
        </a:xfrm>
        <a:prstGeom prst="ellipse">
          <a:avLst/>
        </a:prstGeom>
        <a:solidFill>
          <a:srgbClr val="DEF3F4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</dsp:sp>
    <dsp:sp modelId="{EDF8F14E-8E7B-48B6-8590-CEABB31CFAD5}">
      <dsp:nvSpPr>
        <dsp:cNvPr id="0" name=""/>
        <dsp:cNvSpPr/>
      </dsp:nvSpPr>
      <dsp:spPr>
        <a:xfrm rot="10800000">
          <a:off x="2211177" y="1690770"/>
          <a:ext cx="8108229" cy="675515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97884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Iedereen actief (hoe zorg je ervoor dat iedereen cognitief actief betrokken blijft?)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380056" y="1690770"/>
        <a:ext cx="7939350" cy="675515"/>
      </dsp:txXfrm>
    </dsp:sp>
    <dsp:sp modelId="{C4A13E89-B563-4468-87CE-E9F0B073184F}">
      <dsp:nvSpPr>
        <dsp:cNvPr id="0" name=""/>
        <dsp:cNvSpPr/>
      </dsp:nvSpPr>
      <dsp:spPr>
        <a:xfrm>
          <a:off x="1873419" y="1690770"/>
          <a:ext cx="675515" cy="675515"/>
        </a:xfrm>
        <a:prstGeom prst="ellipse">
          <a:avLst/>
        </a:prstGeom>
        <a:solidFill>
          <a:srgbClr val="ECECDA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</dsp:sp>
    <dsp:sp modelId="{D74567AD-8B55-45E7-BBEC-183C2AE6B54B}">
      <dsp:nvSpPr>
        <dsp:cNvPr id="0" name=""/>
        <dsp:cNvSpPr/>
      </dsp:nvSpPr>
      <dsp:spPr>
        <a:xfrm rot="10800000">
          <a:off x="2211177" y="2535164"/>
          <a:ext cx="8108229" cy="675515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97884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Opstelling (denk na over je opstelling)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380056" y="2535164"/>
        <a:ext cx="7939350" cy="675515"/>
      </dsp:txXfrm>
    </dsp:sp>
    <dsp:sp modelId="{C02BC9E0-8CC7-40FE-8899-7F58142691F9}">
      <dsp:nvSpPr>
        <dsp:cNvPr id="0" name=""/>
        <dsp:cNvSpPr/>
      </dsp:nvSpPr>
      <dsp:spPr>
        <a:xfrm>
          <a:off x="1873419" y="2535164"/>
          <a:ext cx="675515" cy="675515"/>
        </a:xfrm>
        <a:prstGeom prst="ellipse">
          <a:avLst/>
        </a:prstGeom>
        <a:solidFill>
          <a:srgbClr val="F9D6B9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0405D7CF-930F-46D6-A334-5A20E2847496}">
      <dsp:nvSpPr>
        <dsp:cNvPr id="0" name=""/>
        <dsp:cNvSpPr/>
      </dsp:nvSpPr>
      <dsp:spPr>
        <a:xfrm rot="10800000">
          <a:off x="2211177" y="3379559"/>
          <a:ext cx="8108229" cy="675515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97884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Materiaal (zorg voor rijke materialen)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380056" y="3379559"/>
        <a:ext cx="7939350" cy="675515"/>
      </dsp:txXfrm>
    </dsp:sp>
    <dsp:sp modelId="{F5422B8A-F28C-4B5F-9E11-E5BCDBF6F278}">
      <dsp:nvSpPr>
        <dsp:cNvPr id="0" name=""/>
        <dsp:cNvSpPr/>
      </dsp:nvSpPr>
      <dsp:spPr>
        <a:xfrm>
          <a:off x="1873419" y="3379559"/>
          <a:ext cx="675515" cy="675515"/>
        </a:xfrm>
        <a:prstGeom prst="ellipse">
          <a:avLst/>
        </a:prstGeom>
        <a:solidFill>
          <a:srgbClr val="E9DBE9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C3C96D-53DE-4F12-AA42-8BB9988FA049}">
      <dsp:nvSpPr>
        <dsp:cNvPr id="0" name=""/>
        <dsp:cNvSpPr/>
      </dsp:nvSpPr>
      <dsp:spPr>
        <a:xfrm>
          <a:off x="0" y="959368"/>
          <a:ext cx="9554036" cy="4322314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741499" tIns="249936" rIns="741499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Voorkennis activeren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Heldere, uitdagende doelen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Instructie, begeleide </a:t>
          </a:r>
          <a:r>
            <a:rPr lang="nl-NL" sz="2000" kern="1200" err="1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inoefening</a:t>
          </a: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, zelfstandige verwerking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l-BE" sz="2000" kern="1200">
            <a:solidFill>
              <a:srgbClr val="2D3E4E"/>
            </a:solidFill>
            <a:highlight>
              <a:srgbClr val="FFFF00"/>
            </a:highlight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Combinatie van woord en beeld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Gespreid oefenen &amp; herhalen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Controle van begrip &amp; feedback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Verlengde instructie – zelfstandige verwerking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0" y="959368"/>
        <a:ext cx="9554036" cy="4322314"/>
      </dsp:txXfrm>
    </dsp:sp>
    <dsp:sp modelId="{2E188B56-1517-4D1E-A4B8-A624EFBC87AB}">
      <dsp:nvSpPr>
        <dsp:cNvPr id="0" name=""/>
        <dsp:cNvSpPr/>
      </dsp:nvSpPr>
      <dsp:spPr>
        <a:xfrm>
          <a:off x="501378" y="0"/>
          <a:ext cx="7175242" cy="1017951"/>
        </a:xfrm>
        <a:prstGeom prst="roundRect">
          <a:avLst/>
        </a:prstGeom>
        <a:solidFill>
          <a:srgbClr val="4CBCC5"/>
        </a:solidFill>
        <a:ln w="25400" cap="flat" cmpd="sng" algn="ctr">
          <a:solidFill>
            <a:srgbClr val="4CBCC5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52784" tIns="0" rIns="252784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nl-NL" sz="2400" b="0" kern="1200" cap="small" baseline="0">
              <a:solidFill>
                <a:prstClr val="white"/>
              </a:solidFill>
              <a:effectLst/>
              <a:latin typeface="Poppins Medium" panose="00000600000000000000" pitchFamily="2" charset="0"/>
              <a:ea typeface="Roboto" pitchFamily="2" charset="0"/>
              <a:cs typeface="Poppins Medium" panose="00000600000000000000" pitchFamily="2" charset="0"/>
            </a:rPr>
            <a:t>Didactische principes met effect</a:t>
          </a:r>
          <a:endParaRPr kumimoji="0" lang="nl-BE" sz="2400" b="0" kern="1200" cap="small" baseline="0">
            <a:solidFill>
              <a:prstClr val="white"/>
            </a:solidFill>
            <a:effectLst/>
            <a:latin typeface="Poppins Medium" panose="00000600000000000000" pitchFamily="2" charset="0"/>
            <a:ea typeface="Roboto" pitchFamily="2" charset="0"/>
            <a:cs typeface="Poppins Medium" panose="00000600000000000000" pitchFamily="2" charset="0"/>
          </a:endParaRPr>
        </a:p>
      </dsp:txBody>
      <dsp:txXfrm>
        <a:off x="551070" y="49692"/>
        <a:ext cx="7075858" cy="91856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EE5111-6049-4897-8D81-8865FEF7BE8A}">
      <dsp:nvSpPr>
        <dsp:cNvPr id="0" name=""/>
        <dsp:cNvSpPr/>
      </dsp:nvSpPr>
      <dsp:spPr>
        <a:xfrm rot="10800000">
          <a:off x="2445400" y="463"/>
          <a:ext cx="8760094" cy="955642"/>
        </a:xfrm>
        <a:prstGeom prst="homePlate">
          <a:avLst/>
        </a:prstGeom>
        <a:noFill/>
        <a:ln w="25400" cap="flat" cmpd="sng" algn="ctr">
          <a:solidFill>
            <a:srgbClr val="AE208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412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UITDAGEND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niet te makkelijk, niet te moeilijk 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684310" y="463"/>
        <a:ext cx="8521184" cy="955642"/>
      </dsp:txXfrm>
    </dsp:sp>
    <dsp:sp modelId="{227F1374-DD02-48A0-878B-C8BB86A7A9A9}">
      <dsp:nvSpPr>
        <dsp:cNvPr id="0" name=""/>
        <dsp:cNvSpPr/>
      </dsp:nvSpPr>
      <dsp:spPr>
        <a:xfrm>
          <a:off x="1967579" y="463"/>
          <a:ext cx="955642" cy="955642"/>
        </a:xfrm>
        <a:prstGeom prst="ellipse">
          <a:avLst/>
        </a:prstGeom>
        <a:solidFill>
          <a:srgbClr val="E9DBE9"/>
        </a:solidFill>
        <a:ln w="25400" cap="flat" cmpd="sng" algn="ctr">
          <a:solidFill>
            <a:srgbClr val="9A1C6A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4E49C1-9054-49C1-8302-0DC92464C48A}">
      <dsp:nvSpPr>
        <dsp:cNvPr id="0" name=""/>
        <dsp:cNvSpPr/>
      </dsp:nvSpPr>
      <dsp:spPr>
        <a:xfrm rot="10800000">
          <a:off x="2445400" y="1203242"/>
          <a:ext cx="8760094" cy="955642"/>
        </a:xfrm>
        <a:prstGeom prst="homePlate">
          <a:avLst/>
        </a:prstGeom>
        <a:noFill/>
        <a:ln w="25400" cap="flat" cmpd="sng" algn="ctr">
          <a:solidFill>
            <a:srgbClr val="4CBCC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412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HELDER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Moeilijke begrippen niet weglaten, maar uitleggen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684310" y="1203242"/>
        <a:ext cx="8521184" cy="955642"/>
      </dsp:txXfrm>
    </dsp:sp>
    <dsp:sp modelId="{92F3967F-8E35-4BFC-B2DE-DB12663766E6}">
      <dsp:nvSpPr>
        <dsp:cNvPr id="0" name=""/>
        <dsp:cNvSpPr/>
      </dsp:nvSpPr>
      <dsp:spPr>
        <a:xfrm>
          <a:off x="1967579" y="1203242"/>
          <a:ext cx="955642" cy="955642"/>
        </a:xfrm>
        <a:prstGeom prst="ellipse">
          <a:avLst/>
        </a:prstGeom>
        <a:solidFill>
          <a:srgbClr val="DEF3F4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</dsp:sp>
    <dsp:sp modelId="{EDF8F14E-8E7B-48B6-8590-CEABB31CFAD5}">
      <dsp:nvSpPr>
        <dsp:cNvPr id="0" name=""/>
        <dsp:cNvSpPr/>
      </dsp:nvSpPr>
      <dsp:spPr>
        <a:xfrm rot="10800000">
          <a:off x="2445400" y="2406020"/>
          <a:ext cx="8760094" cy="955642"/>
        </a:xfrm>
        <a:prstGeom prst="homePlate">
          <a:avLst/>
        </a:prstGeom>
        <a:noFill/>
        <a:ln w="25400" cap="flat" cmpd="sng" algn="ctr">
          <a:solidFill>
            <a:srgbClr val="A8AF3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412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CONTROLEERBAAR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Goed afgebakend</a:t>
          </a:r>
        </a:p>
      </dsp:txBody>
      <dsp:txXfrm rot="10800000">
        <a:off x="2684310" y="2406020"/>
        <a:ext cx="8521184" cy="955642"/>
      </dsp:txXfrm>
    </dsp:sp>
    <dsp:sp modelId="{C4A13E89-B563-4468-87CE-E9F0B073184F}">
      <dsp:nvSpPr>
        <dsp:cNvPr id="0" name=""/>
        <dsp:cNvSpPr/>
      </dsp:nvSpPr>
      <dsp:spPr>
        <a:xfrm>
          <a:off x="1967579" y="2406020"/>
          <a:ext cx="955642" cy="955642"/>
        </a:xfrm>
        <a:prstGeom prst="ellipse">
          <a:avLst/>
        </a:prstGeom>
        <a:solidFill>
          <a:srgbClr val="ECECDA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</dsp:sp>
    <dsp:sp modelId="{D74567AD-8B55-45E7-BBEC-183C2AE6B54B}">
      <dsp:nvSpPr>
        <dsp:cNvPr id="0" name=""/>
        <dsp:cNvSpPr/>
      </dsp:nvSpPr>
      <dsp:spPr>
        <a:xfrm rot="10800000">
          <a:off x="2445400" y="3608799"/>
          <a:ext cx="8760094" cy="955642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421412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ACTIEF BESPREKEN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Gebruik een uitgewerkt voorbeeld of visuele voorstelling 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684310" y="3608799"/>
        <a:ext cx="8521184" cy="955642"/>
      </dsp:txXfrm>
    </dsp:sp>
    <dsp:sp modelId="{C02BC9E0-8CC7-40FE-8899-7F58142691F9}">
      <dsp:nvSpPr>
        <dsp:cNvPr id="0" name=""/>
        <dsp:cNvSpPr/>
      </dsp:nvSpPr>
      <dsp:spPr>
        <a:xfrm>
          <a:off x="1967579" y="3608799"/>
          <a:ext cx="955642" cy="955642"/>
        </a:xfrm>
        <a:prstGeom prst="ellipse">
          <a:avLst/>
        </a:prstGeom>
        <a:solidFill>
          <a:srgbClr val="F9D6B9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EE5111-6049-4897-8D81-8865FEF7BE8A}">
      <dsp:nvSpPr>
        <dsp:cNvPr id="0" name=""/>
        <dsp:cNvSpPr/>
      </dsp:nvSpPr>
      <dsp:spPr>
        <a:xfrm rot="10800000">
          <a:off x="2255749" y="742"/>
          <a:ext cx="8108229" cy="853804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376504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VOORBEELDEN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469200" y="742"/>
        <a:ext cx="7894778" cy="853804"/>
      </dsp:txXfrm>
    </dsp:sp>
    <dsp:sp modelId="{227F1374-DD02-48A0-878B-C8BB86A7A9A9}">
      <dsp:nvSpPr>
        <dsp:cNvPr id="0" name=""/>
        <dsp:cNvSpPr/>
      </dsp:nvSpPr>
      <dsp:spPr>
        <a:xfrm>
          <a:off x="1828847" y="742"/>
          <a:ext cx="853804" cy="853804"/>
        </a:xfrm>
        <a:prstGeom prst="ellipse">
          <a:avLst/>
        </a:prstGeom>
        <a:solidFill>
          <a:srgbClr val="E9DBE9"/>
        </a:solidFill>
        <a:ln w="25400" cap="flat" cmpd="sng" algn="ctr">
          <a:solidFill>
            <a:srgbClr val="9A1C6A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F8F14E-8E7B-48B6-8590-CEABB31CFAD5}">
      <dsp:nvSpPr>
        <dsp:cNvPr id="0" name=""/>
        <dsp:cNvSpPr/>
      </dsp:nvSpPr>
      <dsp:spPr>
        <a:xfrm rot="10800000">
          <a:off x="2255749" y="1067998"/>
          <a:ext cx="8108229" cy="853804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376504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OPBOUW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469200" y="1067998"/>
        <a:ext cx="7894778" cy="853804"/>
      </dsp:txXfrm>
    </dsp:sp>
    <dsp:sp modelId="{C4A13E89-B563-4468-87CE-E9F0B073184F}">
      <dsp:nvSpPr>
        <dsp:cNvPr id="0" name=""/>
        <dsp:cNvSpPr/>
      </dsp:nvSpPr>
      <dsp:spPr>
        <a:xfrm>
          <a:off x="1828847" y="1067998"/>
          <a:ext cx="853804" cy="853804"/>
        </a:xfrm>
        <a:prstGeom prst="ellipse">
          <a:avLst/>
        </a:prstGeom>
        <a:solidFill>
          <a:srgbClr val="ECECDA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</dsp:sp>
    <dsp:sp modelId="{D74567AD-8B55-45E7-BBEC-183C2AE6B54B}">
      <dsp:nvSpPr>
        <dsp:cNvPr id="0" name=""/>
        <dsp:cNvSpPr/>
      </dsp:nvSpPr>
      <dsp:spPr>
        <a:xfrm rot="10800000">
          <a:off x="2255749" y="2135253"/>
          <a:ext cx="8108229" cy="853804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76504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Hoog TEMPO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469200" y="2135253"/>
        <a:ext cx="7894778" cy="853804"/>
      </dsp:txXfrm>
    </dsp:sp>
    <dsp:sp modelId="{C02BC9E0-8CC7-40FE-8899-7F58142691F9}">
      <dsp:nvSpPr>
        <dsp:cNvPr id="0" name=""/>
        <dsp:cNvSpPr/>
      </dsp:nvSpPr>
      <dsp:spPr>
        <a:xfrm>
          <a:off x="1828847" y="2135253"/>
          <a:ext cx="853804" cy="853804"/>
        </a:xfrm>
        <a:prstGeom prst="ellipse">
          <a:avLst/>
        </a:prstGeom>
        <a:solidFill>
          <a:srgbClr val="F9D6B9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0405D7CF-930F-46D6-A334-5A20E2847496}">
      <dsp:nvSpPr>
        <dsp:cNvPr id="0" name=""/>
        <dsp:cNvSpPr/>
      </dsp:nvSpPr>
      <dsp:spPr>
        <a:xfrm rot="10800000">
          <a:off x="2255749" y="3202508"/>
          <a:ext cx="8108229" cy="853804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376504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IEDEREEN MEE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469200" y="3202508"/>
        <a:ext cx="7894778" cy="853804"/>
      </dsp:txXfrm>
    </dsp:sp>
    <dsp:sp modelId="{F5422B8A-F28C-4B5F-9E11-E5BCDBF6F278}">
      <dsp:nvSpPr>
        <dsp:cNvPr id="0" name=""/>
        <dsp:cNvSpPr/>
      </dsp:nvSpPr>
      <dsp:spPr>
        <a:xfrm>
          <a:off x="1828847" y="3202508"/>
          <a:ext cx="853804" cy="853804"/>
        </a:xfrm>
        <a:prstGeom prst="ellipse">
          <a:avLst/>
        </a:prstGeom>
        <a:solidFill>
          <a:srgbClr val="E9DBE9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EE5111-6049-4897-8D81-8865FEF7BE8A}">
      <dsp:nvSpPr>
        <dsp:cNvPr id="0" name=""/>
        <dsp:cNvSpPr/>
      </dsp:nvSpPr>
      <dsp:spPr>
        <a:xfrm rot="10800000">
          <a:off x="2176531" y="705"/>
          <a:ext cx="7836413" cy="810791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357537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DUIDELIJKE beelden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379229" y="705"/>
        <a:ext cx="7633715" cy="810791"/>
      </dsp:txXfrm>
    </dsp:sp>
    <dsp:sp modelId="{227F1374-DD02-48A0-878B-C8BB86A7A9A9}">
      <dsp:nvSpPr>
        <dsp:cNvPr id="0" name=""/>
        <dsp:cNvSpPr/>
      </dsp:nvSpPr>
      <dsp:spPr>
        <a:xfrm>
          <a:off x="1771135" y="705"/>
          <a:ext cx="810791" cy="810791"/>
        </a:xfrm>
        <a:prstGeom prst="ellipse">
          <a:avLst/>
        </a:prstGeom>
        <a:solidFill>
          <a:srgbClr val="E9DBE9"/>
        </a:solidFill>
        <a:ln w="25400" cap="flat" cmpd="sng" algn="ctr">
          <a:solidFill>
            <a:srgbClr val="9A1C6A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4E49C1-9054-49C1-8302-0DC92464C48A}">
      <dsp:nvSpPr>
        <dsp:cNvPr id="0" name=""/>
        <dsp:cNvSpPr/>
      </dsp:nvSpPr>
      <dsp:spPr>
        <a:xfrm rot="10800000">
          <a:off x="2176531" y="1014194"/>
          <a:ext cx="7836413" cy="810791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357537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ONDERSTEUNT de inhoud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379229" y="1014194"/>
        <a:ext cx="7633715" cy="810791"/>
      </dsp:txXfrm>
    </dsp:sp>
    <dsp:sp modelId="{92F3967F-8E35-4BFC-B2DE-DB12663766E6}">
      <dsp:nvSpPr>
        <dsp:cNvPr id="0" name=""/>
        <dsp:cNvSpPr/>
      </dsp:nvSpPr>
      <dsp:spPr>
        <a:xfrm>
          <a:off x="1771135" y="1014194"/>
          <a:ext cx="810791" cy="810791"/>
        </a:xfrm>
        <a:prstGeom prst="ellipse">
          <a:avLst/>
        </a:prstGeom>
        <a:solidFill>
          <a:srgbClr val="DEF3F4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</dsp:sp>
    <dsp:sp modelId="{C147BCA0-1C65-448A-BE62-2541DEDF1B8C}">
      <dsp:nvSpPr>
        <dsp:cNvPr id="0" name=""/>
        <dsp:cNvSpPr/>
      </dsp:nvSpPr>
      <dsp:spPr>
        <a:xfrm rot="10800000">
          <a:off x="2176531" y="2027684"/>
          <a:ext cx="7836413" cy="810791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accent6">
              <a:lumMod val="75000"/>
            </a:schemeClr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357537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Geleidelijke OPBOUW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379229" y="2027684"/>
        <a:ext cx="7633715" cy="810791"/>
      </dsp:txXfrm>
    </dsp:sp>
    <dsp:sp modelId="{5889B715-22F2-4490-8AEA-1867BB0A6F3E}">
      <dsp:nvSpPr>
        <dsp:cNvPr id="0" name=""/>
        <dsp:cNvSpPr/>
      </dsp:nvSpPr>
      <dsp:spPr>
        <a:xfrm>
          <a:off x="1796715" y="2051513"/>
          <a:ext cx="810791" cy="810791"/>
        </a:xfrm>
        <a:prstGeom prst="ellipse">
          <a:avLst/>
        </a:prstGeom>
        <a:solidFill>
          <a:schemeClr val="accent5">
            <a:tint val="50000"/>
            <a:hueOff val="-4554282"/>
            <a:satOff val="513"/>
            <a:lumOff val="204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4567AD-8B55-45E7-BBEC-183C2AE6B54B}">
      <dsp:nvSpPr>
        <dsp:cNvPr id="0" name=""/>
        <dsp:cNvSpPr/>
      </dsp:nvSpPr>
      <dsp:spPr>
        <a:xfrm rot="10800000">
          <a:off x="2176531" y="3041173"/>
          <a:ext cx="7836413" cy="810791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57537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Combineer niet alles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(niet én gesproken én geschreven woord én beeld)</a:t>
          </a:r>
          <a:endParaRPr lang="nl-BE" sz="16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379229" y="3041173"/>
        <a:ext cx="7633715" cy="810791"/>
      </dsp:txXfrm>
    </dsp:sp>
    <dsp:sp modelId="{C02BC9E0-8CC7-40FE-8899-7F58142691F9}">
      <dsp:nvSpPr>
        <dsp:cNvPr id="0" name=""/>
        <dsp:cNvSpPr/>
      </dsp:nvSpPr>
      <dsp:spPr>
        <a:xfrm>
          <a:off x="1771135" y="3041173"/>
          <a:ext cx="810791" cy="810791"/>
        </a:xfrm>
        <a:prstGeom prst="ellipse">
          <a:avLst/>
        </a:prstGeom>
        <a:solidFill>
          <a:srgbClr val="F9D6B9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EE5111-6049-4897-8D81-8865FEF7BE8A}">
      <dsp:nvSpPr>
        <dsp:cNvPr id="0" name=""/>
        <dsp:cNvSpPr/>
      </dsp:nvSpPr>
      <dsp:spPr>
        <a:xfrm rot="10800000">
          <a:off x="2302597" y="1881"/>
          <a:ext cx="8504956" cy="641484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82877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ELKE DAG basiskennis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462968" y="1881"/>
        <a:ext cx="8344585" cy="641484"/>
      </dsp:txXfrm>
    </dsp:sp>
    <dsp:sp modelId="{227F1374-DD02-48A0-878B-C8BB86A7A9A9}">
      <dsp:nvSpPr>
        <dsp:cNvPr id="0" name=""/>
        <dsp:cNvSpPr/>
      </dsp:nvSpPr>
      <dsp:spPr>
        <a:xfrm>
          <a:off x="1981854" y="1881"/>
          <a:ext cx="641484" cy="641484"/>
        </a:xfrm>
        <a:prstGeom prst="ellipse">
          <a:avLst/>
        </a:prstGeom>
        <a:solidFill>
          <a:srgbClr val="E9DBE9"/>
        </a:solidFill>
        <a:ln w="25400" cap="flat" cmpd="sng" algn="ctr">
          <a:solidFill>
            <a:srgbClr val="9A1C6A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4E49C1-9054-49C1-8302-0DC92464C48A}">
      <dsp:nvSpPr>
        <dsp:cNvPr id="0" name=""/>
        <dsp:cNvSpPr/>
      </dsp:nvSpPr>
      <dsp:spPr>
        <a:xfrm rot="10800000">
          <a:off x="2302597" y="803737"/>
          <a:ext cx="8504956" cy="641484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282877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VERSCHILLENDE werkvormen - contexten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462968" y="803737"/>
        <a:ext cx="8344585" cy="641484"/>
      </dsp:txXfrm>
    </dsp:sp>
    <dsp:sp modelId="{92F3967F-8E35-4BFC-B2DE-DB12663766E6}">
      <dsp:nvSpPr>
        <dsp:cNvPr id="0" name=""/>
        <dsp:cNvSpPr/>
      </dsp:nvSpPr>
      <dsp:spPr>
        <a:xfrm>
          <a:off x="1981854" y="803737"/>
          <a:ext cx="641484" cy="641484"/>
        </a:xfrm>
        <a:prstGeom prst="ellipse">
          <a:avLst/>
        </a:prstGeom>
        <a:solidFill>
          <a:srgbClr val="DEF3F4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</dsp:sp>
    <dsp:sp modelId="{EDF8F14E-8E7B-48B6-8590-CEABB31CFAD5}">
      <dsp:nvSpPr>
        <dsp:cNvPr id="0" name=""/>
        <dsp:cNvSpPr/>
      </dsp:nvSpPr>
      <dsp:spPr>
        <a:xfrm rot="10800000">
          <a:off x="2302597" y="1605593"/>
          <a:ext cx="8504956" cy="641484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282877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START met herhaling om vergeten te voorkomen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462968" y="1605593"/>
        <a:ext cx="8344585" cy="641484"/>
      </dsp:txXfrm>
    </dsp:sp>
    <dsp:sp modelId="{C4A13E89-B563-4468-87CE-E9F0B073184F}">
      <dsp:nvSpPr>
        <dsp:cNvPr id="0" name=""/>
        <dsp:cNvSpPr/>
      </dsp:nvSpPr>
      <dsp:spPr>
        <a:xfrm>
          <a:off x="1981854" y="1605593"/>
          <a:ext cx="641484" cy="641484"/>
        </a:xfrm>
        <a:prstGeom prst="ellipse">
          <a:avLst/>
        </a:prstGeom>
        <a:solidFill>
          <a:srgbClr val="ECECDA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</dsp:sp>
    <dsp:sp modelId="{D74567AD-8B55-45E7-BBEC-183C2AE6B54B}">
      <dsp:nvSpPr>
        <dsp:cNvPr id="0" name=""/>
        <dsp:cNvSpPr/>
      </dsp:nvSpPr>
      <dsp:spPr>
        <a:xfrm rot="10800000">
          <a:off x="2302597" y="2407449"/>
          <a:ext cx="8504956" cy="641484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82877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Steeds opnieuw BENOEMEN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462968" y="2407449"/>
        <a:ext cx="8344585" cy="641484"/>
      </dsp:txXfrm>
    </dsp:sp>
    <dsp:sp modelId="{C02BC9E0-8CC7-40FE-8899-7F58142691F9}">
      <dsp:nvSpPr>
        <dsp:cNvPr id="0" name=""/>
        <dsp:cNvSpPr/>
      </dsp:nvSpPr>
      <dsp:spPr>
        <a:xfrm>
          <a:off x="1981854" y="2407449"/>
          <a:ext cx="641484" cy="641484"/>
        </a:xfrm>
        <a:prstGeom prst="ellipse">
          <a:avLst/>
        </a:prstGeom>
        <a:solidFill>
          <a:srgbClr val="F9D6B9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0FA086C0-650C-4959-9890-7841F3D2E3CF}">
      <dsp:nvSpPr>
        <dsp:cNvPr id="0" name=""/>
        <dsp:cNvSpPr/>
      </dsp:nvSpPr>
      <dsp:spPr>
        <a:xfrm rot="10800000">
          <a:off x="2302597" y="3209305"/>
          <a:ext cx="8504956" cy="641484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282877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Zie KANSEN voor herhaling de hele dag door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462968" y="3209305"/>
        <a:ext cx="8344585" cy="641484"/>
      </dsp:txXfrm>
    </dsp:sp>
    <dsp:sp modelId="{4089D576-2B42-4EDF-B1B6-021E1EEBEB38}">
      <dsp:nvSpPr>
        <dsp:cNvPr id="0" name=""/>
        <dsp:cNvSpPr/>
      </dsp:nvSpPr>
      <dsp:spPr>
        <a:xfrm>
          <a:off x="1981854" y="3209305"/>
          <a:ext cx="641484" cy="641484"/>
        </a:xfrm>
        <a:prstGeom prst="ellipse">
          <a:avLst/>
        </a:prstGeom>
        <a:solidFill>
          <a:srgbClr val="E9DBE9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EE5111-6049-4897-8D81-8865FEF7BE8A}">
      <dsp:nvSpPr>
        <dsp:cNvPr id="0" name=""/>
        <dsp:cNvSpPr/>
      </dsp:nvSpPr>
      <dsp:spPr>
        <a:xfrm rot="10800000">
          <a:off x="2230772" y="528"/>
          <a:ext cx="8108229" cy="753895"/>
        </a:xfrm>
        <a:prstGeom prst="homePlate">
          <a:avLst/>
        </a:prstGeom>
        <a:noFill/>
        <a:ln w="25400" cap="flat" cmpd="sng" algn="ctr">
          <a:solidFill>
            <a:srgbClr val="AE208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2447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Actieve betrokkenheid voor HEEL de klas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419246" y="528"/>
        <a:ext cx="7919755" cy="753895"/>
      </dsp:txXfrm>
    </dsp:sp>
    <dsp:sp modelId="{227F1374-DD02-48A0-878B-C8BB86A7A9A9}">
      <dsp:nvSpPr>
        <dsp:cNvPr id="0" name=""/>
        <dsp:cNvSpPr/>
      </dsp:nvSpPr>
      <dsp:spPr>
        <a:xfrm>
          <a:off x="1853824" y="528"/>
          <a:ext cx="753895" cy="753895"/>
        </a:xfrm>
        <a:prstGeom prst="ellipse">
          <a:avLst/>
        </a:prstGeom>
        <a:solidFill>
          <a:srgbClr val="E9DBE9"/>
        </a:solidFill>
        <a:ln w="25400" cap="flat" cmpd="sng" algn="ctr">
          <a:solidFill>
            <a:srgbClr val="9A1C6A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4E49C1-9054-49C1-8302-0DC92464C48A}">
      <dsp:nvSpPr>
        <dsp:cNvPr id="0" name=""/>
        <dsp:cNvSpPr/>
      </dsp:nvSpPr>
      <dsp:spPr>
        <a:xfrm rot="10800000">
          <a:off x="2230772" y="967786"/>
          <a:ext cx="8108229" cy="753895"/>
        </a:xfrm>
        <a:prstGeom prst="homePlate">
          <a:avLst/>
        </a:prstGeom>
        <a:noFill/>
        <a:ln w="25400" cap="flat" cmpd="sng" algn="ctr">
          <a:solidFill>
            <a:srgbClr val="4CBCC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2447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Succeservaringen voor ALLE kleuters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419246" y="967786"/>
        <a:ext cx="7919755" cy="753895"/>
      </dsp:txXfrm>
    </dsp:sp>
    <dsp:sp modelId="{92F3967F-8E35-4BFC-B2DE-DB12663766E6}">
      <dsp:nvSpPr>
        <dsp:cNvPr id="0" name=""/>
        <dsp:cNvSpPr/>
      </dsp:nvSpPr>
      <dsp:spPr>
        <a:xfrm>
          <a:off x="1853824" y="967786"/>
          <a:ext cx="753895" cy="753895"/>
        </a:xfrm>
        <a:prstGeom prst="ellipse">
          <a:avLst/>
        </a:prstGeom>
        <a:solidFill>
          <a:srgbClr val="DEF3F4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</dsp:sp>
    <dsp:sp modelId="{EDF8F14E-8E7B-48B6-8590-CEABB31CFAD5}">
      <dsp:nvSpPr>
        <dsp:cNvPr id="0" name=""/>
        <dsp:cNvSpPr/>
      </dsp:nvSpPr>
      <dsp:spPr>
        <a:xfrm rot="10800000">
          <a:off x="2230772" y="1935044"/>
          <a:ext cx="8108229" cy="753895"/>
        </a:xfrm>
        <a:prstGeom prst="homePlate">
          <a:avLst/>
        </a:prstGeom>
        <a:noFill/>
        <a:ln w="25400" cap="flat" cmpd="sng" algn="ctr">
          <a:solidFill>
            <a:srgbClr val="A8AF3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2447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Antwoord in een ZIN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419246" y="1935044"/>
        <a:ext cx="7919755" cy="753895"/>
      </dsp:txXfrm>
    </dsp:sp>
    <dsp:sp modelId="{C4A13E89-B563-4468-87CE-E9F0B073184F}">
      <dsp:nvSpPr>
        <dsp:cNvPr id="0" name=""/>
        <dsp:cNvSpPr/>
      </dsp:nvSpPr>
      <dsp:spPr>
        <a:xfrm>
          <a:off x="1853824" y="1935044"/>
          <a:ext cx="753895" cy="753895"/>
        </a:xfrm>
        <a:prstGeom prst="ellipse">
          <a:avLst/>
        </a:prstGeom>
        <a:solidFill>
          <a:srgbClr val="ECECDA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</dsp:sp>
    <dsp:sp modelId="{D74567AD-8B55-45E7-BBEC-183C2AE6B54B}">
      <dsp:nvSpPr>
        <dsp:cNvPr id="0" name=""/>
        <dsp:cNvSpPr/>
      </dsp:nvSpPr>
      <dsp:spPr>
        <a:xfrm rot="10800000">
          <a:off x="2230772" y="2902302"/>
          <a:ext cx="8108229" cy="753895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332447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DENKTIJD bieden 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419246" y="2902302"/>
        <a:ext cx="7919755" cy="753895"/>
      </dsp:txXfrm>
    </dsp:sp>
    <dsp:sp modelId="{C02BC9E0-8CC7-40FE-8899-7F58142691F9}">
      <dsp:nvSpPr>
        <dsp:cNvPr id="0" name=""/>
        <dsp:cNvSpPr/>
      </dsp:nvSpPr>
      <dsp:spPr>
        <a:xfrm>
          <a:off x="1853824" y="2902302"/>
          <a:ext cx="753895" cy="753895"/>
        </a:xfrm>
        <a:prstGeom prst="ellipse">
          <a:avLst/>
        </a:prstGeom>
        <a:solidFill>
          <a:srgbClr val="F9D6B9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0405D7CF-930F-46D6-A334-5A20E2847496}">
      <dsp:nvSpPr>
        <dsp:cNvPr id="0" name=""/>
        <dsp:cNvSpPr/>
      </dsp:nvSpPr>
      <dsp:spPr>
        <a:xfrm rot="10800000">
          <a:off x="2230772" y="3869560"/>
          <a:ext cx="8108229" cy="753895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332447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GERICHTE vragen over de leerstof 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419246" y="3869560"/>
        <a:ext cx="7919755" cy="753895"/>
      </dsp:txXfrm>
    </dsp:sp>
    <dsp:sp modelId="{F5422B8A-F28C-4B5F-9E11-E5BCDBF6F278}">
      <dsp:nvSpPr>
        <dsp:cNvPr id="0" name=""/>
        <dsp:cNvSpPr/>
      </dsp:nvSpPr>
      <dsp:spPr>
        <a:xfrm>
          <a:off x="1853824" y="3869560"/>
          <a:ext cx="753895" cy="753895"/>
        </a:xfrm>
        <a:prstGeom prst="ellipse">
          <a:avLst/>
        </a:prstGeom>
        <a:solidFill>
          <a:srgbClr val="E9DBE9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EE5111-6049-4897-8D81-8865FEF7BE8A}">
      <dsp:nvSpPr>
        <dsp:cNvPr id="0" name=""/>
        <dsp:cNvSpPr/>
      </dsp:nvSpPr>
      <dsp:spPr>
        <a:xfrm rot="10800000">
          <a:off x="2445400" y="463"/>
          <a:ext cx="8760094" cy="955642"/>
        </a:xfrm>
        <a:prstGeom prst="homePlate">
          <a:avLst/>
        </a:prstGeom>
        <a:noFill/>
        <a:ln w="25400" cap="flat" cmpd="sng" algn="ctr">
          <a:solidFill>
            <a:srgbClr val="AE208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412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Verhogen de LEERTIJD en de MOTIVATIE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684310" y="463"/>
        <a:ext cx="8521184" cy="955642"/>
      </dsp:txXfrm>
    </dsp:sp>
    <dsp:sp modelId="{227F1374-DD02-48A0-878B-C8BB86A7A9A9}">
      <dsp:nvSpPr>
        <dsp:cNvPr id="0" name=""/>
        <dsp:cNvSpPr/>
      </dsp:nvSpPr>
      <dsp:spPr>
        <a:xfrm>
          <a:off x="1967579" y="463"/>
          <a:ext cx="955642" cy="955642"/>
        </a:xfrm>
        <a:prstGeom prst="ellipse">
          <a:avLst/>
        </a:prstGeom>
        <a:solidFill>
          <a:srgbClr val="E9DBE9"/>
        </a:solidFill>
        <a:ln w="25400" cap="flat" cmpd="sng" algn="ctr">
          <a:solidFill>
            <a:srgbClr val="9A1C6A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4E49C1-9054-49C1-8302-0DC92464C48A}">
      <dsp:nvSpPr>
        <dsp:cNvPr id="0" name=""/>
        <dsp:cNvSpPr/>
      </dsp:nvSpPr>
      <dsp:spPr>
        <a:xfrm rot="10800000">
          <a:off x="2445400" y="1203242"/>
          <a:ext cx="8760094" cy="955642"/>
        </a:xfrm>
        <a:prstGeom prst="homePlate">
          <a:avLst/>
        </a:prstGeom>
        <a:noFill/>
        <a:ln w="25400" cap="flat" cmpd="sng" algn="ctr">
          <a:solidFill>
            <a:srgbClr val="4CBCC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412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SIMPEL &amp; SNEL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684310" y="1203242"/>
        <a:ext cx="8521184" cy="955642"/>
      </dsp:txXfrm>
    </dsp:sp>
    <dsp:sp modelId="{92F3967F-8E35-4BFC-B2DE-DB12663766E6}">
      <dsp:nvSpPr>
        <dsp:cNvPr id="0" name=""/>
        <dsp:cNvSpPr/>
      </dsp:nvSpPr>
      <dsp:spPr>
        <a:xfrm>
          <a:off x="1967579" y="1203242"/>
          <a:ext cx="955642" cy="955642"/>
        </a:xfrm>
        <a:prstGeom prst="ellipse">
          <a:avLst/>
        </a:prstGeom>
        <a:solidFill>
          <a:srgbClr val="DEF3F4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</dsp:sp>
    <dsp:sp modelId="{EDF8F14E-8E7B-48B6-8590-CEABB31CFAD5}">
      <dsp:nvSpPr>
        <dsp:cNvPr id="0" name=""/>
        <dsp:cNvSpPr/>
      </dsp:nvSpPr>
      <dsp:spPr>
        <a:xfrm rot="10800000">
          <a:off x="2445400" y="2406020"/>
          <a:ext cx="8760094" cy="955642"/>
        </a:xfrm>
        <a:prstGeom prst="homePlate">
          <a:avLst/>
        </a:prstGeom>
        <a:noFill/>
        <a:ln w="25400" cap="flat" cmpd="sng" algn="ctr">
          <a:solidFill>
            <a:srgbClr val="A8AF3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412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Stimuleren ZELFSTANDIGHEID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684310" y="2406020"/>
        <a:ext cx="8521184" cy="955642"/>
      </dsp:txXfrm>
    </dsp:sp>
    <dsp:sp modelId="{C4A13E89-B563-4468-87CE-E9F0B073184F}">
      <dsp:nvSpPr>
        <dsp:cNvPr id="0" name=""/>
        <dsp:cNvSpPr/>
      </dsp:nvSpPr>
      <dsp:spPr>
        <a:xfrm>
          <a:off x="1967579" y="2406020"/>
          <a:ext cx="955642" cy="955642"/>
        </a:xfrm>
        <a:prstGeom prst="ellipse">
          <a:avLst/>
        </a:prstGeom>
        <a:solidFill>
          <a:srgbClr val="ECECDA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</dsp:sp>
    <dsp:sp modelId="{D74567AD-8B55-45E7-BBEC-183C2AE6B54B}">
      <dsp:nvSpPr>
        <dsp:cNvPr id="0" name=""/>
        <dsp:cNvSpPr/>
      </dsp:nvSpPr>
      <dsp:spPr>
        <a:xfrm rot="10800000">
          <a:off x="2445400" y="3608799"/>
          <a:ext cx="8760094" cy="955642"/>
        </a:xfrm>
        <a:prstGeom prst="homePlate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421412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VOORSPELBAARHEID = VEILIG</a:t>
          </a:r>
          <a:r>
            <a:rPr lang="nl-NL" sz="2000" kern="1200" baseline="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 gevoel</a:t>
          </a:r>
          <a:endParaRPr lang="nl-BE" sz="2000" kern="1200">
            <a:solidFill>
              <a:srgbClr val="2D3E4E"/>
            </a:solidFill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 rot="10800000">
        <a:off x="2684310" y="3608799"/>
        <a:ext cx="8521184" cy="955642"/>
      </dsp:txXfrm>
    </dsp:sp>
    <dsp:sp modelId="{C02BC9E0-8CC7-40FE-8899-7F58142691F9}">
      <dsp:nvSpPr>
        <dsp:cNvPr id="0" name=""/>
        <dsp:cNvSpPr/>
      </dsp:nvSpPr>
      <dsp:spPr>
        <a:xfrm>
          <a:off x="1967579" y="3608799"/>
          <a:ext cx="955642" cy="955642"/>
        </a:xfrm>
        <a:prstGeom prst="ellipse">
          <a:avLst/>
        </a:prstGeom>
        <a:solidFill>
          <a:srgbClr val="F9D6B9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1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1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3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3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3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3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#3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#4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5345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497CF-EB4E-4B9D-90A3-96DFB1B0968C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09451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497CF-EB4E-4B9D-90A3-96DFB1B0968C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31029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497CF-EB4E-4B9D-90A3-96DFB1B0968C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35020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497CF-EB4E-4B9D-90A3-96DFB1B0968C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2412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320222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338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497CF-EB4E-4B9D-90A3-96DFB1B0968C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65540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2309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42287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497CF-EB4E-4B9D-90A3-96DFB1B0968C}" type="slidenum">
              <a:rPr lang="nl-BE" smtClean="0"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215935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497CF-EB4E-4B9D-90A3-96DFB1B0968C}" type="slidenum">
              <a:rPr lang="nl-BE" smtClean="0"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011568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497CF-EB4E-4B9D-90A3-96DFB1B0968C}" type="slidenum">
              <a:rPr lang="nl-BE" smtClean="0"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781013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497CF-EB4E-4B9D-90A3-96DFB1B0968C}" type="slidenum">
              <a:rPr lang="nl-BE" smtClean="0"/>
              <a:t>21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488338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6E3EBD-4C84-003D-418C-39DCD1A9A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6D47689-63C7-A50C-807F-804D420747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E149A9F-F764-33A3-7A29-0DAF0B382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EEA7EA3-11F9-7E8E-6F44-84E3276A9C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497CF-EB4E-4B9D-90A3-96DFB1B0968C}" type="slidenum">
              <a:rPr lang="nl-BE" smtClean="0"/>
              <a:t>22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958335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497CF-EB4E-4B9D-90A3-96DFB1B0968C}" type="slidenum">
              <a:rPr lang="nl-BE" smtClean="0"/>
              <a:t>23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978599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107747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497CF-EB4E-4B9D-90A3-96DFB1B0968C}" type="slidenum">
              <a:rPr lang="nl-BE" smtClean="0"/>
              <a:t>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220142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5BDA9-2826-B8E9-1C39-85AD7B02F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498CB9E-A18D-D132-1BC3-6E99EFAF21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288" y="768350"/>
            <a:ext cx="6821487" cy="3836988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D93A525-632F-8BCE-EF5B-B1CE507BA4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5F6C255-8975-CC05-A9A2-8BDD62751A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1848F9-22CC-614F-9069-A09DF34FD552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18707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73444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7044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76331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01454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77297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77194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37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02150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507950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497CF-EB4E-4B9D-90A3-96DFB1B0968C}" type="slidenum">
              <a:rPr lang="nl-BE" smtClean="0"/>
              <a:t>41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433719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497CF-EB4E-4B9D-90A3-96DFB1B0968C}" type="slidenum">
              <a:rPr lang="nl-BE" smtClean="0"/>
              <a:t>42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469747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43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06431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C1E32-CCFE-360B-4D1B-E490424B6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78599A8-1FAC-8DF6-A18E-A235C66BBC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7F26F33-3205-D9C4-EC30-DDC36D7472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033DEC9-BDFA-D724-5AFA-72DA23714C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44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89679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DEDA5-395F-4385-8399-8E5E35552114}" type="slidenum">
              <a:rPr lang="nl-NL"/>
              <a:t>45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09649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A8E8BC-CAED-490F-A4D4-CB36D29AD985}" type="slidenum">
              <a:rPr lang="nl-BE" smtClean="0"/>
              <a:t>46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3829159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A8E8BC-CAED-490F-A4D4-CB36D29AD985}" type="slidenum">
              <a:rPr lang="nl-BE" smtClean="0"/>
              <a:t>47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2468271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A8E8BC-CAED-490F-A4D4-CB36D29AD985}" type="slidenum">
              <a:rPr lang="nl-BE" smtClean="0"/>
              <a:t>48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302869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6A7B97-1204-4692-A5D1-0BF93B96FDDD}" type="slidenum">
              <a:rPr lang="nl-BE" smtClean="0"/>
              <a:t>50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1952001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EC1CF-AB44-7BA0-3833-029495673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3842110-2D5D-708B-C75D-6EFAD6F434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FB381EE-7C52-AFD7-3434-110C27A83F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7B036FA-E259-1DC0-AFC9-5D4121F3D3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51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5577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52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892411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53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708436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54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176336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13415-C7D6-14DE-37A1-2C55A59BA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74B0E42-8620-1F83-07E6-1212E2A3C7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AACC60F-4829-FD77-0FEE-895F681F4D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668F7A1-4CA8-E0BC-BFF5-8CBB019A4B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55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351967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56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223151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57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562923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58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349519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59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116105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60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759404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61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721804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62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936493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63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630993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BAEFC8-5941-E043-BFCB-CD411DED989C}" type="slidenum">
              <a:rPr lang="nl-NL" smtClean="0"/>
              <a:t>64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149689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A1AE7-EF8D-9B9C-07A5-2BEBEBD42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8FEA9A8-1BF7-1140-0308-F5AA65D5BA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357EDFB-C256-400C-44E8-B5B1FDC32F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37FDFCA-5C5C-6C92-AAB2-55ADBA1D9F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65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1750652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1DEDA5-395F-4385-8399-8E5E35552114}" type="slidenum">
              <a:rPr lang="nl-BE" smtClean="0"/>
              <a:t>72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7101322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g1128d77fb73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1" name="Google Shape;1371;g1128d77fb73_0_48:notes"/>
          <p:cNvSpPr txBox="1">
            <a:spLocks noGrp="1"/>
          </p:cNvSpPr>
          <p:nvPr>
            <p:ph type="body" idx="1"/>
          </p:nvPr>
        </p:nvSpPr>
        <p:spPr>
          <a:xfrm>
            <a:off x="685800" y="4786362"/>
            <a:ext cx="5486400" cy="3916200"/>
          </a:xfrm>
          <a:prstGeom prst="rect">
            <a:avLst/>
          </a:prstGeom>
        </p:spPr>
        <p:txBody>
          <a:bodyPr spcFirstLastPara="1" wrap="square" lIns="96000" tIns="48000" rIns="96000" bIns="48000" anchor="t" anchorCtr="0">
            <a:noAutofit/>
          </a:bodyPr>
          <a:lstStyle/>
          <a:p>
            <a:endParaRPr lang="nl-BE"/>
          </a:p>
        </p:txBody>
      </p:sp>
      <p:sp>
        <p:nvSpPr>
          <p:cNvPr id="1372" name="Google Shape;1372;g1128d77fb73_0_48:notes"/>
          <p:cNvSpPr txBox="1">
            <a:spLocks noGrp="1"/>
          </p:cNvSpPr>
          <p:nvPr>
            <p:ph type="sldNum" idx="12"/>
          </p:nvPr>
        </p:nvSpPr>
        <p:spPr>
          <a:xfrm>
            <a:off x="3884613" y="9446678"/>
            <a:ext cx="2971800" cy="498900"/>
          </a:xfrm>
          <a:prstGeom prst="rect">
            <a:avLst/>
          </a:prstGeom>
        </p:spPr>
        <p:txBody>
          <a:bodyPr spcFirstLastPara="1" wrap="square" lIns="96000" tIns="48000" rIns="96000" bIns="480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73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" name="Google Shape;1480;g1123c5185f6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1" name="Google Shape;1481;g1123c5185f6_0_31:notes"/>
          <p:cNvSpPr txBox="1">
            <a:spLocks noGrp="1"/>
          </p:cNvSpPr>
          <p:nvPr>
            <p:ph type="body" idx="1"/>
          </p:nvPr>
        </p:nvSpPr>
        <p:spPr>
          <a:xfrm>
            <a:off x="685800" y="4786362"/>
            <a:ext cx="5486400" cy="39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000" tIns="48000" rIns="96000" bIns="48000" anchor="t" anchorCtr="0">
            <a:noAutofit/>
          </a:bodyPr>
          <a:lstStyle/>
          <a:p>
            <a:endParaRPr lang="nl-BE"/>
          </a:p>
        </p:txBody>
      </p:sp>
      <p:sp>
        <p:nvSpPr>
          <p:cNvPr id="1482" name="Google Shape;1482;g1123c5185f6_0_31:notes"/>
          <p:cNvSpPr txBox="1">
            <a:spLocks noGrp="1"/>
          </p:cNvSpPr>
          <p:nvPr>
            <p:ph type="sldNum" idx="12"/>
          </p:nvPr>
        </p:nvSpPr>
        <p:spPr>
          <a:xfrm>
            <a:off x="3884614" y="9446679"/>
            <a:ext cx="29718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000" tIns="48000" rIns="96000" bIns="480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74</a:t>
            </a:fld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DF7AB0-0104-4B37-A1CB-E20558F23641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66174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DF7AB0-0104-4B37-A1CB-E20558F23641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17817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F6D30-6176-2AFE-B183-73AEDBDD0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E424EF3-5333-9F4A-3C95-08A631A7D7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4961E02-A584-8692-4574-3BE08E84DA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C38D02B-1389-4525-16D2-015997C9A2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81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6885028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72BC55-FD00-4953-BF16-15991B6C2CB2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081083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497CF-EB4E-4B9D-90A3-96DFB1B0968C}" type="slidenum">
              <a:rPr lang="nl-BE" smtClean="0"/>
              <a:t>83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0849452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1879A-6B61-970D-0CBA-100657CAE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ED8E065-3926-5E99-0680-E39A36F335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268EE62-38B3-20A2-CD49-5FEA673DE6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A44EB23-57B4-1A00-C3F6-CB4B7FB99B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84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4569517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C2FBA-47C0-4524-8D4E-ED181004886A}" type="slidenum">
              <a:rPr lang="nl-BE" smtClean="0"/>
              <a:t>85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6354332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C2FBA-47C0-4524-8D4E-ED181004886A}" type="slidenum">
              <a:rPr lang="nl-BE" smtClean="0"/>
              <a:t>86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7796753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72A63-050F-5D48-70D0-3C693A792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E47EFC0-54D0-AEB9-E238-A0A8C9B83A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100ABA1-3980-EB96-D0CC-EFEB86637A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304154F-0CD7-FCC3-8E72-83682763EB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C2FBA-47C0-4524-8D4E-ED181004886A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187496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497CF-EB4E-4B9D-90A3-96DFB1B0968C}" type="slidenum">
              <a:rPr lang="nl-BE" smtClean="0"/>
              <a:t>88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0522377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90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9172746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F2A2B-ECC5-A176-EA21-B564209D4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5D5106B-3A41-482F-A1F2-887FAC1658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8A7CED5-9C86-07BC-7FF3-2E7F95C0B0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535A085-5CAB-1A93-2FA4-07A0326ADB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91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5228240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59CD7-AED7-470F-CC98-C30A1C6F2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8A89D77-37BB-802F-DB6B-F299E0F370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2863ADA-41AA-AFF6-F31D-A0BD3270A1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E716E95-8D18-04F7-2505-7998CDD487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92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2535451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93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0092823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497CF-EB4E-4B9D-90A3-96DFB1B0968C}" type="slidenum">
              <a:rPr lang="nl-BE" smtClean="0"/>
              <a:t>95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4708775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96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5625604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C8950-69DB-A129-4EA5-3B5A8833B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5982791-50DA-37C4-205F-066D9D1EAB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437DA15-F3B5-5AC9-6D91-98968D65F3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2DE7A6E-4165-72AC-0036-61BC1217BE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97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4274838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E441DE-902B-4B74-9B67-5F297057C134}" type="slidenum">
              <a:rPr kumimoji="0" lang="nl-B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nl-B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162755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66B2F-7C8D-312D-F15F-A8C52B2A2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B2F6018-AF3F-38E6-F740-EA3D1F424A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3B2BA4C-C2C3-4D68-2B35-EF17CB806B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EF22192-06D2-A751-D1D3-881D82D608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99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8957537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100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5916683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34AB3-8D1C-FAB1-0A87-BF42CE3BA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CD5EA84-016E-F0E9-32FA-452926B652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CC29EC0-1D81-9196-44C0-1BA6DBCEEF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F7E2197-91DF-7E46-0ACD-3EAB6EAB48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101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79038525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102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7834117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F2A2B-ECC5-A176-EA21-B564209D4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5D5106B-3A41-482F-A1F2-887FAC1658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8A7CED5-9C86-07BC-7FF3-2E7F95C0B0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5766" indent="-185766">
              <a:buFontTx/>
              <a:buChar char="-"/>
            </a:pPr>
            <a:endParaRPr lang="nl-BE">
              <a:highlight>
                <a:srgbClr val="FFFF00"/>
              </a:highlight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535A085-5CAB-1A93-2FA4-07A0326ADB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103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5228240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FEA92-9D88-F75F-ADFE-DAF1756CC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0E903DA-F53E-BD96-393B-D26162BA57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71282D2-0099-20BF-D2EA-0B8978B835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E4CA2C1-EC30-0058-8896-5E99F5BE8E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104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8474589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66B2F-7C8D-312D-F15F-A8C52B2A2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B2F6018-AF3F-38E6-F740-EA3D1F424A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3B2BA4C-C2C3-4D68-2B35-EF17CB806B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nl-BE">
              <a:highlight>
                <a:srgbClr val="FFFF00"/>
              </a:highlight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EF22192-06D2-A751-D1D3-881D82D608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72BC55-FD00-4953-BF16-15991B6C2CB2}" type="slidenum">
              <a:rPr kumimoji="0" lang="nl-BE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lang="nl-BE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957537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E441DE-902B-4B74-9B67-5F297057C134}" type="slidenum">
              <a:rPr lang="nl-BE" smtClean="0"/>
              <a:t>107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415983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34AB3-8D1C-FAB1-0A87-BF42CE3BA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CD5EA84-016E-F0E9-32FA-452926B652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CC29EC0-1D81-9196-44C0-1BA6DBCEEF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F7E2197-91DF-7E46-0ACD-3EAB6EAB48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72BC55-FD00-4953-BF16-15991B6C2CB2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903852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5A2BF-C3D4-4BCA-38BC-DF85F1C60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8EAE48D-E6C8-116B-063F-92DDA5640E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BF9548F-66CE-192D-78C1-8CACE8EBAA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DFF36FF-CFBE-DB62-8279-74F55C6573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72BC55-FD00-4953-BF16-15991B6C2CB2}" type="slidenum">
              <a:rPr lang="nl-BE" smtClean="0"/>
              <a:t>109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3497236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D7C0B-6C09-F35C-6B36-BC9686ED9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DCB22EA-06AE-2D9C-8CE7-08240A94D6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5347F91-8092-EC71-1128-976EED751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5A9F06B-0189-BC98-1F6E-7BC9D16C59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1497CF-EB4E-4B9D-90A3-96DFB1B0968C}" type="slidenum">
              <a:rPr lang="nl-BE" smtClean="0"/>
              <a:t>111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6205778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DF7AB0-0104-4B37-A1CB-E20558F23641}" type="slidenum">
              <a:rPr lang="nl-NL"/>
              <a:t>117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1000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KathOndVla" TargetMode="External"/><Relationship Id="rId13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openxmlformats.org/officeDocument/2006/relationships/hyperlink" Target="https://pro.katholiekonderwijs.vlaanderen/" TargetMode="External"/><Relationship Id="rId2" Type="http://schemas.openxmlformats.org/officeDocument/2006/relationships/hyperlink" Target="https://www.facebook.com/KatholiekOnderwijsVlaanderen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linkedin.com/company/katholiekonderwijsvlaanderen/" TargetMode="External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5" Type="http://schemas.openxmlformats.org/officeDocument/2006/relationships/image" Target="../media/image17.png"/><Relationship Id="rId10" Type="http://schemas.openxmlformats.org/officeDocument/2006/relationships/hyperlink" Target="https://www.katholiekonderwijs.vlaanderen/" TargetMode="External"/><Relationship Id="rId4" Type="http://schemas.openxmlformats.org/officeDocument/2006/relationships/hyperlink" Target="https://www.instagram.com/kathondvla" TargetMode="External"/><Relationship Id="rId9" Type="http://schemas.openxmlformats.org/officeDocument/2006/relationships/image" Target="../media/image14.jpeg"/><Relationship Id="rId14" Type="http://schemas.openxmlformats.org/officeDocument/2006/relationships/hyperlink" Target="https://www.youtube.com/@kathondvla" TargetMode="Externa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393B1DDF-82B4-6CBB-CD08-A10D603312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0630" r="29851" b="10630"/>
          <a:stretch>
            <a:fillRect/>
          </a:stretch>
        </p:blipFill>
        <p:spPr>
          <a:xfrm>
            <a:off x="9505950" y="-515413"/>
            <a:ext cx="2686050" cy="737341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43CC96B8-9774-A520-55A1-87CA40279F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86688" y="5711190"/>
            <a:ext cx="2204720" cy="97536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A6C648D-D5E0-B41D-9FD4-F4B85DEB14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016" y="1867871"/>
            <a:ext cx="11017968" cy="312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003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Afbeelding 15">
            <a:extLst>
              <a:ext uri="{FF2B5EF4-FFF2-40B4-BE49-F238E27FC236}">
                <a16:creationId xmlns:a16="http://schemas.microsoft.com/office/drawing/2014/main" id="{82F5FE88-8A4A-AB8B-3C4C-3ECBB7ECBD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802" t="21913" r="15169" b="36446"/>
          <a:stretch>
            <a:fillRect/>
          </a:stretch>
        </p:blipFill>
        <p:spPr>
          <a:xfrm>
            <a:off x="0" y="162232"/>
            <a:ext cx="12192001" cy="6695767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393B1DDF-82B4-6CBB-CD08-A10D603312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0630" r="29851" b="10630"/>
          <a:stretch>
            <a:fillRect/>
          </a:stretch>
        </p:blipFill>
        <p:spPr>
          <a:xfrm>
            <a:off x="9505950" y="-515413"/>
            <a:ext cx="2686050" cy="7373413"/>
          </a:xfrm>
          <a:prstGeom prst="rect">
            <a:avLst/>
          </a:prstGeom>
        </p:spPr>
      </p:pic>
      <p:sp>
        <p:nvSpPr>
          <p:cNvPr id="7" name="Ondertitel 2">
            <a:extLst>
              <a:ext uri="{FF2B5EF4-FFF2-40B4-BE49-F238E27FC236}">
                <a16:creationId xmlns:a16="http://schemas.microsoft.com/office/drawing/2014/main" id="{65550227-3B69-4ED6-B2B7-782A18AF07E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32811" y="3419091"/>
            <a:ext cx="7476225" cy="1206630"/>
          </a:xfrm>
          <a:noFill/>
          <a:ln>
            <a:solidFill>
              <a:schemeClr val="lt1">
                <a:hueOff val="0"/>
                <a:satOff val="0"/>
                <a:lumOff val="0"/>
              </a:schemeClr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2100" b="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Arial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Beschrijf in 140 tekens waarover je presentatie gaat</a:t>
            </a:r>
            <a:endParaRPr lang="nl-B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A40482B-BC27-4DC4-A82C-081E98EE51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57887" y="2081472"/>
            <a:ext cx="7476225" cy="1143000"/>
          </a:xfrm>
          <a:ln>
            <a:solidFill>
              <a:schemeClr val="lt1">
                <a:hueOff val="0"/>
                <a:satOff val="0"/>
                <a:lumOff val="0"/>
              </a:schemeClr>
            </a:solidFill>
          </a:ln>
        </p:spPr>
        <p:txBody>
          <a:bodyPr>
            <a:normAutofit/>
          </a:bodyPr>
          <a:lstStyle>
            <a:lvl1pPr algn="ctr">
              <a:defRPr sz="3600">
                <a:solidFill>
                  <a:schemeClr val="tx1"/>
                </a:solidFill>
                <a:latin typeface="Poppins ExtraBold" panose="00000900000000000000" pitchFamily="2" charset="0"/>
                <a:ea typeface="Roboto Bk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Schrijf hier je pakkende titel</a:t>
            </a:r>
            <a:endParaRPr lang="nl-BE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F17BFCA5-6CD2-8DA2-6EFB-FE66E6CD34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248325" y="5580104"/>
            <a:ext cx="2204720" cy="97536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E3F8E69-70D2-268D-C968-F367E3F324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9062" y="5550132"/>
            <a:ext cx="3547662" cy="100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100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4E63E14-F94E-FB86-6121-D57B340A0E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9177" y="1121557"/>
            <a:ext cx="9799638" cy="5021262"/>
          </a:xfrm>
        </p:spPr>
        <p:txBody>
          <a:bodyPr/>
          <a:lstStyle/>
          <a:p>
            <a:pPr lvl="0"/>
            <a:r>
              <a:rPr lang="nl-NL" b="0" i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Voeg op deze slide de </a:t>
            </a:r>
            <a:r>
              <a:rPr lang="nl-NL" b="1" i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titels</a:t>
            </a:r>
            <a:r>
              <a:rPr lang="nl-NL" b="0" i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 van je presentatie toe, zodat er een </a:t>
            </a:r>
            <a:r>
              <a:rPr lang="nl-NL" b="1" i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overzicht</a:t>
            </a:r>
            <a:r>
              <a:rPr lang="nl-NL" b="0" i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 is.</a:t>
            </a:r>
            <a:endParaRPr lang="nl-NL"/>
          </a:p>
        </p:txBody>
      </p:sp>
      <p:sp>
        <p:nvSpPr>
          <p:cNvPr id="13" name="Titel 13">
            <a:extLst>
              <a:ext uri="{FF2B5EF4-FFF2-40B4-BE49-F238E27FC236}">
                <a16:creationId xmlns:a16="http://schemas.microsoft.com/office/drawing/2014/main" id="{E861B17C-3043-8C7E-ABAA-528B0E09E9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9177" y="473076"/>
            <a:ext cx="9799638" cy="648481"/>
          </a:xfrm>
          <a:noFill/>
          <a:ln>
            <a:noFill/>
          </a:ln>
        </p:spPr>
        <p:txBody>
          <a:bodyPr>
            <a:noAutofit/>
          </a:bodyPr>
          <a:lstStyle>
            <a:lvl1pPr>
              <a:defRPr lang="nl-BE" sz="3600" kern="1200" dirty="0">
                <a:solidFill>
                  <a:srgbClr val="2D3E4E"/>
                </a:solidFill>
                <a:latin typeface="Poppins ExtraBold" panose="00000900000000000000" pitchFamily="2" charset="0"/>
                <a:ea typeface="Roboto Bk" pitchFamily="2" charset="0"/>
                <a:cs typeface="Poppins ExtraBold" panose="00000900000000000000" pitchFamily="2" charset="0"/>
              </a:defRPr>
            </a:lvl1pPr>
          </a:lstStyle>
          <a:p>
            <a:pPr marL="0" lvl="0" indent="0" algn="l" defTabSz="685783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</a:pPr>
            <a:r>
              <a:rPr lang="nl-NL"/>
              <a:t>Inhoud</a:t>
            </a:r>
            <a:endParaRPr lang="nl-BE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45F4D08-19BE-9A8E-87B5-411BEC9C69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63036" y="6071818"/>
            <a:ext cx="2209802" cy="62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545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derdeel presentat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C4620826-5859-898D-9BFD-E8F9BB3316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1493" y="2780519"/>
            <a:ext cx="9941608" cy="648481"/>
          </a:xfrm>
          <a:noFill/>
          <a:ln>
            <a:noFill/>
          </a:ln>
        </p:spPr>
        <p:txBody>
          <a:bodyPr>
            <a:noAutofit/>
          </a:bodyPr>
          <a:lstStyle>
            <a:lvl1pPr>
              <a:defRPr lang="nl-BE" sz="3600" kern="1200" dirty="0">
                <a:solidFill>
                  <a:srgbClr val="4CBCC5"/>
                </a:solidFill>
                <a:latin typeface="Poppins ExtraBold" panose="00000900000000000000" pitchFamily="2" charset="0"/>
                <a:ea typeface="Roboto Bk" pitchFamily="2" charset="0"/>
                <a:cs typeface="Poppins ExtraBold" panose="00000900000000000000" pitchFamily="2" charset="0"/>
              </a:defRPr>
            </a:lvl1pPr>
          </a:lstStyle>
          <a:p>
            <a:pPr marL="0" lvl="0" indent="0" algn="l" defTabSz="685783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</a:pPr>
            <a:r>
              <a:rPr lang="nl-NL"/>
              <a:t>Titel van dit onderdeel van je presentatie</a:t>
            </a:r>
            <a:endParaRPr lang="nl-BE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38DBC7CF-4BA6-5D48-378C-7C304F8BEBD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4125" y="3441309"/>
            <a:ext cx="9944100" cy="2405063"/>
          </a:xfrm>
          <a:solidFill>
            <a:srgbClr val="DEF3F4"/>
          </a:solidFill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2D3E4E"/>
                </a:solidFill>
                <a:latin typeface="Poppins" panose="00000500000000000000" pitchFamily="2" charset="0"/>
                <a:ea typeface="Roboto Bk" pitchFamily="2" charset="0"/>
                <a:cs typeface="Poppins" panose="00000500000000000000" pitchFamily="2" charset="0"/>
              </a:defRPr>
            </a:lvl1pPr>
          </a:lstStyle>
          <a:p>
            <a:pPr lvl="0"/>
            <a:r>
              <a:rPr lang="nl-NL"/>
              <a:t>Vat kort samen wat er in dit onderdeel van je presentatie volgt</a:t>
            </a:r>
          </a:p>
        </p:txBody>
      </p:sp>
    </p:spTree>
    <p:extLst>
      <p:ext uri="{BB962C8B-B14F-4D97-AF65-F5344CB8AC3E}">
        <p14:creationId xmlns:p14="http://schemas.microsoft.com/office/powerpoint/2010/main" val="1114368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212848" y="180000"/>
            <a:ext cx="9902892" cy="1143000"/>
          </a:xfrm>
        </p:spPr>
        <p:txBody>
          <a:bodyPr>
            <a:normAutofit/>
          </a:bodyPr>
          <a:lstStyle>
            <a:lvl1pPr>
              <a:defRPr sz="3200">
                <a:solidFill>
                  <a:srgbClr val="2D3E4E"/>
                </a:solidFill>
              </a:defRPr>
            </a:lvl1pPr>
          </a:lstStyle>
          <a:p>
            <a:r>
              <a:rPr lang="nl-NL"/>
              <a:t>Typ hier een duidelijke titel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3B91BBB-316A-A3B6-4CAD-BDE52062A0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73626" y="1523929"/>
            <a:ext cx="7378700" cy="39639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Noteer hier je belangrijkste items in </a:t>
            </a:r>
            <a:r>
              <a:rPr lang="nl-NL" err="1"/>
              <a:t>bullets</a:t>
            </a:r>
            <a:r>
              <a:rPr lang="nl-NL"/>
              <a:t> (en vertel de rest)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33996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46A0613-2DAC-E67F-10EE-5E54907967D7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928235" y="742844"/>
            <a:ext cx="4740965" cy="5372311"/>
          </a:xfrm>
        </p:spPr>
        <p:txBody>
          <a:bodyPr/>
          <a:lstStyle>
            <a:lvl1pPr marL="0" indent="0">
              <a:buClrTx/>
              <a:buNone/>
              <a:defRPr>
                <a:solidFill>
                  <a:srgbClr val="2D3E4E"/>
                </a:solidFill>
                <a:latin typeface="Roboto" pitchFamily="2" charset="0"/>
                <a:ea typeface="Roboto" pitchFamily="2" charset="0"/>
                <a:cs typeface="Arial" pitchFamily="34" charset="0"/>
              </a:defRPr>
            </a:lvl1pPr>
            <a:lvl2pPr marL="557199" indent="-214308" algn="l">
              <a:buClr>
                <a:srgbClr val="BF18B3"/>
              </a:buClr>
              <a:defRPr lang="nl-NL" sz="2100" kern="1200" dirty="0" smtClean="0">
                <a:solidFill>
                  <a:srgbClr val="B22A89"/>
                </a:solidFill>
                <a:latin typeface="Roboto" pitchFamily="2" charset="0"/>
                <a:ea typeface="Roboto" pitchFamily="2" charset="0"/>
                <a:cs typeface="+mn-cs"/>
              </a:defRPr>
            </a:lvl2pPr>
            <a:lvl3pPr marL="857228" indent="-171446">
              <a:buClr>
                <a:srgbClr val="F18E00"/>
              </a:buClr>
              <a:defRPr lang="nl-NL" sz="1800" kern="1200" dirty="0" smtClean="0">
                <a:solidFill>
                  <a:srgbClr val="2D3E4E"/>
                </a:solidFill>
                <a:latin typeface="Roboto" pitchFamily="2" charset="0"/>
                <a:ea typeface="Roboto" pitchFamily="2" charset="0"/>
                <a:cs typeface="+mn-cs"/>
              </a:defRPr>
            </a:lvl3pPr>
            <a:lvl4pPr>
              <a:buClr>
                <a:schemeClr val="tx1"/>
              </a:buClr>
              <a:defRPr>
                <a:solidFill>
                  <a:srgbClr val="2D3E4E"/>
                </a:solidFill>
                <a:latin typeface="Roboto" pitchFamily="2" charset="0"/>
                <a:ea typeface="Roboto" pitchFamily="2" charset="0"/>
                <a:cs typeface="Arial" pitchFamily="34" charset="0"/>
              </a:defRPr>
            </a:lvl4pPr>
            <a:lvl5pPr marL="1543012" indent="-171446">
              <a:buClr>
                <a:srgbClr val="BF18B3"/>
              </a:buClr>
              <a:defRPr lang="nl-BE" sz="1500" kern="1200" dirty="0">
                <a:solidFill>
                  <a:srgbClr val="2D3E4E"/>
                </a:solidFill>
                <a:latin typeface="Roboto" pitchFamily="2" charset="0"/>
                <a:ea typeface="Roboto" pitchFamily="2" charset="0"/>
                <a:cs typeface="+mn-cs"/>
              </a:defRPr>
            </a:lvl5pPr>
          </a:lstStyle>
          <a:p>
            <a:pPr lvl="0"/>
            <a:r>
              <a:rPr lang="nl-NL"/>
              <a:t>Zet hier een afbeelding die je tekst ondersteunt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907D5A8-FA16-7402-F6D0-641E620008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3250" y="742738"/>
            <a:ext cx="5056188" cy="5372312"/>
          </a:xfrm>
        </p:spPr>
        <p:txBody>
          <a:bodyPr/>
          <a:lstStyle/>
          <a:p>
            <a:pPr lvl="0"/>
            <a:r>
              <a:rPr lang="nl-NL"/>
              <a:t>Noteer hier je belangrijkste items in </a:t>
            </a:r>
            <a:r>
              <a:rPr lang="nl-NL" err="1"/>
              <a:t>bullets</a:t>
            </a:r>
            <a:r>
              <a:rPr lang="nl-NL"/>
              <a:t> (en vertel de rest)</a:t>
            </a:r>
          </a:p>
        </p:txBody>
      </p:sp>
    </p:spTree>
    <p:extLst>
      <p:ext uri="{BB962C8B-B14F-4D97-AF65-F5344CB8AC3E}">
        <p14:creationId xmlns:p14="http://schemas.microsoft.com/office/powerpoint/2010/main" val="2854300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457200" y="439947"/>
            <a:ext cx="10714008" cy="6133381"/>
          </a:xfrm>
          <a:prstGeom prst="roundRect">
            <a:avLst>
              <a:gd name="adj" fmla="val 5447"/>
            </a:avLst>
          </a:prstGeom>
          <a:solidFill>
            <a:schemeClr val="bg1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ClrTx/>
              <a:buNone/>
              <a:defRPr>
                <a:solidFill>
                  <a:srgbClr val="2D3E4E"/>
                </a:solidFill>
                <a:latin typeface="Roboto" pitchFamily="2" charset="0"/>
                <a:ea typeface="Roboto" pitchFamily="2" charset="0"/>
                <a:cs typeface="Arial" pitchFamily="34" charset="0"/>
              </a:defRPr>
            </a:lvl1pPr>
            <a:lvl2pPr marL="557199" indent="-214308" algn="l">
              <a:buClr>
                <a:srgbClr val="BF18B3"/>
              </a:buClr>
              <a:defRPr lang="nl-NL" sz="2100" kern="1200" dirty="0" smtClean="0">
                <a:solidFill>
                  <a:srgbClr val="B22A89"/>
                </a:solidFill>
                <a:latin typeface="Roboto" pitchFamily="2" charset="0"/>
                <a:ea typeface="Roboto" pitchFamily="2" charset="0"/>
                <a:cs typeface="+mn-cs"/>
              </a:defRPr>
            </a:lvl2pPr>
            <a:lvl3pPr marL="857228" indent="-171446">
              <a:buClr>
                <a:srgbClr val="F18E00"/>
              </a:buClr>
              <a:defRPr lang="nl-NL" sz="1800" kern="1200" dirty="0" smtClean="0">
                <a:solidFill>
                  <a:srgbClr val="2D3E4E"/>
                </a:solidFill>
                <a:latin typeface="Roboto" pitchFamily="2" charset="0"/>
                <a:ea typeface="Roboto" pitchFamily="2" charset="0"/>
                <a:cs typeface="+mn-cs"/>
              </a:defRPr>
            </a:lvl3pPr>
            <a:lvl4pPr>
              <a:buClr>
                <a:schemeClr val="tx1"/>
              </a:buClr>
              <a:defRPr>
                <a:solidFill>
                  <a:srgbClr val="2D3E4E"/>
                </a:solidFill>
                <a:latin typeface="Roboto" pitchFamily="2" charset="0"/>
                <a:ea typeface="Roboto" pitchFamily="2" charset="0"/>
                <a:cs typeface="Arial" pitchFamily="34" charset="0"/>
              </a:defRPr>
            </a:lvl4pPr>
            <a:lvl5pPr marL="1543012" indent="-171446">
              <a:buClr>
                <a:srgbClr val="BF18B3"/>
              </a:buClr>
              <a:defRPr lang="nl-BE" sz="1500" kern="1200" dirty="0">
                <a:solidFill>
                  <a:srgbClr val="2D3E4E"/>
                </a:solidFill>
                <a:latin typeface="Roboto" pitchFamily="2" charset="0"/>
                <a:ea typeface="Roboto" pitchFamily="2" charset="0"/>
                <a:cs typeface="+mn-cs"/>
              </a:defRPr>
            </a:lvl5pPr>
          </a:lstStyle>
          <a:p>
            <a:pPr lvl="0"/>
            <a:r>
              <a:rPr lang="nl-NL"/>
              <a:t>Zet hier je afbeelding</a:t>
            </a:r>
          </a:p>
        </p:txBody>
      </p:sp>
    </p:spTree>
    <p:extLst>
      <p:ext uri="{BB962C8B-B14F-4D97-AF65-F5344CB8AC3E}">
        <p14:creationId xmlns:p14="http://schemas.microsoft.com/office/powerpoint/2010/main" val="654316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907D5A8-FA16-7402-F6D0-641E620008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3250" y="742738"/>
            <a:ext cx="5056188" cy="5372312"/>
          </a:xfrm>
        </p:spPr>
        <p:txBody>
          <a:bodyPr/>
          <a:lstStyle/>
          <a:p>
            <a:pPr lvl="0"/>
            <a:r>
              <a:rPr lang="nl-NL"/>
              <a:t>Noteer hier je belangrijkste items in </a:t>
            </a:r>
            <a:r>
              <a:rPr lang="nl-NL" err="1"/>
              <a:t>bullets</a:t>
            </a:r>
            <a:r>
              <a:rPr lang="nl-NL"/>
              <a:t> (en vertel de rest)</a:t>
            </a:r>
          </a:p>
        </p:txBody>
      </p:sp>
      <p:sp>
        <p:nvSpPr>
          <p:cNvPr id="4" name="Tijdelijke aanduiding voor tekst 4">
            <a:extLst>
              <a:ext uri="{FF2B5EF4-FFF2-40B4-BE49-F238E27FC236}">
                <a16:creationId xmlns:a16="http://schemas.microsoft.com/office/drawing/2014/main" id="{A74F469D-EA25-AF43-5F92-8CB069D10A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98644" y="742738"/>
            <a:ext cx="5056188" cy="5372312"/>
          </a:xfrm>
        </p:spPr>
        <p:txBody>
          <a:bodyPr/>
          <a:lstStyle/>
          <a:p>
            <a:pPr lvl="0"/>
            <a:r>
              <a:rPr lang="nl-NL"/>
              <a:t>Noteer hier je belangrijkste items in </a:t>
            </a:r>
            <a:r>
              <a:rPr lang="nl-NL" err="1"/>
              <a:t>bullets</a:t>
            </a:r>
            <a:r>
              <a:rPr lang="nl-NL"/>
              <a:t> (en vertel de rest)</a:t>
            </a:r>
          </a:p>
        </p:txBody>
      </p:sp>
    </p:spTree>
    <p:extLst>
      <p:ext uri="{BB962C8B-B14F-4D97-AF65-F5344CB8AC3E}">
        <p14:creationId xmlns:p14="http://schemas.microsoft.com/office/powerpoint/2010/main" val="1560475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mgekee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212846" y="5610639"/>
            <a:ext cx="9902892" cy="1143000"/>
          </a:xfrm>
        </p:spPr>
        <p:txBody>
          <a:bodyPr>
            <a:normAutofit/>
          </a:bodyPr>
          <a:lstStyle>
            <a:lvl1pPr>
              <a:defRPr sz="3200">
                <a:solidFill>
                  <a:srgbClr val="2D3E4E"/>
                </a:solidFill>
              </a:defRPr>
            </a:lvl1pPr>
          </a:lstStyle>
          <a:p>
            <a:r>
              <a:rPr lang="nl-NL"/>
              <a:t>Maak hier je concluderend punt</a:t>
            </a:r>
            <a:endParaRPr lang="nl-BE"/>
          </a:p>
        </p:txBody>
      </p:sp>
      <p:sp>
        <p:nvSpPr>
          <p:cNvPr id="1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2673626" y="575035"/>
            <a:ext cx="7442112" cy="4931243"/>
          </a:xfrm>
        </p:spPr>
        <p:txBody>
          <a:bodyPr/>
          <a:lstStyle>
            <a:lvl1pPr>
              <a:buClrTx/>
              <a:defRPr>
                <a:solidFill>
                  <a:srgbClr val="2D3E4E"/>
                </a:solidFill>
                <a:latin typeface="Roboto" pitchFamily="2" charset="0"/>
                <a:ea typeface="Roboto" pitchFamily="2" charset="0"/>
                <a:cs typeface="Arial" pitchFamily="34" charset="0"/>
              </a:defRPr>
            </a:lvl1pPr>
            <a:lvl2pPr marL="557199" indent="-214308" algn="l">
              <a:buClr>
                <a:srgbClr val="BF18B3"/>
              </a:buClr>
              <a:defRPr lang="nl-NL" sz="2100" kern="1200" dirty="0" smtClean="0">
                <a:solidFill>
                  <a:srgbClr val="B22A89"/>
                </a:solidFill>
                <a:latin typeface="Roboto" pitchFamily="2" charset="0"/>
                <a:ea typeface="Roboto" pitchFamily="2" charset="0"/>
                <a:cs typeface="+mn-cs"/>
              </a:defRPr>
            </a:lvl2pPr>
            <a:lvl3pPr marL="857228" indent="-171446">
              <a:buClr>
                <a:srgbClr val="F18E00"/>
              </a:buClr>
              <a:defRPr lang="nl-NL" sz="1800" kern="1200" dirty="0" smtClean="0">
                <a:solidFill>
                  <a:srgbClr val="2D3E4E"/>
                </a:solidFill>
                <a:latin typeface="Roboto" pitchFamily="2" charset="0"/>
                <a:ea typeface="Roboto" pitchFamily="2" charset="0"/>
                <a:cs typeface="+mn-cs"/>
              </a:defRPr>
            </a:lvl3pPr>
            <a:lvl4pPr>
              <a:buClr>
                <a:schemeClr val="tx1"/>
              </a:buClr>
              <a:defRPr>
                <a:solidFill>
                  <a:srgbClr val="2D3E4E"/>
                </a:solidFill>
                <a:latin typeface="Roboto" pitchFamily="2" charset="0"/>
                <a:ea typeface="Roboto" pitchFamily="2" charset="0"/>
                <a:cs typeface="Arial" pitchFamily="34" charset="0"/>
              </a:defRPr>
            </a:lvl4pPr>
            <a:lvl5pPr marL="1543012" indent="-171446">
              <a:buClr>
                <a:srgbClr val="BF18B3"/>
              </a:buClr>
              <a:defRPr lang="nl-BE" sz="1500" kern="1200" dirty="0">
                <a:solidFill>
                  <a:srgbClr val="2D3E4E"/>
                </a:solidFill>
                <a:latin typeface="Roboto" pitchFamily="2" charset="0"/>
                <a:ea typeface="Roboto" pitchFamily="2" charset="0"/>
                <a:cs typeface="+mn-cs"/>
              </a:defRPr>
            </a:lvl5pPr>
          </a:lstStyle>
          <a:p>
            <a:pPr lvl="0"/>
            <a:r>
              <a:rPr lang="nl-NL"/>
              <a:t>Noteer hier je belangrijkste items in </a:t>
            </a:r>
            <a:r>
              <a:rPr lang="nl-NL" err="1"/>
              <a:t>bullets</a:t>
            </a:r>
            <a:r>
              <a:rPr lang="nl-NL"/>
              <a:t> (en vertel de rest)</a:t>
            </a:r>
          </a:p>
        </p:txBody>
      </p:sp>
    </p:spTree>
    <p:extLst>
      <p:ext uri="{BB962C8B-B14F-4D97-AF65-F5344CB8AC3E}">
        <p14:creationId xmlns:p14="http://schemas.microsoft.com/office/powerpoint/2010/main" val="481477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8C4289DF-E660-51F7-607F-AF25C00F86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86688" y="5711190"/>
            <a:ext cx="2204720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24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D8628CB9-7E6F-BE34-CCEC-64FADF0336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63036" y="6071818"/>
            <a:ext cx="2209802" cy="62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289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419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0187A673-F41E-073E-C1A8-310F5942B3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2444" y="6042001"/>
            <a:ext cx="2209802" cy="62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234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Vrije vorm: vorm 30">
            <a:extLst>
              <a:ext uri="{FF2B5EF4-FFF2-40B4-BE49-F238E27FC236}">
                <a16:creationId xmlns:a16="http://schemas.microsoft.com/office/drawing/2014/main" id="{99D4DD7C-8151-3883-040A-F59E0685B768}"/>
              </a:ext>
            </a:extLst>
          </p:cNvPr>
          <p:cNvSpPr/>
          <p:nvPr/>
        </p:nvSpPr>
        <p:spPr>
          <a:xfrm>
            <a:off x="1618231" y="1421296"/>
            <a:ext cx="9324752" cy="4611756"/>
          </a:xfrm>
          <a:custGeom>
            <a:avLst/>
            <a:gdLst>
              <a:gd name="connsiteX0" fmla="*/ 6357557 w 7042023"/>
              <a:gd name="connsiteY0" fmla="*/ 3679412 h 3679412"/>
              <a:gd name="connsiteX1" fmla="*/ 684467 w 7042023"/>
              <a:gd name="connsiteY1" fmla="*/ 3679412 h 3679412"/>
              <a:gd name="connsiteX2" fmla="*/ 0 w 7042023"/>
              <a:gd name="connsiteY2" fmla="*/ 2994946 h 3679412"/>
              <a:gd name="connsiteX3" fmla="*/ 0 w 7042023"/>
              <a:gd name="connsiteY3" fmla="*/ 763905 h 3679412"/>
              <a:gd name="connsiteX4" fmla="*/ 57150 w 7042023"/>
              <a:gd name="connsiteY4" fmla="*/ 763905 h 3679412"/>
              <a:gd name="connsiteX5" fmla="*/ 57150 w 7042023"/>
              <a:gd name="connsiteY5" fmla="*/ 2994946 h 3679412"/>
              <a:gd name="connsiteX6" fmla="*/ 684467 w 7042023"/>
              <a:gd name="connsiteY6" fmla="*/ 3622262 h 3679412"/>
              <a:gd name="connsiteX7" fmla="*/ 6357652 w 7042023"/>
              <a:gd name="connsiteY7" fmla="*/ 3622262 h 3679412"/>
              <a:gd name="connsiteX8" fmla="*/ 6984969 w 7042023"/>
              <a:gd name="connsiteY8" fmla="*/ 2994946 h 3679412"/>
              <a:gd name="connsiteX9" fmla="*/ 6984969 w 7042023"/>
              <a:gd name="connsiteY9" fmla="*/ 684466 h 3679412"/>
              <a:gd name="connsiteX10" fmla="*/ 6357652 w 7042023"/>
              <a:gd name="connsiteY10" fmla="*/ 57150 h 3679412"/>
              <a:gd name="connsiteX11" fmla="*/ 1460564 w 7042023"/>
              <a:gd name="connsiteY11" fmla="*/ 57150 h 3679412"/>
              <a:gd name="connsiteX12" fmla="*/ 1460564 w 7042023"/>
              <a:gd name="connsiteY12" fmla="*/ 0 h 3679412"/>
              <a:gd name="connsiteX13" fmla="*/ 6357557 w 7042023"/>
              <a:gd name="connsiteY13" fmla="*/ 0 h 3679412"/>
              <a:gd name="connsiteX14" fmla="*/ 7042023 w 7042023"/>
              <a:gd name="connsiteY14" fmla="*/ 684466 h 3679412"/>
              <a:gd name="connsiteX15" fmla="*/ 7042023 w 7042023"/>
              <a:gd name="connsiteY15" fmla="*/ 2994946 h 3679412"/>
              <a:gd name="connsiteX16" fmla="*/ 6357557 w 7042023"/>
              <a:gd name="connsiteY16" fmla="*/ 3679412 h 367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042023" h="3679412">
                <a:moveTo>
                  <a:pt x="6357557" y="3679412"/>
                </a:moveTo>
                <a:lnTo>
                  <a:pt x="684467" y="3679412"/>
                </a:lnTo>
                <a:cubicBezTo>
                  <a:pt x="307086" y="3679412"/>
                  <a:pt x="0" y="3372326"/>
                  <a:pt x="0" y="2994946"/>
                </a:cubicBezTo>
                <a:lnTo>
                  <a:pt x="0" y="763905"/>
                </a:lnTo>
                <a:lnTo>
                  <a:pt x="57150" y="763905"/>
                </a:lnTo>
                <a:lnTo>
                  <a:pt x="57150" y="2994946"/>
                </a:lnTo>
                <a:cubicBezTo>
                  <a:pt x="57150" y="3340799"/>
                  <a:pt x="338519" y="3622262"/>
                  <a:pt x="684467" y="3622262"/>
                </a:cubicBezTo>
                <a:lnTo>
                  <a:pt x="6357652" y="3622262"/>
                </a:lnTo>
                <a:cubicBezTo>
                  <a:pt x="6703505" y="3622262"/>
                  <a:pt x="6984969" y="3340894"/>
                  <a:pt x="6984969" y="2994946"/>
                </a:cubicBezTo>
                <a:lnTo>
                  <a:pt x="6984969" y="684466"/>
                </a:lnTo>
                <a:cubicBezTo>
                  <a:pt x="6984969" y="338614"/>
                  <a:pt x="6703600" y="57150"/>
                  <a:pt x="6357652" y="57150"/>
                </a:cubicBezTo>
                <a:lnTo>
                  <a:pt x="1460564" y="57150"/>
                </a:lnTo>
                <a:lnTo>
                  <a:pt x="1460564" y="0"/>
                </a:lnTo>
                <a:lnTo>
                  <a:pt x="6357557" y="0"/>
                </a:lnTo>
                <a:cubicBezTo>
                  <a:pt x="6734937" y="0"/>
                  <a:pt x="7042023" y="306991"/>
                  <a:pt x="7042023" y="684466"/>
                </a:cubicBezTo>
                <a:lnTo>
                  <a:pt x="7042023" y="2994946"/>
                </a:lnTo>
                <a:cubicBezTo>
                  <a:pt x="7042023" y="3372326"/>
                  <a:pt x="6734937" y="3679412"/>
                  <a:pt x="6357557" y="3679412"/>
                </a:cubicBezTo>
                <a:close/>
              </a:path>
            </a:pathLst>
          </a:custGeom>
          <a:solidFill>
            <a:srgbClr val="4CBCC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nl-BE"/>
          </a:p>
        </p:txBody>
      </p:sp>
      <p:sp>
        <p:nvSpPr>
          <p:cNvPr id="34" name="Tijdelijke aanduiding voor tekst 33">
            <a:extLst>
              <a:ext uri="{FF2B5EF4-FFF2-40B4-BE49-F238E27FC236}">
                <a16:creationId xmlns:a16="http://schemas.microsoft.com/office/drawing/2014/main" id="{3BCD951C-6BD9-B406-D5E9-9DBF75EF90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16150" y="1768475"/>
            <a:ext cx="8061325" cy="395605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r>
              <a:rPr lang="nl-NL"/>
              <a:t>Zet hier een quote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24B11C2A-39B1-8042-8294-59F95469BCA1}"/>
              </a:ext>
            </a:extLst>
          </p:cNvPr>
          <p:cNvSpPr/>
          <p:nvPr/>
        </p:nvSpPr>
        <p:spPr>
          <a:xfrm>
            <a:off x="1249017" y="85725"/>
            <a:ext cx="2340705" cy="45089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nl-NL" sz="28700" b="1" cap="none" spc="0">
                <a:ln/>
                <a:solidFill>
                  <a:schemeClr val="accent4"/>
                </a:solidFill>
                <a:effectLst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414996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D2A68C2A-B007-F12D-E4BA-3355F79F9A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1" hasCustomPrompt="1"/>
          </p:nvPr>
        </p:nvSpPr>
        <p:spPr>
          <a:xfrm>
            <a:off x="-7938" y="179388"/>
            <a:ext cx="12199938" cy="4449762"/>
          </a:xfrm>
        </p:spPr>
        <p:txBody>
          <a:bodyPr/>
          <a:lstStyle>
            <a:lvl1pPr>
              <a:defRPr/>
            </a:lvl1pPr>
          </a:lstStyle>
          <a:p>
            <a:r>
              <a:rPr lang="nl-BE"/>
              <a:t>Plaats hier je afbeelding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327DF45D-CEE8-E027-5958-4E60095D0A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7979" y="4647414"/>
            <a:ext cx="12199979" cy="2210586"/>
          </a:xfrm>
          <a:prstGeom prst="rect">
            <a:avLst/>
          </a:prstGeom>
          <a:solidFill>
            <a:srgbClr val="2D3E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4" name="Tijdelijke aanduiding voor tekst 33">
            <a:extLst>
              <a:ext uri="{FF2B5EF4-FFF2-40B4-BE49-F238E27FC236}">
                <a16:creationId xmlns:a16="http://schemas.microsoft.com/office/drawing/2014/main" id="{3BCD951C-6BD9-B406-D5E9-9DBF75EF90D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3315" y="2991574"/>
            <a:ext cx="10426045" cy="3343238"/>
          </a:xfrm>
          <a:prstGeom prst="roundRect">
            <a:avLst>
              <a:gd name="adj" fmla="val 11874"/>
            </a:avLst>
          </a:prstGeom>
          <a:solidFill>
            <a:schemeClr val="bg1"/>
          </a:solidFill>
        </p:spPr>
        <p:txBody>
          <a:bodyPr>
            <a:normAutofit/>
          </a:bodyPr>
          <a:lstStyle>
            <a:lvl1pPr marL="0" indent="0" algn="ctr">
              <a:buNone/>
              <a:defRPr sz="3600"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r>
              <a:rPr lang="nl-NL"/>
              <a:t>Zet hier een quote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9F885A47-5B4B-9C05-2EF4-BD2CD1A82093}"/>
              </a:ext>
            </a:extLst>
          </p:cNvPr>
          <p:cNvSpPr/>
          <p:nvPr/>
        </p:nvSpPr>
        <p:spPr>
          <a:xfrm>
            <a:off x="689811" y="2674753"/>
            <a:ext cx="1221809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nl-NL" sz="13800" b="1" cap="none" spc="0">
                <a:ln/>
                <a:solidFill>
                  <a:schemeClr val="accent4"/>
                </a:solidFill>
                <a:effectLst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2384090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gin: gsm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>
            <a:spLocks/>
          </p:cNvSpPr>
          <p:nvPr/>
        </p:nvSpPr>
        <p:spPr>
          <a:xfrm>
            <a:off x="798445" y="768613"/>
            <a:ext cx="108147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5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Mag ik jouw 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5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onverdeelde 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5400" b="1" i="0" u="none" strike="noStrike" kern="0" cap="none" spc="0" normalizeH="0" baseline="0" noProof="0">
                <a:ln>
                  <a:noFill/>
                </a:ln>
                <a:solidFill>
                  <a:srgbClr val="4CBCC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aandacht</a:t>
            </a:r>
            <a:r>
              <a:rPr kumimoji="0" lang="nl-BE" sz="5400" b="0" i="0" u="none" strike="noStrike" kern="0" cap="none" spc="0" normalizeH="0" baseline="0" noProof="0">
                <a:ln>
                  <a:noFill/>
                </a:ln>
                <a:solidFill>
                  <a:srgbClr val="4CBCC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?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5437C2A8-E8BE-02A5-C8D9-0A70B465BF8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260283">
            <a:off x="5125365" y="1866412"/>
            <a:ext cx="1938068" cy="1938068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56DE0023-C295-D600-8DD0-F2ADCDBEE2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63036" y="6071818"/>
            <a:ext cx="2209802" cy="62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3556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uz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: afgeronde hoeken 4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 flipH="1" flipV="1">
            <a:off x="9127909" y="83026"/>
            <a:ext cx="910758" cy="4773488"/>
          </a:xfrm>
          <a:prstGeom prst="roundRect">
            <a:avLst/>
          </a:prstGeom>
          <a:solidFill>
            <a:srgbClr val="57C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315200" y="1915771"/>
            <a:ext cx="45421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6600" b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Pauze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785A5B33-F0A9-EEF9-34BD-C3C0AB8D86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22899" y="3059481"/>
            <a:ext cx="4044950" cy="1817687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van … minuten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2F1D5BD6-CFE0-C411-A578-2C4D3CE6C0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33218" y="287244"/>
            <a:ext cx="2209802" cy="62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9930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uze_2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ep 5"/>
          <p:cNvGrpSpPr>
            <a:grpSpLocks noGrp="1" noUngrp="1" noRot="1" noMove="1" noResize="1"/>
          </p:cNvGrpSpPr>
          <p:nvPr/>
        </p:nvGrpSpPr>
        <p:grpSpPr>
          <a:xfrm>
            <a:off x="386394" y="4050398"/>
            <a:ext cx="3847678" cy="1505576"/>
            <a:chOff x="899025" y="1384133"/>
            <a:chExt cx="5061508" cy="2027934"/>
          </a:xfrm>
          <a:solidFill>
            <a:srgbClr val="57C3CB"/>
          </a:solidFill>
        </p:grpSpPr>
        <p:sp>
          <p:nvSpPr>
            <p:cNvPr id="5" name="Rechthoek: afgeronde hoeken 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 flipH="1" flipV="1">
              <a:off x="2415812" y="-132654"/>
              <a:ext cx="2027934" cy="506150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350">
                <a:solidFill>
                  <a:prstClr val="white"/>
                </a:solidFill>
              </a:endParaRPr>
            </a:p>
          </p:txBody>
        </p:sp>
        <p:sp>
          <p:nvSpPr>
            <p:cNvPr id="2" name="Tekstvak 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17133" y="1674824"/>
              <a:ext cx="4343400" cy="11079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nl-BE" sz="6600" b="0">
                  <a:solidFill>
                    <a:schemeClr val="bg1"/>
                  </a:solidFill>
                  <a:latin typeface="Poppins ExtraBold" panose="00000900000000000000" pitchFamily="2" charset="0"/>
                  <a:cs typeface="Poppins ExtraBold" panose="00000900000000000000" pitchFamily="2" charset="0"/>
                </a:rPr>
                <a:t>Pauze</a:t>
              </a:r>
            </a:p>
          </p:txBody>
        </p:sp>
      </p:grp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E59E5B9-B58D-DC67-42F3-08CDF5F70F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1924" y="4677510"/>
            <a:ext cx="4044950" cy="1817687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van … minuten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09FE58B-8759-D9BB-5715-55DE0BC9B7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33218" y="287244"/>
            <a:ext cx="2209802" cy="62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7453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unch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: afgeronde hoeken 4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 flipH="1" flipV="1">
            <a:off x="5069267" y="-760960"/>
            <a:ext cx="1107996" cy="5791200"/>
          </a:xfrm>
          <a:prstGeom prst="roundRect">
            <a:avLst/>
          </a:prstGeom>
          <a:solidFill>
            <a:srgbClr val="57C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09159" y="1581691"/>
            <a:ext cx="5791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6600" b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Lunch</a:t>
            </a:r>
            <a:endParaRPr lang="nl-BE" sz="66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BE68998-6F2C-3C32-40BE-3733D2BE90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63036" y="6071818"/>
            <a:ext cx="2209802" cy="62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1977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envat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4E63E14-F94E-FB86-6121-D57B340A0E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9177" y="1121557"/>
            <a:ext cx="9799638" cy="5021262"/>
          </a:xfrm>
        </p:spPr>
        <p:txBody>
          <a:bodyPr/>
          <a:lstStyle/>
          <a:p>
            <a:pPr lvl="0"/>
            <a:r>
              <a:rPr lang="nl-NL"/>
              <a:t>Noteer hier de belangrijkste zaken uit je presentatie. Wat moeten mensen zeker onthouden hebben?</a:t>
            </a:r>
          </a:p>
        </p:txBody>
      </p:sp>
      <p:sp>
        <p:nvSpPr>
          <p:cNvPr id="4" name="Titel 13">
            <a:extLst>
              <a:ext uri="{FF2B5EF4-FFF2-40B4-BE49-F238E27FC236}">
                <a16:creationId xmlns:a16="http://schemas.microsoft.com/office/drawing/2014/main" id="{E861B17C-3043-8C7E-ABAA-528B0E09E9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9177" y="473076"/>
            <a:ext cx="9799638" cy="648481"/>
          </a:xfrm>
          <a:noFill/>
          <a:ln>
            <a:noFill/>
          </a:ln>
        </p:spPr>
        <p:txBody>
          <a:bodyPr>
            <a:noAutofit/>
          </a:bodyPr>
          <a:lstStyle>
            <a:lvl1pPr>
              <a:defRPr lang="nl-BE" sz="3600" kern="1200" dirty="0">
                <a:solidFill>
                  <a:srgbClr val="2D3E4E"/>
                </a:solidFill>
                <a:latin typeface="Poppins ExtraBold" panose="00000900000000000000" pitchFamily="2" charset="0"/>
                <a:ea typeface="Roboto Bk" pitchFamily="2" charset="0"/>
                <a:cs typeface="Poppins ExtraBold" panose="00000900000000000000" pitchFamily="2" charset="0"/>
              </a:defRPr>
            </a:lvl1pPr>
          </a:lstStyle>
          <a:p>
            <a:pPr marL="0" lvl="0" indent="0" algn="l" defTabSz="685783" rtl="0" eaLnBrk="1" latinLnBrk="0" hangingPunct="1">
              <a:spcBef>
                <a:spcPct val="20000"/>
              </a:spcBef>
              <a:buClrTx/>
              <a:buFont typeface="Arial" pitchFamily="34" charset="0"/>
              <a:buNone/>
            </a:pPr>
            <a:r>
              <a:rPr lang="nl-NL"/>
              <a:t>Samenvatting</a:t>
            </a:r>
            <a:endParaRPr lang="nl-BE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EB460D0-81F9-8188-DB1A-0AF1A1609B6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63036" y="6071818"/>
            <a:ext cx="2209802" cy="62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0749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gen?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575032" y="1560218"/>
            <a:ext cx="66687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8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oppins ExtraBold" panose="00000900000000000000" pitchFamily="2" charset="0"/>
                <a:ea typeface="Roboto Bk" pitchFamily="2" charset="0"/>
                <a:cs typeface="Poppins ExtraBold" panose="00000900000000000000" pitchFamily="2" charset="0"/>
              </a:rPr>
              <a:t>Vragen?</a:t>
            </a:r>
          </a:p>
        </p:txBody>
      </p:sp>
    </p:spTree>
    <p:extLst>
      <p:ext uri="{BB962C8B-B14F-4D97-AF65-F5344CB8AC3E}">
        <p14:creationId xmlns:p14="http://schemas.microsoft.com/office/powerpoint/2010/main" val="6255223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dank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>
            <a:spLocks/>
          </p:cNvSpPr>
          <p:nvPr/>
        </p:nvSpPr>
        <p:spPr>
          <a:xfrm>
            <a:off x="2584956" y="2113592"/>
            <a:ext cx="666870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1500" b="0" i="0" u="none" strike="noStrike" kern="0" cap="none" spc="0" normalizeH="0" baseline="0" noProof="0">
                <a:ln>
                  <a:noFill/>
                </a:ln>
                <a:solidFill>
                  <a:srgbClr val="4CBCC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oppins ExtraBold" panose="00000900000000000000" pitchFamily="2" charset="0"/>
                <a:ea typeface="Roboto Bk" pitchFamily="2" charset="0"/>
                <a:cs typeface="Poppins ExtraBold" panose="00000900000000000000" pitchFamily="2" charset="0"/>
              </a:rPr>
              <a:t>Bedankt</a:t>
            </a:r>
          </a:p>
        </p:txBody>
      </p:sp>
    </p:spTree>
    <p:extLst>
      <p:ext uri="{BB962C8B-B14F-4D97-AF65-F5344CB8AC3E}">
        <p14:creationId xmlns:p14="http://schemas.microsoft.com/office/powerpoint/2010/main" val="14722946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ciale me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7254" y="4253955"/>
            <a:ext cx="627641" cy="627641"/>
          </a:xfrm>
          <a:prstGeom prst="rect">
            <a:avLst/>
          </a:prstGeom>
        </p:spPr>
      </p:pic>
      <p:sp>
        <p:nvSpPr>
          <p:cNvPr id="9" name="Rechthoek 8"/>
          <p:cNvSpPr>
            <a:spLocks/>
          </p:cNvSpPr>
          <p:nvPr/>
        </p:nvSpPr>
        <p:spPr>
          <a:xfrm>
            <a:off x="-16373" y="4998127"/>
            <a:ext cx="32034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1600" u="none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Poppins" panose="00000500000000000000" pitchFamily="2" charset="0"/>
              </a:rPr>
              <a:t>/</a:t>
            </a:r>
            <a:r>
              <a:rPr lang="nl-BE" sz="1600" u="none" err="1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Poppins" panose="00000500000000000000" pitchFamily="2" charset="0"/>
              </a:rPr>
              <a:t>KatholiekOnderwijsVlaanderen</a:t>
            </a:r>
            <a:endParaRPr lang="nl-BE" sz="1600" u="none">
              <a:solidFill>
                <a:schemeClr val="tx1"/>
              </a:solidFill>
              <a:latin typeface="Roboto" pitchFamily="2" charset="0"/>
              <a:ea typeface="Roboto" pitchFamily="2" charset="0"/>
              <a:cs typeface="Poppins" panose="00000500000000000000" pitchFamily="2" charset="0"/>
            </a:endParaRPr>
          </a:p>
        </p:txBody>
      </p:sp>
      <p:pic>
        <p:nvPicPr>
          <p:cNvPr id="1030" name="Picture 6">
            <a:hlinkClick r:id="rId4"/>
            <a:extLst>
              <a:ext uri="{FF2B5EF4-FFF2-40B4-BE49-F238E27FC236}">
                <a16:creationId xmlns:a16="http://schemas.microsoft.com/office/drawing/2014/main" id="{1B79DBB6-784E-49D9-AD9F-EF7F84BE002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29" b="-6926"/>
          <a:stretch/>
        </p:blipFill>
        <p:spPr bwMode="auto">
          <a:xfrm>
            <a:off x="10743077" y="4253955"/>
            <a:ext cx="746371" cy="80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1A0B4A7D-943D-43C7-85BD-CFDC9B74A25B}"/>
              </a:ext>
            </a:extLst>
          </p:cNvPr>
          <p:cNvSpPr>
            <a:spLocks/>
          </p:cNvSpPr>
          <p:nvPr/>
        </p:nvSpPr>
        <p:spPr>
          <a:xfrm>
            <a:off x="10337539" y="4998127"/>
            <a:ext cx="14566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16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Poppins" panose="00000500000000000000" pitchFamily="2" charset="0"/>
              </a:rPr>
              <a:t>/kathondvla</a:t>
            </a:r>
            <a:endParaRPr lang="nl-BE" sz="1400">
              <a:solidFill>
                <a:schemeClr val="tx1"/>
              </a:solidFill>
              <a:latin typeface="Roboto" pitchFamily="2" charset="0"/>
              <a:ea typeface="Roboto" pitchFamily="2" charset="0"/>
              <a:cs typeface="Poppins" panose="00000500000000000000" pitchFamily="2" charset="0"/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8A6E0076-844B-4A37-9AEE-9DCE3488E361}"/>
              </a:ext>
            </a:extLst>
          </p:cNvPr>
          <p:cNvSpPr>
            <a:spLocks/>
          </p:cNvSpPr>
          <p:nvPr/>
        </p:nvSpPr>
        <p:spPr>
          <a:xfrm>
            <a:off x="3671080" y="4998127"/>
            <a:ext cx="60960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1600" u="none" kern="1200">
                <a:solidFill>
                  <a:schemeClr val="tx1"/>
                </a:solidFill>
                <a:effectLst/>
                <a:latin typeface="Roboto" pitchFamily="2" charset="0"/>
                <a:ea typeface="Roboto" pitchFamily="2" charset="0"/>
                <a:cs typeface="Poppins" panose="00000500000000000000" pitchFamily="2" charset="0"/>
              </a:rPr>
              <a:t>/company</a:t>
            </a:r>
            <a:br>
              <a:rPr lang="nl-BE" sz="1600" u="none" kern="1200">
                <a:solidFill>
                  <a:schemeClr val="tx1"/>
                </a:solidFill>
                <a:effectLst/>
                <a:latin typeface="Roboto" pitchFamily="2" charset="0"/>
                <a:ea typeface="Roboto" pitchFamily="2" charset="0"/>
                <a:cs typeface="Poppins" panose="00000500000000000000" pitchFamily="2" charset="0"/>
              </a:rPr>
            </a:br>
            <a:r>
              <a:rPr lang="nl-BE" sz="1600" u="none" kern="1200">
                <a:solidFill>
                  <a:schemeClr val="tx1"/>
                </a:solidFill>
                <a:effectLst/>
                <a:latin typeface="Roboto" pitchFamily="2" charset="0"/>
                <a:ea typeface="Roboto" pitchFamily="2" charset="0"/>
                <a:cs typeface="Poppins" panose="00000500000000000000" pitchFamily="2" charset="0"/>
              </a:rPr>
              <a:t>/</a:t>
            </a:r>
            <a:r>
              <a:rPr lang="nl-BE" sz="1600" u="none" kern="1200" err="1">
                <a:solidFill>
                  <a:schemeClr val="tx1"/>
                </a:solidFill>
                <a:effectLst/>
                <a:latin typeface="Roboto" pitchFamily="2" charset="0"/>
                <a:ea typeface="Roboto" pitchFamily="2" charset="0"/>
                <a:cs typeface="Poppins" panose="00000500000000000000" pitchFamily="2" charset="0"/>
              </a:rPr>
              <a:t>katholiekonderwijsvlaanderen</a:t>
            </a:r>
            <a:r>
              <a:rPr lang="nl-BE" sz="1600" u="none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Poppins" panose="00000500000000000000" pitchFamily="2" charset="0"/>
              </a:rPr>
              <a:t> </a:t>
            </a:r>
          </a:p>
        </p:txBody>
      </p:sp>
      <p:pic>
        <p:nvPicPr>
          <p:cNvPr id="1026" name="Picture 2">
            <a:hlinkClick r:id="rId6"/>
            <a:extLst>
              <a:ext uri="{FF2B5EF4-FFF2-40B4-BE49-F238E27FC236}">
                <a16:creationId xmlns:a16="http://schemas.microsoft.com/office/drawing/2014/main" id="{59E90341-9754-44A6-BBCB-9D966075B74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91803" y="4253955"/>
            <a:ext cx="670903" cy="670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hthoek 14">
            <a:extLst>
              <a:ext uri="{FF2B5EF4-FFF2-40B4-BE49-F238E27FC236}">
                <a16:creationId xmlns:a16="http://schemas.microsoft.com/office/drawing/2014/main" id="{ACB0E945-1A3D-41B0-810B-F52973500D8D}"/>
              </a:ext>
            </a:extLst>
          </p:cNvPr>
          <p:cNvSpPr>
            <a:spLocks/>
          </p:cNvSpPr>
          <p:nvPr/>
        </p:nvSpPr>
        <p:spPr>
          <a:xfrm>
            <a:off x="1263776" y="4998127"/>
            <a:ext cx="56197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16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Poppins" panose="00000500000000000000" pitchFamily="2" charset="0"/>
              </a:rPr>
              <a:t>/KathOndVla</a:t>
            </a:r>
          </a:p>
          <a:p>
            <a:pPr algn="ctr"/>
            <a:br>
              <a:rPr lang="nl-BE" sz="1600">
                <a:latin typeface="Roboto" pitchFamily="2" charset="0"/>
                <a:ea typeface="Roboto" pitchFamily="2" charset="0"/>
                <a:cs typeface="Poppins" panose="00000500000000000000" pitchFamily="2" charset="0"/>
              </a:rPr>
            </a:br>
            <a:endParaRPr lang="nl-BE" sz="800">
              <a:latin typeface="Roboto" pitchFamily="2" charset="0"/>
              <a:ea typeface="Roboto" pitchFamily="2" charset="0"/>
              <a:cs typeface="Poppins" panose="00000500000000000000" pitchFamily="2" charset="0"/>
            </a:endParaRPr>
          </a:p>
          <a:p>
            <a:pPr algn="ctr"/>
            <a:r>
              <a:rPr lang="nl-BE" sz="16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Poppins" panose="00000500000000000000" pitchFamily="2" charset="0"/>
              </a:rPr>
              <a:t>/</a:t>
            </a:r>
            <a:r>
              <a:rPr lang="nl-BE" sz="1600" err="1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Poppins" panose="00000500000000000000" pitchFamily="2" charset="0"/>
              </a:rPr>
              <a:t>BoeveLieven</a:t>
            </a:r>
            <a:endParaRPr lang="nl-BE" sz="1600">
              <a:solidFill>
                <a:schemeClr val="tx1"/>
              </a:solidFill>
              <a:latin typeface="Roboto" pitchFamily="2" charset="0"/>
              <a:ea typeface="Roboto" pitchFamily="2" charset="0"/>
              <a:cs typeface="Poppins" panose="00000500000000000000" pitchFamily="2" charset="0"/>
            </a:endParaRPr>
          </a:p>
        </p:txBody>
      </p:sp>
      <p:pic>
        <p:nvPicPr>
          <p:cNvPr id="17" name="Picture 2">
            <a:hlinkClick r:id="rId8"/>
            <a:extLst>
              <a:ext uri="{FF2B5EF4-FFF2-40B4-BE49-F238E27FC236}">
                <a16:creationId xmlns:a16="http://schemas.microsoft.com/office/drawing/2014/main" id="{0C1FA4A8-24AF-C937-3FB4-B1B1AC1F60B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66406" y="4253955"/>
            <a:ext cx="972434" cy="84098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A13FE2EA-66DA-46BA-2CEF-DFD997901751}"/>
              </a:ext>
            </a:extLst>
          </p:cNvPr>
          <p:cNvSpPr txBox="1">
            <a:spLocks/>
          </p:cNvSpPr>
          <p:nvPr/>
        </p:nvSpPr>
        <p:spPr>
          <a:xfrm>
            <a:off x="507058" y="1018325"/>
            <a:ext cx="111746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800" cap="none" baseline="0">
                <a:latin typeface="Poppins ExtraBold" panose="00000900000000000000" pitchFamily="2" charset="0"/>
                <a:ea typeface="Roboto Bk" pitchFamily="2" charset="0"/>
                <a:cs typeface="Poppins ExtraBold" panose="00000900000000000000" pitchFamily="2" charset="0"/>
              </a:rPr>
              <a:t>Ontdek onze </a:t>
            </a:r>
            <a:r>
              <a:rPr lang="nl-NL" sz="4800" cap="none" baseline="0">
                <a:solidFill>
                  <a:srgbClr val="4CBCC5"/>
                </a:solidFill>
                <a:latin typeface="Poppins ExtraBold" panose="00000900000000000000" pitchFamily="2" charset="0"/>
                <a:ea typeface="Roboto Bk" pitchFamily="2" charset="0"/>
                <a:cs typeface="Poppins ExtraBold" panose="00000900000000000000" pitchFamily="2" charset="0"/>
              </a:rPr>
              <a:t>digitale</a:t>
            </a:r>
            <a:r>
              <a:rPr lang="nl-NL" sz="4800" cap="none" baseline="0">
                <a:latin typeface="Poppins ExtraBold" panose="00000900000000000000" pitchFamily="2" charset="0"/>
                <a:ea typeface="Roboto Bk" pitchFamily="2" charset="0"/>
                <a:cs typeface="Poppins ExtraBold" panose="00000900000000000000" pitchFamily="2" charset="0"/>
              </a:rPr>
              <a:t> kanalen</a:t>
            </a:r>
            <a:endParaRPr lang="nl-BE" sz="4800" cap="none" baseline="0">
              <a:latin typeface="Poppins ExtraBold" panose="00000900000000000000" pitchFamily="2" charset="0"/>
              <a:ea typeface="Roboto Bk" pitchFamily="2" charset="0"/>
              <a:cs typeface="Poppins ExtraBold" panose="00000900000000000000" pitchFamily="2" charset="0"/>
            </a:endParaRPr>
          </a:p>
        </p:txBody>
      </p:sp>
      <p:pic>
        <p:nvPicPr>
          <p:cNvPr id="3" name="Afbeelding 2">
            <a:hlinkClick r:id="rId10"/>
            <a:extLst>
              <a:ext uri="{FF2B5EF4-FFF2-40B4-BE49-F238E27FC236}">
                <a16:creationId xmlns:a16="http://schemas.microsoft.com/office/drawing/2014/main" id="{CB61BF02-74F2-823C-AFCD-215A5881FA0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2241" y="2193962"/>
            <a:ext cx="737281" cy="720000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F0AC7912-5B4F-CEBB-854D-FAA8F18FF560}"/>
              </a:ext>
            </a:extLst>
          </p:cNvPr>
          <p:cNvSpPr>
            <a:spLocks/>
          </p:cNvSpPr>
          <p:nvPr/>
        </p:nvSpPr>
        <p:spPr>
          <a:xfrm>
            <a:off x="486168" y="2963107"/>
            <a:ext cx="56197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1600" u="none" baseline="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voor het brede publiek</a:t>
            </a:r>
          </a:p>
          <a:p>
            <a:pPr algn="ctr"/>
            <a:r>
              <a:rPr lang="nl-BE" sz="1600" u="none" baseline="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Times New Roman" panose="02020603050405020304" pitchFamily="18" charset="0"/>
              </a:rPr>
              <a:t>www.katholiekonderwijs.vlaanderen</a:t>
            </a:r>
            <a:endParaRPr lang="nl-BE" sz="1600" u="none" baseline="0">
              <a:solidFill>
                <a:schemeClr val="tx1"/>
              </a:solidFill>
              <a:latin typeface="Roboto" pitchFamily="2" charset="0"/>
              <a:ea typeface="Roboto" pitchFamily="2" charset="0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3F40ECF3-62D5-3981-C6D8-73ACFDB80F7F}"/>
              </a:ext>
            </a:extLst>
          </p:cNvPr>
          <p:cNvSpPr>
            <a:spLocks/>
          </p:cNvSpPr>
          <p:nvPr/>
        </p:nvSpPr>
        <p:spPr>
          <a:xfrm>
            <a:off x="6391803" y="2963107"/>
            <a:ext cx="60960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1600" u="none" kern="1200">
                <a:solidFill>
                  <a:schemeClr val="tx1"/>
                </a:solidFill>
                <a:effectLst/>
                <a:latin typeface="Roboto" pitchFamily="2" charset="0"/>
                <a:ea typeface="Roboto" pitchFamily="2" charset="0"/>
                <a:cs typeface="Poppins" panose="00000500000000000000" pitchFamily="2" charset="0"/>
              </a:rPr>
              <a:t>voor de professional</a:t>
            </a:r>
          </a:p>
          <a:p>
            <a:pPr algn="ctr"/>
            <a:r>
              <a:rPr lang="nl-BE" sz="1600" u="none" kern="1200" err="1">
                <a:solidFill>
                  <a:schemeClr val="tx1"/>
                </a:solidFill>
                <a:effectLst/>
                <a:latin typeface="Roboto" pitchFamily="2" charset="0"/>
                <a:ea typeface="Roboto" pitchFamily="2" charset="0"/>
                <a:cs typeface="Poppins" panose="00000500000000000000" pitchFamily="2" charset="0"/>
              </a:rPr>
              <a:t>pro.katholiekonderwijs.vlaanderen</a:t>
            </a:r>
            <a:endParaRPr lang="nl-BE" sz="1600" u="none">
              <a:solidFill>
                <a:schemeClr val="tx1"/>
              </a:solidFill>
              <a:latin typeface="Roboto" pitchFamily="2" charset="0"/>
              <a:ea typeface="Roboto" pitchFamily="2" charset="0"/>
              <a:cs typeface="Poppins" panose="00000500000000000000" pitchFamily="2" charset="0"/>
            </a:endParaRPr>
          </a:p>
        </p:txBody>
      </p:sp>
      <p:pic>
        <p:nvPicPr>
          <p:cNvPr id="18" name="Picture 2">
            <a:hlinkClick r:id="rId12"/>
            <a:extLst>
              <a:ext uri="{FF2B5EF4-FFF2-40B4-BE49-F238E27FC236}">
                <a16:creationId xmlns:a16="http://schemas.microsoft.com/office/drawing/2014/main" id="{E9AC2120-083A-33BB-F3E1-A3A07B9A6E4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806744" y="2193962"/>
            <a:ext cx="73728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>
            <a:hlinkClick r:id="rId14"/>
            <a:extLst>
              <a:ext uri="{FF2B5EF4-FFF2-40B4-BE49-F238E27FC236}">
                <a16:creationId xmlns:a16="http://schemas.microsoft.com/office/drawing/2014/main" id="{D2870F98-FA15-11AF-1B90-B5512A3B1C01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30" t="-6869" r="-9756" b="-15796"/>
          <a:stretch/>
        </p:blipFill>
        <p:spPr bwMode="auto">
          <a:xfrm>
            <a:off x="8488725" y="3950038"/>
            <a:ext cx="1254794" cy="127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hthoek 19">
            <a:extLst>
              <a:ext uri="{FF2B5EF4-FFF2-40B4-BE49-F238E27FC236}">
                <a16:creationId xmlns:a16="http://schemas.microsoft.com/office/drawing/2014/main" id="{E920A4AD-3557-663B-9360-DDB87D679421}"/>
              </a:ext>
            </a:extLst>
          </p:cNvPr>
          <p:cNvSpPr>
            <a:spLocks/>
          </p:cNvSpPr>
          <p:nvPr/>
        </p:nvSpPr>
        <p:spPr>
          <a:xfrm>
            <a:off x="8195872" y="4998127"/>
            <a:ext cx="18258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BE" sz="16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Poppins" panose="00000500000000000000" pitchFamily="2" charset="0"/>
              </a:rPr>
              <a:t>/@kathondvla</a:t>
            </a:r>
            <a:endParaRPr lang="nl-BE" sz="1400">
              <a:solidFill>
                <a:schemeClr val="tx1"/>
              </a:solidFill>
              <a:latin typeface="Roboto" pitchFamily="2" charset="0"/>
              <a:ea typeface="Roboto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4932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dere professionaliseringen promot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kstvak 21">
            <a:extLst>
              <a:ext uri="{FF2B5EF4-FFF2-40B4-BE49-F238E27FC236}">
                <a16:creationId xmlns:a16="http://schemas.microsoft.com/office/drawing/2014/main" id="{A13FE2EA-66DA-46BA-2CEF-DFD997901751}"/>
              </a:ext>
            </a:extLst>
          </p:cNvPr>
          <p:cNvSpPr txBox="1">
            <a:spLocks/>
          </p:cNvSpPr>
          <p:nvPr/>
        </p:nvSpPr>
        <p:spPr>
          <a:xfrm>
            <a:off x="486168" y="754330"/>
            <a:ext cx="111746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4800" cap="none" baseline="0">
                <a:latin typeface="Poppins ExtraBold" panose="00000900000000000000" pitchFamily="2" charset="0"/>
                <a:ea typeface="Roboto Bk" pitchFamily="2" charset="0"/>
                <a:cs typeface="Poppins ExtraBold" panose="00000900000000000000" pitchFamily="2" charset="0"/>
              </a:rPr>
              <a:t>Ook </a:t>
            </a:r>
            <a:r>
              <a:rPr lang="nl-NL" sz="4800" cap="none" baseline="0">
                <a:solidFill>
                  <a:srgbClr val="4CBCC5"/>
                </a:solidFill>
                <a:latin typeface="Poppins ExtraBold" panose="00000900000000000000" pitchFamily="2" charset="0"/>
                <a:ea typeface="Roboto Bk" pitchFamily="2" charset="0"/>
                <a:cs typeface="Poppins ExtraBold" panose="00000900000000000000" pitchFamily="2" charset="0"/>
              </a:rPr>
              <a:t>interessant</a:t>
            </a:r>
            <a:r>
              <a:rPr lang="nl-NL" sz="4800" cap="none" baseline="0">
                <a:latin typeface="Poppins ExtraBold" panose="00000900000000000000" pitchFamily="2" charset="0"/>
                <a:ea typeface="Roboto Bk" pitchFamily="2" charset="0"/>
                <a:cs typeface="Poppins ExtraBold" panose="00000900000000000000" pitchFamily="2" charset="0"/>
              </a:rPr>
              <a:t> voor jou</a:t>
            </a:r>
            <a:endParaRPr lang="nl-BE" sz="4800" cap="none" baseline="0">
              <a:latin typeface="Poppins ExtraBold" panose="00000900000000000000" pitchFamily="2" charset="0"/>
              <a:ea typeface="Roboto Bk" pitchFamily="2" charset="0"/>
              <a:cs typeface="Poppins ExtraBold" panose="00000900000000000000" pitchFamily="2" charset="0"/>
            </a:endParaRP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B473C13B-97FE-6CCE-F782-0295927D2B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75555" y="1677971"/>
            <a:ext cx="7749520" cy="4006867"/>
          </a:xfrm>
        </p:spPr>
        <p:txBody>
          <a:bodyPr/>
          <a:lstStyle/>
          <a:p>
            <a:pPr lvl="0"/>
            <a:r>
              <a:rPr lang="nl-NL" b="0" i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Noteer hier </a:t>
            </a:r>
            <a:r>
              <a:rPr lang="nl-NL" b="0" i="0" err="1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profesionaliseringen</a:t>
            </a:r>
            <a:r>
              <a:rPr lang="nl-NL" b="0" i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, nascholingen, lerende netwerken … die ook interessant zijn voor je doelgroep/aanwezigen.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19070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conen, nummering, logo’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3C01FD5A-6BD9-B664-0286-CF50BDF1FEB0}"/>
              </a:ext>
            </a:extLst>
          </p:cNvPr>
          <p:cNvSpPr txBox="1"/>
          <p:nvPr/>
        </p:nvSpPr>
        <p:spPr>
          <a:xfrm>
            <a:off x="319176" y="405442"/>
            <a:ext cx="9799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4000">
                <a:latin typeface="Poppins ExtraBold" panose="00000900000000000000" pitchFamily="2" charset="0"/>
                <a:cs typeface="Poppins ExtraBold" panose="00000900000000000000" pitchFamily="2" charset="0"/>
              </a:rPr>
              <a:t>Iconen, nummering, logo’s</a:t>
            </a:r>
            <a:endParaRPr lang="nl-BE">
              <a:latin typeface="Poppins ExtraBold" panose="00000900000000000000" pitchFamily="2" charset="0"/>
              <a:cs typeface="Poppins ExtraBold" panose="00000900000000000000" pitchFamily="2" charset="0"/>
            </a:endParaRP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4E63E14-F94E-FB86-6121-D57B340A0E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9177" y="1121557"/>
            <a:ext cx="9799638" cy="5021262"/>
          </a:xfrm>
        </p:spPr>
        <p:txBody>
          <a:bodyPr/>
          <a:lstStyle/>
          <a:p>
            <a:pPr lvl="0"/>
            <a:r>
              <a:rPr lang="nl-NL" b="0" i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Voeg op deze slide de </a:t>
            </a:r>
            <a:r>
              <a:rPr lang="nl-NL" b="1" i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titels</a:t>
            </a:r>
            <a:r>
              <a:rPr lang="nl-NL" b="0" i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 van je presentatie toe, zodat er een </a:t>
            </a:r>
            <a:r>
              <a:rPr lang="nl-NL" b="1" i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overzicht</a:t>
            </a:r>
            <a:r>
              <a:rPr lang="nl-NL" b="0" i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 is.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65714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9ED4C-6069-64D0-FB9D-6F1D903E2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7D0950F-F2CA-A89C-0526-B99210434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2FC214B-CB6F-BA86-F4C5-D4949CBC87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698E64C-8B85-FC11-D726-07D67DAA6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A3ABB-A538-4C07-9171-97538D044D05}" type="datetimeFigureOut">
              <a:rPr lang="nl-BE" smtClean="0"/>
              <a:t>27/10/2026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BCC0FBF-A56E-B276-23EC-31F48F884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88CC3FA-45CD-3920-CE65-AF63C2D46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C92C51-E511-4502-B6E6-D082DE729D5D}" type="slidenum">
              <a:rPr lang="nl-BE" smtClean="0"/>
              <a:t>‹nr.›</a:t>
            </a:fld>
            <a:endParaRPr lang="nl-BE"/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49AA040D-8CB9-F9B4-E673-995A2D018362}"/>
              </a:ext>
            </a:extLst>
          </p:cNvPr>
          <p:cNvGrpSpPr/>
          <p:nvPr userDrawn="1"/>
        </p:nvGrpSpPr>
        <p:grpSpPr>
          <a:xfrm>
            <a:off x="-1" y="0"/>
            <a:ext cx="149469" cy="6858000"/>
            <a:chOff x="-1" y="0"/>
            <a:chExt cx="149469" cy="6858000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D99E1EDE-E964-4D81-CB31-076BC4888DD6}"/>
                </a:ext>
              </a:extLst>
            </p:cNvPr>
            <p:cNvSpPr/>
            <p:nvPr userDrawn="1"/>
          </p:nvSpPr>
          <p:spPr>
            <a:xfrm>
              <a:off x="0" y="0"/>
              <a:ext cx="140677" cy="1122363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077B8A5B-A124-14A5-30FC-6BC96E3DC9A9}"/>
                </a:ext>
              </a:extLst>
            </p:cNvPr>
            <p:cNvSpPr/>
            <p:nvPr userDrawn="1"/>
          </p:nvSpPr>
          <p:spPr>
            <a:xfrm>
              <a:off x="0" y="1122363"/>
              <a:ext cx="140677" cy="1122363"/>
            </a:xfrm>
            <a:prstGeom prst="rect">
              <a:avLst/>
            </a:prstGeom>
            <a:solidFill>
              <a:srgbClr val="E6007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794EBC13-288A-D208-DF34-4338978CEE81}"/>
                </a:ext>
              </a:extLst>
            </p:cNvPr>
            <p:cNvSpPr/>
            <p:nvPr userDrawn="1"/>
          </p:nvSpPr>
          <p:spPr>
            <a:xfrm>
              <a:off x="-1" y="2244726"/>
              <a:ext cx="140677" cy="1122363"/>
            </a:xfrm>
            <a:prstGeom prst="rect">
              <a:avLst/>
            </a:prstGeom>
            <a:solidFill>
              <a:srgbClr val="FFED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81F52ADF-2347-686D-E77E-5CD49F77D35A}"/>
                </a:ext>
              </a:extLst>
            </p:cNvPr>
            <p:cNvSpPr/>
            <p:nvPr userDrawn="1"/>
          </p:nvSpPr>
          <p:spPr>
            <a:xfrm>
              <a:off x="8791" y="3367089"/>
              <a:ext cx="140677" cy="1122363"/>
            </a:xfrm>
            <a:prstGeom prst="rect">
              <a:avLst/>
            </a:prstGeom>
            <a:solidFill>
              <a:srgbClr val="CD17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17E5EDE-D9D4-12E8-BB12-C51B421732F3}"/>
                </a:ext>
              </a:extLst>
            </p:cNvPr>
            <p:cNvSpPr/>
            <p:nvPr userDrawn="1"/>
          </p:nvSpPr>
          <p:spPr>
            <a:xfrm>
              <a:off x="8791" y="4489452"/>
              <a:ext cx="140677" cy="1122363"/>
            </a:xfrm>
            <a:prstGeom prst="rect">
              <a:avLst/>
            </a:prstGeom>
            <a:solidFill>
              <a:srgbClr val="3FA53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305278-220F-3935-2E46-4A927BE4CAE3}"/>
                </a:ext>
              </a:extLst>
            </p:cNvPr>
            <p:cNvSpPr/>
            <p:nvPr userDrawn="1"/>
          </p:nvSpPr>
          <p:spPr>
            <a:xfrm>
              <a:off x="8791" y="5607904"/>
              <a:ext cx="140677" cy="1250096"/>
            </a:xfrm>
            <a:prstGeom prst="rect">
              <a:avLst/>
            </a:prstGeom>
            <a:solidFill>
              <a:srgbClr val="B020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</p:spTree>
    <p:extLst>
      <p:ext uri="{BB962C8B-B14F-4D97-AF65-F5344CB8AC3E}">
        <p14:creationId xmlns:p14="http://schemas.microsoft.com/office/powerpoint/2010/main" val="4686950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PSTAP">
    <p:bg>
      <p:bgPr>
        <a:solidFill>
          <a:srgbClr val="F8FA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33746"/>
          </a:solidFill>
          <a:ln w="12700">
            <a:solidFill>
              <a:srgbClr val="23374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" name="Shape 1"/>
          <p:cNvSpPr/>
          <p:nvPr/>
        </p:nvSpPr>
        <p:spPr>
          <a:xfrm>
            <a:off x="3904488" y="0"/>
            <a:ext cx="4389120" cy="109728"/>
          </a:xfrm>
          <a:prstGeom prst="rect">
            <a:avLst/>
          </a:prstGeom>
          <a:solidFill>
            <a:srgbClr val="55C1C7"/>
          </a:solidFill>
          <a:ln w="12700">
            <a:solidFill>
              <a:srgbClr val="55C1C7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92240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9A5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6381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gin: gsm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>
            <a:spLocks/>
          </p:cNvSpPr>
          <p:nvPr/>
        </p:nvSpPr>
        <p:spPr>
          <a:xfrm>
            <a:off x="798445" y="768613"/>
            <a:ext cx="108147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5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Mag ik jouw 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5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onverdeelde </a:t>
            </a:r>
          </a:p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5400" b="1" i="0" u="none" strike="noStrike" kern="0" cap="none" spc="0" normalizeH="0" baseline="0" noProof="0">
                <a:ln>
                  <a:noFill/>
                </a:ln>
                <a:solidFill>
                  <a:srgbClr val="4CBCC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aandacht</a:t>
            </a:r>
            <a:r>
              <a:rPr kumimoji="0" lang="nl-BE" sz="5400" b="0" i="0" u="none" strike="noStrike" kern="0" cap="none" spc="0" normalizeH="0" baseline="0" noProof="0">
                <a:ln>
                  <a:noFill/>
                </a:ln>
                <a:solidFill>
                  <a:srgbClr val="4CBCC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itchFamily="2" charset="0"/>
                <a:ea typeface="Roboto" pitchFamily="2" charset="0"/>
                <a:cs typeface="+mn-cs"/>
              </a:rPr>
              <a:t>?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5437C2A8-E8BE-02A5-C8D9-0A70B465BF8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260283">
            <a:off x="5125365" y="1866412"/>
            <a:ext cx="1938068" cy="1938068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E4CB73D7-BF98-34B4-A1FA-2A3C14D58A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63036" y="6071818"/>
            <a:ext cx="2209802" cy="62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9348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uz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: afgeronde hoeken 4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 flipH="1" flipV="1">
            <a:off x="9127909" y="83026"/>
            <a:ext cx="910758" cy="4773488"/>
          </a:xfrm>
          <a:prstGeom prst="roundRect">
            <a:avLst/>
          </a:prstGeom>
          <a:solidFill>
            <a:srgbClr val="57C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315200" y="1915771"/>
            <a:ext cx="45421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6600" b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Pauze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785A5B33-F0A9-EEF9-34BD-C3C0AB8D86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22899" y="3059481"/>
            <a:ext cx="4044950" cy="1817687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van … minuten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E7E0960-5D58-06DA-51E5-5D5032760C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33218" y="287244"/>
            <a:ext cx="2209802" cy="62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8588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uze_2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ep 5"/>
          <p:cNvGrpSpPr>
            <a:grpSpLocks noGrp="1" noUngrp="1" noRot="1" noMove="1" noResize="1"/>
          </p:cNvGrpSpPr>
          <p:nvPr/>
        </p:nvGrpSpPr>
        <p:grpSpPr>
          <a:xfrm>
            <a:off x="386394" y="4050398"/>
            <a:ext cx="3847678" cy="1505576"/>
            <a:chOff x="899025" y="1384133"/>
            <a:chExt cx="5061508" cy="2027934"/>
          </a:xfrm>
          <a:solidFill>
            <a:srgbClr val="57C3CB"/>
          </a:solidFill>
        </p:grpSpPr>
        <p:sp>
          <p:nvSpPr>
            <p:cNvPr id="5" name="Rechthoek: afgeronde hoeken 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 flipH="1" flipV="1">
              <a:off x="2415812" y="-132654"/>
              <a:ext cx="2027934" cy="506150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sz="1350">
                <a:solidFill>
                  <a:prstClr val="white"/>
                </a:solidFill>
              </a:endParaRPr>
            </a:p>
          </p:txBody>
        </p:sp>
        <p:sp>
          <p:nvSpPr>
            <p:cNvPr id="2" name="Tekstvak 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17133" y="1674824"/>
              <a:ext cx="4343400" cy="11079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nl-BE" sz="6600" b="0">
                  <a:solidFill>
                    <a:schemeClr val="bg1"/>
                  </a:solidFill>
                  <a:latin typeface="Poppins ExtraBold" panose="00000900000000000000" pitchFamily="2" charset="0"/>
                  <a:cs typeface="Poppins ExtraBold" panose="00000900000000000000" pitchFamily="2" charset="0"/>
                </a:rPr>
                <a:t>Pauze</a:t>
              </a:r>
            </a:p>
          </p:txBody>
        </p:sp>
      </p:grp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E59E5B9-B58D-DC67-42F3-08CDF5F70F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1924" y="4677510"/>
            <a:ext cx="4044950" cy="1817687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van … minuten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6B89834-9B71-9120-20D9-0B921E4559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33218" y="287244"/>
            <a:ext cx="2209802" cy="62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6730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unch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: afgeronde hoeken 4"/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 flipH="1" flipV="1">
            <a:off x="5069267" y="-760960"/>
            <a:ext cx="1107996" cy="5791200"/>
          </a:xfrm>
          <a:prstGeom prst="roundRect">
            <a:avLst/>
          </a:prstGeom>
          <a:solidFill>
            <a:srgbClr val="57C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>
              <a:solidFill>
                <a:prstClr val="white"/>
              </a:solidFill>
            </a:endParaRPr>
          </a:p>
        </p:txBody>
      </p:sp>
      <p:sp>
        <p:nvSpPr>
          <p:cNvPr id="2" name="Tekstvak 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09159" y="1581691"/>
            <a:ext cx="5791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sz="6600" b="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Lunch</a:t>
            </a:r>
            <a:endParaRPr lang="nl-BE" sz="66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174118-1AA6-AB03-F7AD-A31171E8E0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63036" y="6071818"/>
            <a:ext cx="2209802" cy="62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0637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gen?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vak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575032" y="1560218"/>
            <a:ext cx="66687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8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oppins ExtraBold" panose="00000900000000000000" pitchFamily="2" charset="0"/>
                <a:ea typeface="Roboto Bk" pitchFamily="2" charset="0"/>
                <a:cs typeface="Poppins ExtraBold" panose="00000900000000000000" pitchFamily="2" charset="0"/>
              </a:rPr>
              <a:t>Vragen?</a:t>
            </a:r>
          </a:p>
        </p:txBody>
      </p:sp>
    </p:spTree>
    <p:extLst>
      <p:ext uri="{BB962C8B-B14F-4D97-AF65-F5344CB8AC3E}">
        <p14:creationId xmlns:p14="http://schemas.microsoft.com/office/powerpoint/2010/main" val="2093670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28B6FBAC-2759-BA64-1410-76495EE17615}"/>
              </a:ext>
            </a:extLst>
          </p:cNvPr>
          <p:cNvPicPr>
            <a:picLocks noChangeAspect="1"/>
          </p:cNvPicPr>
          <p:nvPr/>
        </p:nvPicPr>
        <p:blipFill>
          <a:blip r:embed="rId29"/>
          <a:srcRect t="-10630" r="29851" b="14125"/>
          <a:stretch>
            <a:fillRect/>
          </a:stretch>
        </p:blipFill>
        <p:spPr>
          <a:xfrm>
            <a:off x="9505950" y="-257707"/>
            <a:ext cx="2686050" cy="7115707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866" y="274638"/>
            <a:ext cx="994160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5866" y="1600206"/>
            <a:ext cx="994160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9027736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1CA7B-7381-F44A-BB50-58DFDDC49042}" type="datetimeFigureOut">
              <a:rPr lang="nl-NL" smtClean="0"/>
              <a:t>27-10-2026</a:t>
            </a:fld>
            <a:endParaRPr lang="nl-NL"/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421A3934-62D6-E4EC-E5E1-7348FAA802D9}"/>
              </a:ext>
            </a:extLst>
          </p:cNvPr>
          <p:cNvGrpSpPr/>
          <p:nvPr/>
        </p:nvGrpSpPr>
        <p:grpSpPr>
          <a:xfrm rot="5400000">
            <a:off x="6010275" y="-6025073"/>
            <a:ext cx="171450" cy="12192000"/>
            <a:chOff x="-285750" y="0"/>
            <a:chExt cx="571500" cy="6858000"/>
          </a:xfrm>
        </p:grpSpPr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A5AFD87C-9972-34E8-A0F5-DCFF7F76E4E8}"/>
                </a:ext>
              </a:extLst>
            </p:cNvPr>
            <p:cNvSpPr/>
            <p:nvPr/>
          </p:nvSpPr>
          <p:spPr>
            <a:xfrm>
              <a:off x="-285750" y="0"/>
              <a:ext cx="571500" cy="3429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858CBEDA-A776-7CAC-FEC1-9BEAAF0AE4BA}"/>
                </a:ext>
              </a:extLst>
            </p:cNvPr>
            <p:cNvSpPr/>
            <p:nvPr/>
          </p:nvSpPr>
          <p:spPr>
            <a:xfrm>
              <a:off x="-285750" y="3429000"/>
              <a:ext cx="571500" cy="3429000"/>
            </a:xfrm>
            <a:prstGeom prst="rect">
              <a:avLst/>
            </a:prstGeom>
            <a:solidFill>
              <a:srgbClr val="2D3E4E"/>
            </a:solidFill>
            <a:ln>
              <a:noFill/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2298107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94" r:id="rId26"/>
    <p:sldLayoutId id="2147483695" r:id="rId27"/>
  </p:sldLayoutIdLst>
  <p:txStyles>
    <p:titleStyle>
      <a:lvl1pPr algn="l" defTabSz="685783" rtl="0" eaLnBrk="1" latinLnBrk="0" hangingPunct="1">
        <a:spcBef>
          <a:spcPct val="0"/>
        </a:spcBef>
        <a:buNone/>
        <a:defRPr kumimoji="0" lang="nl-BE" sz="2400" b="0" kern="1200" cap="none" baseline="0" dirty="0" smtClean="0">
          <a:solidFill>
            <a:srgbClr val="2D3E4E"/>
          </a:solidFill>
          <a:effectLst/>
          <a:latin typeface="Poppins ExtraBold" panose="00000900000000000000" pitchFamily="2" charset="0"/>
          <a:ea typeface="Roboto" pitchFamily="2" charset="0"/>
          <a:cs typeface="Poppins ExtraBold" panose="00000900000000000000" pitchFamily="2" charset="0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ClrTx/>
        <a:buFont typeface="Arial" pitchFamily="34" charset="0"/>
        <a:buChar char="•"/>
        <a:defRPr sz="2400" kern="1200">
          <a:solidFill>
            <a:schemeClr val="tx1"/>
          </a:solidFill>
          <a:latin typeface="Roboto" pitchFamily="2" charset="0"/>
          <a:ea typeface="Roboto" pitchFamily="2" charset="0"/>
          <a:cs typeface="+mn-cs"/>
        </a:defRPr>
      </a:lvl1pPr>
      <a:lvl2pPr marL="685791" indent="-342900" algn="l" defTabSz="685783" rtl="0" eaLnBrk="1" latinLnBrk="0" hangingPunct="1">
        <a:spcBef>
          <a:spcPct val="20000"/>
        </a:spcBef>
        <a:buClr>
          <a:srgbClr val="4CBCC5"/>
        </a:buClr>
        <a:buFont typeface="Arial" panose="020B0604020202020204" pitchFamily="34" charset="0"/>
        <a:buChar char="•"/>
        <a:defRPr sz="2100" kern="1200">
          <a:solidFill>
            <a:srgbClr val="4CBCC5"/>
          </a:solidFill>
          <a:latin typeface="Roboto" pitchFamily="2" charset="0"/>
          <a:ea typeface="Roboto" pitchFamily="2" charset="0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Roboto" pitchFamily="2" charset="0"/>
          <a:ea typeface="Roboto" pitchFamily="2" charset="0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Clr>
          <a:schemeClr val="tx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Roboto" pitchFamily="2" charset="0"/>
          <a:ea typeface="Roboto" pitchFamily="2" charset="0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Clr>
          <a:schemeClr val="tx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Roboto" pitchFamily="2" charset="0"/>
          <a:ea typeface="Roboto" pitchFamily="2" charset="0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B12EF6E-EE21-7689-ADE0-88D5188B8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9CCDB46-D738-46E1-732A-9231A0E1D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407C4AB-70F5-4B64-D395-F2FB7D2DC3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7230F2-63AA-1747-B021-07B7C93F0F09}" type="datetimeFigureOut">
              <a:rPr lang="nl-NL" smtClean="0"/>
              <a:t>27-10-2026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B029510-3E5B-74E0-51A4-9DAC8D7F1D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7432B25-4662-F6EF-E10F-B692EAE223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77B2A6-0E48-4749-86BC-8A84813A8C18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E49E4713-797B-5290-659B-8AE59B53F035}"/>
              </a:ext>
            </a:extLst>
          </p:cNvPr>
          <p:cNvSpPr/>
          <p:nvPr/>
        </p:nvSpPr>
        <p:spPr>
          <a:xfrm rot="5400000">
            <a:off x="9058275" y="-2977073"/>
            <a:ext cx="171450" cy="6096000"/>
          </a:xfrm>
          <a:prstGeom prst="rect">
            <a:avLst/>
          </a:prstGeom>
          <a:solidFill>
            <a:srgbClr val="59C4CB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74EF95F1-9713-13A2-DFCD-3B673CF2DE14}"/>
              </a:ext>
            </a:extLst>
          </p:cNvPr>
          <p:cNvSpPr/>
          <p:nvPr/>
        </p:nvSpPr>
        <p:spPr>
          <a:xfrm rot="5400000">
            <a:off x="2962275" y="-2977073"/>
            <a:ext cx="171450" cy="6096000"/>
          </a:xfrm>
          <a:prstGeom prst="rect">
            <a:avLst/>
          </a:prstGeom>
          <a:solidFill>
            <a:srgbClr val="2D3E4E"/>
          </a:solidFill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6322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8.png"/><Relationship Id="rId4" Type="http://schemas.openxmlformats.org/officeDocument/2006/relationships/hyperlink" Target="https://pro.katholiekonderwijs.vlaanderen/opstap-leerroutes-voor-iedereen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ro.katholiekonderwijs.vlaanderen/referentiekader-onderwijskwaliteit/kwaliteitsverwachtingen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8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9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4.sv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67.svg"/><Relationship Id="rId5" Type="http://schemas.openxmlformats.org/officeDocument/2006/relationships/image" Target="../media/image66.svg"/><Relationship Id="rId4" Type="http://schemas.openxmlformats.org/officeDocument/2006/relationships/image" Target="../media/image65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70.jpeg"/><Relationship Id="rId4" Type="http://schemas.openxmlformats.org/officeDocument/2006/relationships/image" Target="../media/image5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57.png"/><Relationship Id="rId4" Type="http://schemas.openxmlformats.org/officeDocument/2006/relationships/image" Target="../media/image7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57.png"/><Relationship Id="rId4" Type="http://schemas.openxmlformats.org/officeDocument/2006/relationships/image" Target="../media/image7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70.jpeg"/><Relationship Id="rId4" Type="http://schemas.openxmlformats.org/officeDocument/2006/relationships/image" Target="../media/image55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3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18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jpeg"/><Relationship Id="rId4" Type="http://schemas.openxmlformats.org/officeDocument/2006/relationships/image" Target="../media/image70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78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pro.katholiekonderwijs.vlaanderen/woordenschatdossier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18.png"/><Relationship Id="rId4" Type="http://schemas.openxmlformats.org/officeDocument/2006/relationships/image" Target="../media/image7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://dontchangethislink.peardeckmagic.zone/?eyJ0eXBlIjoiZ29vZ2xlLXNsaWRlcy1hZGRvbi1yZXNwb25zZS1mb290ZXIiLCJsYXN0RWRpdGVkQnkiOiIxMDA0NDAwNzUxMzc5NTMyMzQ1MTgiLCJwcmVzZW50YXRpb25JZCI6IjFWRElFdVdNaU5yOHQ2WnF3cU5JR3hZSlZFN0FraEJ3R0l1TFF1cnVsLUNFIiwiY29udGVudElkIjoiY3VzdG9tLXJlc3BvbnNlLWRyYWdnYWJsZSIsInNsaWRlSWQiOiJnMTAyY2Q3MTJkMTNfN18yNDYiLCJjb250ZW50SW5zdGFuY2VJZCI6IjFWRElFdVdNaU5yOHQ2WnF3cU5JR3hZSlZFN0FraEJ3R0l1TFF1cnVsLUNFL2NlNzc5Y2JjLTlmMDItNDI1ZS1hMDM2LTQ0ZWFlZDE5NTQ2MiJ9pearId=magic-pear-metadata-identifier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6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diagramData" Target="../diagrams/data6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17" Type="http://schemas.microsoft.com/office/2007/relationships/diagramDrawing" Target="../diagrams/drawing6.xml"/><Relationship Id="rId2" Type="http://schemas.openxmlformats.org/officeDocument/2006/relationships/notesSlide" Target="../notesSlides/notesSlide54.xml"/><Relationship Id="rId16" Type="http://schemas.openxmlformats.org/officeDocument/2006/relationships/diagramColors" Target="../diagrams/colors6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openxmlformats.org/officeDocument/2006/relationships/diagramLayout" Target="../diagrams/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jpeg"/><Relationship Id="rId3" Type="http://schemas.openxmlformats.org/officeDocument/2006/relationships/image" Target="../media/image93.jpeg"/><Relationship Id="rId7" Type="http://schemas.openxmlformats.org/officeDocument/2006/relationships/image" Target="../media/image97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6.png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0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2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klasse.be/715097/kleuters-van-wiebelen-naar-focussen/" TargetMode="External"/><Relationship Id="rId3" Type="http://schemas.openxmlformats.org/officeDocument/2006/relationships/image" Target="../media/image105.jpeg"/><Relationship Id="rId7" Type="http://schemas.openxmlformats.org/officeDocument/2006/relationships/image" Target="../media/image109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8.jpe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5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jpeg"/><Relationship Id="rId3" Type="http://schemas.openxmlformats.org/officeDocument/2006/relationships/image" Target="../media/image120.png"/><Relationship Id="rId7" Type="http://schemas.openxmlformats.org/officeDocument/2006/relationships/image" Target="../media/image12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3.jpeg"/><Relationship Id="rId5" Type="http://schemas.openxmlformats.org/officeDocument/2006/relationships/image" Target="../media/image122.jpeg"/><Relationship Id="rId10" Type="http://schemas.openxmlformats.org/officeDocument/2006/relationships/image" Target="../media/image127.jpeg"/><Relationship Id="rId4" Type="http://schemas.openxmlformats.org/officeDocument/2006/relationships/image" Target="../media/image121.png"/><Relationship Id="rId9" Type="http://schemas.openxmlformats.org/officeDocument/2006/relationships/image" Target="../media/image126.jpeg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0.svg"/><Relationship Id="rId4" Type="http://schemas.openxmlformats.org/officeDocument/2006/relationships/image" Target="../media/image129.png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5.xml"/><Relationship Id="rId4" Type="http://schemas.microsoft.com/office/2007/relationships/hdphoto" Target="../media/hdphoto2.wdp"/></Relationships>
</file>

<file path=ppt/slides/_rels/slide10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110.jpeg"/><Relationship Id="rId7" Type="http://schemas.openxmlformats.org/officeDocument/2006/relationships/diagramColors" Target="../diagrams/colors12.xml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jpeg"/><Relationship Id="rId5" Type="http://schemas.openxmlformats.org/officeDocument/2006/relationships/image" Target="../media/image134.jpeg"/><Relationship Id="rId4" Type="http://schemas.openxmlformats.org/officeDocument/2006/relationships/image" Target="../media/image133.png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4" Type="http://schemas.openxmlformats.org/officeDocument/2006/relationships/image" Target="../media/image138.png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5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5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lasse.be/790863/meer-kennis-voor-kleuters-5-bezorgdheden-onder-de-loep/" TargetMode="External"/><Relationship Id="rId2" Type="http://schemas.openxmlformats.org/officeDocument/2006/relationships/hyperlink" Target="https://thomasmore.be/nl/expertisecentrum-onderwijs-en-leren/blog/hoe-vertaal-je-een-kennisrijk-curriculum-tot-op-de" TargetMode="External"/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klasse.be/729281/meer-inzettten-op-kennis-bij-kleuters/" TargetMode="External"/><Relationship Id="rId13" Type="http://schemas.openxmlformats.org/officeDocument/2006/relationships/hyperlink" Target="https://kleutergewijs.wordpress.com/2026/02/04/differentieren-in-de-kleuterklas-minder-individueel-meer-samen-groeien/" TargetMode="External"/><Relationship Id="rId3" Type="http://schemas.openxmlformats.org/officeDocument/2006/relationships/hyperlink" Target="https://thomasmore.be/nl/expertisecentrum-onderwijs-en-leren/blog/een-rijke-kennisbasis-de-basisschool-deel-2" TargetMode="External"/><Relationship Id="rId7" Type="http://schemas.openxmlformats.org/officeDocument/2006/relationships/hyperlink" Target="https://kleutergewijs.wordpress.com/2025/06/18/hoe-creeer-je-kennisrijke-contexten-voor-kleuters/" TargetMode="External"/><Relationship Id="rId12" Type="http://schemas.openxmlformats.org/officeDocument/2006/relationships/hyperlink" Target="https://kleutergewijs.wordpress.com/2025/10/01/van-spel-naar-rijke-kennis-effectieve-didactiek-voor-jonge-kinderen/" TargetMode="External"/><Relationship Id="rId17" Type="http://schemas.openxmlformats.org/officeDocument/2006/relationships/hyperlink" Target="https://www.klasse.be/790863/meer-kennis-voor-kleuters-5-bezorgdheden-onder-de-loep/" TargetMode="External"/><Relationship Id="rId2" Type="http://schemas.openxmlformats.org/officeDocument/2006/relationships/hyperlink" Target="https://thomasmore.be/nl/expertisecentrum-onderwijs-en-leren/blog/een-rijke-kennisbasis-de-basisschool-deel-1" TargetMode="External"/><Relationship Id="rId16" Type="http://schemas.openxmlformats.org/officeDocument/2006/relationships/hyperlink" Target="https://thomasmore.be/nl/vlaanderen-kennisrijk-kansrijk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jsw.nl/professionalisering/bouwen-aan-blijvend-begrip-met-kennismuren/?content-type=free" TargetMode="External"/><Relationship Id="rId11" Type="http://schemas.openxmlformats.org/officeDocument/2006/relationships/hyperlink" Target="https://www.kennisrotonde.nl/vraag-en-antwoord/ontwikkeling-van-kleuters-stimuleren-via-werken-met-themas" TargetMode="External"/><Relationship Id="rId5" Type="http://schemas.openxmlformats.org/officeDocument/2006/relationships/hyperlink" Target="https://www.klasse.be/762391/kennisrijk-curriculum-kleuters/" TargetMode="External"/><Relationship Id="rId15" Type="http://schemas.openxmlformats.org/officeDocument/2006/relationships/hyperlink" Target="http://www.inspirerendkleuteronderwijs.be/" TargetMode="External"/><Relationship Id="rId10" Type="http://schemas.openxmlformats.org/officeDocument/2006/relationships/hyperlink" Target="https://earlyyearsblog.nl/2026/03/20/van-zandbak-tot-tijdreis-kennisrijk-thematisch-werken-met-archeologie-in-de-kleutergroep/" TargetMode="External"/><Relationship Id="rId4" Type="http://schemas.openxmlformats.org/officeDocument/2006/relationships/hyperlink" Target="https://www.schoolmakers.be/blog/leren-en-lesgeven/kennisrijk_kleuteronderwijs/" TargetMode="External"/><Relationship Id="rId9" Type="http://schemas.openxmlformats.org/officeDocument/2006/relationships/hyperlink" Target="https://expertis.nl/artikel-uit-vakblad/goed-onderwijs-zonder-methode/" TargetMode="External"/><Relationship Id="rId14" Type="http://schemas.openxmlformats.org/officeDocument/2006/relationships/hyperlink" Target="https://www.klasse.be/771831/hoe-je-alle-kleuters-spreekkansen-geeft/?utm_source=flexmail&amp;utm_medium=e-mail&amp;utm_campaign=sd2026w23&amp;utm_content=deze+andere+tips" TargetMode="Externa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7" Type="http://schemas.openxmlformats.org/officeDocument/2006/relationships/image" Target="../media/image146.jpe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5.jpeg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jpeg"/><Relationship Id="rId3" Type="http://schemas.openxmlformats.org/officeDocument/2006/relationships/hyperlink" Target="https://www.klasse.be/762391/kennisrijk-curriculum-kleuters/" TargetMode="External"/><Relationship Id="rId7" Type="http://schemas.openxmlformats.org/officeDocument/2006/relationships/image" Target="../media/image143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1.png"/><Relationship Id="rId5" Type="http://schemas.openxmlformats.org/officeDocument/2006/relationships/hyperlink" Target="https://kleutergewijs.wordpress.com/2025/10/01/van-spel-naar-rijke-kennis-effectieve-didactiek-voor-jonge-kinderen/" TargetMode="External"/><Relationship Id="rId4" Type="http://schemas.openxmlformats.org/officeDocument/2006/relationships/hyperlink" Target="https://kleutergewijs.wordpress.com/2025/06/18/hoe-creeer-je-kennisrijke-contexten-voor-kleuters/" TargetMode="External"/><Relationship Id="rId9" Type="http://schemas.openxmlformats.org/officeDocument/2006/relationships/image" Target="../media/image145.jpeg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>
            <a:extLst>
              <a:ext uri="{FF2B5EF4-FFF2-40B4-BE49-F238E27FC236}">
                <a16:creationId xmlns:a16="http://schemas.microsoft.com/office/drawing/2014/main" id="{8552D5CB-823B-ACFB-3C10-2131ACDCFE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nl-BE" sz="2400"/>
          </a:p>
          <a:p>
            <a:r>
              <a:rPr lang="nl-BE" sz="2400"/>
              <a:t>Kennisrijk, krachtig, inspirerend kleuteronderwijs</a:t>
            </a:r>
            <a:endParaRPr lang="nl-NL" sz="4000">
              <a:latin typeface="Poppins ExtraBold" panose="00000900000000000000" pitchFamily="2" charset="0"/>
              <a:cs typeface="Poppins ExtraBold" panose="00000900000000000000" pitchFamily="2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E274D9-B3FB-6553-4A9B-701BF38C8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7887" y="1483567"/>
            <a:ext cx="7476225" cy="1740905"/>
          </a:xfrm>
        </p:spPr>
        <p:txBody>
          <a:bodyPr>
            <a:normAutofit/>
          </a:bodyPr>
          <a:lstStyle/>
          <a:p>
            <a:r>
              <a:rPr lang="nl-NL"/>
              <a:t>Webinar </a:t>
            </a:r>
          </a:p>
        </p:txBody>
      </p:sp>
    </p:spTree>
    <p:extLst>
      <p:ext uri="{BB962C8B-B14F-4D97-AF65-F5344CB8AC3E}">
        <p14:creationId xmlns:p14="http://schemas.microsoft.com/office/powerpoint/2010/main" val="2887932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E8C99DA-01C9-8108-11B0-F58D914BD8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176" y="1121557"/>
            <a:ext cx="11632031" cy="5021262"/>
          </a:xfrm>
        </p:spPr>
        <p:txBody>
          <a:bodyPr/>
          <a:lstStyle/>
          <a:p>
            <a:r>
              <a:rPr lang="nl-NL"/>
              <a:t>Je ontvangt de </a:t>
            </a:r>
            <a:r>
              <a:rPr lang="nl-NL" b="1"/>
              <a:t>PowerPoint</a:t>
            </a:r>
            <a:r>
              <a:rPr lang="nl-NL"/>
              <a:t> en de </a:t>
            </a:r>
            <a:r>
              <a:rPr lang="nl-NL" b="1"/>
              <a:t>ingesproken versie</a:t>
            </a:r>
            <a:r>
              <a:rPr lang="nl-NL"/>
              <a:t> via </a:t>
            </a:r>
            <a:r>
              <a:rPr lang="nl-NL" b="1"/>
              <a:t>de nieuwsbrief van eind oktober</a:t>
            </a:r>
            <a:r>
              <a:rPr lang="nl-NL"/>
              <a:t>.</a:t>
            </a:r>
          </a:p>
          <a:p>
            <a:r>
              <a:rPr lang="nl-NL"/>
              <a:t>Je </a:t>
            </a:r>
            <a:r>
              <a:rPr lang="nl-NL" b="1"/>
              <a:t>microfoon en camera </a:t>
            </a:r>
            <a:r>
              <a:rPr lang="nl-NL"/>
              <a:t>zijn </a:t>
            </a:r>
            <a:r>
              <a:rPr lang="nl-NL" b="1"/>
              <a:t>uitgeschakeld</a:t>
            </a:r>
            <a:r>
              <a:rPr lang="nl-NL"/>
              <a:t>.</a:t>
            </a:r>
          </a:p>
          <a:p>
            <a:r>
              <a:rPr lang="nl-NL"/>
              <a:t>Heb je </a:t>
            </a:r>
            <a:r>
              <a:rPr lang="nl-NL" b="1"/>
              <a:t>een vraag? </a:t>
            </a:r>
            <a:r>
              <a:rPr lang="nl-NL"/>
              <a:t>Stel ze via het tabblad </a:t>
            </a:r>
            <a:r>
              <a:rPr lang="nl-NL" b="1"/>
              <a:t>V&amp;A</a:t>
            </a:r>
            <a:r>
              <a:rPr lang="nl-NL"/>
              <a:t>.</a:t>
            </a:r>
          </a:p>
          <a:p>
            <a:r>
              <a:rPr lang="nl-NL"/>
              <a:t>We kunnen tijdens dit webinar </a:t>
            </a:r>
            <a:r>
              <a:rPr lang="nl-NL" b="1"/>
              <a:t>niet alle vragen</a:t>
            </a:r>
            <a:r>
              <a:rPr lang="nl-NL"/>
              <a:t> </a:t>
            </a:r>
            <a:r>
              <a:rPr lang="nl-NL" b="1"/>
              <a:t>beantwoorden</a:t>
            </a:r>
            <a:r>
              <a:rPr lang="nl-NL"/>
              <a:t>. We proberen de meest gestelde vragen later te beantwoorden.</a:t>
            </a:r>
          </a:p>
          <a:p>
            <a:r>
              <a:rPr lang="nl-NL"/>
              <a:t>Technische problemen? Verlaat de sessie en neem opnieuw deel.</a:t>
            </a:r>
          </a:p>
          <a:p>
            <a:pPr marL="0" indent="0">
              <a:buNone/>
            </a:pPr>
            <a:r>
              <a:rPr lang="nl-NL"/>
              <a:t>Wat mag je verwachten?</a:t>
            </a:r>
          </a:p>
          <a:p>
            <a:r>
              <a:rPr lang="nl-NL"/>
              <a:t>Je hoeft na dit webinar nog niet alles te begrijpen of te beheersen.</a:t>
            </a:r>
            <a:endParaRPr lang="nl-BE"/>
          </a:p>
          <a:p>
            <a:endParaRPr lang="nl-BE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C92931D2-A3F6-2BB0-7DE9-74393C6CF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Praktische afspraken</a:t>
            </a:r>
          </a:p>
        </p:txBody>
      </p:sp>
    </p:spTree>
    <p:extLst>
      <p:ext uri="{BB962C8B-B14F-4D97-AF65-F5344CB8AC3E}">
        <p14:creationId xmlns:p14="http://schemas.microsoft.com/office/powerpoint/2010/main" val="3440085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E78577F3-194C-6052-5862-E857584807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177" y="1121557"/>
            <a:ext cx="11553646" cy="5021262"/>
          </a:xfrm>
        </p:spPr>
        <p:txBody>
          <a:bodyPr>
            <a:normAutofit/>
          </a:bodyPr>
          <a:lstStyle/>
          <a:p>
            <a:r>
              <a:rPr lang="nl-NL"/>
              <a:t>Je krijgt inzicht in de </a:t>
            </a:r>
            <a:r>
              <a:rPr lang="nl-NL" b="1"/>
              <a:t>opbouw van een kennisrijk thema </a:t>
            </a:r>
            <a:r>
              <a:rPr lang="nl-NL"/>
              <a:t>in de kleuterklas.</a:t>
            </a:r>
          </a:p>
          <a:p>
            <a:pPr lvl="1"/>
            <a:r>
              <a:rPr lang="nl-BE" dirty="0"/>
              <a:t>Je maakt de vertaling wat dit zou kunnen betekenen voor jouw groep leerlingen met SOOB.</a:t>
            </a:r>
            <a:endParaRPr lang="nl-NL" dirty="0"/>
          </a:p>
          <a:p>
            <a:r>
              <a:rPr lang="nl-NL" dirty="0"/>
              <a:t>Je </a:t>
            </a:r>
            <a:r>
              <a:rPr lang="nl-NL"/>
              <a:t>doet kennis op rond </a:t>
            </a:r>
            <a:r>
              <a:rPr lang="nl-NL" b="1"/>
              <a:t>doelgericht werken </a:t>
            </a:r>
            <a:r>
              <a:rPr lang="nl-NL"/>
              <a:t>in de kleuterklas.</a:t>
            </a:r>
          </a:p>
          <a:p>
            <a:r>
              <a:rPr lang="nl-NL"/>
              <a:t>Je krijgt inzicht in hoe </a:t>
            </a:r>
            <a:r>
              <a:rPr lang="nl-NL" b="1"/>
              <a:t>speel- en leeromgevingen </a:t>
            </a:r>
            <a:r>
              <a:rPr lang="nl-NL"/>
              <a:t>betrokken worden in het leerproces van onze leerlingen.</a:t>
            </a:r>
          </a:p>
          <a:p>
            <a:r>
              <a:rPr lang="nl-NL"/>
              <a:t>Je krijgt inzicht in de </a:t>
            </a:r>
            <a:r>
              <a:rPr lang="nl-NL" b="1"/>
              <a:t>principes van effectieve didactiek </a:t>
            </a:r>
            <a:r>
              <a:rPr lang="nl-NL"/>
              <a:t>en hoe dit kan vertaald worden in een kleuterklas.</a:t>
            </a:r>
          </a:p>
          <a:p>
            <a:r>
              <a:rPr lang="nl-NL"/>
              <a:t>Je krijgt </a:t>
            </a:r>
            <a:r>
              <a:rPr lang="nl-NL" b="1"/>
              <a:t>handvatten</a:t>
            </a:r>
            <a:r>
              <a:rPr lang="nl-NL"/>
              <a:t> om de vertaling te maken naar je eigen context.</a:t>
            </a:r>
            <a:endParaRPr lang="nl-NL" dirty="0"/>
          </a:p>
          <a:p>
            <a:pPr lvl="1"/>
            <a:r>
              <a:rPr lang="nl-BE" dirty="0"/>
              <a:t>Je zoekt naar kapstokken binnen in je eigen werking om bepaalde dingen soortgelijk aan te pakken.</a:t>
            </a:r>
          </a:p>
          <a:p>
            <a:endParaRPr lang="nl-NL"/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endParaRPr lang="nl-B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B6FFAA4-4A14-4490-DD1A-3BEA8160A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Doelen voor vandaag</a:t>
            </a:r>
            <a:endParaRPr lang="nl-BE"/>
          </a:p>
        </p:txBody>
      </p:sp>
      <p:pic>
        <p:nvPicPr>
          <p:cNvPr id="5" name="Tijdelijke aanduiding voor inhoud 5">
            <a:extLst>
              <a:ext uri="{FF2B5EF4-FFF2-40B4-BE49-F238E27FC236}">
                <a16:creationId xmlns:a16="http://schemas.microsoft.com/office/drawing/2014/main" id="{D52362B2-2FBE-4568-6240-185365F6C38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0389667" y="227974"/>
            <a:ext cx="1704568" cy="893583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9110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70D6D92A-3667-B00B-7112-0AF679376A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nl-NL"/>
              <a:t>Opening en kader</a:t>
            </a:r>
          </a:p>
          <a:p>
            <a:r>
              <a:rPr lang="nl-BE"/>
              <a:t>Doelgericht werken in de kleuterklas</a:t>
            </a:r>
          </a:p>
          <a:p>
            <a:r>
              <a:rPr lang="nl-NL"/>
              <a:t>Kennisrijke thema’s: opbouw, duurtijd</a:t>
            </a:r>
          </a:p>
          <a:p>
            <a:r>
              <a:rPr lang="nl-BE"/>
              <a:t>Krachtige </a:t>
            </a:r>
            <a:r>
              <a:rPr lang="nl-BE" dirty="0"/>
              <a:t>leerkansen</a:t>
            </a:r>
            <a:r>
              <a:rPr lang="nl-BE"/>
              <a:t> in speel- en leeromgevingen</a:t>
            </a:r>
          </a:p>
          <a:p>
            <a:r>
              <a:rPr lang="nl-BE"/>
              <a:t>De 15min die ertoe doen in de kleuterklas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477E7FA-2F47-E72C-C67D-22AAB9D99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Agenda</a:t>
            </a:r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EE37799-54E2-724A-884B-3AB0C77BD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358" y="3638144"/>
            <a:ext cx="4723828" cy="315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218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A40AC-9758-2591-B4BA-4A08DEB1F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>
            <a:extLst>
              <a:ext uri="{FF2B5EF4-FFF2-40B4-BE49-F238E27FC236}">
                <a16:creationId xmlns:a16="http://schemas.microsoft.com/office/drawing/2014/main" id="{30620A39-EA77-EAB7-2D6E-5C82C2D61A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083" r="1" b="20075"/>
          <a:stretch>
            <a:fillRect/>
          </a:stretch>
        </p:blipFill>
        <p:spPr>
          <a:xfrm>
            <a:off x="-7938" y="179388"/>
            <a:ext cx="12199938" cy="4449762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62E915E-62B6-6A41-A6E0-5CEAE7FA43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315" y="4531360"/>
            <a:ext cx="10426045" cy="769983"/>
          </a:xfrm>
        </p:spPr>
        <p:txBody>
          <a:bodyPr>
            <a:normAutofit/>
          </a:bodyPr>
          <a:lstStyle/>
          <a:p>
            <a:r>
              <a:rPr lang="nl-NL" b="1"/>
              <a:t>Opening en kader</a:t>
            </a:r>
            <a:endParaRPr lang="nl-BE" b="1"/>
          </a:p>
        </p:txBody>
      </p:sp>
    </p:spTree>
    <p:extLst>
      <p:ext uri="{BB962C8B-B14F-4D97-AF65-F5344CB8AC3E}">
        <p14:creationId xmlns:p14="http://schemas.microsoft.com/office/powerpoint/2010/main" val="2384418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Tijdelijke aanduiding voor inhoud 2" descr="Auto zijspiegel-foto's - Download gratis hoogwaardige afbeeldingen | Freepik">
            <a:extLst>
              <a:ext uri="{FF2B5EF4-FFF2-40B4-BE49-F238E27FC236}">
                <a16:creationId xmlns:a16="http://schemas.microsoft.com/office/drawing/2014/main" id="{415F215D-D652-8D80-DD43-69D1A84F95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43325" y="481012"/>
            <a:ext cx="4705350" cy="589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93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D3414-52F9-FDD7-2F46-DA27D3D53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36534C2-C230-3BBE-2046-70002773F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225" y="327929"/>
            <a:ext cx="4096512" cy="322783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C813995-2B4F-4EE5-9B74-92553D5AB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8571" y="4326340"/>
            <a:ext cx="4252848" cy="224455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84546844-2000-1B1F-5DA4-BD6B8B2D50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0739" y="2256033"/>
            <a:ext cx="3227832" cy="3227832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62BD3F77-2DF5-5E67-8D26-05FDA21FDB89}"/>
              </a:ext>
            </a:extLst>
          </p:cNvPr>
          <p:cNvSpPr txBox="1"/>
          <p:nvPr/>
        </p:nvSpPr>
        <p:spPr>
          <a:xfrm>
            <a:off x="199224" y="253990"/>
            <a:ext cx="31081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>
                <a:highlight>
                  <a:srgbClr val="FF0000"/>
                </a:highlight>
              </a:rPr>
              <a:t>Kennisrijke thema’s</a:t>
            </a:r>
            <a:endParaRPr lang="nl-BE" sz="2400">
              <a:highlight>
                <a:srgbClr val="FF0000"/>
              </a:highlight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711A7C5-7D07-ED32-6BA4-5B14F7D140BA}"/>
              </a:ext>
            </a:extLst>
          </p:cNvPr>
          <p:cNvSpPr txBox="1"/>
          <p:nvPr/>
        </p:nvSpPr>
        <p:spPr>
          <a:xfrm>
            <a:off x="3869962" y="217457"/>
            <a:ext cx="60717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>
                <a:highlight>
                  <a:srgbClr val="00FFFF"/>
                </a:highlight>
              </a:rPr>
              <a:t>Fiches voor basismaterialen in de hoeken</a:t>
            </a:r>
            <a:endParaRPr lang="nl-BE" sz="2400">
              <a:highlight>
                <a:srgbClr val="00FFFF"/>
              </a:highlight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6F40A394-9B17-B4D7-68AE-44357D8D4A93}"/>
              </a:ext>
            </a:extLst>
          </p:cNvPr>
          <p:cNvSpPr txBox="1"/>
          <p:nvPr/>
        </p:nvSpPr>
        <p:spPr>
          <a:xfrm>
            <a:off x="0" y="3555761"/>
            <a:ext cx="42957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>
                <a:highlight>
                  <a:srgbClr val="FFFF00"/>
                </a:highlight>
              </a:rPr>
              <a:t>Fiches voor routinemomenten</a:t>
            </a:r>
          </a:p>
          <a:p>
            <a:r>
              <a:rPr lang="nl-NL" sz="2400">
                <a:highlight>
                  <a:srgbClr val="FFFF00"/>
                </a:highlight>
              </a:rPr>
              <a:t>Gerichte instructiemomenten</a:t>
            </a:r>
            <a:endParaRPr lang="nl-BE" sz="2400">
              <a:highlight>
                <a:srgbClr val="FFFF00"/>
              </a:highlight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7094DD34-A7B5-3E92-DAC9-0A1FA3BCAB45}"/>
              </a:ext>
            </a:extLst>
          </p:cNvPr>
          <p:cNvSpPr txBox="1"/>
          <p:nvPr/>
        </p:nvSpPr>
        <p:spPr>
          <a:xfrm>
            <a:off x="3657599" y="1431285"/>
            <a:ext cx="5564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>
                <a:highlight>
                  <a:srgbClr val="00FF00"/>
                </a:highlight>
              </a:rPr>
              <a:t>Fiches voor terugkerende momenten</a:t>
            </a:r>
            <a:endParaRPr lang="nl-BE" sz="2400">
              <a:highlight>
                <a:srgbClr val="00FF00"/>
              </a:highlight>
            </a:endParaRPr>
          </a:p>
        </p:txBody>
      </p:sp>
      <p:cxnSp>
        <p:nvCxnSpPr>
          <p:cNvPr id="20" name="Pijl 1"/>
          <p:cNvCxnSpPr/>
          <p:nvPr/>
        </p:nvCxnSpPr>
        <p:spPr>
          <a:xfrm>
            <a:off x="4000000" y="2950000"/>
            <a:ext cx="800000" cy="7500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ijl 2"/>
          <p:cNvCxnSpPr/>
          <p:nvPr/>
        </p:nvCxnSpPr>
        <p:spPr>
          <a:xfrm>
            <a:off x="7350000" y="4950000"/>
            <a:ext cx="750000" cy="500000"/>
          </a:xfrm>
          <a:prstGeom prst="straightConnector1">
            <a:avLst/>
          </a:prstGeom>
          <a:ln w="5715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Pijl 3"/>
          <p:cNvCxnSpPr/>
          <p:nvPr/>
        </p:nvCxnSpPr>
        <p:spPr>
          <a:xfrm flipH="1" flipV="1">
            <a:off x="1900000" y="3230000"/>
            <a:ext cx="6000000" cy="2870000"/>
          </a:xfrm>
          <a:prstGeom prst="curvedConnector3">
            <a:avLst/>
          </a:prstGeom>
          <a:ln w="5715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kstvak wisselwerking"/>
          <p:cNvSpPr txBox="1"/>
          <p:nvPr/>
        </p:nvSpPr>
        <p:spPr>
          <a:xfrm>
            <a:off x="120581" y="4573199"/>
            <a:ext cx="45876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>
                <a:solidFill>
                  <a:srgbClr val="C00000"/>
                </a:solidFill>
              </a:rPr>
              <a:t>Deze samen zorgen ervoor dat je aan de doelen zal werken.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BC88E7A-38CA-2C90-1859-D4E2F89460EF}"/>
              </a:ext>
            </a:extLst>
          </p:cNvPr>
          <p:cNvSpPr txBox="1"/>
          <p:nvPr/>
        </p:nvSpPr>
        <p:spPr>
          <a:xfrm>
            <a:off x="1694648" y="5983512"/>
            <a:ext cx="365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>
                <a:highlight>
                  <a:srgbClr val="FFFF00"/>
                </a:highlight>
              </a:rPr>
              <a:t>Effectieve didactiek</a:t>
            </a:r>
          </a:p>
          <a:p>
            <a:r>
              <a:rPr lang="nl-NL" sz="2400">
                <a:highlight>
                  <a:srgbClr val="FFFF00"/>
                </a:highlight>
              </a:rPr>
              <a:t>Sterk klasmanagement</a:t>
            </a:r>
            <a:endParaRPr lang="nl-BE" sz="2400">
              <a:highlight>
                <a:srgbClr val="FFFF00"/>
              </a:highlight>
            </a:endParaRPr>
          </a:p>
        </p:txBody>
      </p:sp>
      <p:pic>
        <p:nvPicPr>
          <p:cNvPr id="10" name="Tijdelijke aanduiding voor inhoud 5">
            <a:extLst>
              <a:ext uri="{FF2B5EF4-FFF2-40B4-BE49-F238E27FC236}">
                <a16:creationId xmlns:a16="http://schemas.microsoft.com/office/drawing/2014/main" id="{569E8AE4-A630-3733-F3A9-8E43F44DA943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</a:blip>
          <a:stretch>
            <a:fillRect/>
          </a:stretch>
        </p:blipFill>
        <p:spPr>
          <a:xfrm>
            <a:off x="10389667" y="227974"/>
            <a:ext cx="1704568" cy="893583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067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allAtOnce"/>
      <p:bldP spid="9" grpId="0"/>
      <p:bldP spid="11" grpId="0"/>
      <p:bldP spid="2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EDEFF-1F6B-4D3D-4F5B-9E342D9BD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>
            <a:extLst>
              <a:ext uri="{FF2B5EF4-FFF2-40B4-BE49-F238E27FC236}">
                <a16:creationId xmlns:a16="http://schemas.microsoft.com/office/drawing/2014/main" id="{498772AF-5879-3F44-F405-DAC485B184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083" r="1" b="20075"/>
          <a:stretch>
            <a:fillRect/>
          </a:stretch>
        </p:blipFill>
        <p:spPr>
          <a:xfrm>
            <a:off x="-7938" y="179388"/>
            <a:ext cx="12199938" cy="4449762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6E436C9-7712-85B4-0DD6-751E0EE112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315" y="4531360"/>
            <a:ext cx="10426045" cy="1280160"/>
          </a:xfrm>
        </p:spPr>
        <p:txBody>
          <a:bodyPr>
            <a:normAutofit/>
          </a:bodyPr>
          <a:lstStyle/>
          <a:p>
            <a:r>
              <a:rPr lang="nl-NL" b="1" dirty="0"/>
              <a:t>Even opfrissen</a:t>
            </a:r>
            <a:endParaRPr lang="nl-BE" b="1" dirty="0"/>
          </a:p>
        </p:txBody>
      </p:sp>
    </p:spTree>
    <p:extLst>
      <p:ext uri="{BB962C8B-B14F-4D97-AF65-F5344CB8AC3E}">
        <p14:creationId xmlns:p14="http://schemas.microsoft.com/office/powerpoint/2010/main" val="1619244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2">
            <a:extLst>
              <a:ext uri="{FF2B5EF4-FFF2-40B4-BE49-F238E27FC236}">
                <a16:creationId xmlns:a16="http://schemas.microsoft.com/office/drawing/2014/main" id="{E70B444D-E175-4E0A-9B3F-59BEF1D6C2E4}"/>
              </a:ext>
            </a:extLst>
          </p:cNvPr>
          <p:cNvSpPr txBox="1">
            <a:spLocks/>
          </p:cNvSpPr>
          <p:nvPr/>
        </p:nvSpPr>
        <p:spPr>
          <a:xfrm>
            <a:off x="299513" y="197772"/>
            <a:ext cx="9799638" cy="648481"/>
          </a:xfrm>
          <a:prstGeom prst="rect">
            <a:avLst/>
          </a:prstGeom>
        </p:spPr>
        <p:txBody>
          <a:bodyPr/>
          <a:lstStyle>
            <a:lvl1pPr algn="l" defTabSz="685783" rtl="0" eaLnBrk="1" latinLnBrk="0" hangingPunct="1">
              <a:spcBef>
                <a:spcPct val="0"/>
              </a:spcBef>
              <a:buNone/>
              <a:defRPr kumimoji="0" lang="nl-BE" sz="2400" b="0" kern="1200" cap="none" baseline="0" dirty="0" smtClean="0">
                <a:solidFill>
                  <a:schemeClr val="tx1"/>
                </a:solidFill>
                <a:effectLst/>
                <a:latin typeface="Poppins ExtraBold" panose="00000900000000000000" pitchFamily="2" charset="0"/>
                <a:ea typeface="Roboto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 sz="3600" i="1" err="1"/>
              <a:t>Op.Stap</a:t>
            </a:r>
            <a:r>
              <a:rPr lang="nl-NL" sz="3600" i="1"/>
              <a:t>, leerroutes voor iedereen.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1DFEB866-2CB2-E6B2-AB0E-38816CD339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04087" y="197772"/>
            <a:ext cx="11183826" cy="6290903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4297304B-9394-BF54-7E6B-1D05AED70205}"/>
              </a:ext>
            </a:extLst>
          </p:cNvPr>
          <p:cNvSpPr txBox="1"/>
          <p:nvPr/>
        </p:nvSpPr>
        <p:spPr>
          <a:xfrm>
            <a:off x="171450" y="6475562"/>
            <a:ext cx="9349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>
                <a:hlinkClick r:id="rId4"/>
              </a:rPr>
              <a:t>https://pro.katholiekonderwijs.vlaanderen/opstap-leerroutes-voor-iedereen</a:t>
            </a:r>
            <a:r>
              <a:rPr lang="nl-BE"/>
              <a:t> </a:t>
            </a:r>
          </a:p>
        </p:txBody>
      </p:sp>
      <p:pic>
        <p:nvPicPr>
          <p:cNvPr id="5" name="Tijdelijke aanduiding voor inhoud 5">
            <a:extLst>
              <a:ext uri="{FF2B5EF4-FFF2-40B4-BE49-F238E27FC236}">
                <a16:creationId xmlns:a16="http://schemas.microsoft.com/office/drawing/2014/main" id="{E4DF3C3D-98E7-F879-AF92-1E8EA25E9B0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</a:blip>
          <a:stretch>
            <a:fillRect/>
          </a:stretch>
        </p:blipFill>
        <p:spPr>
          <a:xfrm>
            <a:off x="10389667" y="227974"/>
            <a:ext cx="1704568" cy="893583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5041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CA5F9-2D6E-C1AF-4FFE-0221AB4F7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BCF970F-E516-114A-626C-B8D821D48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4962" y="278219"/>
            <a:ext cx="4602075" cy="398685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4CAF491B-B827-AFA7-DB28-D038F1B82E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4962" y="4265069"/>
            <a:ext cx="4602075" cy="2510223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B78A95C4-AB27-586E-1B8F-969E2CE984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98430"/>
            <a:ext cx="12192000" cy="66114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E21B9628-6DC7-C96F-6C41-7E746DD076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3775935"/>
            <a:ext cx="12192000" cy="738187"/>
          </a:xfrm>
          <a:prstGeom prst="rect">
            <a:avLst/>
          </a:prstGeom>
        </p:spPr>
      </p:pic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FEDD3F09-CC62-6F65-8D8B-40A0A488BCFB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0"/>
          </a:blip>
          <a:stretch>
            <a:fillRect/>
          </a:stretch>
        </p:blipFill>
        <p:spPr>
          <a:xfrm>
            <a:off x="10389667" y="227974"/>
            <a:ext cx="1704568" cy="893583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227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5">
            <a:extLst>
              <a:ext uri="{FF2B5EF4-FFF2-40B4-BE49-F238E27FC236}">
                <a16:creationId xmlns:a16="http://schemas.microsoft.com/office/drawing/2014/main" id="{3F5205FA-CDDA-82BA-B01D-94D8628702AA}"/>
              </a:ext>
            </a:extLst>
          </p:cNvPr>
          <p:cNvSpPr txBox="1">
            <a:spLocks/>
          </p:cNvSpPr>
          <p:nvPr/>
        </p:nvSpPr>
        <p:spPr>
          <a:xfrm>
            <a:off x="539223" y="742844"/>
            <a:ext cx="5056188" cy="5372312"/>
          </a:xfrm>
          <a:prstGeom prst="rect">
            <a:avLst/>
          </a:prstGeom>
        </p:spPr>
        <p:txBody>
          <a:bodyPr/>
          <a:lstStyle>
            <a:lvl1pPr marL="257168" indent="-257168" algn="l" defTabSz="685783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1pPr>
            <a:lvl2pPr marL="557199" indent="-214308" algn="l" defTabSz="685783" rtl="0" eaLnBrk="1" latinLnBrk="0" hangingPunct="1">
              <a:spcBef>
                <a:spcPct val="20000"/>
              </a:spcBef>
              <a:buClr>
                <a:srgbClr val="BF18B3"/>
              </a:buClr>
              <a:buFont typeface="Wingdings" panose="05000000000000000000" pitchFamily="2" charset="2"/>
              <a:buChar char="§"/>
              <a:defRPr sz="2100" kern="1200">
                <a:solidFill>
                  <a:srgbClr val="B22A89"/>
                </a:solidFill>
                <a:latin typeface="Roboto" pitchFamily="2" charset="0"/>
                <a:ea typeface="Roboto" pitchFamily="2" charset="0"/>
                <a:cs typeface="+mn-cs"/>
              </a:defRPr>
            </a:lvl2pPr>
            <a:lvl3pPr marL="857228" indent="-171446" algn="l" defTabSz="685783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3pPr>
            <a:lvl4pPr marL="1200120" indent="-171446" algn="l" defTabSz="685783" rtl="0" eaLnBrk="1" latinLnBrk="0" hangingPunct="1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4pPr>
            <a:lvl5pPr marL="1543012" indent="-171446" algn="l" defTabSz="685783" rtl="0" eaLnBrk="1" latinLnBrk="0" hangingPunct="1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nl-NL" dirty="0"/>
              <a:t>Discipline</a:t>
            </a:r>
          </a:p>
          <a:p>
            <a:r>
              <a:rPr lang="nl-NL" dirty="0"/>
              <a:t>Domeinen</a:t>
            </a:r>
          </a:p>
          <a:p>
            <a:pPr lvl="1"/>
            <a:r>
              <a:rPr lang="nl-NL" dirty="0" err="1"/>
              <a:t>Subdomeinen</a:t>
            </a:r>
            <a:r>
              <a:rPr lang="nl-NL" dirty="0"/>
              <a:t> </a:t>
            </a:r>
          </a:p>
          <a:p>
            <a:pPr lvl="2"/>
            <a:r>
              <a:rPr lang="nl-NL" dirty="0"/>
              <a:t>(clusters)</a:t>
            </a:r>
          </a:p>
          <a:p>
            <a:pPr lvl="3"/>
            <a:r>
              <a:rPr lang="nl-NL" dirty="0"/>
              <a:t>Concrete doelen</a:t>
            </a:r>
          </a:p>
          <a:p>
            <a:endParaRPr lang="nl-NL" dirty="0"/>
          </a:p>
          <a:p>
            <a:pPr marL="0" indent="0">
              <a:buFont typeface="Arial" pitchFamily="34" charset="0"/>
              <a:buNone/>
            </a:pPr>
            <a:r>
              <a:rPr lang="nl-NL" dirty="0"/>
              <a:t>Wiskunde</a:t>
            </a:r>
          </a:p>
          <a:p>
            <a:r>
              <a:rPr lang="nl-NL" dirty="0"/>
              <a:t>Getallenkennis</a:t>
            </a:r>
          </a:p>
          <a:p>
            <a:pPr lvl="1"/>
            <a:r>
              <a:rPr lang="nl-NL" dirty="0"/>
              <a:t>Natuurlijke getallen</a:t>
            </a:r>
          </a:p>
          <a:p>
            <a:pPr lvl="2"/>
            <a:r>
              <a:rPr lang="nl-NL" dirty="0"/>
              <a:t>Een getal interpreteren als een hoeveelheid</a:t>
            </a:r>
          </a:p>
          <a:p>
            <a:pPr lvl="3"/>
            <a:r>
              <a:rPr lang="nl-NL" dirty="0"/>
              <a:t>De kleuters kennen de </a:t>
            </a:r>
            <a:r>
              <a:rPr lang="nl-NL" dirty="0" err="1"/>
              <a:t>telrij</a:t>
            </a:r>
            <a:r>
              <a:rPr lang="nl-NL" dirty="0"/>
              <a:t> van 0 tot en met 20 (akoestisch tellen) [F].</a:t>
            </a:r>
          </a:p>
        </p:txBody>
      </p:sp>
      <p:sp>
        <p:nvSpPr>
          <p:cNvPr id="3" name="Tijdelijke aanduiding voor tekst 5">
            <a:extLst>
              <a:ext uri="{FF2B5EF4-FFF2-40B4-BE49-F238E27FC236}">
                <a16:creationId xmlns:a16="http://schemas.microsoft.com/office/drawing/2014/main" id="{976A16DE-D078-69D4-1623-CE0DE8DF2254}"/>
              </a:ext>
            </a:extLst>
          </p:cNvPr>
          <p:cNvSpPr txBox="1">
            <a:spLocks/>
          </p:cNvSpPr>
          <p:nvPr/>
        </p:nvSpPr>
        <p:spPr>
          <a:xfrm>
            <a:off x="5766543" y="742844"/>
            <a:ext cx="5056188" cy="5372312"/>
          </a:xfrm>
          <a:prstGeom prst="rect">
            <a:avLst/>
          </a:prstGeom>
        </p:spPr>
        <p:txBody>
          <a:bodyPr/>
          <a:lstStyle>
            <a:lvl1pPr marL="257168" indent="-257168" algn="l" defTabSz="685783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1pPr>
            <a:lvl2pPr marL="557199" indent="-214308" algn="l" defTabSz="685783" rtl="0" eaLnBrk="1" latinLnBrk="0" hangingPunct="1">
              <a:spcBef>
                <a:spcPct val="20000"/>
              </a:spcBef>
              <a:buClr>
                <a:srgbClr val="BF18B3"/>
              </a:buClr>
              <a:buFont typeface="Wingdings" panose="05000000000000000000" pitchFamily="2" charset="2"/>
              <a:buChar char="§"/>
              <a:defRPr sz="2100" kern="1200">
                <a:solidFill>
                  <a:srgbClr val="B22A89"/>
                </a:solidFill>
                <a:latin typeface="Roboto" pitchFamily="2" charset="0"/>
                <a:ea typeface="Roboto" pitchFamily="2" charset="0"/>
                <a:cs typeface="+mn-cs"/>
              </a:defRPr>
            </a:lvl2pPr>
            <a:lvl3pPr marL="857228" indent="-171446" algn="l" defTabSz="685783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3pPr>
            <a:lvl4pPr marL="1200120" indent="-171446" algn="l" defTabSz="685783" rtl="0" eaLnBrk="1" latinLnBrk="0" hangingPunct="1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4pPr>
            <a:lvl5pPr marL="1543012" indent="-171446" algn="l" defTabSz="685783" rtl="0" eaLnBrk="1" latinLnBrk="0" hangingPunct="1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nl-NL" dirty="0"/>
              <a:t>Discipline</a:t>
            </a:r>
          </a:p>
          <a:p>
            <a:r>
              <a:rPr lang="nl-NL" dirty="0"/>
              <a:t>Domeinen</a:t>
            </a:r>
          </a:p>
          <a:p>
            <a:pPr lvl="1"/>
            <a:r>
              <a:rPr lang="nl-NL" dirty="0" err="1"/>
              <a:t>Subdomeinen</a:t>
            </a:r>
            <a:r>
              <a:rPr lang="nl-NL" dirty="0"/>
              <a:t> </a:t>
            </a:r>
          </a:p>
          <a:p>
            <a:pPr lvl="2"/>
            <a:r>
              <a:rPr lang="nl-NL" dirty="0"/>
              <a:t>(clusters)</a:t>
            </a:r>
          </a:p>
          <a:p>
            <a:pPr lvl="3"/>
            <a:r>
              <a:rPr lang="nl-NL" dirty="0"/>
              <a:t>Concrete doelen</a:t>
            </a:r>
          </a:p>
          <a:p>
            <a:endParaRPr lang="nl-NL" dirty="0"/>
          </a:p>
          <a:p>
            <a:pPr marL="0" indent="0">
              <a:buFont typeface="Arial" pitchFamily="34" charset="0"/>
              <a:buNone/>
            </a:pPr>
            <a:r>
              <a:rPr lang="nl-NL" dirty="0"/>
              <a:t>Nederlands en communicatie</a:t>
            </a:r>
          </a:p>
          <a:p>
            <a:r>
              <a:rPr lang="nl-NL" dirty="0"/>
              <a:t>Mondeling taalgebruik</a:t>
            </a:r>
          </a:p>
          <a:p>
            <a:pPr lvl="1"/>
            <a:r>
              <a:rPr lang="nl-NL" dirty="0"/>
              <a:t>Luisterbegrip</a:t>
            </a:r>
          </a:p>
          <a:p>
            <a:pPr marL="1028674" lvl="3" indent="0">
              <a:buNone/>
            </a:pPr>
            <a:endParaRPr lang="nl-NL" dirty="0"/>
          </a:p>
          <a:p>
            <a:pPr lvl="3"/>
            <a:r>
              <a:rPr lang="nl-NL" sz="1600" dirty="0"/>
              <a:t>De leerlingen kunnen op een voorgelezen verhaal reageren door voorspellingen te maken, vragen te stellen of verbanden te leggen met hun vakspecifieke kennis en voorkennis.</a:t>
            </a:r>
            <a:endParaRPr lang="nl-NL" sz="1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3"/>
            <a:endParaRPr lang="nl-NL" dirty="0"/>
          </a:p>
        </p:txBody>
      </p:sp>
      <p:sp>
        <p:nvSpPr>
          <p:cNvPr id="4" name="Titel 2">
            <a:extLst>
              <a:ext uri="{FF2B5EF4-FFF2-40B4-BE49-F238E27FC236}">
                <a16:creationId xmlns:a16="http://schemas.microsoft.com/office/drawing/2014/main" id="{AA7C2A01-4D7F-91CB-0C99-674AABB33337}"/>
              </a:ext>
            </a:extLst>
          </p:cNvPr>
          <p:cNvSpPr txBox="1">
            <a:spLocks/>
          </p:cNvSpPr>
          <p:nvPr/>
        </p:nvSpPr>
        <p:spPr>
          <a:xfrm>
            <a:off x="299513" y="197772"/>
            <a:ext cx="9799638" cy="648481"/>
          </a:xfrm>
          <a:prstGeom prst="rect">
            <a:avLst/>
          </a:prstGeom>
        </p:spPr>
        <p:txBody>
          <a:bodyPr/>
          <a:lstStyle>
            <a:lvl1pPr algn="l" defTabSz="685783" rtl="0" eaLnBrk="1" latinLnBrk="0" hangingPunct="1">
              <a:spcBef>
                <a:spcPct val="0"/>
              </a:spcBef>
              <a:buNone/>
              <a:defRPr kumimoji="0" lang="nl-BE" sz="2400" b="0" kern="1200" cap="none" baseline="0" dirty="0" smtClean="0">
                <a:solidFill>
                  <a:schemeClr val="tx1"/>
                </a:solidFill>
                <a:effectLst/>
                <a:latin typeface="Poppins ExtraBold" panose="00000900000000000000" pitchFamily="2" charset="0"/>
                <a:ea typeface="Roboto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 sz="3600" i="1" err="1"/>
              <a:t>Op.Stap</a:t>
            </a:r>
            <a:r>
              <a:rPr lang="nl-NL" sz="3600" i="1"/>
              <a:t>, leerroutes voor iedereen.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728AFBC8-3D31-0160-F0CA-076CEE7FE3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0389667" y="227974"/>
            <a:ext cx="1704568" cy="893583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5737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041D6BD-FEF5-A5EA-2F94-ADC64DDEBE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3249" y="742738"/>
            <a:ext cx="5778890" cy="5807352"/>
          </a:xfrm>
        </p:spPr>
        <p:txBody>
          <a:bodyPr>
            <a:normAutofit fontScale="77500" lnSpcReduction="20000"/>
          </a:bodyPr>
          <a:lstStyle/>
          <a:p>
            <a:r>
              <a:rPr lang="nl-BE" b="1" dirty="0">
                <a:solidFill>
                  <a:schemeClr val="accent4"/>
                </a:solidFill>
              </a:rPr>
              <a:t>G-routedoelen (gemeenschappelijke doelen): </a:t>
            </a:r>
            <a:r>
              <a:rPr lang="nl-BE" dirty="0"/>
              <a:t>voor alle leerlingen geldig (dus met inbegrip van minimumdoelen)</a:t>
            </a:r>
          </a:p>
          <a:p>
            <a:r>
              <a:rPr lang="nl-BE" b="1" dirty="0">
                <a:solidFill>
                  <a:schemeClr val="accent4"/>
                </a:solidFill>
              </a:rPr>
              <a:t>Z-routedoelen: </a:t>
            </a:r>
            <a:r>
              <a:rPr lang="nl-BE" dirty="0"/>
              <a:t>zwemdoelen, ook voor alle leerlingen geldig (</a:t>
            </a:r>
            <a:r>
              <a:rPr lang="nl-BE" dirty="0" err="1"/>
              <a:t>watergewenners</a:t>
            </a:r>
            <a:r>
              <a:rPr lang="nl-BE" dirty="0"/>
              <a:t>, overlevers, zwemmers)</a:t>
            </a:r>
          </a:p>
          <a:p>
            <a:endParaRPr lang="nl-BE" dirty="0"/>
          </a:p>
          <a:p>
            <a:r>
              <a:rPr lang="nl-BE" b="1" dirty="0">
                <a:solidFill>
                  <a:schemeClr val="accent1"/>
                </a:solidFill>
              </a:rPr>
              <a:t>P-routedoelen (pre-curriculumdoelen): </a:t>
            </a:r>
            <a:r>
              <a:rPr lang="nl-BE" dirty="0"/>
              <a:t>voor leerlingen met ontwikkelingsleeftijd van 0 tot 2,5 jaar</a:t>
            </a:r>
          </a:p>
          <a:p>
            <a:r>
              <a:rPr lang="nl-BE" b="1" dirty="0">
                <a:solidFill>
                  <a:schemeClr val="accent1"/>
                </a:solidFill>
              </a:rPr>
              <a:t>S-routedoelen (specifieke doelen): </a:t>
            </a:r>
            <a:r>
              <a:rPr lang="nl-BE" dirty="0"/>
              <a:t>voor leerlingen met specifieke onderwijs- en ondersteuningsbehoeften vanaf 2,5 jaar en ouder</a:t>
            </a:r>
          </a:p>
          <a:p>
            <a:r>
              <a:rPr lang="nl-BE" b="1" dirty="0">
                <a:solidFill>
                  <a:schemeClr val="accent1"/>
                </a:solidFill>
              </a:rPr>
              <a:t>+ routedoelen (plus doelen): </a:t>
            </a:r>
            <a:r>
              <a:rPr lang="nl-BE" dirty="0"/>
              <a:t>verdieping voor cognitief sterk functionerende leerlingen of leerlingen die extra uitdaging nodig hebben</a:t>
            </a:r>
          </a:p>
          <a:p>
            <a:endParaRPr lang="nl-BE" dirty="0"/>
          </a:p>
          <a:p>
            <a:r>
              <a:rPr lang="nl-BE" b="1" dirty="0"/>
              <a:t>V-routedoelen (doelen Vlaamse gebarentaal): </a:t>
            </a:r>
            <a:r>
              <a:rPr lang="nl-BE" dirty="0"/>
              <a:t>vanuit decreet Vlaamse gebarentaal, voor dove en (slecht)horende Vlaamse </a:t>
            </a:r>
            <a:r>
              <a:rPr lang="nl-BE" dirty="0" err="1"/>
              <a:t>Gebarentaligen</a:t>
            </a:r>
            <a:endParaRPr lang="nl-BE" dirty="0"/>
          </a:p>
          <a:p>
            <a:r>
              <a:rPr lang="nl-BE" b="1" dirty="0"/>
              <a:t>A-routedoelen: </a:t>
            </a:r>
            <a:r>
              <a:rPr lang="nl-BE" dirty="0"/>
              <a:t>voor anderstalige nieuwkomers: ondersteunen in hun taalverwerving en integratie</a:t>
            </a:r>
          </a:p>
        </p:txBody>
      </p:sp>
      <p:pic>
        <p:nvPicPr>
          <p:cNvPr id="4" name="Tijdelijke aanduiding voor inhoud 3" descr="Afbeelding met schermopname, cirkel, Graphics, Kleurrijkheid&#10;&#10;Door AI gegenereerde inhoud is mogelijk onjuist.">
            <a:extLst>
              <a:ext uri="{FF2B5EF4-FFF2-40B4-BE49-F238E27FC236}">
                <a16:creationId xmlns:a16="http://schemas.microsoft.com/office/drawing/2014/main" id="{7BA6CB47-0208-8CE5-5073-B74A0029519A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6846887" y="2032179"/>
            <a:ext cx="4741863" cy="2793429"/>
          </a:xfrm>
          <a:prstGeom prst="rect">
            <a:avLst/>
          </a:prstGeom>
        </p:spPr>
      </p:pic>
      <p:pic>
        <p:nvPicPr>
          <p:cNvPr id="5" name="Tijdelijke aanduiding voor inhoud 5">
            <a:extLst>
              <a:ext uri="{FF2B5EF4-FFF2-40B4-BE49-F238E27FC236}">
                <a16:creationId xmlns:a16="http://schemas.microsoft.com/office/drawing/2014/main" id="{280069C0-7077-9D7A-DDB6-4FE0AE8D95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0389667" y="227974"/>
            <a:ext cx="1704568" cy="893583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8219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9FE3C-23A0-ECBE-5177-5B03CF831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>
            <a:extLst>
              <a:ext uri="{FF2B5EF4-FFF2-40B4-BE49-F238E27FC236}">
                <a16:creationId xmlns:a16="http://schemas.microsoft.com/office/drawing/2014/main" id="{A572CB3F-DFE4-7B9A-5630-7CCE2C2779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083" r="1" b="20075"/>
          <a:stretch>
            <a:fillRect/>
          </a:stretch>
        </p:blipFill>
        <p:spPr>
          <a:xfrm>
            <a:off x="-7938" y="179388"/>
            <a:ext cx="12199938" cy="4449762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C0DD93F-375E-FFA6-5E19-98056C8954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315" y="4531360"/>
            <a:ext cx="10426045" cy="769983"/>
          </a:xfrm>
        </p:spPr>
        <p:txBody>
          <a:bodyPr>
            <a:normAutofit/>
          </a:bodyPr>
          <a:lstStyle/>
          <a:p>
            <a:r>
              <a:rPr lang="nl-BE"/>
              <a:t>Doelgericht werken in de kleuterklas</a:t>
            </a:r>
          </a:p>
        </p:txBody>
      </p:sp>
    </p:spTree>
    <p:extLst>
      <p:ext uri="{BB962C8B-B14F-4D97-AF65-F5344CB8AC3E}">
        <p14:creationId xmlns:p14="http://schemas.microsoft.com/office/powerpoint/2010/main" val="1816185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584B63A8-898A-DED6-3785-3F5877FB67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58299" y="309828"/>
            <a:ext cx="10075402" cy="613410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C8A2940B-945A-C2F5-C595-50B9D503C10E}"/>
              </a:ext>
            </a:extLst>
          </p:cNvPr>
          <p:cNvSpPr txBox="1"/>
          <p:nvPr/>
        </p:nvSpPr>
        <p:spPr>
          <a:xfrm>
            <a:off x="319176" y="6443928"/>
            <a:ext cx="111056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>
                <a:hlinkClick r:id="rId4"/>
              </a:rPr>
              <a:t>https://pro.katholiekonderwijs.vlaanderen/referentiekader-onderwijskwaliteit/kwaliteitsverwachtingen</a:t>
            </a:r>
            <a:r>
              <a:rPr lang="nl-B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43984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7DCABB58-1766-1D64-847A-8AEF3F11F8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13259" y="668733"/>
            <a:ext cx="8565482" cy="5892842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3803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/mnt/data/a4b4c6a1d4.png">
            <a:extLst>
              <a:ext uri="{FF2B5EF4-FFF2-40B4-BE49-F238E27FC236}">
                <a16:creationId xmlns:a16="http://schemas.microsoft.com/office/drawing/2014/main" id="{01902682-87E7-7FB7-14BE-5C9F097622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177" r="1" b="21181"/>
          <a:stretch>
            <a:fillRect/>
          </a:stretch>
        </p:blipFill>
        <p:spPr>
          <a:xfrm>
            <a:off x="-7938" y="179388"/>
            <a:ext cx="12199938" cy="4449762"/>
          </a:xfrm>
          <a:prstGeom prst="rect">
            <a:avLst/>
          </a:prstGeom>
          <a:noFill/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DDA1935-053E-97E3-6CB7-97B1FA44FA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3589" y="4315147"/>
            <a:ext cx="10426045" cy="1520573"/>
          </a:xfrm>
        </p:spPr>
        <p:txBody>
          <a:bodyPr>
            <a:noAutofit/>
          </a:bodyPr>
          <a:lstStyle/>
          <a:p>
            <a:r>
              <a:rPr lang="en-US" sz="2400" err="1"/>
              <a:t>Doelen</a:t>
            </a:r>
            <a:r>
              <a:rPr lang="en-US" sz="2400"/>
              <a:t> </a:t>
            </a:r>
            <a:r>
              <a:rPr lang="en-US" sz="2400" err="1"/>
              <a:t>beperken</a:t>
            </a:r>
            <a:r>
              <a:rPr lang="en-US" sz="2400"/>
              <a:t> het </a:t>
            </a:r>
            <a:r>
              <a:rPr lang="en-US" sz="2400" err="1"/>
              <a:t>rijke</a:t>
            </a:r>
            <a:r>
              <a:rPr lang="en-US" sz="2400"/>
              <a:t> </a:t>
            </a:r>
            <a:r>
              <a:rPr lang="en-US" sz="2400" err="1"/>
              <a:t>kleuteronderwijs</a:t>
            </a:r>
            <a:r>
              <a:rPr lang="en-US" sz="2400"/>
              <a:t> </a:t>
            </a:r>
            <a:r>
              <a:rPr lang="en-US" sz="2400" err="1"/>
              <a:t>niet</a:t>
            </a:r>
            <a:r>
              <a:rPr lang="en-US" sz="2400"/>
              <a:t>. </a:t>
            </a:r>
          </a:p>
          <a:p>
            <a:r>
              <a:rPr lang="en-US" sz="2400"/>
              <a:t>Ze </a:t>
            </a:r>
            <a:r>
              <a:rPr lang="en-US" sz="2400" err="1"/>
              <a:t>helpen</a:t>
            </a:r>
            <a:r>
              <a:rPr lang="en-US" sz="2400"/>
              <a:t> de </a:t>
            </a:r>
            <a:r>
              <a:rPr lang="en-US" sz="2400" err="1"/>
              <a:t>leraar</a:t>
            </a:r>
            <a:r>
              <a:rPr lang="en-US" sz="2400"/>
              <a:t> om </a:t>
            </a:r>
            <a:r>
              <a:rPr lang="en-US" sz="2400" err="1"/>
              <a:t>bewuste</a:t>
            </a:r>
            <a:r>
              <a:rPr lang="en-US" sz="2400"/>
              <a:t> </a:t>
            </a:r>
            <a:r>
              <a:rPr lang="en-US" sz="2400" err="1"/>
              <a:t>keuzes</a:t>
            </a:r>
            <a:r>
              <a:rPr lang="en-US" sz="2400"/>
              <a:t> </a:t>
            </a:r>
            <a:r>
              <a:rPr lang="en-US" sz="2400" err="1"/>
              <a:t>te</a:t>
            </a:r>
            <a:r>
              <a:rPr lang="en-US" sz="2400"/>
              <a:t> </a:t>
            </a:r>
            <a:r>
              <a:rPr lang="en-US" sz="2400" err="1"/>
              <a:t>maken</a:t>
            </a:r>
            <a:r>
              <a:rPr lang="en-US" sz="2400"/>
              <a:t> in </a:t>
            </a:r>
            <a:r>
              <a:rPr lang="en-US" sz="2400" err="1"/>
              <a:t>aanbod</a:t>
            </a:r>
            <a:r>
              <a:rPr lang="en-US" sz="2400"/>
              <a:t>, </a:t>
            </a:r>
            <a:r>
              <a:rPr lang="en-US" sz="2400" err="1"/>
              <a:t>begeleiding</a:t>
            </a:r>
            <a:r>
              <a:rPr lang="en-US" sz="2400"/>
              <a:t>, </a:t>
            </a:r>
            <a:r>
              <a:rPr lang="en-US" sz="2400" err="1"/>
              <a:t>observatie</a:t>
            </a:r>
            <a:r>
              <a:rPr lang="en-US" sz="2400"/>
              <a:t> </a:t>
            </a:r>
            <a:r>
              <a:rPr lang="en-US" sz="2400" err="1"/>
              <a:t>en</a:t>
            </a:r>
            <a:r>
              <a:rPr lang="en-US" sz="2400"/>
              <a:t> </a:t>
            </a:r>
            <a:r>
              <a:rPr lang="en-US" sz="2400" err="1"/>
              <a:t>bijsturing</a:t>
            </a:r>
            <a:r>
              <a:rPr lang="en-US" sz="240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06290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8D595BA9-8587-9E1B-EDE4-2F6C8B0430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177" y="1607332"/>
            <a:ext cx="4864011" cy="502126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/>
              <a:t>Van: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263238"/>
                </a:solidFill>
              </a:rPr>
              <a:t>Welke </a:t>
            </a:r>
            <a:r>
              <a:rPr lang="en-US" err="1">
                <a:solidFill>
                  <a:srgbClr val="263238"/>
                </a:solidFill>
              </a:rPr>
              <a:t>activiteit</a:t>
            </a:r>
            <a:r>
              <a:rPr lang="en-US">
                <a:solidFill>
                  <a:srgbClr val="263238"/>
                </a:solidFill>
              </a:rPr>
              <a:t> </a:t>
            </a:r>
            <a:r>
              <a:rPr lang="en-US" err="1">
                <a:solidFill>
                  <a:srgbClr val="263238"/>
                </a:solidFill>
              </a:rPr>
              <a:t>zullen</a:t>
            </a:r>
            <a:r>
              <a:rPr lang="en-US">
                <a:solidFill>
                  <a:srgbClr val="263238"/>
                </a:solidFill>
              </a:rPr>
              <a:t> we </a:t>
            </a:r>
            <a:r>
              <a:rPr lang="en-US" err="1">
                <a:solidFill>
                  <a:srgbClr val="263238"/>
                </a:solidFill>
              </a:rPr>
              <a:t>doen</a:t>
            </a:r>
            <a:r>
              <a:rPr lang="en-US">
                <a:solidFill>
                  <a:srgbClr val="263238"/>
                </a:solidFill>
              </a:rPr>
              <a:t>?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263238"/>
                </a:solidFill>
              </a:rPr>
              <a:t>Welk </a:t>
            </a:r>
            <a:r>
              <a:rPr lang="en-US" err="1">
                <a:solidFill>
                  <a:srgbClr val="263238"/>
                </a:solidFill>
              </a:rPr>
              <a:t>werkje</a:t>
            </a:r>
            <a:r>
              <a:rPr lang="en-US">
                <a:solidFill>
                  <a:srgbClr val="263238"/>
                </a:solidFill>
              </a:rPr>
              <a:t> past </a:t>
            </a:r>
            <a:r>
              <a:rPr lang="en-US" err="1">
                <a:solidFill>
                  <a:srgbClr val="263238"/>
                </a:solidFill>
              </a:rPr>
              <a:t>bij</a:t>
            </a:r>
            <a:r>
              <a:rPr lang="en-US">
                <a:solidFill>
                  <a:srgbClr val="263238"/>
                </a:solidFill>
              </a:rPr>
              <a:t> het thema?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263238"/>
                </a:solidFill>
              </a:rPr>
              <a:t>Welke </a:t>
            </a:r>
            <a:r>
              <a:rPr lang="en-US" err="1">
                <a:solidFill>
                  <a:srgbClr val="263238"/>
                </a:solidFill>
              </a:rPr>
              <a:t>hoeken</a:t>
            </a:r>
            <a:r>
              <a:rPr lang="en-US">
                <a:solidFill>
                  <a:srgbClr val="263238"/>
                </a:solidFill>
              </a:rPr>
              <a:t> </a:t>
            </a:r>
            <a:r>
              <a:rPr lang="en-US" err="1">
                <a:solidFill>
                  <a:srgbClr val="263238"/>
                </a:solidFill>
              </a:rPr>
              <a:t>zullen</a:t>
            </a:r>
            <a:r>
              <a:rPr lang="en-US">
                <a:solidFill>
                  <a:srgbClr val="263238"/>
                </a:solidFill>
              </a:rPr>
              <a:t> we </a:t>
            </a:r>
            <a:r>
              <a:rPr lang="en-US" err="1">
                <a:solidFill>
                  <a:srgbClr val="263238"/>
                </a:solidFill>
              </a:rPr>
              <a:t>aanvullen</a:t>
            </a:r>
            <a:r>
              <a:rPr lang="en-US">
                <a:solidFill>
                  <a:srgbClr val="263238"/>
                </a:solidFill>
              </a:rPr>
              <a:t>?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263238"/>
                </a:solidFill>
              </a:rPr>
              <a:t>Welke </a:t>
            </a:r>
            <a:r>
              <a:rPr lang="en-US" err="1">
                <a:solidFill>
                  <a:srgbClr val="263238"/>
                </a:solidFill>
              </a:rPr>
              <a:t>doelen</a:t>
            </a:r>
            <a:r>
              <a:rPr lang="en-US">
                <a:solidFill>
                  <a:srgbClr val="263238"/>
                </a:solidFill>
              </a:rPr>
              <a:t> </a:t>
            </a:r>
            <a:r>
              <a:rPr lang="en-US" err="1">
                <a:solidFill>
                  <a:srgbClr val="263238"/>
                </a:solidFill>
              </a:rPr>
              <a:t>kunnen</a:t>
            </a:r>
            <a:r>
              <a:rPr lang="en-US">
                <a:solidFill>
                  <a:srgbClr val="263238"/>
                </a:solidFill>
              </a:rPr>
              <a:t> we </a:t>
            </a:r>
            <a:r>
              <a:rPr lang="en-US" err="1">
                <a:solidFill>
                  <a:srgbClr val="263238"/>
                </a:solidFill>
              </a:rPr>
              <a:t>achteraf</a:t>
            </a:r>
            <a:r>
              <a:rPr lang="en-US">
                <a:solidFill>
                  <a:srgbClr val="263238"/>
                </a:solidFill>
              </a:rPr>
              <a:t> </a:t>
            </a:r>
            <a:r>
              <a:rPr lang="en-US" err="1">
                <a:solidFill>
                  <a:srgbClr val="263238"/>
                </a:solidFill>
              </a:rPr>
              <a:t>koppelen</a:t>
            </a:r>
            <a:r>
              <a:rPr lang="en-US">
                <a:solidFill>
                  <a:srgbClr val="263238"/>
                </a:solidFill>
              </a:rPr>
              <a:t>?</a:t>
            </a:r>
          </a:p>
          <a:p>
            <a:endParaRPr lang="en-US">
              <a:solidFill>
                <a:srgbClr val="263238"/>
              </a:solidFill>
            </a:endParaRPr>
          </a:p>
          <a:p>
            <a:pPr marL="0" indent="0">
              <a:buNone/>
            </a:pPr>
            <a:r>
              <a:rPr lang="en-US" b="1">
                <a:solidFill>
                  <a:srgbClr val="263238"/>
                </a:solidFill>
              </a:rPr>
              <a:t>Naar: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263238"/>
                </a:solidFill>
              </a:rPr>
              <a:t>Wat </a:t>
            </a:r>
            <a:r>
              <a:rPr lang="en-US" err="1">
                <a:solidFill>
                  <a:srgbClr val="263238"/>
                </a:solidFill>
              </a:rPr>
              <a:t>willen</a:t>
            </a:r>
            <a:r>
              <a:rPr lang="en-US">
                <a:solidFill>
                  <a:srgbClr val="263238"/>
                </a:solidFill>
              </a:rPr>
              <a:t> we </a:t>
            </a:r>
            <a:r>
              <a:rPr lang="en-US" err="1">
                <a:solidFill>
                  <a:srgbClr val="263238"/>
                </a:solidFill>
              </a:rPr>
              <a:t>dat</a:t>
            </a:r>
            <a:r>
              <a:rPr lang="en-US">
                <a:solidFill>
                  <a:srgbClr val="263238"/>
                </a:solidFill>
              </a:rPr>
              <a:t> </a:t>
            </a:r>
            <a:r>
              <a:rPr lang="en-US" err="1">
                <a:solidFill>
                  <a:srgbClr val="263238"/>
                </a:solidFill>
              </a:rPr>
              <a:t>kleuters</a:t>
            </a:r>
            <a:r>
              <a:rPr lang="en-US">
                <a:solidFill>
                  <a:srgbClr val="263238"/>
                </a:solidFill>
              </a:rPr>
              <a:t> </a:t>
            </a:r>
            <a:r>
              <a:rPr lang="en-US" err="1">
                <a:solidFill>
                  <a:srgbClr val="263238"/>
                </a:solidFill>
              </a:rPr>
              <a:t>leren</a:t>
            </a:r>
            <a:r>
              <a:rPr lang="en-US">
                <a:solidFill>
                  <a:srgbClr val="263238"/>
                </a:solidFill>
              </a:rPr>
              <a:t>?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263238"/>
                </a:solidFill>
              </a:rPr>
              <a:t>Welke </a:t>
            </a:r>
            <a:r>
              <a:rPr lang="en-US" err="1">
                <a:solidFill>
                  <a:srgbClr val="263238"/>
                </a:solidFill>
              </a:rPr>
              <a:t>kennis</a:t>
            </a:r>
            <a:r>
              <a:rPr lang="en-US">
                <a:solidFill>
                  <a:srgbClr val="263238"/>
                </a:solidFill>
              </a:rPr>
              <a:t>, </a:t>
            </a:r>
            <a:r>
              <a:rPr lang="en-US" err="1">
                <a:solidFill>
                  <a:srgbClr val="263238"/>
                </a:solidFill>
              </a:rPr>
              <a:t>vaardigheid</a:t>
            </a:r>
            <a:r>
              <a:rPr lang="en-US">
                <a:solidFill>
                  <a:srgbClr val="263238"/>
                </a:solidFill>
              </a:rPr>
              <a:t> of attitude </a:t>
            </a:r>
            <a:r>
              <a:rPr lang="en-US" err="1">
                <a:solidFill>
                  <a:srgbClr val="263238"/>
                </a:solidFill>
              </a:rPr>
              <a:t>staat</a:t>
            </a:r>
            <a:r>
              <a:rPr lang="en-US">
                <a:solidFill>
                  <a:srgbClr val="263238"/>
                </a:solidFill>
              </a:rPr>
              <a:t> </a:t>
            </a:r>
            <a:r>
              <a:rPr lang="en-US" err="1">
                <a:solidFill>
                  <a:srgbClr val="263238"/>
                </a:solidFill>
              </a:rPr>
              <a:t>centraal</a:t>
            </a:r>
            <a:r>
              <a:rPr lang="en-US">
                <a:solidFill>
                  <a:srgbClr val="263238"/>
                </a:solidFill>
              </a:rPr>
              <a:t>?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263238"/>
                </a:solidFill>
              </a:rPr>
              <a:t>Wat </a:t>
            </a:r>
            <a:r>
              <a:rPr lang="en-US" err="1">
                <a:solidFill>
                  <a:srgbClr val="263238"/>
                </a:solidFill>
              </a:rPr>
              <a:t>willen</a:t>
            </a:r>
            <a:r>
              <a:rPr lang="en-US">
                <a:solidFill>
                  <a:srgbClr val="263238"/>
                </a:solidFill>
              </a:rPr>
              <a:t> we </a:t>
            </a:r>
            <a:r>
              <a:rPr lang="en-US" err="1">
                <a:solidFill>
                  <a:srgbClr val="263238"/>
                </a:solidFill>
              </a:rPr>
              <a:t>concreet</a:t>
            </a:r>
            <a:r>
              <a:rPr lang="en-US">
                <a:solidFill>
                  <a:srgbClr val="263238"/>
                </a:solidFill>
              </a:rPr>
              <a:t> </a:t>
            </a:r>
            <a:r>
              <a:rPr lang="en-US" err="1">
                <a:solidFill>
                  <a:srgbClr val="263238"/>
                </a:solidFill>
              </a:rPr>
              <a:t>zien</a:t>
            </a:r>
            <a:r>
              <a:rPr lang="en-US">
                <a:solidFill>
                  <a:srgbClr val="263238"/>
                </a:solidFill>
              </a:rPr>
              <a:t> of </a:t>
            </a:r>
            <a:r>
              <a:rPr lang="en-US" err="1">
                <a:solidFill>
                  <a:srgbClr val="263238"/>
                </a:solidFill>
              </a:rPr>
              <a:t>horen</a:t>
            </a:r>
            <a:r>
              <a:rPr lang="en-US">
                <a:solidFill>
                  <a:srgbClr val="263238"/>
                </a:solidFill>
              </a:rPr>
              <a:t>?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263238"/>
                </a:solidFill>
              </a:rPr>
              <a:t>Welk </a:t>
            </a:r>
            <a:r>
              <a:rPr lang="en-US" err="1">
                <a:solidFill>
                  <a:srgbClr val="263238"/>
                </a:solidFill>
              </a:rPr>
              <a:t>aanbod</a:t>
            </a:r>
            <a:r>
              <a:rPr lang="en-US">
                <a:solidFill>
                  <a:srgbClr val="263238"/>
                </a:solidFill>
              </a:rPr>
              <a:t> </a:t>
            </a:r>
            <a:r>
              <a:rPr lang="en-US" err="1">
                <a:solidFill>
                  <a:srgbClr val="263238"/>
                </a:solidFill>
              </a:rPr>
              <a:t>helpt</a:t>
            </a:r>
            <a:r>
              <a:rPr lang="en-US">
                <a:solidFill>
                  <a:srgbClr val="263238"/>
                </a:solidFill>
              </a:rPr>
              <a:t> om </a:t>
            </a:r>
            <a:r>
              <a:rPr lang="en-US" err="1">
                <a:solidFill>
                  <a:srgbClr val="263238"/>
                </a:solidFill>
              </a:rPr>
              <a:t>daar</a:t>
            </a:r>
            <a:r>
              <a:rPr lang="en-US">
                <a:solidFill>
                  <a:srgbClr val="263238"/>
                </a:solidFill>
              </a:rPr>
              <a:t> </a:t>
            </a:r>
            <a:r>
              <a:rPr lang="en-US" err="1">
                <a:solidFill>
                  <a:srgbClr val="263238"/>
                </a:solidFill>
              </a:rPr>
              <a:t>te</a:t>
            </a:r>
            <a:r>
              <a:rPr lang="en-US">
                <a:solidFill>
                  <a:srgbClr val="263238"/>
                </a:solidFill>
              </a:rPr>
              <a:t> </a:t>
            </a:r>
            <a:r>
              <a:rPr lang="en-US" err="1">
                <a:solidFill>
                  <a:srgbClr val="263238"/>
                </a:solidFill>
              </a:rPr>
              <a:t>komen</a:t>
            </a:r>
            <a:r>
              <a:rPr lang="en-US">
                <a:solidFill>
                  <a:srgbClr val="263238"/>
                </a:solidFill>
              </a:rPr>
              <a:t>?</a:t>
            </a:r>
            <a:endParaRPr lang="en-US"/>
          </a:p>
          <a:p>
            <a:endParaRPr lang="en-US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5B23FB2-9873-09ED-AC27-73B66F95B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6" y="152400"/>
            <a:ext cx="11777573" cy="116205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lang="nl-BE" sz="3600"/>
              <a:t>Van activiteitgericht plannen naar doelgericht handelen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F8BC810-0594-A1A8-8818-6F58F18D0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3237" y="1746641"/>
            <a:ext cx="6973512" cy="3364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69398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BF9A8180-C6AC-5146-E9E3-C50F6AFB7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6" y="473076"/>
            <a:ext cx="11872823" cy="648481"/>
          </a:xfrm>
        </p:spPr>
        <p:txBody>
          <a:bodyPr/>
          <a:lstStyle/>
          <a:p>
            <a:r>
              <a:rPr lang="nl-BE" sz="2400"/>
              <a:t>D1. Het schoolteam realiseert doelgericht een brede en harmonische vorming die betekenisvol is</a:t>
            </a:r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A1577F2E-21DC-8AAC-DF3F-A174684AA9DE}"/>
              </a:ext>
            </a:extLst>
          </p:cNvPr>
          <p:cNvSpPr/>
          <p:nvPr/>
        </p:nvSpPr>
        <p:spPr>
          <a:xfrm>
            <a:off x="716280" y="2148840"/>
            <a:ext cx="2514600" cy="1965960"/>
          </a:xfrm>
          <a:prstGeom prst="round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nl-BE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9118AF5D-C207-5468-9E5F-F92CCD092677}"/>
              </a:ext>
            </a:extLst>
          </p:cNvPr>
          <p:cNvSpPr/>
          <p:nvPr/>
        </p:nvSpPr>
        <p:spPr>
          <a:xfrm>
            <a:off x="899160" y="2395728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Kennis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175900A5-1333-3A2F-4677-EAD51081D280}"/>
              </a:ext>
            </a:extLst>
          </p:cNvPr>
          <p:cNvSpPr/>
          <p:nvPr/>
        </p:nvSpPr>
        <p:spPr>
          <a:xfrm>
            <a:off x="944880" y="2971800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 moeten kleuters weten?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78D7EA4C-6428-4DD4-105F-6D51F8DCE2D3}"/>
              </a:ext>
            </a:extLst>
          </p:cNvPr>
          <p:cNvSpPr/>
          <p:nvPr/>
        </p:nvSpPr>
        <p:spPr>
          <a:xfrm>
            <a:off x="3520440" y="2148840"/>
            <a:ext cx="2514600" cy="1965960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5AA2C5C5-2407-F083-3BE8-CA804883EFF9}"/>
              </a:ext>
            </a:extLst>
          </p:cNvPr>
          <p:cNvSpPr/>
          <p:nvPr/>
        </p:nvSpPr>
        <p:spPr>
          <a:xfrm>
            <a:off x="3733800" y="2395728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Vaardigheden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63DC05EE-D50A-C5F2-0981-CEC177409D87}"/>
              </a:ext>
            </a:extLst>
          </p:cNvPr>
          <p:cNvSpPr/>
          <p:nvPr/>
        </p:nvSpPr>
        <p:spPr>
          <a:xfrm>
            <a:off x="3779520" y="2971800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 moeten kleuters kunnen?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35B1C0D9-DC7B-4228-F671-8A25B513AFF9}"/>
              </a:ext>
            </a:extLst>
          </p:cNvPr>
          <p:cNvSpPr/>
          <p:nvPr/>
        </p:nvSpPr>
        <p:spPr>
          <a:xfrm>
            <a:off x="6355080" y="2148840"/>
            <a:ext cx="2514600" cy="1965960"/>
          </a:xfrm>
          <a:prstGeom prst="round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9" name="Text 11">
            <a:extLst>
              <a:ext uri="{FF2B5EF4-FFF2-40B4-BE49-F238E27FC236}">
                <a16:creationId xmlns:a16="http://schemas.microsoft.com/office/drawing/2014/main" id="{7BCF83AC-A516-600D-5C97-BA05D49E4439}"/>
              </a:ext>
            </a:extLst>
          </p:cNvPr>
          <p:cNvSpPr/>
          <p:nvPr/>
        </p:nvSpPr>
        <p:spPr>
          <a:xfrm>
            <a:off x="6568440" y="2395728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Attitudes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93C116EE-4939-E2ED-2943-4A89E177F8E1}"/>
              </a:ext>
            </a:extLst>
          </p:cNvPr>
          <p:cNvSpPr/>
          <p:nvPr/>
        </p:nvSpPr>
        <p:spPr>
          <a:xfrm>
            <a:off x="6614160" y="2971800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Welke houding stimuleren we?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Shape 13">
            <a:extLst>
              <a:ext uri="{FF2B5EF4-FFF2-40B4-BE49-F238E27FC236}">
                <a16:creationId xmlns:a16="http://schemas.microsoft.com/office/drawing/2014/main" id="{3B33759D-BBB5-D453-428C-154E40096F7A}"/>
              </a:ext>
            </a:extLst>
          </p:cNvPr>
          <p:cNvSpPr/>
          <p:nvPr/>
        </p:nvSpPr>
        <p:spPr>
          <a:xfrm>
            <a:off x="9189720" y="2148840"/>
            <a:ext cx="2514600" cy="1965960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Text 14">
            <a:extLst>
              <a:ext uri="{FF2B5EF4-FFF2-40B4-BE49-F238E27FC236}">
                <a16:creationId xmlns:a16="http://schemas.microsoft.com/office/drawing/2014/main" id="{011840C2-1D68-9948-49EF-A8B3687704FE}"/>
              </a:ext>
            </a:extLst>
          </p:cNvPr>
          <p:cNvSpPr/>
          <p:nvPr/>
        </p:nvSpPr>
        <p:spPr>
          <a:xfrm>
            <a:off x="9372600" y="2395728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Competenties</a:t>
            </a:r>
            <a:endParaRPr lang="en-US" b="1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7" name="Text 15">
            <a:extLst>
              <a:ext uri="{FF2B5EF4-FFF2-40B4-BE49-F238E27FC236}">
                <a16:creationId xmlns:a16="http://schemas.microsoft.com/office/drawing/2014/main" id="{3ABA4CD9-1D4A-5C03-213F-E128925D6155}"/>
              </a:ext>
            </a:extLst>
          </p:cNvPr>
          <p:cNvSpPr/>
          <p:nvPr/>
        </p:nvSpPr>
        <p:spPr>
          <a:xfrm>
            <a:off x="9418320" y="2971800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Hoe zetten ze dit samen in?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9" name="Text 16">
            <a:extLst>
              <a:ext uri="{FF2B5EF4-FFF2-40B4-BE49-F238E27FC236}">
                <a16:creationId xmlns:a16="http://schemas.microsoft.com/office/drawing/2014/main" id="{9148AD46-BF2D-D38A-B0F4-333E75313330}"/>
              </a:ext>
            </a:extLst>
          </p:cNvPr>
          <p:cNvSpPr/>
          <p:nvPr/>
        </p:nvSpPr>
        <p:spPr>
          <a:xfrm>
            <a:off x="1950720" y="4754880"/>
            <a:ext cx="8321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Breed en doelgericht zijn geen tegenstellingen.</a:t>
            </a:r>
            <a:endParaRPr lang="en-US" sz="2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1" name="Text 17">
            <a:extLst>
              <a:ext uri="{FF2B5EF4-FFF2-40B4-BE49-F238E27FC236}">
                <a16:creationId xmlns:a16="http://schemas.microsoft.com/office/drawing/2014/main" id="{9BEC0A5F-D742-394F-02FB-E8202A1110B2}"/>
              </a:ext>
            </a:extLst>
          </p:cNvPr>
          <p:cNvSpPr/>
          <p:nvPr/>
        </p:nvSpPr>
        <p:spPr>
          <a:xfrm>
            <a:off x="2133600" y="5394960"/>
            <a:ext cx="7955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6D716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Bewuste doelkeuzes helpen de breedte van het kleuteronderwijs te bewaken.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3" name="Tekstvak 32">
            <a:extLst>
              <a:ext uri="{FF2B5EF4-FFF2-40B4-BE49-F238E27FC236}">
                <a16:creationId xmlns:a16="http://schemas.microsoft.com/office/drawing/2014/main" id="{50A4893B-52CF-F894-AC07-2084922FAA93}"/>
              </a:ext>
            </a:extLst>
          </p:cNvPr>
          <p:cNvSpPr txBox="1"/>
          <p:nvPr/>
        </p:nvSpPr>
        <p:spPr>
          <a:xfrm>
            <a:off x="3047144" y="1284583"/>
            <a:ext cx="609771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Breed, </a:t>
            </a:r>
            <a:r>
              <a:rPr lang="en-US" sz="2400" b="1" err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harmonisch</a:t>
            </a:r>
            <a:r>
              <a:rPr lang="en-US" sz="2400" b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b="1" err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</a:t>
            </a:r>
            <a:r>
              <a:rPr lang="en-US" sz="2400" b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400" b="1" err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betekenisvol</a:t>
            </a:r>
            <a:endParaRPr lang="nl-BE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057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>
            <a:extLst>
              <a:ext uri="{FF2B5EF4-FFF2-40B4-BE49-F238E27FC236}">
                <a16:creationId xmlns:a16="http://schemas.microsoft.com/office/drawing/2014/main" id="{BFE68CE2-461D-9582-A74F-F8012B338C9B}"/>
              </a:ext>
            </a:extLst>
          </p:cNvPr>
          <p:cNvSpPr/>
          <p:nvPr/>
        </p:nvSpPr>
        <p:spPr>
          <a:xfrm>
            <a:off x="1737360" y="1307592"/>
            <a:ext cx="896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Vertrekken vanuit doelen, vervolgens samenhang ontwerpen.</a:t>
            </a:r>
            <a:endParaRPr lang="en-US" sz="2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7740A3C0-F4B8-0483-7C27-738E4E917AD3}"/>
              </a:ext>
            </a:extLst>
          </p:cNvPr>
          <p:cNvSpPr/>
          <p:nvPr/>
        </p:nvSpPr>
        <p:spPr>
          <a:xfrm>
            <a:off x="777240" y="2057400"/>
            <a:ext cx="10652760" cy="987552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DD3C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477A330E-0454-2780-0FC9-62449B2081D7}"/>
              </a:ext>
            </a:extLst>
          </p:cNvPr>
          <p:cNvSpPr/>
          <p:nvPr/>
        </p:nvSpPr>
        <p:spPr>
          <a:xfrm>
            <a:off x="777240" y="2057400"/>
            <a:ext cx="73152" cy="987552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9C18A487-29A3-007B-6238-688B84BE5A82}"/>
              </a:ext>
            </a:extLst>
          </p:cNvPr>
          <p:cNvSpPr/>
          <p:nvPr/>
        </p:nvSpPr>
        <p:spPr>
          <a:xfrm>
            <a:off x="1005840" y="222199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Verticale samenhang</a:t>
            </a:r>
            <a:endParaRPr lang="en-U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A8BCCB45-831C-B3D8-895B-D57E473A3AA9}"/>
              </a:ext>
            </a:extLst>
          </p:cNvPr>
          <p:cNvSpPr/>
          <p:nvPr/>
        </p:nvSpPr>
        <p:spPr>
          <a:xfrm>
            <a:off x="1005840" y="2624328"/>
            <a:ext cx="10213848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n-US" sz="14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Opbouw en continuïteit tussen JK, K2 en K3.</a:t>
            </a:r>
            <a:endParaRPr lang="en-US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Shape 8">
            <a:extLst>
              <a:ext uri="{FF2B5EF4-FFF2-40B4-BE49-F238E27FC236}">
                <a16:creationId xmlns:a16="http://schemas.microsoft.com/office/drawing/2014/main" id="{A3240B2E-DB2A-119F-BF21-33D5EE1848B1}"/>
              </a:ext>
            </a:extLst>
          </p:cNvPr>
          <p:cNvSpPr/>
          <p:nvPr/>
        </p:nvSpPr>
        <p:spPr>
          <a:xfrm>
            <a:off x="777240" y="3291840"/>
            <a:ext cx="10652760" cy="987552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DD3C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7" name="Shape 9">
            <a:extLst>
              <a:ext uri="{FF2B5EF4-FFF2-40B4-BE49-F238E27FC236}">
                <a16:creationId xmlns:a16="http://schemas.microsoft.com/office/drawing/2014/main" id="{D1CB6C42-4228-D80B-06AD-2D8E6B81B86E}"/>
              </a:ext>
            </a:extLst>
          </p:cNvPr>
          <p:cNvSpPr/>
          <p:nvPr/>
        </p:nvSpPr>
        <p:spPr>
          <a:xfrm>
            <a:off x="777240" y="3291840"/>
            <a:ext cx="73152" cy="987552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895B40BE-CEC9-7791-76A6-344BFAA9B720}"/>
              </a:ext>
            </a:extLst>
          </p:cNvPr>
          <p:cNvSpPr/>
          <p:nvPr/>
        </p:nvSpPr>
        <p:spPr>
          <a:xfrm>
            <a:off x="1005840" y="345643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Horizontale samenhang</a:t>
            </a:r>
            <a:endParaRPr lang="en-U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Text 11">
            <a:extLst>
              <a:ext uri="{FF2B5EF4-FFF2-40B4-BE49-F238E27FC236}">
                <a16:creationId xmlns:a16="http://schemas.microsoft.com/office/drawing/2014/main" id="{21C4DFD4-6820-F595-8C78-943CB9450E85}"/>
              </a:ext>
            </a:extLst>
          </p:cNvPr>
          <p:cNvSpPr/>
          <p:nvPr/>
        </p:nvSpPr>
        <p:spPr>
          <a:xfrm>
            <a:off x="1005840" y="3858768"/>
            <a:ext cx="10213848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n-US" sz="14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Doelen uit verschillende domeinen verbinden binnen een betekenisvolle context.</a:t>
            </a:r>
            <a:endParaRPr lang="en-US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Shape 12">
            <a:extLst>
              <a:ext uri="{FF2B5EF4-FFF2-40B4-BE49-F238E27FC236}">
                <a16:creationId xmlns:a16="http://schemas.microsoft.com/office/drawing/2014/main" id="{993C5686-CEBB-4746-C81A-795FDABE9B70}"/>
              </a:ext>
            </a:extLst>
          </p:cNvPr>
          <p:cNvSpPr/>
          <p:nvPr/>
        </p:nvSpPr>
        <p:spPr>
          <a:xfrm>
            <a:off x="777240" y="4526280"/>
            <a:ext cx="10652760" cy="987552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DD3C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Shape 13">
            <a:extLst>
              <a:ext uri="{FF2B5EF4-FFF2-40B4-BE49-F238E27FC236}">
                <a16:creationId xmlns:a16="http://schemas.microsoft.com/office/drawing/2014/main" id="{D3848D97-FD19-E316-6F6D-91899E6F646B}"/>
              </a:ext>
            </a:extLst>
          </p:cNvPr>
          <p:cNvSpPr/>
          <p:nvPr/>
        </p:nvSpPr>
        <p:spPr>
          <a:xfrm>
            <a:off x="777240" y="4526280"/>
            <a:ext cx="73152" cy="987552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7" name="Text 14">
            <a:extLst>
              <a:ext uri="{FF2B5EF4-FFF2-40B4-BE49-F238E27FC236}">
                <a16:creationId xmlns:a16="http://schemas.microsoft.com/office/drawing/2014/main" id="{CC501B8A-86D0-E190-4A19-82AD35C229ED}"/>
              </a:ext>
            </a:extLst>
          </p:cNvPr>
          <p:cNvSpPr/>
          <p:nvPr/>
        </p:nvSpPr>
        <p:spPr>
          <a:xfrm>
            <a:off x="1005840" y="4690872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Gerichte selectie</a:t>
            </a:r>
            <a:endParaRPr lang="en-U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9" name="Text 15">
            <a:extLst>
              <a:ext uri="{FF2B5EF4-FFF2-40B4-BE49-F238E27FC236}">
                <a16:creationId xmlns:a16="http://schemas.microsoft.com/office/drawing/2014/main" id="{0F10D2F0-7C7B-809A-6AFD-AB6C4360C241}"/>
              </a:ext>
            </a:extLst>
          </p:cNvPr>
          <p:cNvSpPr/>
          <p:nvPr/>
        </p:nvSpPr>
        <p:spPr>
          <a:xfrm>
            <a:off x="1005840" y="5093208"/>
            <a:ext cx="10213848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r>
              <a:rPr lang="en-US" sz="14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Themadoelen en subdoelen sturen de keuze van inhoud en activiteiten.</a:t>
            </a:r>
            <a:endParaRPr lang="en-US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1" name="Shape 16">
            <a:extLst>
              <a:ext uri="{FF2B5EF4-FFF2-40B4-BE49-F238E27FC236}">
                <a16:creationId xmlns:a16="http://schemas.microsoft.com/office/drawing/2014/main" id="{62D65956-93BE-2884-BC50-D1AECAB483B5}"/>
              </a:ext>
            </a:extLst>
          </p:cNvPr>
          <p:cNvSpPr/>
          <p:nvPr/>
        </p:nvSpPr>
        <p:spPr>
          <a:xfrm>
            <a:off x="2331720" y="5806440"/>
            <a:ext cx="7543800" cy="502920"/>
          </a:xfrm>
          <a:prstGeom prst="roundRect">
            <a:avLst/>
          </a:prstGeom>
          <a:solidFill>
            <a:srgbClr val="183B4E"/>
          </a:solidFill>
          <a:ln w="12700">
            <a:solidFill>
              <a:srgbClr val="183B4E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3" name="Text 17">
            <a:extLst>
              <a:ext uri="{FF2B5EF4-FFF2-40B4-BE49-F238E27FC236}">
                <a16:creationId xmlns:a16="http://schemas.microsoft.com/office/drawing/2014/main" id="{6749354C-4ABC-7288-18CE-791830F0C409}"/>
              </a:ext>
            </a:extLst>
          </p:cNvPr>
          <p:cNvSpPr/>
          <p:nvPr/>
        </p:nvSpPr>
        <p:spPr>
          <a:xfrm>
            <a:off x="2560320" y="5925312"/>
            <a:ext cx="7086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Samenhang is geen afvinklijst.</a:t>
            </a:r>
            <a:endParaRPr lang="en-US" sz="19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4" name="Titel 2">
            <a:extLst>
              <a:ext uri="{FF2B5EF4-FFF2-40B4-BE49-F238E27FC236}">
                <a16:creationId xmlns:a16="http://schemas.microsoft.com/office/drawing/2014/main" id="{2E5C71AB-84ED-3513-A135-C2E5C67BE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6" y="473076"/>
            <a:ext cx="11766431" cy="648481"/>
          </a:xfrm>
        </p:spPr>
        <p:txBody>
          <a:bodyPr/>
          <a:lstStyle/>
          <a:p>
            <a:r>
              <a:rPr lang="nl-BE" sz="2400"/>
              <a:t>D2. Het schoolteam hanteert doelen die sporen met het gevalideerd doelenkader en zorgt voor samenhang tussen de doelen</a:t>
            </a:r>
          </a:p>
        </p:txBody>
      </p:sp>
    </p:spTree>
    <p:extLst>
      <p:ext uri="{BB962C8B-B14F-4D97-AF65-F5344CB8AC3E}">
        <p14:creationId xmlns:p14="http://schemas.microsoft.com/office/powerpoint/2010/main" val="2935854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B74742A-0987-2EB3-8956-5D2F159CA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6" y="473076"/>
            <a:ext cx="11872823" cy="648481"/>
          </a:xfrm>
        </p:spPr>
        <p:txBody>
          <a:bodyPr/>
          <a:lstStyle/>
          <a:p>
            <a:r>
              <a:rPr lang="nl-BE" sz="2400"/>
              <a:t>D3. Het schoolteam hanteert uitdagende en haalbare doelen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007D3669-2414-ED49-CE11-BCAB5D776B06}"/>
              </a:ext>
            </a:extLst>
          </p:cNvPr>
          <p:cNvSpPr/>
          <p:nvPr/>
        </p:nvSpPr>
        <p:spPr>
          <a:xfrm>
            <a:off x="1737360" y="1307592"/>
            <a:ext cx="896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Eén gedeelde context, verschillende verwachtingen.</a:t>
            </a:r>
            <a:endParaRPr lang="en-US" sz="2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1161A1E2-D182-F18E-179E-C4140681F408}"/>
              </a:ext>
            </a:extLst>
          </p:cNvPr>
          <p:cNvSpPr/>
          <p:nvPr/>
        </p:nvSpPr>
        <p:spPr>
          <a:xfrm>
            <a:off x="685800" y="2057400"/>
            <a:ext cx="3429000" cy="2514600"/>
          </a:xfrm>
          <a:prstGeom prst="round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nl-BE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3B830F92-0B27-CE16-4515-B3F7E0FADB25}"/>
              </a:ext>
            </a:extLst>
          </p:cNvPr>
          <p:cNvSpPr/>
          <p:nvPr/>
        </p:nvSpPr>
        <p:spPr>
          <a:xfrm>
            <a:off x="868680" y="233172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JK</a:t>
            </a:r>
            <a:endParaRPr lang="en-US" sz="2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12A4A174-798A-0268-1E69-80B5F42C296F}"/>
              </a:ext>
            </a:extLst>
          </p:cNvPr>
          <p:cNvSpPr/>
          <p:nvPr/>
        </p:nvSpPr>
        <p:spPr>
          <a:xfrm>
            <a:off x="1005840" y="2697481"/>
            <a:ext cx="2788920" cy="16933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leerlingen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kunnen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lichtbronnen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aanduiden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0" indent="0" algn="ctr">
              <a:buNone/>
            </a:pPr>
            <a:endParaRPr lang="en-US" sz="1600">
              <a:solidFill>
                <a:srgbClr val="263238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 algn="ctr">
              <a:buNone/>
            </a:pP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Merkt op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dat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licht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schaduw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kan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veroorzaken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Shape 7">
            <a:extLst>
              <a:ext uri="{FF2B5EF4-FFF2-40B4-BE49-F238E27FC236}">
                <a16:creationId xmlns:a16="http://schemas.microsoft.com/office/drawing/2014/main" id="{45250428-9117-AD24-8604-5D37A9753D27}"/>
              </a:ext>
            </a:extLst>
          </p:cNvPr>
          <p:cNvSpPr/>
          <p:nvPr/>
        </p:nvSpPr>
        <p:spPr>
          <a:xfrm>
            <a:off x="4480560" y="2057400"/>
            <a:ext cx="3429000" cy="2514600"/>
          </a:xfrm>
          <a:prstGeom prst="roundRect">
            <a:avLst/>
          </a:prstGeom>
          <a:solidFill>
            <a:schemeClr val="accent4"/>
          </a:solidFill>
          <a:ln w="254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3E172A5A-1DF9-8E1B-C071-E0655B29E849}"/>
              </a:ext>
            </a:extLst>
          </p:cNvPr>
          <p:cNvSpPr/>
          <p:nvPr/>
        </p:nvSpPr>
        <p:spPr>
          <a:xfrm>
            <a:off x="4663440" y="233172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K2</a:t>
            </a:r>
            <a:endParaRPr lang="en-US" sz="2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19A0E98E-57D7-21C6-BC0C-30D6EBAAF977}"/>
              </a:ext>
            </a:extLst>
          </p:cNvPr>
          <p:cNvSpPr/>
          <p:nvPr/>
        </p:nvSpPr>
        <p:spPr>
          <a:xfrm>
            <a:off x="4800600" y="2697480"/>
            <a:ext cx="2788920" cy="16933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leerlingen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kunnen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verkennen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hoe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schaduw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wordt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gevormd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0" indent="0" algn="ctr">
              <a:buNone/>
            </a:pPr>
            <a:endParaRPr lang="en-US" sz="1600">
              <a:solidFill>
                <a:srgbClr val="263238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 algn="ctr">
              <a:buNone/>
            </a:pP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Onderzoekt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met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ondersteuning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wat er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gebeurt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als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lichtbron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verplaatst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Shape 10">
            <a:extLst>
              <a:ext uri="{FF2B5EF4-FFF2-40B4-BE49-F238E27FC236}">
                <a16:creationId xmlns:a16="http://schemas.microsoft.com/office/drawing/2014/main" id="{FD02D7BE-8CCC-BA28-8FE2-8882EFCF7DD2}"/>
              </a:ext>
            </a:extLst>
          </p:cNvPr>
          <p:cNvSpPr/>
          <p:nvPr/>
        </p:nvSpPr>
        <p:spPr>
          <a:xfrm>
            <a:off x="8275320" y="2057400"/>
            <a:ext cx="3429000" cy="2514600"/>
          </a:xfrm>
          <a:prstGeom prst="roundRect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nl-BE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Text 11">
            <a:extLst>
              <a:ext uri="{FF2B5EF4-FFF2-40B4-BE49-F238E27FC236}">
                <a16:creationId xmlns:a16="http://schemas.microsoft.com/office/drawing/2014/main" id="{080D4961-D8FB-6872-BA1A-47226B9766F8}"/>
              </a:ext>
            </a:extLst>
          </p:cNvPr>
          <p:cNvSpPr/>
          <p:nvPr/>
        </p:nvSpPr>
        <p:spPr>
          <a:xfrm>
            <a:off x="8458200" y="233172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K3</a:t>
            </a:r>
            <a:endParaRPr lang="en-US" sz="2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Text 12">
            <a:extLst>
              <a:ext uri="{FF2B5EF4-FFF2-40B4-BE49-F238E27FC236}">
                <a16:creationId xmlns:a16="http://schemas.microsoft.com/office/drawing/2014/main" id="{3311E38E-2302-8AFA-1EBF-18A4A986A2A4}"/>
              </a:ext>
            </a:extLst>
          </p:cNvPr>
          <p:cNvSpPr/>
          <p:nvPr/>
        </p:nvSpPr>
        <p:spPr>
          <a:xfrm>
            <a:off x="8595360" y="2697480"/>
            <a:ext cx="2788920" cy="16933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algn="ctr"/>
            <a:r>
              <a:rPr lang="nl-BE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leerlingen kunnen ontdekken dat sommige voorwerpen licht beter weerkaatsen dan andere.</a:t>
            </a:r>
          </a:p>
          <a:p>
            <a:pPr algn="ctr"/>
            <a:endParaRPr lang="en-US" sz="1600">
              <a:solidFill>
                <a:srgbClr val="263238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 algn="ctr">
              <a:buNone/>
            </a:pP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Vergelijkt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waarnemingen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verwoordt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relatie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tussen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lichtbron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voorwerp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schaduw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5" name="Text 13">
            <a:extLst>
              <a:ext uri="{FF2B5EF4-FFF2-40B4-BE49-F238E27FC236}">
                <a16:creationId xmlns:a16="http://schemas.microsoft.com/office/drawing/2014/main" id="{E030AC6B-85B5-6801-57BE-A0D9E77984C3}"/>
              </a:ext>
            </a:extLst>
          </p:cNvPr>
          <p:cNvSpPr/>
          <p:nvPr/>
        </p:nvSpPr>
        <p:spPr>
          <a:xfrm>
            <a:off x="2240280" y="5029200"/>
            <a:ext cx="758952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Differentiëren in vragen en opdrachten</a:t>
            </a:r>
            <a:endParaRPr lang="en-U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28600" indent="-228600">
              <a:buSzPct val="100000"/>
              <a:buChar char="•"/>
            </a:pPr>
            <a:r>
              <a:rPr lang="en-US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Ondersteuning en zelfstandigheid variëren</a:t>
            </a:r>
            <a:endParaRPr lang="en-U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28600" indent="-228600">
              <a:buSzPct val="100000"/>
              <a:buChar char="•"/>
            </a:pPr>
            <a:r>
              <a:rPr lang="en-US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Verdieping of verbreding voorzien</a:t>
            </a:r>
            <a:endParaRPr lang="en-US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9277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CE4F8BC-486E-3295-17C5-5E7240B42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6" y="473076"/>
            <a:ext cx="11872823" cy="648481"/>
          </a:xfrm>
        </p:spPr>
        <p:txBody>
          <a:bodyPr/>
          <a:lstStyle/>
          <a:p>
            <a:r>
              <a:rPr lang="nl-BE" sz="2400"/>
              <a:t>D4. Het schoolteam expliciteert de doelen en de beoordelingscriteria</a:t>
            </a:r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F744B279-909D-3119-EB57-581EC7F75E9C}"/>
              </a:ext>
            </a:extLst>
          </p:cNvPr>
          <p:cNvSpPr/>
          <p:nvPr/>
        </p:nvSpPr>
        <p:spPr>
          <a:xfrm>
            <a:off x="716280" y="1602768"/>
            <a:ext cx="2514600" cy="4146240"/>
          </a:xfrm>
          <a:prstGeom prst="round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nl-BE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AA6DEF6-4C95-1D95-26D0-8059FBA55ED7}"/>
              </a:ext>
            </a:extLst>
          </p:cNvPr>
          <p:cNvSpPr/>
          <p:nvPr/>
        </p:nvSpPr>
        <p:spPr>
          <a:xfrm>
            <a:off x="853440" y="1746695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Leerplandoel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0E9F0E6C-F686-527E-4AC9-042164C27913}"/>
              </a:ext>
            </a:extLst>
          </p:cNvPr>
          <p:cNvSpPr/>
          <p:nvPr/>
        </p:nvSpPr>
        <p:spPr>
          <a:xfrm>
            <a:off x="899160" y="2322767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willen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we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bereiken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0DF19862-CD80-2FDC-5F7E-8549E5DE1AA9}"/>
              </a:ext>
            </a:extLst>
          </p:cNvPr>
          <p:cNvSpPr/>
          <p:nvPr/>
        </p:nvSpPr>
        <p:spPr>
          <a:xfrm>
            <a:off x="3520440" y="1602768"/>
            <a:ext cx="2514600" cy="4146240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C1D803D8-3672-09AD-D932-2B146A202DA2}"/>
              </a:ext>
            </a:extLst>
          </p:cNvPr>
          <p:cNvSpPr/>
          <p:nvPr/>
        </p:nvSpPr>
        <p:spPr>
          <a:xfrm>
            <a:off x="3688080" y="1746695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Kindtaal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A6CB3BCD-A6B0-2E75-21B8-F046A10E2DC1}"/>
              </a:ext>
            </a:extLst>
          </p:cNvPr>
          <p:cNvSpPr/>
          <p:nvPr/>
        </p:nvSpPr>
        <p:spPr>
          <a:xfrm>
            <a:off x="3733800" y="2322767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leren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wij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C8445B32-B15F-7E13-A573-4D98D9F56DC2}"/>
              </a:ext>
            </a:extLst>
          </p:cNvPr>
          <p:cNvSpPr/>
          <p:nvPr/>
        </p:nvSpPr>
        <p:spPr>
          <a:xfrm>
            <a:off x="6355080" y="1602768"/>
            <a:ext cx="2514600" cy="4146240"/>
          </a:xfrm>
          <a:prstGeom prst="round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9" name="Text 11">
            <a:extLst>
              <a:ext uri="{FF2B5EF4-FFF2-40B4-BE49-F238E27FC236}">
                <a16:creationId xmlns:a16="http://schemas.microsoft.com/office/drawing/2014/main" id="{83FBAE5D-3EA8-D795-B766-8D55985B909B}"/>
              </a:ext>
            </a:extLst>
          </p:cNvPr>
          <p:cNvSpPr/>
          <p:nvPr/>
        </p:nvSpPr>
        <p:spPr>
          <a:xfrm>
            <a:off x="6522720" y="1746695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Succescriteria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2E19CBA8-B9DC-650A-963D-EF5F0D7FE324}"/>
              </a:ext>
            </a:extLst>
          </p:cNvPr>
          <p:cNvSpPr/>
          <p:nvPr/>
        </p:nvSpPr>
        <p:spPr>
          <a:xfrm>
            <a:off x="6568440" y="2322767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Wanneer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lukt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het?	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Shape 13">
            <a:extLst>
              <a:ext uri="{FF2B5EF4-FFF2-40B4-BE49-F238E27FC236}">
                <a16:creationId xmlns:a16="http://schemas.microsoft.com/office/drawing/2014/main" id="{88DE5079-C978-7EBC-0A55-C3C745016900}"/>
              </a:ext>
            </a:extLst>
          </p:cNvPr>
          <p:cNvSpPr/>
          <p:nvPr/>
        </p:nvSpPr>
        <p:spPr>
          <a:xfrm>
            <a:off x="9189720" y="1602768"/>
            <a:ext cx="2514600" cy="4146240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Text 14">
            <a:extLst>
              <a:ext uri="{FF2B5EF4-FFF2-40B4-BE49-F238E27FC236}">
                <a16:creationId xmlns:a16="http://schemas.microsoft.com/office/drawing/2014/main" id="{261D2D93-7298-FDF4-6CE7-6BCDAE326614}"/>
              </a:ext>
            </a:extLst>
          </p:cNvPr>
          <p:cNvSpPr/>
          <p:nvPr/>
        </p:nvSpPr>
        <p:spPr>
          <a:xfrm>
            <a:off x="9326880" y="1746695"/>
            <a:ext cx="21488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Observeren</a:t>
            </a:r>
            <a:r>
              <a:rPr lang="en-US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b="1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</a:t>
            </a:r>
            <a:r>
              <a:rPr lang="en-US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b="1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bijsturen</a:t>
            </a:r>
            <a:endParaRPr lang="en-US" b="1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7" name="Text 15">
            <a:extLst>
              <a:ext uri="{FF2B5EF4-FFF2-40B4-BE49-F238E27FC236}">
                <a16:creationId xmlns:a16="http://schemas.microsoft.com/office/drawing/2014/main" id="{6DC95317-06C1-51AB-41BF-C745034E6C7A}"/>
              </a:ext>
            </a:extLst>
          </p:cNvPr>
          <p:cNvSpPr/>
          <p:nvPr/>
        </p:nvSpPr>
        <p:spPr>
          <a:xfrm>
            <a:off x="9372600" y="2322767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zien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horen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we?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9" name="Text 6">
            <a:extLst>
              <a:ext uri="{FF2B5EF4-FFF2-40B4-BE49-F238E27FC236}">
                <a16:creationId xmlns:a16="http://schemas.microsoft.com/office/drawing/2014/main" id="{E95915C9-EFBD-D53C-657C-C2E41353C9C3}"/>
              </a:ext>
            </a:extLst>
          </p:cNvPr>
          <p:cNvSpPr/>
          <p:nvPr/>
        </p:nvSpPr>
        <p:spPr>
          <a:xfrm>
            <a:off x="998220" y="2939223"/>
            <a:ext cx="2057400" cy="1293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/>
            <a:endParaRPr lang="nl-BE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/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3.1.GK2.15</a:t>
            </a:r>
          </a:p>
          <a:p>
            <a:pPr lvl="0"/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leerlingen kunnen beschrijven aan de hand van voorbeelden hoe planten groeien en ontwikkelen.</a:t>
            </a:r>
          </a:p>
          <a:p>
            <a:pPr lvl="0"/>
            <a:endParaRPr lang="nl-BE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3" name="Text 9">
            <a:extLst>
              <a:ext uri="{FF2B5EF4-FFF2-40B4-BE49-F238E27FC236}">
                <a16:creationId xmlns:a16="http://schemas.microsoft.com/office/drawing/2014/main" id="{6D912C69-B615-A05C-F22A-D1964B8F6EAB}"/>
              </a:ext>
            </a:extLst>
          </p:cNvPr>
          <p:cNvSpPr/>
          <p:nvPr/>
        </p:nvSpPr>
        <p:spPr>
          <a:xfrm>
            <a:off x="3779520" y="2957357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fontAlgn="t">
              <a:lnSpc>
                <a:spcPct val="100000"/>
              </a:lnSpc>
              <a:buNone/>
            </a:pPr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Wij onderzoeken hoe een zaadje een plant wordt.</a:t>
            </a:r>
          </a:p>
        </p:txBody>
      </p:sp>
      <p:sp>
        <p:nvSpPr>
          <p:cNvPr id="35" name="Text 12">
            <a:extLst>
              <a:ext uri="{FF2B5EF4-FFF2-40B4-BE49-F238E27FC236}">
                <a16:creationId xmlns:a16="http://schemas.microsoft.com/office/drawing/2014/main" id="{6FCD6E8C-96AF-1E20-698C-1E9008DADCF3}"/>
              </a:ext>
            </a:extLst>
          </p:cNvPr>
          <p:cNvSpPr/>
          <p:nvPr/>
        </p:nvSpPr>
        <p:spPr>
          <a:xfrm>
            <a:off x="6614160" y="2917127"/>
            <a:ext cx="2057400" cy="17781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fontAlgn="t">
              <a:lnSpc>
                <a:spcPct val="100000"/>
              </a:lnSpc>
              <a:buNone/>
            </a:pPr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Ik kan:</a:t>
            </a:r>
            <a:b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een zaadje herkennen</a:t>
            </a:r>
            <a:b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vertellen wat een plant nodig heeft</a:t>
            </a:r>
            <a:b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veranderingen zien en benoemen</a:t>
            </a:r>
            <a:b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groeifasen in volgorde leggen</a:t>
            </a:r>
          </a:p>
        </p:txBody>
      </p:sp>
      <p:sp>
        <p:nvSpPr>
          <p:cNvPr id="39" name="Text 15">
            <a:extLst>
              <a:ext uri="{FF2B5EF4-FFF2-40B4-BE49-F238E27FC236}">
                <a16:creationId xmlns:a16="http://schemas.microsoft.com/office/drawing/2014/main" id="{C05C5180-D06D-3850-CB68-6033107A9A5C}"/>
              </a:ext>
            </a:extLst>
          </p:cNvPr>
          <p:cNvSpPr/>
          <p:nvPr/>
        </p:nvSpPr>
        <p:spPr>
          <a:xfrm>
            <a:off x="9418320" y="2917127"/>
            <a:ext cx="2057400" cy="25389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fontAlgn="t"/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gebruikt woorden zoals wortel, stengel, bloem</a:t>
            </a:r>
            <a:b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legt groeifasen correct</a:t>
            </a:r>
            <a:b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gebruikt het plantendagboek om uit te leggen</a:t>
            </a:r>
            <a:b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ziet verschillen tussen planten</a:t>
            </a:r>
            <a:b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"Je zag dat er een nieuw blaadje groeide. Waaraan zag je dat?"</a:t>
            </a:r>
          </a:p>
          <a:p>
            <a:pPr fontAlgn="t">
              <a:lnSpc>
                <a:spcPct val="100000"/>
              </a:lnSpc>
              <a:buNone/>
            </a:pPr>
            <a:endParaRPr lang="nl-BE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1" name="Text 3">
            <a:extLst>
              <a:ext uri="{FF2B5EF4-FFF2-40B4-BE49-F238E27FC236}">
                <a16:creationId xmlns:a16="http://schemas.microsoft.com/office/drawing/2014/main" id="{B7FBEC74-1817-0113-21BA-660E0686A58B}"/>
              </a:ext>
            </a:extLst>
          </p:cNvPr>
          <p:cNvSpPr/>
          <p:nvPr/>
        </p:nvSpPr>
        <p:spPr>
          <a:xfrm>
            <a:off x="1775027" y="1108992"/>
            <a:ext cx="896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Thema </a:t>
            </a:r>
            <a:r>
              <a:rPr lang="en-US" sz="2000" b="1" err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groeien</a:t>
            </a:r>
            <a:r>
              <a:rPr lang="en-US" sz="2000" b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b="1" err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</a:t>
            </a:r>
            <a:r>
              <a:rPr lang="en-US" sz="2000" b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2000" b="1" err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bloeien</a:t>
            </a:r>
            <a:endParaRPr lang="en-US" sz="2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3" name="Text 3">
            <a:extLst>
              <a:ext uri="{FF2B5EF4-FFF2-40B4-BE49-F238E27FC236}">
                <a16:creationId xmlns:a16="http://schemas.microsoft.com/office/drawing/2014/main" id="{8EFB9237-DAF5-D02D-DBAB-3BD8334E1451}"/>
              </a:ext>
            </a:extLst>
          </p:cNvPr>
          <p:cNvSpPr/>
          <p:nvPr/>
        </p:nvSpPr>
        <p:spPr>
          <a:xfrm>
            <a:off x="8789866" y="5456091"/>
            <a:ext cx="322286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fontAlgn="t">
              <a:lnSpc>
                <a:spcPct val="100000"/>
              </a:lnSpc>
              <a:buNone/>
            </a:pPr>
            <a:endParaRPr lang="nl-BE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0725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97146-2957-F4F4-E835-60186BCAB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6E8193C-0215-76D6-F257-24F459DA1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6" y="473076"/>
            <a:ext cx="11872823" cy="648481"/>
          </a:xfrm>
        </p:spPr>
        <p:txBody>
          <a:bodyPr/>
          <a:lstStyle/>
          <a:p>
            <a:r>
              <a:rPr lang="nl-BE" sz="2400"/>
              <a:t>D4. Het schoolteam expliciteert de doelen en de beoordelingscriteria</a:t>
            </a:r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A15DB370-673B-5907-F462-3FA1B9F2154C}"/>
              </a:ext>
            </a:extLst>
          </p:cNvPr>
          <p:cNvSpPr/>
          <p:nvPr/>
        </p:nvSpPr>
        <p:spPr>
          <a:xfrm>
            <a:off x="716280" y="1602768"/>
            <a:ext cx="2514600" cy="4284323"/>
          </a:xfrm>
          <a:prstGeom prst="round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nl-BE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1CE04756-552D-9F65-E965-234923051E6D}"/>
              </a:ext>
            </a:extLst>
          </p:cNvPr>
          <p:cNvSpPr/>
          <p:nvPr/>
        </p:nvSpPr>
        <p:spPr>
          <a:xfrm>
            <a:off x="853440" y="1746695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Leerplandoel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3AF21654-EE15-B95C-5418-835402E8C8AA}"/>
              </a:ext>
            </a:extLst>
          </p:cNvPr>
          <p:cNvSpPr/>
          <p:nvPr/>
        </p:nvSpPr>
        <p:spPr>
          <a:xfrm>
            <a:off x="899160" y="2322767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willen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we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bereiken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EB6EF6C3-8CCD-EE33-08F9-4B6C5BEA4240}"/>
              </a:ext>
            </a:extLst>
          </p:cNvPr>
          <p:cNvSpPr/>
          <p:nvPr/>
        </p:nvSpPr>
        <p:spPr>
          <a:xfrm>
            <a:off x="3581400" y="1602768"/>
            <a:ext cx="2514600" cy="4284323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F4F9A85C-1813-4748-435B-E2B0DF574560}"/>
              </a:ext>
            </a:extLst>
          </p:cNvPr>
          <p:cNvSpPr/>
          <p:nvPr/>
        </p:nvSpPr>
        <p:spPr>
          <a:xfrm>
            <a:off x="3688080" y="1746695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Kindtaal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8975A2EC-3691-1221-EB18-137555C53DAF}"/>
              </a:ext>
            </a:extLst>
          </p:cNvPr>
          <p:cNvSpPr/>
          <p:nvPr/>
        </p:nvSpPr>
        <p:spPr>
          <a:xfrm>
            <a:off x="3733800" y="2322767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leren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wij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9FFF4BBD-8108-7B9C-6A23-5B9EAE15ACF7}"/>
              </a:ext>
            </a:extLst>
          </p:cNvPr>
          <p:cNvSpPr/>
          <p:nvPr/>
        </p:nvSpPr>
        <p:spPr>
          <a:xfrm>
            <a:off x="6355080" y="1602768"/>
            <a:ext cx="2514600" cy="4284323"/>
          </a:xfrm>
          <a:prstGeom prst="round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9" name="Text 11">
            <a:extLst>
              <a:ext uri="{FF2B5EF4-FFF2-40B4-BE49-F238E27FC236}">
                <a16:creationId xmlns:a16="http://schemas.microsoft.com/office/drawing/2014/main" id="{83176420-BA02-4570-29E0-57E2942F325D}"/>
              </a:ext>
            </a:extLst>
          </p:cNvPr>
          <p:cNvSpPr/>
          <p:nvPr/>
        </p:nvSpPr>
        <p:spPr>
          <a:xfrm>
            <a:off x="6522720" y="1746695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Succescriteria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86220165-8931-1F15-02CE-476CD3F119D6}"/>
              </a:ext>
            </a:extLst>
          </p:cNvPr>
          <p:cNvSpPr/>
          <p:nvPr/>
        </p:nvSpPr>
        <p:spPr>
          <a:xfrm>
            <a:off x="6568440" y="2322767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Wanneer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lukt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het?	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Shape 13">
            <a:extLst>
              <a:ext uri="{FF2B5EF4-FFF2-40B4-BE49-F238E27FC236}">
                <a16:creationId xmlns:a16="http://schemas.microsoft.com/office/drawing/2014/main" id="{16134507-31ED-8013-94DD-188C15AA4357}"/>
              </a:ext>
            </a:extLst>
          </p:cNvPr>
          <p:cNvSpPr/>
          <p:nvPr/>
        </p:nvSpPr>
        <p:spPr>
          <a:xfrm>
            <a:off x="9189720" y="1602768"/>
            <a:ext cx="2514600" cy="4284323"/>
          </a:xfrm>
          <a:prstGeom prst="round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Text 14">
            <a:extLst>
              <a:ext uri="{FF2B5EF4-FFF2-40B4-BE49-F238E27FC236}">
                <a16:creationId xmlns:a16="http://schemas.microsoft.com/office/drawing/2014/main" id="{8BA84CE1-17D9-CBE2-BA5F-D428DEDD5CD2}"/>
              </a:ext>
            </a:extLst>
          </p:cNvPr>
          <p:cNvSpPr/>
          <p:nvPr/>
        </p:nvSpPr>
        <p:spPr>
          <a:xfrm>
            <a:off x="9326880" y="1746695"/>
            <a:ext cx="21488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Observeren</a:t>
            </a:r>
            <a:r>
              <a:rPr lang="en-US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b="1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</a:t>
            </a:r>
            <a:r>
              <a:rPr lang="en-US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b="1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bijsturen</a:t>
            </a:r>
            <a:endParaRPr lang="en-US" b="1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7" name="Text 15">
            <a:extLst>
              <a:ext uri="{FF2B5EF4-FFF2-40B4-BE49-F238E27FC236}">
                <a16:creationId xmlns:a16="http://schemas.microsoft.com/office/drawing/2014/main" id="{AC6FC47F-1E35-66B3-3BC5-E9739FC32598}"/>
              </a:ext>
            </a:extLst>
          </p:cNvPr>
          <p:cNvSpPr/>
          <p:nvPr/>
        </p:nvSpPr>
        <p:spPr>
          <a:xfrm>
            <a:off x="9372600" y="2322767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zien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6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horen</a:t>
            </a:r>
            <a:r>
              <a:rPr lang="en-US" sz="16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we?</a:t>
            </a:r>
            <a:endParaRPr lang="en-US" sz="16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9" name="Text 6">
            <a:extLst>
              <a:ext uri="{FF2B5EF4-FFF2-40B4-BE49-F238E27FC236}">
                <a16:creationId xmlns:a16="http://schemas.microsoft.com/office/drawing/2014/main" id="{6DE34694-CEBD-2DC7-3923-CF8F9DAA03E3}"/>
              </a:ext>
            </a:extLst>
          </p:cNvPr>
          <p:cNvSpPr/>
          <p:nvPr/>
        </p:nvSpPr>
        <p:spPr>
          <a:xfrm>
            <a:off x="958403" y="2753475"/>
            <a:ext cx="2057400" cy="3389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/>
            <a:endParaRPr lang="nl-BE" sz="11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3" name="Text 9">
            <a:extLst>
              <a:ext uri="{FF2B5EF4-FFF2-40B4-BE49-F238E27FC236}">
                <a16:creationId xmlns:a16="http://schemas.microsoft.com/office/drawing/2014/main" id="{6D3DBEC6-D9FF-DFF7-A1AF-48DA50A72EE2}"/>
              </a:ext>
            </a:extLst>
          </p:cNvPr>
          <p:cNvSpPr/>
          <p:nvPr/>
        </p:nvSpPr>
        <p:spPr>
          <a:xfrm>
            <a:off x="3756660" y="2917127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Wij</a:t>
            </a:r>
            <a:r>
              <a:rPr lang="en-US" sz="14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onderzoeken</a:t>
            </a:r>
            <a:r>
              <a:rPr lang="en-US" sz="14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waarom</a:t>
            </a:r>
            <a:r>
              <a:rPr lang="en-US" sz="14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het </a:t>
            </a:r>
            <a:r>
              <a:rPr lang="en-US" sz="14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dag</a:t>
            </a:r>
            <a:r>
              <a:rPr lang="en-US" sz="14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</a:t>
            </a:r>
            <a:r>
              <a:rPr lang="en-US" sz="14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nacht</a:t>
            </a:r>
            <a:r>
              <a:rPr lang="en-US" sz="14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1400" err="1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wordt</a:t>
            </a:r>
            <a:r>
              <a:rPr lang="en-US" sz="14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US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5" name="Text 12">
            <a:extLst>
              <a:ext uri="{FF2B5EF4-FFF2-40B4-BE49-F238E27FC236}">
                <a16:creationId xmlns:a16="http://schemas.microsoft.com/office/drawing/2014/main" id="{5E297301-22B3-1818-78F7-55F6AB2913B8}"/>
              </a:ext>
            </a:extLst>
          </p:cNvPr>
          <p:cNvSpPr/>
          <p:nvPr/>
        </p:nvSpPr>
        <p:spPr>
          <a:xfrm>
            <a:off x="6614160" y="2917127"/>
            <a:ext cx="2057400" cy="1541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fontAlgn="t">
              <a:lnSpc>
                <a:spcPct val="100000"/>
              </a:lnSpc>
              <a:buNone/>
            </a:pPr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Ik kan:</a:t>
            </a:r>
            <a:b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de aarde aanwijzen</a:t>
            </a:r>
            <a:b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de zon aanwijzen</a:t>
            </a:r>
            <a:b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tonen waar het licht valt</a:t>
            </a:r>
            <a:b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uitleggen wanneer het dag of nacht is</a:t>
            </a:r>
          </a:p>
        </p:txBody>
      </p:sp>
      <p:sp>
        <p:nvSpPr>
          <p:cNvPr id="39" name="Text 15">
            <a:extLst>
              <a:ext uri="{FF2B5EF4-FFF2-40B4-BE49-F238E27FC236}">
                <a16:creationId xmlns:a16="http://schemas.microsoft.com/office/drawing/2014/main" id="{E379E621-EFEA-8284-55A1-9BAB016EBD2D}"/>
              </a:ext>
            </a:extLst>
          </p:cNvPr>
          <p:cNvSpPr/>
          <p:nvPr/>
        </p:nvSpPr>
        <p:spPr>
          <a:xfrm>
            <a:off x="9418320" y="2887830"/>
            <a:ext cx="2057400" cy="31272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fontAlgn="t">
              <a:lnSpc>
                <a:spcPct val="100000"/>
              </a:lnSpc>
              <a:buNone/>
            </a:pPr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gebruikt wereldbol en lichtbron correct</a:t>
            </a:r>
            <a:b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toont licht- en donkerzijde</a:t>
            </a:r>
            <a:b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gebruikt woorden zoals aarde, zon, lichtbron</a:t>
            </a:r>
            <a:b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• verklaart dag en nacht met het model</a:t>
            </a:r>
          </a:p>
          <a:p>
            <a:pPr fontAlgn="t">
              <a:lnSpc>
                <a:spcPct val="100000"/>
              </a:lnSpc>
              <a:buNone/>
            </a:pPr>
            <a:endParaRPr lang="nl-BE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fontAlgn="t"/>
            <a:r>
              <a:rPr lang="nl-BE" sz="1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"Je toont correct waar het licht valt. Wat gebeurt er aan de andere kant?"</a:t>
            </a:r>
          </a:p>
          <a:p>
            <a:pPr fontAlgn="t">
              <a:lnSpc>
                <a:spcPct val="100000"/>
              </a:lnSpc>
              <a:buNone/>
            </a:pPr>
            <a:endParaRPr lang="nl-BE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fontAlgn="t">
              <a:lnSpc>
                <a:spcPct val="100000"/>
              </a:lnSpc>
              <a:buNone/>
            </a:pPr>
            <a:endParaRPr lang="nl-BE" sz="1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1" name="Text 3">
            <a:extLst>
              <a:ext uri="{FF2B5EF4-FFF2-40B4-BE49-F238E27FC236}">
                <a16:creationId xmlns:a16="http://schemas.microsoft.com/office/drawing/2014/main" id="{BDA3707D-1F03-427C-15E0-E6D630A3B3C8}"/>
              </a:ext>
            </a:extLst>
          </p:cNvPr>
          <p:cNvSpPr/>
          <p:nvPr/>
        </p:nvSpPr>
        <p:spPr>
          <a:xfrm>
            <a:off x="1775027" y="1108992"/>
            <a:ext cx="896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Thema De </a:t>
            </a:r>
            <a:r>
              <a:rPr lang="en-US" sz="2000" b="1" err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ruimte</a:t>
            </a:r>
            <a:endParaRPr lang="en-US" sz="2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EFDBC8B2-5EA8-AECD-A61B-F243502A0725}"/>
              </a:ext>
            </a:extLst>
          </p:cNvPr>
          <p:cNvSpPr/>
          <p:nvPr/>
        </p:nvSpPr>
        <p:spPr>
          <a:xfrm>
            <a:off x="899160" y="2917127"/>
            <a:ext cx="2057400" cy="11507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/>
            <a:r>
              <a:rPr lang="nl-NL" sz="1400">
                <a:solidFill>
                  <a:srgbClr val="263238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4.2.GK3.15	De leerlingen kunnen de beweging van de aarde om haar as tonen met behulp van een wereldbol.</a:t>
            </a:r>
          </a:p>
        </p:txBody>
      </p:sp>
    </p:spTree>
    <p:extLst>
      <p:ext uri="{BB962C8B-B14F-4D97-AF65-F5344CB8AC3E}">
        <p14:creationId xmlns:p14="http://schemas.microsoft.com/office/powerpoint/2010/main" val="26130222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73095A94-0430-FC9C-F4F8-E2472B0EA525}"/>
              </a:ext>
            </a:extLst>
          </p:cNvPr>
          <p:cNvSpPr txBox="1">
            <a:spLocks/>
          </p:cNvSpPr>
          <p:nvPr/>
        </p:nvSpPr>
        <p:spPr>
          <a:xfrm>
            <a:off x="319176" y="473076"/>
            <a:ext cx="11872823" cy="648481"/>
          </a:xfrm>
          <a:prstGeom prst="rect">
            <a:avLst/>
          </a:prstGeom>
        </p:spPr>
        <p:txBody>
          <a:bodyPr/>
          <a:lstStyle>
            <a:lvl1pPr algn="l" defTabSz="685783" rtl="0" eaLnBrk="1" latinLnBrk="0" hangingPunct="1">
              <a:spcBef>
                <a:spcPct val="0"/>
              </a:spcBef>
              <a:buNone/>
              <a:defRPr kumimoji="0" lang="nl-BE" sz="2400" b="0" kern="1200" cap="none" baseline="0" dirty="0" smtClean="0">
                <a:solidFill>
                  <a:srgbClr val="2D3E4E"/>
                </a:solidFill>
                <a:effectLst/>
                <a:latin typeface="Poppins ExtraBold" panose="00000900000000000000" pitchFamily="2" charset="0"/>
                <a:ea typeface="Roboto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Handvatten voor de klaspraktijk</a:t>
            </a:r>
          </a:p>
        </p:txBody>
      </p:sp>
      <p:sp>
        <p:nvSpPr>
          <p:cNvPr id="28" name="Shape 1">
            <a:extLst>
              <a:ext uri="{FF2B5EF4-FFF2-40B4-BE49-F238E27FC236}">
                <a16:creationId xmlns:a16="http://schemas.microsoft.com/office/drawing/2014/main" id="{2B8A6E4A-FFCE-2A57-9BE1-179B9CBF6275}"/>
              </a:ext>
            </a:extLst>
          </p:cNvPr>
          <p:cNvSpPr/>
          <p:nvPr/>
        </p:nvSpPr>
        <p:spPr>
          <a:xfrm>
            <a:off x="777240" y="1600200"/>
            <a:ext cx="5212080" cy="1600200"/>
          </a:xfrm>
          <a:prstGeom prst="roundRect">
            <a:avLst/>
          </a:prstGeom>
          <a:solidFill>
            <a:schemeClr val="accent4"/>
          </a:solidFill>
          <a:ln w="1651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0" name="Shape 2">
            <a:extLst>
              <a:ext uri="{FF2B5EF4-FFF2-40B4-BE49-F238E27FC236}">
                <a16:creationId xmlns:a16="http://schemas.microsoft.com/office/drawing/2014/main" id="{7008132A-6F4F-0E49-295D-117788CF3018}"/>
              </a:ext>
            </a:extLst>
          </p:cNvPr>
          <p:cNvSpPr/>
          <p:nvPr/>
        </p:nvSpPr>
        <p:spPr>
          <a:xfrm>
            <a:off x="978408" y="1819656"/>
            <a:ext cx="685800" cy="384048"/>
          </a:xfrm>
          <a:prstGeom prst="roundRect">
            <a:avLst>
              <a:gd name="adj" fmla="val 19048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2" name="Text 3">
            <a:extLst>
              <a:ext uri="{FF2B5EF4-FFF2-40B4-BE49-F238E27FC236}">
                <a16:creationId xmlns:a16="http://schemas.microsoft.com/office/drawing/2014/main" id="{0150F19B-8855-1905-5CEA-23EFE4BE42FA}"/>
              </a:ext>
            </a:extLst>
          </p:cNvPr>
          <p:cNvSpPr/>
          <p:nvPr/>
        </p:nvSpPr>
        <p:spPr>
          <a:xfrm>
            <a:off x="1051560" y="1892808"/>
            <a:ext cx="5394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D1</a:t>
            </a:r>
            <a:endParaRPr lang="en-US" sz="11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4" name="Text 4">
            <a:extLst>
              <a:ext uri="{FF2B5EF4-FFF2-40B4-BE49-F238E27FC236}">
                <a16:creationId xmlns:a16="http://schemas.microsoft.com/office/drawing/2014/main" id="{EE31298A-BD16-572F-6DD4-04B419A52B0F}"/>
              </a:ext>
            </a:extLst>
          </p:cNvPr>
          <p:cNvSpPr/>
          <p:nvPr/>
        </p:nvSpPr>
        <p:spPr>
          <a:xfrm>
            <a:off x="1856232" y="1856232"/>
            <a:ext cx="3840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Bieden we een brede vorming binnen een betekenisvolle context?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6" name="Shape 5">
            <a:extLst>
              <a:ext uri="{FF2B5EF4-FFF2-40B4-BE49-F238E27FC236}">
                <a16:creationId xmlns:a16="http://schemas.microsoft.com/office/drawing/2014/main" id="{E413EB01-88C4-BAE3-3EAE-F9064B75A245}"/>
              </a:ext>
            </a:extLst>
          </p:cNvPr>
          <p:cNvSpPr/>
          <p:nvPr/>
        </p:nvSpPr>
        <p:spPr>
          <a:xfrm>
            <a:off x="6199632" y="1600200"/>
            <a:ext cx="5212080" cy="1600200"/>
          </a:xfrm>
          <a:prstGeom prst="roundRect">
            <a:avLst/>
          </a:prstGeom>
          <a:solidFill>
            <a:schemeClr val="accent6"/>
          </a:solidFill>
          <a:ln w="1651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8" name="Shape 6">
            <a:extLst>
              <a:ext uri="{FF2B5EF4-FFF2-40B4-BE49-F238E27FC236}">
                <a16:creationId xmlns:a16="http://schemas.microsoft.com/office/drawing/2014/main" id="{95EE76D9-4673-DF3D-4F36-3ABD7468C6D7}"/>
              </a:ext>
            </a:extLst>
          </p:cNvPr>
          <p:cNvSpPr/>
          <p:nvPr/>
        </p:nvSpPr>
        <p:spPr>
          <a:xfrm>
            <a:off x="6400800" y="1819656"/>
            <a:ext cx="685800" cy="384048"/>
          </a:xfrm>
          <a:prstGeom prst="roundRect">
            <a:avLst>
              <a:gd name="adj" fmla="val 19048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0" name="Text 7">
            <a:extLst>
              <a:ext uri="{FF2B5EF4-FFF2-40B4-BE49-F238E27FC236}">
                <a16:creationId xmlns:a16="http://schemas.microsoft.com/office/drawing/2014/main" id="{74BF3300-9EEF-6C8C-41DF-906693914FFE}"/>
              </a:ext>
            </a:extLst>
          </p:cNvPr>
          <p:cNvSpPr/>
          <p:nvPr/>
        </p:nvSpPr>
        <p:spPr>
          <a:xfrm>
            <a:off x="6473952" y="1892808"/>
            <a:ext cx="5394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D2</a:t>
            </a:r>
            <a:endParaRPr lang="en-US" sz="11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2" name="Text 8">
            <a:extLst>
              <a:ext uri="{FF2B5EF4-FFF2-40B4-BE49-F238E27FC236}">
                <a16:creationId xmlns:a16="http://schemas.microsoft.com/office/drawing/2014/main" id="{63F36476-6A12-B7C8-4E86-648876CE4065}"/>
              </a:ext>
            </a:extLst>
          </p:cNvPr>
          <p:cNvSpPr/>
          <p:nvPr/>
        </p:nvSpPr>
        <p:spPr>
          <a:xfrm>
            <a:off x="7278624" y="1856232"/>
            <a:ext cx="3840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Vertrekken we vanuit leerplandoelen en bouwen we bewust samenhang op?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4" name="Shape 9">
            <a:extLst>
              <a:ext uri="{FF2B5EF4-FFF2-40B4-BE49-F238E27FC236}">
                <a16:creationId xmlns:a16="http://schemas.microsoft.com/office/drawing/2014/main" id="{761A07BD-904A-6EC4-78EA-E0D99F6AABAC}"/>
              </a:ext>
            </a:extLst>
          </p:cNvPr>
          <p:cNvSpPr/>
          <p:nvPr/>
        </p:nvSpPr>
        <p:spPr>
          <a:xfrm>
            <a:off x="777240" y="3794760"/>
            <a:ext cx="5212080" cy="1600200"/>
          </a:xfrm>
          <a:prstGeom prst="roundRect">
            <a:avLst/>
          </a:prstGeom>
          <a:solidFill>
            <a:schemeClr val="accent6"/>
          </a:solidFill>
          <a:ln w="1651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6" name="Shape 10">
            <a:extLst>
              <a:ext uri="{FF2B5EF4-FFF2-40B4-BE49-F238E27FC236}">
                <a16:creationId xmlns:a16="http://schemas.microsoft.com/office/drawing/2014/main" id="{3AB28678-C306-C6C8-21E8-C963E9BDAB28}"/>
              </a:ext>
            </a:extLst>
          </p:cNvPr>
          <p:cNvSpPr/>
          <p:nvPr/>
        </p:nvSpPr>
        <p:spPr>
          <a:xfrm>
            <a:off x="978408" y="4014216"/>
            <a:ext cx="685800" cy="384048"/>
          </a:xfrm>
          <a:prstGeom prst="roundRect">
            <a:avLst>
              <a:gd name="adj" fmla="val 19048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8" name="Text 11">
            <a:extLst>
              <a:ext uri="{FF2B5EF4-FFF2-40B4-BE49-F238E27FC236}">
                <a16:creationId xmlns:a16="http://schemas.microsoft.com/office/drawing/2014/main" id="{691DC388-084C-78E5-DBB0-8D0415B8DC3C}"/>
              </a:ext>
            </a:extLst>
          </p:cNvPr>
          <p:cNvSpPr/>
          <p:nvPr/>
        </p:nvSpPr>
        <p:spPr>
          <a:xfrm>
            <a:off x="1051560" y="4087368"/>
            <a:ext cx="5394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D3</a:t>
            </a:r>
            <a:endParaRPr lang="en-US" sz="11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0" name="Text 12">
            <a:extLst>
              <a:ext uri="{FF2B5EF4-FFF2-40B4-BE49-F238E27FC236}">
                <a16:creationId xmlns:a16="http://schemas.microsoft.com/office/drawing/2014/main" id="{B63F5E06-030E-A0DF-6D84-65357069AA72}"/>
              </a:ext>
            </a:extLst>
          </p:cNvPr>
          <p:cNvSpPr/>
          <p:nvPr/>
        </p:nvSpPr>
        <p:spPr>
          <a:xfrm>
            <a:off x="1856232" y="4050792"/>
            <a:ext cx="3840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Zijn de verwachtingen haalbaar én uitdagend voor deze groep?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2" name="Shape 13">
            <a:extLst>
              <a:ext uri="{FF2B5EF4-FFF2-40B4-BE49-F238E27FC236}">
                <a16:creationId xmlns:a16="http://schemas.microsoft.com/office/drawing/2014/main" id="{8F7A5454-96EF-03D8-9B53-F3E5CFFDF78A}"/>
              </a:ext>
            </a:extLst>
          </p:cNvPr>
          <p:cNvSpPr/>
          <p:nvPr/>
        </p:nvSpPr>
        <p:spPr>
          <a:xfrm>
            <a:off x="6199632" y="3794760"/>
            <a:ext cx="5212080" cy="1600200"/>
          </a:xfrm>
          <a:prstGeom prst="roundRect">
            <a:avLst/>
          </a:prstGeom>
          <a:solidFill>
            <a:schemeClr val="accent4"/>
          </a:solidFill>
          <a:ln w="1651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4" name="Shape 14">
            <a:extLst>
              <a:ext uri="{FF2B5EF4-FFF2-40B4-BE49-F238E27FC236}">
                <a16:creationId xmlns:a16="http://schemas.microsoft.com/office/drawing/2014/main" id="{5B9A22B0-CB4D-A4FA-093F-AC93B28A529A}"/>
              </a:ext>
            </a:extLst>
          </p:cNvPr>
          <p:cNvSpPr/>
          <p:nvPr/>
        </p:nvSpPr>
        <p:spPr>
          <a:xfrm>
            <a:off x="6400800" y="4014216"/>
            <a:ext cx="685800" cy="384048"/>
          </a:xfrm>
          <a:prstGeom prst="roundRect">
            <a:avLst>
              <a:gd name="adj" fmla="val 19048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6" name="Text 15">
            <a:extLst>
              <a:ext uri="{FF2B5EF4-FFF2-40B4-BE49-F238E27FC236}">
                <a16:creationId xmlns:a16="http://schemas.microsoft.com/office/drawing/2014/main" id="{0C942678-4A4E-B5B7-E19A-27F1EEE2C85D}"/>
              </a:ext>
            </a:extLst>
          </p:cNvPr>
          <p:cNvSpPr/>
          <p:nvPr/>
        </p:nvSpPr>
        <p:spPr>
          <a:xfrm>
            <a:off x="6473952" y="4087368"/>
            <a:ext cx="53949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D4</a:t>
            </a:r>
            <a:endParaRPr lang="en-US" sz="11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8" name="Text 16">
            <a:extLst>
              <a:ext uri="{FF2B5EF4-FFF2-40B4-BE49-F238E27FC236}">
                <a16:creationId xmlns:a16="http://schemas.microsoft.com/office/drawing/2014/main" id="{41ACC61B-1E50-44EA-F977-52FCA2D9DD0D}"/>
              </a:ext>
            </a:extLst>
          </p:cNvPr>
          <p:cNvSpPr/>
          <p:nvPr/>
        </p:nvSpPr>
        <p:spPr>
          <a:xfrm>
            <a:off x="7278624" y="4050792"/>
            <a:ext cx="3840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>
                <a:solidFill>
                  <a:srgbClr val="183B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Weten we wat we concreet willen zien, horen en opvolgen?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0" name="Text 17">
            <a:extLst>
              <a:ext uri="{FF2B5EF4-FFF2-40B4-BE49-F238E27FC236}">
                <a16:creationId xmlns:a16="http://schemas.microsoft.com/office/drawing/2014/main" id="{D276C48E-F558-0A4D-DF9F-173A45065D96}"/>
              </a:ext>
            </a:extLst>
          </p:cNvPr>
          <p:cNvSpPr/>
          <p:nvPr/>
        </p:nvSpPr>
        <p:spPr>
          <a:xfrm>
            <a:off x="2057400" y="5943600"/>
            <a:ext cx="8092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Gebruik deze vier vragen als snelle voorbereiding én reflectie achteraf.</a:t>
            </a:r>
          </a:p>
        </p:txBody>
      </p:sp>
    </p:spTree>
    <p:extLst>
      <p:ext uri="{BB962C8B-B14F-4D97-AF65-F5344CB8AC3E}">
        <p14:creationId xmlns:p14="http://schemas.microsoft.com/office/powerpoint/2010/main" val="21839030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0F94F9-8EA4-6939-6FC5-638C71D4E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>
            <a:extLst>
              <a:ext uri="{FF2B5EF4-FFF2-40B4-BE49-F238E27FC236}">
                <a16:creationId xmlns:a16="http://schemas.microsoft.com/office/drawing/2014/main" id="{6050A488-899E-1892-5904-D16EF40904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083" r="1" b="20075"/>
          <a:stretch>
            <a:fillRect/>
          </a:stretch>
        </p:blipFill>
        <p:spPr>
          <a:xfrm>
            <a:off x="-7938" y="179388"/>
            <a:ext cx="12199938" cy="4449762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2FA2E12-BC61-B727-C00C-E08CBA3DA5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315" y="4531360"/>
            <a:ext cx="10426045" cy="769983"/>
          </a:xfrm>
        </p:spPr>
        <p:txBody>
          <a:bodyPr>
            <a:normAutofit/>
          </a:bodyPr>
          <a:lstStyle/>
          <a:p>
            <a:r>
              <a:rPr lang="nl-BE"/>
              <a:t>Doelen zichtbaar maken</a:t>
            </a:r>
          </a:p>
        </p:txBody>
      </p:sp>
    </p:spTree>
    <p:extLst>
      <p:ext uri="{BB962C8B-B14F-4D97-AF65-F5344CB8AC3E}">
        <p14:creationId xmlns:p14="http://schemas.microsoft.com/office/powerpoint/2010/main" val="30885587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E0508895-827E-2830-0244-6ACF4FCC5E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176" y="1121557"/>
            <a:ext cx="11553647" cy="5021262"/>
          </a:xfrm>
        </p:spPr>
        <p:txBody>
          <a:bodyPr/>
          <a:lstStyle/>
          <a:p>
            <a:pPr fontAlgn="t">
              <a:lnSpc>
                <a:spcPct val="100000"/>
              </a:lnSpc>
              <a:buNone/>
            </a:pPr>
            <a:r>
              <a:rPr lang="nl-BE" b="1"/>
              <a:t>Wanneer kan visualiseren helpen?</a:t>
            </a:r>
          </a:p>
          <a:p>
            <a:pPr marL="342900" lvl="0" indent="-342900" fontAlgn="t"/>
            <a:r>
              <a:rPr lang="nl-BE"/>
              <a:t>Om de focus zichtbaar te maken.</a:t>
            </a:r>
          </a:p>
          <a:p>
            <a:pPr marL="342900" lvl="0" indent="-342900" fontAlgn="t"/>
            <a:r>
              <a:rPr lang="nl-BE"/>
              <a:t>Om met kleuters terug te blikken.</a:t>
            </a:r>
          </a:p>
          <a:p>
            <a:pPr marL="342900" lvl="0" indent="-342900" fontAlgn="t"/>
            <a:r>
              <a:rPr lang="nl-BE"/>
              <a:t>Om taal en begrippen te ondersteunen.</a:t>
            </a:r>
          </a:p>
          <a:p>
            <a:pPr marL="342900" lvl="0" indent="-342900" fontAlgn="t"/>
            <a:r>
              <a:rPr lang="nl-BE"/>
              <a:t>Om een doel herkenbaar te verbinden met concrete ervaringen.</a:t>
            </a:r>
          </a:p>
          <a:p>
            <a:pPr marL="0" lvl="0" indent="0" fontAlgn="t">
              <a:buNone/>
            </a:pPr>
            <a:endParaRPr lang="nl-BE"/>
          </a:p>
          <a:p>
            <a:pPr fontAlgn="t">
              <a:lnSpc>
                <a:spcPct val="100000"/>
              </a:lnSpc>
              <a:buNone/>
            </a:pPr>
            <a:r>
              <a:rPr lang="nl-BE" b="1"/>
              <a:t>Wat is belangrijk?</a:t>
            </a:r>
          </a:p>
          <a:p>
            <a:pPr marL="342900" lvl="0" indent="-342900" fontAlgn="t"/>
            <a:r>
              <a:rPr lang="nl-BE"/>
              <a:t>Niet elk doel moet gevisualiseerd worden.</a:t>
            </a:r>
          </a:p>
          <a:p>
            <a:pPr marL="342900" lvl="0" indent="-342900" fontAlgn="t"/>
            <a:r>
              <a:rPr lang="nl-BE"/>
              <a:t>Een afbeelding alleen maakt een doel niet begrijpelijk.</a:t>
            </a:r>
          </a:p>
          <a:p>
            <a:pPr marL="342900" lvl="0" indent="-342900" fontAlgn="t"/>
            <a:r>
              <a:rPr lang="nl-BE"/>
              <a:t>Bij jonge kleuters staan </a:t>
            </a:r>
            <a:r>
              <a:rPr lang="nl-BE" b="1"/>
              <a:t>concreet materiaal, handelen en ervaren</a:t>
            </a:r>
            <a:r>
              <a:rPr lang="nl-BE"/>
              <a:t> voorop.</a:t>
            </a:r>
          </a:p>
          <a:p>
            <a:pPr marL="342900" lvl="0" indent="-342900" fontAlgn="t"/>
            <a:r>
              <a:rPr lang="nl-BE"/>
              <a:t>Bouw geleidelijk op doorheen de kleuterschool.</a:t>
            </a:r>
          </a:p>
          <a:p>
            <a:endParaRPr lang="nl-B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55ACD6C-1B43-955E-7EC0-F53BEA90C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6" y="473076"/>
            <a:ext cx="11872823" cy="648481"/>
          </a:xfrm>
        </p:spPr>
        <p:txBody>
          <a:bodyPr/>
          <a:lstStyle/>
          <a:p>
            <a:pPr fontAlgn="t"/>
            <a:r>
              <a:rPr lang="nl-BE" b="1">
                <a:solidFill>
                  <a:schemeClr val="tx1"/>
                </a:solidFill>
              </a:rPr>
              <a:t>Visualiseren is een bewuste didactische keuze</a:t>
            </a:r>
            <a:endParaRPr lang="nl-BE">
              <a:solidFill>
                <a:schemeClr val="tx1"/>
              </a:solidFill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0E2BF6F-38C8-2D03-7335-62C4946C0522}"/>
              </a:ext>
            </a:extLst>
          </p:cNvPr>
          <p:cNvSpPr txBox="1"/>
          <p:nvPr/>
        </p:nvSpPr>
        <p:spPr>
          <a:xfrm>
            <a:off x="319176" y="6066425"/>
            <a:ext cx="9441273" cy="40011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nl-BE" sz="2000" b="1"/>
              <a:t>Eerst handelen en ervaren, daarna waar zinvol visualiseren en verwoorden.</a:t>
            </a:r>
            <a:endParaRPr lang="nl-BE" sz="2000"/>
          </a:p>
        </p:txBody>
      </p:sp>
    </p:spTree>
    <p:extLst>
      <p:ext uri="{BB962C8B-B14F-4D97-AF65-F5344CB8AC3E}">
        <p14:creationId xmlns:p14="http://schemas.microsoft.com/office/powerpoint/2010/main" val="35796939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70867DEF-4B46-44F2-0ED7-231A961F9A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177" y="1121557"/>
            <a:ext cx="11553646" cy="5021262"/>
          </a:xfrm>
        </p:spPr>
        <p:txBody>
          <a:bodyPr/>
          <a:lstStyle/>
          <a:p>
            <a:pPr marL="342900" lvl="0" indent="-342900" fontAlgn="t"/>
            <a:r>
              <a:rPr lang="nl-BE"/>
              <a:t>Vertrek van de </a:t>
            </a:r>
            <a:r>
              <a:rPr lang="nl-BE" b="1"/>
              <a:t>actuele leerplandoelen en niet van minimumdoelen.</a:t>
            </a:r>
            <a:endParaRPr lang="nl-BE"/>
          </a:p>
          <a:p>
            <a:pPr marL="342900" lvl="0" indent="-342900" fontAlgn="t"/>
            <a:r>
              <a:rPr lang="nl-BE"/>
              <a:t>Controleer steeds: </a:t>
            </a:r>
          </a:p>
          <a:p>
            <a:pPr marL="742950" lvl="1" indent="-285750" fontAlgn="t"/>
            <a:r>
              <a:rPr lang="nl-BE" sz="2400"/>
              <a:t>Kloppen de benaming en nummering?</a:t>
            </a:r>
          </a:p>
          <a:p>
            <a:pPr marL="742950" lvl="1" indent="-285750" fontAlgn="t"/>
            <a:r>
              <a:rPr lang="nl-BE" sz="2400"/>
              <a:t>Zijn de kaartjes gebaseerd op leerplandoelen of minimumdoelen?</a:t>
            </a:r>
          </a:p>
          <a:p>
            <a:pPr marL="742950" lvl="1" indent="-285750" fontAlgn="t"/>
            <a:r>
              <a:rPr lang="nl-BE" sz="2400"/>
              <a:t>Sluiten ze aan bij jouw leerlingen en klascontext?</a:t>
            </a:r>
          </a:p>
          <a:p>
            <a:pPr marL="342900" lvl="0" indent="-342900" fontAlgn="t"/>
            <a:r>
              <a:rPr lang="nl-BE"/>
              <a:t>Kant-en-klaar materiaal kan inspireren, maar vraagt altijd een </a:t>
            </a:r>
            <a:r>
              <a:rPr lang="nl-BE" b="1"/>
              <a:t>kritische controle en eigen vertaling</a:t>
            </a:r>
            <a:r>
              <a:rPr lang="nl-BE"/>
              <a:t>.</a:t>
            </a:r>
          </a:p>
          <a:p>
            <a:endParaRPr lang="nl-B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AB5EA6E-8846-2C07-5ACD-C08352C65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>
                <a:solidFill>
                  <a:schemeClr val="tx1"/>
                </a:solidFill>
              </a:rPr>
              <a:t>Doelenkaartjes: eerst kritisch kijken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961CF81-72AB-4182-C83A-EF6C83A676FF}"/>
              </a:ext>
            </a:extLst>
          </p:cNvPr>
          <p:cNvSpPr txBox="1"/>
          <p:nvPr/>
        </p:nvSpPr>
        <p:spPr>
          <a:xfrm>
            <a:off x="319177" y="5536388"/>
            <a:ext cx="10006351" cy="40011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nl-BE" sz="20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Maak doelenkaartjes bij voorkeur zelf, afgestemd op je eigen context en leerlingen.</a:t>
            </a:r>
            <a:endParaRPr lang="nl-BE" sz="20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3756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180E2-481C-F9A1-39C3-A83E6FBBE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4" descr="Kinderen die met blokken spelen">
            <a:extLst>
              <a:ext uri="{FF2B5EF4-FFF2-40B4-BE49-F238E27FC236}">
                <a16:creationId xmlns:a16="http://schemas.microsoft.com/office/drawing/2014/main" id="{1B098D56-A3D4-0F28-44A9-5BE2378EC43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22675" b="22675"/>
          <a:stretch>
            <a:fillRect/>
          </a:stretch>
        </p:blipFill>
        <p:spPr>
          <a:xfrm>
            <a:off x="-7938" y="199441"/>
            <a:ext cx="12199938" cy="4449762"/>
          </a:xfr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AE14DB9-6A70-93FE-FA72-98EA0F11A6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315" y="4538134"/>
            <a:ext cx="10426045" cy="882952"/>
          </a:xfrm>
        </p:spPr>
        <p:txBody>
          <a:bodyPr>
            <a:normAutofit/>
          </a:bodyPr>
          <a:lstStyle/>
          <a:p>
            <a:r>
              <a:rPr lang="nl-NL" b="1"/>
              <a:t>Kennisrijke thema’s: opbouw en duurtijd</a:t>
            </a:r>
            <a:endParaRPr lang="nl-BE" b="1"/>
          </a:p>
        </p:txBody>
      </p:sp>
    </p:spTree>
    <p:extLst>
      <p:ext uri="{BB962C8B-B14F-4D97-AF65-F5344CB8AC3E}">
        <p14:creationId xmlns:p14="http://schemas.microsoft.com/office/powerpoint/2010/main" val="25442064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15E99-21CE-06F1-94B9-BCC16F9E0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oule de laine et de fil en forme de coeur sur fond blanc">
            <a:extLst>
              <a:ext uri="{FF2B5EF4-FFF2-40B4-BE49-F238E27FC236}">
                <a16:creationId xmlns:a16="http://schemas.microsoft.com/office/drawing/2014/main" id="{5BB95F2C-E915-F49E-2DEF-17F6152C5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257" y="4156584"/>
            <a:ext cx="3911204" cy="260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 descr="Afbeelding met tekst, Lettertype&#10;&#10;Automatisch gegenereerde beschrijving">
            <a:extLst>
              <a:ext uri="{FF2B5EF4-FFF2-40B4-BE49-F238E27FC236}">
                <a16:creationId xmlns:a16="http://schemas.microsoft.com/office/drawing/2014/main" id="{E2069F87-E5A8-2D58-EBD4-BEF00A821D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3" r="13010"/>
          <a:stretch/>
        </p:blipFill>
        <p:spPr>
          <a:xfrm>
            <a:off x="8607302" y="4194600"/>
            <a:ext cx="3083890" cy="2329968"/>
          </a:xfrm>
          <a:prstGeom prst="rect">
            <a:avLst/>
          </a:prstGeom>
          <a:noFill/>
        </p:spPr>
      </p:pic>
      <p:pic>
        <p:nvPicPr>
          <p:cNvPr id="5" name="Afbeelding 4" descr="Afbeelding met cirkel, schets, wit, clipart&#10;&#10;Automatisch gegenereerde beschrijving">
            <a:extLst>
              <a:ext uri="{FF2B5EF4-FFF2-40B4-BE49-F238E27FC236}">
                <a16:creationId xmlns:a16="http://schemas.microsoft.com/office/drawing/2014/main" id="{5F96F047-EFF7-98B5-DDDE-440296471E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1204" y="333992"/>
            <a:ext cx="2289591" cy="181588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4AD7F608-8D89-64A2-0496-01907D976DDD}"/>
              </a:ext>
            </a:extLst>
          </p:cNvPr>
          <p:cNvSpPr txBox="1"/>
          <p:nvPr/>
        </p:nvSpPr>
        <p:spPr>
          <a:xfrm>
            <a:off x="284615" y="2149874"/>
            <a:ext cx="1178922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i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“Worden onze leerlingen hier (van de dingen die we doen) beter van?”</a:t>
            </a:r>
          </a:p>
          <a:p>
            <a:pPr algn="ctr"/>
            <a:endParaRPr lang="nl-NL" sz="2800" i="1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endParaRPr lang="nl-NL" sz="2800" i="1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nl-NL" sz="2800" i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“Verrijken we hiermee (van de dingen die we doen) onze klaspraktijk mee?”</a:t>
            </a:r>
          </a:p>
        </p:txBody>
      </p:sp>
    </p:spTree>
    <p:extLst>
      <p:ext uri="{BB962C8B-B14F-4D97-AF65-F5344CB8AC3E}">
        <p14:creationId xmlns:p14="http://schemas.microsoft.com/office/powerpoint/2010/main" val="8413249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E3944482-A2A6-1AAC-864B-A964BB1D1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937"/>
            <a:ext cx="4000025" cy="5668523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7844FD4-76AE-88D3-6ED1-6C7A18AEE3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7724" y="377937"/>
            <a:ext cx="8234276" cy="5668523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B5C02907-1C94-2F68-18DC-D9C2B9EF30A5}"/>
              </a:ext>
            </a:extLst>
          </p:cNvPr>
          <p:cNvSpPr txBox="1"/>
          <p:nvPr/>
        </p:nvSpPr>
        <p:spPr>
          <a:xfrm>
            <a:off x="157018" y="6142182"/>
            <a:ext cx="3620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/>
              <a:t>Visual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6503580-24BC-4329-3541-DB985208CF6C}"/>
              </a:ext>
            </a:extLst>
          </p:cNvPr>
          <p:cNvSpPr txBox="1"/>
          <p:nvPr/>
        </p:nvSpPr>
        <p:spPr>
          <a:xfrm>
            <a:off x="6306835" y="6110731"/>
            <a:ext cx="3620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/>
              <a:t>Placemat</a:t>
            </a:r>
          </a:p>
        </p:txBody>
      </p:sp>
    </p:spTree>
    <p:extLst>
      <p:ext uri="{BB962C8B-B14F-4D97-AF65-F5344CB8AC3E}">
        <p14:creationId xmlns:p14="http://schemas.microsoft.com/office/powerpoint/2010/main" val="13948341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695B91BB-9BA6-5A0A-76EA-5224FA4695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695" y="303584"/>
            <a:ext cx="4447211" cy="6311225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363E718C-EA7C-EDFF-82D5-4D4B20675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6478" y="812259"/>
            <a:ext cx="7432827" cy="5233481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Tijdelijke aanduiding voor inhoud 5">
            <a:extLst>
              <a:ext uri="{FF2B5EF4-FFF2-40B4-BE49-F238E27FC236}">
                <a16:creationId xmlns:a16="http://schemas.microsoft.com/office/drawing/2014/main" id="{E661B94B-1FF4-5018-7C0E-2F659A378C9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10389667" y="227974"/>
            <a:ext cx="1704568" cy="893583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40954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EC50D470-920A-7F0C-EF6F-FABBA7F905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1405" y="700166"/>
            <a:ext cx="9029189" cy="6029013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33E54DF8-0A9B-4B1C-FDCF-DEE5574D5D4B}"/>
              </a:ext>
            </a:extLst>
          </p:cNvPr>
          <p:cNvSpPr txBox="1">
            <a:spLocks/>
          </p:cNvSpPr>
          <p:nvPr/>
        </p:nvSpPr>
        <p:spPr>
          <a:xfrm>
            <a:off x="153854" y="238994"/>
            <a:ext cx="9902892" cy="642328"/>
          </a:xfrm>
          <a:prstGeom prst="rect">
            <a:avLst/>
          </a:prstGeom>
        </p:spPr>
        <p:txBody>
          <a:bodyPr/>
          <a:lstStyle>
            <a:lvl1pPr algn="l" defTabSz="685783" rtl="0" eaLnBrk="1" latinLnBrk="0" hangingPunct="1">
              <a:spcBef>
                <a:spcPct val="0"/>
              </a:spcBef>
              <a:buNone/>
              <a:defRPr kumimoji="0" lang="nl-BE" sz="2400" b="0" kern="1200" cap="none" baseline="0" dirty="0" smtClean="0">
                <a:solidFill>
                  <a:srgbClr val="2D3E4E"/>
                </a:solidFill>
                <a:effectLst/>
                <a:latin typeface="Poppins ExtraBold" panose="00000900000000000000" pitchFamily="2" charset="0"/>
                <a:ea typeface="Roboto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Documenten in ontwikkeling</a:t>
            </a:r>
          </a:p>
        </p:txBody>
      </p:sp>
      <p:pic>
        <p:nvPicPr>
          <p:cNvPr id="6" name="Afbeelding 5" descr="wegwijzer-inzicht-overzicht-en-uitzicht-geschaald-grijs - 2 THE POINT  BUSINESS CONTROL">
            <a:extLst>
              <a:ext uri="{FF2B5EF4-FFF2-40B4-BE49-F238E27FC236}">
                <a16:creationId xmlns:a16="http://schemas.microsoft.com/office/drawing/2014/main" id="{BA85A8FB-AB32-B2CA-4821-5D9F1FC5B2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6746" y="700166"/>
            <a:ext cx="1670315" cy="2079541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F541EA63-A005-3B74-EB6D-390DFFBBE0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6422" y="5171673"/>
            <a:ext cx="2226206" cy="1557506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68815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671F1A2-426A-4993-1445-3433E0D48042}"/>
              </a:ext>
            </a:extLst>
          </p:cNvPr>
          <p:cNvGraphicFramePr/>
          <p:nvPr/>
        </p:nvGraphicFramePr>
        <p:xfrm>
          <a:off x="323120" y="719666"/>
          <a:ext cx="1138419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Tijdelijke aanduiding voor inhoud 5">
            <a:extLst>
              <a:ext uri="{FF2B5EF4-FFF2-40B4-BE49-F238E27FC236}">
                <a16:creationId xmlns:a16="http://schemas.microsoft.com/office/drawing/2014/main" id="{BAB8E1EF-3625-CCC3-C8A1-FE83CE04EBDE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50000"/>
          </a:blip>
          <a:stretch>
            <a:fillRect/>
          </a:stretch>
        </p:blipFill>
        <p:spPr>
          <a:xfrm>
            <a:off x="10389667" y="227974"/>
            <a:ext cx="1704568" cy="893583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2950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0977F-0497-B294-ECC0-B344FCD01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854" y="238994"/>
            <a:ext cx="9902892" cy="642328"/>
          </a:xfrm>
        </p:spPr>
        <p:txBody>
          <a:bodyPr/>
          <a:lstStyle/>
          <a:p>
            <a:r>
              <a:rPr lang="nl-NL"/>
              <a:t>De </a:t>
            </a:r>
            <a:r>
              <a:rPr lang="nl-NL" sz="3600"/>
              <a:t>grootste</a:t>
            </a:r>
            <a:r>
              <a:rPr lang="nl-NL"/>
              <a:t> wijziging</a:t>
            </a:r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49CB7D1-E171-81F5-0D5C-6C7A0D792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896433"/>
            <a:ext cx="9144000" cy="3571875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6BFF6FB7-1AFC-F436-9B0F-B53978685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84065"/>
            <a:ext cx="12192000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5378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C3B5727-5F7B-455D-516C-F558742998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177" y="1121557"/>
            <a:ext cx="11633336" cy="5021262"/>
          </a:xfrm>
        </p:spPr>
        <p:txBody>
          <a:bodyPr/>
          <a:lstStyle/>
          <a:p>
            <a:r>
              <a:rPr lang="nl-BE" b="1"/>
              <a:t>Team </a:t>
            </a:r>
            <a:r>
              <a:rPr lang="nl-BE"/>
              <a:t>-&gt; </a:t>
            </a:r>
            <a:r>
              <a:rPr lang="nl-BE" b="1"/>
              <a:t>4 tot 6 weken</a:t>
            </a:r>
            <a:r>
              <a:rPr lang="nl-BE"/>
              <a:t> → </a:t>
            </a:r>
            <a:r>
              <a:rPr lang="nl-BE">
                <a:solidFill>
                  <a:schemeClr val="accent1"/>
                </a:solidFill>
              </a:rPr>
              <a:t>FOCUS voor mijn doelgroep </a:t>
            </a:r>
            <a:r>
              <a:rPr lang="nl-BE"/>
              <a:t>→ </a:t>
            </a:r>
            <a:r>
              <a:rPr lang="nl-BE" b="1"/>
              <a:t>Waartoe</a:t>
            </a:r>
            <a:r>
              <a:rPr lang="nl-BE"/>
              <a:t> → verbreden, verdiepen, verruimen.</a:t>
            </a:r>
          </a:p>
          <a:p>
            <a:r>
              <a:rPr lang="nl-BE"/>
              <a:t>Waar ligt voor jullie de focus? </a:t>
            </a:r>
          </a:p>
          <a:p>
            <a:pPr lvl="1"/>
            <a:r>
              <a:rPr lang="nl-BE"/>
              <a:t>Ervaren van de wereld voorbeelden erbij zoeken</a:t>
            </a:r>
          </a:p>
          <a:p>
            <a:pPr lvl="1"/>
            <a:r>
              <a:rPr lang="nl-BE"/>
              <a:t>Kennis van de wereld</a:t>
            </a:r>
          </a:p>
          <a:p>
            <a:pPr lvl="1"/>
            <a:r>
              <a:rPr lang="nl-BE"/>
              <a:t>Verbanden leggen</a:t>
            </a:r>
          </a:p>
          <a:p>
            <a:pPr lvl="1"/>
            <a:r>
              <a:rPr lang="nl-BE"/>
              <a:t>Doelgericht afgestemd op het kind</a:t>
            </a:r>
          </a:p>
          <a:p>
            <a:pPr lvl="1"/>
            <a:r>
              <a:rPr lang="nl-BE"/>
              <a:t>Uitdagend op niveau van de leerling</a:t>
            </a:r>
          </a:p>
          <a:p>
            <a:pPr lvl="1"/>
            <a:r>
              <a:rPr lang="nl-BE"/>
              <a:t>Van de kleine wereld naar de grote wereld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FF2CE4C-0ABF-E484-D2E8-7DD0D6ADA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6" y="473076"/>
            <a:ext cx="11633337" cy="648481"/>
          </a:xfrm>
        </p:spPr>
        <p:txBody>
          <a:bodyPr/>
          <a:lstStyle/>
          <a:p>
            <a:r>
              <a:rPr lang="nl-BE"/>
              <a:t>Wat wil dit dan zeggen voor onze doelgroep?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ABD493AE-2864-A3F4-85E8-638D487D63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0389667" y="1770038"/>
            <a:ext cx="1704568" cy="893583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86466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8740F166-5047-8A9C-5972-42D00031FF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177" y="1121556"/>
            <a:ext cx="9799638" cy="5599283"/>
          </a:xfrm>
        </p:spPr>
        <p:txBody>
          <a:bodyPr/>
          <a:lstStyle/>
          <a:p>
            <a:endParaRPr lang="nl-NL" b="1">
              <a:cs typeface="Roboto" panose="02000000000000000000" pitchFamily="2" charset="0"/>
            </a:endParaRPr>
          </a:p>
          <a:p>
            <a:endParaRPr lang="nl-NL" b="1">
              <a:cs typeface="Roboto" panose="02000000000000000000" pitchFamily="2" charset="0"/>
            </a:endParaRPr>
          </a:p>
          <a:p>
            <a:r>
              <a:rPr lang="nl-NL" b="1">
                <a:cs typeface="Roboto" panose="02000000000000000000" pitchFamily="2" charset="0"/>
              </a:rPr>
              <a:t>Thema</a:t>
            </a:r>
            <a:r>
              <a:rPr lang="nl-NL">
                <a:cs typeface="Roboto" panose="02000000000000000000" pitchFamily="2" charset="0"/>
              </a:rPr>
              <a:t> van </a:t>
            </a:r>
            <a:r>
              <a:rPr lang="nl-NL" b="1">
                <a:cs typeface="Roboto" panose="02000000000000000000" pitchFamily="2" charset="0"/>
              </a:rPr>
              <a:t>4 tot 6 weken </a:t>
            </a:r>
            <a:r>
              <a:rPr lang="nl-NL">
                <a:cs typeface="Roboto" panose="02000000000000000000" pitchFamily="2" charset="0"/>
              </a:rPr>
              <a:t>in </a:t>
            </a:r>
            <a:r>
              <a:rPr lang="nl-NL" b="1">
                <a:cs typeface="Roboto" panose="02000000000000000000" pitchFamily="2" charset="0"/>
              </a:rPr>
              <a:t>team</a:t>
            </a:r>
            <a:r>
              <a:rPr lang="nl-NL">
                <a:cs typeface="Roboto" panose="02000000000000000000" pitchFamily="2" charset="0"/>
              </a:rPr>
              <a:t> bepalen</a:t>
            </a:r>
          </a:p>
          <a:p>
            <a:pPr>
              <a:lnSpc>
                <a:spcPct val="80000"/>
              </a:lnSpc>
            </a:pPr>
            <a:r>
              <a:rPr lang="nl-NL">
                <a:cs typeface="Roboto" panose="02000000000000000000" pitchFamily="2" charset="0"/>
              </a:rPr>
              <a:t>rekening houden met de voorkennis en de inhoud van het </a:t>
            </a:r>
            <a:r>
              <a:rPr lang="nl-NL" b="1">
                <a:cs typeface="Roboto" panose="02000000000000000000" pitchFamily="2" charset="0"/>
              </a:rPr>
              <a:t>leerplan</a:t>
            </a:r>
            <a:r>
              <a:rPr lang="nl-NL">
                <a:cs typeface="Roboto" panose="02000000000000000000" pitchFamily="2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nl-NL" b="1">
                <a:cs typeface="Roboto" panose="02000000000000000000" pitchFamily="2" charset="0"/>
              </a:rPr>
              <a:t>brainstormen</a:t>
            </a:r>
            <a:r>
              <a:rPr lang="nl-NL">
                <a:cs typeface="Roboto" panose="02000000000000000000" pitchFamily="2" charset="0"/>
              </a:rPr>
              <a:t>  met het team  </a:t>
            </a:r>
          </a:p>
          <a:p>
            <a:pPr>
              <a:lnSpc>
                <a:spcPct val="80000"/>
              </a:lnSpc>
            </a:pPr>
            <a:r>
              <a:rPr lang="nl-NL" b="1">
                <a:cs typeface="Roboto" panose="02000000000000000000" pitchFamily="2" charset="0"/>
              </a:rPr>
              <a:t>themadoelen (3 tot 5) </a:t>
            </a:r>
            <a:r>
              <a:rPr lang="nl-NL">
                <a:cs typeface="Roboto" panose="02000000000000000000" pitchFamily="2" charset="0"/>
              </a:rPr>
              <a:t>selecteren, subthema’s en </a:t>
            </a:r>
            <a:r>
              <a:rPr lang="nl-NL" b="1">
                <a:cs typeface="Roboto" panose="02000000000000000000" pitchFamily="2" charset="0"/>
              </a:rPr>
              <a:t>subdoelen (minstens 10) </a:t>
            </a:r>
            <a:r>
              <a:rPr lang="nl-NL">
                <a:cs typeface="Roboto" panose="02000000000000000000" pitchFamily="2" charset="0"/>
              </a:rPr>
              <a:t>bepalen</a:t>
            </a:r>
          </a:p>
          <a:p>
            <a:pPr>
              <a:lnSpc>
                <a:spcPct val="80000"/>
              </a:lnSpc>
            </a:pPr>
            <a:r>
              <a:rPr lang="nl-NL">
                <a:cs typeface="Roboto" panose="02000000000000000000" pitchFamily="2" charset="0"/>
              </a:rPr>
              <a:t>hou rekening met de</a:t>
            </a:r>
            <a:r>
              <a:rPr lang="nl-NL" b="1">
                <a:cs typeface="Roboto" panose="02000000000000000000" pitchFamily="2" charset="0"/>
              </a:rPr>
              <a:t> beginsituatie </a:t>
            </a:r>
            <a:r>
              <a:rPr lang="nl-NL">
                <a:cs typeface="Roboto" panose="02000000000000000000" pitchFamily="2" charset="0"/>
              </a:rPr>
              <a:t>van je leerlingen</a:t>
            </a:r>
          </a:p>
          <a:p>
            <a:pPr>
              <a:lnSpc>
                <a:spcPct val="80000"/>
              </a:lnSpc>
            </a:pPr>
            <a:r>
              <a:rPr lang="nl-NL" b="1">
                <a:cs typeface="Roboto" panose="02000000000000000000" pitchFamily="2" charset="0"/>
              </a:rPr>
              <a:t>coherenties</a:t>
            </a:r>
            <a:r>
              <a:rPr lang="nl-NL">
                <a:cs typeface="Roboto" panose="02000000000000000000" pitchFamily="2" charset="0"/>
              </a:rPr>
              <a:t> bekijken in de leerplantool </a:t>
            </a:r>
          </a:p>
          <a:p>
            <a:pPr>
              <a:lnSpc>
                <a:spcPct val="80000"/>
              </a:lnSpc>
            </a:pPr>
            <a:r>
              <a:rPr lang="nl-NL">
                <a:cs typeface="Roboto" panose="02000000000000000000" pitchFamily="2" charset="0"/>
              </a:rPr>
              <a:t>denk na over het </a:t>
            </a:r>
            <a:r>
              <a:rPr lang="nl-NL" b="1">
                <a:cs typeface="Roboto" panose="02000000000000000000" pitchFamily="2" charset="0"/>
              </a:rPr>
              <a:t>visualisatie van de thema- en subdoelen</a:t>
            </a:r>
          </a:p>
          <a:p>
            <a:pPr>
              <a:lnSpc>
                <a:spcPct val="80000"/>
              </a:lnSpc>
            </a:pPr>
            <a:r>
              <a:rPr lang="nl-NL" b="1">
                <a:cs typeface="Roboto" panose="02000000000000000000" pitchFamily="2" charset="0"/>
              </a:rPr>
              <a:t>RKG-doelen</a:t>
            </a:r>
            <a:r>
              <a:rPr lang="nl-NL">
                <a:cs typeface="Roboto" panose="02000000000000000000" pitchFamily="2" charset="0"/>
              </a:rPr>
              <a:t> bepalen – formuleer </a:t>
            </a:r>
            <a:r>
              <a:rPr lang="nl-NL" b="1">
                <a:cs typeface="Roboto" panose="02000000000000000000" pitchFamily="2" charset="0"/>
              </a:rPr>
              <a:t>1 RKG doel per subthema </a:t>
            </a:r>
            <a:r>
              <a:rPr lang="nl-NL">
                <a:cs typeface="Roboto" panose="02000000000000000000" pitchFamily="2" charset="0"/>
              </a:rPr>
              <a:t>+ werk </a:t>
            </a:r>
            <a:r>
              <a:rPr lang="nl-NL" b="1">
                <a:cs typeface="Roboto" panose="02000000000000000000" pitchFamily="2" charset="0"/>
              </a:rPr>
              <a:t>3 impulsen </a:t>
            </a:r>
            <a:r>
              <a:rPr lang="nl-NL">
                <a:cs typeface="Roboto" panose="02000000000000000000" pitchFamily="2" charset="0"/>
              </a:rPr>
              <a:t>uit + </a:t>
            </a:r>
            <a:r>
              <a:rPr lang="nl-NL" b="1">
                <a:cs typeface="Roboto" panose="02000000000000000000" pitchFamily="2" charset="0"/>
              </a:rPr>
              <a:t>3 activiteiten per week</a:t>
            </a:r>
            <a:r>
              <a:rPr lang="nl-NL">
                <a:cs typeface="Roboto" panose="02000000000000000000" pitchFamily="2" charset="0"/>
              </a:rPr>
              <a:t>. </a:t>
            </a:r>
          </a:p>
          <a:p>
            <a:pPr>
              <a:lnSpc>
                <a:spcPct val="80000"/>
              </a:lnSpc>
            </a:pPr>
            <a:endParaRPr lang="nl-NL" sz="800">
              <a:cs typeface="Roboto" panose="02000000000000000000" pitchFamily="2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nl-NL" u="sng">
                <a:cs typeface="Roboto" panose="02000000000000000000" pitchFamily="2" charset="0"/>
              </a:rPr>
              <a:t>Afspraak:</a:t>
            </a:r>
            <a:r>
              <a:rPr lang="nl-NL">
                <a:cs typeface="Roboto" panose="02000000000000000000" pitchFamily="2" charset="0"/>
              </a:rPr>
              <a:t> blijf zoveel mogelijk binnen hetzelfde domein, subdomein, de (eventuele) cluster, daar zie je een leerplandoel op leeftijd geformuleerd.</a:t>
            </a:r>
          </a:p>
          <a:p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29A0F0E-4B51-1507-5BF6-D44A44121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solidFill>
                  <a:srgbClr val="4CBCC5"/>
                </a:solidFill>
              </a:rPr>
              <a:t>1. DOELGERICHT</a:t>
            </a: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71373CC-FC1E-5E15-7187-3727E0012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1945" y="299748"/>
            <a:ext cx="2829295" cy="1620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4A1B851A-A17B-F27B-071A-1C1D0C863D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1564" y="299748"/>
            <a:ext cx="359530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8062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11CF2F0F-695B-CC37-BA03-4B26CACCB4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177" y="1121556"/>
            <a:ext cx="9799638" cy="552308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b="1">
              <a:solidFill>
                <a:srgbClr val="AE2081"/>
              </a:solidFill>
              <a:cs typeface="Roboto" panose="02000000000000000000" pitchFamily="2" charset="0"/>
            </a:endParaRPr>
          </a:p>
          <a:p>
            <a:pPr marL="0" indent="0">
              <a:buNone/>
            </a:pPr>
            <a:endParaRPr lang="nl-NL" b="1">
              <a:solidFill>
                <a:srgbClr val="AE2081"/>
              </a:solidFill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nl-NL" b="1">
                <a:solidFill>
                  <a:srgbClr val="AE2081"/>
                </a:solidFill>
                <a:cs typeface="Roboto" panose="02000000000000000000" pitchFamily="2" charset="0"/>
              </a:rPr>
              <a:t>Weetjes: </a:t>
            </a:r>
            <a:br>
              <a:rPr lang="nl-NL">
                <a:cs typeface="Roboto" panose="02000000000000000000" pitchFamily="2" charset="0"/>
              </a:rPr>
            </a:br>
            <a:endParaRPr lang="nl-NL" sz="800">
              <a:cs typeface="Roboto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>
                <a:cs typeface="Roboto" panose="02000000000000000000" pitchFamily="2" charset="0"/>
              </a:rPr>
              <a:t>- Voorkennis haal je op aan het begin van het leren.</a:t>
            </a:r>
            <a:br>
              <a:rPr lang="nl-NL">
                <a:cs typeface="Roboto" panose="02000000000000000000" pitchFamily="2" charset="0"/>
              </a:rPr>
            </a:br>
            <a:r>
              <a:rPr lang="nl-NL">
                <a:cs typeface="Roboto" panose="02000000000000000000" pitchFamily="2" charset="0"/>
              </a:rPr>
              <a:t>- Achtergrondkennis bouw je systematisch op doorheen het leren. </a:t>
            </a:r>
            <a:br>
              <a:rPr lang="nl-NL">
                <a:cs typeface="Roboto" panose="02000000000000000000" pitchFamily="2" charset="0"/>
              </a:rPr>
            </a:br>
            <a:r>
              <a:rPr lang="nl-NL">
                <a:cs typeface="Roboto" panose="02000000000000000000" pitchFamily="2" charset="0"/>
              </a:rPr>
              <a:t>- Themadoelen komen voornamelijk uit de zaakvakken, subdoelen ook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>
                <a:cs typeface="Roboto" panose="02000000000000000000" pitchFamily="2" charset="0"/>
              </a:rPr>
              <a:t>  uit de andere disciplines.</a:t>
            </a:r>
            <a:br>
              <a:rPr lang="nl-NL">
                <a:cs typeface="Roboto" panose="02000000000000000000" pitchFamily="2" charset="0"/>
              </a:rPr>
            </a:br>
            <a:r>
              <a:rPr lang="nl-NL">
                <a:cs typeface="Roboto" panose="02000000000000000000" pitchFamily="2" charset="0"/>
              </a:rPr>
              <a:t>- Maak gebruik van de coherenties (samenhang van de doelen) in de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>
                <a:cs typeface="Roboto" panose="02000000000000000000" pitchFamily="2" charset="0"/>
              </a:rPr>
              <a:t>  digitale tool: voor, na, verplicht samen, samen, alternatief</a:t>
            </a:r>
            <a:br>
              <a:rPr lang="nl-NL">
                <a:cs typeface="Roboto" panose="02000000000000000000" pitchFamily="2" charset="0"/>
              </a:rPr>
            </a:br>
            <a:r>
              <a:rPr lang="nl-NL">
                <a:cs typeface="Roboto" panose="02000000000000000000" pitchFamily="2" charset="0"/>
              </a:rPr>
              <a:t>- </a:t>
            </a:r>
            <a:r>
              <a:rPr lang="nl-NL" b="1">
                <a:cs typeface="Roboto" panose="02000000000000000000" pitchFamily="2" charset="0"/>
              </a:rPr>
              <a:t>Eerst doelen, daarna activiteiten, materialen en hoeken.</a:t>
            </a:r>
            <a:br>
              <a:rPr lang="nl-NL">
                <a:cs typeface="Roboto" panose="02000000000000000000" pitchFamily="2" charset="0"/>
              </a:rPr>
            </a:br>
            <a:r>
              <a:rPr lang="nl-NL">
                <a:cs typeface="Roboto" panose="02000000000000000000" pitchFamily="2" charset="0"/>
              </a:rPr>
              <a:t>- </a:t>
            </a:r>
            <a:r>
              <a:rPr lang="nl-NL" b="1">
                <a:cs typeface="Roboto" panose="02000000000000000000" pitchFamily="2" charset="0"/>
              </a:rPr>
              <a:t>Kies</a:t>
            </a:r>
            <a:r>
              <a:rPr lang="nl-NL">
                <a:cs typeface="Roboto" panose="02000000000000000000" pitchFamily="2" charset="0"/>
              </a:rPr>
              <a:t> bewust </a:t>
            </a:r>
            <a:r>
              <a:rPr lang="nl-NL" b="1">
                <a:cs typeface="Roboto" panose="02000000000000000000" pitchFamily="2" charset="0"/>
              </a:rPr>
              <a:t>welke doelen </a:t>
            </a:r>
            <a:r>
              <a:rPr lang="nl-NL">
                <a:cs typeface="Roboto" panose="02000000000000000000" pitchFamily="2" charset="0"/>
              </a:rPr>
              <a:t>je gaat </a:t>
            </a:r>
            <a:r>
              <a:rPr lang="nl-NL" b="1">
                <a:cs typeface="Roboto" panose="02000000000000000000" pitchFamily="2" charset="0"/>
              </a:rPr>
              <a:t>visualiseren</a:t>
            </a:r>
            <a:r>
              <a:rPr lang="nl-NL">
                <a:cs typeface="Roboto" panose="02000000000000000000" pitchFamily="2" charset="0"/>
              </a:rPr>
              <a:t>.</a:t>
            </a:r>
            <a:br>
              <a:rPr lang="nl-NL">
                <a:cs typeface="Roboto" panose="02000000000000000000" pitchFamily="2" charset="0"/>
              </a:rPr>
            </a:br>
            <a:endParaRPr lang="nl-BE">
              <a:cs typeface="Roboto" panose="02000000000000000000" pitchFamily="2" charset="0"/>
            </a:endParaRPr>
          </a:p>
          <a:p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0DBEA63-2A25-2C2D-8358-82BB0AFD1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solidFill>
                  <a:srgbClr val="4CBCC5"/>
                </a:solidFill>
              </a:rPr>
              <a:t>1. DOELGERICHT</a:t>
            </a: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0CA232E-106D-9CEC-7CE0-9AF9B4566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1945" y="299748"/>
            <a:ext cx="2829295" cy="1620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E1652CA-EDBD-754B-231A-E858FB722F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101" y="299748"/>
            <a:ext cx="3595300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6010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8FEB2BCD-9D11-7362-FFF2-051F36517C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36220" y="1615283"/>
            <a:ext cx="6919560" cy="3627434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Pijl: rechts 6">
            <a:extLst>
              <a:ext uri="{FF2B5EF4-FFF2-40B4-BE49-F238E27FC236}">
                <a16:creationId xmlns:a16="http://schemas.microsoft.com/office/drawing/2014/main" id="{ACFABE6C-853E-3803-977C-0E586FA93BEE}"/>
              </a:ext>
            </a:extLst>
          </p:cNvPr>
          <p:cNvSpPr/>
          <p:nvPr/>
        </p:nvSpPr>
        <p:spPr>
          <a:xfrm rot="19503078">
            <a:off x="1231018" y="4845074"/>
            <a:ext cx="2194560" cy="4775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Pijl: rechts 8">
            <a:extLst>
              <a:ext uri="{FF2B5EF4-FFF2-40B4-BE49-F238E27FC236}">
                <a16:creationId xmlns:a16="http://schemas.microsoft.com/office/drawing/2014/main" id="{A1DE45DC-54AE-ACA3-0BAC-74EB853FF957}"/>
              </a:ext>
            </a:extLst>
          </p:cNvPr>
          <p:cNvSpPr/>
          <p:nvPr/>
        </p:nvSpPr>
        <p:spPr>
          <a:xfrm rot="1950100">
            <a:off x="1248555" y="1376523"/>
            <a:ext cx="2194560" cy="4775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67D36A6-5B0F-857D-4B99-7A2F82577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7997" y="1114350"/>
            <a:ext cx="2002194" cy="1146417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64D9B98-DA9A-1E14-3469-4C6B82D507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1615" y="180809"/>
            <a:ext cx="1980385" cy="882881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180CDC95-CA66-3B3F-A9B1-296597649B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3920" y="5367252"/>
            <a:ext cx="3991439" cy="1427213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C4906B78-1D2D-0873-1E31-1A1D72769B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1972" y="4861806"/>
            <a:ext cx="3811796" cy="14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3259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5FDFDDBF-263E-6B4C-F729-842DA7F557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BE"/>
              <a:t>Een themadoel is een leerplandoel dat voldoende conceptueel, kennisrijk, breed, samenhangend en betekenisvol is om gedurende 4 tot 6 weken de inhoudelijke ruggengraat van een volledig thema te vormen.</a:t>
            </a:r>
          </a:p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884508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E0925A7-018C-C08F-498E-025ED2E798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r>
              <a:rPr lang="nl-BE" b="1"/>
              <a:t>Draagt de inhoudelijke kern van het thema</a:t>
            </a:r>
          </a:p>
          <a:p>
            <a:pPr lvl="1"/>
            <a:r>
              <a:rPr lang="nl-BE" b="1"/>
              <a:t>Kennis, inzichten of concepten die leerlingen gedurende meerdere weken kunnen opbouwen</a:t>
            </a:r>
          </a:p>
          <a:p>
            <a:r>
              <a:rPr lang="nl-BE" b="1"/>
              <a:t>Heeft voldoende breedte</a:t>
            </a:r>
          </a:p>
          <a:p>
            <a:pPr lvl="1"/>
            <a:r>
              <a:rPr lang="nl-BE" b="1"/>
              <a:t>Meerdere activiteiten, gesprekken, kennisinhouden</a:t>
            </a:r>
          </a:p>
          <a:p>
            <a:r>
              <a:rPr lang="nl-BE" b="1"/>
              <a:t>Laat zich opsplitsen in meerdere subdoelen</a:t>
            </a:r>
          </a:p>
          <a:p>
            <a:pPr lvl="1"/>
            <a:r>
              <a:rPr lang="nl-BE" b="1"/>
              <a:t>Linken met subthema’s moeten mogelijk zijn</a:t>
            </a:r>
          </a:p>
          <a:p>
            <a:r>
              <a:rPr lang="nl-BE" b="1"/>
              <a:t>Heeft een sterke kenniscomponent</a:t>
            </a:r>
          </a:p>
          <a:p>
            <a:pPr lvl="1"/>
            <a:r>
              <a:rPr lang="nl-BE" b="1"/>
              <a:t>Komt uit de zaakvakken</a:t>
            </a:r>
          </a:p>
          <a:p>
            <a:r>
              <a:rPr lang="nl-BE" b="1"/>
              <a:t>Kan leiden tot betekenisvolle denk- en onderzoeksvragen</a:t>
            </a:r>
          </a:p>
          <a:p>
            <a:pPr lvl="1"/>
            <a:r>
              <a:rPr lang="nl-BE" b="1"/>
              <a:t>Nodigen uit tot denken en onderzoeken</a:t>
            </a:r>
          </a:p>
          <a:p>
            <a:r>
              <a:rPr lang="nl-BE" b="1"/>
              <a:t>Creëert kansen voor integratie van andere disciplines in de subthema’s.</a:t>
            </a:r>
          </a:p>
          <a:p>
            <a:pPr lvl="1"/>
            <a:r>
              <a:rPr lang="nl-BE" b="1"/>
              <a:t>Waar zijn er nog kansen?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65A0BF7-C624-7BF7-F41E-177E3565B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Criteria themadoel</a:t>
            </a:r>
          </a:p>
        </p:txBody>
      </p:sp>
    </p:spTree>
    <p:extLst>
      <p:ext uri="{BB962C8B-B14F-4D97-AF65-F5344CB8AC3E}">
        <p14:creationId xmlns:p14="http://schemas.microsoft.com/office/powerpoint/2010/main" val="25706469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BFDCBB6-6639-9087-F6B8-04510EC625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177" y="1121557"/>
            <a:ext cx="9799638" cy="5652869"/>
          </a:xfrm>
        </p:spPr>
        <p:txBody>
          <a:bodyPr/>
          <a:lstStyle/>
          <a:p>
            <a:r>
              <a:rPr lang="nl-NL"/>
              <a:t>Bouwt het belangrijke kennis op over de wereld?</a:t>
            </a:r>
          </a:p>
          <a:p>
            <a:r>
              <a:rPr lang="nl-NL"/>
              <a:t>Kan ik er 4 tot 6 weken rond werken?</a:t>
            </a:r>
          </a:p>
          <a:p>
            <a:r>
              <a:rPr lang="nl-NL"/>
              <a:t>Kan ik er meerdere subthema's uit afleiden?</a:t>
            </a:r>
          </a:p>
          <a:p>
            <a:r>
              <a:rPr lang="nl-NL"/>
              <a:t>Kan het in elk subthema terugkomen?</a:t>
            </a:r>
          </a:p>
          <a:p>
            <a:r>
              <a:rPr lang="nl-NL"/>
              <a:t>Kan ik er krachtige denk- en onderzoeksvragen rond formuleren?</a:t>
            </a:r>
          </a:p>
          <a:p>
            <a:pPr marL="0" indent="0">
              <a:buNone/>
            </a:pPr>
            <a:endParaRPr lang="nl-NL"/>
          </a:p>
          <a:p>
            <a:pPr marL="0" indent="0">
              <a:buNone/>
            </a:pPr>
            <a:r>
              <a:rPr lang="nl-NL" b="1"/>
              <a:t>Zaakvakken:</a:t>
            </a:r>
          </a:p>
          <a:p>
            <a:pPr>
              <a:buFontTx/>
              <a:buChar char="-"/>
            </a:pPr>
            <a:r>
              <a:rPr lang="nl-NL"/>
              <a:t>Wetenschap en techniek</a:t>
            </a:r>
          </a:p>
          <a:p>
            <a:pPr>
              <a:buFontTx/>
              <a:buChar char="-"/>
            </a:pPr>
            <a:r>
              <a:rPr lang="nl-NL"/>
              <a:t>Aardrijkskunde</a:t>
            </a:r>
          </a:p>
          <a:p>
            <a:pPr>
              <a:buFontTx/>
              <a:buChar char="-"/>
            </a:pPr>
            <a:r>
              <a:rPr lang="nl-NL"/>
              <a:t>Geschiedenis</a:t>
            </a:r>
          </a:p>
          <a:p>
            <a:pPr>
              <a:buFontTx/>
              <a:buChar char="-"/>
            </a:pPr>
            <a:r>
              <a:rPr lang="nl-NL"/>
              <a:t>Muzische vorming</a:t>
            </a:r>
          </a:p>
          <a:p>
            <a:pPr>
              <a:buFontTx/>
              <a:buChar char="-"/>
            </a:pPr>
            <a:r>
              <a:rPr lang="nl-NL"/>
              <a:t>(beperkt ook in gezonde en veilige levensstijl)</a:t>
            </a:r>
            <a:endParaRPr lang="nl-B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AE41F75-A736-DE52-AC7E-C7F191F60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Mogelijke richtvragen</a:t>
            </a:r>
          </a:p>
        </p:txBody>
      </p:sp>
      <p:sp>
        <p:nvSpPr>
          <p:cNvPr id="4" name="Tijdelijke aanduiding voor tekst 1">
            <a:extLst>
              <a:ext uri="{FF2B5EF4-FFF2-40B4-BE49-F238E27FC236}">
                <a16:creationId xmlns:a16="http://schemas.microsoft.com/office/drawing/2014/main" id="{C13D8A0F-A94E-AF4C-8C7C-7184D9634B2F}"/>
              </a:ext>
            </a:extLst>
          </p:cNvPr>
          <p:cNvSpPr txBox="1">
            <a:spLocks/>
          </p:cNvSpPr>
          <p:nvPr/>
        </p:nvSpPr>
        <p:spPr>
          <a:xfrm>
            <a:off x="319177" y="4077481"/>
            <a:ext cx="9799638" cy="2307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68" indent="-257168" algn="l" defTabSz="685783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1pPr>
            <a:lvl2pPr marL="685791" indent="-342900" algn="l" defTabSz="685783" rtl="0" eaLnBrk="1" latinLnBrk="0" hangingPunct="1">
              <a:spcBef>
                <a:spcPct val="20000"/>
              </a:spcBef>
              <a:buClr>
                <a:srgbClr val="4CBCC5"/>
              </a:buClr>
              <a:buFont typeface="Arial" panose="020B0604020202020204" pitchFamily="34" charset="0"/>
              <a:buChar char="•"/>
              <a:defRPr sz="2100" kern="1200">
                <a:solidFill>
                  <a:srgbClr val="4CBCC5"/>
                </a:solidFill>
                <a:latin typeface="Roboto" pitchFamily="2" charset="0"/>
                <a:ea typeface="Roboto" pitchFamily="2" charset="0"/>
                <a:cs typeface="+mn-cs"/>
              </a:defRPr>
            </a:lvl2pPr>
            <a:lvl3pPr marL="857228" indent="-171446" algn="l" defTabSz="685783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3pPr>
            <a:lvl4pPr marL="1200120" indent="-171446" algn="l" defTabSz="685783" rtl="0" eaLnBrk="1" latinLnBrk="0" hangingPunct="1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4pPr>
            <a:lvl5pPr marL="1543012" indent="-171446" algn="l" defTabSz="685783" rtl="0" eaLnBrk="1" latinLnBrk="0" hangingPunct="1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0868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3FCA726-CE90-12BD-25F8-42D70496BD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C71F5DA-1A70-7F92-2B19-B39602532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Voorbeeld van een goed themadoel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CCC74DF-96C2-98C0-9F95-828C01FCA6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77" y="1121557"/>
            <a:ext cx="11774453" cy="546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2419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70E98B6-5A28-28BA-67FC-D1D034AD6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Geen themadoel, eerder subdoel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58AD480-8633-DDCF-37BB-1FD1511A68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77" y="1121557"/>
            <a:ext cx="11718674" cy="4414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9020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C2FBDDAD-3A58-BD75-320A-10799C8562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b="1">
              <a:cs typeface="Roboto" panose="02000000000000000000" pitchFamily="2" charset="0"/>
            </a:endParaRPr>
          </a:p>
          <a:p>
            <a:endParaRPr lang="nl-NL" b="1">
              <a:cs typeface="Roboto" panose="02000000000000000000" pitchFamily="2" charset="0"/>
            </a:endParaRPr>
          </a:p>
          <a:p>
            <a:endParaRPr lang="nl-NL" b="1">
              <a:cs typeface="Roboto" panose="02000000000000000000" pitchFamily="2" charset="0"/>
            </a:endParaRPr>
          </a:p>
          <a:p>
            <a:r>
              <a:rPr lang="nl-NL" b="1">
                <a:cs typeface="Roboto" panose="02000000000000000000" pitchFamily="2" charset="0"/>
              </a:rPr>
              <a:t>Aanknopingspunten</a:t>
            </a:r>
            <a:r>
              <a:rPr lang="nl-NL">
                <a:cs typeface="Roboto" panose="02000000000000000000" pitchFamily="2" charset="0"/>
              </a:rPr>
              <a:t> zoeken met de </a:t>
            </a:r>
            <a:r>
              <a:rPr lang="nl-NL" b="1">
                <a:cs typeface="Roboto" panose="02000000000000000000" pitchFamily="2" charset="0"/>
              </a:rPr>
              <a:t>leefwereld</a:t>
            </a:r>
            <a:r>
              <a:rPr lang="nl-NL">
                <a:cs typeface="Roboto" panose="02000000000000000000" pitchFamily="2" charset="0"/>
              </a:rPr>
              <a:t> d.m.v. een brainstorm met leerlingen. </a:t>
            </a:r>
          </a:p>
          <a:p>
            <a:r>
              <a:rPr lang="nl-NL">
                <a:cs typeface="Roboto" panose="02000000000000000000" pitchFamily="2" charset="0"/>
              </a:rPr>
              <a:t>Bij elk </a:t>
            </a:r>
            <a:r>
              <a:rPr lang="nl-NL" err="1">
                <a:cs typeface="Roboto" panose="02000000000000000000" pitchFamily="2" charset="0"/>
              </a:rPr>
              <a:t>subthema</a:t>
            </a:r>
            <a:r>
              <a:rPr lang="nl-NL">
                <a:cs typeface="Roboto" panose="02000000000000000000" pitchFamily="2" charset="0"/>
              </a:rPr>
              <a:t> denk je na over </a:t>
            </a:r>
            <a:r>
              <a:rPr lang="nl-NL" b="1" err="1">
                <a:cs typeface="Roboto" panose="02000000000000000000" pitchFamily="2" charset="0"/>
              </a:rPr>
              <a:t>onderzoeksvra</a:t>
            </a:r>
            <a:r>
              <a:rPr lang="nl-NL" b="1">
                <a:cs typeface="Roboto" panose="02000000000000000000" pitchFamily="2" charset="0"/>
              </a:rPr>
              <a:t>(a)g(en): </a:t>
            </a:r>
            <a:r>
              <a:rPr lang="nl-NL">
                <a:cs typeface="Roboto" panose="02000000000000000000" pitchFamily="2" charset="0"/>
              </a:rPr>
              <a:t>wat wil je met jouw leerlingengroep </a:t>
            </a:r>
            <a:r>
              <a:rPr lang="nl-NL" b="1">
                <a:cs typeface="Roboto" panose="02000000000000000000" pitchFamily="2" charset="0"/>
              </a:rPr>
              <a:t>onderzoeken, ontwerpen </a:t>
            </a:r>
            <a:r>
              <a:rPr lang="nl-NL">
                <a:cs typeface="Roboto" panose="02000000000000000000" pitchFamily="2" charset="0"/>
              </a:rPr>
              <a:t>en/of </a:t>
            </a:r>
            <a:r>
              <a:rPr lang="nl-NL" b="1">
                <a:cs typeface="Roboto" panose="02000000000000000000" pitchFamily="2" charset="0"/>
              </a:rPr>
              <a:t>optimaliseren?</a:t>
            </a:r>
          </a:p>
          <a:p>
            <a:r>
              <a:rPr lang="nl-NL" b="1">
                <a:cs typeface="Roboto" panose="02000000000000000000" pitchFamily="2" charset="0"/>
              </a:rPr>
              <a:t>Themadoelen in elk </a:t>
            </a:r>
            <a:r>
              <a:rPr lang="nl-NL" b="1" err="1">
                <a:cs typeface="Roboto" panose="02000000000000000000" pitchFamily="2" charset="0"/>
              </a:rPr>
              <a:t>subthema</a:t>
            </a:r>
            <a:r>
              <a:rPr lang="nl-NL" b="1">
                <a:cs typeface="Roboto" panose="02000000000000000000" pitchFamily="2" charset="0"/>
              </a:rPr>
              <a:t> meenemen.</a:t>
            </a:r>
          </a:p>
          <a:p>
            <a:r>
              <a:rPr lang="nl-NL" b="1">
                <a:cs typeface="Roboto" panose="02000000000000000000" pitchFamily="2" charset="0"/>
              </a:rPr>
              <a:t>Denk na over de uitwerking van de waartoe.</a:t>
            </a:r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EF81324-7B21-570F-3189-7CE68A2E0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>
                <a:solidFill>
                  <a:srgbClr val="BC1286"/>
                </a:solidFill>
              </a:rPr>
              <a:t>2. SAMENHANG</a:t>
            </a: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E03168E-273A-FE22-83E4-8109C3261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8209" y="280363"/>
            <a:ext cx="2830686" cy="16200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E776C9D9-E168-CBD9-B417-F953359041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9743" y="322299"/>
            <a:ext cx="4038144" cy="1578064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979EF9D-8FCE-4F96-28D3-1BC1874555E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41178" y="3632188"/>
            <a:ext cx="7987173" cy="299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5281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BAD72-DC56-5A45-8018-A9C64D73F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6F50ECF-07EC-2E64-A2ED-F5E4DF3543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97423" y="929756"/>
            <a:ext cx="9762673" cy="499848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4971C339-3E6F-CF7F-D982-C81A2241A4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7382" y="-133962"/>
            <a:ext cx="1632692" cy="678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9937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72102E0-E177-04F3-F44B-0CE0393214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45474" y="434659"/>
            <a:ext cx="11843658" cy="64255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defTabSz="914400">
              <a:spcBef>
                <a:spcPts val="0"/>
              </a:spcBef>
              <a:buNone/>
              <a:defRPr/>
            </a:pPr>
            <a:r>
              <a:rPr lang="nl-NL" sz="4000" b="1" u="sng" dirty="0">
                <a:latin typeface="Roboto"/>
                <a:ea typeface="Roboto"/>
                <a:cs typeface="Roboto"/>
              </a:rPr>
              <a:t>De wereld leren kennen</a:t>
            </a:r>
          </a:p>
          <a:p>
            <a:pPr marL="0" indent="0" defTabSz="914400">
              <a:spcBef>
                <a:spcPts val="0"/>
              </a:spcBef>
              <a:buNone/>
              <a:defRPr/>
            </a:pPr>
            <a:endParaRPr lang="nl-NL" sz="900" dirty="0"/>
          </a:p>
          <a:p>
            <a:pPr marL="0" indent="0" defTabSz="914400">
              <a:spcBef>
                <a:spcPts val="0"/>
              </a:spcBef>
              <a:buNone/>
              <a:defRPr/>
            </a:pPr>
            <a:endParaRPr lang="nl-NL" sz="900" dirty="0"/>
          </a:p>
          <a:p>
            <a:pPr marL="256540" indent="-256540" fontAlgn="t"/>
            <a:r>
              <a:rPr lang="nl-NL" sz="2700" b="1" dirty="0">
                <a:latin typeface="Roboto"/>
                <a:ea typeface="Roboto"/>
                <a:cs typeface="Roboto"/>
              </a:rPr>
              <a:t>Kern:</a:t>
            </a:r>
            <a:r>
              <a:rPr lang="nl-NL" sz="2700" dirty="0">
                <a:latin typeface="Roboto"/>
                <a:ea typeface="Roboto"/>
                <a:cs typeface="Roboto"/>
              </a:rPr>
              <a:t> </a:t>
            </a:r>
            <a:br>
              <a:rPr lang="nl-NL" sz="2700" dirty="0">
                <a:latin typeface="Roboto"/>
                <a:ea typeface="Roboto"/>
                <a:cs typeface="Roboto"/>
              </a:rPr>
            </a:br>
            <a:r>
              <a:rPr lang="nl-NL" sz="2700" dirty="0">
                <a:latin typeface="Roboto"/>
                <a:ea typeface="Roboto"/>
                <a:cs typeface="Roboto"/>
              </a:rPr>
              <a:t>kennis opbouwen over de werkelijkheid</a:t>
            </a:r>
          </a:p>
          <a:p>
            <a:pPr marL="0" indent="0" fontAlgn="t">
              <a:buNone/>
            </a:pPr>
            <a:endParaRPr lang="nl-NL" sz="900" dirty="0">
              <a:latin typeface="Roboto"/>
              <a:ea typeface="Roboto"/>
              <a:cs typeface="Roboto"/>
            </a:endParaRPr>
          </a:p>
          <a:p>
            <a:pPr marL="0" indent="0" fontAlgn="t">
              <a:buNone/>
            </a:pPr>
            <a:endParaRPr lang="nl-NL" sz="900" dirty="0">
              <a:latin typeface="Roboto"/>
              <a:ea typeface="Roboto"/>
              <a:cs typeface="Roboto"/>
            </a:endParaRPr>
          </a:p>
          <a:p>
            <a:pPr marL="0" indent="0" fontAlgn="t">
              <a:buNone/>
            </a:pPr>
            <a:endParaRPr lang="nl-NL" sz="900" dirty="0">
              <a:latin typeface="Roboto"/>
              <a:ea typeface="Roboto"/>
              <a:cs typeface="Roboto"/>
            </a:endParaRPr>
          </a:p>
          <a:p>
            <a:pPr marL="256540" indent="-256540" fontAlgn="t"/>
            <a:r>
              <a:rPr lang="nl-NL" sz="2700" dirty="0">
                <a:solidFill>
                  <a:schemeClr val="tx1"/>
                </a:solidFill>
              </a:rPr>
              <a:t>Dit is de </a:t>
            </a:r>
            <a:r>
              <a:rPr lang="nl-NL" sz="2700" b="1" dirty="0">
                <a:solidFill>
                  <a:schemeClr val="tx1"/>
                </a:solidFill>
              </a:rPr>
              <a:t>inhoudelijke ruggengraat</a:t>
            </a:r>
            <a:r>
              <a:rPr lang="nl-NL" sz="2700" dirty="0">
                <a:solidFill>
                  <a:schemeClr val="tx1"/>
                </a:solidFill>
              </a:rPr>
              <a:t>. Je zorgt voor:</a:t>
            </a:r>
            <a:endParaRPr lang="nl-NL" sz="2700" dirty="0">
              <a:solidFill>
                <a:schemeClr val="tx1"/>
              </a:solidFill>
              <a:cs typeface="Roboto" pitchFamily="2" charset="0"/>
            </a:endParaRPr>
          </a:p>
          <a:p>
            <a:pPr marL="685165" lvl="1" fontAlgn="t"/>
            <a:r>
              <a:rPr lang="nl-NL" sz="2400" dirty="0"/>
              <a:t>rijke, correcte en samenhangende </a:t>
            </a:r>
            <a:r>
              <a:rPr lang="nl-NL" sz="2400" b="1" dirty="0"/>
              <a:t>kennisinhouden</a:t>
            </a:r>
            <a:endParaRPr lang="nl-NL" sz="2400" dirty="0">
              <a:cs typeface="Roboto" pitchFamily="2" charset="0"/>
            </a:endParaRPr>
          </a:p>
          <a:p>
            <a:pPr marL="685165" lvl="1" fontAlgn="t"/>
            <a:r>
              <a:rPr lang="nl-NL" sz="2400" dirty="0"/>
              <a:t>opbouw van </a:t>
            </a:r>
            <a:r>
              <a:rPr lang="nl-NL" sz="2400" b="1" dirty="0"/>
              <a:t>begrippen en inzichten</a:t>
            </a:r>
            <a:endParaRPr lang="nl-NL" sz="2400" dirty="0">
              <a:cs typeface="Roboto" pitchFamily="2" charset="0"/>
            </a:endParaRPr>
          </a:p>
          <a:p>
            <a:pPr marL="685165" lvl="1" fontAlgn="t"/>
            <a:r>
              <a:rPr lang="nl-NL" sz="2400" b="1" dirty="0"/>
              <a:t>verbinding met de echte wereld</a:t>
            </a:r>
            <a:endParaRPr lang="nl-NL" sz="2400" b="1" dirty="0">
              <a:cs typeface="Roboto" pitchFamily="2" charset="0"/>
            </a:endParaRP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Je kan ervoor kiezen om met de volledige school voor dezelfde ‘waartoe’ te kiezen en de vier stappen klas doorbrekend te organiseren. Dit kan zeker in een instructiekring!</a:t>
            </a:r>
            <a:br>
              <a:rPr lang="nl-BE" dirty="0"/>
            </a:br>
            <a:r>
              <a:rPr lang="nl-BE" dirty="0"/>
              <a:t>Ik geef een voorbeeld rond thema de ruimte.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8B83DA1-E860-15CB-DCCA-C4A489C5EF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8" b="131"/>
          <a:stretch>
            <a:fillRect/>
          </a:stretch>
        </p:blipFill>
        <p:spPr>
          <a:xfrm>
            <a:off x="9380869" y="229376"/>
            <a:ext cx="2741402" cy="289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48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144EE-DE98-0AF5-5B66-13D521DFB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852677B-FDE4-DD88-EE5C-E28037238D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2139" y="314823"/>
            <a:ext cx="11406611" cy="537231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fontAlgn="t">
              <a:buNone/>
            </a:pPr>
            <a:r>
              <a:rPr lang="nl-NL" sz="4000" b="1" u="sng" dirty="0">
                <a:latin typeface="Roboto"/>
                <a:ea typeface="Roboto"/>
                <a:cs typeface="Roboto"/>
              </a:rPr>
              <a:t>Verbindend dialogeren</a:t>
            </a:r>
            <a:br>
              <a:rPr lang="nl-NL" sz="2800" b="1" dirty="0">
                <a:latin typeface="Roboto"/>
                <a:ea typeface="Roboto"/>
                <a:cs typeface="Roboto"/>
              </a:rPr>
            </a:br>
            <a:endParaRPr lang="nl-NL" sz="2800" b="1" dirty="0">
              <a:cs typeface="Roboto"/>
            </a:endParaRPr>
          </a:p>
          <a:p>
            <a:pPr marL="256540" indent="-256540" fontAlgn="t"/>
            <a:r>
              <a:rPr lang="nl-NL" b="1" dirty="0">
                <a:latin typeface="Roboto"/>
                <a:ea typeface="Roboto"/>
                <a:cs typeface="Roboto"/>
              </a:rPr>
              <a:t>Kern:</a:t>
            </a:r>
            <a:r>
              <a:rPr lang="nl-NL" dirty="0">
                <a:latin typeface="Roboto"/>
                <a:ea typeface="Roboto"/>
                <a:cs typeface="Roboto"/>
              </a:rPr>
              <a:t> luisteren naar elkaars mening, verhaal, gevoel. </a:t>
            </a:r>
            <a:br>
              <a:rPr lang="nl-NL" dirty="0">
                <a:latin typeface="Roboto"/>
                <a:ea typeface="Roboto"/>
                <a:cs typeface="Roboto"/>
              </a:rPr>
            </a:br>
            <a:endParaRPr lang="nl-NL" dirty="0">
              <a:cs typeface="Roboto"/>
            </a:endParaRPr>
          </a:p>
          <a:p>
            <a:pPr marL="256540" indent="-256540" fontAlgn="t"/>
            <a:r>
              <a:rPr lang="nl-NL" dirty="0"/>
              <a:t>Hier wordt kennis </a:t>
            </a:r>
            <a:r>
              <a:rPr lang="nl-NL" b="1" dirty="0"/>
              <a:t>gedeeld, verdiept en verbonden</a:t>
            </a:r>
            <a:r>
              <a:rPr lang="nl-NL" dirty="0"/>
              <a:t>:</a:t>
            </a:r>
            <a:endParaRPr lang="nl-NL" dirty="0">
              <a:cs typeface="Roboto" pitchFamily="2" charset="0"/>
            </a:endParaRPr>
          </a:p>
          <a:p>
            <a:pPr marL="685165" lvl="1" fontAlgn="t"/>
            <a:r>
              <a:rPr lang="nl-NL" dirty="0"/>
              <a:t>leerlingen </a:t>
            </a:r>
            <a:r>
              <a:rPr lang="nl-NL" b="1" dirty="0"/>
              <a:t>leren luisteren, reageren en verwoorden</a:t>
            </a:r>
          </a:p>
          <a:p>
            <a:pPr marL="685165" lvl="1" fontAlgn="t"/>
            <a:r>
              <a:rPr lang="nl-NL" dirty="0">
                <a:cs typeface="Roboto" pitchFamily="2" charset="0"/>
              </a:rPr>
              <a:t>het verbindende legt de nadruk op de </a:t>
            </a:r>
            <a:r>
              <a:rPr lang="nl-NL" b="1" dirty="0">
                <a:cs typeface="Roboto" pitchFamily="2" charset="0"/>
              </a:rPr>
              <a:t>diversiteit</a:t>
            </a:r>
            <a:r>
              <a:rPr lang="nl-NL" dirty="0">
                <a:cs typeface="Roboto" pitchFamily="2" charset="0"/>
              </a:rPr>
              <a:t> in ideeën die kan ontstaan. </a:t>
            </a:r>
            <a:br>
              <a:rPr lang="nl-NL" dirty="0">
                <a:cs typeface="Roboto" pitchFamily="2" charset="0"/>
              </a:rPr>
            </a:br>
            <a:r>
              <a:rPr lang="nl-NL" dirty="0">
                <a:cs typeface="Roboto" pitchFamily="2" charset="0"/>
              </a:rPr>
              <a:t>Hoe ziet een ander de dingen? Het mag anders zijn dan hoe jij dat ziet</a:t>
            </a:r>
            <a:endParaRPr lang="nl-NL" b="1" dirty="0">
              <a:cs typeface="Roboto" pitchFamily="2" charset="0"/>
            </a:endParaRPr>
          </a:p>
          <a:p>
            <a:pPr marL="685165" lvl="1" fontAlgn="t"/>
            <a:r>
              <a:rPr lang="nl-NL" dirty="0"/>
              <a:t>taal is het middel om </a:t>
            </a:r>
            <a:r>
              <a:rPr lang="nl-NL" b="1" dirty="0"/>
              <a:t>kennis</a:t>
            </a:r>
            <a:r>
              <a:rPr lang="nl-NL" dirty="0"/>
              <a:t> te </a:t>
            </a:r>
            <a:r>
              <a:rPr lang="nl-NL" b="1" dirty="0"/>
              <a:t>verwerken</a:t>
            </a:r>
            <a:endParaRPr lang="nl-NL" b="1" dirty="0">
              <a:cs typeface="Roboto" pitchFamily="2" charset="0"/>
            </a:endParaRPr>
          </a:p>
          <a:p>
            <a:pPr marL="685165" lvl="1" fontAlgn="t"/>
            <a:r>
              <a:rPr lang="nl-NL" b="1" dirty="0"/>
              <a:t>perspectieven</a:t>
            </a:r>
            <a:r>
              <a:rPr lang="nl-NL" dirty="0"/>
              <a:t> worden naast elkaar gelegd</a:t>
            </a:r>
          </a:p>
          <a:p>
            <a:endParaRPr lang="nl-BE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5691EDB1-4933-EA8D-653B-4B2F8D5F91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451183" y="262980"/>
            <a:ext cx="2740638" cy="290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2837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8A0C1-4835-EE3A-D6BC-8EF105D80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2985ABD-8D65-6E10-31B6-CDABE0B05A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2716" y="368967"/>
            <a:ext cx="10924673" cy="57460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fontAlgn="t">
              <a:buNone/>
            </a:pPr>
            <a:r>
              <a:rPr lang="nl-NL" sz="4000" b="1" u="sng" dirty="0">
                <a:latin typeface="Roboto"/>
                <a:ea typeface="Roboto"/>
                <a:cs typeface="Roboto"/>
              </a:rPr>
              <a:t>Verantwoordelijkheid opnemen </a:t>
            </a:r>
            <a:br>
              <a:rPr lang="nl-NL" sz="4000" b="1" u="sng" dirty="0">
                <a:latin typeface="Roboto"/>
                <a:ea typeface="Roboto"/>
                <a:cs typeface="Roboto"/>
              </a:rPr>
            </a:br>
            <a:r>
              <a:rPr lang="nl-NL" sz="4000" b="1" u="sng" dirty="0">
                <a:latin typeface="Roboto"/>
                <a:ea typeface="Roboto"/>
                <a:cs typeface="Roboto"/>
              </a:rPr>
              <a:t>voor de wereld</a:t>
            </a:r>
            <a:br>
              <a:rPr lang="nl-NL" sz="2800" b="1" dirty="0">
                <a:latin typeface="Roboto"/>
                <a:ea typeface="Roboto"/>
                <a:cs typeface="Roboto"/>
              </a:rPr>
            </a:br>
            <a:endParaRPr lang="nl-NL" sz="2800" b="1" dirty="0">
              <a:cs typeface="Roboto"/>
            </a:endParaRPr>
          </a:p>
          <a:p>
            <a:pPr marL="256540" indent="-256540" fontAlgn="t"/>
            <a:r>
              <a:rPr lang="nl-NL" b="1" dirty="0">
                <a:latin typeface="Roboto"/>
                <a:ea typeface="Roboto"/>
                <a:cs typeface="Roboto"/>
              </a:rPr>
              <a:t>Kern:</a:t>
            </a:r>
            <a:r>
              <a:rPr lang="nl-NL" dirty="0">
                <a:latin typeface="Roboto"/>
                <a:ea typeface="Roboto"/>
                <a:cs typeface="Roboto"/>
              </a:rPr>
              <a:t> waarden, handelen en betrokkenheid</a:t>
            </a:r>
            <a:br>
              <a:rPr lang="nl-NL" dirty="0">
                <a:latin typeface="Roboto"/>
                <a:ea typeface="Roboto"/>
                <a:cs typeface="Roboto"/>
              </a:rPr>
            </a:br>
            <a:endParaRPr lang="nl-NL" dirty="0">
              <a:cs typeface="Roboto"/>
            </a:endParaRPr>
          </a:p>
          <a:p>
            <a:pPr marL="256540" indent="-256540" fontAlgn="t"/>
            <a:r>
              <a:rPr lang="nl-NL" dirty="0"/>
              <a:t>De kennis krijgt </a:t>
            </a:r>
            <a:r>
              <a:rPr lang="nl-NL" b="1" dirty="0"/>
              <a:t>betekenis en urgentie</a:t>
            </a:r>
            <a:r>
              <a:rPr lang="nl-NL" dirty="0"/>
              <a:t>:</a:t>
            </a:r>
            <a:endParaRPr lang="nl-NL" dirty="0">
              <a:cs typeface="Roboto" pitchFamily="2" charset="0"/>
            </a:endParaRPr>
          </a:p>
          <a:p>
            <a:pPr marL="685165" lvl="1" fontAlgn="t"/>
            <a:r>
              <a:rPr lang="nl-NL" dirty="0"/>
              <a:t>leerlingen ervaren dat </a:t>
            </a:r>
            <a:r>
              <a:rPr lang="nl-NL" b="1" dirty="0"/>
              <a:t>kennis niet vrijblijvend </a:t>
            </a:r>
            <a:r>
              <a:rPr lang="nl-NL" dirty="0"/>
              <a:t>is</a:t>
            </a:r>
            <a:endParaRPr lang="nl-NL" dirty="0">
              <a:cs typeface="Roboto" pitchFamily="2" charset="0"/>
            </a:endParaRPr>
          </a:p>
          <a:p>
            <a:pPr marL="685165" lvl="1" fontAlgn="t"/>
            <a:r>
              <a:rPr lang="nl-NL" dirty="0"/>
              <a:t>ze worden uitgenodigd tot </a:t>
            </a:r>
            <a:r>
              <a:rPr lang="nl-NL" b="1" dirty="0"/>
              <a:t>zorgzaam en bewust handelen</a:t>
            </a:r>
            <a:endParaRPr lang="nl-NL" b="1" dirty="0">
              <a:cs typeface="Roboto" pitchFamily="2" charset="0"/>
            </a:endParaRPr>
          </a:p>
          <a:p>
            <a:endParaRPr lang="nl-BE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7B5032B5-A8C4-E4A2-BEA3-E78C252F5F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-119"/>
          <a:stretch>
            <a:fillRect/>
          </a:stretch>
        </p:blipFill>
        <p:spPr>
          <a:xfrm>
            <a:off x="9174126" y="247097"/>
            <a:ext cx="3016340" cy="318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2034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65A77-38AB-8CF1-06F1-233F56440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6452D59-32EE-DA66-978A-D08E874252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6367" y="341684"/>
            <a:ext cx="11316034" cy="63959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fontAlgn="t">
              <a:buNone/>
            </a:pPr>
            <a:r>
              <a:rPr lang="nl-NL" sz="2800" b="1" dirty="0">
                <a:latin typeface="Roboto"/>
                <a:ea typeface="Roboto"/>
                <a:cs typeface="Roboto"/>
              </a:rPr>
              <a:t>Reflecteren</a:t>
            </a:r>
            <a:br>
              <a:rPr lang="nl-NL" sz="2800" b="1" dirty="0">
                <a:latin typeface="Roboto"/>
                <a:ea typeface="Roboto"/>
                <a:cs typeface="Roboto"/>
              </a:rPr>
            </a:br>
            <a:endParaRPr lang="nl-NL" sz="2800" b="1" dirty="0">
              <a:cs typeface="Roboto"/>
            </a:endParaRPr>
          </a:p>
          <a:p>
            <a:pPr marL="256540" indent="-256540" fontAlgn="t"/>
            <a:r>
              <a:rPr lang="nl-NL" b="1" dirty="0">
                <a:latin typeface="Roboto"/>
                <a:ea typeface="Roboto"/>
                <a:cs typeface="Roboto"/>
              </a:rPr>
              <a:t>Kern:</a:t>
            </a:r>
            <a:r>
              <a:rPr lang="nl-NL" dirty="0">
                <a:latin typeface="Roboto"/>
                <a:ea typeface="Roboto"/>
                <a:cs typeface="Roboto"/>
              </a:rPr>
              <a:t> stilstaan bij leren, denken en handelen</a:t>
            </a:r>
            <a:br>
              <a:rPr lang="nl-NL" dirty="0">
                <a:latin typeface="Roboto"/>
                <a:ea typeface="Roboto"/>
                <a:cs typeface="Roboto"/>
              </a:rPr>
            </a:br>
            <a:endParaRPr lang="nl-NL" dirty="0">
              <a:cs typeface="Roboto"/>
            </a:endParaRPr>
          </a:p>
          <a:p>
            <a:pPr marL="256540" indent="-256540" fontAlgn="t"/>
            <a:r>
              <a:rPr lang="nl-NL" dirty="0"/>
              <a:t>Reflectie zorgt voor </a:t>
            </a:r>
            <a:r>
              <a:rPr lang="nl-NL" b="1" dirty="0"/>
              <a:t>verdieping en verankering</a:t>
            </a:r>
            <a:r>
              <a:rPr lang="nl-NL" dirty="0"/>
              <a:t>:</a:t>
            </a:r>
            <a:endParaRPr lang="nl-NL" dirty="0">
              <a:cs typeface="Roboto" pitchFamily="2" charset="0"/>
            </a:endParaRPr>
          </a:p>
          <a:p>
            <a:pPr marL="685165" lvl="1" fontAlgn="t"/>
            <a:r>
              <a:rPr lang="nl-NL" dirty="0"/>
              <a:t>wat heeft onze actie teweeggebracht, wat hebben we bereikt? </a:t>
            </a:r>
          </a:p>
          <a:p>
            <a:pPr marL="685165" lvl="1" fontAlgn="t"/>
            <a:r>
              <a:rPr lang="nl-NL" dirty="0"/>
              <a:t>leerlingen </a:t>
            </a:r>
            <a:r>
              <a:rPr lang="nl-NL" b="1" dirty="0"/>
              <a:t>kijken terug op wat ze leerden</a:t>
            </a:r>
            <a:endParaRPr lang="nl-NL" b="1" dirty="0">
              <a:cs typeface="Roboto" pitchFamily="2" charset="0"/>
            </a:endParaRPr>
          </a:p>
          <a:p>
            <a:pPr marL="685165" lvl="1" fontAlgn="t"/>
            <a:r>
              <a:rPr lang="nl-NL" dirty="0"/>
              <a:t>ze </a:t>
            </a:r>
            <a:r>
              <a:rPr lang="nl-NL" b="1" dirty="0"/>
              <a:t>worden zich bewust van hun eigen denken</a:t>
            </a:r>
            <a:endParaRPr lang="nl-NL" b="1" dirty="0">
              <a:cs typeface="Roboto" pitchFamily="2" charset="0"/>
            </a:endParaRPr>
          </a:p>
          <a:p>
            <a:pPr marL="685165" lvl="1" fontAlgn="t"/>
            <a:r>
              <a:rPr lang="nl-NL" dirty="0"/>
              <a:t>ze </a:t>
            </a:r>
            <a:r>
              <a:rPr lang="nl-NL" b="1" dirty="0"/>
              <a:t>leggen verbanden en sturen bij</a:t>
            </a:r>
            <a:endParaRPr lang="nl-NL" b="1" dirty="0">
              <a:cs typeface="Roboto" pitchFamily="2" charset="0"/>
            </a:endParaRPr>
          </a:p>
          <a:p>
            <a:pPr marL="685165" lvl="1" fontAlgn="t"/>
            <a:r>
              <a:rPr lang="nl-NL" b="1" dirty="0"/>
              <a:t>verkennen van eigen emoties/gevoelens bij wat in de klas wordt geleerd en beleefd</a:t>
            </a:r>
            <a:endParaRPr lang="nl-BE" b="1" dirty="0">
              <a:cs typeface="Roboto" pitchFamily="2" charset="0"/>
            </a:endParaRPr>
          </a:p>
        </p:txBody>
      </p:sp>
      <p:pic>
        <p:nvPicPr>
          <p:cNvPr id="2" name="Afbeelding 1" descr="Afbeelding met tekst, Graphics, Lettertype, logo&#10;&#10;Door AI gegenereerde inhoud is mogelijk onjuist.">
            <a:extLst>
              <a:ext uri="{FF2B5EF4-FFF2-40B4-BE49-F238E27FC236}">
                <a16:creationId xmlns:a16="http://schemas.microsoft.com/office/drawing/2014/main" id="{7539B331-85D7-9ABF-AF32-BDA575703D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25" b="-119"/>
          <a:stretch>
            <a:fillRect/>
          </a:stretch>
        </p:blipFill>
        <p:spPr>
          <a:xfrm>
            <a:off x="9172980" y="241190"/>
            <a:ext cx="3018637" cy="319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5351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128015" y="187452"/>
            <a:ext cx="979975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2E3A"/>
                </a:solidFill>
                <a:latin typeface="Poppins" panose="00000500000000000000" pitchFamily="2" charset="0"/>
                <a:ea typeface="Aptos Display" pitchFamily="34" charset="-122"/>
                <a:cs typeface="Poppins" panose="00000500000000000000" pitchFamily="2" charset="0"/>
              </a:rPr>
              <a:t>Persoonsvorming doorheen een kennisrijk thema</a:t>
            </a:r>
            <a:endParaRPr lang="en-US" sz="27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181203" y="657621"/>
            <a:ext cx="1186592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l-BE" sz="1600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Elk subthema kan kansen bieden voor elk aspect. Niet elk aspect moet in elk subthema expliciet aan bod komen.</a:t>
            </a:r>
          </a:p>
          <a:p>
            <a:pPr marL="0" indent="0">
              <a:buNone/>
            </a:pPr>
            <a:r>
              <a:rPr lang="nl-BE" sz="1600" noProof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Maar over alle subthema’s heen moeten alle aspecten opgenomen worden om tot brede persoonsvorming te komen. Kies wijs.</a:t>
            </a:r>
          </a:p>
        </p:txBody>
      </p:sp>
      <p:sp>
        <p:nvSpPr>
          <p:cNvPr id="4" name="Shape 2"/>
          <p:cNvSpPr/>
          <p:nvPr/>
        </p:nvSpPr>
        <p:spPr>
          <a:xfrm>
            <a:off x="128016" y="1161289"/>
            <a:ext cx="6082315" cy="4626863"/>
          </a:xfrm>
          <a:prstGeom prst="roundRect">
            <a:avLst>
              <a:gd name="adj" fmla="val 1616"/>
            </a:avLst>
          </a:prstGeom>
          <a:solidFill>
            <a:srgbClr val="FFFFFF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nl-BE"/>
          </a:p>
        </p:txBody>
      </p:sp>
      <p:sp>
        <p:nvSpPr>
          <p:cNvPr id="5" name="Text 3"/>
          <p:cNvSpPr/>
          <p:nvPr/>
        </p:nvSpPr>
        <p:spPr>
          <a:xfrm>
            <a:off x="576758" y="1410061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140" dirty="0">
                <a:solidFill>
                  <a:srgbClr val="55C1C7"/>
                </a:solidFill>
              </a:rPr>
              <a:t>KENNISRIJK THEMA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264529" y="1290380"/>
            <a:ext cx="593705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233746"/>
                </a:solidFill>
              </a:rPr>
              <a:t>DE RUIMTE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238430" y="2290877"/>
            <a:ext cx="1847088" cy="841248"/>
          </a:xfrm>
          <a:prstGeom prst="roundRect">
            <a:avLst>
              <a:gd name="adj" fmla="val 5435"/>
            </a:avLst>
          </a:prstGeom>
          <a:solidFill>
            <a:srgbClr val="F8FAFB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Text 7"/>
          <p:cNvSpPr/>
          <p:nvPr/>
        </p:nvSpPr>
        <p:spPr>
          <a:xfrm>
            <a:off x="310896" y="2285087"/>
            <a:ext cx="16916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nl-BE" sz="2000" b="1" noProof="0" dirty="0">
                <a:solidFill>
                  <a:srgbClr val="1E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Dag en nacht</a:t>
            </a:r>
            <a:endParaRPr lang="nl-BE" sz="2000" noProof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2244117" y="2278249"/>
            <a:ext cx="1847088" cy="841248"/>
          </a:xfrm>
          <a:prstGeom prst="roundRect">
            <a:avLst>
              <a:gd name="adj" fmla="val 5435"/>
            </a:avLst>
          </a:prstGeom>
          <a:solidFill>
            <a:srgbClr val="F8FAFB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Shape 13"/>
          <p:cNvSpPr/>
          <p:nvPr/>
        </p:nvSpPr>
        <p:spPr>
          <a:xfrm>
            <a:off x="238430" y="3213115"/>
            <a:ext cx="1847088" cy="841248"/>
          </a:xfrm>
          <a:prstGeom prst="roundRect">
            <a:avLst>
              <a:gd name="adj" fmla="val 5435"/>
            </a:avLst>
          </a:prstGeom>
          <a:solidFill>
            <a:srgbClr val="F7FBFB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txBody>
          <a:bodyPr/>
          <a:lstStyle/>
          <a:p>
            <a:endParaRPr lang="nl-BE" dirty="0"/>
          </a:p>
        </p:txBody>
      </p:sp>
      <p:sp>
        <p:nvSpPr>
          <p:cNvPr id="17" name="Shape 15"/>
          <p:cNvSpPr/>
          <p:nvPr/>
        </p:nvSpPr>
        <p:spPr>
          <a:xfrm>
            <a:off x="2821885" y="5273574"/>
            <a:ext cx="155448" cy="155448"/>
          </a:xfrm>
          <a:prstGeom prst="ellipse">
            <a:avLst/>
          </a:prstGeom>
          <a:solidFill>
            <a:srgbClr val="233746"/>
          </a:solidFill>
          <a:ln w="12700">
            <a:solidFill>
              <a:srgbClr val="23374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Shape 16"/>
          <p:cNvSpPr/>
          <p:nvPr/>
        </p:nvSpPr>
        <p:spPr>
          <a:xfrm>
            <a:off x="3155332" y="5278048"/>
            <a:ext cx="155448" cy="155448"/>
          </a:xfrm>
          <a:prstGeom prst="ellipse">
            <a:avLst/>
          </a:prstGeom>
          <a:solidFill>
            <a:srgbClr val="AEBBC6"/>
          </a:solidFill>
          <a:ln w="12700">
            <a:solidFill>
              <a:srgbClr val="AEBBC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9" name="Shape 17"/>
          <p:cNvSpPr/>
          <p:nvPr/>
        </p:nvSpPr>
        <p:spPr>
          <a:xfrm>
            <a:off x="3479677" y="5271800"/>
            <a:ext cx="155448" cy="155448"/>
          </a:xfrm>
          <a:prstGeom prst="ellipse">
            <a:avLst/>
          </a:prstGeom>
          <a:solidFill>
            <a:srgbClr val="C0007F"/>
          </a:solidFill>
          <a:ln w="12700">
            <a:solidFill>
              <a:srgbClr val="C0007F"/>
            </a:solidFill>
            <a:prstDash val="solid"/>
          </a:ln>
        </p:spPr>
        <p:txBody>
          <a:bodyPr/>
          <a:lstStyle/>
          <a:p>
            <a:endParaRPr lang="nl-BE" dirty="0"/>
          </a:p>
        </p:txBody>
      </p:sp>
      <p:sp>
        <p:nvSpPr>
          <p:cNvPr id="20" name="Shape 18"/>
          <p:cNvSpPr/>
          <p:nvPr/>
        </p:nvSpPr>
        <p:spPr>
          <a:xfrm>
            <a:off x="4242895" y="2273968"/>
            <a:ext cx="1847088" cy="841248"/>
          </a:xfrm>
          <a:prstGeom prst="roundRect">
            <a:avLst>
              <a:gd name="adj" fmla="val 5435"/>
            </a:avLst>
          </a:prstGeom>
          <a:solidFill>
            <a:srgbClr val="F8FAFB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4" name="Shape 22"/>
          <p:cNvSpPr/>
          <p:nvPr/>
        </p:nvSpPr>
        <p:spPr>
          <a:xfrm>
            <a:off x="233172" y="4133278"/>
            <a:ext cx="1847088" cy="841248"/>
          </a:xfrm>
          <a:prstGeom prst="roundRect">
            <a:avLst>
              <a:gd name="adj" fmla="val 5435"/>
            </a:avLst>
          </a:prstGeom>
          <a:solidFill>
            <a:srgbClr val="F8FAFB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8" name="Shape 26"/>
          <p:cNvSpPr/>
          <p:nvPr/>
        </p:nvSpPr>
        <p:spPr>
          <a:xfrm>
            <a:off x="2236501" y="4141906"/>
            <a:ext cx="1847088" cy="841248"/>
          </a:xfrm>
          <a:prstGeom prst="roundRect">
            <a:avLst>
              <a:gd name="adj" fmla="val 5435"/>
            </a:avLst>
          </a:prstGeom>
          <a:solidFill>
            <a:srgbClr val="F8FAFB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2" name="Shape 30"/>
          <p:cNvSpPr/>
          <p:nvPr/>
        </p:nvSpPr>
        <p:spPr>
          <a:xfrm>
            <a:off x="227790" y="5136506"/>
            <a:ext cx="6007608" cy="1"/>
          </a:xfrm>
          <a:prstGeom prst="line">
            <a:avLst/>
          </a:prstGeom>
          <a:noFill/>
          <a:ln w="15240">
            <a:solidFill>
              <a:srgbClr val="C8D4D8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3" name="Text 31"/>
          <p:cNvSpPr/>
          <p:nvPr/>
        </p:nvSpPr>
        <p:spPr>
          <a:xfrm>
            <a:off x="1092450" y="5530260"/>
            <a:ext cx="4213285" cy="241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nl-BE" sz="1600" noProof="0" dirty="0">
                <a:solidFill>
                  <a:srgbClr val="65778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Kleuren verwijzen hier naar de aspecten</a:t>
            </a:r>
            <a:endParaRPr lang="nl-BE" sz="1600" noProof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6513812" y="1119201"/>
            <a:ext cx="2150965" cy="3504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140" dirty="0">
                <a:solidFill>
                  <a:srgbClr val="55C1C7"/>
                </a:solidFill>
              </a:rPr>
              <a:t>VIER ASPECTEN</a:t>
            </a:r>
            <a:endParaRPr lang="en-US" sz="2000" dirty="0"/>
          </a:p>
        </p:txBody>
      </p:sp>
      <p:sp>
        <p:nvSpPr>
          <p:cNvPr id="36" name="Shape 34"/>
          <p:cNvSpPr/>
          <p:nvPr/>
        </p:nvSpPr>
        <p:spPr>
          <a:xfrm>
            <a:off x="6345876" y="1613708"/>
            <a:ext cx="2450040" cy="64008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9050">
            <a:solidFill>
              <a:srgbClr val="55C1C7"/>
            </a:solidFill>
            <a:prstDash val="solid"/>
          </a:ln>
        </p:spPr>
        <p:txBody>
          <a:bodyPr/>
          <a:lstStyle/>
          <a:p>
            <a:endParaRPr lang="nl-BE" dirty="0"/>
          </a:p>
        </p:txBody>
      </p:sp>
      <p:sp>
        <p:nvSpPr>
          <p:cNvPr id="37" name="Shape 35"/>
          <p:cNvSpPr/>
          <p:nvPr/>
        </p:nvSpPr>
        <p:spPr>
          <a:xfrm>
            <a:off x="6411191" y="1687038"/>
            <a:ext cx="493776" cy="493776"/>
          </a:xfrm>
          <a:prstGeom prst="ellipse">
            <a:avLst/>
          </a:prstGeom>
          <a:solidFill>
            <a:srgbClr val="55C1C7"/>
          </a:solidFill>
          <a:ln w="12700">
            <a:solidFill>
              <a:srgbClr val="55C1C7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8" name="Shape 36"/>
          <p:cNvSpPr/>
          <p:nvPr/>
        </p:nvSpPr>
        <p:spPr>
          <a:xfrm>
            <a:off x="6498344" y="1764284"/>
            <a:ext cx="332466" cy="334169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 dirty="0"/>
          </a:p>
        </p:txBody>
      </p:sp>
      <p:pic>
        <p:nvPicPr>
          <p:cNvPr id="39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60975" y="1730200"/>
            <a:ext cx="402336" cy="402336"/>
          </a:xfrm>
          <a:prstGeom prst="rect">
            <a:avLst/>
          </a:prstGeom>
        </p:spPr>
      </p:pic>
      <p:sp>
        <p:nvSpPr>
          <p:cNvPr id="40" name="Text 37"/>
          <p:cNvSpPr/>
          <p:nvPr/>
        </p:nvSpPr>
        <p:spPr>
          <a:xfrm>
            <a:off x="6806811" y="1632772"/>
            <a:ext cx="2108078" cy="6316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nl-BE" sz="1500" b="1" noProof="0" dirty="0">
                <a:solidFill>
                  <a:srgbClr val="55C1C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wereld </a:t>
            </a:r>
            <a:br>
              <a:rPr lang="nl-BE" sz="1500" b="1" noProof="0" dirty="0">
                <a:solidFill>
                  <a:srgbClr val="55C1C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nl-BE" sz="1500" b="1" noProof="0" dirty="0">
                <a:solidFill>
                  <a:srgbClr val="55C1C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leren kennen</a:t>
            </a:r>
            <a:endParaRPr lang="nl-BE" sz="1500" noProof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1" name="Shape 38"/>
          <p:cNvSpPr/>
          <p:nvPr/>
        </p:nvSpPr>
        <p:spPr>
          <a:xfrm>
            <a:off x="6356561" y="2781619"/>
            <a:ext cx="2414611" cy="64008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9050">
            <a:solidFill>
              <a:srgbClr val="23374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2" name="Shape 39"/>
          <p:cNvSpPr/>
          <p:nvPr/>
        </p:nvSpPr>
        <p:spPr>
          <a:xfrm>
            <a:off x="6460975" y="2842258"/>
            <a:ext cx="493776" cy="493776"/>
          </a:xfrm>
          <a:prstGeom prst="ellipse">
            <a:avLst/>
          </a:prstGeom>
          <a:solidFill>
            <a:srgbClr val="233746"/>
          </a:solidFill>
          <a:ln w="12700">
            <a:solidFill>
              <a:srgbClr val="23374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3" name="Shape 40"/>
          <p:cNvSpPr/>
          <p:nvPr/>
        </p:nvSpPr>
        <p:spPr>
          <a:xfrm>
            <a:off x="6536147" y="2884469"/>
            <a:ext cx="336319" cy="40233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pic>
        <p:nvPicPr>
          <p:cNvPr id="4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09017" y="2921045"/>
            <a:ext cx="402336" cy="402336"/>
          </a:xfrm>
          <a:prstGeom prst="rect">
            <a:avLst/>
          </a:prstGeom>
        </p:spPr>
      </p:pic>
      <p:sp>
        <p:nvSpPr>
          <p:cNvPr id="45" name="Text 41"/>
          <p:cNvSpPr/>
          <p:nvPr/>
        </p:nvSpPr>
        <p:spPr>
          <a:xfrm>
            <a:off x="6950239" y="2808266"/>
            <a:ext cx="1824446" cy="59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3374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Verbindend dialogeren</a:t>
            </a:r>
            <a:endParaRPr lang="en-US" sz="15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6" name="Shape 42"/>
          <p:cNvSpPr/>
          <p:nvPr/>
        </p:nvSpPr>
        <p:spPr>
          <a:xfrm>
            <a:off x="6338999" y="3954290"/>
            <a:ext cx="2384045" cy="64008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9050">
            <a:solidFill>
              <a:srgbClr val="AEBBC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7" name="Shape 43"/>
          <p:cNvSpPr/>
          <p:nvPr/>
        </p:nvSpPr>
        <p:spPr>
          <a:xfrm>
            <a:off x="6432707" y="4033670"/>
            <a:ext cx="493776" cy="493776"/>
          </a:xfrm>
          <a:prstGeom prst="ellipse">
            <a:avLst/>
          </a:prstGeom>
          <a:solidFill>
            <a:srgbClr val="AEBBC6"/>
          </a:solidFill>
          <a:ln w="12700">
            <a:solidFill>
              <a:srgbClr val="AEBBC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8" name="Shape 44"/>
          <p:cNvSpPr/>
          <p:nvPr/>
        </p:nvSpPr>
        <p:spPr>
          <a:xfrm>
            <a:off x="6472827" y="4054363"/>
            <a:ext cx="393572" cy="40805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pic>
        <p:nvPicPr>
          <p:cNvPr id="4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826" y="4039039"/>
            <a:ext cx="402336" cy="402336"/>
          </a:xfrm>
          <a:prstGeom prst="rect">
            <a:avLst/>
          </a:prstGeom>
        </p:spPr>
      </p:pic>
      <p:sp>
        <p:nvSpPr>
          <p:cNvPr id="50" name="Text 45"/>
          <p:cNvSpPr/>
          <p:nvPr/>
        </p:nvSpPr>
        <p:spPr>
          <a:xfrm>
            <a:off x="6819516" y="3982301"/>
            <a:ext cx="191784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AEBBC6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Verantwoordelijkheid opnemen voor de wereld</a:t>
            </a: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1" name="Shape 46"/>
          <p:cNvSpPr/>
          <p:nvPr/>
        </p:nvSpPr>
        <p:spPr>
          <a:xfrm>
            <a:off x="6346770" y="5138180"/>
            <a:ext cx="2378560" cy="64008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9050">
            <a:solidFill>
              <a:srgbClr val="C0007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2" name="Shape 47"/>
          <p:cNvSpPr/>
          <p:nvPr/>
        </p:nvSpPr>
        <p:spPr>
          <a:xfrm>
            <a:off x="6464004" y="5211332"/>
            <a:ext cx="493776" cy="493776"/>
          </a:xfrm>
          <a:prstGeom prst="ellipse">
            <a:avLst/>
          </a:prstGeom>
          <a:solidFill>
            <a:srgbClr val="C0007F"/>
          </a:solidFill>
          <a:ln w="12700">
            <a:solidFill>
              <a:srgbClr val="C0007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3" name="Shape 48"/>
          <p:cNvSpPr/>
          <p:nvPr/>
        </p:nvSpPr>
        <p:spPr>
          <a:xfrm>
            <a:off x="6542736" y="5264800"/>
            <a:ext cx="350245" cy="3868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 dirty="0"/>
          </a:p>
        </p:txBody>
      </p:sp>
      <p:pic>
        <p:nvPicPr>
          <p:cNvPr id="54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93044" y="5246786"/>
            <a:ext cx="402336" cy="402336"/>
          </a:xfrm>
          <a:prstGeom prst="rect">
            <a:avLst/>
          </a:prstGeom>
        </p:spPr>
      </p:pic>
      <p:sp>
        <p:nvSpPr>
          <p:cNvPr id="55" name="Text 49"/>
          <p:cNvSpPr/>
          <p:nvPr/>
        </p:nvSpPr>
        <p:spPr>
          <a:xfrm>
            <a:off x="6884981" y="5164210"/>
            <a:ext cx="1838163" cy="63900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0007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Reflecteren</a:t>
            </a:r>
            <a:endParaRPr lang="en-US" sz="15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6" name="Shape 50"/>
          <p:cNvSpPr/>
          <p:nvPr/>
        </p:nvSpPr>
        <p:spPr>
          <a:xfrm>
            <a:off x="165339" y="5979428"/>
            <a:ext cx="11863127" cy="530352"/>
          </a:xfrm>
          <a:prstGeom prst="roundRect">
            <a:avLst>
              <a:gd name="adj" fmla="val 5172"/>
            </a:avLst>
          </a:prstGeom>
          <a:solidFill>
            <a:srgbClr val="233746"/>
          </a:solidFill>
          <a:ln w="12700">
            <a:solidFill>
              <a:srgbClr val="23374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7" name="Text 51"/>
          <p:cNvSpPr/>
          <p:nvPr/>
        </p:nvSpPr>
        <p:spPr>
          <a:xfrm>
            <a:off x="960120" y="6172200"/>
            <a:ext cx="10241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KANSEN IN ELK SUBTHEMA</a:t>
            </a:r>
            <a:r>
              <a:rPr lang="en-US" sz="2000" b="1" dirty="0">
                <a:solidFill>
                  <a:srgbClr val="55C1C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•   </a:t>
            </a:r>
            <a:r>
              <a:rPr lang="en-US" sz="20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GEEN AFVINKLIJST</a:t>
            </a:r>
            <a:r>
              <a:rPr lang="en-US" sz="2000" b="1" dirty="0">
                <a:solidFill>
                  <a:srgbClr val="C0007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•   </a:t>
            </a:r>
            <a:r>
              <a:rPr lang="en-US" sz="20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SAMEN EEN RIJK PATROON</a:t>
            </a:r>
            <a:endParaRPr lang="en-US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492240"/>
            <a:ext cx="27432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 marL="0" algn="l" defTabSz="914400" rtl="0" eaLnBrk="1" latinLnBrk="0" hangingPunct="1">
              <a:defRPr sz="900" kern="1200">
                <a:solidFill>
                  <a:srgbClr val="8A99A5"/>
                </a:solidFill>
                <a:latin typeface="Aptos"/>
                <a:ea typeface="Aptos"/>
                <a:cs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7021451-1387-4CA6-816F-3879F97B5CBC}" type="slidenum">
              <a:rPr lang="en-US" smtClean="0"/>
              <a:t>49</a:t>
            </a:fld>
            <a:endParaRPr lang="en-US"/>
          </a:p>
        </p:txBody>
      </p:sp>
      <p:pic>
        <p:nvPicPr>
          <p:cNvPr id="63" name="Afbeelding 62">
            <a:extLst>
              <a:ext uri="{FF2B5EF4-FFF2-40B4-BE49-F238E27FC236}">
                <a16:creationId xmlns:a16="http://schemas.microsoft.com/office/drawing/2014/main" id="{623DA0C0-FB3A-3A67-E222-8094FF8997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5888" y="1277322"/>
            <a:ext cx="935347" cy="265478"/>
          </a:xfrm>
          <a:prstGeom prst="rect">
            <a:avLst/>
          </a:prstGeom>
        </p:spPr>
      </p:pic>
      <p:sp>
        <p:nvSpPr>
          <p:cNvPr id="65" name="Text 7">
            <a:extLst>
              <a:ext uri="{FF2B5EF4-FFF2-40B4-BE49-F238E27FC236}">
                <a16:creationId xmlns:a16="http://schemas.microsoft.com/office/drawing/2014/main" id="{91D2EF53-F4D3-BD04-8430-C7A324BE9B67}"/>
              </a:ext>
            </a:extLst>
          </p:cNvPr>
          <p:cNvSpPr/>
          <p:nvPr/>
        </p:nvSpPr>
        <p:spPr>
          <a:xfrm>
            <a:off x="309741" y="3203943"/>
            <a:ext cx="1691640" cy="6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nl-NL" sz="2000" b="1" dirty="0">
                <a:solidFill>
                  <a:srgbClr val="1E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</a:t>
            </a:r>
            <a:r>
              <a:rPr lang="nl-BE" sz="2000" b="1" dirty="0">
                <a:solidFill>
                  <a:srgbClr val="1E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aar is de maan?</a:t>
            </a:r>
            <a:endParaRPr lang="nl-BE" sz="2000" noProof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7" name="Text 7">
            <a:extLst>
              <a:ext uri="{FF2B5EF4-FFF2-40B4-BE49-F238E27FC236}">
                <a16:creationId xmlns:a16="http://schemas.microsoft.com/office/drawing/2014/main" id="{FB18443A-867B-EC40-8331-5F0BD82E71D1}"/>
              </a:ext>
            </a:extLst>
          </p:cNvPr>
          <p:cNvSpPr/>
          <p:nvPr/>
        </p:nvSpPr>
        <p:spPr>
          <a:xfrm>
            <a:off x="336439" y="4141906"/>
            <a:ext cx="1691640" cy="6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nl-NL" sz="2000" b="1" dirty="0">
                <a:solidFill>
                  <a:srgbClr val="1E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Naar de sterren</a:t>
            </a:r>
            <a:endParaRPr lang="nl-BE" sz="2000" noProof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9" name="Shape 26">
            <a:extLst>
              <a:ext uri="{FF2B5EF4-FFF2-40B4-BE49-F238E27FC236}">
                <a16:creationId xmlns:a16="http://schemas.microsoft.com/office/drawing/2014/main" id="{D42B1FE6-562A-8205-82F6-3C99AF21A28D}"/>
              </a:ext>
            </a:extLst>
          </p:cNvPr>
          <p:cNvSpPr/>
          <p:nvPr/>
        </p:nvSpPr>
        <p:spPr>
          <a:xfrm>
            <a:off x="2236501" y="3207602"/>
            <a:ext cx="1847088" cy="841248"/>
          </a:xfrm>
          <a:prstGeom prst="roundRect">
            <a:avLst>
              <a:gd name="adj" fmla="val 5435"/>
            </a:avLst>
          </a:prstGeom>
          <a:solidFill>
            <a:srgbClr val="F8FAFB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1" name="Shape 26">
            <a:extLst>
              <a:ext uri="{FF2B5EF4-FFF2-40B4-BE49-F238E27FC236}">
                <a16:creationId xmlns:a16="http://schemas.microsoft.com/office/drawing/2014/main" id="{432D77D2-5A1A-785D-2983-E2AF00CDEF1E}"/>
              </a:ext>
            </a:extLst>
          </p:cNvPr>
          <p:cNvSpPr/>
          <p:nvPr/>
        </p:nvSpPr>
        <p:spPr>
          <a:xfrm>
            <a:off x="4238930" y="3202359"/>
            <a:ext cx="1847088" cy="841248"/>
          </a:xfrm>
          <a:prstGeom prst="roundRect">
            <a:avLst>
              <a:gd name="adj" fmla="val 5435"/>
            </a:avLst>
          </a:prstGeom>
          <a:solidFill>
            <a:srgbClr val="F8FAFB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3" name="Shape 26">
            <a:extLst>
              <a:ext uri="{FF2B5EF4-FFF2-40B4-BE49-F238E27FC236}">
                <a16:creationId xmlns:a16="http://schemas.microsoft.com/office/drawing/2014/main" id="{9A096DDF-4A75-313F-2E81-2C1A48D16038}"/>
              </a:ext>
            </a:extLst>
          </p:cNvPr>
          <p:cNvSpPr/>
          <p:nvPr/>
        </p:nvSpPr>
        <p:spPr>
          <a:xfrm>
            <a:off x="4238930" y="4139993"/>
            <a:ext cx="1847088" cy="841248"/>
          </a:xfrm>
          <a:prstGeom prst="roundRect">
            <a:avLst>
              <a:gd name="adj" fmla="val 5435"/>
            </a:avLst>
          </a:prstGeom>
          <a:solidFill>
            <a:srgbClr val="F8FAFB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7" name="Shape 2">
            <a:extLst>
              <a:ext uri="{FF2B5EF4-FFF2-40B4-BE49-F238E27FC236}">
                <a16:creationId xmlns:a16="http://schemas.microsoft.com/office/drawing/2014/main" id="{08451666-3049-8CE5-F2E5-10010C102E36}"/>
              </a:ext>
            </a:extLst>
          </p:cNvPr>
          <p:cNvSpPr/>
          <p:nvPr/>
        </p:nvSpPr>
        <p:spPr>
          <a:xfrm>
            <a:off x="8931462" y="1159794"/>
            <a:ext cx="3097004" cy="4643424"/>
          </a:xfrm>
          <a:prstGeom prst="roundRect">
            <a:avLst>
              <a:gd name="adj" fmla="val 1616"/>
            </a:avLst>
          </a:prstGeom>
          <a:solidFill>
            <a:srgbClr val="FFFFFF"/>
          </a:solidFill>
          <a:ln w="12700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nl-NL" dirty="0"/>
          </a:p>
          <a:p>
            <a:endParaRPr lang="nl-NL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nl-NL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nl-NL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nl-N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Broeikaseffect </a:t>
            </a:r>
            <a:r>
              <a:rPr lang="nl-N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 boom</a:t>
            </a:r>
            <a:br>
              <a:rPr lang="nl-N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</a:br>
            <a:r>
              <a:rPr lang="nl-N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 planten op de speelplaats.</a:t>
            </a:r>
          </a:p>
          <a:p>
            <a:br>
              <a:rPr lang="nl-N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</a:br>
            <a:r>
              <a:rPr lang="nl-N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- Energie vanuit de blauwe</a:t>
            </a:r>
            <a:br>
              <a:rPr lang="nl-N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</a:br>
            <a:r>
              <a:rPr lang="nl-N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 planeet  zonnepanelen,</a:t>
            </a:r>
            <a:br>
              <a:rPr lang="nl-N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</a:br>
            <a:r>
              <a:rPr lang="nl-N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 windmolens, waterkracht</a:t>
            </a:r>
            <a:br>
              <a:rPr lang="nl-N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</a:br>
            <a:r>
              <a:rPr lang="nl-N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</a:t>
            </a:r>
          </a:p>
          <a:p>
            <a:r>
              <a:rPr lang="nl-N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- Lichtvervuiling  minder</a:t>
            </a:r>
            <a:br>
              <a:rPr lang="nl-N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</a:br>
            <a:r>
              <a:rPr lang="nl-N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 sterren ‘s nachts, niet goed</a:t>
            </a:r>
            <a:br>
              <a:rPr lang="nl-N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</a:br>
            <a:r>
              <a:rPr lang="nl-N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 voor de nachtdieren, veel</a:t>
            </a:r>
            <a:br>
              <a:rPr lang="nl-N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</a:br>
            <a:r>
              <a:rPr lang="nl-N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ingdings" panose="05000000000000000000" pitchFamily="2" charset="2"/>
              </a:rPr>
              <a:t>  energieverbruik</a:t>
            </a:r>
            <a:r>
              <a:rPr lang="nl-NL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nl-BE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1" name="Text 7">
            <a:extLst>
              <a:ext uri="{FF2B5EF4-FFF2-40B4-BE49-F238E27FC236}">
                <a16:creationId xmlns:a16="http://schemas.microsoft.com/office/drawing/2014/main" id="{89221E74-2DFC-1167-1E13-E8B4E113AA87}"/>
              </a:ext>
            </a:extLst>
          </p:cNvPr>
          <p:cNvSpPr/>
          <p:nvPr/>
        </p:nvSpPr>
        <p:spPr>
          <a:xfrm>
            <a:off x="2307139" y="2290877"/>
            <a:ext cx="1691640" cy="6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nl-NL" sz="2000" b="1" noProof="0" dirty="0">
                <a:solidFill>
                  <a:srgbClr val="1E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zon geeft licht</a:t>
            </a:r>
            <a:endParaRPr lang="nl-BE" sz="2000" noProof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3" name="Text 7">
            <a:extLst>
              <a:ext uri="{FF2B5EF4-FFF2-40B4-BE49-F238E27FC236}">
                <a16:creationId xmlns:a16="http://schemas.microsoft.com/office/drawing/2014/main" id="{94C33A6A-B741-B62C-E023-4959CE04AD71}"/>
              </a:ext>
            </a:extLst>
          </p:cNvPr>
          <p:cNvSpPr/>
          <p:nvPr/>
        </p:nvSpPr>
        <p:spPr>
          <a:xfrm>
            <a:off x="2318401" y="3195396"/>
            <a:ext cx="1691640" cy="6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nl-NL" sz="2000" b="1" dirty="0">
                <a:solidFill>
                  <a:srgbClr val="1E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nl-NL" sz="2000" b="1" noProof="0" dirty="0">
                <a:solidFill>
                  <a:srgbClr val="1E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 de nachthemel</a:t>
            </a:r>
            <a:endParaRPr lang="nl-BE" sz="2000" noProof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5" name="Text 7">
            <a:extLst>
              <a:ext uri="{FF2B5EF4-FFF2-40B4-BE49-F238E27FC236}">
                <a16:creationId xmlns:a16="http://schemas.microsoft.com/office/drawing/2014/main" id="{5F03D77A-9BB1-E070-35E0-EB8795C7247F}"/>
              </a:ext>
            </a:extLst>
          </p:cNvPr>
          <p:cNvSpPr/>
          <p:nvPr/>
        </p:nvSpPr>
        <p:spPr>
          <a:xfrm>
            <a:off x="2309512" y="4139993"/>
            <a:ext cx="1691640" cy="6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nl-NL" sz="2000" b="1" noProof="0" dirty="0">
                <a:solidFill>
                  <a:srgbClr val="1E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Astronauten op missie</a:t>
            </a:r>
            <a:endParaRPr lang="nl-BE" sz="2000" noProof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7" name="Text 7">
            <a:extLst>
              <a:ext uri="{FF2B5EF4-FFF2-40B4-BE49-F238E27FC236}">
                <a16:creationId xmlns:a16="http://schemas.microsoft.com/office/drawing/2014/main" id="{7006A7BB-FDDF-94DD-5726-0FC19ECE04D8}"/>
              </a:ext>
            </a:extLst>
          </p:cNvPr>
          <p:cNvSpPr/>
          <p:nvPr/>
        </p:nvSpPr>
        <p:spPr>
          <a:xfrm>
            <a:off x="4307650" y="2260719"/>
            <a:ext cx="1691640" cy="6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nl-NL" sz="2000" b="1" dirty="0">
                <a:solidFill>
                  <a:srgbClr val="1E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Onze plaats in de ruimte</a:t>
            </a:r>
            <a:endParaRPr lang="nl-BE" sz="2000" noProof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9" name="Text 7">
            <a:extLst>
              <a:ext uri="{FF2B5EF4-FFF2-40B4-BE49-F238E27FC236}">
                <a16:creationId xmlns:a16="http://schemas.microsoft.com/office/drawing/2014/main" id="{51AB0B73-821C-456E-F71D-21ABC54A11AE}"/>
              </a:ext>
            </a:extLst>
          </p:cNvPr>
          <p:cNvSpPr/>
          <p:nvPr/>
        </p:nvSpPr>
        <p:spPr>
          <a:xfrm>
            <a:off x="4295155" y="3216454"/>
            <a:ext cx="1691640" cy="6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nl-NL" sz="2000" b="1" dirty="0">
                <a:solidFill>
                  <a:srgbClr val="1E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</a:t>
            </a:r>
            <a:r>
              <a:rPr lang="nl-BE" sz="2000" b="1" dirty="0" err="1">
                <a:solidFill>
                  <a:srgbClr val="1E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aarom</a:t>
            </a:r>
            <a:r>
              <a:rPr lang="nl-BE" sz="2000" b="1" dirty="0">
                <a:solidFill>
                  <a:srgbClr val="1E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wordt het dag/nacht</a:t>
            </a:r>
            <a:endParaRPr lang="nl-BE" sz="2000" noProof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1" name="Text 7">
            <a:extLst>
              <a:ext uri="{FF2B5EF4-FFF2-40B4-BE49-F238E27FC236}">
                <a16:creationId xmlns:a16="http://schemas.microsoft.com/office/drawing/2014/main" id="{9C76F3FB-AF47-1A77-EF5E-EA1F18BA4DAA}"/>
              </a:ext>
            </a:extLst>
          </p:cNvPr>
          <p:cNvSpPr/>
          <p:nvPr/>
        </p:nvSpPr>
        <p:spPr>
          <a:xfrm>
            <a:off x="4312188" y="4132923"/>
            <a:ext cx="1691640" cy="6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nl-NL" sz="2000" b="1" noProof="0" dirty="0">
                <a:solidFill>
                  <a:srgbClr val="1E2E3A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Reizen tussen de planeten</a:t>
            </a:r>
            <a:endParaRPr lang="nl-BE" sz="2000" noProof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3" name="Shape 24">
            <a:extLst>
              <a:ext uri="{FF2B5EF4-FFF2-40B4-BE49-F238E27FC236}">
                <a16:creationId xmlns:a16="http://schemas.microsoft.com/office/drawing/2014/main" id="{CD2F9038-3388-A149-99C2-E132C9856570}"/>
              </a:ext>
            </a:extLst>
          </p:cNvPr>
          <p:cNvSpPr/>
          <p:nvPr/>
        </p:nvSpPr>
        <p:spPr>
          <a:xfrm>
            <a:off x="2508746" y="5273574"/>
            <a:ext cx="155448" cy="155448"/>
          </a:xfrm>
          <a:prstGeom prst="ellipse">
            <a:avLst/>
          </a:prstGeom>
          <a:solidFill>
            <a:srgbClr val="55C1C7"/>
          </a:solidFill>
          <a:ln w="12700">
            <a:solidFill>
              <a:srgbClr val="55C1C7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0" name="Text 3">
            <a:extLst>
              <a:ext uri="{FF2B5EF4-FFF2-40B4-BE49-F238E27FC236}">
                <a16:creationId xmlns:a16="http://schemas.microsoft.com/office/drawing/2014/main" id="{F2995F59-17D0-1741-559C-5649C043C0CD}"/>
              </a:ext>
            </a:extLst>
          </p:cNvPr>
          <p:cNvSpPr/>
          <p:nvPr/>
        </p:nvSpPr>
        <p:spPr>
          <a:xfrm>
            <a:off x="8952693" y="1529416"/>
            <a:ext cx="3075773" cy="5590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140" dirty="0">
                <a:solidFill>
                  <a:srgbClr val="55C1C7"/>
                </a:solidFill>
              </a:rPr>
              <a:t>MOGELIJKE ACTIES</a:t>
            </a:r>
          </a:p>
          <a:p>
            <a:pPr marL="0" indent="0" algn="ctr">
              <a:buNone/>
            </a:pPr>
            <a:r>
              <a:rPr lang="en-US" sz="1600" b="1" kern="0" spc="140" dirty="0">
                <a:solidFill>
                  <a:srgbClr val="55C1C7"/>
                </a:solidFill>
              </a:rPr>
              <a:t>VERANTWOORDELIJKHEID </a:t>
            </a:r>
          </a:p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102" name="Shape 24">
            <a:extLst>
              <a:ext uri="{FF2B5EF4-FFF2-40B4-BE49-F238E27FC236}">
                <a16:creationId xmlns:a16="http://schemas.microsoft.com/office/drawing/2014/main" id="{5A1964AA-036B-6EE7-306A-3E7B6E17CA02}"/>
              </a:ext>
            </a:extLst>
          </p:cNvPr>
          <p:cNvSpPr/>
          <p:nvPr/>
        </p:nvSpPr>
        <p:spPr>
          <a:xfrm>
            <a:off x="2327099" y="2896639"/>
            <a:ext cx="155448" cy="155448"/>
          </a:xfrm>
          <a:prstGeom prst="ellipse">
            <a:avLst/>
          </a:prstGeom>
          <a:solidFill>
            <a:srgbClr val="55C1C7"/>
          </a:solidFill>
          <a:ln w="12700">
            <a:solidFill>
              <a:srgbClr val="55C1C7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4" name="Shape 24">
            <a:extLst>
              <a:ext uri="{FF2B5EF4-FFF2-40B4-BE49-F238E27FC236}">
                <a16:creationId xmlns:a16="http://schemas.microsoft.com/office/drawing/2014/main" id="{F6BD8AD2-038A-68DA-F04F-72E6A3362ABD}"/>
              </a:ext>
            </a:extLst>
          </p:cNvPr>
          <p:cNvSpPr/>
          <p:nvPr/>
        </p:nvSpPr>
        <p:spPr>
          <a:xfrm>
            <a:off x="2299468" y="3833106"/>
            <a:ext cx="155448" cy="155448"/>
          </a:xfrm>
          <a:prstGeom prst="ellipse">
            <a:avLst/>
          </a:prstGeom>
          <a:solidFill>
            <a:srgbClr val="55C1C7"/>
          </a:solidFill>
          <a:ln w="12700">
            <a:solidFill>
              <a:srgbClr val="55C1C7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6" name="Shape 15">
            <a:extLst>
              <a:ext uri="{FF2B5EF4-FFF2-40B4-BE49-F238E27FC236}">
                <a16:creationId xmlns:a16="http://schemas.microsoft.com/office/drawing/2014/main" id="{9053F3D6-C701-8812-4E92-2C9812063821}"/>
              </a:ext>
            </a:extLst>
          </p:cNvPr>
          <p:cNvSpPr/>
          <p:nvPr/>
        </p:nvSpPr>
        <p:spPr>
          <a:xfrm>
            <a:off x="2346945" y="4753751"/>
            <a:ext cx="155448" cy="155448"/>
          </a:xfrm>
          <a:prstGeom prst="ellipse">
            <a:avLst/>
          </a:prstGeom>
          <a:solidFill>
            <a:srgbClr val="233746"/>
          </a:solidFill>
          <a:ln w="12700">
            <a:solidFill>
              <a:srgbClr val="23374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8" name="Shape 15">
            <a:extLst>
              <a:ext uri="{FF2B5EF4-FFF2-40B4-BE49-F238E27FC236}">
                <a16:creationId xmlns:a16="http://schemas.microsoft.com/office/drawing/2014/main" id="{FF883016-0F18-7D2D-695C-BA5E7867C092}"/>
              </a:ext>
            </a:extLst>
          </p:cNvPr>
          <p:cNvSpPr/>
          <p:nvPr/>
        </p:nvSpPr>
        <p:spPr>
          <a:xfrm>
            <a:off x="336439" y="2905808"/>
            <a:ext cx="155448" cy="155448"/>
          </a:xfrm>
          <a:prstGeom prst="ellipse">
            <a:avLst/>
          </a:prstGeom>
          <a:solidFill>
            <a:srgbClr val="233746"/>
          </a:solidFill>
          <a:ln w="12700">
            <a:solidFill>
              <a:srgbClr val="23374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0" name="Shape 24">
            <a:extLst>
              <a:ext uri="{FF2B5EF4-FFF2-40B4-BE49-F238E27FC236}">
                <a16:creationId xmlns:a16="http://schemas.microsoft.com/office/drawing/2014/main" id="{6339C0BE-C5DD-9F3C-8D0F-BFA898E9F666}"/>
              </a:ext>
            </a:extLst>
          </p:cNvPr>
          <p:cNvSpPr/>
          <p:nvPr/>
        </p:nvSpPr>
        <p:spPr>
          <a:xfrm>
            <a:off x="4312188" y="2886896"/>
            <a:ext cx="155448" cy="155448"/>
          </a:xfrm>
          <a:prstGeom prst="ellipse">
            <a:avLst/>
          </a:prstGeom>
          <a:solidFill>
            <a:srgbClr val="55C1C7"/>
          </a:solidFill>
          <a:ln w="12700">
            <a:solidFill>
              <a:srgbClr val="55C1C7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2" name="Shape 24">
            <a:extLst>
              <a:ext uri="{FF2B5EF4-FFF2-40B4-BE49-F238E27FC236}">
                <a16:creationId xmlns:a16="http://schemas.microsoft.com/office/drawing/2014/main" id="{EDDAFA97-88A0-500D-B3D1-A857D22E1B77}"/>
              </a:ext>
            </a:extLst>
          </p:cNvPr>
          <p:cNvSpPr/>
          <p:nvPr/>
        </p:nvSpPr>
        <p:spPr>
          <a:xfrm>
            <a:off x="325504" y="3843322"/>
            <a:ext cx="155448" cy="155448"/>
          </a:xfrm>
          <a:prstGeom prst="ellipse">
            <a:avLst/>
          </a:prstGeom>
          <a:solidFill>
            <a:srgbClr val="55C1C7"/>
          </a:solidFill>
          <a:ln w="12700">
            <a:solidFill>
              <a:srgbClr val="55C1C7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4" name="Shape 16">
            <a:extLst>
              <a:ext uri="{FF2B5EF4-FFF2-40B4-BE49-F238E27FC236}">
                <a16:creationId xmlns:a16="http://schemas.microsoft.com/office/drawing/2014/main" id="{8C7C6CA0-B813-71D3-4F86-5F4F73A84C83}"/>
              </a:ext>
            </a:extLst>
          </p:cNvPr>
          <p:cNvSpPr/>
          <p:nvPr/>
        </p:nvSpPr>
        <p:spPr>
          <a:xfrm>
            <a:off x="310896" y="4739489"/>
            <a:ext cx="155448" cy="155448"/>
          </a:xfrm>
          <a:prstGeom prst="ellipse">
            <a:avLst/>
          </a:prstGeom>
          <a:solidFill>
            <a:srgbClr val="AEBBC6"/>
          </a:solidFill>
          <a:ln w="12700">
            <a:solidFill>
              <a:srgbClr val="AEBBC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6" name="Shape 16">
            <a:extLst>
              <a:ext uri="{FF2B5EF4-FFF2-40B4-BE49-F238E27FC236}">
                <a16:creationId xmlns:a16="http://schemas.microsoft.com/office/drawing/2014/main" id="{32296505-8526-33C2-D7BC-81D5B04B636D}"/>
              </a:ext>
            </a:extLst>
          </p:cNvPr>
          <p:cNvSpPr/>
          <p:nvPr/>
        </p:nvSpPr>
        <p:spPr>
          <a:xfrm>
            <a:off x="2569933" y="2901616"/>
            <a:ext cx="155448" cy="155448"/>
          </a:xfrm>
          <a:prstGeom prst="ellipse">
            <a:avLst/>
          </a:prstGeom>
          <a:solidFill>
            <a:srgbClr val="AEBBC6"/>
          </a:solidFill>
          <a:ln w="12700">
            <a:solidFill>
              <a:srgbClr val="AEBBC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8" name="Shape 16">
            <a:extLst>
              <a:ext uri="{FF2B5EF4-FFF2-40B4-BE49-F238E27FC236}">
                <a16:creationId xmlns:a16="http://schemas.microsoft.com/office/drawing/2014/main" id="{20F85E35-3063-AB08-F18D-7502C82DF696}"/>
              </a:ext>
            </a:extLst>
          </p:cNvPr>
          <p:cNvSpPr/>
          <p:nvPr/>
        </p:nvSpPr>
        <p:spPr>
          <a:xfrm>
            <a:off x="2534588" y="3833106"/>
            <a:ext cx="155448" cy="155448"/>
          </a:xfrm>
          <a:prstGeom prst="ellipse">
            <a:avLst/>
          </a:prstGeom>
          <a:solidFill>
            <a:srgbClr val="AEBBC6"/>
          </a:solidFill>
          <a:ln w="12700">
            <a:solidFill>
              <a:srgbClr val="AEBBC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0" name="Shape 24">
            <a:extLst>
              <a:ext uri="{FF2B5EF4-FFF2-40B4-BE49-F238E27FC236}">
                <a16:creationId xmlns:a16="http://schemas.microsoft.com/office/drawing/2014/main" id="{CFA596A2-D98A-9A36-2FFF-593305CC3781}"/>
              </a:ext>
            </a:extLst>
          </p:cNvPr>
          <p:cNvSpPr/>
          <p:nvPr/>
        </p:nvSpPr>
        <p:spPr>
          <a:xfrm>
            <a:off x="4324528" y="3839661"/>
            <a:ext cx="155448" cy="155448"/>
          </a:xfrm>
          <a:prstGeom prst="ellipse">
            <a:avLst/>
          </a:prstGeom>
          <a:solidFill>
            <a:srgbClr val="55C1C7"/>
          </a:solidFill>
          <a:ln w="12700">
            <a:solidFill>
              <a:srgbClr val="55C1C7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2" name="Shape 17">
            <a:extLst>
              <a:ext uri="{FF2B5EF4-FFF2-40B4-BE49-F238E27FC236}">
                <a16:creationId xmlns:a16="http://schemas.microsoft.com/office/drawing/2014/main" id="{1C07A99B-5C03-FA93-1156-A73CEB233AAE}"/>
              </a:ext>
            </a:extLst>
          </p:cNvPr>
          <p:cNvSpPr/>
          <p:nvPr/>
        </p:nvSpPr>
        <p:spPr>
          <a:xfrm>
            <a:off x="4546810" y="4782884"/>
            <a:ext cx="155448" cy="155448"/>
          </a:xfrm>
          <a:prstGeom prst="ellipse">
            <a:avLst/>
          </a:prstGeom>
          <a:solidFill>
            <a:srgbClr val="C0007F"/>
          </a:solidFill>
          <a:ln w="12700">
            <a:solidFill>
              <a:srgbClr val="C0007F"/>
            </a:solidFill>
            <a:prstDash val="solid"/>
          </a:ln>
        </p:spPr>
        <p:txBody>
          <a:bodyPr/>
          <a:lstStyle/>
          <a:p>
            <a:endParaRPr lang="nl-BE" dirty="0"/>
          </a:p>
        </p:txBody>
      </p:sp>
      <p:sp>
        <p:nvSpPr>
          <p:cNvPr id="124" name="Shape 17">
            <a:extLst>
              <a:ext uri="{FF2B5EF4-FFF2-40B4-BE49-F238E27FC236}">
                <a16:creationId xmlns:a16="http://schemas.microsoft.com/office/drawing/2014/main" id="{158F316E-F892-556B-97AC-7BCA4B3050B5}"/>
              </a:ext>
            </a:extLst>
          </p:cNvPr>
          <p:cNvSpPr/>
          <p:nvPr/>
        </p:nvSpPr>
        <p:spPr>
          <a:xfrm>
            <a:off x="543961" y="4739489"/>
            <a:ext cx="155448" cy="155448"/>
          </a:xfrm>
          <a:prstGeom prst="ellipse">
            <a:avLst/>
          </a:prstGeom>
          <a:solidFill>
            <a:srgbClr val="C0007F"/>
          </a:solidFill>
          <a:ln w="12700">
            <a:solidFill>
              <a:srgbClr val="C0007F"/>
            </a:solidFill>
            <a:prstDash val="solid"/>
          </a:ln>
        </p:spPr>
        <p:txBody>
          <a:bodyPr/>
          <a:lstStyle/>
          <a:p>
            <a:endParaRPr lang="nl-BE" dirty="0"/>
          </a:p>
        </p:txBody>
      </p:sp>
      <p:sp>
        <p:nvSpPr>
          <p:cNvPr id="126" name="Shape 17">
            <a:extLst>
              <a:ext uri="{FF2B5EF4-FFF2-40B4-BE49-F238E27FC236}">
                <a16:creationId xmlns:a16="http://schemas.microsoft.com/office/drawing/2014/main" id="{00DF35C7-B5EA-6B88-CD82-2229C3127EC0}"/>
              </a:ext>
            </a:extLst>
          </p:cNvPr>
          <p:cNvSpPr/>
          <p:nvPr/>
        </p:nvSpPr>
        <p:spPr>
          <a:xfrm>
            <a:off x="2811514" y="2905808"/>
            <a:ext cx="155448" cy="155448"/>
          </a:xfrm>
          <a:prstGeom prst="ellipse">
            <a:avLst/>
          </a:prstGeom>
          <a:solidFill>
            <a:srgbClr val="C0007F"/>
          </a:solidFill>
          <a:ln w="12700">
            <a:solidFill>
              <a:srgbClr val="C0007F"/>
            </a:solidFill>
            <a:prstDash val="solid"/>
          </a:ln>
        </p:spPr>
        <p:txBody>
          <a:bodyPr/>
          <a:lstStyle/>
          <a:p>
            <a:endParaRPr lang="nl-BE" dirty="0"/>
          </a:p>
        </p:txBody>
      </p:sp>
      <p:sp>
        <p:nvSpPr>
          <p:cNvPr id="128" name="Shape 17">
            <a:extLst>
              <a:ext uri="{FF2B5EF4-FFF2-40B4-BE49-F238E27FC236}">
                <a16:creationId xmlns:a16="http://schemas.microsoft.com/office/drawing/2014/main" id="{7CAE4A44-9C78-04A8-FBB0-7FE6AE799EB4}"/>
              </a:ext>
            </a:extLst>
          </p:cNvPr>
          <p:cNvSpPr/>
          <p:nvPr/>
        </p:nvSpPr>
        <p:spPr>
          <a:xfrm>
            <a:off x="2779985" y="3838287"/>
            <a:ext cx="155448" cy="155448"/>
          </a:xfrm>
          <a:prstGeom prst="ellipse">
            <a:avLst/>
          </a:prstGeom>
          <a:solidFill>
            <a:srgbClr val="C0007F"/>
          </a:solidFill>
          <a:ln w="12700">
            <a:solidFill>
              <a:srgbClr val="C0007F"/>
            </a:solidFill>
            <a:prstDash val="solid"/>
          </a:ln>
        </p:spPr>
        <p:txBody>
          <a:bodyPr/>
          <a:lstStyle/>
          <a:p>
            <a:endParaRPr lang="nl-BE" dirty="0"/>
          </a:p>
        </p:txBody>
      </p:sp>
      <p:sp>
        <p:nvSpPr>
          <p:cNvPr id="130" name="Text 3">
            <a:extLst>
              <a:ext uri="{FF2B5EF4-FFF2-40B4-BE49-F238E27FC236}">
                <a16:creationId xmlns:a16="http://schemas.microsoft.com/office/drawing/2014/main" id="{591897C7-07EF-8855-E5D2-58C04987C5BA}"/>
              </a:ext>
            </a:extLst>
          </p:cNvPr>
          <p:cNvSpPr/>
          <p:nvPr/>
        </p:nvSpPr>
        <p:spPr>
          <a:xfrm>
            <a:off x="388620" y="2046632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140" dirty="0">
                <a:solidFill>
                  <a:srgbClr val="C0007F"/>
                </a:solidFill>
              </a:rPr>
              <a:t>JK</a:t>
            </a:r>
            <a:endParaRPr lang="en-US" sz="2000" dirty="0">
              <a:solidFill>
                <a:srgbClr val="C0007F"/>
              </a:solidFill>
            </a:endParaRPr>
          </a:p>
        </p:txBody>
      </p:sp>
      <p:sp>
        <p:nvSpPr>
          <p:cNvPr id="132" name="Text 3">
            <a:extLst>
              <a:ext uri="{FF2B5EF4-FFF2-40B4-BE49-F238E27FC236}">
                <a16:creationId xmlns:a16="http://schemas.microsoft.com/office/drawing/2014/main" id="{C002C4B0-4AFB-F2F7-C69F-007C39FCC343}"/>
              </a:ext>
            </a:extLst>
          </p:cNvPr>
          <p:cNvSpPr/>
          <p:nvPr/>
        </p:nvSpPr>
        <p:spPr>
          <a:xfrm>
            <a:off x="2396676" y="2030986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140" dirty="0">
                <a:solidFill>
                  <a:srgbClr val="C0007F"/>
                </a:solidFill>
              </a:rPr>
              <a:t>K2</a:t>
            </a:r>
            <a:endParaRPr lang="en-US" sz="2000" dirty="0">
              <a:solidFill>
                <a:srgbClr val="C0007F"/>
              </a:solidFill>
            </a:endParaRPr>
          </a:p>
        </p:txBody>
      </p:sp>
      <p:sp>
        <p:nvSpPr>
          <p:cNvPr id="134" name="Text 3">
            <a:extLst>
              <a:ext uri="{FF2B5EF4-FFF2-40B4-BE49-F238E27FC236}">
                <a16:creationId xmlns:a16="http://schemas.microsoft.com/office/drawing/2014/main" id="{7B60ACFD-CE6B-03D0-0C58-AB926E69A4CA}"/>
              </a:ext>
            </a:extLst>
          </p:cNvPr>
          <p:cNvSpPr/>
          <p:nvPr/>
        </p:nvSpPr>
        <p:spPr>
          <a:xfrm>
            <a:off x="4424160" y="2033108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kern="0" spc="140" dirty="0">
                <a:solidFill>
                  <a:srgbClr val="C0007F"/>
                </a:solidFill>
              </a:rPr>
              <a:t>K3</a:t>
            </a:r>
            <a:endParaRPr lang="en-US" sz="2000" dirty="0">
              <a:solidFill>
                <a:srgbClr val="C0007F"/>
              </a:solidFill>
            </a:endParaRPr>
          </a:p>
        </p:txBody>
      </p:sp>
      <p:sp>
        <p:nvSpPr>
          <p:cNvPr id="136" name="Shape 15">
            <a:extLst>
              <a:ext uri="{FF2B5EF4-FFF2-40B4-BE49-F238E27FC236}">
                <a16:creationId xmlns:a16="http://schemas.microsoft.com/office/drawing/2014/main" id="{D6785972-D1BE-C22A-AE69-FC5B071F37DD}"/>
              </a:ext>
            </a:extLst>
          </p:cNvPr>
          <p:cNvSpPr/>
          <p:nvPr/>
        </p:nvSpPr>
        <p:spPr>
          <a:xfrm>
            <a:off x="4332647" y="4783049"/>
            <a:ext cx="155448" cy="155448"/>
          </a:xfrm>
          <a:prstGeom prst="ellipse">
            <a:avLst/>
          </a:prstGeom>
          <a:solidFill>
            <a:srgbClr val="233746"/>
          </a:solidFill>
          <a:ln w="12700">
            <a:solidFill>
              <a:srgbClr val="23374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pic>
        <p:nvPicPr>
          <p:cNvPr id="10" name="Tijdelijke aanduiding voor inhoud 5">
            <a:extLst>
              <a:ext uri="{FF2B5EF4-FFF2-40B4-BE49-F238E27FC236}">
                <a16:creationId xmlns:a16="http://schemas.microsoft.com/office/drawing/2014/main" id="{EA18219C-C777-5851-9970-1616C40368C2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50000"/>
          </a:blip>
          <a:stretch>
            <a:fillRect/>
          </a:stretch>
        </p:blipFill>
        <p:spPr>
          <a:xfrm>
            <a:off x="11119449" y="227974"/>
            <a:ext cx="974786" cy="511011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E7C7A820-B406-D3FB-10C2-40C9659C3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036" y="218690"/>
            <a:ext cx="10310536" cy="6553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9317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8356645-AA70-9A9E-4768-E351518C3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41DBA95-9FF5-A95D-B47A-9E3DE3A47C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177" y="1121556"/>
            <a:ext cx="9799638" cy="561452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nl-NL" b="1">
              <a:solidFill>
                <a:srgbClr val="AE2081"/>
              </a:solidFill>
              <a:cs typeface="Roboto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nl-NL" b="1">
              <a:solidFill>
                <a:srgbClr val="AE2081"/>
              </a:solidFill>
              <a:cs typeface="Roboto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nl-NL" b="1">
              <a:solidFill>
                <a:srgbClr val="AE2081"/>
              </a:solidFill>
              <a:cs typeface="Roboto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b="1">
                <a:solidFill>
                  <a:srgbClr val="AE2081"/>
                </a:solidFill>
                <a:cs typeface="Roboto" panose="02000000000000000000" pitchFamily="2" charset="0"/>
              </a:rPr>
              <a:t>Weetjes:</a:t>
            </a:r>
            <a:br>
              <a:rPr lang="nl-NL">
                <a:solidFill>
                  <a:srgbClr val="41BCB9"/>
                </a:solidFill>
                <a:cs typeface="Roboto" panose="02000000000000000000" pitchFamily="2" charset="0"/>
              </a:rPr>
            </a:br>
            <a:r>
              <a:rPr lang="nl-NL">
                <a:cs typeface="Roboto" panose="02000000000000000000" pitchFamily="2" charset="0"/>
              </a:rPr>
              <a:t>- De leraar is inhoudelijk expert – verdiep jezelf dus ook in het thema.</a:t>
            </a:r>
            <a:br>
              <a:rPr lang="nl-NL">
                <a:cs typeface="Roboto" panose="02000000000000000000" pitchFamily="2" charset="0"/>
              </a:rPr>
            </a:br>
            <a:r>
              <a:rPr lang="nl-NL" b="1">
                <a:cs typeface="Roboto" panose="02000000000000000000" pitchFamily="2" charset="0"/>
              </a:rPr>
              <a:t>- Formuleer gerichte denkvragen om de onderzoekende houding van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b="1">
                <a:cs typeface="Roboto" panose="02000000000000000000" pitchFamily="2" charset="0"/>
              </a:rPr>
              <a:t>  leerlingen te stimuleren.</a:t>
            </a:r>
            <a:br>
              <a:rPr lang="nl-NL">
                <a:cs typeface="Roboto" panose="02000000000000000000" pitchFamily="2" charset="0"/>
              </a:rPr>
            </a:br>
            <a:r>
              <a:rPr lang="nl-NL">
                <a:cs typeface="Roboto" panose="02000000000000000000" pitchFamily="2" charset="0"/>
              </a:rPr>
              <a:t>- Breng jullie eigen brainstorm samen met deze van de leerlingen.</a:t>
            </a:r>
            <a:br>
              <a:rPr lang="nl-NL">
                <a:cs typeface="Roboto" panose="02000000000000000000" pitchFamily="2" charset="0"/>
              </a:rPr>
            </a:br>
            <a:r>
              <a:rPr lang="nl-NL">
                <a:cs typeface="Roboto" panose="02000000000000000000" pitchFamily="2" charset="0"/>
              </a:rPr>
              <a:t>- Samenhang nastreven, helpt het thema te</a:t>
            </a:r>
            <a:br>
              <a:rPr lang="nl-NL">
                <a:cs typeface="Roboto" panose="02000000000000000000" pitchFamily="2" charset="0"/>
              </a:rPr>
            </a:br>
            <a:r>
              <a:rPr lang="nl-NL">
                <a:cs typeface="Roboto" panose="02000000000000000000" pitchFamily="2" charset="0"/>
              </a:rPr>
              <a:t>       </a:t>
            </a:r>
            <a:r>
              <a:rPr lang="nl-NL" u="sng">
                <a:cs typeface="Roboto" panose="02000000000000000000" pitchFamily="2" charset="0"/>
              </a:rPr>
              <a:t>verbreden</a:t>
            </a:r>
            <a:r>
              <a:rPr lang="nl-NL">
                <a:cs typeface="Roboto" panose="02000000000000000000" pitchFamily="2" charset="0"/>
              </a:rPr>
              <a:t>: nieuwe informatie toevoegen</a:t>
            </a:r>
            <a:br>
              <a:rPr lang="nl-NL">
                <a:cs typeface="Roboto" panose="02000000000000000000" pitchFamily="2" charset="0"/>
              </a:rPr>
            </a:br>
            <a:r>
              <a:rPr lang="nl-NL">
                <a:cs typeface="Roboto" panose="02000000000000000000" pitchFamily="2" charset="0"/>
              </a:rPr>
              <a:t>       </a:t>
            </a:r>
            <a:r>
              <a:rPr lang="nl-NL" u="sng">
                <a:cs typeface="Roboto" panose="02000000000000000000" pitchFamily="2" charset="0"/>
              </a:rPr>
              <a:t>verdiepen</a:t>
            </a:r>
            <a:r>
              <a:rPr lang="nl-NL">
                <a:cs typeface="Roboto" panose="02000000000000000000" pitchFamily="2" charset="0"/>
              </a:rPr>
              <a:t>: verbanden leggen, dieper onderzoeken</a:t>
            </a:r>
            <a:br>
              <a:rPr lang="nl-NL">
                <a:cs typeface="Roboto" panose="02000000000000000000" pitchFamily="2" charset="0"/>
              </a:rPr>
            </a:br>
            <a:r>
              <a:rPr lang="nl-NL">
                <a:cs typeface="Roboto" panose="02000000000000000000" pitchFamily="2" charset="0"/>
              </a:rPr>
              <a:t>       </a:t>
            </a:r>
            <a:r>
              <a:rPr lang="nl-NL" u="sng">
                <a:cs typeface="Roboto" panose="02000000000000000000" pitchFamily="2" charset="0"/>
              </a:rPr>
              <a:t>verruimen</a:t>
            </a:r>
            <a:r>
              <a:rPr lang="nl-NL">
                <a:cs typeface="Roboto" panose="02000000000000000000" pitchFamily="2" charset="0"/>
              </a:rPr>
              <a:t>: linken met andere contexten. </a:t>
            </a:r>
            <a:br>
              <a:rPr lang="nl-NL">
                <a:cs typeface="Roboto" panose="02000000000000000000" pitchFamily="2" charset="0"/>
              </a:rPr>
            </a:br>
            <a:r>
              <a:rPr lang="nl-NL" b="1">
                <a:cs typeface="Roboto" panose="02000000000000000000" pitchFamily="2" charset="0"/>
              </a:rPr>
              <a:t>- Leren zichtbaar maken</a:t>
            </a:r>
            <a:r>
              <a:rPr lang="nl-NL">
                <a:cs typeface="Roboto" panose="02000000000000000000" pitchFamily="2" charset="0"/>
              </a:rPr>
              <a:t>: kennismuur, themamuur, woordmuur, foto’s,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>
                <a:cs typeface="Roboto" panose="02000000000000000000" pitchFamily="2" charset="0"/>
              </a:rPr>
              <a:t>  groeimindmap …</a:t>
            </a:r>
            <a:endParaRPr lang="nl-BE">
              <a:cs typeface="Roboto" panose="02000000000000000000" pitchFamily="2" charset="0"/>
            </a:endParaRPr>
          </a:p>
          <a:p>
            <a:endParaRPr lang="nl-NL" b="1">
              <a:cs typeface="Roboto" panose="02000000000000000000" pitchFamily="2" charset="0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5DF67BA-32EC-0330-1295-4EC9DEA4D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>
                <a:solidFill>
                  <a:srgbClr val="BC1286"/>
                </a:solidFill>
              </a:rPr>
              <a:t>2. SAMENHANG</a:t>
            </a: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F4C0383-8017-C876-E9C1-CB7049DB3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8209" y="280363"/>
            <a:ext cx="2830686" cy="16200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7726E212-8D7C-2D67-DAE4-353845AD73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9743" y="332526"/>
            <a:ext cx="4038144" cy="157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092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159AF-7503-C425-3B5D-541102760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41D5AF0D-7136-4D67-2C3F-8561AE41A7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36220" y="1615283"/>
            <a:ext cx="6919560" cy="3627434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Pijl: rechts 6">
            <a:extLst>
              <a:ext uri="{FF2B5EF4-FFF2-40B4-BE49-F238E27FC236}">
                <a16:creationId xmlns:a16="http://schemas.microsoft.com/office/drawing/2014/main" id="{30766031-CE81-8C1A-ED89-05B378D0FD28}"/>
              </a:ext>
            </a:extLst>
          </p:cNvPr>
          <p:cNvSpPr/>
          <p:nvPr/>
        </p:nvSpPr>
        <p:spPr>
          <a:xfrm rot="18792653">
            <a:off x="3976863" y="4294568"/>
            <a:ext cx="2194560" cy="4775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35B4520-E07B-EE4A-FDA5-AE81C113B7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9619" y="188070"/>
            <a:ext cx="1872381" cy="1071563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3A6A382-A37D-A0DA-92E5-AF9D24C1CF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9484" y="1259633"/>
            <a:ext cx="1942516" cy="961813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7BE1566C-C3D4-EE1F-33D1-578CA1680A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8423" y="5430787"/>
            <a:ext cx="3991439" cy="1427213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AD56E8A4-6BD0-42B6-570A-3AA446AA8C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5321" y="4916145"/>
            <a:ext cx="3811796" cy="14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884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82B7FF9E-B2CC-DBC5-A49A-BF0CA50EE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 b="1"/>
          </a:p>
          <a:p>
            <a:endParaRPr lang="nl-NL" b="1"/>
          </a:p>
          <a:p>
            <a:endParaRPr lang="nl-NL" b="1"/>
          </a:p>
          <a:p>
            <a:r>
              <a:rPr lang="nl-NL" b="1"/>
              <a:t>Minstens 70% </a:t>
            </a:r>
            <a:r>
              <a:rPr lang="nl-NL"/>
              <a:t>van het thematisch aanbod is </a:t>
            </a:r>
            <a:r>
              <a:rPr lang="nl-NL" b="1"/>
              <a:t>gekoppeld aan de themadoelen en de doelen bij de </a:t>
            </a:r>
            <a:r>
              <a:rPr lang="nl-NL" b="1" err="1"/>
              <a:t>subthema’s</a:t>
            </a:r>
            <a:r>
              <a:rPr lang="nl-NL" b="1"/>
              <a:t> </a:t>
            </a:r>
            <a:r>
              <a:rPr lang="nl-NL"/>
              <a:t>- </a:t>
            </a:r>
            <a:r>
              <a:rPr lang="nl-NL" b="1"/>
              <a:t>30%</a:t>
            </a:r>
            <a:r>
              <a:rPr lang="nl-NL"/>
              <a:t> vanuit </a:t>
            </a:r>
            <a:r>
              <a:rPr lang="nl-NL" b="1"/>
              <a:t>zorg, nood of activiteiten los van de gekozen doelen. </a:t>
            </a:r>
          </a:p>
          <a:p>
            <a:r>
              <a:rPr lang="nl-NL" b="1"/>
              <a:t>50%</a:t>
            </a:r>
            <a:r>
              <a:rPr lang="nl-NL"/>
              <a:t> gaat naar </a:t>
            </a:r>
            <a:r>
              <a:rPr lang="nl-NL" b="1"/>
              <a:t>taal de hele dag  </a:t>
            </a:r>
            <a:r>
              <a:rPr lang="nl-NL"/>
              <a:t>en </a:t>
            </a:r>
            <a:r>
              <a:rPr lang="nl-NL" b="1"/>
              <a:t>wiskunde overal.</a:t>
            </a:r>
          </a:p>
          <a:p>
            <a:r>
              <a:rPr lang="nl-NL"/>
              <a:t>Welk </a:t>
            </a:r>
            <a:r>
              <a:rPr lang="nl-NL" b="1"/>
              <a:t>aanbod</a:t>
            </a:r>
            <a:r>
              <a:rPr lang="nl-NL"/>
              <a:t> voorzien we </a:t>
            </a:r>
            <a:r>
              <a:rPr lang="nl-NL" b="1"/>
              <a:t>voor</a:t>
            </a:r>
            <a:r>
              <a:rPr lang="nl-NL"/>
              <a:t> de </a:t>
            </a:r>
            <a:r>
              <a:rPr lang="nl-NL" b="1"/>
              <a:t>uitwerking van de waartoe</a:t>
            </a:r>
            <a:r>
              <a:rPr lang="nl-NL"/>
              <a:t>?</a:t>
            </a:r>
          </a:p>
          <a:p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B113748-6178-FA3A-6BEE-BEC5BD540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>
                <a:solidFill>
                  <a:srgbClr val="4CBCC5"/>
                </a:solidFill>
              </a:rPr>
              <a:t>3. AANBOD</a:t>
            </a: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40523E0-D9D8-DA37-5A62-69DA0D4C9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1328" y="311557"/>
            <a:ext cx="3271817" cy="1620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36E9EDB4-149B-7636-A12E-734E90550A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6374" y="311558"/>
            <a:ext cx="4865626" cy="16200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C8DD31C-5CA3-F641-9016-B88EA2AC867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41178" y="3632188"/>
            <a:ext cx="7987173" cy="299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8610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13ED291-AEDE-C40E-240F-0F3DFCF30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83625F36-AE2A-8F7B-2CE3-80CC98B642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177" y="1121556"/>
            <a:ext cx="9799638" cy="573644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nl-NL" sz="2800" b="1">
              <a:solidFill>
                <a:srgbClr val="AE2081"/>
              </a:solidFill>
              <a:cs typeface="Roboto" panose="02000000000000000000" pitchFamily="2" charset="0"/>
            </a:endParaRPr>
          </a:p>
          <a:p>
            <a:pPr marL="0" indent="0">
              <a:buNone/>
            </a:pPr>
            <a:endParaRPr lang="nl-NL" sz="2800" b="1">
              <a:solidFill>
                <a:srgbClr val="AE2081"/>
              </a:solidFill>
              <a:cs typeface="Roboto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nl-NL" sz="2600" b="1">
              <a:solidFill>
                <a:srgbClr val="AE2081"/>
              </a:solidFill>
              <a:cs typeface="Roboto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sz="2600" b="1">
                <a:solidFill>
                  <a:srgbClr val="AE2081"/>
                </a:solidFill>
                <a:cs typeface="Roboto" panose="02000000000000000000" pitchFamily="2" charset="0"/>
              </a:rPr>
              <a:t>Weetjes:</a:t>
            </a:r>
            <a:br>
              <a:rPr lang="nl-NL" b="1">
                <a:cs typeface="Roboto" panose="02000000000000000000" pitchFamily="2" charset="0"/>
              </a:rPr>
            </a:br>
            <a:r>
              <a:rPr lang="nl-NL" b="1">
                <a:cs typeface="Roboto" panose="02000000000000000000" pitchFamily="2" charset="0"/>
              </a:rPr>
              <a:t>- </a:t>
            </a:r>
            <a:r>
              <a:rPr lang="nl-NL" sz="2600">
                <a:cs typeface="Roboto" panose="02000000000000000000" pitchFamily="2" charset="0"/>
              </a:rPr>
              <a:t>Kies voor </a:t>
            </a:r>
            <a:r>
              <a:rPr lang="nl-NL" sz="2600" b="1">
                <a:cs typeface="Roboto" panose="02000000000000000000" pitchFamily="2" charset="0"/>
              </a:rPr>
              <a:t>prentenboeken en/of informatieve boeken met rijke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2600" b="1">
                <a:cs typeface="Roboto" panose="02000000000000000000" pitchFamily="2" charset="0"/>
              </a:rPr>
              <a:t>  teksten.</a:t>
            </a:r>
            <a:br>
              <a:rPr lang="nl-NL" sz="2600">
                <a:cs typeface="Roboto" panose="02000000000000000000" pitchFamily="2" charset="0"/>
              </a:rPr>
            </a:br>
            <a:r>
              <a:rPr lang="nl-NL" sz="2600">
                <a:cs typeface="Roboto" panose="02000000000000000000" pitchFamily="2" charset="0"/>
              </a:rPr>
              <a:t>- Denk aan </a:t>
            </a:r>
            <a:r>
              <a:rPr lang="nl-NL" sz="2600" b="1">
                <a:cs typeface="Roboto" panose="02000000000000000000" pitchFamily="2" charset="0"/>
              </a:rPr>
              <a:t>sterke impressies</a:t>
            </a:r>
            <a:r>
              <a:rPr lang="nl-NL" sz="2600">
                <a:cs typeface="Roboto" panose="02000000000000000000" pitchFamily="2" charset="0"/>
              </a:rPr>
              <a:t> zoals een waarneming, een uitstap, een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2600">
                <a:cs typeface="Roboto" panose="02000000000000000000" pitchFamily="2" charset="0"/>
              </a:rPr>
              <a:t>  verhaal, een probleem…</a:t>
            </a:r>
            <a:br>
              <a:rPr lang="nl-NL" sz="2600">
                <a:cs typeface="Roboto" panose="02000000000000000000" pitchFamily="2" charset="0"/>
              </a:rPr>
            </a:br>
            <a:r>
              <a:rPr lang="nl-NL" sz="2600">
                <a:cs typeface="Roboto" panose="02000000000000000000" pitchFamily="2" charset="0"/>
              </a:rPr>
              <a:t>- De </a:t>
            </a:r>
            <a:r>
              <a:rPr lang="nl-NL" sz="2600" b="1">
                <a:cs typeface="Roboto" panose="02000000000000000000" pitchFamily="2" charset="0"/>
              </a:rPr>
              <a:t>onderzoeksvraag</a:t>
            </a:r>
            <a:r>
              <a:rPr lang="nl-NL" sz="2600">
                <a:cs typeface="Roboto" panose="02000000000000000000" pitchFamily="2" charset="0"/>
              </a:rPr>
              <a:t> (de droom, de uitdaging) of het </a:t>
            </a:r>
            <a:r>
              <a:rPr lang="nl-NL" sz="2600" b="1">
                <a:cs typeface="Roboto" panose="02000000000000000000" pitchFamily="2" charset="0"/>
              </a:rPr>
              <a:t>probleem</a:t>
            </a:r>
            <a:r>
              <a:rPr lang="nl-NL" sz="2600">
                <a:cs typeface="Roboto" panose="02000000000000000000" pitchFamily="2" charset="0"/>
              </a:rPr>
              <a:t> dat je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2600">
                <a:cs typeface="Roboto" panose="02000000000000000000" pitchFamily="2" charset="0"/>
              </a:rPr>
              <a:t>  met je leerlingen vooropgesteld hebt, vormt </a:t>
            </a:r>
            <a:r>
              <a:rPr lang="nl-NL" sz="2600" b="1">
                <a:cs typeface="Roboto" panose="02000000000000000000" pitchFamily="2" charset="0"/>
              </a:rPr>
              <a:t>de start van het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2600" b="1">
                <a:cs typeface="Roboto" panose="02000000000000000000" pitchFamily="2" charset="0"/>
              </a:rPr>
              <a:t>  subthema</a:t>
            </a:r>
            <a:r>
              <a:rPr lang="nl-NL" sz="2600">
                <a:cs typeface="Roboto" panose="02000000000000000000" pitchFamily="2" charset="0"/>
              </a:rPr>
              <a:t> en </a:t>
            </a:r>
            <a:r>
              <a:rPr lang="nl-NL" sz="2600" b="1">
                <a:cs typeface="Roboto" panose="02000000000000000000" pitchFamily="2" charset="0"/>
              </a:rPr>
              <a:t>de rode draad</a:t>
            </a:r>
            <a:r>
              <a:rPr lang="nl-NL" sz="2600">
                <a:cs typeface="Roboto" panose="02000000000000000000" pitchFamily="2" charset="0"/>
              </a:rPr>
              <a:t> tijdens de uitwerking van het thema.</a:t>
            </a:r>
            <a:br>
              <a:rPr lang="nl-NL" sz="2600">
                <a:cs typeface="Roboto" panose="02000000000000000000" pitchFamily="2" charset="0"/>
              </a:rPr>
            </a:br>
            <a:r>
              <a:rPr lang="nl-NL" sz="2600">
                <a:cs typeface="Roboto" panose="02000000000000000000" pitchFamily="2" charset="0"/>
              </a:rPr>
              <a:t>- Een goede vraag bij het uitwerken van het aanbod is: hoe helpt deze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2600">
                <a:cs typeface="Roboto" panose="02000000000000000000" pitchFamily="2" charset="0"/>
              </a:rPr>
              <a:t>  activiteit, dit materiaal, dit instructiemoment, deze hoekverrijking… het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 sz="2600">
                <a:cs typeface="Roboto" panose="02000000000000000000" pitchFamily="2" charset="0"/>
              </a:rPr>
              <a:t>  gekozen doel te bereiken?</a:t>
            </a:r>
            <a:endParaRPr lang="nl-BE" sz="2600">
              <a:cs typeface="Roboto" panose="02000000000000000000" pitchFamily="2" charset="0"/>
            </a:endParaRPr>
          </a:p>
          <a:p>
            <a:endParaRPr lang="nl-NL" b="1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FD8C3C3-70CC-8DB1-093F-51A29ED57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>
                <a:solidFill>
                  <a:srgbClr val="4CBCC5"/>
                </a:solidFill>
              </a:rPr>
              <a:t>3. AANBOD</a:t>
            </a: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99274EF-488F-463A-6B97-9CB186F19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1328" y="311557"/>
            <a:ext cx="3271817" cy="1620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460A8DA1-FE3A-4456-B97E-94F8606BBC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6374" y="311558"/>
            <a:ext cx="4865626" cy="16200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FD477A8A-F377-29FC-68AE-45689402FB8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02413" y="2745886"/>
            <a:ext cx="7987173" cy="299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3855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52F85-015C-7946-8E80-CD05CD7E7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BCD54B9C-0CC4-450F-5C5A-35F1A7E8BF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36220" y="1615283"/>
            <a:ext cx="6919560" cy="3627434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Pijl: rechts 6">
            <a:extLst>
              <a:ext uri="{FF2B5EF4-FFF2-40B4-BE49-F238E27FC236}">
                <a16:creationId xmlns:a16="http://schemas.microsoft.com/office/drawing/2014/main" id="{08A04E7B-2CC8-3E41-4B09-E01C34B870B0}"/>
              </a:ext>
            </a:extLst>
          </p:cNvPr>
          <p:cNvSpPr/>
          <p:nvPr/>
        </p:nvSpPr>
        <p:spPr>
          <a:xfrm rot="18792653">
            <a:off x="3976863" y="4294568"/>
            <a:ext cx="2194560" cy="4775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F782FEA-A9DE-1BB6-F630-92BAD4D3C9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9619" y="188070"/>
            <a:ext cx="1872381" cy="1071563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7F40450-7D1C-7E04-85B5-6F951880F2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9484" y="1259633"/>
            <a:ext cx="1942516" cy="96181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2D21137A-BCFA-CA47-8798-6145DAFF52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6511" y="5908107"/>
            <a:ext cx="2478848" cy="886358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BB615A7-1EEE-10F8-54A8-906486201A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5321" y="4916145"/>
            <a:ext cx="3811796" cy="14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5218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3EA734F5-148C-E068-22ED-FE222FFAE5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endParaRPr lang="nl-NL"/>
          </a:p>
          <a:p>
            <a:pPr>
              <a:spcBef>
                <a:spcPts val="0"/>
              </a:spcBef>
            </a:pPr>
            <a:endParaRPr lang="nl-NL"/>
          </a:p>
          <a:p>
            <a:pPr>
              <a:spcBef>
                <a:spcPts val="0"/>
              </a:spcBef>
            </a:pPr>
            <a:endParaRPr lang="nl-NL"/>
          </a:p>
          <a:p>
            <a:pPr>
              <a:spcBef>
                <a:spcPts val="0"/>
              </a:spcBef>
            </a:pPr>
            <a:r>
              <a:rPr lang="nl-NL"/>
              <a:t>In het </a:t>
            </a:r>
            <a:r>
              <a:rPr lang="nl-NL" b="1"/>
              <a:t>eerste </a:t>
            </a:r>
            <a:r>
              <a:rPr lang="nl-NL" b="1" err="1"/>
              <a:t>subthema</a:t>
            </a:r>
            <a:r>
              <a:rPr lang="nl-NL" b="1"/>
              <a:t> </a:t>
            </a:r>
            <a:r>
              <a:rPr lang="nl-NL"/>
              <a:t>werk je de </a:t>
            </a:r>
            <a:r>
              <a:rPr lang="nl-NL" b="1"/>
              <a:t>themadoelen</a:t>
            </a:r>
            <a:r>
              <a:rPr lang="nl-NL"/>
              <a:t> doelgericht uit. </a:t>
            </a:r>
          </a:p>
          <a:p>
            <a:pPr>
              <a:spcBef>
                <a:spcPts val="0"/>
              </a:spcBef>
            </a:pPr>
            <a:r>
              <a:rPr lang="nl-NL"/>
              <a:t>Je herhaalt en verdiept deze doelen in de andere </a:t>
            </a:r>
            <a:r>
              <a:rPr lang="nl-NL" err="1"/>
              <a:t>subthema’s</a:t>
            </a:r>
            <a:r>
              <a:rPr lang="nl-NL"/>
              <a:t>.</a:t>
            </a:r>
          </a:p>
          <a:p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3C62236-F47A-BD7C-E65F-51EE96CEC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>
                <a:solidFill>
                  <a:srgbClr val="BC1286"/>
                </a:solidFill>
              </a:rPr>
              <a:t>4. LEERLUS</a:t>
            </a: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6892329-50AD-3BF9-CDD0-C9786E27F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128" y="296143"/>
            <a:ext cx="2985347" cy="124445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55BBA34A-555A-1889-39A2-F5F15FBBF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0632" y="433967"/>
            <a:ext cx="3975313" cy="110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4543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2946814-E31E-5330-CFCD-AC59228B5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322E15C7-CF4F-BD57-EFE7-46321318BB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177" y="1121557"/>
            <a:ext cx="9799638" cy="544030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endParaRPr lang="nl-NL" b="1">
              <a:solidFill>
                <a:srgbClr val="AE2081"/>
              </a:solidFill>
              <a:cs typeface="Roboto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nl-NL" b="1">
              <a:solidFill>
                <a:srgbClr val="AE2081"/>
              </a:solidFill>
              <a:cs typeface="Roboto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nl-NL" b="1">
              <a:solidFill>
                <a:srgbClr val="AE2081"/>
              </a:solidFill>
              <a:cs typeface="Roboto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l-NL" b="1">
                <a:solidFill>
                  <a:srgbClr val="AE2081"/>
                </a:solidFill>
                <a:latin typeface="Roboto"/>
                <a:ea typeface="Roboto"/>
                <a:cs typeface="Roboto"/>
              </a:rPr>
              <a:t>Weetjes:</a:t>
            </a:r>
            <a:br>
              <a:rPr lang="nl-NL" b="1">
                <a:cs typeface="Roboto" panose="02000000000000000000" pitchFamily="2" charset="0"/>
              </a:rPr>
            </a:br>
            <a:r>
              <a:rPr lang="nl-NL" b="1">
                <a:latin typeface="Roboto"/>
                <a:ea typeface="Roboto"/>
                <a:cs typeface="Roboto"/>
              </a:rPr>
              <a:t>- </a:t>
            </a:r>
            <a:r>
              <a:rPr lang="nl-NL">
                <a:latin typeface="Roboto"/>
                <a:ea typeface="Roboto"/>
                <a:cs typeface="Roboto"/>
              </a:rPr>
              <a:t>Een </a:t>
            </a:r>
            <a:r>
              <a:rPr lang="nl-NL" b="1">
                <a:latin typeface="Roboto"/>
                <a:ea typeface="Roboto"/>
                <a:cs typeface="Roboto"/>
              </a:rPr>
              <a:t>gezamenlijke voorbereiding</a:t>
            </a:r>
            <a:r>
              <a:rPr lang="nl-NL">
                <a:latin typeface="Roboto"/>
                <a:ea typeface="Roboto"/>
                <a:cs typeface="Roboto"/>
              </a:rPr>
              <a:t> zorgt ervoor dat je het </a:t>
            </a:r>
            <a:r>
              <a:rPr lang="nl-NL" b="1">
                <a:latin typeface="Roboto"/>
                <a:ea typeface="Roboto"/>
                <a:cs typeface="Roboto"/>
              </a:rPr>
              <a:t>spiraalleren</a:t>
            </a:r>
            <a:r>
              <a:rPr lang="nl-NL">
                <a:latin typeface="Roboto"/>
                <a:ea typeface="Roboto"/>
                <a:cs typeface="Roboto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>
                <a:latin typeface="Roboto"/>
                <a:ea typeface="Roboto"/>
                <a:cs typeface="Roboto"/>
              </a:rPr>
              <a:t>  goed kan toepassen: verbinding met opgedane kennis, herhaling van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>
                <a:latin typeface="Roboto"/>
                <a:ea typeface="Roboto"/>
                <a:cs typeface="Roboto"/>
              </a:rPr>
              <a:t>  concepten en opbouw van complexiteit doorheen de kleuterschool.</a:t>
            </a:r>
            <a:br>
              <a:rPr lang="nl-NL">
                <a:cs typeface="Roboto" panose="02000000000000000000" pitchFamily="2" charset="0"/>
              </a:rPr>
            </a:br>
            <a:r>
              <a:rPr lang="nl-NL">
                <a:latin typeface="Roboto"/>
                <a:ea typeface="Roboto"/>
                <a:cs typeface="Roboto"/>
              </a:rPr>
              <a:t>- In een goede </a:t>
            </a:r>
            <a:r>
              <a:rPr lang="nl-NL" err="1">
                <a:latin typeface="Roboto"/>
                <a:ea typeface="Roboto"/>
                <a:cs typeface="Roboto"/>
              </a:rPr>
              <a:t>leerlus</a:t>
            </a:r>
            <a:r>
              <a:rPr lang="nl-NL">
                <a:latin typeface="Roboto"/>
                <a:ea typeface="Roboto"/>
                <a:cs typeface="Roboto"/>
              </a:rPr>
              <a:t> leg je verbanden tussen aangebrachte kennis en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>
                <a:latin typeface="Roboto"/>
                <a:ea typeface="Roboto"/>
                <a:cs typeface="Roboto"/>
              </a:rPr>
              <a:t>  bouw je hierop verder.</a:t>
            </a:r>
            <a:br>
              <a:rPr lang="nl-NL">
                <a:cs typeface="Roboto" panose="02000000000000000000" pitchFamily="2" charset="0"/>
              </a:rPr>
            </a:br>
            <a:r>
              <a:rPr lang="nl-NL">
                <a:latin typeface="Roboto"/>
                <a:ea typeface="Roboto"/>
                <a:cs typeface="Roboto"/>
              </a:rPr>
              <a:t>- De didactische keuzes die je maakt zijn doorslaggevend voor </a:t>
            </a:r>
          </a:p>
          <a:p>
            <a:pPr marL="0" indent="0">
              <a:spcBef>
                <a:spcPts val="0"/>
              </a:spcBef>
              <a:buNone/>
            </a:pPr>
            <a:r>
              <a:rPr lang="nl-NL">
                <a:latin typeface="Roboto"/>
                <a:ea typeface="Roboto"/>
                <a:cs typeface="Roboto"/>
              </a:rPr>
              <a:t>  diepgaand leren.</a:t>
            </a:r>
            <a:endParaRPr lang="nl-BE">
              <a:latin typeface="Roboto"/>
              <a:ea typeface="Roboto"/>
              <a:cs typeface="Roboto"/>
            </a:endParaRPr>
          </a:p>
          <a:p>
            <a:pPr>
              <a:spcBef>
                <a:spcPts val="0"/>
              </a:spcBef>
            </a:pPr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482AAEC-BF3C-89A9-54FA-DF49616EC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>
                <a:solidFill>
                  <a:srgbClr val="BC1286"/>
                </a:solidFill>
              </a:rPr>
              <a:t>4. LEERLUS</a:t>
            </a: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7A1A36F-096E-5EE5-7A59-1AF355C87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128" y="296143"/>
            <a:ext cx="2985347" cy="124445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196CD220-6070-4026-695B-BB6754A9E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0632" y="433967"/>
            <a:ext cx="3975313" cy="110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7673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D89C1-B31D-4116-C3F5-69A8A5C1D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A1B31FF7-DE9E-DEAF-BBA3-093444D6CD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36220" y="1615283"/>
            <a:ext cx="6919560" cy="3627434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Pijl: rechts 6">
            <a:extLst>
              <a:ext uri="{FF2B5EF4-FFF2-40B4-BE49-F238E27FC236}">
                <a16:creationId xmlns:a16="http://schemas.microsoft.com/office/drawing/2014/main" id="{DC09FDBB-727B-EA90-13D2-784499275D0B}"/>
              </a:ext>
            </a:extLst>
          </p:cNvPr>
          <p:cNvSpPr/>
          <p:nvPr/>
        </p:nvSpPr>
        <p:spPr>
          <a:xfrm rot="13389568">
            <a:off x="8188471" y="4761361"/>
            <a:ext cx="2194560" cy="4775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3286C0E-0B12-DAF5-EAA1-CBB9FED5BD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0412" y="354564"/>
            <a:ext cx="2111588" cy="1045527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E02F6783-E6F4-2E68-3BAD-E79C6BD02E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5118" y="1549545"/>
            <a:ext cx="2026882" cy="863859"/>
          </a:xfrm>
          <a:prstGeom prst="rect">
            <a:avLst/>
          </a:prstGeom>
        </p:spPr>
      </p:pic>
      <p:pic>
        <p:nvPicPr>
          <p:cNvPr id="8" name="Tijdelijke aanduiding voor inhoud 3">
            <a:extLst>
              <a:ext uri="{FF2B5EF4-FFF2-40B4-BE49-F238E27FC236}">
                <a16:creationId xmlns:a16="http://schemas.microsoft.com/office/drawing/2014/main" id="{98680A42-0923-0860-8EDF-CB974AEBC6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65118" y="2426049"/>
            <a:ext cx="1098492" cy="1192134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Tijdelijke aanduiding voor inhoud 3">
            <a:extLst>
              <a:ext uri="{FF2B5EF4-FFF2-40B4-BE49-F238E27FC236}">
                <a16:creationId xmlns:a16="http://schemas.microsoft.com/office/drawing/2014/main" id="{4785EBAF-0D09-5191-FB8B-F03E0730F7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86075" y="2995720"/>
            <a:ext cx="1098492" cy="1192134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Tijdelijke aanduiding voor inhoud 3">
            <a:extLst>
              <a:ext uri="{FF2B5EF4-FFF2-40B4-BE49-F238E27FC236}">
                <a16:creationId xmlns:a16="http://schemas.microsoft.com/office/drawing/2014/main" id="{09A4CBAB-2B20-1B3F-5338-E430A855B6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7032" y="3565391"/>
            <a:ext cx="1098492" cy="1192134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Tijdelijke aanduiding voor inhoud 3">
            <a:extLst>
              <a:ext uri="{FF2B5EF4-FFF2-40B4-BE49-F238E27FC236}">
                <a16:creationId xmlns:a16="http://schemas.microsoft.com/office/drawing/2014/main" id="{33E8E05C-7C6A-4C4E-C49B-F1A0A0D62C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35321" y="4135062"/>
            <a:ext cx="1098492" cy="1192134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C60CD166-425F-8652-B4CF-B416D6BC25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6511" y="5908107"/>
            <a:ext cx="2478848" cy="886358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120C1A94-7768-50EA-C64E-C166D07BE8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321" y="4916145"/>
            <a:ext cx="3811796" cy="14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3784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330A924D-00A8-9986-61A9-2EAFC070EB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177" y="1121556"/>
            <a:ext cx="10150704" cy="5736444"/>
          </a:xfrm>
        </p:spPr>
        <p:txBody>
          <a:bodyPr/>
          <a:lstStyle/>
          <a:p>
            <a:endParaRPr lang="nl-NL"/>
          </a:p>
          <a:p>
            <a:pPr marL="0" indent="0">
              <a:buNone/>
            </a:pPr>
            <a:endParaRPr lang="nl-NL" sz="1400"/>
          </a:p>
          <a:p>
            <a:endParaRPr lang="nl-NL" sz="1000"/>
          </a:p>
          <a:p>
            <a:endParaRPr lang="nl-NL" sz="1000"/>
          </a:p>
          <a:p>
            <a:r>
              <a:rPr lang="nl-NL"/>
              <a:t>Tussentijds </a:t>
            </a:r>
            <a:r>
              <a:rPr lang="nl-NL" b="1"/>
              <a:t>evalueren, reflecteren en feedback</a:t>
            </a:r>
            <a:r>
              <a:rPr lang="nl-NL"/>
              <a:t> geven: hebben we al een antwoord op onze vragen?</a:t>
            </a:r>
          </a:p>
          <a:p>
            <a:r>
              <a:rPr lang="nl-NL" b="1"/>
              <a:t>Verzamelen en beoordelen</a:t>
            </a:r>
            <a:r>
              <a:rPr lang="nl-NL"/>
              <a:t> van doelen, het </a:t>
            </a:r>
            <a:r>
              <a:rPr lang="nl-NL" b="1"/>
              <a:t>handelen </a:t>
            </a:r>
            <a:r>
              <a:rPr lang="nl-NL"/>
              <a:t>hierop afstemmen en hierover </a:t>
            </a:r>
            <a:r>
              <a:rPr lang="nl-NL" b="1"/>
              <a:t>communiceren </a:t>
            </a:r>
            <a:r>
              <a:rPr lang="nl-NL"/>
              <a:t>met de leerlingen: hebben we de groei van kinderen in beeld?</a:t>
            </a:r>
          </a:p>
          <a:p>
            <a:r>
              <a:rPr lang="nl-NL"/>
              <a:t>Samen met de kleuters een </a:t>
            </a:r>
            <a:r>
              <a:rPr lang="nl-NL" b="1"/>
              <a:t>antwoord formuleren op de</a:t>
            </a:r>
            <a:r>
              <a:rPr lang="nl-NL"/>
              <a:t> </a:t>
            </a:r>
            <a:r>
              <a:rPr lang="nl-NL" b="1"/>
              <a:t>onderzoeksvraag</a:t>
            </a:r>
            <a:r>
              <a:rPr lang="nl-NL"/>
              <a:t> (de droom, de uitdaging) </a:t>
            </a:r>
            <a:r>
              <a:rPr lang="nl-NL" b="1"/>
              <a:t>en/ of het probleem</a:t>
            </a:r>
            <a:r>
              <a:rPr lang="nl-NL"/>
              <a:t> dat tijdens dit thema centraal staat. </a:t>
            </a:r>
          </a:p>
          <a:p>
            <a:r>
              <a:rPr lang="nl-NL" b="1"/>
              <a:t>Bekijk de gevisualiseerde doelen: </a:t>
            </a:r>
            <a:r>
              <a:rPr lang="nl-NL"/>
              <a:t>zijn deze behaald?</a:t>
            </a:r>
          </a:p>
          <a:p>
            <a:r>
              <a:rPr lang="nl-NL" b="1"/>
              <a:t>Reflecteer als team.</a:t>
            </a:r>
            <a:r>
              <a:rPr lang="nl-NL"/>
              <a:t> Wat nemen we mee als bijsturing naar de volgende keer? (school en klas)</a:t>
            </a:r>
            <a:endParaRPr lang="nl-BE" b="1"/>
          </a:p>
          <a:p>
            <a:endParaRPr lang="nl-NL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4FA9A63-1231-77CB-355C-8135CDF95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>
                <a:solidFill>
                  <a:srgbClr val="4CBCC5"/>
                </a:solidFill>
              </a:rPr>
              <a:t>5. REFLECTIE EN MONITORING</a:t>
            </a:r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9B30B21-0249-8023-E88E-5D222ACF4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484" y="266126"/>
            <a:ext cx="1873418" cy="106238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9B8A2B3C-0D6A-19BA-8B47-C4C142B38C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0193" y="1121555"/>
            <a:ext cx="3917243" cy="106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3073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99A3A-3D25-C91D-D102-45DAF590A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35CE22B7-F509-B389-7F35-B1377B6018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36220" y="1615283"/>
            <a:ext cx="6919560" cy="3627434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Pijl: rechts 6">
            <a:extLst>
              <a:ext uri="{FF2B5EF4-FFF2-40B4-BE49-F238E27FC236}">
                <a16:creationId xmlns:a16="http://schemas.microsoft.com/office/drawing/2014/main" id="{61267984-F73E-3251-5403-9E6111E0CF82}"/>
              </a:ext>
            </a:extLst>
          </p:cNvPr>
          <p:cNvSpPr/>
          <p:nvPr/>
        </p:nvSpPr>
        <p:spPr>
          <a:xfrm rot="6460150">
            <a:off x="6699294" y="940009"/>
            <a:ext cx="2194560" cy="4775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D1B86419-79CB-AF07-FBAF-BC8F1E48A4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1037" y="1440637"/>
            <a:ext cx="2030963" cy="1154565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3F2DB22F-15E2-20B4-C4F7-128A8B97A9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6511" y="5908107"/>
            <a:ext cx="2478848" cy="886358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C2166A5-C1BB-0E68-8BDC-1078C9853C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5321" y="4916145"/>
            <a:ext cx="3811796" cy="142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99340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335CEC5-03B1-EF98-14DD-06E71C60223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19088" y="1120775"/>
            <a:ext cx="11872912" cy="50212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b="1" u="sng"/>
          </a:p>
          <a:p>
            <a:pPr marL="0" indent="0">
              <a:buNone/>
            </a:pPr>
            <a:endParaRPr lang="nl-NL" b="1" u="sng"/>
          </a:p>
          <a:p>
            <a:pPr marL="0" indent="0">
              <a:buNone/>
            </a:pPr>
            <a:r>
              <a:rPr lang="nl-NL" b="1" u="sng"/>
              <a:t>Stap 1:</a:t>
            </a:r>
            <a:r>
              <a:rPr lang="nl-NL"/>
              <a:t> Vertrek vanuit de geselecteerde doelen.</a:t>
            </a:r>
            <a:br>
              <a:rPr lang="nl-NL"/>
            </a:br>
            <a:r>
              <a:rPr lang="nl-NL" b="1" u="sng"/>
              <a:t>Stap 2:</a:t>
            </a:r>
            <a:r>
              <a:rPr lang="nl-NL"/>
              <a:t> Selecteer begrippen:</a:t>
            </a:r>
            <a:br>
              <a:rPr lang="nl-NL"/>
            </a:br>
            <a:r>
              <a:rPr lang="nl-NL"/>
              <a:t>     	 - raadpleeg de begrippenlijst(en) van de discipline(s) </a:t>
            </a:r>
            <a:br>
              <a:rPr lang="nl-NL"/>
            </a:br>
            <a:r>
              <a:rPr lang="nl-NL"/>
              <a:t>     	 - begrippen uit de leerinhouden &amp; school- en instructietaal</a:t>
            </a:r>
            <a:br>
              <a:rPr lang="nl-NL"/>
            </a:br>
            <a:r>
              <a:rPr lang="nl-NL"/>
              <a:t>     	 - voor sommige leerlingen zal er extra ingezet worden op  </a:t>
            </a:r>
          </a:p>
          <a:p>
            <a:pPr marL="0" indent="0">
              <a:buNone/>
            </a:pPr>
            <a:r>
              <a:rPr lang="nl-NL"/>
              <a:t>            basiswoordenschat.</a:t>
            </a:r>
            <a:br>
              <a:rPr lang="nl-NL"/>
            </a:br>
            <a:r>
              <a:rPr lang="nl-NL" b="1" u="sng"/>
              <a:t>Stap 3:</a:t>
            </a:r>
            <a:r>
              <a:rPr lang="nl-NL"/>
              <a:t> Bouw een kennisschema op – verbind begrippen met elkaar – welke school- en instructietaal is er nodig om de leerinhoud te begrijpen?</a:t>
            </a:r>
          </a:p>
          <a:p>
            <a:pPr marL="0" indent="0">
              <a:buNone/>
            </a:pPr>
            <a:endParaRPr lang="nl-B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B2E6843-695D-6716-124E-4356D1C8365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73075"/>
            <a:ext cx="9799638" cy="647700"/>
          </a:xfrm>
        </p:spPr>
        <p:txBody>
          <a:bodyPr/>
          <a:lstStyle/>
          <a:p>
            <a:r>
              <a:rPr lang="nl-NL" b="1"/>
              <a:t>WOORDENSCHAT</a:t>
            </a:r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36063BB-BEE8-1DC2-73A6-9D8C35ABB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819" y="210202"/>
            <a:ext cx="4321818" cy="1545346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2A90AB5A-E08D-1573-46A3-115104B41311}"/>
              </a:ext>
            </a:extLst>
          </p:cNvPr>
          <p:cNvSpPr txBox="1"/>
          <p:nvPr/>
        </p:nvSpPr>
        <p:spPr>
          <a:xfrm>
            <a:off x="319088" y="6061759"/>
            <a:ext cx="115538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>
                <a:hlinkClick r:id="rId4"/>
              </a:rPr>
              <a:t>https://pro.katholiekonderwijs.vlaanderen/woordenschatdossier</a:t>
            </a:r>
            <a:r>
              <a:rPr lang="nl-BE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95501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00D62-8CC4-F8B2-A1D3-C6C20CDEB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2BBC9399-10C7-C959-9C95-D810CDF355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177" y="1121557"/>
            <a:ext cx="10543264" cy="50212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BE"/>
          </a:p>
          <a:p>
            <a:pPr marL="0" indent="0">
              <a:buNone/>
            </a:pPr>
            <a:endParaRPr lang="nl-NL" b="1">
              <a:solidFill>
                <a:srgbClr val="AE2081"/>
              </a:solidFill>
              <a:cs typeface="Roboto" panose="02000000000000000000" pitchFamily="2" charset="0"/>
            </a:endParaRPr>
          </a:p>
          <a:p>
            <a:pPr marL="0" indent="0">
              <a:buNone/>
            </a:pPr>
            <a:r>
              <a:rPr lang="nl-NL" b="1">
                <a:solidFill>
                  <a:srgbClr val="AE2081"/>
                </a:solidFill>
                <a:cs typeface="Roboto" panose="02000000000000000000" pitchFamily="2" charset="0"/>
              </a:rPr>
              <a:t>Weetjes:</a:t>
            </a:r>
            <a:br>
              <a:rPr lang="nl-NL" b="1">
                <a:cs typeface="Roboto" panose="02000000000000000000" pitchFamily="2" charset="0"/>
              </a:rPr>
            </a:br>
            <a:r>
              <a:rPr lang="nl-NL">
                <a:cs typeface="Roboto" panose="02000000000000000000" pitchFamily="2" charset="0"/>
              </a:rPr>
              <a:t>Weten = het concept begrijpen.</a:t>
            </a:r>
            <a:br>
              <a:rPr lang="nl-NL">
                <a:cs typeface="Roboto" panose="02000000000000000000" pitchFamily="2" charset="0"/>
              </a:rPr>
            </a:br>
            <a:r>
              <a:rPr lang="nl-NL">
                <a:cs typeface="Roboto" panose="02000000000000000000" pitchFamily="2" charset="0"/>
              </a:rPr>
              <a:t>Kunnen = beheersing volgens het handelingswerkwoord zoals classificeren, verwoorden, tonen…</a:t>
            </a:r>
            <a:br>
              <a:rPr lang="nl-NL">
                <a:cs typeface="Roboto" panose="02000000000000000000" pitchFamily="2" charset="0"/>
              </a:rPr>
            </a:br>
            <a:r>
              <a:rPr lang="nl-NL">
                <a:cs typeface="Roboto" panose="02000000000000000000" pitchFamily="2" charset="0"/>
              </a:rPr>
              <a:t>Kennen = de begrippen actief gebruiken.</a:t>
            </a:r>
            <a:endParaRPr lang="nl-BE">
              <a:cs typeface="Roboto" panose="02000000000000000000" pitchFamily="2" charset="0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95C46D0-8B76-9807-8AA4-9718DE029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/>
              <a:t>WOORDENSCHAT</a:t>
            </a:r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D0F8F66-4EFD-750A-167B-7CC6CF706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819" y="210202"/>
            <a:ext cx="4321818" cy="1545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9497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0A5AE003-5758-224F-4DDC-CB4AF6F800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09106" y="279140"/>
            <a:ext cx="3771134" cy="1348439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1521326-336B-3043-82D7-615EDF7BBA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7252" y="2071297"/>
            <a:ext cx="6248942" cy="2286198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15A9037E-051D-7207-30C3-387FB1326D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0131"/>
            <a:ext cx="2780174" cy="1457448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EEC6E1CB-C4B7-1633-6675-EA1039C6F8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7252" y="4738574"/>
            <a:ext cx="3601409" cy="1348440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4E497C17-6737-1226-E441-AA813F8AA2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3754" y="4823664"/>
            <a:ext cx="2655352" cy="1718841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Pijl: rechts 15">
            <a:extLst>
              <a:ext uri="{FF2B5EF4-FFF2-40B4-BE49-F238E27FC236}">
                <a16:creationId xmlns:a16="http://schemas.microsoft.com/office/drawing/2014/main" id="{EB8435B6-0DFE-9B97-D5D9-0C085449B547}"/>
              </a:ext>
            </a:extLst>
          </p:cNvPr>
          <p:cNvSpPr/>
          <p:nvPr/>
        </p:nvSpPr>
        <p:spPr>
          <a:xfrm rot="6460150">
            <a:off x="7066570" y="4676726"/>
            <a:ext cx="1506149" cy="24897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698354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47D7361B-36A1-76B0-0D53-23BA43C2C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969" y="235081"/>
            <a:ext cx="9799638" cy="648481"/>
          </a:xfrm>
        </p:spPr>
        <p:txBody>
          <a:bodyPr/>
          <a:lstStyle/>
          <a:p>
            <a:r>
              <a:rPr lang="nl-NL"/>
              <a:t>Werkdocument - invulsjabloon</a:t>
            </a:r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636E8D1-195D-451C-D8B8-46FC30DD96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3141"/>
            <a:ext cx="12192000" cy="3511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598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13BB2-EA7D-9C1A-29E1-C79FBAC21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 descr="Afbeelding met buitenshuis, grond, gebouw, standbeeld&#10;&#10;Door AI gegenereerde inhoud is mogelijk onjuist.">
            <a:extLst>
              <a:ext uri="{FF2B5EF4-FFF2-40B4-BE49-F238E27FC236}">
                <a16:creationId xmlns:a16="http://schemas.microsoft.com/office/drawing/2014/main" id="{13A40B75-8A3A-1FF3-2FCE-53D18A03CC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2" t="4548" r="21715" b="1397"/>
          <a:stretch>
            <a:fillRect/>
          </a:stretch>
        </p:blipFill>
        <p:spPr>
          <a:xfrm>
            <a:off x="2097577" y="665533"/>
            <a:ext cx="7996845" cy="5526933"/>
          </a:xfrm>
        </p:spPr>
      </p:pic>
    </p:spTree>
    <p:extLst>
      <p:ext uri="{BB962C8B-B14F-4D97-AF65-F5344CB8AC3E}">
        <p14:creationId xmlns:p14="http://schemas.microsoft.com/office/powerpoint/2010/main" val="196983018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4" descr="Witte gloeilampen met een gele gloeilamp die opvalt">
            <a:extLst>
              <a:ext uri="{FF2B5EF4-FFF2-40B4-BE49-F238E27FC236}">
                <a16:creationId xmlns:a16="http://schemas.microsoft.com/office/drawing/2014/main" id="{A2C36DCB-0F5C-78D1-3D3C-941C2448E58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1794" r="1" b="43564"/>
          <a:stretch>
            <a:fillRect/>
          </a:stretch>
        </p:blipFill>
        <p:spPr>
          <a:xfrm>
            <a:off x="-7938" y="179388"/>
            <a:ext cx="12199938" cy="4449762"/>
          </a:xfrm>
          <a:noFill/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712B3EF-F721-C778-F155-235A8AC371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315" y="4446872"/>
            <a:ext cx="10426045" cy="683393"/>
          </a:xfrm>
        </p:spPr>
        <p:txBody>
          <a:bodyPr>
            <a:normAutofit lnSpcReduction="10000"/>
          </a:bodyPr>
          <a:lstStyle/>
          <a:p>
            <a:r>
              <a:rPr lang="nl-BE"/>
              <a:t>Jaarplanning, rij je niet vast!</a:t>
            </a:r>
          </a:p>
        </p:txBody>
      </p:sp>
    </p:spTree>
    <p:extLst>
      <p:ext uri="{BB962C8B-B14F-4D97-AF65-F5344CB8AC3E}">
        <p14:creationId xmlns:p14="http://schemas.microsoft.com/office/powerpoint/2010/main" val="3238804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85694-16FC-314D-9E17-9BEAECD4A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6B4B0085-A72A-9359-FFA1-C56F891A9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Jaarplanning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4AC45CE-081E-1DBC-47DB-27508EE242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1843600"/>
              </p:ext>
            </p:extLst>
          </p:nvPr>
        </p:nvGraphicFramePr>
        <p:xfrm>
          <a:off x="2338106" y="1121557"/>
          <a:ext cx="7515787" cy="5598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hthoek 2">
            <a:extLst>
              <a:ext uri="{FF2B5EF4-FFF2-40B4-BE49-F238E27FC236}">
                <a16:creationId xmlns:a16="http://schemas.microsoft.com/office/drawing/2014/main" id="{C928A773-E9E6-9F7B-6203-86548E5B0DC6}"/>
              </a:ext>
            </a:extLst>
          </p:cNvPr>
          <p:cNvSpPr/>
          <p:nvPr/>
        </p:nvSpPr>
        <p:spPr>
          <a:xfrm>
            <a:off x="7914321" y="335652"/>
            <a:ext cx="36968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nl-BE" sz="5400" b="1" cap="none" spc="0">
                <a:ln/>
                <a:solidFill>
                  <a:schemeClr val="accent3"/>
                </a:solidFill>
                <a:effectLst/>
              </a:rPr>
              <a:t>SUGGESTIE</a:t>
            </a:r>
          </a:p>
        </p:txBody>
      </p:sp>
    </p:spTree>
    <p:extLst>
      <p:ext uri="{BB962C8B-B14F-4D97-AF65-F5344CB8AC3E}">
        <p14:creationId xmlns:p14="http://schemas.microsoft.com/office/powerpoint/2010/main" val="363338564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25F07-E267-BFD9-38A1-161FF07F2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5FB0642-00D8-06A6-5B8A-B344281A3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Jaarplanning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E48CF7D-F22F-5EE2-BB61-4F694BCD37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6272161"/>
              </p:ext>
            </p:extLst>
          </p:nvPr>
        </p:nvGraphicFramePr>
        <p:xfrm>
          <a:off x="2338106" y="1121557"/>
          <a:ext cx="7515787" cy="5598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hthoek 2">
            <a:extLst>
              <a:ext uri="{FF2B5EF4-FFF2-40B4-BE49-F238E27FC236}">
                <a16:creationId xmlns:a16="http://schemas.microsoft.com/office/drawing/2014/main" id="{63B71096-00B5-2DED-E03A-C71F84D307BD}"/>
              </a:ext>
            </a:extLst>
          </p:cNvPr>
          <p:cNvSpPr/>
          <p:nvPr/>
        </p:nvSpPr>
        <p:spPr>
          <a:xfrm>
            <a:off x="7914321" y="335652"/>
            <a:ext cx="36968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nl-BE" sz="5400" b="1" cap="none" spc="0">
                <a:ln/>
                <a:solidFill>
                  <a:schemeClr val="accent3"/>
                </a:solidFill>
                <a:effectLst/>
              </a:rPr>
              <a:t>SUGGESTIE</a:t>
            </a:r>
          </a:p>
        </p:txBody>
      </p:sp>
    </p:spTree>
    <p:extLst>
      <p:ext uri="{BB962C8B-B14F-4D97-AF65-F5344CB8AC3E}">
        <p14:creationId xmlns:p14="http://schemas.microsoft.com/office/powerpoint/2010/main" val="31430495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4" descr="Jongetje dat met een model van het zonnestelsel speelt">
            <a:extLst>
              <a:ext uri="{FF2B5EF4-FFF2-40B4-BE49-F238E27FC236}">
                <a16:creationId xmlns:a16="http://schemas.microsoft.com/office/drawing/2014/main" id="{321A3ED9-7795-910B-D5EB-25B660698ED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25862" r="1" b="19496"/>
          <a:stretch>
            <a:fillRect/>
          </a:stretch>
        </p:blipFill>
        <p:spPr>
          <a:xfrm>
            <a:off x="0" y="125425"/>
            <a:ext cx="12199938" cy="4537768"/>
          </a:xfrm>
          <a:prstGeom prst="rect">
            <a:avLst/>
          </a:prstGeom>
          <a:noFill/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E0BB28A-636B-9066-BCA6-E6C24F66DC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315" y="4096986"/>
            <a:ext cx="10426045" cy="878775"/>
          </a:xfrm>
        </p:spPr>
        <p:txBody>
          <a:bodyPr/>
          <a:lstStyle/>
          <a:p>
            <a:r>
              <a:rPr lang="en-US" err="1"/>
              <a:t>Afsluitend</a:t>
            </a:r>
            <a:r>
              <a:rPr lang="en-US"/>
              <a:t> </a:t>
            </a:r>
            <a:r>
              <a:rPr lang="en-US" err="1"/>
              <a:t>voor</a:t>
            </a:r>
            <a:r>
              <a:rPr lang="en-US"/>
              <a:t> </a:t>
            </a:r>
            <a:r>
              <a:rPr lang="en-US" err="1"/>
              <a:t>dit</a:t>
            </a:r>
            <a:r>
              <a:rPr lang="en-US"/>
              <a:t> </a:t>
            </a:r>
            <a:r>
              <a:rPr lang="en-US" err="1"/>
              <a:t>stukje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71457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13BAF1B9-2FAC-98B9-4F09-5C0CBB1562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177" y="1121556"/>
            <a:ext cx="11553646" cy="5619711"/>
          </a:xfrm>
        </p:spPr>
        <p:txBody>
          <a:bodyPr>
            <a:normAutofit lnSpcReduction="10000"/>
          </a:bodyPr>
          <a:lstStyle/>
          <a:p>
            <a:r>
              <a:rPr lang="nl-NL" b="1"/>
              <a:t>Kennis is de motor van leren</a:t>
            </a:r>
            <a:r>
              <a:rPr lang="nl-NL"/>
              <a:t>: wat leerlingen al weten bepaalt wat en hoe snel ze bijleren – hoe haak je in op voorkennis? </a:t>
            </a:r>
          </a:p>
          <a:p>
            <a:r>
              <a:rPr lang="nl-NL" b="1"/>
              <a:t>Een kennisrijk thema is doelgericht</a:t>
            </a:r>
            <a:r>
              <a:rPr lang="nl-NL"/>
              <a:t>: 4 tot 6 weken, 3 tot 5 themadoelen en minstens 10 subdoelen, samen in team gekozen vanuit het leerplan </a:t>
            </a:r>
            <a:r>
              <a:rPr lang="nl-NL" i="1"/>
              <a:t>Op.stap, leerroutes voor iedereen</a:t>
            </a:r>
            <a:r>
              <a:rPr lang="nl-NL"/>
              <a:t>.</a:t>
            </a:r>
          </a:p>
          <a:p>
            <a:r>
              <a:rPr lang="nl-NL" b="1"/>
              <a:t>Samenhang en </a:t>
            </a:r>
            <a:r>
              <a:rPr lang="nl-NL" b="1" err="1"/>
              <a:t>leerlus</a:t>
            </a:r>
            <a:r>
              <a:rPr lang="nl-NL" b="1"/>
              <a:t> maken het verschil</a:t>
            </a:r>
            <a:r>
              <a:rPr lang="nl-NL"/>
              <a:t>: verbreden, verdiepen en verruimen via subthema’s, denk- en onderzoeksvragen en </a:t>
            </a:r>
            <a:r>
              <a:rPr lang="nl-NL" err="1"/>
              <a:t>spiraalgewijze</a:t>
            </a:r>
            <a:r>
              <a:rPr lang="nl-NL"/>
              <a:t> herhaling.</a:t>
            </a:r>
          </a:p>
          <a:p>
            <a:r>
              <a:rPr lang="nl-NL" b="1"/>
              <a:t>Taal en begrippen zijn de toegang tot leren: </a:t>
            </a:r>
            <a:r>
              <a:rPr lang="nl-NL"/>
              <a:t>werk met begrippenlijsten, school- en instructietaal en een kennisschema (kennen – weten – kunnen).</a:t>
            </a:r>
          </a:p>
          <a:p>
            <a:r>
              <a:rPr lang="nl-NL" b="1"/>
              <a:t>Maak leren zichtbaar én actief: </a:t>
            </a:r>
            <a:r>
              <a:rPr lang="nl-NL"/>
              <a:t>kennismuur, woordmuur en werkvormen waarbij élke kleuter cognitief actief is – spel en kennisrijk werken versterken elkaar.</a:t>
            </a:r>
          </a:p>
          <a:p>
            <a:r>
              <a:rPr lang="nl-NL" b="1"/>
              <a:t>Reflectie, monitoring en teamwerk: </a:t>
            </a:r>
            <a:r>
              <a:rPr lang="nl-NL"/>
              <a:t>evalueer de doelen samen met de kleuters, stuur bij als team en start klein met één thema.</a:t>
            </a:r>
          </a:p>
          <a:p>
            <a:r>
              <a:rPr lang="nl-NL" b="1"/>
              <a:t>Jaarplanning: </a:t>
            </a:r>
            <a:r>
              <a:rPr lang="nl-NL"/>
              <a:t>schooljaar moet niet volgepland worden met kennisrijke thema’s.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C8FF68E-1898-FE52-7718-213F45429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Wat nemen we mee?</a:t>
            </a:r>
          </a:p>
        </p:txBody>
      </p:sp>
    </p:spTree>
    <p:extLst>
      <p:ext uri="{BB962C8B-B14F-4D97-AF65-F5344CB8AC3E}">
        <p14:creationId xmlns:p14="http://schemas.microsoft.com/office/powerpoint/2010/main" val="343599930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3EAA2-AA76-1B75-8D63-29A592A08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>
            <a:extLst>
              <a:ext uri="{FF2B5EF4-FFF2-40B4-BE49-F238E27FC236}">
                <a16:creationId xmlns:a16="http://schemas.microsoft.com/office/drawing/2014/main" id="{8F5ADD83-1B8C-85A9-1E5D-1BC43E0679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083" r="1" b="20075"/>
          <a:stretch>
            <a:fillRect/>
          </a:stretch>
        </p:blipFill>
        <p:spPr>
          <a:xfrm>
            <a:off x="-7938" y="179388"/>
            <a:ext cx="12199938" cy="4449762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E8AC048-9507-9E1A-217C-C6B03FEE8F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315" y="4531360"/>
            <a:ext cx="10426045" cy="769983"/>
          </a:xfrm>
        </p:spPr>
        <p:txBody>
          <a:bodyPr>
            <a:normAutofit fontScale="77500" lnSpcReduction="20000"/>
          </a:bodyPr>
          <a:lstStyle/>
          <a:p>
            <a:r>
              <a:rPr lang="nl-BE"/>
              <a:t>Krachtige </a:t>
            </a:r>
            <a:r>
              <a:rPr lang="nl-BE" dirty="0"/>
              <a:t>leerkansen</a:t>
            </a:r>
            <a:r>
              <a:rPr lang="nl-BE"/>
              <a:t> in speel- en leeromgevingen</a:t>
            </a:r>
          </a:p>
        </p:txBody>
      </p:sp>
    </p:spTree>
    <p:extLst>
      <p:ext uri="{BB962C8B-B14F-4D97-AF65-F5344CB8AC3E}">
        <p14:creationId xmlns:p14="http://schemas.microsoft.com/office/powerpoint/2010/main" val="13594722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orm 3">
            <a:extLst>
              <a:ext uri="{FF2B5EF4-FFF2-40B4-BE49-F238E27FC236}">
                <a16:creationId xmlns:a16="http://schemas.microsoft.com/office/drawing/2014/main" id="{E0D46AF7-E6E1-7903-AB4B-AE7A6A188A7C}"/>
              </a:ext>
            </a:extLst>
          </p:cNvPr>
          <p:cNvSpPr>
            <a:spLocks noChangeAspect="1"/>
          </p:cNvSpPr>
          <p:nvPr/>
        </p:nvSpPr>
        <p:spPr>
          <a:xfrm rot="1630069">
            <a:off x="905655" y="283256"/>
            <a:ext cx="3552369" cy="3603173"/>
          </a:xfrm>
          <a:prstGeom prst="gear9">
            <a:avLst/>
          </a:prstGeom>
          <a:solidFill>
            <a:srgbClr val="999D00"/>
          </a:solidFill>
          <a:ln>
            <a:solidFill>
              <a:srgbClr val="999D0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 sz="460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0EED3030-8C34-0EFA-AA70-D5DB907F77F3}"/>
              </a:ext>
            </a:extLst>
          </p:cNvPr>
          <p:cNvSpPr txBox="1"/>
          <p:nvPr/>
        </p:nvSpPr>
        <p:spPr>
          <a:xfrm>
            <a:off x="1293095" y="1674917"/>
            <a:ext cx="2778267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2400" b="1" cap="small">
                <a:solidFill>
                  <a:schemeClr val="bg1"/>
                </a:solidFill>
                <a:latin typeface="Poppins"/>
                <a:cs typeface="Poppins"/>
              </a:rPr>
              <a:t>Kennisrijke thema's</a:t>
            </a:r>
          </a:p>
          <a:p>
            <a:pPr algn="ctr"/>
            <a:endParaRPr lang="nl-NL" sz="2400" b="1" cap="small">
              <a:solidFill>
                <a:schemeClr val="bg1"/>
              </a:solidFill>
              <a:latin typeface="Poppins"/>
              <a:cs typeface="Poppins"/>
            </a:endParaRPr>
          </a:p>
          <a:p>
            <a:pPr algn="ctr"/>
            <a:endParaRPr lang="nl-NL" cap="small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pPr algn="ctr">
              <a:lnSpc>
                <a:spcPct val="100000"/>
              </a:lnSpc>
            </a:pPr>
            <a:endParaRPr lang="nl-NL" sz="400" b="1" cap="small">
              <a:solidFill>
                <a:srgbClr val="FFFFFF"/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endParaRPr lang="nl-BE" sz="4600"/>
          </a:p>
        </p:txBody>
      </p:sp>
      <p:sp>
        <p:nvSpPr>
          <p:cNvPr id="6" name="Vorm 5">
            <a:extLst>
              <a:ext uri="{FF2B5EF4-FFF2-40B4-BE49-F238E27FC236}">
                <a16:creationId xmlns:a16="http://schemas.microsoft.com/office/drawing/2014/main" id="{6F9ED0A8-A54A-C4D8-20DC-97253627AEFF}"/>
              </a:ext>
            </a:extLst>
          </p:cNvPr>
          <p:cNvSpPr>
            <a:spLocks noChangeAspect="1"/>
          </p:cNvSpPr>
          <p:nvPr/>
        </p:nvSpPr>
        <p:spPr>
          <a:xfrm rot="1432884">
            <a:off x="4173976" y="256759"/>
            <a:ext cx="3524610" cy="3521732"/>
          </a:xfrm>
          <a:prstGeom prst="gear9">
            <a:avLst/>
          </a:prstGeom>
          <a:solidFill>
            <a:srgbClr val="B22A8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 sz="460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DE53C323-E2CD-7304-B32D-3C0F39691C09}"/>
              </a:ext>
            </a:extLst>
          </p:cNvPr>
          <p:cNvSpPr txBox="1"/>
          <p:nvPr/>
        </p:nvSpPr>
        <p:spPr>
          <a:xfrm>
            <a:off x="3957693" y="959712"/>
            <a:ext cx="3949420" cy="270843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2400" b="1" cap="small">
                <a:solidFill>
                  <a:schemeClr val="bg1"/>
                </a:solidFill>
                <a:latin typeface="Poppins"/>
                <a:cs typeface="Poppins"/>
              </a:rPr>
              <a:t>Effectieve</a:t>
            </a:r>
            <a:r>
              <a:rPr lang="nl-NL" sz="2000" b="1" cap="small">
                <a:solidFill>
                  <a:schemeClr val="bg1"/>
                </a:solidFill>
                <a:latin typeface="Poppins"/>
                <a:cs typeface="Poppins"/>
              </a:rPr>
              <a:t> </a:t>
            </a:r>
            <a:endParaRPr lang="nl-NL" sz="2400" b="1" cap="small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r>
              <a:rPr lang="nl-NL" sz="2400" b="1" cap="small">
                <a:solidFill>
                  <a:schemeClr val="bg1"/>
                </a:solidFill>
                <a:latin typeface="Poppins"/>
                <a:cs typeface="Poppins"/>
              </a:rPr>
              <a:t>didactiek</a:t>
            </a:r>
            <a:endParaRPr lang="nl-NL" sz="2400" b="1" cap="small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endParaRPr lang="nl-NL" sz="2400" b="1" cap="small">
              <a:solidFill>
                <a:schemeClr val="bg1"/>
              </a:solidFill>
              <a:latin typeface="Poppins"/>
              <a:cs typeface="Poppins"/>
            </a:endParaRPr>
          </a:p>
          <a:p>
            <a:pPr algn="ctr"/>
            <a:r>
              <a:rPr lang="nl-NL" sz="2400" b="1" cap="small">
                <a:solidFill>
                  <a:schemeClr val="bg1"/>
                </a:solidFill>
                <a:latin typeface="Poppins"/>
                <a:cs typeface="Poppins"/>
              </a:rPr>
              <a:t>Sterk</a:t>
            </a:r>
          </a:p>
          <a:p>
            <a:pPr algn="ctr">
              <a:lnSpc>
                <a:spcPct val="100000"/>
              </a:lnSpc>
            </a:pPr>
            <a:r>
              <a:rPr lang="nl-NL" sz="2400" b="1" cap="small">
                <a:solidFill>
                  <a:schemeClr val="bg1"/>
                </a:solidFill>
                <a:latin typeface="Poppins"/>
                <a:cs typeface="Poppins"/>
              </a:rPr>
              <a:t>Klasmanagement</a:t>
            </a:r>
            <a:endParaRPr lang="nl-NL" sz="2400" b="1" cap="small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pPr algn="ctr">
              <a:lnSpc>
                <a:spcPct val="100000"/>
              </a:lnSpc>
            </a:pPr>
            <a:endParaRPr lang="nl-NL" sz="400">
              <a:solidFill>
                <a:srgbClr val="FFFFFF"/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endParaRPr lang="nl-BE" sz="4600"/>
          </a:p>
        </p:txBody>
      </p:sp>
      <p:sp>
        <p:nvSpPr>
          <p:cNvPr id="8" name="Vorm 7">
            <a:extLst>
              <a:ext uri="{FF2B5EF4-FFF2-40B4-BE49-F238E27FC236}">
                <a16:creationId xmlns:a16="http://schemas.microsoft.com/office/drawing/2014/main" id="{CDB0A29E-1CEF-8CFC-362B-DECAFB7990A9}"/>
              </a:ext>
            </a:extLst>
          </p:cNvPr>
          <p:cNvSpPr>
            <a:spLocks noChangeAspect="1"/>
          </p:cNvSpPr>
          <p:nvPr/>
        </p:nvSpPr>
        <p:spPr>
          <a:xfrm rot="1024810">
            <a:off x="2083437" y="3361269"/>
            <a:ext cx="3433938" cy="3391194"/>
          </a:xfrm>
          <a:prstGeom prst="gear9">
            <a:avLst/>
          </a:prstGeom>
          <a:solidFill>
            <a:srgbClr val="FF8414"/>
          </a:solidFill>
          <a:ln>
            <a:solidFill>
              <a:srgbClr val="EF8A37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nl-BE" sz="460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1587EE96-0D86-9663-7BAB-B1926DC28734}"/>
              </a:ext>
            </a:extLst>
          </p:cNvPr>
          <p:cNvSpPr txBox="1"/>
          <p:nvPr/>
        </p:nvSpPr>
        <p:spPr>
          <a:xfrm>
            <a:off x="1661524" y="4496665"/>
            <a:ext cx="4291063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2400" b="1" cap="small">
                <a:solidFill>
                  <a:schemeClr val="bg1"/>
                </a:solidFill>
                <a:latin typeface="Poppins"/>
                <a:cs typeface="Poppins"/>
              </a:rPr>
              <a:t>Krachtige speel- </a:t>
            </a:r>
            <a:endParaRPr lang="en-US">
              <a:solidFill>
                <a:schemeClr val="bg1"/>
              </a:solidFill>
            </a:endParaRPr>
          </a:p>
          <a:p>
            <a:pPr algn="ctr"/>
            <a:r>
              <a:rPr lang="nl-NL" sz="2400" b="1" cap="small">
                <a:solidFill>
                  <a:schemeClr val="bg1"/>
                </a:solidFill>
                <a:latin typeface="Poppins"/>
                <a:cs typeface="Poppins"/>
              </a:rPr>
              <a:t>en </a:t>
            </a:r>
            <a:br>
              <a:rPr lang="nl-NL" sz="2400" b="1" cap="small">
                <a:latin typeface="Poppins" pitchFamily="2" charset="77"/>
                <a:cs typeface="Poppins" pitchFamily="2" charset="77"/>
              </a:rPr>
            </a:br>
            <a:r>
              <a:rPr lang="nl-NL" sz="2400" b="1" cap="small">
                <a:solidFill>
                  <a:schemeClr val="bg1"/>
                </a:solidFill>
                <a:latin typeface="Poppins"/>
                <a:cs typeface="Poppins"/>
              </a:rPr>
              <a:t>leeromgevingen</a:t>
            </a:r>
            <a:endParaRPr lang="nl-NL">
              <a:solidFill>
                <a:schemeClr val="bg1"/>
              </a:solidFill>
            </a:endParaRPr>
          </a:p>
          <a:p>
            <a:pPr algn="ctr"/>
            <a:endParaRPr lang="nl-NL">
              <a:solidFill>
                <a:schemeClr val="bg1"/>
              </a:solidFill>
              <a:latin typeface="Poppins"/>
              <a:cs typeface="Poppins"/>
            </a:endParaRPr>
          </a:p>
          <a:p>
            <a:pPr algn="ctr">
              <a:lnSpc>
                <a:spcPct val="100000"/>
              </a:lnSpc>
            </a:pPr>
            <a:endParaRPr lang="nl-NL" sz="1400">
              <a:solidFill>
                <a:schemeClr val="bg1"/>
              </a:solidFill>
              <a:latin typeface="Poppins"/>
              <a:cs typeface="Poppins"/>
            </a:endParaRPr>
          </a:p>
          <a:p>
            <a:pPr algn="ctr">
              <a:lnSpc>
                <a:spcPct val="100000"/>
              </a:lnSpc>
            </a:pPr>
            <a:endParaRPr lang="nl-NL" sz="140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pPr algn="ctr">
              <a:lnSpc>
                <a:spcPct val="100000"/>
              </a:lnSpc>
            </a:pPr>
            <a:endParaRPr lang="nl-NL" sz="140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Vorm 9">
            <a:extLst>
              <a:ext uri="{FF2B5EF4-FFF2-40B4-BE49-F238E27FC236}">
                <a16:creationId xmlns:a16="http://schemas.microsoft.com/office/drawing/2014/main" id="{BADE8334-B066-54BA-DBBE-8EC3231BB5C1}"/>
              </a:ext>
            </a:extLst>
          </p:cNvPr>
          <p:cNvSpPr>
            <a:spLocks noChangeAspect="1"/>
          </p:cNvSpPr>
          <p:nvPr/>
        </p:nvSpPr>
        <p:spPr>
          <a:xfrm rot="503072">
            <a:off x="5331865" y="3333625"/>
            <a:ext cx="3462257" cy="3389880"/>
          </a:xfrm>
          <a:prstGeom prst="gear9">
            <a:avLst/>
          </a:prstGeom>
          <a:solidFill>
            <a:srgbClr val="4CBCC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1440" tIns="45720" rIns="91440" bIns="45720" anchor="t"/>
          <a:lstStyle/>
          <a:p>
            <a:endParaRPr lang="nl-BE" sz="460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127DC5D4-BF58-6038-2B10-BCE555BE7098}"/>
              </a:ext>
            </a:extLst>
          </p:cNvPr>
          <p:cNvSpPr txBox="1"/>
          <p:nvPr/>
        </p:nvSpPr>
        <p:spPr>
          <a:xfrm>
            <a:off x="4876008" y="4773743"/>
            <a:ext cx="4578856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2400" b="1" cap="small">
                <a:solidFill>
                  <a:schemeClr val="bg1"/>
                </a:solidFill>
                <a:latin typeface="Poppins"/>
                <a:cs typeface="Poppins"/>
              </a:rPr>
              <a:t>Rijke begeleiding</a:t>
            </a:r>
            <a:endParaRPr lang="en-US"/>
          </a:p>
          <a:p>
            <a:pPr algn="ctr">
              <a:lnSpc>
                <a:spcPct val="100000"/>
              </a:lnSpc>
            </a:pPr>
            <a:endParaRPr lang="nl-NL" sz="2400" b="1" cap="small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pPr algn="ctr">
              <a:lnSpc>
                <a:spcPct val="100000"/>
              </a:lnSpc>
            </a:pPr>
            <a:endParaRPr lang="nl-NL" sz="2400" b="1" cap="small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endParaRPr lang="nl-NL" sz="400" b="1" cap="small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pPr algn="ctr"/>
            <a:endParaRPr lang="nl-NL" sz="140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441B9A32-1BB6-8FAB-DFDA-9358CA36DF20}"/>
              </a:ext>
            </a:extLst>
          </p:cNvPr>
          <p:cNvSpPr txBox="1"/>
          <p:nvPr/>
        </p:nvSpPr>
        <p:spPr>
          <a:xfrm>
            <a:off x="8112869" y="1674674"/>
            <a:ext cx="395332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3600" b="1" cap="small">
                <a:solidFill>
                  <a:srgbClr val="2D3E4E"/>
                </a:solidFill>
                <a:latin typeface="Poppins" pitchFamily="2" charset="77"/>
                <a:cs typeface="Poppins" pitchFamily="2" charset="77"/>
              </a:rPr>
              <a:t>Inspirerend </a:t>
            </a:r>
          </a:p>
          <a:p>
            <a:pPr algn="ctr"/>
            <a:r>
              <a:rPr lang="nl-NL" sz="3600" b="1" cap="small">
                <a:solidFill>
                  <a:srgbClr val="2D3E4E"/>
                </a:solidFill>
                <a:latin typeface="Poppins" pitchFamily="2" charset="77"/>
                <a:cs typeface="Poppins" pitchFamily="2" charset="77"/>
              </a:rPr>
              <a:t>kwalitatief </a:t>
            </a:r>
          </a:p>
          <a:p>
            <a:pPr algn="ctr"/>
            <a:r>
              <a:rPr lang="nl-NL" sz="3600" b="1" cap="small">
                <a:solidFill>
                  <a:srgbClr val="2D3E4E"/>
                </a:solidFill>
                <a:latin typeface="Poppins" pitchFamily="2" charset="77"/>
                <a:cs typeface="Poppins" pitchFamily="2" charset="77"/>
              </a:rPr>
              <a:t>kleuteronderwijs</a:t>
            </a:r>
          </a:p>
        </p:txBody>
      </p:sp>
      <p:pic>
        <p:nvPicPr>
          <p:cNvPr id="3" name="Picture 6" descr="Afbeelding met kleding, persoon, Menselijk gezicht, buitenshuis&#10;&#10;Door AI gegenereerde inhoud is mogelijk onjuist.">
            <a:extLst>
              <a:ext uri="{FF2B5EF4-FFF2-40B4-BE49-F238E27FC236}">
                <a16:creationId xmlns:a16="http://schemas.microsoft.com/office/drawing/2014/main" id="{0F6883C8-9116-1AC2-FADE-3FF2A62FB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7336" y="3924436"/>
            <a:ext cx="2066752" cy="13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42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246">
            <a:hlinkClick r:id="rId3"/>
          </p:cNvPr>
          <p:cNvSpPr/>
          <p:nvPr/>
        </p:nvSpPr>
        <p:spPr>
          <a:xfrm>
            <a:off x="152400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379" name="Google Shape;1379;p246"/>
          <p:cNvSpPr txBox="1"/>
          <p:nvPr/>
        </p:nvSpPr>
        <p:spPr>
          <a:xfrm>
            <a:off x="541482" y="3317389"/>
            <a:ext cx="3838512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nl-NL" sz="2400">
                <a:solidFill>
                  <a:srgbClr val="B22A89"/>
                </a:solidFill>
                <a:latin typeface="Roboto"/>
                <a:ea typeface="Roboto"/>
                <a:cs typeface="Roboto"/>
                <a:sym typeface="Trebuchet MS"/>
              </a:rPr>
              <a:t>Sociale spelontwikkeling?</a:t>
            </a:r>
            <a:endParaRPr sz="2400">
              <a:solidFill>
                <a:srgbClr val="B22A89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Trebuchet MS"/>
            </a:endParaRPr>
          </a:p>
          <a:p>
            <a:pPr marL="914400" indent="-355600">
              <a:buSzPts val="2000"/>
              <a:buFont typeface="Arial" panose="020B0604020202020204" pitchFamily="34" charset="0"/>
              <a:buChar char="•"/>
            </a:pPr>
            <a:r>
              <a:rPr lang="nl-NL" sz="2400">
                <a:solidFill>
                  <a:srgbClr val="2D3E4E"/>
                </a:solidFill>
                <a:latin typeface="Roboto"/>
                <a:ea typeface="Roboto"/>
                <a:cs typeface="Roboto"/>
                <a:sym typeface="Trebuchet MS"/>
              </a:rPr>
              <a:t>Alleen</a:t>
            </a:r>
          </a:p>
          <a:p>
            <a:pPr marL="914400" indent="-355600">
              <a:buSzPts val="2000"/>
              <a:buFont typeface="Arial" panose="020B0604020202020204" pitchFamily="34" charset="0"/>
              <a:buChar char="•"/>
            </a:pPr>
            <a:r>
              <a:rPr lang="nl-NL" sz="2400">
                <a:solidFill>
                  <a:srgbClr val="2D3E4E"/>
                </a:solidFill>
                <a:latin typeface="Roboto"/>
                <a:ea typeface="Roboto"/>
                <a:cs typeface="Roboto"/>
                <a:sym typeface="Trebuchet MS"/>
              </a:rPr>
              <a:t>Parallel</a:t>
            </a:r>
          </a:p>
          <a:p>
            <a:pPr marL="914400" indent="-355600">
              <a:buSzPts val="2000"/>
              <a:buFont typeface="Arial" panose="020B0604020202020204" pitchFamily="34" charset="0"/>
              <a:buChar char="•"/>
            </a:pPr>
            <a:r>
              <a:rPr lang="nl-NL" sz="2400">
                <a:solidFill>
                  <a:srgbClr val="2D3E4E"/>
                </a:solidFill>
                <a:latin typeface="Roboto"/>
                <a:ea typeface="Roboto"/>
                <a:cs typeface="Roboto"/>
                <a:sym typeface="Trebuchet MS"/>
              </a:rPr>
              <a:t>Samen</a:t>
            </a:r>
          </a:p>
        </p:txBody>
      </p:sp>
      <p:sp>
        <p:nvSpPr>
          <p:cNvPr id="1380" name="Google Shape;1380;p246"/>
          <p:cNvSpPr txBox="1"/>
          <p:nvPr/>
        </p:nvSpPr>
        <p:spPr>
          <a:xfrm>
            <a:off x="541482" y="1229262"/>
            <a:ext cx="4385115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nl-NL" sz="2400">
                <a:solidFill>
                  <a:srgbClr val="B22A89"/>
                </a:solidFill>
                <a:latin typeface="Roboto"/>
                <a:ea typeface="Roboto"/>
                <a:cs typeface="Roboto"/>
                <a:sym typeface="Trebuchet MS"/>
              </a:rPr>
              <a:t>Welke spelfase?</a:t>
            </a:r>
          </a:p>
          <a:p>
            <a:pPr marL="914400" indent="-355600">
              <a:buSzPts val="2000"/>
              <a:buFont typeface="Arial" panose="020B0604020202020204" pitchFamily="34" charset="0"/>
              <a:buChar char="•"/>
            </a:pPr>
            <a:r>
              <a:rPr lang="nl-NL" sz="2400">
                <a:solidFill>
                  <a:srgbClr val="2D3E4E"/>
                </a:solidFill>
                <a:latin typeface="Roboto"/>
                <a:ea typeface="Roboto"/>
                <a:cs typeface="Roboto"/>
                <a:sym typeface="Trebuchet MS"/>
              </a:rPr>
              <a:t>Manipulerend spel</a:t>
            </a:r>
            <a:endParaRPr lang="nl-NL" sz="2400">
              <a:solidFill>
                <a:srgbClr val="2D3E4E"/>
              </a:solidFill>
              <a:latin typeface="Roboto"/>
              <a:ea typeface="Roboto"/>
              <a:cs typeface="Roboto"/>
            </a:endParaRPr>
          </a:p>
          <a:p>
            <a:pPr marL="914400" indent="-355600">
              <a:buSzPts val="2000"/>
              <a:buFont typeface="Arial" panose="020B0604020202020204" pitchFamily="34" charset="0"/>
              <a:buChar char="•"/>
            </a:pPr>
            <a:r>
              <a:rPr lang="nl-NL" sz="2400">
                <a:solidFill>
                  <a:srgbClr val="2D3E4E"/>
                </a:solidFill>
                <a:latin typeface="Roboto"/>
                <a:ea typeface="Roboto"/>
                <a:cs typeface="Roboto"/>
                <a:sym typeface="Trebuchet MS"/>
              </a:rPr>
              <a:t>Imitatiespel</a:t>
            </a:r>
            <a:endParaRPr lang="nl-NL" sz="2400">
              <a:solidFill>
                <a:srgbClr val="2D3E4E"/>
              </a:solidFill>
              <a:latin typeface="Roboto"/>
              <a:ea typeface="Roboto"/>
              <a:cs typeface="Roboto"/>
            </a:endParaRPr>
          </a:p>
          <a:p>
            <a:pPr marL="914400" indent="-355600">
              <a:buSzPts val="2000"/>
              <a:buFont typeface="Arial" panose="020B0604020202020204" pitchFamily="34" charset="0"/>
              <a:buChar char="•"/>
            </a:pPr>
            <a:r>
              <a:rPr lang="nl-NL" sz="2400">
                <a:solidFill>
                  <a:srgbClr val="2D3E4E"/>
                </a:solidFill>
                <a:latin typeface="Roboto"/>
                <a:ea typeface="Roboto"/>
                <a:cs typeface="Roboto"/>
                <a:sym typeface="Trebuchet MS"/>
              </a:rPr>
              <a:t>Rollenspel/constructie</a:t>
            </a:r>
          </a:p>
          <a:p>
            <a:pPr marL="914400" indent="-355600">
              <a:buSzPts val="2000"/>
              <a:buFont typeface="Arial" panose="020B0604020202020204" pitchFamily="34" charset="0"/>
              <a:buChar char="•"/>
            </a:pPr>
            <a:r>
              <a:rPr lang="nl-NL" sz="2400">
                <a:solidFill>
                  <a:srgbClr val="2D3E4E"/>
                </a:solidFill>
                <a:latin typeface="Roboto"/>
                <a:ea typeface="Roboto"/>
                <a:cs typeface="Roboto"/>
              </a:rPr>
              <a:t>Spel met regels</a:t>
            </a:r>
            <a:endParaRPr lang="nl-NL" sz="24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/>
            <a:endParaRPr lang="nl-NL" sz="2400">
              <a:solidFill>
                <a:srgbClr val="116CA8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Google Shape;1379;p246">
            <a:extLst>
              <a:ext uri="{FF2B5EF4-FFF2-40B4-BE49-F238E27FC236}">
                <a16:creationId xmlns:a16="http://schemas.microsoft.com/office/drawing/2014/main" id="{B142E52B-11E0-AA50-4769-01705AE2B354}"/>
              </a:ext>
            </a:extLst>
          </p:cNvPr>
          <p:cNvSpPr txBox="1"/>
          <p:nvPr/>
        </p:nvSpPr>
        <p:spPr>
          <a:xfrm>
            <a:off x="541482" y="5167088"/>
            <a:ext cx="3838512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nl-NL" sz="2400">
                <a:solidFill>
                  <a:srgbClr val="B22A8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Trebuchet MS"/>
              </a:rPr>
              <a:t>Interesses, noden en behoeften, voorkennis, …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FAA1CEE-90C3-0396-54EE-9C6A4AF99E75}"/>
              </a:ext>
            </a:extLst>
          </p:cNvPr>
          <p:cNvSpPr txBox="1"/>
          <p:nvPr/>
        </p:nvSpPr>
        <p:spPr>
          <a:xfrm>
            <a:off x="714044" y="419736"/>
            <a:ext cx="4488538" cy="510778"/>
          </a:xfrm>
          <a:prstGeom prst="roundRect">
            <a:avLst/>
          </a:prstGeom>
          <a:solidFill>
            <a:srgbClr val="AE2081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nl-NL" sz="2400" cap="small">
                <a:solidFill>
                  <a:schemeClr val="bg1"/>
                </a:solidFill>
                <a:latin typeface="Poppins"/>
                <a:cs typeface="Poppins"/>
              </a:rPr>
              <a:t>Ik zie … kracht van observeren.</a:t>
            </a:r>
            <a:endParaRPr lang="nl-BE" sz="2400" cap="small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908535B-4B21-0BA4-BDE4-0704638B41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0323"/>
          <a:stretch>
            <a:fillRect/>
          </a:stretch>
        </p:blipFill>
        <p:spPr>
          <a:xfrm>
            <a:off x="5552038" y="504412"/>
            <a:ext cx="5435854" cy="5567438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Google Shape;1484;p255"/>
          <p:cNvSpPr txBox="1">
            <a:spLocks noGrp="1"/>
          </p:cNvSpPr>
          <p:nvPr>
            <p:ph type="title"/>
          </p:nvPr>
        </p:nvSpPr>
        <p:spPr>
          <a:xfrm>
            <a:off x="212848" y="180000"/>
            <a:ext cx="12131552" cy="1143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/>
          <a:p>
            <a:pPr>
              <a:buClr>
                <a:srgbClr val="BF18B3"/>
              </a:buClr>
              <a:buSzPts val="2800"/>
            </a:pPr>
            <a:r>
              <a:rPr lang="nl-NL">
                <a:latin typeface="Poppins ExtraBold"/>
                <a:ea typeface="Roboto"/>
                <a:cs typeface="Poppins ExtraBold"/>
              </a:rPr>
              <a:t>Nadenken over Voorwaarden</a:t>
            </a:r>
            <a:r>
              <a:rPr lang="nl-NL" sz="3100" cap="small"/>
              <a:t> </a:t>
            </a:r>
            <a:r>
              <a:rPr lang="nl-NL">
                <a:latin typeface="Poppins ExtraBold"/>
                <a:ea typeface="Roboto"/>
                <a:cs typeface="Poppins ExtraBold"/>
              </a:rPr>
              <a:t>= nadenken over Rijk basismilieu</a:t>
            </a:r>
            <a:endParaRPr lang="nl-BE">
              <a:latin typeface="Poppins ExtraBold"/>
              <a:ea typeface="Roboto"/>
              <a:cs typeface="Poppins ExtraBold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A690F3-A85C-DD64-1319-404C9E2DB6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>
                <a:solidFill>
                  <a:srgbClr val="2D3E4E"/>
                </a:solidFill>
              </a:rPr>
              <a:t>Een doordachte inrichting, uitstraling en uitrusting van de speel- en leeromgeving, is: </a:t>
            </a:r>
            <a:endParaRPr lang="nl-BE">
              <a:solidFill>
                <a:srgbClr val="2D3E4E"/>
              </a:solidFill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1D229C7-694F-6124-BD73-6B5C917A8F09}"/>
              </a:ext>
            </a:extLst>
          </p:cNvPr>
          <p:cNvGraphicFramePr/>
          <p:nvPr/>
        </p:nvGraphicFramePr>
        <p:xfrm>
          <a:off x="609599" y="3030798"/>
          <a:ext cx="3586117" cy="2513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C6C8F92-5F99-18AE-A8E0-F1EEEB813738}"/>
              </a:ext>
            </a:extLst>
          </p:cNvPr>
          <p:cNvGraphicFramePr/>
          <p:nvPr/>
        </p:nvGraphicFramePr>
        <p:xfrm>
          <a:off x="4302941" y="3030798"/>
          <a:ext cx="3586117" cy="2513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96F325C-170D-2707-D3E0-253A434A6A66}"/>
              </a:ext>
            </a:extLst>
          </p:cNvPr>
          <p:cNvGraphicFramePr/>
          <p:nvPr/>
        </p:nvGraphicFramePr>
        <p:xfrm>
          <a:off x="7996283" y="2989783"/>
          <a:ext cx="3586117" cy="2513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  <p:bldGraphic spid="7" grpId="0">
        <p:bldAsOne/>
      </p:bldGraphic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6E187-BB33-EFF6-6D28-741711910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Poppins ExtraBold"/>
                <a:ea typeface="Roboto"/>
                <a:cs typeface="Poppins ExtraBold"/>
              </a:rPr>
              <a:t>Rijke </a:t>
            </a:r>
            <a:r>
              <a:rPr lang="en-US" err="1">
                <a:latin typeface="Poppins ExtraBold"/>
                <a:ea typeface="Roboto"/>
                <a:cs typeface="Poppins ExtraBold"/>
              </a:rPr>
              <a:t>speel</a:t>
            </a:r>
            <a:r>
              <a:rPr lang="en-US">
                <a:latin typeface="Poppins ExtraBold"/>
                <a:ea typeface="Roboto"/>
                <a:cs typeface="Poppins ExtraBold"/>
              </a:rPr>
              <a:t>- </a:t>
            </a:r>
            <a:r>
              <a:rPr lang="en-US" err="1">
                <a:latin typeface="Poppins ExtraBold"/>
                <a:ea typeface="Roboto"/>
                <a:cs typeface="Poppins ExtraBold"/>
              </a:rPr>
              <a:t>en</a:t>
            </a:r>
            <a:r>
              <a:rPr lang="en-US">
                <a:latin typeface="Poppins ExtraBold"/>
                <a:ea typeface="Roboto"/>
                <a:cs typeface="Poppins ExtraBold"/>
              </a:rPr>
              <a:t> </a:t>
            </a:r>
            <a:r>
              <a:rPr lang="en-US" err="1">
                <a:latin typeface="Poppins ExtraBold"/>
                <a:ea typeface="Roboto"/>
                <a:cs typeface="Poppins ExtraBold"/>
              </a:rPr>
              <a:t>leeromgevingen</a:t>
            </a:r>
            <a:endParaRPr lang="en-US" err="1"/>
          </a:p>
        </p:txBody>
      </p:sp>
      <p:pic>
        <p:nvPicPr>
          <p:cNvPr id="6" name="Afbeelding 8">
            <a:extLst>
              <a:ext uri="{FF2B5EF4-FFF2-40B4-BE49-F238E27FC236}">
                <a16:creationId xmlns:a16="http://schemas.microsoft.com/office/drawing/2014/main" id="{132CCD36-C387-A960-7483-1C045391BD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132" b="281"/>
          <a:stretch>
            <a:fillRect/>
          </a:stretch>
        </p:blipFill>
        <p:spPr>
          <a:xfrm>
            <a:off x="1574153" y="1712310"/>
            <a:ext cx="3221494" cy="40017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497450-B937-A815-FB91-E03BFB9120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269" t="68" r="8533" b="265"/>
          <a:stretch>
            <a:fillRect/>
          </a:stretch>
        </p:blipFill>
        <p:spPr>
          <a:xfrm>
            <a:off x="7407948" y="1710951"/>
            <a:ext cx="3229992" cy="3989671"/>
          </a:xfrm>
          <a:prstGeom prst="rect">
            <a:avLst/>
          </a:prstGeom>
        </p:spPr>
      </p:pic>
      <p:sp>
        <p:nvSpPr>
          <p:cNvPr id="9" name="Plus Sign 8">
            <a:extLst>
              <a:ext uri="{FF2B5EF4-FFF2-40B4-BE49-F238E27FC236}">
                <a16:creationId xmlns:a16="http://schemas.microsoft.com/office/drawing/2014/main" id="{6EA750ED-5C71-FBE3-3CBA-71B14F1C6C63}"/>
              </a:ext>
            </a:extLst>
          </p:cNvPr>
          <p:cNvSpPr/>
          <p:nvPr/>
        </p:nvSpPr>
        <p:spPr>
          <a:xfrm>
            <a:off x="5273841" y="2954421"/>
            <a:ext cx="1649662" cy="1529346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2FFF0C-8038-0847-4200-24D9BC3CF97C}"/>
              </a:ext>
            </a:extLst>
          </p:cNvPr>
          <p:cNvSpPr txBox="1"/>
          <p:nvPr/>
        </p:nvSpPr>
        <p:spPr>
          <a:xfrm>
            <a:off x="1811421" y="5975684"/>
            <a:ext cx="27432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1" err="1">
                <a:solidFill>
                  <a:srgbClr val="2D3E4E"/>
                </a:solidFill>
                <a:latin typeface="Roboto"/>
                <a:ea typeface="Roboto"/>
                <a:cs typeface="Roboto"/>
              </a:rPr>
              <a:t>Basisaanbod</a:t>
            </a:r>
            <a:endParaRPr lang="en-US" sz="2800" b="1">
              <a:solidFill>
                <a:srgbClr val="2D3E4E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8F462A-2903-2F67-7429-640DA7D9AE11}"/>
              </a:ext>
            </a:extLst>
          </p:cNvPr>
          <p:cNvSpPr txBox="1"/>
          <p:nvPr/>
        </p:nvSpPr>
        <p:spPr>
          <a:xfrm>
            <a:off x="6931526" y="5815263"/>
            <a:ext cx="4628146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err="1">
                <a:solidFill>
                  <a:srgbClr val="2D3E4E"/>
                </a:solidFill>
                <a:latin typeface="Roboto"/>
                <a:ea typeface="Roboto"/>
                <a:cs typeface="Roboto"/>
              </a:rPr>
              <a:t>Verrijking</a:t>
            </a:r>
            <a:r>
              <a:rPr lang="en-US" sz="2800" b="1">
                <a:solidFill>
                  <a:srgbClr val="2D3E4E"/>
                </a:solidFill>
                <a:latin typeface="Roboto"/>
                <a:ea typeface="Roboto"/>
                <a:cs typeface="Roboto"/>
              </a:rPr>
              <a:t> </a:t>
            </a:r>
          </a:p>
          <a:p>
            <a:pPr algn="ctr"/>
            <a:r>
              <a:rPr lang="en-US" sz="2800" b="1" err="1">
                <a:solidFill>
                  <a:srgbClr val="2D3E4E"/>
                </a:solidFill>
                <a:latin typeface="Roboto"/>
                <a:ea typeface="Roboto"/>
                <a:cs typeface="Roboto"/>
              </a:rPr>
              <a:t>vanuit</a:t>
            </a:r>
            <a:r>
              <a:rPr lang="en-US" sz="2800" b="1">
                <a:solidFill>
                  <a:srgbClr val="2D3E4E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800" b="1" err="1">
                <a:solidFill>
                  <a:srgbClr val="2D3E4E"/>
                </a:solidFill>
                <a:latin typeface="Roboto"/>
                <a:ea typeface="Roboto"/>
                <a:cs typeface="Roboto"/>
              </a:rPr>
              <a:t>ik</a:t>
            </a:r>
            <a:r>
              <a:rPr lang="en-US" sz="2800" b="1">
                <a:solidFill>
                  <a:srgbClr val="2D3E4E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800" b="1" err="1">
                <a:solidFill>
                  <a:srgbClr val="2D3E4E"/>
                </a:solidFill>
                <a:latin typeface="Roboto"/>
                <a:ea typeface="Roboto"/>
                <a:cs typeface="Roboto"/>
              </a:rPr>
              <a:t>zie</a:t>
            </a:r>
            <a:r>
              <a:rPr lang="en-US" sz="2800" b="1">
                <a:solidFill>
                  <a:srgbClr val="2D3E4E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800" b="1" err="1">
                <a:solidFill>
                  <a:srgbClr val="2D3E4E"/>
                </a:solidFill>
                <a:latin typeface="Roboto"/>
                <a:ea typeface="Roboto"/>
                <a:cs typeface="Roboto"/>
              </a:rPr>
              <a:t>en</a:t>
            </a:r>
            <a:r>
              <a:rPr lang="en-US" sz="2800" b="1">
                <a:solidFill>
                  <a:srgbClr val="2D3E4E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800" b="1" err="1">
                <a:solidFill>
                  <a:srgbClr val="2D3E4E"/>
                </a:solidFill>
                <a:latin typeface="Roboto"/>
                <a:ea typeface="Roboto"/>
                <a:cs typeface="Roboto"/>
              </a:rPr>
              <a:t>ik</a:t>
            </a:r>
            <a:r>
              <a:rPr lang="en-US" sz="2800" b="1">
                <a:solidFill>
                  <a:srgbClr val="2D3E4E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2800" b="1" err="1">
                <a:solidFill>
                  <a:srgbClr val="2D3E4E"/>
                </a:solidFill>
                <a:latin typeface="Roboto"/>
                <a:ea typeface="Roboto"/>
                <a:cs typeface="Roboto"/>
              </a:rPr>
              <a:t>voorzie</a:t>
            </a:r>
            <a:endParaRPr lang="en-US" sz="2800" b="1">
              <a:solidFill>
                <a:srgbClr val="2D3E4E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DDABFD-4350-130E-79BC-2DC9F8226478}"/>
              </a:ext>
            </a:extLst>
          </p:cNvPr>
          <p:cNvSpPr txBox="1"/>
          <p:nvPr/>
        </p:nvSpPr>
        <p:spPr>
          <a:xfrm>
            <a:off x="7907547" y="4119113"/>
            <a:ext cx="6096000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lvl="0" indent="-342900" rtl="0">
              <a:buFont typeface="Calibri,Sans-Serif"/>
              <a:buChar char="-"/>
            </a:pPr>
            <a:r>
              <a:rPr lang="en-US" sz="2400" b="1" baseline="0" err="1">
                <a:solidFill>
                  <a:schemeClr val="accent4">
                    <a:lumMod val="76000"/>
                  </a:schemeClr>
                </a:solidFill>
                <a:latin typeface="Trebuchet MS"/>
                <a:ea typeface="Arial"/>
                <a:cs typeface="Arial"/>
              </a:rPr>
              <a:t>Doelgericht</a:t>
            </a:r>
            <a:r>
              <a:rPr lang="en-US" sz="2400" b="1" baseline="0">
                <a:solidFill>
                  <a:schemeClr val="accent4">
                    <a:lumMod val="76000"/>
                  </a:schemeClr>
                </a:solidFill>
                <a:latin typeface="Trebuchet MS"/>
                <a:ea typeface="Arial"/>
                <a:cs typeface="Arial"/>
              </a:rPr>
              <a:t> </a:t>
            </a:r>
            <a:r>
              <a:rPr lang="en-US" sz="2400" b="1">
                <a:solidFill>
                  <a:schemeClr val="accent4">
                    <a:lumMod val="76000"/>
                  </a:schemeClr>
                </a:solidFill>
                <a:latin typeface="Trebuchet MS"/>
                <a:ea typeface="Arial"/>
                <a:cs typeface="Arial"/>
              </a:rPr>
              <a:t>​</a:t>
            </a:r>
          </a:p>
          <a:p>
            <a:pPr marL="342900" lvl="0" indent="-342900" rtl="0">
              <a:buFont typeface="Calibri,Sans-Serif"/>
              <a:buChar char="-"/>
            </a:pPr>
            <a:r>
              <a:rPr lang="en-US" sz="2400" b="1" baseline="0" err="1">
                <a:solidFill>
                  <a:schemeClr val="accent4">
                    <a:lumMod val="76000"/>
                  </a:schemeClr>
                </a:solidFill>
                <a:latin typeface="Trebuchet MS"/>
                <a:ea typeface="Arial"/>
                <a:cs typeface="Arial"/>
              </a:rPr>
              <a:t>Probleem</a:t>
            </a:r>
            <a:r>
              <a:rPr lang="en-US" sz="2400" b="1" baseline="0">
                <a:solidFill>
                  <a:schemeClr val="accent4">
                    <a:lumMod val="76000"/>
                  </a:schemeClr>
                </a:solidFill>
                <a:latin typeface="Trebuchet MS"/>
                <a:ea typeface="Arial"/>
                <a:cs typeface="Arial"/>
              </a:rPr>
              <a:t>, </a:t>
            </a:r>
            <a:r>
              <a:rPr lang="en-US" sz="2400" b="1" baseline="0" err="1">
                <a:solidFill>
                  <a:schemeClr val="accent4">
                    <a:lumMod val="76000"/>
                  </a:schemeClr>
                </a:solidFill>
                <a:latin typeface="Trebuchet MS"/>
                <a:ea typeface="Arial"/>
                <a:cs typeface="Arial"/>
              </a:rPr>
              <a:t>uitdaging</a:t>
            </a:r>
            <a:r>
              <a:rPr lang="en-US" sz="2400" b="1">
                <a:solidFill>
                  <a:schemeClr val="accent4">
                    <a:lumMod val="76000"/>
                  </a:schemeClr>
                </a:solidFill>
                <a:latin typeface="Trebuchet MS"/>
                <a:ea typeface="Arial"/>
                <a:cs typeface="Arial"/>
              </a:rPr>
              <a:t>​</a:t>
            </a:r>
          </a:p>
          <a:p>
            <a:pPr marL="342900" lvl="0" indent="-342900" rtl="0">
              <a:buFont typeface="Calibri,Sans-Serif"/>
              <a:buChar char="-"/>
            </a:pPr>
            <a:r>
              <a:rPr lang="en-US" sz="2400" b="1" baseline="0" err="1">
                <a:solidFill>
                  <a:schemeClr val="accent4">
                    <a:lumMod val="76000"/>
                  </a:schemeClr>
                </a:solidFill>
                <a:latin typeface="Trebuchet MS"/>
                <a:ea typeface="Arial"/>
                <a:cs typeface="Arial"/>
              </a:rPr>
              <a:t>materialen</a:t>
            </a:r>
            <a:r>
              <a:rPr lang="en-US" sz="2400" b="1">
                <a:solidFill>
                  <a:schemeClr val="accent4">
                    <a:lumMod val="76000"/>
                  </a:schemeClr>
                </a:solidFill>
                <a:latin typeface="Trebuchet MS"/>
                <a:ea typeface="Arial"/>
                <a:cs typeface="Arial"/>
              </a:rPr>
              <a:t>​</a:t>
            </a:r>
          </a:p>
          <a:p>
            <a:pPr marL="342900" lvl="0" indent="-342900" rtl="0">
              <a:buFont typeface="Calibri,Sans-Serif"/>
              <a:buChar char="-"/>
            </a:pPr>
            <a:r>
              <a:rPr lang="en-US" sz="2400" b="1" baseline="0" err="1">
                <a:solidFill>
                  <a:schemeClr val="accent4">
                    <a:lumMod val="76000"/>
                  </a:schemeClr>
                </a:solidFill>
                <a:latin typeface="Trebuchet MS"/>
                <a:ea typeface="Arial"/>
                <a:cs typeface="Arial"/>
              </a:rPr>
              <a:t>denkvragen</a:t>
            </a:r>
            <a:r>
              <a:rPr lang="en-US" sz="2400" b="1">
                <a:solidFill>
                  <a:schemeClr val="accent4">
                    <a:lumMod val="76000"/>
                  </a:schemeClr>
                </a:solidFill>
                <a:latin typeface="Trebuchet MS"/>
                <a:ea typeface="Arial"/>
                <a:cs typeface="Arial"/>
              </a:rPr>
              <a:t>​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27361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CB014-BD54-24F4-72B3-B9AAA78FA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7B99614F-A21C-2775-340C-D954CC33AA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177" y="1737623"/>
            <a:ext cx="6529966" cy="25135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56540" indent="-256540"/>
            <a:r>
              <a:rPr lang="nl-NL" sz="3200">
                <a:solidFill>
                  <a:srgbClr val="2D3E4E"/>
                </a:solidFill>
                <a:latin typeface="Roboto"/>
                <a:ea typeface="Roboto"/>
                <a:cs typeface="Roboto"/>
              </a:rPr>
              <a:t>Taal de hele dag</a:t>
            </a:r>
            <a:endParaRPr lang="en-US">
              <a:solidFill>
                <a:srgbClr val="2D3E4E"/>
              </a:solidFill>
              <a:cs typeface="Roboto" pitchFamily="2" charset="0"/>
            </a:endParaRPr>
          </a:p>
          <a:p>
            <a:pPr marL="256540" indent="-256540"/>
            <a:r>
              <a:rPr lang="nl-NL" sz="3200">
                <a:solidFill>
                  <a:srgbClr val="2D3E4E"/>
                </a:solidFill>
                <a:latin typeface="Roboto"/>
                <a:ea typeface="Roboto"/>
                <a:cs typeface="Roboto"/>
              </a:rPr>
              <a:t>Wiskunde overal</a:t>
            </a:r>
          </a:p>
          <a:p>
            <a:pPr marL="256540" indent="-256540"/>
            <a:r>
              <a:rPr lang="nl-NL" sz="3200">
                <a:solidFill>
                  <a:srgbClr val="2D3E4E"/>
                </a:solidFill>
                <a:latin typeface="Roboto"/>
                <a:ea typeface="Roboto"/>
                <a:cs typeface="Roboto"/>
              </a:rPr>
              <a:t>Probleemoplossend denken</a:t>
            </a:r>
          </a:p>
          <a:p>
            <a:pPr marL="256540" indent="-256540"/>
            <a:r>
              <a:rPr lang="nl-NL" sz="3200">
                <a:solidFill>
                  <a:srgbClr val="2D3E4E"/>
                </a:solidFill>
                <a:latin typeface="Roboto"/>
                <a:ea typeface="Roboto"/>
                <a:cs typeface="Roboto"/>
              </a:rPr>
              <a:t>Onderzoekend leren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8A49305-80E0-F3FE-AAC1-F4DD9E9E8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nl-BE" sz="3200">
                <a:latin typeface="Poppins ExtraBold"/>
                <a:ea typeface="Roboto"/>
                <a:cs typeface="Poppins ExtraBold"/>
              </a:rPr>
              <a:t>In de </a:t>
            </a:r>
            <a:r>
              <a:rPr lang="en-US" altLang="nl-BE" sz="3200" err="1">
                <a:latin typeface="Poppins ExtraBold"/>
                <a:ea typeface="Roboto"/>
                <a:cs typeface="Poppins ExtraBold"/>
              </a:rPr>
              <a:t>kijker</a:t>
            </a:r>
            <a:endParaRPr lang="nl-BE" sz="3200">
              <a:latin typeface="Poppins ExtraBold"/>
              <a:ea typeface="Roboto"/>
              <a:cs typeface="Poppins ExtraBold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4794ED-AB4D-07F4-6900-5CEACC6D34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4415" y="1109604"/>
            <a:ext cx="4616162" cy="2877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Ovaal 3">
            <a:extLst>
              <a:ext uri="{FF2B5EF4-FFF2-40B4-BE49-F238E27FC236}">
                <a16:creationId xmlns:a16="http://schemas.microsoft.com/office/drawing/2014/main" id="{22683E19-8E15-543F-FDBE-3D0F7FA8F036}"/>
              </a:ext>
            </a:extLst>
          </p:cNvPr>
          <p:cNvSpPr/>
          <p:nvPr/>
        </p:nvSpPr>
        <p:spPr>
          <a:xfrm>
            <a:off x="3587282" y="4248869"/>
            <a:ext cx="4100204" cy="2437441"/>
          </a:xfrm>
          <a:prstGeom prst="ellipse">
            <a:avLst/>
          </a:prstGeom>
          <a:solidFill>
            <a:srgbClr val="4BB6B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nl-NL" sz="2800"/>
              <a:t>GETALLENKENNIS</a:t>
            </a:r>
            <a:br>
              <a:rPr lang="nl-NL" sz="2800"/>
            </a:br>
            <a:r>
              <a:rPr lang="nl-NL" sz="2800"/>
              <a:t>WOORDENSCHAT</a:t>
            </a:r>
            <a:br>
              <a:rPr lang="nl-NL" sz="2800"/>
            </a:br>
            <a:r>
              <a:rPr lang="nl-NL" sz="2800"/>
              <a:t>LUISTERBEGRIP</a:t>
            </a:r>
            <a:endParaRPr lang="nl-BE" sz="2800"/>
          </a:p>
        </p:txBody>
      </p:sp>
    </p:spTree>
    <p:extLst>
      <p:ext uri="{BB962C8B-B14F-4D97-AF65-F5344CB8AC3E}">
        <p14:creationId xmlns:p14="http://schemas.microsoft.com/office/powerpoint/2010/main" val="269818358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9470E1E7-DF10-3780-AF7F-53DEFFB650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177" y="1118988"/>
            <a:ext cx="11429028" cy="5371709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itel 2">
            <a:extLst>
              <a:ext uri="{FF2B5EF4-FFF2-40B4-BE49-F238E27FC236}">
                <a16:creationId xmlns:a16="http://schemas.microsoft.com/office/drawing/2014/main" id="{4D3486B9-A320-0670-B3E2-17351E88F093}"/>
              </a:ext>
            </a:extLst>
          </p:cNvPr>
          <p:cNvSpPr txBox="1">
            <a:spLocks/>
          </p:cNvSpPr>
          <p:nvPr/>
        </p:nvSpPr>
        <p:spPr>
          <a:xfrm>
            <a:off x="319177" y="473076"/>
            <a:ext cx="9799638" cy="648481"/>
          </a:xfrm>
          <a:prstGeom prst="rect">
            <a:avLst/>
          </a:prstGeom>
        </p:spPr>
        <p:txBody>
          <a:bodyPr/>
          <a:lstStyle>
            <a:lvl1pPr algn="l" defTabSz="685783" rtl="0" eaLnBrk="1" latinLnBrk="0" hangingPunct="1">
              <a:spcBef>
                <a:spcPct val="0"/>
              </a:spcBef>
              <a:buNone/>
              <a:defRPr kumimoji="0" lang="nl-BE" sz="2400" b="0" kern="1200" cap="none" baseline="0" dirty="0" smtClean="0">
                <a:solidFill>
                  <a:srgbClr val="2D3E4E"/>
                </a:solidFill>
                <a:effectLst/>
                <a:latin typeface="Poppins ExtraBold" panose="00000900000000000000" pitchFamily="2" charset="0"/>
                <a:ea typeface="Roboto" pitchFamily="2" charset="0"/>
                <a:cs typeface="Poppins ExtraBold" panose="00000900000000000000" pitchFamily="2" charset="0"/>
              </a:defRPr>
            </a:lvl1pPr>
          </a:lstStyle>
          <a:p>
            <a:r>
              <a:rPr lang="en-US" altLang="nl-BE" sz="3200" err="1">
                <a:latin typeface="Poppins ExtraBold"/>
                <a:ea typeface="Roboto"/>
                <a:cs typeface="Poppins ExtraBold"/>
              </a:rPr>
              <a:t>Sjablonen</a:t>
            </a:r>
            <a:endParaRPr lang="en-US" sz="3200">
              <a:latin typeface="Poppins ExtraBold"/>
              <a:ea typeface="Roboto"/>
              <a:cs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309174323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264308B7-4310-FB68-E655-FF6366358C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177" y="1121557"/>
            <a:ext cx="10714038" cy="5073730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itel 2">
            <a:extLst>
              <a:ext uri="{FF2B5EF4-FFF2-40B4-BE49-F238E27FC236}">
                <a16:creationId xmlns:a16="http://schemas.microsoft.com/office/drawing/2014/main" id="{D0177EBF-7171-B4B6-2A18-08F34CDDAE63}"/>
              </a:ext>
            </a:extLst>
          </p:cNvPr>
          <p:cNvSpPr txBox="1">
            <a:spLocks/>
          </p:cNvSpPr>
          <p:nvPr/>
        </p:nvSpPr>
        <p:spPr>
          <a:xfrm>
            <a:off x="319177" y="473076"/>
            <a:ext cx="9799638" cy="648481"/>
          </a:xfrm>
          <a:prstGeom prst="rect">
            <a:avLst/>
          </a:prstGeom>
        </p:spPr>
        <p:txBody>
          <a:bodyPr/>
          <a:lstStyle>
            <a:lvl1pPr algn="l" defTabSz="685783" rtl="0" eaLnBrk="1" latinLnBrk="0" hangingPunct="1">
              <a:spcBef>
                <a:spcPct val="0"/>
              </a:spcBef>
              <a:buNone/>
              <a:defRPr kumimoji="0" lang="nl-BE" sz="2400" b="0" kern="1200" cap="none" baseline="0" dirty="0" smtClean="0">
                <a:solidFill>
                  <a:srgbClr val="2D3E4E"/>
                </a:solidFill>
                <a:effectLst/>
                <a:latin typeface="Poppins ExtraBold" panose="00000900000000000000" pitchFamily="2" charset="0"/>
                <a:ea typeface="Roboto" pitchFamily="2" charset="0"/>
                <a:cs typeface="Poppins ExtraBold" panose="00000900000000000000" pitchFamily="2" charset="0"/>
              </a:defRPr>
            </a:lvl1pPr>
          </a:lstStyle>
          <a:p>
            <a:r>
              <a:rPr lang="en-US" altLang="nl-BE" sz="3200" err="1">
                <a:latin typeface="Poppins ExtraBold"/>
                <a:ea typeface="Roboto"/>
                <a:cs typeface="Poppins ExtraBold"/>
              </a:rPr>
              <a:t>Sjablonen</a:t>
            </a:r>
            <a:endParaRPr lang="en-US" sz="3200">
              <a:latin typeface="Poppins ExtraBold"/>
              <a:ea typeface="Roboto"/>
              <a:cs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143550352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35CD5A82-FB3A-E5A0-7914-85F11B9687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177" y="1121557"/>
            <a:ext cx="10714038" cy="5054272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itel 2">
            <a:extLst>
              <a:ext uri="{FF2B5EF4-FFF2-40B4-BE49-F238E27FC236}">
                <a16:creationId xmlns:a16="http://schemas.microsoft.com/office/drawing/2014/main" id="{D00FAFA2-BCD1-06D8-72E0-7C2FE8544AEA}"/>
              </a:ext>
            </a:extLst>
          </p:cNvPr>
          <p:cNvSpPr txBox="1">
            <a:spLocks/>
          </p:cNvSpPr>
          <p:nvPr/>
        </p:nvSpPr>
        <p:spPr>
          <a:xfrm>
            <a:off x="319177" y="473076"/>
            <a:ext cx="9799638" cy="648481"/>
          </a:xfrm>
          <a:prstGeom prst="rect">
            <a:avLst/>
          </a:prstGeom>
        </p:spPr>
        <p:txBody>
          <a:bodyPr/>
          <a:lstStyle>
            <a:lvl1pPr algn="l" defTabSz="685783" rtl="0" eaLnBrk="1" latinLnBrk="0" hangingPunct="1">
              <a:spcBef>
                <a:spcPct val="0"/>
              </a:spcBef>
              <a:buNone/>
              <a:defRPr kumimoji="0" lang="nl-BE" sz="2400" b="0" kern="1200" cap="none" baseline="0" dirty="0" smtClean="0">
                <a:solidFill>
                  <a:srgbClr val="2D3E4E"/>
                </a:solidFill>
                <a:effectLst/>
                <a:latin typeface="Poppins ExtraBold" panose="00000900000000000000" pitchFamily="2" charset="0"/>
                <a:ea typeface="Roboto" pitchFamily="2" charset="0"/>
                <a:cs typeface="Poppins ExtraBold" panose="00000900000000000000" pitchFamily="2" charset="0"/>
              </a:defRPr>
            </a:lvl1pPr>
          </a:lstStyle>
          <a:p>
            <a:r>
              <a:rPr lang="en-US" altLang="nl-BE" sz="3200" err="1">
                <a:latin typeface="Poppins ExtraBold"/>
                <a:ea typeface="Roboto"/>
                <a:cs typeface="Poppins ExtraBold"/>
              </a:rPr>
              <a:t>Sjablonen</a:t>
            </a:r>
            <a:endParaRPr lang="en-US" sz="3200">
              <a:latin typeface="Poppins ExtraBold"/>
              <a:ea typeface="Roboto"/>
              <a:cs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186156601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D751C-989C-624B-D088-622347082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>
            <a:extLst>
              <a:ext uri="{FF2B5EF4-FFF2-40B4-BE49-F238E27FC236}">
                <a16:creationId xmlns:a16="http://schemas.microsoft.com/office/drawing/2014/main" id="{AC07788D-7B40-ECE3-95A8-B03B57B30C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083" r="1" b="20075"/>
          <a:stretch>
            <a:fillRect/>
          </a:stretch>
        </p:blipFill>
        <p:spPr>
          <a:xfrm>
            <a:off x="-7938" y="179388"/>
            <a:ext cx="12199938" cy="4449762"/>
          </a:xfrm>
          <a:prstGeom prst="rect">
            <a:avLst/>
          </a:prstGeom>
          <a:noFill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A760EB4-651D-41DD-E23F-DD258B63BE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315" y="4531360"/>
            <a:ext cx="10426045" cy="769983"/>
          </a:xfrm>
        </p:spPr>
        <p:txBody>
          <a:bodyPr>
            <a:normAutofit/>
          </a:bodyPr>
          <a:lstStyle/>
          <a:p>
            <a:r>
              <a:rPr lang="nl-BE"/>
              <a:t>De 15min die ertoe doen in de kleuterklas</a:t>
            </a:r>
          </a:p>
        </p:txBody>
      </p:sp>
    </p:spTree>
    <p:extLst>
      <p:ext uri="{BB962C8B-B14F-4D97-AF65-F5344CB8AC3E}">
        <p14:creationId xmlns:p14="http://schemas.microsoft.com/office/powerpoint/2010/main" val="397718882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8A850-95E0-B9A1-423E-828AB3482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AFD120D-A7BD-C671-7344-2B999D73275A}"/>
              </a:ext>
            </a:extLst>
          </p:cNvPr>
          <p:cNvGraphicFramePr/>
          <p:nvPr/>
        </p:nvGraphicFramePr>
        <p:xfrm>
          <a:off x="935666" y="1456660"/>
          <a:ext cx="9554036" cy="4566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el 4">
            <a:extLst>
              <a:ext uri="{FF2B5EF4-FFF2-40B4-BE49-F238E27FC236}">
                <a16:creationId xmlns:a16="http://schemas.microsoft.com/office/drawing/2014/main" id="{4D5BDFB3-34E8-B394-22C0-5055731DA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64" y="564852"/>
            <a:ext cx="9902892" cy="539191"/>
          </a:xfrm>
        </p:spPr>
        <p:txBody>
          <a:bodyPr>
            <a:normAutofit fontScale="90000"/>
          </a:bodyPr>
          <a:lstStyle/>
          <a:p>
            <a:r>
              <a:rPr lang="nl-NL"/>
              <a:t>Effectieve didactiek: 15min die ertoe doen</a:t>
            </a:r>
            <a:endParaRPr lang="nl-BE" cap="small"/>
          </a:p>
        </p:txBody>
      </p:sp>
      <p:pic>
        <p:nvPicPr>
          <p:cNvPr id="4" name="Tijdelijke aanduiding voor inhoud 5">
            <a:extLst>
              <a:ext uri="{FF2B5EF4-FFF2-40B4-BE49-F238E27FC236}">
                <a16:creationId xmlns:a16="http://schemas.microsoft.com/office/drawing/2014/main" id="{03AB8D61-3689-546B-163C-0F8E45AB1D84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50000"/>
          </a:blip>
          <a:stretch>
            <a:fillRect/>
          </a:stretch>
        </p:blipFill>
        <p:spPr>
          <a:xfrm>
            <a:off x="10389667" y="227974"/>
            <a:ext cx="1704568" cy="893583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089489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EE510F0-7D97-5AED-9311-CC261FCC76F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2450" y="6429375"/>
            <a:ext cx="2749550" cy="4286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9E3A5C-986B-47BE-8F96-3787467B82A8}" type="slidenum">
              <a:rPr kumimoji="0" lang="nl-BE" sz="18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1159B626-152F-F8BE-875E-3F374F03FC5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2725" y="179388"/>
            <a:ext cx="11979275" cy="1143000"/>
          </a:xfrm>
        </p:spPr>
        <p:txBody>
          <a:bodyPr>
            <a:normAutofit/>
          </a:bodyPr>
          <a:lstStyle/>
          <a:p>
            <a:r>
              <a:rPr lang="nl-NL" sz="3200"/>
              <a:t>Effectieve didactiek, wetenschap &amp; praktijk</a:t>
            </a:r>
            <a:endParaRPr lang="nl-BE" sz="3200"/>
          </a:p>
        </p:txBody>
      </p:sp>
      <p:pic>
        <p:nvPicPr>
          <p:cNvPr id="1026" name="Picture 2" descr="EDI 2.0 Expliciete Directe Instructie 2.0 • Juf Maike">
            <a:extLst>
              <a:ext uri="{FF2B5EF4-FFF2-40B4-BE49-F238E27FC236}">
                <a16:creationId xmlns:a16="http://schemas.microsoft.com/office/drawing/2014/main" id="{09FB0659-4036-E8FD-F937-A9AD44770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503" y="1648280"/>
            <a:ext cx="2305497" cy="32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ol.com | WIJZE LESSEN | 9789077866528 | Tim Surma | Boeken">
            <a:extLst>
              <a:ext uri="{FF2B5EF4-FFF2-40B4-BE49-F238E27FC236}">
                <a16:creationId xmlns:a16="http://schemas.microsoft.com/office/drawing/2014/main" id="{5FB36D2B-E02D-CB9C-5106-49C408876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308" y="1653831"/>
            <a:ext cx="2291997" cy="32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4EE4C11F-88F0-C7E0-9E4F-3BE06AB6F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198" y="1671580"/>
            <a:ext cx="2305497" cy="3252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 descr="Afbeelding met tekst, schermopname, computer, ontwerp&#10;&#10;Door AI gegenereerde inhoud is mogelijk onjuist.">
            <a:extLst>
              <a:ext uri="{FF2B5EF4-FFF2-40B4-BE49-F238E27FC236}">
                <a16:creationId xmlns:a16="http://schemas.microsoft.com/office/drawing/2014/main" id="{4D77B855-95F2-4F95-B5D9-2D01D4E76D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835" y="3894501"/>
            <a:ext cx="1378927" cy="20049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Kleuters en leren | Uitgeverij Lannoo">
            <a:extLst>
              <a:ext uri="{FF2B5EF4-FFF2-40B4-BE49-F238E27FC236}">
                <a16:creationId xmlns:a16="http://schemas.microsoft.com/office/drawing/2014/main" id="{B8E6689E-0C92-4BA1-61AB-2B3009749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6453" y="1648280"/>
            <a:ext cx="2305497" cy="3253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Teach Like a Champion 3.0 Nederlandstalige Versie 2022 | 9789083192628 ...">
            <a:extLst>
              <a:ext uri="{FF2B5EF4-FFF2-40B4-BE49-F238E27FC236}">
                <a16:creationId xmlns:a16="http://schemas.microsoft.com/office/drawing/2014/main" id="{E53B8489-E7D0-82D7-3BCD-ADA3021512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0" r="15435"/>
          <a:stretch/>
        </p:blipFill>
        <p:spPr bwMode="auto">
          <a:xfrm>
            <a:off x="10634975" y="5033501"/>
            <a:ext cx="1193949" cy="1731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15849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0BF7D-26A9-C9B7-5D5C-EF0727A8B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C4745643-A46A-A88D-0D9A-47DCA5FB6F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241" y="2362801"/>
            <a:ext cx="6096000" cy="304800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0AFE0B7-69C2-3A20-845C-CFB9155B81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8164" y="2188088"/>
            <a:ext cx="4629388" cy="3397425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99D6702-F681-F8D0-5704-F0184127469F}"/>
              </a:ext>
            </a:extLst>
          </p:cNvPr>
          <p:cNvSpPr txBox="1"/>
          <p:nvPr/>
        </p:nvSpPr>
        <p:spPr>
          <a:xfrm>
            <a:off x="6517746" y="3216504"/>
            <a:ext cx="7604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b="1">
                <a:solidFill>
                  <a:schemeClr val="accent1"/>
                </a:solidFill>
              </a:rPr>
              <a:t>+</a:t>
            </a:r>
            <a:endParaRPr lang="nl-BE" sz="7200" b="1">
              <a:solidFill>
                <a:schemeClr val="accent1"/>
              </a:solidFill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0171AB76-7173-C767-EE13-B0F43496D254}"/>
              </a:ext>
            </a:extLst>
          </p:cNvPr>
          <p:cNvSpPr txBox="1"/>
          <p:nvPr/>
        </p:nvSpPr>
        <p:spPr>
          <a:xfrm>
            <a:off x="351242" y="1598930"/>
            <a:ext cx="6096000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sz="2400">
                <a:latin typeface="+mj-lt"/>
                <a:cs typeface="Poppins" panose="00000500000000000000" pitchFamily="2" charset="0"/>
              </a:rPr>
              <a:t>12 bouwstenen uit Wijze Lessen</a:t>
            </a:r>
            <a:endParaRPr lang="nl-BE" sz="2400">
              <a:latin typeface="+mj-lt"/>
              <a:cs typeface="Poppins" panose="00000500000000000000" pitchFamily="2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16911C3-C2AF-9692-9A52-8B576FEAF5B6}"/>
              </a:ext>
            </a:extLst>
          </p:cNvPr>
          <p:cNvSpPr txBox="1"/>
          <p:nvPr/>
        </p:nvSpPr>
        <p:spPr>
          <a:xfrm>
            <a:off x="7167328" y="1598929"/>
            <a:ext cx="4629389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sz="2400">
                <a:latin typeface="+mj-lt"/>
                <a:cs typeface="Poppins" panose="00000500000000000000" pitchFamily="2" charset="0"/>
              </a:rPr>
              <a:t>Expliciete Directe Instructie</a:t>
            </a:r>
            <a:endParaRPr lang="nl-BE" sz="2400">
              <a:latin typeface="+mj-lt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50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28245-9F78-9557-7D55-B868D2FC8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8BFDB4-9953-ECD7-8EE3-A45C2D86C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15 minuten die ertoe doen</a:t>
            </a:r>
            <a:endParaRPr lang="nl-BE"/>
          </a:p>
        </p:txBody>
      </p:sp>
      <p:pic>
        <p:nvPicPr>
          <p:cNvPr id="1026" name="Picture 2" descr="Time is Money stock photo. Image of business, efficiency - 58942280">
            <a:extLst>
              <a:ext uri="{FF2B5EF4-FFF2-40B4-BE49-F238E27FC236}">
                <a16:creationId xmlns:a16="http://schemas.microsoft.com/office/drawing/2014/main" id="{59962082-450A-9E47-C863-9D169A767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76" y="1020386"/>
            <a:ext cx="1712773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6" descr="Smile emoji Stock Photos, Royalty Free Smile emoji Images | Depositphotos">
            <a:extLst>
              <a:ext uri="{FF2B5EF4-FFF2-40B4-BE49-F238E27FC236}">
                <a16:creationId xmlns:a16="http://schemas.microsoft.com/office/drawing/2014/main" id="{229C7616-5418-1C26-19BE-1FC4280D52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352925" y="3276599"/>
            <a:ext cx="1895475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E73D8AC-08DD-783F-DC6F-D1B305205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1700" y="3733198"/>
            <a:ext cx="6872287" cy="1705209"/>
          </a:xfrm>
          <a:prstGeom prst="rect">
            <a:avLst/>
          </a:prstGeom>
        </p:spPr>
      </p:pic>
      <p:sp>
        <p:nvSpPr>
          <p:cNvPr id="3" name="Stroomdiagram: Alternatief proces 2">
            <a:extLst>
              <a:ext uri="{FF2B5EF4-FFF2-40B4-BE49-F238E27FC236}">
                <a16:creationId xmlns:a16="http://schemas.microsoft.com/office/drawing/2014/main" id="{820ACF92-F3B0-7E6C-6CD8-0731F72CF2FC}"/>
              </a:ext>
            </a:extLst>
          </p:cNvPr>
          <p:cNvSpPr/>
          <p:nvPr/>
        </p:nvSpPr>
        <p:spPr>
          <a:xfrm>
            <a:off x="2276171" y="1957345"/>
            <a:ext cx="1655179" cy="1505672"/>
          </a:xfrm>
          <a:prstGeom prst="flowChartAlternateProcess">
            <a:avLst/>
          </a:prstGeom>
          <a:noFill/>
          <a:ln>
            <a:solidFill>
              <a:srgbClr val="4CBC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Stroomdiagram: Alternatief proces 3">
            <a:extLst>
              <a:ext uri="{FF2B5EF4-FFF2-40B4-BE49-F238E27FC236}">
                <a16:creationId xmlns:a16="http://schemas.microsoft.com/office/drawing/2014/main" id="{39AB72DC-C0B0-36A5-016C-9C3A38003F64}"/>
              </a:ext>
            </a:extLst>
          </p:cNvPr>
          <p:cNvSpPr/>
          <p:nvPr/>
        </p:nvSpPr>
        <p:spPr>
          <a:xfrm>
            <a:off x="4205289" y="1979136"/>
            <a:ext cx="1655179" cy="1505672"/>
          </a:xfrm>
          <a:prstGeom prst="flowChartAlternateProcess">
            <a:avLst/>
          </a:prstGeom>
          <a:noFill/>
          <a:ln>
            <a:solidFill>
              <a:srgbClr val="4CBC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Stroomdiagram: Alternatief proces 4">
            <a:extLst>
              <a:ext uri="{FF2B5EF4-FFF2-40B4-BE49-F238E27FC236}">
                <a16:creationId xmlns:a16="http://schemas.microsoft.com/office/drawing/2014/main" id="{D349DBB4-CAC7-279D-D8FF-35E6C40DABDC}"/>
              </a:ext>
            </a:extLst>
          </p:cNvPr>
          <p:cNvSpPr/>
          <p:nvPr/>
        </p:nvSpPr>
        <p:spPr>
          <a:xfrm>
            <a:off x="8093217" y="1963170"/>
            <a:ext cx="1655179" cy="1505672"/>
          </a:xfrm>
          <a:prstGeom prst="flowChartAlternateProcess">
            <a:avLst/>
          </a:prstGeom>
          <a:noFill/>
          <a:ln>
            <a:solidFill>
              <a:srgbClr val="4CBC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Stroomdiagram: Alternatief proces 5">
            <a:extLst>
              <a:ext uri="{FF2B5EF4-FFF2-40B4-BE49-F238E27FC236}">
                <a16:creationId xmlns:a16="http://schemas.microsoft.com/office/drawing/2014/main" id="{F4313E2D-F80E-F9D6-1EC4-D9FEB4FEDE16}"/>
              </a:ext>
            </a:extLst>
          </p:cNvPr>
          <p:cNvSpPr/>
          <p:nvPr/>
        </p:nvSpPr>
        <p:spPr>
          <a:xfrm>
            <a:off x="6149253" y="1963170"/>
            <a:ext cx="1655179" cy="1505672"/>
          </a:xfrm>
          <a:prstGeom prst="flowChartAlternateProcess">
            <a:avLst/>
          </a:prstGeom>
          <a:noFill/>
          <a:ln>
            <a:solidFill>
              <a:srgbClr val="4CBC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9E5CC4C2-A110-2BD4-BC1F-5F483169A691}"/>
              </a:ext>
            </a:extLst>
          </p:cNvPr>
          <p:cNvSpPr txBox="1"/>
          <p:nvPr/>
        </p:nvSpPr>
        <p:spPr>
          <a:xfrm>
            <a:off x="2408960" y="2404088"/>
            <a:ext cx="15223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>
                <a:solidFill>
                  <a:srgbClr val="2D3E4E"/>
                </a:solidFill>
              </a:rPr>
              <a:t>Goede </a:t>
            </a:r>
          </a:p>
          <a:p>
            <a:r>
              <a:rPr lang="nl-NL">
                <a:solidFill>
                  <a:srgbClr val="2D3E4E"/>
                </a:solidFill>
              </a:rPr>
              <a:t>INSTRUCTIE </a:t>
            </a:r>
            <a:endParaRPr lang="nl-BE">
              <a:solidFill>
                <a:srgbClr val="2D3E4E"/>
              </a:solidFill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E3507B86-9FFE-1C71-EE2D-D4D72608E464}"/>
              </a:ext>
            </a:extLst>
          </p:cNvPr>
          <p:cNvSpPr txBox="1"/>
          <p:nvPr/>
        </p:nvSpPr>
        <p:spPr>
          <a:xfrm>
            <a:off x="4376497" y="2408806"/>
            <a:ext cx="1327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>
                <a:solidFill>
                  <a:srgbClr val="2D3E4E"/>
                </a:solidFill>
              </a:rPr>
              <a:t>ACTIEVE </a:t>
            </a:r>
          </a:p>
          <a:p>
            <a:r>
              <a:rPr lang="nl-NL">
                <a:solidFill>
                  <a:srgbClr val="2D3E4E"/>
                </a:solidFill>
              </a:rPr>
              <a:t>verwerking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5D8DF916-6964-59B6-D186-DEA2E6EF48D4}"/>
              </a:ext>
            </a:extLst>
          </p:cNvPr>
          <p:cNvSpPr txBox="1"/>
          <p:nvPr/>
        </p:nvSpPr>
        <p:spPr>
          <a:xfrm>
            <a:off x="6356319" y="2522452"/>
            <a:ext cx="1241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>
                <a:solidFill>
                  <a:srgbClr val="2D3E4E"/>
                </a:solidFill>
              </a:rPr>
              <a:t>LESTEMPO</a:t>
            </a:r>
            <a:endParaRPr lang="nl-BE">
              <a:solidFill>
                <a:srgbClr val="2D3E4E"/>
              </a:solidFill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19579D15-B810-F1CE-D0E1-739F73679C1B}"/>
              </a:ext>
            </a:extLst>
          </p:cNvPr>
          <p:cNvSpPr txBox="1"/>
          <p:nvPr/>
        </p:nvSpPr>
        <p:spPr>
          <a:xfrm>
            <a:off x="8458596" y="2531340"/>
            <a:ext cx="795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>
                <a:solidFill>
                  <a:srgbClr val="2D3E4E"/>
                </a:solidFill>
              </a:rPr>
              <a:t>WARM</a:t>
            </a:r>
            <a:endParaRPr lang="nl-BE">
              <a:solidFill>
                <a:srgbClr val="2D3E4E"/>
              </a:solidFill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8053CB7E-8180-54A1-AED4-22157553FCEF}"/>
              </a:ext>
            </a:extLst>
          </p:cNvPr>
          <p:cNvSpPr txBox="1"/>
          <p:nvPr/>
        </p:nvSpPr>
        <p:spPr>
          <a:xfrm>
            <a:off x="10266211" y="2542587"/>
            <a:ext cx="1630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/>
              <a:t>= efficiënt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9317772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AC0C13D-D715-289F-1BD1-5427A460F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62" y="272109"/>
            <a:ext cx="9799638" cy="648481"/>
          </a:xfrm>
        </p:spPr>
        <p:txBody>
          <a:bodyPr/>
          <a:lstStyle/>
          <a:p>
            <a:r>
              <a:rPr lang="nl-NL"/>
              <a:t>Instructiekring in het kleuteronderwijs</a:t>
            </a:r>
            <a:endParaRPr lang="nl-BE"/>
          </a:p>
        </p:txBody>
      </p:sp>
      <p:sp>
        <p:nvSpPr>
          <p:cNvPr id="6" name="Tijdelijke aanduiding voor tekst 1">
            <a:extLst>
              <a:ext uri="{FF2B5EF4-FFF2-40B4-BE49-F238E27FC236}">
                <a16:creationId xmlns:a16="http://schemas.microsoft.com/office/drawing/2014/main" id="{B9600B2D-3261-D641-AB6D-CB88B2F635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5703" y="1046711"/>
            <a:ext cx="11640594" cy="49486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3200" b="1"/>
              <a:t>Wat is het? </a:t>
            </a:r>
          </a:p>
          <a:p>
            <a:pPr>
              <a:buFontTx/>
              <a:buChar char="-"/>
            </a:pPr>
            <a:r>
              <a:rPr lang="nl-NL" sz="3200" b="1"/>
              <a:t>3x 15 </a:t>
            </a:r>
            <a:r>
              <a:rPr lang="nl-NL" sz="3200"/>
              <a:t>minuten instructie aan je kleuters. </a:t>
            </a:r>
            <a:r>
              <a:rPr lang="nl-NL" sz="2000"/>
              <a:t>(in leerfase als leraar)</a:t>
            </a:r>
            <a:br>
              <a:rPr lang="nl-NL" sz="3200"/>
            </a:br>
            <a:r>
              <a:rPr lang="nl-NL" sz="3200"/>
              <a:t>Kleuters kijken, luisteren en </a:t>
            </a:r>
            <a:r>
              <a:rPr lang="nl-NL" sz="3200" b="1"/>
              <a:t>doen mee</a:t>
            </a:r>
            <a:r>
              <a:rPr lang="nl-NL" sz="3200"/>
              <a:t>, iedereen in de kring is actief.</a:t>
            </a:r>
          </a:p>
          <a:p>
            <a:pPr>
              <a:buFontTx/>
              <a:buChar char="-"/>
            </a:pPr>
            <a:r>
              <a:rPr lang="nl-NL" sz="3200"/>
              <a:t>Kies een </a:t>
            </a:r>
            <a:r>
              <a:rPr lang="nl-NL" sz="3200" b="1"/>
              <a:t>opstelling</a:t>
            </a:r>
            <a:r>
              <a:rPr lang="nl-NL" sz="3200"/>
              <a:t> waar iedereen alles kan zien in dezelfde richting.</a:t>
            </a:r>
          </a:p>
          <a:p>
            <a:pPr>
              <a:buFontTx/>
              <a:buChar char="-"/>
            </a:pPr>
            <a:r>
              <a:rPr lang="nl-NL" sz="3200"/>
              <a:t>Werk met </a:t>
            </a:r>
            <a:r>
              <a:rPr lang="nl-NL" sz="3200" b="1"/>
              <a:t>concrete materialen</a:t>
            </a:r>
            <a:r>
              <a:rPr lang="nl-NL" sz="3200"/>
              <a:t>.</a:t>
            </a:r>
          </a:p>
          <a:p>
            <a:pPr>
              <a:buFontTx/>
              <a:buChar char="-"/>
            </a:pPr>
            <a:endParaRPr lang="nl-NL" sz="1100"/>
          </a:p>
          <a:p>
            <a:pPr marL="0" indent="0">
              <a:buNone/>
            </a:pPr>
            <a:r>
              <a:rPr lang="nl-NL" sz="3200"/>
              <a:t>15’ voor P/1K is lang – </a:t>
            </a:r>
            <a:r>
              <a:rPr lang="nl-NL" sz="3200" b="1"/>
              <a:t>eerst voldoende inzetten op routines</a:t>
            </a:r>
            <a:endParaRPr lang="nl-NL" sz="320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13540876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12">
            <a:extLst>
              <a:ext uri="{FF2B5EF4-FFF2-40B4-BE49-F238E27FC236}">
                <a16:creationId xmlns:a16="http://schemas.microsoft.com/office/drawing/2014/main" id="{4BAA40D8-7226-27CB-126F-9BFF1E2F2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02" y="1156363"/>
            <a:ext cx="7196754" cy="5516238"/>
          </a:xfrm>
          <a:prstGeom prst="rect">
            <a:avLst/>
          </a:prstGeom>
        </p:spPr>
      </p:pic>
      <p:sp>
        <p:nvSpPr>
          <p:cNvPr id="5" name="Titel 2">
            <a:extLst>
              <a:ext uri="{FF2B5EF4-FFF2-40B4-BE49-F238E27FC236}">
                <a16:creationId xmlns:a16="http://schemas.microsoft.com/office/drawing/2014/main" id="{A547CB57-7090-2184-3BFB-7CCBE44C8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62" y="272109"/>
            <a:ext cx="9799638" cy="648481"/>
          </a:xfrm>
        </p:spPr>
        <p:txBody>
          <a:bodyPr/>
          <a:lstStyle/>
          <a:p>
            <a:r>
              <a:rPr lang="nl-NL"/>
              <a:t>Vergeetcurve van </a:t>
            </a:r>
            <a:r>
              <a:rPr lang="nl-NL" err="1"/>
              <a:t>Ebbinghaus</a:t>
            </a:r>
            <a:endParaRPr lang="nl-BE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AC79210-3609-DF40-A293-84621BB87202}"/>
              </a:ext>
            </a:extLst>
          </p:cNvPr>
          <p:cNvSpPr txBox="1"/>
          <p:nvPr/>
        </p:nvSpPr>
        <p:spPr>
          <a:xfrm>
            <a:off x="7590087" y="2059041"/>
            <a:ext cx="444304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nl-NL"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Elke dag </a:t>
            </a:r>
            <a:r>
              <a:rPr lang="nl-NL" sz="24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basiskennis</a:t>
            </a:r>
          </a:p>
          <a:p>
            <a:pPr marL="342900" indent="-342900">
              <a:buFontTx/>
              <a:buChar char="-"/>
            </a:pPr>
            <a:r>
              <a:rPr lang="nl-NL"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 </a:t>
            </a:r>
            <a:r>
              <a:rPr lang="nl-NL" sz="24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verschillende werkvormen en contexten</a:t>
            </a:r>
          </a:p>
          <a:p>
            <a:pPr marL="342900" indent="-342900">
              <a:buFontTx/>
              <a:buChar char="-"/>
            </a:pPr>
            <a:r>
              <a:rPr lang="nl-NL" sz="24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Herhaal</a:t>
            </a:r>
            <a:r>
              <a:rPr lang="nl-NL"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om vergeten te voorkomen</a:t>
            </a:r>
          </a:p>
          <a:p>
            <a:pPr marL="342900" indent="-342900">
              <a:buFontTx/>
              <a:buChar char="-"/>
            </a:pPr>
            <a:r>
              <a:rPr lang="nl-NL"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Steeds opnieuw </a:t>
            </a:r>
            <a:r>
              <a:rPr lang="nl-NL" sz="24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benoemen</a:t>
            </a:r>
          </a:p>
          <a:p>
            <a:pPr marL="342900" indent="-342900">
              <a:buFontTx/>
              <a:buChar char="-"/>
            </a:pPr>
            <a:r>
              <a:rPr lang="nl-NL"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Zie kansen voor herhaling </a:t>
            </a:r>
            <a:r>
              <a:rPr lang="nl-NL" sz="24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hele dag door</a:t>
            </a:r>
            <a:endParaRPr lang="nl-BE" sz="2400" b="1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5122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3B502-1860-69ED-8656-D9BCBDDD2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005EA4B-3B47-9558-1C8C-7C4A0196F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62" y="272109"/>
            <a:ext cx="9799638" cy="648481"/>
          </a:xfrm>
        </p:spPr>
        <p:txBody>
          <a:bodyPr/>
          <a:lstStyle/>
          <a:p>
            <a:r>
              <a:rPr lang="nl-NL"/>
              <a:t>Instructiekring in het kleuteronderwijs</a:t>
            </a:r>
            <a:endParaRPr lang="nl-BE"/>
          </a:p>
        </p:txBody>
      </p:sp>
      <p:sp>
        <p:nvSpPr>
          <p:cNvPr id="6" name="Tijdelijke aanduiding voor tekst 1">
            <a:extLst>
              <a:ext uri="{FF2B5EF4-FFF2-40B4-BE49-F238E27FC236}">
                <a16:creationId xmlns:a16="http://schemas.microsoft.com/office/drawing/2014/main" id="{C47AA500-64DC-F5CC-972D-6EC5DD54DA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5703" y="1046711"/>
            <a:ext cx="11640594" cy="623495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nl-NL" sz="3200" b="1"/>
              <a:t>Wanneer plan je het in? </a:t>
            </a:r>
          </a:p>
          <a:p>
            <a:pPr marL="0" indent="0">
              <a:buNone/>
            </a:pPr>
            <a:r>
              <a:rPr lang="nl-NL" sz="3200">
                <a:latin typeface="Roboto"/>
                <a:ea typeface="Roboto"/>
                <a:cs typeface="Roboto"/>
              </a:rPr>
              <a:t>Begin met </a:t>
            </a:r>
            <a:r>
              <a:rPr lang="nl-NL" sz="3200" b="1">
                <a:latin typeface="Roboto"/>
                <a:ea typeface="Roboto"/>
                <a:cs typeface="Roboto"/>
              </a:rPr>
              <a:t>2x per dag tot het nieuwe leerplan </a:t>
            </a:r>
            <a:r>
              <a:rPr lang="nl-NL" sz="3200">
                <a:latin typeface="Roboto"/>
                <a:ea typeface="Roboto"/>
                <a:cs typeface="Roboto"/>
              </a:rPr>
              <a:t>er is. </a:t>
            </a:r>
            <a:br>
              <a:rPr lang="nl-NL" sz="3200"/>
            </a:br>
            <a:r>
              <a:rPr lang="nl-NL" sz="3200">
                <a:latin typeface="Roboto"/>
                <a:ea typeface="Roboto"/>
                <a:cs typeface="Roboto"/>
                <a:sym typeface="Wingdings" panose="05000000000000000000" pitchFamily="2" charset="2"/>
              </a:rPr>
              <a:t> daar zal je doelen vinden die je heel goed kunnen helpen om een instructiekring te organiseren: </a:t>
            </a:r>
            <a:r>
              <a:rPr lang="nl-NL" sz="3200" b="1">
                <a:latin typeface="Roboto"/>
                <a:ea typeface="Roboto"/>
                <a:cs typeface="Roboto"/>
                <a:sym typeface="Wingdings" panose="05000000000000000000" pitchFamily="2" charset="2"/>
              </a:rPr>
              <a:t>leerlingen kennen, kunnen en weten</a:t>
            </a:r>
            <a:r>
              <a:rPr lang="nl-NL" sz="3200">
                <a:latin typeface="Roboto"/>
                <a:ea typeface="Roboto"/>
                <a:cs typeface="Roboto"/>
                <a:sym typeface="Wingdings" panose="05000000000000000000" pitchFamily="2" charset="2"/>
              </a:rPr>
              <a:t> …</a:t>
            </a:r>
            <a:endParaRPr lang="nl-NL">
              <a:latin typeface="Roboto"/>
              <a:ea typeface="Roboto"/>
              <a:cs typeface="Roboto"/>
            </a:endParaRPr>
          </a:p>
          <a:p>
            <a:pPr marL="0" indent="0">
              <a:buNone/>
            </a:pPr>
            <a:r>
              <a:rPr lang="nl-NL" sz="3200">
                <a:latin typeface="Roboto"/>
                <a:ea typeface="Roboto"/>
                <a:cs typeface="Roboto"/>
              </a:rPr>
              <a:t>Rekening houdend met de vergeetcurve is dit </a:t>
            </a:r>
            <a:r>
              <a:rPr lang="nl-NL" sz="4000" b="1">
                <a:latin typeface="Roboto"/>
                <a:ea typeface="Roboto"/>
                <a:cs typeface="Roboto"/>
              </a:rPr>
              <a:t>een voorstel</a:t>
            </a:r>
            <a:r>
              <a:rPr kumimoji="0" lang="nl-NL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   (</a:t>
            </a:r>
            <a:r>
              <a:rPr lang="nl-NL" sz="2000">
                <a:solidFill>
                  <a:prstClr val="black"/>
                </a:solidFill>
                <a:latin typeface="Roboto"/>
                <a:ea typeface="Roboto"/>
                <a:cs typeface="Roboto"/>
              </a:rPr>
              <a:t>in leerfase</a:t>
            </a:r>
            <a:r>
              <a:rPr kumimoji="0" lang="nl-NL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 als leraar) </a:t>
            </a:r>
            <a:r>
              <a:rPr lang="nl-NL" sz="3200">
                <a:latin typeface="Roboto"/>
                <a:ea typeface="Roboto"/>
                <a:cs typeface="Roboto"/>
              </a:rPr>
              <a:t>:</a:t>
            </a:r>
          </a:p>
          <a:p>
            <a:pPr marL="0" indent="0">
              <a:buNone/>
            </a:pPr>
            <a:br>
              <a:rPr lang="nl-NL" sz="3200"/>
            </a:br>
            <a:endParaRPr lang="nl-NL" sz="3200">
              <a:sym typeface="Wingdings" panose="05000000000000000000" pitchFamily="2" charset="2"/>
            </a:endParaRPr>
          </a:p>
        </p:txBody>
      </p:sp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F070F183-76C9-8DBE-9CFD-B11672C79E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791032"/>
              </p:ext>
            </p:extLst>
          </p:nvPr>
        </p:nvGraphicFramePr>
        <p:xfrm>
          <a:off x="275703" y="4917209"/>
          <a:ext cx="9471804" cy="137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8634">
                  <a:extLst>
                    <a:ext uri="{9D8B030D-6E8A-4147-A177-3AD203B41FA5}">
                      <a16:colId xmlns:a16="http://schemas.microsoft.com/office/drawing/2014/main" val="4076543074"/>
                    </a:ext>
                  </a:extLst>
                </a:gridCol>
                <a:gridCol w="1578634">
                  <a:extLst>
                    <a:ext uri="{9D8B030D-6E8A-4147-A177-3AD203B41FA5}">
                      <a16:colId xmlns:a16="http://schemas.microsoft.com/office/drawing/2014/main" val="1398981470"/>
                    </a:ext>
                  </a:extLst>
                </a:gridCol>
                <a:gridCol w="1578634">
                  <a:extLst>
                    <a:ext uri="{9D8B030D-6E8A-4147-A177-3AD203B41FA5}">
                      <a16:colId xmlns:a16="http://schemas.microsoft.com/office/drawing/2014/main" val="2129356962"/>
                    </a:ext>
                  </a:extLst>
                </a:gridCol>
                <a:gridCol w="1578634">
                  <a:extLst>
                    <a:ext uri="{9D8B030D-6E8A-4147-A177-3AD203B41FA5}">
                      <a16:colId xmlns:a16="http://schemas.microsoft.com/office/drawing/2014/main" val="1993129392"/>
                    </a:ext>
                  </a:extLst>
                </a:gridCol>
                <a:gridCol w="1578634">
                  <a:extLst>
                    <a:ext uri="{9D8B030D-6E8A-4147-A177-3AD203B41FA5}">
                      <a16:colId xmlns:a16="http://schemas.microsoft.com/office/drawing/2014/main" val="20636794"/>
                    </a:ext>
                  </a:extLst>
                </a:gridCol>
                <a:gridCol w="1578634">
                  <a:extLst>
                    <a:ext uri="{9D8B030D-6E8A-4147-A177-3AD203B41FA5}">
                      <a16:colId xmlns:a16="http://schemas.microsoft.com/office/drawing/2014/main" val="2341101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/>
                        <a:t>Maandag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/>
                        <a:t>Dinsdag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/>
                        <a:t>Woensdag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/>
                        <a:t>Donderdag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/>
                        <a:t>Vrijdag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912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/>
                        <a:t>VM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/>
                        <a:t>Moment 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/>
                        <a:t>Moment 3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/>
                        <a:t>Moment 2 (hoek, kleine groep, …)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/>
                        <a:t>Moment 3 (hoek, kleine groep, …)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/>
                        <a:t>Moment 2 (hoek, kleine groep, …)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1508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/>
                        <a:t>NM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/>
                        <a:t>Moment 2</a:t>
                      </a:r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/>
                        <a:t>Moment 1 (hoek, kleine groep, …)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/>
                        <a:t>Moment 1(hoek, kleine groep, …)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/>
                        <a:t>Moment 3 (hoek, kleine groep, …)</a:t>
                      </a:r>
                    </a:p>
                  </a:txBody>
                  <a:tcPr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541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998107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352EE6A2-D362-A173-F542-621E0ABD3A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177" y="758703"/>
            <a:ext cx="11640594" cy="6396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Voorkennis ophalen </a:t>
            </a:r>
            <a:r>
              <a:rPr lang="nl-NL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wat weten de kleuters al? </a:t>
            </a:r>
            <a:br>
              <a:rPr lang="nl-NL"/>
            </a:br>
            <a:r>
              <a:rPr lang="nl-NL"/>
              <a:t>- Welke voorkennis moet ik activeren? </a:t>
            </a:r>
            <a:br>
              <a:rPr lang="nl-NL"/>
            </a:br>
            <a:r>
              <a:rPr lang="nl-NL"/>
              <a:t>- Hoe ga ik de kleuters ACTIEF laten nadenken en delen hierover?</a:t>
            </a:r>
            <a:br>
              <a:rPr lang="nl-NL"/>
            </a:br>
            <a:r>
              <a:rPr lang="nl-NL"/>
              <a:t>- Ik zorg voor een verbinding met de nieuwe leerstof</a:t>
            </a:r>
          </a:p>
          <a:p>
            <a:pPr marL="457200" indent="-457200">
              <a:buAutoNum type="arabicPeriod"/>
            </a:pPr>
            <a:endParaRPr lang="nl-NL"/>
          </a:p>
          <a:p>
            <a:pPr marL="0" indent="0">
              <a:buNone/>
            </a:pPr>
            <a:r>
              <a:rPr lang="nl-NL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nl-NL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Lesdoel</a:t>
            </a:r>
            <a:r>
              <a:rPr lang="nl-NL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l-NL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wat wil ik de kleuters leren? </a:t>
            </a:r>
            <a:br>
              <a:rPr lang="nl-NL" b="1">
                <a:sym typeface="Wingdings" panose="05000000000000000000" pitchFamily="2" charset="2"/>
              </a:rPr>
            </a:br>
            <a:r>
              <a:rPr lang="nl-NL">
                <a:sym typeface="Wingdings" panose="05000000000000000000" pitchFamily="2" charset="2"/>
              </a:rPr>
              <a:t>- Hoe ga ik dit doel verwoorden?</a:t>
            </a:r>
            <a:br>
              <a:rPr lang="nl-NL">
                <a:sym typeface="Wingdings" panose="05000000000000000000" pitchFamily="2" charset="2"/>
              </a:rPr>
            </a:br>
            <a:r>
              <a:rPr lang="nl-NL">
                <a:sym typeface="Wingdings" panose="05000000000000000000" pitchFamily="2" charset="2"/>
              </a:rPr>
              <a:t>- Hoe maak ik het doel zichtbaar en bespreekbaar?</a:t>
            </a:r>
            <a:br>
              <a:rPr lang="nl-NL">
                <a:sym typeface="Wingdings" panose="05000000000000000000" pitchFamily="2" charset="2"/>
              </a:rPr>
            </a:br>
            <a:r>
              <a:rPr lang="nl-NL">
                <a:sym typeface="Wingdings" panose="05000000000000000000" pitchFamily="2" charset="2"/>
              </a:rPr>
              <a:t>- Is mijn doel duidelijk en controleerbaar?</a:t>
            </a:r>
          </a:p>
          <a:p>
            <a:pPr marL="457200" indent="-457200">
              <a:buAutoNum type="arabicPeriod"/>
            </a:pPr>
            <a:endParaRPr lang="nl-NL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l-NL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3. Instructie  hoe ga ik dit de kleuters leren? </a:t>
            </a:r>
            <a:br>
              <a:rPr lang="nl-NL">
                <a:sym typeface="Wingdings" panose="05000000000000000000" pitchFamily="2" charset="2"/>
              </a:rPr>
            </a:br>
            <a:r>
              <a:rPr lang="nl-NL">
                <a:sym typeface="Wingdings" panose="05000000000000000000" pitchFamily="2" charset="2"/>
              </a:rPr>
              <a:t>- Ik denk aan “wat” ik aanleer en de vaardigheid die de kleuters daarbij nodig hebben. </a:t>
            </a:r>
            <a:br>
              <a:rPr lang="nl-NL">
                <a:sym typeface="Wingdings" panose="05000000000000000000" pitchFamily="2" charset="2"/>
              </a:rPr>
            </a:br>
            <a:r>
              <a:rPr lang="nl-NL">
                <a:sym typeface="Wingdings" panose="05000000000000000000" pitchFamily="2" charset="2"/>
              </a:rPr>
              <a:t>- Hoe deel ik mijn kennis? Hoe ga ik dit </a:t>
            </a:r>
            <a:r>
              <a:rPr lang="nl-NL" err="1">
                <a:sym typeface="Wingdings" panose="05000000000000000000" pitchFamily="2" charset="2"/>
              </a:rPr>
              <a:t>modelen</a:t>
            </a:r>
            <a:r>
              <a:rPr lang="nl-NL">
                <a:sym typeface="Wingdings" panose="05000000000000000000" pitchFamily="2" charset="2"/>
              </a:rPr>
              <a:t>? Hoe verwoord ik de kennis? </a:t>
            </a:r>
            <a:br>
              <a:rPr lang="nl-NL">
                <a:sym typeface="Wingdings" panose="05000000000000000000" pitchFamily="2" charset="2"/>
              </a:rPr>
            </a:br>
            <a:r>
              <a:rPr lang="nl-NL">
                <a:sym typeface="Wingdings" panose="05000000000000000000" pitchFamily="2" charset="2"/>
              </a:rPr>
              <a:t>- Ik denk ook na over de structuur, de voorbeelden, mijn opbouw, het tempo,…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D779FEC-62F0-2542-1406-1A70694C6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491" y="153764"/>
            <a:ext cx="9799638" cy="648481"/>
          </a:xfrm>
        </p:spPr>
        <p:txBody>
          <a:bodyPr/>
          <a:lstStyle/>
          <a:p>
            <a:r>
              <a:rPr lang="nl-NL"/>
              <a:t>De instructiekring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2900313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C1869-043F-017F-B2C4-BD38CE390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C2A636BF-4CF0-A1C5-C9B9-BA6A4F3799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5703" y="397492"/>
            <a:ext cx="11640594" cy="5816271"/>
          </a:xfrm>
        </p:spPr>
        <p:txBody>
          <a:bodyPr/>
          <a:lstStyle/>
          <a:p>
            <a:pPr marL="0" indent="0">
              <a:buNone/>
            </a:pPr>
            <a:r>
              <a:rPr lang="nl-NL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4. Woordenschat  Welke woorden wil ik dat mijn kleuters kennen?</a:t>
            </a:r>
            <a:br>
              <a:rPr lang="nl-NL" b="1">
                <a:sym typeface="Wingdings" panose="05000000000000000000" pitchFamily="2" charset="2"/>
              </a:rPr>
            </a:br>
            <a:r>
              <a:rPr lang="nl-NL">
                <a:sym typeface="Wingdings" panose="05000000000000000000" pitchFamily="2" charset="2"/>
              </a:rPr>
              <a:t>- Ik herhaal heel regelmatig de woorden die ik voorop gesteld heb. </a:t>
            </a:r>
          </a:p>
          <a:p>
            <a:pPr marL="0" indent="0">
              <a:buNone/>
            </a:pPr>
            <a:endParaRPr lang="nl-NL" b="1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l-NL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5. Controle van begrip  Hoe weet ik dat de kleuters leren? </a:t>
            </a:r>
          </a:p>
          <a:p>
            <a:pPr marL="0" indent="0">
              <a:buNone/>
            </a:pPr>
            <a:r>
              <a:rPr lang="nl-NL"/>
              <a:t>- Ik denk na over de vragen die ik zal stellen.</a:t>
            </a:r>
          </a:p>
          <a:p>
            <a:pPr marL="0" indent="0">
              <a:buNone/>
            </a:pPr>
            <a:r>
              <a:rPr lang="nl-NL"/>
              <a:t>- Hoe check ik of IEDEREEN het begrepen heeft?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B78582D-BC13-FC58-10B1-2274CBBF3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175" y="3031508"/>
            <a:ext cx="60876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49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3914A7-E420-2013-0E76-E84929CC4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Instructiekring of –moment?</a:t>
            </a:r>
            <a:endParaRPr lang="nl-BE"/>
          </a:p>
        </p:txBody>
      </p:sp>
      <p:pic>
        <p:nvPicPr>
          <p:cNvPr id="1028" name="Picture 4" descr="Welkom bij juf Joyce!: Kringmoment: Het onthaal">
            <a:extLst>
              <a:ext uri="{FF2B5EF4-FFF2-40B4-BE49-F238E27FC236}">
                <a16:creationId xmlns:a16="http://schemas.microsoft.com/office/drawing/2014/main" id="{223788A6-2F16-A566-E6B2-527B6B54EB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" t="2426" r="2349" b="3159"/>
          <a:stretch>
            <a:fillRect/>
          </a:stretch>
        </p:blipFill>
        <p:spPr bwMode="auto">
          <a:xfrm>
            <a:off x="212848" y="1092678"/>
            <a:ext cx="2956923" cy="222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24B99F73-7977-19C4-E420-01BE84176C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4228" y="281558"/>
            <a:ext cx="3604924" cy="18337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FB56AA7-FE6B-AFAD-FE8D-0093A42957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848" y="3731421"/>
            <a:ext cx="4831763" cy="2700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Afbeelding 8" descr="Afbeelding met kleding, buitenshuis, persoon, plant&#10;&#10;Door AI gegenereerde inhoud is mogelijk onjuist.">
            <a:extLst>
              <a:ext uri="{FF2B5EF4-FFF2-40B4-BE49-F238E27FC236}">
                <a16:creationId xmlns:a16="http://schemas.microsoft.com/office/drawing/2014/main" id="{35F59EB9-516F-EF4F-3725-C537B83E92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0929" y="2907587"/>
            <a:ext cx="2582810" cy="3302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Afbeelding 10" descr="Afbeelding met kleding, persoon, schoeisel, jeans&#10;&#10;Door AI gegenereerde inhoud is mogelijk onjuist.">
            <a:extLst>
              <a:ext uri="{FF2B5EF4-FFF2-40B4-BE49-F238E27FC236}">
                <a16:creationId xmlns:a16="http://schemas.microsoft.com/office/drawing/2014/main" id="{70D3F933-15D2-07C6-8CA7-23F73B99338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907586"/>
            <a:ext cx="2633868" cy="3302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kstvak 12">
            <a:extLst>
              <a:ext uri="{FF2B5EF4-FFF2-40B4-BE49-F238E27FC236}">
                <a16:creationId xmlns:a16="http://schemas.microsoft.com/office/drawing/2014/main" id="{BFD7F153-75D5-5960-0658-44DC5C588250}"/>
              </a:ext>
            </a:extLst>
          </p:cNvPr>
          <p:cNvSpPr txBox="1"/>
          <p:nvPr/>
        </p:nvSpPr>
        <p:spPr>
          <a:xfrm>
            <a:off x="6096001" y="6308668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00"/>
              <a:t>Basisschool</a:t>
            </a:r>
            <a:r>
              <a:rPr lang="nl-NL"/>
              <a:t> </a:t>
            </a:r>
            <a:r>
              <a:rPr lang="nl-NL" sz="1600" err="1"/>
              <a:t>Oudenbos</a:t>
            </a:r>
            <a:r>
              <a:rPr lang="nl-NL" sz="1600"/>
              <a:t>-Lokeren</a:t>
            </a:r>
            <a:endParaRPr lang="nl-BE" sz="1600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1FE3F8E0-CED7-918B-3077-C598B3C8218C}"/>
              </a:ext>
            </a:extLst>
          </p:cNvPr>
          <p:cNvSpPr txBox="1"/>
          <p:nvPr/>
        </p:nvSpPr>
        <p:spPr>
          <a:xfrm>
            <a:off x="6096000" y="2160752"/>
            <a:ext cx="61173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100"/>
              <a:t>Afbeelding uit Klasse: </a:t>
            </a:r>
            <a:r>
              <a:rPr lang="nl-NL" sz="1100">
                <a:hlinkClick r:id="rId8"/>
              </a:rPr>
              <a:t>https://www.klasse.be/715097/kleuters-van-wiebelen-naar-focussen/</a:t>
            </a:r>
            <a:r>
              <a:rPr lang="nl-NL" sz="11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9165700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75706-46E1-114D-353B-6C50CDA70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0F618E-8576-9000-A098-509DF797A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9564" y="167497"/>
            <a:ext cx="9902892" cy="1143000"/>
          </a:xfrm>
        </p:spPr>
        <p:txBody>
          <a:bodyPr>
            <a:normAutofit/>
          </a:bodyPr>
          <a:lstStyle/>
          <a:p>
            <a:r>
              <a:rPr lang="nl-NL" cap="small"/>
              <a:t>Wat is een instructiekring/ -moment?</a:t>
            </a:r>
            <a:endParaRPr lang="nl-BE" cap="small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4B2D506-669B-1D53-7CDA-7CF521BCF0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984653"/>
              </p:ext>
            </p:extLst>
          </p:nvPr>
        </p:nvGraphicFramePr>
        <p:xfrm>
          <a:off x="0" y="1953600"/>
          <a:ext cx="12192827" cy="4057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Lego opberghoofd boy groot ,organiseren en opruimen met je hoofd erbij!">
            <a:extLst>
              <a:ext uri="{FF2B5EF4-FFF2-40B4-BE49-F238E27FC236}">
                <a16:creationId xmlns:a16="http://schemas.microsoft.com/office/drawing/2014/main" id="{D6D1BFE8-D496-FFF0-EA80-5F4E95AF2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60" y="180001"/>
            <a:ext cx="1670180" cy="167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27715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6484A-230E-6AE4-D4BF-777E6E62D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2E21960-11D1-54CA-5409-8E6313BD3FA1}"/>
              </a:ext>
            </a:extLst>
          </p:cNvPr>
          <p:cNvGraphicFramePr/>
          <p:nvPr/>
        </p:nvGraphicFramePr>
        <p:xfrm>
          <a:off x="927278" y="777923"/>
          <a:ext cx="9554036" cy="5281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Ovaal 2">
            <a:extLst>
              <a:ext uri="{FF2B5EF4-FFF2-40B4-BE49-F238E27FC236}">
                <a16:creationId xmlns:a16="http://schemas.microsoft.com/office/drawing/2014/main" id="{2267F31D-1598-C0C4-7708-35F18A0D95FA}"/>
              </a:ext>
            </a:extLst>
          </p:cNvPr>
          <p:cNvSpPr/>
          <p:nvPr/>
        </p:nvSpPr>
        <p:spPr>
          <a:xfrm rot="20133760">
            <a:off x="7884837" y="3616656"/>
            <a:ext cx="2402006" cy="146031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ROUTINES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3694380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6A3E9-83AC-3829-2A06-05FB52AF7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9FEE7A55-B83C-3F5E-7222-596D8DA0A191}"/>
              </a:ext>
            </a:extLst>
          </p:cNvPr>
          <p:cNvSpPr txBox="1">
            <a:spLocks/>
          </p:cNvSpPr>
          <p:nvPr/>
        </p:nvSpPr>
        <p:spPr>
          <a:xfrm>
            <a:off x="364349" y="307883"/>
            <a:ext cx="6360060" cy="810479"/>
          </a:xfrm>
          <a:prstGeom prst="rect">
            <a:avLst/>
          </a:prstGeom>
        </p:spPr>
        <p:txBody>
          <a:bodyPr/>
          <a:lstStyle>
            <a:lvl1pPr algn="l" defTabSz="685783" rtl="0" eaLnBrk="1" latinLnBrk="0" hangingPunct="1">
              <a:spcBef>
                <a:spcPct val="0"/>
              </a:spcBef>
              <a:buNone/>
              <a:defRPr kumimoji="0" lang="nl-BE" sz="2400" b="0" kern="1200" cap="none" baseline="0" dirty="0" smtClean="0">
                <a:solidFill>
                  <a:schemeClr val="tx1"/>
                </a:solidFill>
                <a:effectLst/>
                <a:latin typeface="Poppins ExtraBold" panose="00000900000000000000" pitchFamily="2" charset="0"/>
                <a:ea typeface="Roboto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 sz="3200" cap="small">
                <a:solidFill>
                  <a:srgbClr val="2D3E4E"/>
                </a:solidFill>
              </a:rPr>
              <a:t>Voorkennis activeren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0352EA5-C7A5-42AD-3282-787424197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0053" y="1349092"/>
            <a:ext cx="4676788" cy="4857592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B28EDF6A-19AC-EB4A-DAA3-1A77B9BC0EBE}"/>
              </a:ext>
            </a:extLst>
          </p:cNvPr>
          <p:cNvSpPr txBox="1"/>
          <p:nvPr/>
        </p:nvSpPr>
        <p:spPr>
          <a:xfrm>
            <a:off x="9851923" y="6341807"/>
            <a:ext cx="2168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/>
              <a:t>Bron: Thomas More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786923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48ED6-632A-214E-E242-22F88A14A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at moet mijn kind kunnen bij de start van de basisschool?">
            <a:extLst>
              <a:ext uri="{FF2B5EF4-FFF2-40B4-BE49-F238E27FC236}">
                <a16:creationId xmlns:a16="http://schemas.microsoft.com/office/drawing/2014/main" id="{EC16A5FA-3DC2-5778-62CF-88AC5598F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3" r="-1" b="-1"/>
          <a:stretch>
            <a:fillRect/>
          </a:stretch>
        </p:blipFill>
        <p:spPr bwMode="auto">
          <a:xfrm>
            <a:off x="-7938" y="179388"/>
            <a:ext cx="12199938" cy="4449762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3C5D6AD-BFFE-DBFE-3F2D-A0CDA7E9FB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3526" y="3705726"/>
            <a:ext cx="10426045" cy="2534653"/>
          </a:xfrm>
        </p:spPr>
        <p:txBody>
          <a:bodyPr>
            <a:normAutofit fontScale="92500" lnSpcReduction="20000"/>
          </a:bodyPr>
          <a:lstStyle/>
          <a:p>
            <a:endParaRPr lang="nl-NL">
              <a:solidFill>
                <a:srgbClr val="2D3E4E"/>
              </a:solidFill>
              <a:latin typeface="Comic Sans MS" panose="030F0702030302020204" pitchFamily="66" charset="0"/>
            </a:endParaRPr>
          </a:p>
          <a:p>
            <a:r>
              <a:rPr lang="nl-NL">
                <a:solidFill>
                  <a:srgbClr val="2D3E4E"/>
                </a:solidFill>
                <a:latin typeface="Comic Sans MS" panose="030F0702030302020204" pitchFamily="66" charset="0"/>
              </a:rPr>
              <a:t>“Wat je al weet, </a:t>
            </a:r>
          </a:p>
          <a:p>
            <a:r>
              <a:rPr lang="nl-NL">
                <a:solidFill>
                  <a:srgbClr val="2D3E4E"/>
                </a:solidFill>
                <a:latin typeface="Comic Sans MS" panose="030F0702030302020204" pitchFamily="66" charset="0"/>
              </a:rPr>
              <a:t>bepaalt wat en hoe snel je leert.”</a:t>
            </a:r>
          </a:p>
          <a:p>
            <a:endParaRPr lang="nl-NL">
              <a:solidFill>
                <a:srgbClr val="2D3E4E"/>
              </a:solidFill>
            </a:endParaRPr>
          </a:p>
          <a:p>
            <a:pPr algn="r"/>
            <a:r>
              <a:rPr lang="nl-NL" sz="2400">
                <a:solidFill>
                  <a:srgbClr val="2D3E4E"/>
                </a:solidFill>
                <a:latin typeface="Comic Sans MS" panose="030F0702030302020204" pitchFamily="66" charset="0"/>
              </a:rPr>
              <a:t>David </a:t>
            </a:r>
            <a:r>
              <a:rPr lang="nl-NL" sz="2400" err="1">
                <a:solidFill>
                  <a:srgbClr val="2D3E4E"/>
                </a:solidFill>
                <a:latin typeface="Comic Sans MS" panose="030F0702030302020204" pitchFamily="66" charset="0"/>
              </a:rPr>
              <a:t>Ausubel</a:t>
            </a:r>
            <a:endParaRPr lang="nl-BE" sz="2400">
              <a:solidFill>
                <a:srgbClr val="2D3E4E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20213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B60DAE24-EF3A-145E-F17C-17BA036C65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58850" y="1318098"/>
            <a:ext cx="8474299" cy="4221804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266307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BFBC71-CDE4-2C22-F6D3-DAD055582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cap="small"/>
              <a:t>Iedereen actief</a:t>
            </a:r>
            <a:endParaRPr lang="nl-BE" cap="small"/>
          </a:p>
        </p:txBody>
      </p:sp>
      <p:pic>
        <p:nvPicPr>
          <p:cNvPr id="1026" name="Picture 2" descr="Parijs organiseert Olympische Spelen in 2024 (Brussel) | De Standaard">
            <a:extLst>
              <a:ext uri="{FF2B5EF4-FFF2-40B4-BE49-F238E27FC236}">
                <a16:creationId xmlns:a16="http://schemas.microsoft.com/office/drawing/2014/main" id="{8A67D07D-DBF9-BA50-5633-B468254E4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610" y="1511016"/>
            <a:ext cx="6338779" cy="45578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12885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A705F-7FEA-48AD-31AF-D4BD45F82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32EBF0-37D8-714E-5DEA-FC10D42DA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848" y="180000"/>
            <a:ext cx="10296656" cy="1143000"/>
          </a:xfrm>
        </p:spPr>
        <p:txBody>
          <a:bodyPr/>
          <a:lstStyle/>
          <a:p>
            <a:r>
              <a:rPr lang="nl-NL" cap="small"/>
              <a:t>Helder, uitdagend doel – </a:t>
            </a:r>
            <a:r>
              <a:rPr lang="nl-NL" cap="small">
                <a:solidFill>
                  <a:srgbClr val="9A1C6A"/>
                </a:solidFill>
              </a:rPr>
              <a:t>Waarom?</a:t>
            </a:r>
            <a:endParaRPr lang="nl-BE" cap="small">
              <a:solidFill>
                <a:srgbClr val="9A1C6A"/>
              </a:solidFill>
            </a:endParaRPr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76D54BB7-759E-B895-6C7D-1686DD15EA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44175" y="1925094"/>
            <a:ext cx="3603606" cy="475290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nl-NL">
                <a:solidFill>
                  <a:srgbClr val="2D3E4E"/>
                </a:solidFill>
              </a:rPr>
              <a:t>LEERKRACHT</a:t>
            </a:r>
          </a:p>
          <a:p>
            <a:pPr marL="0" indent="0" algn="ctr">
              <a:lnSpc>
                <a:spcPct val="150000"/>
              </a:lnSpc>
              <a:buNone/>
            </a:pPr>
            <a:endParaRPr lang="nl-NL">
              <a:solidFill>
                <a:srgbClr val="2D3E4E"/>
              </a:solidFill>
            </a:endParaRPr>
          </a:p>
          <a:p>
            <a:pPr marL="256540" indent="-256540">
              <a:lnSpc>
                <a:spcPct val="150000"/>
              </a:lnSpc>
            </a:pPr>
            <a:r>
              <a:rPr lang="nl-NL">
                <a:solidFill>
                  <a:srgbClr val="2D3E4E"/>
                </a:solidFill>
                <a:latin typeface="Roboto"/>
                <a:ea typeface="Roboto"/>
                <a:cs typeface="Roboto"/>
              </a:rPr>
              <a:t>Geeft </a:t>
            </a:r>
            <a:r>
              <a:rPr lang="nl-NL" b="1">
                <a:solidFill>
                  <a:srgbClr val="2D3E4E"/>
                </a:solidFill>
                <a:latin typeface="Roboto"/>
                <a:ea typeface="Roboto"/>
                <a:cs typeface="Roboto"/>
              </a:rPr>
              <a:t>richting</a:t>
            </a:r>
            <a:r>
              <a:rPr lang="nl-NL">
                <a:solidFill>
                  <a:srgbClr val="2D3E4E"/>
                </a:solidFill>
                <a:latin typeface="Roboto"/>
                <a:ea typeface="Roboto"/>
                <a:cs typeface="Roboto"/>
              </a:rPr>
              <a:t> </a:t>
            </a:r>
            <a:r>
              <a:rPr lang="nl-NL" b="1">
                <a:solidFill>
                  <a:srgbClr val="2D3E4E"/>
                </a:solidFill>
                <a:latin typeface="Roboto"/>
                <a:ea typeface="Roboto"/>
                <a:cs typeface="Roboto"/>
              </a:rPr>
              <a:t>en structuur </a:t>
            </a:r>
            <a:r>
              <a:rPr lang="nl-NL">
                <a:solidFill>
                  <a:srgbClr val="2D3E4E"/>
                </a:solidFill>
                <a:latin typeface="Roboto"/>
                <a:ea typeface="Roboto"/>
                <a:cs typeface="Roboto"/>
              </a:rPr>
              <a:t>aan je les of lessenreeks</a:t>
            </a:r>
          </a:p>
          <a:p>
            <a:pPr marL="256540" indent="-256540">
              <a:lnSpc>
                <a:spcPct val="150000"/>
              </a:lnSpc>
            </a:pPr>
            <a:r>
              <a:rPr lang="nl-NL">
                <a:solidFill>
                  <a:srgbClr val="2D3E4E"/>
                </a:solidFill>
                <a:latin typeface="Roboto"/>
                <a:ea typeface="Roboto"/>
                <a:cs typeface="Roboto"/>
              </a:rPr>
              <a:t>Betere </a:t>
            </a:r>
            <a:r>
              <a:rPr lang="nl-NL" b="1">
                <a:solidFill>
                  <a:srgbClr val="2D3E4E"/>
                </a:solidFill>
                <a:latin typeface="Roboto"/>
                <a:ea typeface="Roboto"/>
                <a:cs typeface="Roboto"/>
              </a:rPr>
              <a:t>doelgerichte</a:t>
            </a:r>
            <a:r>
              <a:rPr lang="nl-NL">
                <a:solidFill>
                  <a:srgbClr val="2D3E4E"/>
                </a:solidFill>
                <a:latin typeface="Roboto"/>
                <a:ea typeface="Roboto"/>
                <a:cs typeface="Roboto"/>
              </a:rPr>
              <a:t> </a:t>
            </a:r>
            <a:r>
              <a:rPr lang="nl-NL" b="1">
                <a:solidFill>
                  <a:srgbClr val="2D3E4E"/>
                </a:solidFill>
                <a:latin typeface="Roboto"/>
                <a:ea typeface="Roboto"/>
                <a:cs typeface="Roboto"/>
              </a:rPr>
              <a:t>feedback</a:t>
            </a:r>
            <a:endParaRPr lang="nl-NL">
              <a:solidFill>
                <a:srgbClr val="2D3E4E"/>
              </a:solidFill>
              <a:latin typeface="Roboto"/>
              <a:ea typeface="Roboto"/>
              <a:cs typeface="Roboto"/>
            </a:endParaRPr>
          </a:p>
          <a:p>
            <a:pPr marL="0" indent="0">
              <a:lnSpc>
                <a:spcPct val="150000"/>
              </a:lnSpc>
              <a:buNone/>
            </a:pPr>
            <a:endParaRPr lang="nl-NL">
              <a:solidFill>
                <a:srgbClr val="2D3E4E"/>
              </a:solidFill>
            </a:endParaRPr>
          </a:p>
          <a:p>
            <a:endParaRPr lang="nl-NL">
              <a:solidFill>
                <a:srgbClr val="2D3E4E"/>
              </a:solidFill>
            </a:endParaRPr>
          </a:p>
          <a:p>
            <a:pPr marL="0" indent="0">
              <a:buNone/>
            </a:pPr>
            <a:endParaRPr lang="nl-NL">
              <a:solidFill>
                <a:srgbClr val="2D3E4E"/>
              </a:solidFill>
              <a:cs typeface="Roboto" pitchFamily="2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F111103-0517-7CB3-3248-5644320DED63}"/>
              </a:ext>
            </a:extLst>
          </p:cNvPr>
          <p:cNvSpPr txBox="1">
            <a:spLocks/>
          </p:cNvSpPr>
          <p:nvPr/>
        </p:nvSpPr>
        <p:spPr>
          <a:xfrm>
            <a:off x="6619103" y="1925094"/>
            <a:ext cx="4177234" cy="47529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68" indent="-257168" algn="l" defTabSz="685783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1pPr>
            <a:lvl2pPr marL="557199" indent="-214308" algn="l" defTabSz="685783" rtl="0" eaLnBrk="1" latinLnBrk="0" hangingPunct="1">
              <a:spcBef>
                <a:spcPct val="20000"/>
              </a:spcBef>
              <a:buClr>
                <a:srgbClr val="BF18B3"/>
              </a:buClr>
              <a:buFont typeface="Wingdings" panose="05000000000000000000" pitchFamily="2" charset="2"/>
              <a:buChar char="§"/>
              <a:defRPr sz="2100" kern="1200">
                <a:solidFill>
                  <a:srgbClr val="B22A89"/>
                </a:solidFill>
                <a:latin typeface="Roboto" pitchFamily="2" charset="0"/>
                <a:ea typeface="Roboto" pitchFamily="2" charset="0"/>
                <a:cs typeface="+mn-cs"/>
              </a:defRPr>
            </a:lvl2pPr>
            <a:lvl3pPr marL="857228" indent="-171446" algn="l" defTabSz="685783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3pPr>
            <a:lvl4pPr marL="1200120" indent="-171446" algn="l" defTabSz="685783" rtl="0" eaLnBrk="1" latinLnBrk="0" hangingPunct="1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4pPr>
            <a:lvl5pPr marL="1543012" indent="-171446" algn="l" defTabSz="685783" rtl="0" eaLnBrk="1" latinLnBrk="0" hangingPunct="1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Roboto" pitchFamily="2" charset="0"/>
                <a:ea typeface="Roboto" pitchFamily="2" charset="0"/>
                <a:cs typeface="+mn-cs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nl-NL">
                <a:solidFill>
                  <a:srgbClr val="2D3E4E"/>
                </a:solidFill>
              </a:rPr>
              <a:t>LEERLINGEN</a:t>
            </a:r>
          </a:p>
          <a:p>
            <a:pPr marL="0" indent="0" algn="ctr">
              <a:lnSpc>
                <a:spcPct val="150000"/>
              </a:lnSpc>
              <a:buNone/>
            </a:pPr>
            <a:endParaRPr lang="nl-NL">
              <a:solidFill>
                <a:srgbClr val="2D3E4E"/>
              </a:solidFill>
            </a:endParaRPr>
          </a:p>
          <a:p>
            <a:pPr>
              <a:lnSpc>
                <a:spcPct val="150000"/>
              </a:lnSpc>
            </a:pPr>
            <a:r>
              <a:rPr lang="nl-NL">
                <a:solidFill>
                  <a:srgbClr val="2D3E4E"/>
                </a:solidFill>
              </a:rPr>
              <a:t>Helpt </a:t>
            </a:r>
            <a:r>
              <a:rPr lang="nl-NL" b="1">
                <a:solidFill>
                  <a:srgbClr val="2D3E4E"/>
                </a:solidFill>
              </a:rPr>
              <a:t>aandacht</a:t>
            </a:r>
            <a:r>
              <a:rPr lang="nl-NL">
                <a:solidFill>
                  <a:srgbClr val="2D3E4E"/>
                </a:solidFill>
              </a:rPr>
              <a:t> te </a:t>
            </a:r>
            <a:r>
              <a:rPr lang="nl-NL" b="1">
                <a:solidFill>
                  <a:srgbClr val="2D3E4E"/>
                </a:solidFill>
              </a:rPr>
              <a:t>richten</a:t>
            </a:r>
            <a:r>
              <a:rPr lang="nl-NL">
                <a:solidFill>
                  <a:srgbClr val="2D3E4E"/>
                </a:solidFill>
              </a:rPr>
              <a:t> op relevante info en biedt </a:t>
            </a:r>
            <a:r>
              <a:rPr lang="nl-NL" b="1">
                <a:solidFill>
                  <a:srgbClr val="2D3E4E"/>
                </a:solidFill>
              </a:rPr>
              <a:t>structuur</a:t>
            </a:r>
          </a:p>
          <a:p>
            <a:pPr>
              <a:lnSpc>
                <a:spcPct val="150000"/>
              </a:lnSpc>
            </a:pPr>
            <a:r>
              <a:rPr lang="nl-NL">
                <a:solidFill>
                  <a:srgbClr val="2D3E4E"/>
                </a:solidFill>
              </a:rPr>
              <a:t>Geeft</a:t>
            </a:r>
            <a:r>
              <a:rPr lang="nl-NL" b="1">
                <a:solidFill>
                  <a:srgbClr val="2D3E4E"/>
                </a:solidFill>
              </a:rPr>
              <a:t> vertrouwen in leren</a:t>
            </a:r>
            <a:r>
              <a:rPr lang="nl-NL">
                <a:solidFill>
                  <a:srgbClr val="2D3E4E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nl-NL">
                <a:solidFill>
                  <a:srgbClr val="2D3E4E"/>
                </a:solidFill>
              </a:rPr>
              <a:t>Betere</a:t>
            </a:r>
            <a:r>
              <a:rPr lang="nl-NL" b="1">
                <a:solidFill>
                  <a:srgbClr val="2D3E4E"/>
                </a:solidFill>
              </a:rPr>
              <a:t> zelfreflectie</a:t>
            </a:r>
          </a:p>
          <a:p>
            <a:pPr>
              <a:lnSpc>
                <a:spcPct val="150000"/>
              </a:lnSpc>
            </a:pPr>
            <a:endParaRPr lang="nl-NL" b="1">
              <a:solidFill>
                <a:srgbClr val="2D3E4E"/>
              </a:solidFill>
            </a:endParaRPr>
          </a:p>
          <a:p>
            <a:pPr>
              <a:lnSpc>
                <a:spcPct val="150000"/>
              </a:lnSpc>
            </a:pPr>
            <a:endParaRPr lang="nl-NL">
              <a:solidFill>
                <a:srgbClr val="2D3E4E"/>
              </a:solidFill>
            </a:endParaRPr>
          </a:p>
          <a:p>
            <a:pPr>
              <a:lnSpc>
                <a:spcPct val="150000"/>
              </a:lnSpc>
            </a:pPr>
            <a:endParaRPr lang="nl-NL">
              <a:solidFill>
                <a:srgbClr val="2D3E4E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39C57B-8864-997E-0E9B-4A6E5D3437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002" y="3634946"/>
            <a:ext cx="1255320" cy="10297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C9EC7C-B7D6-3C1A-3543-2EF55369F3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4" y="5058119"/>
            <a:ext cx="1089818" cy="8194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748FB9-8A62-0334-892E-2782461DB5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0462" y="3440844"/>
            <a:ext cx="826725" cy="7589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F6EAA2-1779-E2C3-D847-6141C8F6D4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8602" y="4655123"/>
            <a:ext cx="741788" cy="7928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55D525-72CF-B6C7-CBF1-54B1944E80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44856" y="5728776"/>
            <a:ext cx="705394" cy="57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34298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4584DC6-4B5F-4059-8854-D74A5A9C951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2450" y="6429375"/>
            <a:ext cx="2749550" cy="428625"/>
          </a:xfrm>
        </p:spPr>
        <p:txBody>
          <a:bodyPr/>
          <a:lstStyle/>
          <a:p>
            <a:pPr>
              <a:defRPr/>
            </a:pPr>
            <a:fld id="{189E3A5C-986B-47BE-8F96-3787467B82A8}" type="slidenum">
              <a:rPr lang="nl-BE" sz="1200">
                <a:solidFill>
                  <a:prstClr val="white"/>
                </a:solidFill>
                <a:latin typeface="Calibri" panose="020F0502020204030204"/>
              </a:rPr>
              <a:pPr>
                <a:defRPr/>
              </a:pPr>
              <a:t>98</a:t>
            </a:fld>
            <a:endParaRPr lang="nl-BE" sz="12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3630673-9C70-413E-A3B0-FE92BDF85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208" y="1075699"/>
            <a:ext cx="3115252" cy="233321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5A49C63E-8F38-4B7F-9C1F-CAC1767540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1745" y="3305963"/>
            <a:ext cx="4322439" cy="3243353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E87D5272-1AD8-4E22-A34A-DAFC0323C29F}"/>
              </a:ext>
            </a:extLst>
          </p:cNvPr>
          <p:cNvSpPr txBox="1"/>
          <p:nvPr/>
        </p:nvSpPr>
        <p:spPr>
          <a:xfrm>
            <a:off x="5015715" y="1165628"/>
            <a:ext cx="5537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nl-NL" sz="2400">
                <a:solidFill>
                  <a:srgbClr val="2D3E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Ik ontdek verschillende materialen.</a:t>
            </a:r>
          </a:p>
          <a:p>
            <a:pPr algn="just">
              <a:defRPr/>
            </a:pPr>
            <a:r>
              <a:rPr lang="nl-NL" sz="2400">
                <a:solidFill>
                  <a:srgbClr val="2D3E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Ik kan de juiste techniek vinden om alles vast te maken.</a:t>
            </a:r>
            <a:endParaRPr lang="nl-BE" sz="24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C5237C41-7DED-4094-9FD6-3EFF8ECCBD09}"/>
              </a:ext>
            </a:extLst>
          </p:cNvPr>
          <p:cNvSpPr txBox="1"/>
          <p:nvPr/>
        </p:nvSpPr>
        <p:spPr>
          <a:xfrm>
            <a:off x="1785360" y="3527257"/>
            <a:ext cx="383820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nl-NL">
                <a:solidFill>
                  <a:srgbClr val="2D3E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Gebruik </a:t>
            </a:r>
            <a:r>
              <a:rPr lang="nl-NL" sz="3200" b="1">
                <a:solidFill>
                  <a:srgbClr val="2D3E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  <a:r>
              <a:rPr lang="nl-NL">
                <a:solidFill>
                  <a:srgbClr val="2D3E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verschillende materialen.</a:t>
            </a:r>
          </a:p>
          <a:p>
            <a:pPr>
              <a:defRPr/>
            </a:pPr>
            <a:endParaRPr lang="nl-NL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defRPr/>
            </a:pPr>
            <a:endParaRPr lang="nl-NL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defRPr/>
            </a:pPr>
            <a:endParaRPr lang="nl-NL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defRPr/>
            </a:pPr>
            <a:r>
              <a:rPr lang="nl-NL">
                <a:solidFill>
                  <a:srgbClr val="2D3E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Zorg dat alles goed vasthangt.</a:t>
            </a:r>
          </a:p>
          <a:p>
            <a:pPr>
              <a:defRPr/>
            </a:pPr>
            <a:endParaRPr lang="nl-NL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defRPr/>
            </a:pPr>
            <a:endParaRPr lang="nl-NL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defRPr/>
            </a:pPr>
            <a:endParaRPr lang="nl-BE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026" name="Picture 2" descr="Metalen - Vecom Group">
            <a:extLst>
              <a:ext uri="{FF2B5EF4-FFF2-40B4-BE49-F238E27FC236}">
                <a16:creationId xmlns:a16="http://schemas.microsoft.com/office/drawing/2014/main" id="{DEFA8E73-44E6-44BC-B186-D8058F866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526" y="4091466"/>
            <a:ext cx="1106932" cy="759142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erschillende soorten hout: wat is wat? - DIMEHOUSE">
            <a:extLst>
              <a:ext uri="{FF2B5EF4-FFF2-40B4-BE49-F238E27FC236}">
                <a16:creationId xmlns:a16="http://schemas.microsoft.com/office/drawing/2014/main" id="{9D9AC6B1-D759-4AC8-91F1-1BDB80AD9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379" y="4119470"/>
            <a:ext cx="1143179" cy="759142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ekleurd jute touw ter decoratie (40 m)">
            <a:extLst>
              <a:ext uri="{FF2B5EF4-FFF2-40B4-BE49-F238E27FC236}">
                <a16:creationId xmlns:a16="http://schemas.microsoft.com/office/drawing/2014/main" id="{22CBF343-A866-4AC8-863E-EE5FD5390D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16" b="14254"/>
          <a:stretch/>
        </p:blipFill>
        <p:spPr bwMode="auto">
          <a:xfrm>
            <a:off x="4440809" y="4091467"/>
            <a:ext cx="1264919" cy="92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69DEB29A-291C-458C-B81D-2585EBC37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568" y="5490395"/>
            <a:ext cx="878205" cy="878205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amers">
            <a:extLst>
              <a:ext uri="{FF2B5EF4-FFF2-40B4-BE49-F238E27FC236}">
                <a16:creationId xmlns:a16="http://schemas.microsoft.com/office/drawing/2014/main" id="{05C09DA0-6F04-4F8B-89B8-2F180EC94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554" y="5558589"/>
            <a:ext cx="903742" cy="759143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lakbandhouder voor tape en plakband tot 25 mm breed | RAJA">
            <a:extLst>
              <a:ext uri="{FF2B5EF4-FFF2-40B4-BE49-F238E27FC236}">
                <a16:creationId xmlns:a16="http://schemas.microsoft.com/office/drawing/2014/main" id="{05D479F3-D93F-42B5-89E3-6B90F12C7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008" y="5589167"/>
            <a:ext cx="759144" cy="759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7E16D0EA-086E-FC7E-18DF-B7751D01C837}"/>
              </a:ext>
            </a:extLst>
          </p:cNvPr>
          <p:cNvSpPr txBox="1">
            <a:spLocks/>
          </p:cNvSpPr>
          <p:nvPr/>
        </p:nvSpPr>
        <p:spPr>
          <a:xfrm>
            <a:off x="212848" y="180000"/>
            <a:ext cx="9902892" cy="1143000"/>
          </a:xfrm>
          <a:prstGeom prst="rect">
            <a:avLst/>
          </a:prstGeom>
        </p:spPr>
        <p:txBody>
          <a:bodyPr/>
          <a:lstStyle>
            <a:lvl1pPr algn="l" defTabSz="685783" rtl="0" eaLnBrk="1" latinLnBrk="0" hangingPunct="1">
              <a:spcBef>
                <a:spcPct val="0"/>
              </a:spcBef>
              <a:buNone/>
              <a:defRPr kumimoji="0" lang="nl-BE" sz="2400" b="0" kern="1200" cap="none" baseline="0" dirty="0" smtClean="0">
                <a:solidFill>
                  <a:schemeClr val="tx1"/>
                </a:solidFill>
                <a:effectLst/>
                <a:latin typeface="Poppins ExtraBold" panose="00000900000000000000" pitchFamily="2" charset="0"/>
                <a:ea typeface="Roboto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 sz="3200">
                <a:solidFill>
                  <a:srgbClr val="2D3E4E"/>
                </a:solidFill>
              </a:rPr>
              <a:t>Controleerbaar</a:t>
            </a:r>
          </a:p>
        </p:txBody>
      </p:sp>
    </p:spTree>
    <p:extLst>
      <p:ext uri="{BB962C8B-B14F-4D97-AF65-F5344CB8AC3E}">
        <p14:creationId xmlns:p14="http://schemas.microsoft.com/office/powerpoint/2010/main" val="17009250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356C7-6F79-0D04-F761-7EDAF01E3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C8126E-45A9-373E-3473-1E3CF358B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9148" y="187391"/>
            <a:ext cx="9902892" cy="1143000"/>
          </a:xfrm>
        </p:spPr>
        <p:txBody>
          <a:bodyPr>
            <a:normAutofit/>
          </a:bodyPr>
          <a:lstStyle/>
          <a:p>
            <a:r>
              <a:rPr lang="nl-NL" cap="small"/>
              <a:t>Helder, uitdagend doel</a:t>
            </a:r>
            <a:endParaRPr lang="nl-BE" cap="small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D8ABEBB-2A20-9D6C-CA38-669C3F3FB972}"/>
              </a:ext>
            </a:extLst>
          </p:cNvPr>
          <p:cNvGraphicFramePr/>
          <p:nvPr/>
        </p:nvGraphicFramePr>
        <p:xfrm>
          <a:off x="-457200" y="1850182"/>
          <a:ext cx="13173075" cy="4564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Lego opberghoofd boy groot ,organiseren en opruimen met je hoofd erbij!">
            <a:extLst>
              <a:ext uri="{FF2B5EF4-FFF2-40B4-BE49-F238E27FC236}">
                <a16:creationId xmlns:a16="http://schemas.microsoft.com/office/drawing/2014/main" id="{63482F05-4074-6F84-B94F-3A5BF8D92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60" y="180001"/>
            <a:ext cx="1670180" cy="167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11439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6AA95D-C786-63DB-E485-3FE3CB97A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3485" y="5823563"/>
            <a:ext cx="9902892" cy="1143000"/>
          </a:xfrm>
        </p:spPr>
        <p:txBody>
          <a:bodyPr>
            <a:normAutofit/>
          </a:bodyPr>
          <a:lstStyle/>
          <a:p>
            <a:r>
              <a:rPr lang="nl-NL" cap="small"/>
              <a:t>Stapsgewijs naar zelfstandigheid</a:t>
            </a:r>
            <a:endParaRPr lang="nl-BE" cap="smal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A4A35A1-ADD4-AD4F-9D02-048CC6D1B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9558" y="1618008"/>
            <a:ext cx="3829050" cy="20574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0F81770E-04D4-6FA0-90CA-BA8E4F398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3393" y="1618008"/>
            <a:ext cx="4276725" cy="2124075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B1EA0246-7578-9783-71FB-E15BC46013C8}"/>
              </a:ext>
            </a:extLst>
          </p:cNvPr>
          <p:cNvSpPr txBox="1"/>
          <p:nvPr/>
        </p:nvSpPr>
        <p:spPr>
          <a:xfrm>
            <a:off x="1948202" y="4633152"/>
            <a:ext cx="4385374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>
                <a:ln>
                  <a:noFill/>
                </a:ln>
                <a:solidFill>
                  <a:srgbClr val="2D3E4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leraar als rolmodel</a:t>
            </a:r>
            <a:endParaRPr kumimoji="0" lang="nl-BE" sz="2400" b="0" i="0" u="none" strike="noStrike" kern="1200" cap="none" spc="0" normalizeH="0" baseline="0" noProof="0">
              <a:ln>
                <a:noFill/>
              </a:ln>
              <a:solidFill>
                <a:srgbClr val="2D3E4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44D35556-5E1E-1965-CA4D-21C4C81BAAC2}"/>
              </a:ext>
            </a:extLst>
          </p:cNvPr>
          <p:cNvSpPr txBox="1"/>
          <p:nvPr/>
        </p:nvSpPr>
        <p:spPr>
          <a:xfrm>
            <a:off x="6333575" y="4633151"/>
            <a:ext cx="4643509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>
                <a:ln>
                  <a:noFill/>
                </a:ln>
                <a:solidFill>
                  <a:srgbClr val="2D3E4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leraar als begeleider</a:t>
            </a:r>
            <a:endParaRPr kumimoji="0" lang="nl-BE" sz="2400" b="0" i="0" u="none" strike="noStrike" kern="1200" cap="none" spc="0" normalizeH="0" baseline="0" noProof="0">
              <a:ln>
                <a:noFill/>
              </a:ln>
              <a:solidFill>
                <a:srgbClr val="2D3E4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4" name="Graphic 13" descr="Pijl-rechts met effen opvulling">
            <a:extLst>
              <a:ext uri="{FF2B5EF4-FFF2-40B4-BE49-F238E27FC236}">
                <a16:creationId xmlns:a16="http://schemas.microsoft.com/office/drawing/2014/main" id="{F6813877-0AF5-F86C-283B-A0E1526400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71972" y="4502378"/>
            <a:ext cx="723209" cy="723209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D6ABBCDC-DAB7-B342-7E83-53F13DF5D86E}"/>
              </a:ext>
            </a:extLst>
          </p:cNvPr>
          <p:cNvSpPr txBox="1">
            <a:spLocks/>
          </p:cNvSpPr>
          <p:nvPr/>
        </p:nvSpPr>
        <p:spPr>
          <a:xfrm>
            <a:off x="258631" y="-90912"/>
            <a:ext cx="1142668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kumimoji="0" lang="nl-BE" sz="3200" b="0" kern="1200" cap="none" baseline="0">
                <a:solidFill>
                  <a:srgbClr val="2D3E4E"/>
                </a:solidFill>
                <a:effectLst/>
                <a:latin typeface="Poppins ExtraBold" panose="00000900000000000000" pitchFamily="2" charset="0"/>
                <a:ea typeface="Roboto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 cap="small"/>
              <a:t>Instructie - begeleid inoefenen - zelfstandige verwerking</a:t>
            </a:r>
          </a:p>
        </p:txBody>
      </p:sp>
    </p:spTree>
    <p:extLst>
      <p:ext uri="{BB962C8B-B14F-4D97-AF65-F5344CB8AC3E}">
        <p14:creationId xmlns:p14="http://schemas.microsoft.com/office/powerpoint/2010/main" val="241932774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239B5-55A4-8362-F39C-E0E73F62E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0638A3-4BED-9A4A-F2AB-D5754FF5B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9564" y="167497"/>
            <a:ext cx="9902892" cy="1143000"/>
          </a:xfrm>
        </p:spPr>
        <p:txBody>
          <a:bodyPr>
            <a:normAutofit/>
          </a:bodyPr>
          <a:lstStyle/>
          <a:p>
            <a:r>
              <a:rPr lang="nl-NL" cap="small"/>
              <a:t>Instructie </a:t>
            </a:r>
            <a:r>
              <a:rPr lang="nl-NL" cap="small">
                <a:solidFill>
                  <a:schemeClr val="bg1">
                    <a:lumMod val="75000"/>
                  </a:schemeClr>
                </a:solidFill>
              </a:rPr>
              <a:t>– begeleid inoefenen - zelfstandige verwerking</a:t>
            </a:r>
            <a:endParaRPr lang="nl-BE" cap="small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CCA57CE-06FC-A98C-CFF4-8C8B0CD77117}"/>
              </a:ext>
            </a:extLst>
          </p:cNvPr>
          <p:cNvGraphicFramePr/>
          <p:nvPr/>
        </p:nvGraphicFramePr>
        <p:xfrm>
          <a:off x="0" y="1953600"/>
          <a:ext cx="12192827" cy="4057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Lego opberghoofd boy groot ,organiseren en opruimen met je hoofd erbij!">
            <a:extLst>
              <a:ext uri="{FF2B5EF4-FFF2-40B4-BE49-F238E27FC236}">
                <a16:creationId xmlns:a16="http://schemas.microsoft.com/office/drawing/2014/main" id="{0615684D-F6A9-1214-901E-A8815D973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60" y="180001"/>
            <a:ext cx="1670180" cy="167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65191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tekst, brief, envelop, stilstaand&#10;&#10;Door AI gegenereerde inhoud is mogelijk onjuist.">
            <a:extLst>
              <a:ext uri="{FF2B5EF4-FFF2-40B4-BE49-F238E27FC236}">
                <a16:creationId xmlns:a16="http://schemas.microsoft.com/office/drawing/2014/main" id="{194A02BE-F251-4796-D220-458A0D3BA8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311" r="2363" b="36178"/>
          <a:stretch>
            <a:fillRect/>
          </a:stretch>
        </p:blipFill>
        <p:spPr>
          <a:xfrm>
            <a:off x="1825209" y="1456251"/>
            <a:ext cx="8541582" cy="4390367"/>
          </a:xfrm>
          <a:prstGeom prst="rect">
            <a:avLst/>
          </a:prstGeom>
        </p:spPr>
      </p:pic>
      <p:sp>
        <p:nvSpPr>
          <p:cNvPr id="6" name="Titel 5">
            <a:extLst>
              <a:ext uri="{FF2B5EF4-FFF2-40B4-BE49-F238E27FC236}">
                <a16:creationId xmlns:a16="http://schemas.microsoft.com/office/drawing/2014/main" id="{DF7835E5-0E91-4D81-617D-217B8F56A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cap="small"/>
              <a:t>Woord &amp; beeld -  </a:t>
            </a:r>
            <a:r>
              <a:rPr lang="nl-NL" cap="small">
                <a:solidFill>
                  <a:srgbClr val="9A1C6A"/>
                </a:solidFill>
              </a:rPr>
              <a:t>Wat &amp; waarom?</a:t>
            </a:r>
            <a:endParaRPr lang="nl-BE" cap="small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CB76562-508A-1DDF-EE23-37663434300A}"/>
              </a:ext>
            </a:extLst>
          </p:cNvPr>
          <p:cNvSpPr txBox="1"/>
          <p:nvPr/>
        </p:nvSpPr>
        <p:spPr>
          <a:xfrm>
            <a:off x="9169483" y="6370223"/>
            <a:ext cx="28616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>
                <a:solidFill>
                  <a:srgbClr val="2D3E4E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Bron: Bordwerk en aantekeningen</a:t>
            </a:r>
            <a:endParaRPr lang="nl-BE" sz="1400">
              <a:solidFill>
                <a:srgbClr val="2D3E4E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ekstballon: rechthoek met afgeronde hoeken 1">
            <a:extLst>
              <a:ext uri="{FF2B5EF4-FFF2-40B4-BE49-F238E27FC236}">
                <a16:creationId xmlns:a16="http://schemas.microsoft.com/office/drawing/2014/main" id="{BE871393-417D-67A5-C720-05BC4D341FD5}"/>
              </a:ext>
            </a:extLst>
          </p:cNvPr>
          <p:cNvSpPr/>
          <p:nvPr/>
        </p:nvSpPr>
        <p:spPr>
          <a:xfrm>
            <a:off x="9957272" y="282822"/>
            <a:ext cx="2133228" cy="1131195"/>
          </a:xfrm>
          <a:prstGeom prst="wedgeRound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DUAL </a:t>
            </a:r>
          </a:p>
          <a:p>
            <a:pPr algn="ctr"/>
            <a:r>
              <a:rPr lang="nl-NL"/>
              <a:t>CODING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6415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75706-46E1-114D-353B-6C50CDA70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0F618E-8576-9000-A098-509DF797A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9564" y="167497"/>
            <a:ext cx="9902892" cy="1143000"/>
          </a:xfrm>
        </p:spPr>
        <p:txBody>
          <a:bodyPr>
            <a:normAutofit/>
          </a:bodyPr>
          <a:lstStyle/>
          <a:p>
            <a:r>
              <a:rPr lang="nl-NL" cap="small"/>
              <a:t>Woord &amp; beeld</a:t>
            </a:r>
            <a:endParaRPr lang="nl-BE" cap="small"/>
          </a:p>
        </p:txBody>
      </p:sp>
      <p:pic>
        <p:nvPicPr>
          <p:cNvPr id="3" name="Picture 2" descr="Lego opberghoofd boy groot ,organiseren en opruimen met je hoofd erbij!">
            <a:extLst>
              <a:ext uri="{FF2B5EF4-FFF2-40B4-BE49-F238E27FC236}">
                <a16:creationId xmlns:a16="http://schemas.microsoft.com/office/drawing/2014/main" id="{D6D1BFE8-D496-FFF0-EA80-5F4E95AF2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60" y="180001"/>
            <a:ext cx="1670180" cy="167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15EBEBA-01DE-7E6A-1B92-476215190A74}"/>
              </a:ext>
            </a:extLst>
          </p:cNvPr>
          <p:cNvGraphicFramePr/>
          <p:nvPr/>
        </p:nvGraphicFramePr>
        <p:xfrm>
          <a:off x="212848" y="1953600"/>
          <a:ext cx="11784080" cy="3852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Ovaal 4">
            <a:extLst>
              <a:ext uri="{FF2B5EF4-FFF2-40B4-BE49-F238E27FC236}">
                <a16:creationId xmlns:a16="http://schemas.microsoft.com/office/drawing/2014/main" id="{CCBD2DBD-87AC-011B-9C61-F42729F2C2DC}"/>
              </a:ext>
            </a:extLst>
          </p:cNvPr>
          <p:cNvSpPr/>
          <p:nvPr/>
        </p:nvSpPr>
        <p:spPr>
          <a:xfrm>
            <a:off x="2009564" y="3966891"/>
            <a:ext cx="810791" cy="810791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731629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1A900-840F-4272-7EC8-AF6B2DF36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2">
            <a:extLst>
              <a:ext uri="{FF2B5EF4-FFF2-40B4-BE49-F238E27FC236}">
                <a16:creationId xmlns:a16="http://schemas.microsoft.com/office/drawing/2014/main" id="{EEC0A920-E7A0-8B3E-1C57-E05B5ADAD637}"/>
              </a:ext>
            </a:extLst>
          </p:cNvPr>
          <p:cNvSpPr txBox="1">
            <a:spLocks/>
          </p:cNvSpPr>
          <p:nvPr/>
        </p:nvSpPr>
        <p:spPr>
          <a:xfrm>
            <a:off x="319177" y="473076"/>
            <a:ext cx="11039386" cy="648481"/>
          </a:xfrm>
          <a:prstGeom prst="rect">
            <a:avLst/>
          </a:prstGeom>
        </p:spPr>
        <p:txBody>
          <a:bodyPr/>
          <a:lstStyle>
            <a:lvl1pPr algn="l" defTabSz="685783" rtl="0" eaLnBrk="1" latinLnBrk="0" hangingPunct="1">
              <a:spcBef>
                <a:spcPct val="0"/>
              </a:spcBef>
              <a:buNone/>
              <a:defRPr kumimoji="0" lang="nl-BE" sz="2400" b="0" kern="1200" cap="none" baseline="0" dirty="0" smtClean="0">
                <a:solidFill>
                  <a:schemeClr val="tx1"/>
                </a:solidFill>
                <a:effectLst/>
                <a:latin typeface="Poppins ExtraBold" panose="00000900000000000000" pitchFamily="2" charset="0"/>
                <a:ea typeface="Roboto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 sz="3600">
                <a:solidFill>
                  <a:srgbClr val="2D3E4E"/>
                </a:solidFill>
              </a:rPr>
              <a:t>Gespreid oefenen - verschillende contexten</a:t>
            </a:r>
          </a:p>
        </p:txBody>
      </p:sp>
      <p:pic>
        <p:nvPicPr>
          <p:cNvPr id="1026" name="Picture 2" descr="De fantastische vliegwedstrijd, Tjibbe Veldkamp | 9789045124063 ...">
            <a:extLst>
              <a:ext uri="{FF2B5EF4-FFF2-40B4-BE49-F238E27FC236}">
                <a16:creationId xmlns:a16="http://schemas.microsoft.com/office/drawing/2014/main" id="{60D733E8-819F-372F-29FE-9DE496652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2" y="1795695"/>
            <a:ext cx="3357561" cy="44370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88B5D971-F817-BB43-FAE4-C7DFB7E32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0783" y="1384243"/>
            <a:ext cx="3228278" cy="2152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Group of Little Children Playing and Smiling. Stock Image - Image of ...">
            <a:extLst>
              <a:ext uri="{FF2B5EF4-FFF2-40B4-BE49-F238E27FC236}">
                <a16:creationId xmlns:a16="http://schemas.microsoft.com/office/drawing/2014/main" id="{6B0F62B2-50F4-547A-1961-D6551B4018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0" t="10244" r="8102" b="10731"/>
          <a:stretch>
            <a:fillRect/>
          </a:stretch>
        </p:blipFill>
        <p:spPr bwMode="auto">
          <a:xfrm>
            <a:off x="333208" y="1169385"/>
            <a:ext cx="3005072" cy="2367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e pimpamkikkerklas: ook een loopwedstrijd voor de kleuters">
            <a:extLst>
              <a:ext uri="{FF2B5EF4-FFF2-40B4-BE49-F238E27FC236}">
                <a16:creationId xmlns:a16="http://schemas.microsoft.com/office/drawing/2014/main" id="{A87AAE1E-2204-4B97-781C-1F47F3099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783" y="3857747"/>
            <a:ext cx="3564672" cy="2374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21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356C7-6F79-0D04-F761-7EDAF01E3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C8126E-45A9-373E-3473-1E3CF358B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923" y="195942"/>
            <a:ext cx="9902892" cy="1143000"/>
          </a:xfrm>
        </p:spPr>
        <p:txBody>
          <a:bodyPr>
            <a:normAutofit/>
          </a:bodyPr>
          <a:lstStyle/>
          <a:p>
            <a:r>
              <a:rPr lang="nl-NL" cap="small"/>
              <a:t>Gespreid oefenen</a:t>
            </a:r>
            <a:endParaRPr lang="nl-BE" cap="small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D8ABEBB-2A20-9D6C-CA38-669C3F3FB972}"/>
              </a:ext>
            </a:extLst>
          </p:cNvPr>
          <p:cNvGraphicFramePr/>
          <p:nvPr/>
        </p:nvGraphicFramePr>
        <p:xfrm>
          <a:off x="0" y="1953600"/>
          <a:ext cx="12789408" cy="3852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Lego opberghoofd boy groot ,organiseren en opruimen met je hoofd erbij!">
            <a:extLst>
              <a:ext uri="{FF2B5EF4-FFF2-40B4-BE49-F238E27FC236}">
                <a16:creationId xmlns:a16="http://schemas.microsoft.com/office/drawing/2014/main" id="{B9DFB138-C5B8-15BE-4047-88DBFF3CD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60" y="180001"/>
            <a:ext cx="1670180" cy="167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059175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56570C11-4C8C-E799-A2E4-AC205E142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060" y="1271774"/>
            <a:ext cx="7411618" cy="4818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12F10EF4-F3CD-B24B-301C-47F7A9CC7573}"/>
              </a:ext>
            </a:extLst>
          </p:cNvPr>
          <p:cNvSpPr txBox="1"/>
          <p:nvPr/>
        </p:nvSpPr>
        <p:spPr>
          <a:xfrm>
            <a:off x="243112" y="6384925"/>
            <a:ext cx="2318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/>
              <a:t>Thomas</a:t>
            </a:r>
            <a:r>
              <a:rPr lang="nl-NL"/>
              <a:t> more sessie</a:t>
            </a:r>
            <a:endParaRPr lang="nl-BE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88509F4A-708F-A7B8-178F-D2A412672F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9088" y="473075"/>
            <a:ext cx="9799637" cy="647700"/>
          </a:xfrm>
          <a:prstGeom prst="rect">
            <a:avLst/>
          </a:prstGeom>
        </p:spPr>
        <p:txBody>
          <a:bodyPr/>
          <a:lstStyle>
            <a:lvl1pPr algn="l" defTabSz="685783" rtl="0" eaLnBrk="1" latinLnBrk="0" hangingPunct="1">
              <a:spcBef>
                <a:spcPct val="0"/>
              </a:spcBef>
              <a:buNone/>
              <a:defRPr kumimoji="0" lang="nl-BE" sz="2400" b="0" kern="1200" cap="none" baseline="0" dirty="0" smtClean="0">
                <a:solidFill>
                  <a:schemeClr val="tx1"/>
                </a:solidFill>
                <a:effectLst/>
                <a:latin typeface="Poppins ExtraBold" panose="00000900000000000000" pitchFamily="2" charset="0"/>
                <a:ea typeface="Roboto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>
                <a:solidFill>
                  <a:srgbClr val="2D3E4E"/>
                </a:solidFill>
              </a:rPr>
              <a:t>Controle van begrip</a:t>
            </a:r>
          </a:p>
        </p:txBody>
      </p:sp>
    </p:spTree>
    <p:extLst>
      <p:ext uri="{BB962C8B-B14F-4D97-AF65-F5344CB8AC3E}">
        <p14:creationId xmlns:p14="http://schemas.microsoft.com/office/powerpoint/2010/main" val="29139119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84FE466-1C23-4EE6-A1E5-C3E0FE2E26A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2450" y="6429375"/>
            <a:ext cx="2749550" cy="428625"/>
          </a:xfrm>
        </p:spPr>
        <p:txBody>
          <a:bodyPr/>
          <a:lstStyle/>
          <a:p>
            <a:fld id="{189E3A5C-986B-47BE-8F96-3787467B82A8}" type="slidenum">
              <a:rPr lang="nl-BE" smtClean="0">
                <a:solidFill>
                  <a:prstClr val="white"/>
                </a:solidFill>
              </a:rPr>
              <a:pPr/>
              <a:t>107</a:t>
            </a:fld>
            <a:endParaRPr lang="nl-BE">
              <a:solidFill>
                <a:prstClr val="white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24865B8-4F32-6D34-ECD2-5A81250D7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524" y="2239861"/>
            <a:ext cx="2069077" cy="41895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28EFC8BF-7CD5-780B-73DA-CE0EF03558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7287" y="3484379"/>
            <a:ext cx="3649594" cy="2923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AEAB0E17-0A9C-8235-BDFC-4AACA590146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889" b="13623"/>
          <a:stretch/>
        </p:blipFill>
        <p:spPr>
          <a:xfrm>
            <a:off x="6957287" y="522089"/>
            <a:ext cx="4669641" cy="27138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60785FBC-8C90-DCE3-3368-6585C02CE4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9291" y="3087150"/>
            <a:ext cx="3783748" cy="3342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A92E9CBE-0F86-651C-9A3C-37A62885AB0D}"/>
              </a:ext>
            </a:extLst>
          </p:cNvPr>
          <p:cNvSpPr txBox="1">
            <a:spLocks/>
          </p:cNvSpPr>
          <p:nvPr/>
        </p:nvSpPr>
        <p:spPr>
          <a:xfrm>
            <a:off x="264355" y="450190"/>
            <a:ext cx="7409181" cy="5780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914377">
              <a:spcBef>
                <a:spcPct val="0"/>
              </a:spcBef>
              <a:defRPr/>
            </a:pPr>
            <a:r>
              <a:rPr lang="nl-NL" sz="3200" b="1" dirty="0">
                <a:solidFill>
                  <a:srgbClr val="2D3E4E"/>
                </a:solidFill>
                <a:latin typeface="Poppins ExtraBold" panose="00000900000000000000" pitchFamily="2" charset="0"/>
                <a:ea typeface="+mj-ea"/>
                <a:cs typeface="Poppins ExtraBold" panose="00000900000000000000" pitchFamily="2" charset="0"/>
              </a:rPr>
              <a:t>E</a:t>
            </a:r>
            <a:r>
              <a:rPr lang="nl-BE" sz="3200" b="1" dirty="0">
                <a:solidFill>
                  <a:srgbClr val="2D3E4E"/>
                </a:solidFill>
                <a:latin typeface="Poppins ExtraBold" panose="00000900000000000000" pitchFamily="2" charset="0"/>
                <a:ea typeface="+mj-ea"/>
                <a:cs typeface="Poppins ExtraBold" panose="00000900000000000000" pitchFamily="2" charset="0"/>
              </a:rPr>
              <a:t>FFECTIEVE FEEDBACK</a:t>
            </a:r>
          </a:p>
        </p:txBody>
      </p:sp>
    </p:spTree>
    <p:extLst>
      <p:ext uri="{BB962C8B-B14F-4D97-AF65-F5344CB8AC3E}">
        <p14:creationId xmlns:p14="http://schemas.microsoft.com/office/powerpoint/2010/main" val="2747910709"/>
      </p:ext>
    </p:extLst>
  </p:cSld>
  <p:clrMapOvr>
    <a:masterClrMapping/>
  </p:clrMapOvr>
  <p:transition spd="slow">
    <p:push dir="u"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239B5-55A4-8362-F39C-E0E73F62E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0638A3-4BED-9A4A-F2AB-D5754FF5B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9148" y="187391"/>
            <a:ext cx="9902892" cy="1143000"/>
          </a:xfrm>
        </p:spPr>
        <p:txBody>
          <a:bodyPr>
            <a:normAutofit/>
          </a:bodyPr>
          <a:lstStyle/>
          <a:p>
            <a:r>
              <a:rPr lang="nl-NL" cap="small"/>
              <a:t>controle van begrip </a:t>
            </a:r>
            <a:endParaRPr lang="nl-BE" cap="small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CCA57CE-06FC-A98C-CFF4-8C8B0CD77117}"/>
              </a:ext>
            </a:extLst>
          </p:cNvPr>
          <p:cNvGraphicFramePr/>
          <p:nvPr/>
        </p:nvGraphicFramePr>
        <p:xfrm>
          <a:off x="0" y="1953600"/>
          <a:ext cx="12192827" cy="4623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Lego opberghoofd boy groot ,organiseren en opruimen met je hoofd erbij!">
            <a:extLst>
              <a:ext uri="{FF2B5EF4-FFF2-40B4-BE49-F238E27FC236}">
                <a16:creationId xmlns:a16="http://schemas.microsoft.com/office/drawing/2014/main" id="{C090969F-F9DB-BA18-6F9B-A505162024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60" y="180001"/>
            <a:ext cx="1670180" cy="167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26998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222F57-989E-CCBE-16FA-A6B90B4BE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1051AE-E6F4-B808-CF6D-1AE32DE0A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9148" y="187391"/>
            <a:ext cx="9902892" cy="1143000"/>
          </a:xfrm>
        </p:spPr>
        <p:txBody>
          <a:bodyPr>
            <a:normAutofit/>
          </a:bodyPr>
          <a:lstStyle/>
          <a:p>
            <a:r>
              <a:rPr lang="nl-NL" cap="small"/>
              <a:t>Routines</a:t>
            </a:r>
            <a:endParaRPr lang="nl-BE" cap="small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BCDD661-68F6-5752-0874-0D8928EE4761}"/>
              </a:ext>
            </a:extLst>
          </p:cNvPr>
          <p:cNvGraphicFramePr/>
          <p:nvPr/>
        </p:nvGraphicFramePr>
        <p:xfrm>
          <a:off x="-457200" y="1850182"/>
          <a:ext cx="13173075" cy="4564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Lego opberghoofd boy groot ,organiseren en opruimen met je hoofd erbij!">
            <a:extLst>
              <a:ext uri="{FF2B5EF4-FFF2-40B4-BE49-F238E27FC236}">
                <a16:creationId xmlns:a16="http://schemas.microsoft.com/office/drawing/2014/main" id="{8FC9DB22-1856-6B76-4F60-1B6FA824D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60" y="180001"/>
            <a:ext cx="1670180" cy="167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53905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21D5E-5FC8-55FD-3DB6-254CBD3B2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4" descr="Jongetje dat met een model van het zonnestelsel speelt">
            <a:extLst>
              <a:ext uri="{FF2B5EF4-FFF2-40B4-BE49-F238E27FC236}">
                <a16:creationId xmlns:a16="http://schemas.microsoft.com/office/drawing/2014/main" id="{20764C3C-5A86-4DB2-4D2D-025874D1ECE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25862" r="1" b="19496"/>
          <a:stretch>
            <a:fillRect/>
          </a:stretch>
        </p:blipFill>
        <p:spPr>
          <a:xfrm>
            <a:off x="0" y="125425"/>
            <a:ext cx="12199938" cy="4537768"/>
          </a:xfrm>
          <a:prstGeom prst="rect">
            <a:avLst/>
          </a:prstGeom>
          <a:noFill/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5968DCD-7E25-086B-619E-5EF5B85891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315" y="4096986"/>
            <a:ext cx="10426045" cy="878775"/>
          </a:xfrm>
        </p:spPr>
        <p:txBody>
          <a:bodyPr/>
          <a:lstStyle/>
          <a:p>
            <a:r>
              <a:rPr lang="en-US" err="1"/>
              <a:t>Afsluitend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0097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D4C52-D1D1-0ABF-B46E-F45065DE6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6042EF7F-28D0-B575-B043-AF90B6803E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177" y="1121557"/>
            <a:ext cx="11553646" cy="5021262"/>
          </a:xfrm>
        </p:spPr>
        <p:txBody>
          <a:bodyPr>
            <a:normAutofit/>
          </a:bodyPr>
          <a:lstStyle/>
          <a:p>
            <a:r>
              <a:rPr lang="nl-NL" dirty="0"/>
              <a:t>Je krijgt inzicht in de </a:t>
            </a:r>
            <a:r>
              <a:rPr lang="nl-NL" b="1" dirty="0"/>
              <a:t>opbouw van een kennisrijk thema </a:t>
            </a:r>
            <a:r>
              <a:rPr lang="nl-NL" dirty="0"/>
              <a:t>in de kleuterklas.</a:t>
            </a:r>
          </a:p>
          <a:p>
            <a:pPr lvl="1"/>
            <a:r>
              <a:rPr lang="nl-BE" dirty="0"/>
              <a:t>Je maakt de vertaling wat dit zou kunnen betekenen voor jouw groep leerlingen met SOOB.</a:t>
            </a:r>
            <a:endParaRPr lang="nl-NL" dirty="0"/>
          </a:p>
          <a:p>
            <a:r>
              <a:rPr lang="nl-NL" dirty="0"/>
              <a:t>Je doet kennis op rond </a:t>
            </a:r>
            <a:r>
              <a:rPr lang="nl-NL" b="1" dirty="0"/>
              <a:t>doelgericht werken </a:t>
            </a:r>
            <a:r>
              <a:rPr lang="nl-NL" dirty="0"/>
              <a:t>in de kleuterklas.</a:t>
            </a:r>
          </a:p>
          <a:p>
            <a:r>
              <a:rPr lang="nl-NL" dirty="0"/>
              <a:t>Je krijgt inzicht in hoe </a:t>
            </a:r>
            <a:r>
              <a:rPr lang="nl-NL" b="1" dirty="0"/>
              <a:t>speel- en leeromgevingen </a:t>
            </a:r>
            <a:r>
              <a:rPr lang="nl-NL" dirty="0"/>
              <a:t>betrokken worden in het leerproces van onze leerlingen.</a:t>
            </a:r>
          </a:p>
          <a:p>
            <a:r>
              <a:rPr lang="nl-NL" dirty="0"/>
              <a:t>Je krijgt inzicht in de </a:t>
            </a:r>
            <a:r>
              <a:rPr lang="nl-NL" b="1" dirty="0"/>
              <a:t>principes van effectieve didactiek </a:t>
            </a:r>
            <a:r>
              <a:rPr lang="nl-NL" dirty="0"/>
              <a:t>en hoe dit kan vertaald worden in een kleuterklas.</a:t>
            </a:r>
          </a:p>
          <a:p>
            <a:r>
              <a:rPr lang="nl-NL" dirty="0"/>
              <a:t>Je krijgt </a:t>
            </a:r>
            <a:r>
              <a:rPr lang="nl-NL" b="1" dirty="0"/>
              <a:t>handvatten</a:t>
            </a:r>
            <a:r>
              <a:rPr lang="nl-NL" dirty="0"/>
              <a:t> om de vertaling te maken naar je eigen context.</a:t>
            </a:r>
          </a:p>
          <a:p>
            <a:pPr lvl="1"/>
            <a:r>
              <a:rPr lang="nl-BE" dirty="0"/>
              <a:t>Je zoekt naar kapstokken binnen in je eigen werking om bepaalde dingen soortgelijk aan te pakken.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B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22F7F58-6462-F2E4-ECBF-A2F38D458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Doelen voor vandaag</a:t>
            </a:r>
            <a:endParaRPr lang="nl-BE"/>
          </a:p>
        </p:txBody>
      </p:sp>
      <p:pic>
        <p:nvPicPr>
          <p:cNvPr id="5" name="Tijdelijke aanduiding voor inhoud 5">
            <a:extLst>
              <a:ext uri="{FF2B5EF4-FFF2-40B4-BE49-F238E27FC236}">
                <a16:creationId xmlns:a16="http://schemas.microsoft.com/office/drawing/2014/main" id="{8C09D970-927C-A152-F6B9-0F19ED919C3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10389667" y="227974"/>
            <a:ext cx="1704568" cy="893583"/>
          </a:xfrm>
          <a:prstGeom prst="roundRect">
            <a:avLst>
              <a:gd name="adj" fmla="val 5447"/>
            </a:avLst>
          </a:prstGeom>
          <a:solidFill>
            <a:prstClr val="white"/>
          </a:solidFill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296783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BBF39-F8D9-2048-5C7D-DB2B785E6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4" descr="Jongetje dat met een model van het zonnestelsel speelt">
            <a:extLst>
              <a:ext uri="{FF2B5EF4-FFF2-40B4-BE49-F238E27FC236}">
                <a16:creationId xmlns:a16="http://schemas.microsoft.com/office/drawing/2014/main" id="{E42A28FA-57CD-C08D-A7A6-4F14E19DF4E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25862" r="1" b="19496"/>
          <a:stretch>
            <a:fillRect/>
          </a:stretch>
        </p:blipFill>
        <p:spPr>
          <a:xfrm>
            <a:off x="0" y="125425"/>
            <a:ext cx="12199938" cy="4537768"/>
          </a:xfrm>
          <a:prstGeom prst="rect">
            <a:avLst/>
          </a:prstGeom>
          <a:noFill/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1F6DD8-1770-5B3E-0984-562915D780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3315" y="4096986"/>
            <a:ext cx="10426045" cy="8787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Poppins ExtraBold"/>
                <a:ea typeface="Roboto"/>
                <a:cs typeface="Poppins ExtraBold"/>
              </a:rPr>
              <a:t>Bronnen </a:t>
            </a:r>
          </a:p>
        </p:txBody>
      </p:sp>
    </p:spTree>
    <p:extLst>
      <p:ext uri="{BB962C8B-B14F-4D97-AF65-F5344CB8AC3E}">
        <p14:creationId xmlns:p14="http://schemas.microsoft.com/office/powerpoint/2010/main" val="126606847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93C02CB2-FC3D-79AD-B7E8-7F1FBFD28E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176" y="938678"/>
            <a:ext cx="11685589" cy="5629126"/>
          </a:xfrm>
        </p:spPr>
        <p:txBody>
          <a:bodyPr>
            <a:normAutofit fontScale="92500" lnSpcReduction="20000"/>
          </a:bodyPr>
          <a:lstStyle/>
          <a:p>
            <a:r>
              <a:rPr lang="nl-BE" sz="1600" err="1"/>
              <a:t>Gheyssens</a:t>
            </a:r>
            <a:r>
              <a:rPr lang="nl-BE" sz="1600"/>
              <a:t>, E. (2025). </a:t>
            </a:r>
            <a:r>
              <a:rPr lang="nl-BE" sz="1600" i="1"/>
              <a:t>Kleuters en leren. Effectieve en creatieve didactiek voor het jonge kind</a:t>
            </a:r>
            <a:r>
              <a:rPr lang="nl-BE" sz="1600"/>
              <a:t>. </a:t>
            </a:r>
            <a:r>
              <a:rPr lang="nl-BE" sz="1600" err="1"/>
              <a:t>LannooCampus</a:t>
            </a:r>
            <a:r>
              <a:rPr lang="nl-BE" sz="1600"/>
              <a:t>. </a:t>
            </a:r>
          </a:p>
          <a:p>
            <a:r>
              <a:rPr lang="nl-BE" sz="1600" err="1"/>
              <a:t>Surma</a:t>
            </a:r>
            <a:r>
              <a:rPr lang="nl-BE" sz="1600"/>
              <a:t>, T., </a:t>
            </a:r>
            <a:r>
              <a:rPr lang="nl-BE" sz="1600" err="1"/>
              <a:t>Vanhees</a:t>
            </a:r>
            <a:r>
              <a:rPr lang="nl-BE" sz="1600"/>
              <a:t>, C., </a:t>
            </a:r>
            <a:r>
              <a:rPr lang="nl-BE" sz="1600" err="1"/>
              <a:t>Wils</a:t>
            </a:r>
            <a:r>
              <a:rPr lang="nl-BE" sz="1600"/>
              <a:t>, M., </a:t>
            </a:r>
            <a:r>
              <a:rPr lang="nl-BE" sz="1600" err="1"/>
              <a:t>Nijlunsing</a:t>
            </a:r>
            <a:r>
              <a:rPr lang="nl-BE" sz="1600"/>
              <a:t>, J., </a:t>
            </a:r>
            <a:r>
              <a:rPr lang="nl-BE" sz="1600" err="1"/>
              <a:t>Crato</a:t>
            </a:r>
            <a:r>
              <a:rPr lang="nl-BE" sz="1600"/>
              <a:t>, N., </a:t>
            </a:r>
            <a:r>
              <a:rPr lang="nl-BE" sz="1600" err="1"/>
              <a:t>Hattie</a:t>
            </a:r>
            <a:r>
              <a:rPr lang="nl-BE" sz="1600"/>
              <a:t>, J., Muijs, D., Rata, E., </a:t>
            </a:r>
            <a:r>
              <a:rPr lang="nl-BE" sz="1600" err="1"/>
              <a:t>Wiliam</a:t>
            </a:r>
            <a:r>
              <a:rPr lang="nl-BE" sz="1600"/>
              <a:t>, D., &amp; </a:t>
            </a:r>
            <a:r>
              <a:rPr lang="nl-BE" sz="1600" err="1"/>
              <a:t>Kirschner</a:t>
            </a:r>
            <a:r>
              <a:rPr lang="nl-BE" sz="1600"/>
              <a:t>, P. A. (2025). </a:t>
            </a:r>
            <a:r>
              <a:rPr lang="nl-BE" sz="1600" i="1"/>
              <a:t>Kennisrijk kansrijk. Naar een onderwijscurriculum voor diepe denkers</a:t>
            </a:r>
            <a:r>
              <a:rPr lang="nl-BE" sz="1600"/>
              <a:t>. </a:t>
            </a:r>
            <a:r>
              <a:rPr lang="nl-BE" sz="1600" err="1"/>
              <a:t>LannooCampus</a:t>
            </a:r>
            <a:r>
              <a:rPr lang="nl-BE" sz="1600"/>
              <a:t>.</a:t>
            </a:r>
          </a:p>
          <a:p>
            <a:r>
              <a:rPr lang="nl-BE" sz="1600" err="1"/>
              <a:t>Vanhees</a:t>
            </a:r>
            <a:r>
              <a:rPr lang="nl-BE" sz="1600"/>
              <a:t>, C., </a:t>
            </a:r>
            <a:r>
              <a:rPr lang="nl-BE" sz="1600" err="1"/>
              <a:t>Nijlunsing</a:t>
            </a:r>
            <a:r>
              <a:rPr lang="nl-BE" sz="1600"/>
              <a:t>, J., </a:t>
            </a:r>
            <a:r>
              <a:rPr lang="nl-BE" sz="1600" err="1"/>
              <a:t>Geudens</a:t>
            </a:r>
            <a:r>
              <a:rPr lang="nl-BE" sz="1600"/>
              <a:t>, A., Cornelis, A., Byls, H., </a:t>
            </a:r>
            <a:r>
              <a:rPr lang="nl-BE" sz="1600" err="1"/>
              <a:t>Wils</a:t>
            </a:r>
            <a:r>
              <a:rPr lang="nl-BE" sz="1600"/>
              <a:t>, M., </a:t>
            </a:r>
            <a:r>
              <a:rPr lang="nl-BE" sz="1600" err="1"/>
              <a:t>Gheyssens</a:t>
            </a:r>
            <a:r>
              <a:rPr lang="nl-BE" sz="1600"/>
              <a:t>, E., </a:t>
            </a:r>
            <a:r>
              <a:rPr lang="nl-BE" sz="1600" err="1"/>
              <a:t>Kirschner</a:t>
            </a:r>
            <a:r>
              <a:rPr lang="nl-BE" sz="1600"/>
              <a:t>, P. A., Muijs, D., Leseman, P., &amp; </a:t>
            </a:r>
            <a:r>
              <a:rPr lang="nl-BE" sz="1600" err="1"/>
              <a:t>Surma</a:t>
            </a:r>
            <a:r>
              <a:rPr lang="nl-BE" sz="1600"/>
              <a:t>, T. (2026). </a:t>
            </a:r>
            <a:r>
              <a:rPr lang="nl-BE" sz="1600" i="1"/>
              <a:t>Een literatuurstudie naar kennisrijke en kansrijke kleutercurricula. Onderzoeksrapport 1 bij het OBPWO-project Kleuters Leergierig Aan de Schoolstart (KLAS)</a:t>
            </a:r>
            <a:r>
              <a:rPr lang="nl-BE" sz="1600"/>
              <a:t>. Thomas More-hogeschool, </a:t>
            </a:r>
            <a:r>
              <a:rPr lang="nl-BE" sz="1600" err="1"/>
              <a:t>Queen's</a:t>
            </a:r>
            <a:r>
              <a:rPr lang="nl-BE" sz="1600"/>
              <a:t> University Belfast en Universiteit Utrecht.</a:t>
            </a:r>
          </a:p>
          <a:p>
            <a:r>
              <a:rPr lang="nl-BE" sz="1600" err="1"/>
              <a:t>Wils</a:t>
            </a:r>
            <a:r>
              <a:rPr lang="nl-BE" sz="1600"/>
              <a:t>, M., Byls, H., </a:t>
            </a:r>
            <a:r>
              <a:rPr lang="nl-BE" sz="1600" err="1"/>
              <a:t>Vanhees</a:t>
            </a:r>
            <a:r>
              <a:rPr lang="nl-BE" sz="1600"/>
              <a:t>, C., &amp; </a:t>
            </a:r>
            <a:r>
              <a:rPr lang="nl-BE" sz="1600" err="1"/>
              <a:t>Surma</a:t>
            </a:r>
            <a:r>
              <a:rPr lang="nl-BE" sz="1600"/>
              <a:t>, T. (2026, 8 juni). Hoe vertaal je een kennisrijk curriculum tot op de klasvloer? De rol van ondersteunende curriculummaterialen. Thomas More Expertisecentrum Onderwijs en Leren. </a:t>
            </a:r>
            <a:r>
              <a:rPr lang="nl-BE" sz="1600" u="sng">
                <a:hlinkClick r:id="rId2"/>
              </a:rPr>
              <a:t>[thomasmore.be]</a:t>
            </a:r>
            <a:endParaRPr lang="nl-BE" sz="1600"/>
          </a:p>
          <a:p>
            <a:pPr fontAlgn="t"/>
            <a:r>
              <a:rPr lang="nl-BE" sz="1600"/>
              <a:t>Cornelis, A., Spilt, J., </a:t>
            </a:r>
            <a:r>
              <a:rPr lang="nl-BE" sz="1600" err="1"/>
              <a:t>Vanblaere</a:t>
            </a:r>
            <a:r>
              <a:rPr lang="nl-BE" sz="1600"/>
              <a:t>, B., Verachtert, P., &amp; </a:t>
            </a:r>
            <a:r>
              <a:rPr lang="nl-BE" sz="1600" err="1"/>
              <a:t>Taelman</a:t>
            </a:r>
            <a:r>
              <a:rPr lang="nl-BE" sz="1600"/>
              <a:t>, H. (2024). </a:t>
            </a:r>
            <a:r>
              <a:rPr lang="nl-BE" sz="1600" i="1"/>
              <a:t>Wiskunde in de kleuterklas: Aanbevelingen voor de praktijk uit onderzoek naar kwaliteitsvol en inspirerend kleuteronderwijs</a:t>
            </a:r>
            <a:r>
              <a:rPr lang="nl-BE" sz="1600"/>
              <a:t>. </a:t>
            </a:r>
            <a:r>
              <a:rPr lang="nl-BE" sz="1600" err="1"/>
              <a:t>Odisee</a:t>
            </a:r>
            <a:r>
              <a:rPr lang="nl-BE" sz="1600"/>
              <a:t>, </a:t>
            </a:r>
            <a:r>
              <a:rPr lang="nl-BE" sz="1600" err="1"/>
              <a:t>Arteveldehogeschool</a:t>
            </a:r>
            <a:r>
              <a:rPr lang="nl-BE" sz="1600"/>
              <a:t>, KU Leuven en Thomas More. https://inspirerendkleuteronderwijs.be </a:t>
            </a:r>
          </a:p>
          <a:p>
            <a:pPr fontAlgn="t"/>
            <a:r>
              <a:rPr lang="nl-BE" sz="1600"/>
              <a:t>Mertens, E., </a:t>
            </a:r>
            <a:r>
              <a:rPr lang="nl-BE" sz="1600" err="1"/>
              <a:t>Durabile</a:t>
            </a:r>
            <a:r>
              <a:rPr lang="nl-BE" sz="1600"/>
              <a:t>, L., Spilt, J., </a:t>
            </a:r>
            <a:r>
              <a:rPr lang="nl-BE" sz="1600" err="1"/>
              <a:t>Vanblaere</a:t>
            </a:r>
            <a:r>
              <a:rPr lang="nl-BE" sz="1600"/>
              <a:t>, B., Verachtert, P., &amp; </a:t>
            </a:r>
            <a:r>
              <a:rPr lang="nl-BE" sz="1600" err="1"/>
              <a:t>Taelman</a:t>
            </a:r>
            <a:r>
              <a:rPr lang="nl-BE" sz="1600"/>
              <a:t>, H. (2024). </a:t>
            </a:r>
            <a:r>
              <a:rPr lang="nl-BE" sz="1600" i="1"/>
              <a:t>Executieve functies in de kleuterklas: Aanbevelingen voor de praktijk uit onderzoek naar kwaliteitsvol en inspirerend kleuteronderwijs</a:t>
            </a:r>
            <a:r>
              <a:rPr lang="nl-BE" sz="1600"/>
              <a:t>. </a:t>
            </a:r>
            <a:r>
              <a:rPr lang="nl-BE" sz="1600" err="1"/>
              <a:t>Odisee</a:t>
            </a:r>
            <a:r>
              <a:rPr lang="nl-BE" sz="1600"/>
              <a:t>, </a:t>
            </a:r>
            <a:r>
              <a:rPr lang="nl-BE" sz="1600" err="1"/>
              <a:t>Arteveldehogeschool</a:t>
            </a:r>
            <a:r>
              <a:rPr lang="nl-BE" sz="1600"/>
              <a:t>, KU Leuven en Thomas More. https://inspirerendkleuteronderwijs.be </a:t>
            </a:r>
          </a:p>
          <a:p>
            <a:pPr fontAlgn="t"/>
            <a:r>
              <a:rPr lang="nl-BE" sz="1600" err="1"/>
              <a:t>Taelman</a:t>
            </a:r>
            <a:r>
              <a:rPr lang="nl-BE" sz="1600"/>
              <a:t>, H., </a:t>
            </a:r>
            <a:r>
              <a:rPr lang="nl-BE" sz="1600" err="1"/>
              <a:t>Sierens</a:t>
            </a:r>
            <a:r>
              <a:rPr lang="nl-BE" sz="1600"/>
              <a:t>, S., Spilt, J., </a:t>
            </a:r>
            <a:r>
              <a:rPr lang="nl-BE" sz="1600" err="1"/>
              <a:t>Vanblaere</a:t>
            </a:r>
            <a:r>
              <a:rPr lang="nl-BE" sz="1600"/>
              <a:t>, B., Van Keer, H., &amp; Verachtert, P. (2024). </a:t>
            </a:r>
            <a:r>
              <a:rPr lang="nl-BE" sz="1600" i="1"/>
              <a:t>Taal in de kleuterklas: Aanbevelingen uit onderzoek naar kwaliteitsvol en inspirerend kleuteronderwijs</a:t>
            </a:r>
            <a:r>
              <a:rPr lang="nl-BE" sz="1600"/>
              <a:t>. </a:t>
            </a:r>
            <a:r>
              <a:rPr lang="nl-BE" sz="1600" err="1"/>
              <a:t>Odisee</a:t>
            </a:r>
            <a:r>
              <a:rPr lang="nl-BE" sz="1600"/>
              <a:t>, </a:t>
            </a:r>
            <a:r>
              <a:rPr lang="nl-BE" sz="1600" err="1"/>
              <a:t>Arteveldehogeschool</a:t>
            </a:r>
            <a:r>
              <a:rPr lang="nl-BE" sz="1600"/>
              <a:t>, Thomas More, KU Leuven en Universiteit Gent. https://inspirerendkleuteronderwijs.be </a:t>
            </a:r>
          </a:p>
          <a:p>
            <a:pPr fontAlgn="t"/>
            <a:r>
              <a:rPr lang="nl-BE" sz="1600" err="1"/>
              <a:t>Taelman</a:t>
            </a:r>
            <a:r>
              <a:rPr lang="nl-BE" sz="1600"/>
              <a:t>, H. (2025). Voorbereidingsdocument </a:t>
            </a:r>
            <a:r>
              <a:rPr lang="nl-BE" sz="1600" err="1"/>
              <a:t>keynote</a:t>
            </a:r>
            <a:r>
              <a:rPr lang="nl-BE" sz="1600"/>
              <a:t> Dag van de Kleuter. Katholiek Onderwijs Vlaanderen. </a:t>
            </a:r>
            <a:r>
              <a:rPr lang="nl-BE" sz="1600" u="sng"/>
              <a:t>[</a:t>
            </a:r>
            <a:r>
              <a:rPr lang="nl-BE" sz="1600"/>
              <a:t>Katholiek Onderwijs Vlaanderen. (2025). </a:t>
            </a:r>
          </a:p>
          <a:p>
            <a:pPr fontAlgn="t"/>
            <a:r>
              <a:rPr lang="nl-BE" sz="1600"/>
              <a:t>Bootsma, M., &amp; </a:t>
            </a:r>
            <a:r>
              <a:rPr lang="nl-BE" sz="1600" err="1"/>
              <a:t>Naaijkens</a:t>
            </a:r>
            <a:r>
              <a:rPr lang="nl-BE" sz="1600"/>
              <a:t>, E. (2023). </a:t>
            </a:r>
            <a:r>
              <a:rPr lang="nl-BE" sz="1600" i="1"/>
              <a:t>Bijna alles wat je moet weten over thematisch onderwijs</a:t>
            </a:r>
            <a:r>
              <a:rPr lang="nl-BE" sz="1600"/>
              <a:t>. Uitgeverij Pica. </a:t>
            </a:r>
          </a:p>
          <a:p>
            <a:r>
              <a:rPr lang="nl-BE" sz="1600"/>
              <a:t>Intern werkdocument ter voorbereiding van de Dag van de Kleuter 2026. Katholiek Onderwijs Vlaanderen. (2026). </a:t>
            </a:r>
          </a:p>
          <a:p>
            <a:r>
              <a:rPr lang="nl-BE" sz="1600"/>
              <a:t>Presentatie Dag van de Kleuter 2026: </a:t>
            </a:r>
            <a:r>
              <a:rPr lang="nl-BE" sz="1600" i="1"/>
              <a:t>Duik je mee in een kennisrijke zee?</a:t>
            </a:r>
            <a:r>
              <a:rPr lang="nl-BE" sz="1600"/>
              <a:t> </a:t>
            </a:r>
            <a:br>
              <a:rPr lang="nl-BE" sz="1600"/>
            </a:br>
            <a:r>
              <a:rPr lang="nl-BE" sz="1800"/>
              <a:t>Klasse. (2025). </a:t>
            </a:r>
            <a:r>
              <a:rPr lang="nl-BE" sz="1800" i="1"/>
              <a:t>Meer kennis voor kleuters? 5 bezorgdheden onder de loep</a:t>
            </a:r>
            <a:r>
              <a:rPr lang="nl-BE" sz="1800"/>
              <a:t>. </a:t>
            </a:r>
            <a:r>
              <a:rPr lang="nl-BE" sz="1800" u="sng">
                <a:hlinkClick r:id="rId3"/>
              </a:rPr>
              <a:t>https://www.klasse.be/790863/meer-kennis-voor-kleuters-5-bezorgdheden-onder-de-loep/</a:t>
            </a:r>
            <a:r>
              <a:rPr lang="nl-BE" sz="1800"/>
              <a:t> </a:t>
            </a:r>
          </a:p>
          <a:p>
            <a:r>
              <a:rPr lang="nl-BE" sz="1800"/>
              <a:t>Van </a:t>
            </a:r>
            <a:r>
              <a:rPr lang="nl-BE" sz="1800" err="1"/>
              <a:t>Leijenhorst</a:t>
            </a:r>
            <a:r>
              <a:rPr lang="nl-BE" sz="1800"/>
              <a:t>, C. (2025). </a:t>
            </a:r>
            <a:r>
              <a:rPr lang="nl-BE" sz="1800" i="1"/>
              <a:t>Kennisrijke thema's: Betekenisvol thematisch onderwijs in groep 1 en 2</a:t>
            </a:r>
            <a:r>
              <a:rPr lang="nl-BE" sz="1800"/>
              <a:t>. </a:t>
            </a:r>
            <a:r>
              <a:rPr lang="nl-BE" sz="1800" err="1"/>
              <a:t>Expertis</a:t>
            </a:r>
            <a:r>
              <a:rPr lang="nl-BE" sz="1800"/>
              <a:t> Onderwijsadviseurs.</a:t>
            </a:r>
          </a:p>
          <a:p>
            <a:endParaRPr lang="nl-BE" sz="160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F3A8CABF-97BA-4262-1465-FD60B501A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08" y="290196"/>
            <a:ext cx="9799638" cy="648481"/>
          </a:xfrm>
        </p:spPr>
        <p:txBody>
          <a:bodyPr/>
          <a:lstStyle/>
          <a:p>
            <a:r>
              <a:rPr lang="nl-BE"/>
              <a:t>Bronnen kennisrijk thema</a:t>
            </a:r>
          </a:p>
        </p:txBody>
      </p:sp>
    </p:spTree>
    <p:extLst>
      <p:ext uri="{BB962C8B-B14F-4D97-AF65-F5344CB8AC3E}">
        <p14:creationId xmlns:p14="http://schemas.microsoft.com/office/powerpoint/2010/main" val="253516504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BAEDC9CE-C6CE-04E6-BF22-DE6F869F85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205" y="1121557"/>
            <a:ext cx="11685589" cy="5464438"/>
          </a:xfrm>
        </p:spPr>
        <p:txBody>
          <a:bodyPr>
            <a:normAutofit/>
          </a:bodyPr>
          <a:lstStyle/>
          <a:p>
            <a:endParaRPr lang="nl-BE" sz="700"/>
          </a:p>
          <a:p>
            <a:pPr lvl="0"/>
            <a:r>
              <a:rPr lang="nl-BE" sz="1600" u="sng">
                <a:hlinkClick r:id="rId2"/>
              </a:rPr>
              <a:t>https://thomasmore.be/nl/expertisecentrum-onderwijs-en-leren/blog/een-rijke-kennisbasis-de-basisschool-deel-1</a:t>
            </a:r>
            <a:endParaRPr lang="nl-BE" sz="1600"/>
          </a:p>
          <a:p>
            <a:pPr lvl="0"/>
            <a:r>
              <a:rPr lang="nl-BE" sz="1600" u="sng">
                <a:hlinkClick r:id="rId3"/>
              </a:rPr>
              <a:t>https://thomasmore.be/nl/expertisecentrum-onderwijs-en-leren/blog/een-rijke-kennisbasis-de-basisschool-deel-2</a:t>
            </a:r>
            <a:endParaRPr lang="nl-BE" sz="1600"/>
          </a:p>
          <a:p>
            <a:pPr lvl="0"/>
            <a:r>
              <a:rPr lang="nl-BE" sz="1600" u="sng">
                <a:hlinkClick r:id="rId4"/>
              </a:rPr>
              <a:t>https://www.schoolmakers.be/blog/leren-en-lesgeven/kennisrijk_kleuteronderwijs/</a:t>
            </a:r>
            <a:endParaRPr lang="nl-BE" sz="1600"/>
          </a:p>
          <a:p>
            <a:pPr lvl="0"/>
            <a:r>
              <a:rPr lang="nl-BE" sz="1600" u="sng">
                <a:hlinkClick r:id="rId5"/>
              </a:rPr>
              <a:t>https://www.klasse.be/762391/kennisrijk-curriculum-kleuters/</a:t>
            </a:r>
            <a:endParaRPr lang="nl-BE" sz="1600"/>
          </a:p>
          <a:p>
            <a:pPr lvl="0"/>
            <a:r>
              <a:rPr lang="nl-BE" sz="1600" u="sng">
                <a:hlinkClick r:id="rId6"/>
              </a:rPr>
              <a:t>https://www.jsw.nl/professionalisering/bouwen-aan-blijvend-begrip-met-kennismuren/?content-type=free</a:t>
            </a:r>
            <a:endParaRPr lang="nl-BE" sz="1600"/>
          </a:p>
          <a:p>
            <a:pPr lvl="0"/>
            <a:r>
              <a:rPr lang="nl-BE" sz="1600" u="sng">
                <a:hlinkClick r:id="rId7"/>
              </a:rPr>
              <a:t>https://kleutergewijs.wordpress.com/2025/06/18/hoe-creeer-je-kennisrijke-contexten-voor-kleuters/</a:t>
            </a:r>
            <a:endParaRPr lang="nl-BE" sz="1600"/>
          </a:p>
          <a:p>
            <a:pPr lvl="0"/>
            <a:r>
              <a:rPr lang="nl-BE" sz="1600" u="sng">
                <a:hlinkClick r:id="rId8"/>
              </a:rPr>
              <a:t>https://www.klasse.be/729281/meer-inzettten-op-kennis-bij-kleuters/</a:t>
            </a:r>
            <a:endParaRPr lang="nl-BE" sz="1600"/>
          </a:p>
          <a:p>
            <a:pPr lvl="0"/>
            <a:r>
              <a:rPr lang="nl-BE" sz="1600" u="sng">
                <a:hlinkClick r:id="rId9"/>
              </a:rPr>
              <a:t>https://expertis.nl/artikel-uit-vakblad/goed-onderwijs-zonder-methode/</a:t>
            </a:r>
            <a:endParaRPr lang="nl-BE" sz="1600"/>
          </a:p>
          <a:p>
            <a:pPr lvl="0"/>
            <a:r>
              <a:rPr lang="nl-BE" sz="1600" u="sng">
                <a:hlinkClick r:id="rId10"/>
              </a:rPr>
              <a:t>https://earlyyearsblog.nl/2026/03/20/van-zandbak-tot-tijdreis-kennisrijk-thematisch-werken-met-archeologie-in-de-kleutergroep/</a:t>
            </a:r>
            <a:endParaRPr lang="nl-BE" sz="1600"/>
          </a:p>
          <a:p>
            <a:pPr lvl="0"/>
            <a:r>
              <a:rPr lang="nl-BE" sz="1600" u="sng">
                <a:hlinkClick r:id="rId11"/>
              </a:rPr>
              <a:t>https://www.kennisrotonde.nl/vraag-en-antwoord/ontwikkeling-van-kleuters-stimuleren-via-werken-met-themas</a:t>
            </a:r>
            <a:endParaRPr lang="nl-BE" sz="1600"/>
          </a:p>
          <a:p>
            <a:pPr lvl="0"/>
            <a:r>
              <a:rPr lang="nl-BE" sz="1600" u="sng">
                <a:hlinkClick r:id="rId12"/>
              </a:rPr>
              <a:t>https://kleutergewijs.wordpress.com/2025/10/01/van-spel-naar-rijke-kennis-effectieve-didactiek-voor-jonge-kinderen/</a:t>
            </a:r>
            <a:endParaRPr lang="nl-BE" sz="1600"/>
          </a:p>
          <a:p>
            <a:pPr lvl="0"/>
            <a:r>
              <a:rPr lang="nl-BE" sz="1600" u="sng">
                <a:hlinkClick r:id="rId13"/>
              </a:rPr>
              <a:t>https://kleutergewijs.wordpress.com/2026/02/04/differentieren-in-de-kleuterklas-minder-individueel-meer-samen-groeien/</a:t>
            </a:r>
            <a:endParaRPr lang="nl-BE" sz="1600"/>
          </a:p>
          <a:p>
            <a:pPr lvl="0"/>
            <a:r>
              <a:rPr lang="nl-BE" sz="1600" u="sng">
                <a:hlinkClick r:id="rId14"/>
              </a:rPr>
              <a:t>https://www.klasse.be/771831/hoe-je-alle-kleuters-spreekkansen-geeft/?utm_source=flexmail&amp;utm_medium=e-mail&amp;utm_campaign=sd2026w23&amp;utm_content=deze+andere+tips</a:t>
            </a:r>
            <a:endParaRPr lang="nl-BE" sz="1600" u="sng"/>
          </a:p>
          <a:p>
            <a:pPr lvl="0"/>
            <a:r>
              <a:rPr lang="nl-BE" sz="1600" u="sng">
                <a:hlinkClick r:id="rId15"/>
              </a:rPr>
              <a:t>www.inspirerendkleuteronderwijs.be</a:t>
            </a:r>
            <a:endParaRPr lang="nl-BE" sz="1600" u="sng"/>
          </a:p>
          <a:p>
            <a:r>
              <a:rPr lang="nl-BE" sz="1600" u="sng">
                <a:hlinkClick r:id="rId16"/>
              </a:rPr>
              <a:t>https://thomasmore.be/nl/vlaanderen-kennisrijk-kansrijk</a:t>
            </a:r>
            <a:r>
              <a:rPr lang="nl-BE" sz="1600" u="sng"/>
              <a:t> </a:t>
            </a:r>
            <a:br>
              <a:rPr lang="nl-BE" sz="1600" u="sng"/>
            </a:br>
            <a:r>
              <a:rPr lang="nl-BE" sz="1600" u="sng">
                <a:hlinkClick r:id="rId17"/>
              </a:rPr>
              <a:t>https://www.klasse.be/790863/meer-kennis-voor-kleuters-5-bezorgdheden-onder-de-loep/</a:t>
            </a:r>
            <a:r>
              <a:rPr lang="nl-BE" sz="1600"/>
              <a:t> </a:t>
            </a:r>
          </a:p>
          <a:p>
            <a:pPr marL="0" lvl="0" indent="0">
              <a:buNone/>
            </a:pPr>
            <a:endParaRPr lang="nl-BE" sz="1600" u="sng"/>
          </a:p>
          <a:p>
            <a:pPr lvl="0"/>
            <a:endParaRPr lang="nl-BE" sz="70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96A4393-4E66-4FAB-B05A-C3ACBE95E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234" y="272005"/>
            <a:ext cx="9799638" cy="648481"/>
          </a:xfrm>
        </p:spPr>
        <p:txBody>
          <a:bodyPr/>
          <a:lstStyle/>
          <a:p>
            <a:r>
              <a:rPr lang="nl-BE"/>
              <a:t>Interessante artikels en/of websites</a:t>
            </a:r>
          </a:p>
        </p:txBody>
      </p:sp>
    </p:spTree>
    <p:extLst>
      <p:ext uri="{BB962C8B-B14F-4D97-AF65-F5344CB8AC3E}">
        <p14:creationId xmlns:p14="http://schemas.microsoft.com/office/powerpoint/2010/main" val="423720560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3F883F1-F0E3-85DF-E652-97DB92F29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Bronnen</a:t>
            </a:r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7A28584-92A9-877B-6F85-5FCFCF57C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77" y="3924634"/>
            <a:ext cx="4869977" cy="2240877"/>
          </a:xfrm>
          <a:prstGeom prst="rect">
            <a:avLst/>
          </a:prstGeom>
        </p:spPr>
      </p:pic>
      <p:pic>
        <p:nvPicPr>
          <p:cNvPr id="6" name="Afbeelding 5" descr="Bijna alles wat je moet weten over thematisch onderwijs">
            <a:extLst>
              <a:ext uri="{FF2B5EF4-FFF2-40B4-BE49-F238E27FC236}">
                <a16:creationId xmlns:a16="http://schemas.microsoft.com/office/drawing/2014/main" id="{17464ECD-1CB2-7D16-3944-9609CF791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0010" y="1121557"/>
            <a:ext cx="1635430" cy="2307443"/>
          </a:xfrm>
          <a:prstGeom prst="rect">
            <a:avLst/>
          </a:prstGeom>
        </p:spPr>
      </p:pic>
      <p:pic>
        <p:nvPicPr>
          <p:cNvPr id="7" name="Afbeelding 6" descr="Kleuters en leren | 9789020955439 | Esther Gheyssens | Boeken | bol">
            <a:extLst>
              <a:ext uri="{FF2B5EF4-FFF2-40B4-BE49-F238E27FC236}">
                <a16:creationId xmlns:a16="http://schemas.microsoft.com/office/drawing/2014/main" id="{ED332B8B-DE36-C9D0-B67D-2A3C234BA0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77" y="1121558"/>
            <a:ext cx="1495601" cy="2110157"/>
          </a:xfrm>
          <a:prstGeom prst="rect">
            <a:avLst/>
          </a:prstGeom>
        </p:spPr>
      </p:pic>
      <p:pic>
        <p:nvPicPr>
          <p:cNvPr id="8" name="Afbeelding 7" descr="Kleuters en spel, Isa van der Plank | 9789401496131 | Boeken | bol">
            <a:extLst>
              <a:ext uri="{FF2B5EF4-FFF2-40B4-BE49-F238E27FC236}">
                <a16:creationId xmlns:a16="http://schemas.microsoft.com/office/drawing/2014/main" id="{29F282BB-2AD7-031C-A17B-61968FBBB1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3185" y="1121557"/>
            <a:ext cx="1634439" cy="2307443"/>
          </a:xfrm>
          <a:prstGeom prst="rect">
            <a:avLst/>
          </a:prstGeom>
        </p:spPr>
      </p:pic>
      <p:pic>
        <p:nvPicPr>
          <p:cNvPr id="9" name="Afbeelding 8" descr="Kleuterleerkracht 2.0">
            <a:extLst>
              <a:ext uri="{FF2B5EF4-FFF2-40B4-BE49-F238E27FC236}">
                <a16:creationId xmlns:a16="http://schemas.microsoft.com/office/drawing/2014/main" id="{7786CD53-D4B9-29DE-BB1F-25D0EE8570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7826" y="1121557"/>
            <a:ext cx="1635430" cy="2307443"/>
          </a:xfrm>
          <a:prstGeom prst="rect">
            <a:avLst/>
          </a:prstGeom>
        </p:spPr>
      </p:pic>
      <p:pic>
        <p:nvPicPr>
          <p:cNvPr id="10" name="Afbeelding 9" descr="Kennisrijk kansrijk">
            <a:extLst>
              <a:ext uri="{FF2B5EF4-FFF2-40B4-BE49-F238E27FC236}">
                <a16:creationId xmlns:a16="http://schemas.microsoft.com/office/drawing/2014/main" id="{CC881BE7-291F-F45F-175F-811F2D0B9E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8391" y="1121557"/>
            <a:ext cx="1502585" cy="230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95627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CC61C1-F325-BA06-CC8A-A6F44C246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600"/>
              <a:t>Bronnen effectieve didactiek</a:t>
            </a:r>
            <a:endParaRPr lang="nl-BE" sz="360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438683B-CE87-B05D-C884-E5FE96FD5C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1600" y="1712017"/>
            <a:ext cx="12192000" cy="39639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000">
                <a:solidFill>
                  <a:srgbClr val="2D3E4E"/>
                </a:solidFill>
              </a:rPr>
              <a:t>▪ </a:t>
            </a:r>
            <a:r>
              <a:rPr lang="nl-NL" sz="2000" err="1">
                <a:solidFill>
                  <a:srgbClr val="2D3E4E"/>
                </a:solidFill>
              </a:rPr>
              <a:t>Coussement</a:t>
            </a:r>
            <a:r>
              <a:rPr lang="nl-NL" sz="2000">
                <a:solidFill>
                  <a:srgbClr val="2D3E4E"/>
                </a:solidFill>
              </a:rPr>
              <a:t>, S., &amp; </a:t>
            </a:r>
            <a:r>
              <a:rPr lang="nl-NL" sz="2000" err="1">
                <a:solidFill>
                  <a:srgbClr val="2D3E4E"/>
                </a:solidFill>
              </a:rPr>
              <a:t>Dejonckheere</a:t>
            </a:r>
            <a:r>
              <a:rPr lang="nl-NL" sz="2000">
                <a:solidFill>
                  <a:srgbClr val="2D3E4E"/>
                </a:solidFill>
              </a:rPr>
              <a:t>, P. (2025). </a:t>
            </a:r>
            <a:r>
              <a:rPr lang="nl-NL" sz="2000" i="1">
                <a:solidFill>
                  <a:srgbClr val="2D3E4E"/>
                </a:solidFill>
              </a:rPr>
              <a:t>Leidraad onderwijs vanuit hoge verwachtingen</a:t>
            </a:r>
            <a:r>
              <a:rPr lang="nl-NL" sz="2000">
                <a:solidFill>
                  <a:srgbClr val="2D3E4E"/>
                </a:solidFill>
              </a:rPr>
              <a:t>. Stichting Leerpunt. </a:t>
            </a:r>
          </a:p>
          <a:p>
            <a:pPr marL="0" indent="0">
              <a:buNone/>
            </a:pPr>
            <a:r>
              <a:rPr lang="nl-BE" sz="2000">
                <a:solidFill>
                  <a:srgbClr val="2D3E4E"/>
                </a:solidFill>
              </a:rPr>
              <a:t>▪ </a:t>
            </a:r>
            <a:r>
              <a:rPr lang="nl-BE" sz="2000" err="1">
                <a:solidFill>
                  <a:srgbClr val="2D3E4E"/>
                </a:solidFill>
              </a:rPr>
              <a:t>Hollingsworth</a:t>
            </a:r>
            <a:r>
              <a:rPr lang="nl-BE" sz="2000">
                <a:solidFill>
                  <a:srgbClr val="2D3E4E"/>
                </a:solidFill>
              </a:rPr>
              <a:t>, J., &amp; </a:t>
            </a:r>
            <a:r>
              <a:rPr lang="nl-BE" sz="2000" err="1">
                <a:solidFill>
                  <a:srgbClr val="2D3E4E"/>
                </a:solidFill>
              </a:rPr>
              <a:t>Ybarra</a:t>
            </a:r>
            <a:r>
              <a:rPr lang="nl-BE" sz="2000">
                <a:solidFill>
                  <a:srgbClr val="2D3E4E"/>
                </a:solidFill>
              </a:rPr>
              <a:t>, S. (2020). </a:t>
            </a:r>
            <a:r>
              <a:rPr lang="nl-BE" sz="2000" i="1">
                <a:solidFill>
                  <a:srgbClr val="2D3E4E"/>
                </a:solidFill>
              </a:rPr>
              <a:t>Expliciete directe instructie 2.0: Tips en technieken voor een goede les </a:t>
            </a:r>
            <a:r>
              <a:rPr lang="nl-BE" sz="2000">
                <a:solidFill>
                  <a:srgbClr val="2D3E4E"/>
                </a:solidFill>
              </a:rPr>
              <a:t>(M. </a:t>
            </a:r>
            <a:r>
              <a:rPr lang="nl-BE" sz="2000" err="1">
                <a:solidFill>
                  <a:srgbClr val="2D3E4E"/>
                </a:solidFill>
              </a:rPr>
              <a:t>Schmeier</a:t>
            </a:r>
            <a:r>
              <a:rPr lang="nl-BE" sz="2000">
                <a:solidFill>
                  <a:srgbClr val="2D3E4E"/>
                </a:solidFill>
              </a:rPr>
              <a:t>, Bewerking; C. </a:t>
            </a:r>
            <a:r>
              <a:rPr lang="nl-BE" sz="2000" err="1">
                <a:solidFill>
                  <a:srgbClr val="2D3E4E"/>
                </a:solidFill>
              </a:rPr>
              <a:t>Höyng</a:t>
            </a:r>
            <a:r>
              <a:rPr lang="nl-BE" sz="2000">
                <a:solidFill>
                  <a:srgbClr val="2D3E4E"/>
                </a:solidFill>
              </a:rPr>
              <a:t>, Red.; R. Bijman, </a:t>
            </a:r>
            <a:r>
              <a:rPr lang="nl-BE" sz="2000" err="1">
                <a:solidFill>
                  <a:srgbClr val="2D3E4E"/>
                </a:solidFill>
              </a:rPr>
              <a:t>Ill</a:t>
            </a:r>
            <a:r>
              <a:rPr lang="nl-BE" sz="2000">
                <a:solidFill>
                  <a:srgbClr val="2D3E4E"/>
                </a:solidFill>
              </a:rPr>
              <a:t>.). Uitgeverij Pica. </a:t>
            </a:r>
          </a:p>
          <a:p>
            <a:pPr marL="0" indent="0">
              <a:buNone/>
            </a:pPr>
            <a:r>
              <a:rPr lang="nl-NL" sz="2000">
                <a:solidFill>
                  <a:srgbClr val="2D3E4E"/>
                </a:solidFill>
              </a:rPr>
              <a:t>▪ Leerpunt. (2022). </a:t>
            </a:r>
            <a:r>
              <a:rPr lang="nl-NL" sz="2000" i="1">
                <a:solidFill>
                  <a:srgbClr val="2D3E4E"/>
                </a:solidFill>
              </a:rPr>
              <a:t>Feedback geven aan leerlingen</a:t>
            </a:r>
            <a:r>
              <a:rPr lang="nl-NL" sz="2000">
                <a:solidFill>
                  <a:srgbClr val="2D3E4E"/>
                </a:solidFill>
              </a:rPr>
              <a:t>. https://leerpunt.be/aan-de-slag/toolkit-leren-lesgeven/feedback-geven-aan-leerlingen </a:t>
            </a:r>
          </a:p>
          <a:p>
            <a:pPr marL="0" indent="0">
              <a:buNone/>
            </a:pPr>
            <a:r>
              <a:rPr lang="nl-BE" sz="2000">
                <a:solidFill>
                  <a:srgbClr val="2D3E4E"/>
                </a:solidFill>
              </a:rPr>
              <a:t>▪ </a:t>
            </a:r>
            <a:r>
              <a:rPr lang="nl-BE" sz="2000" err="1">
                <a:solidFill>
                  <a:srgbClr val="2D3E4E"/>
                </a:solidFill>
              </a:rPr>
              <a:t>Surma</a:t>
            </a:r>
            <a:r>
              <a:rPr lang="nl-BE" sz="2000">
                <a:solidFill>
                  <a:srgbClr val="2D3E4E"/>
                </a:solidFill>
              </a:rPr>
              <a:t>, T., </a:t>
            </a:r>
            <a:r>
              <a:rPr lang="nl-BE" sz="2000" err="1">
                <a:solidFill>
                  <a:srgbClr val="2D3E4E"/>
                </a:solidFill>
              </a:rPr>
              <a:t>Vanhoyweghen</a:t>
            </a:r>
            <a:r>
              <a:rPr lang="nl-BE" sz="2000">
                <a:solidFill>
                  <a:srgbClr val="2D3E4E"/>
                </a:solidFill>
              </a:rPr>
              <a:t>, K., Sluijsmans, D., Camp, G., Muijs, D., &amp; </a:t>
            </a:r>
            <a:r>
              <a:rPr lang="nl-BE" sz="2000" err="1">
                <a:solidFill>
                  <a:srgbClr val="2D3E4E"/>
                </a:solidFill>
              </a:rPr>
              <a:t>Kirschner</a:t>
            </a:r>
            <a:r>
              <a:rPr lang="nl-BE" sz="2000">
                <a:solidFill>
                  <a:srgbClr val="2D3E4E"/>
                </a:solidFill>
              </a:rPr>
              <a:t>, P. A. (2019). </a:t>
            </a:r>
            <a:r>
              <a:rPr lang="nl-BE" sz="2000" i="1">
                <a:solidFill>
                  <a:srgbClr val="2D3E4E"/>
                </a:solidFill>
              </a:rPr>
              <a:t>Wijze lessen: twaalf bouwstenen voor effectieve didactiek</a:t>
            </a:r>
            <a:r>
              <a:rPr lang="nl-BE" sz="2000">
                <a:solidFill>
                  <a:srgbClr val="2D3E4E"/>
                </a:solidFill>
              </a:rPr>
              <a:t>. Meppel: Ten Brink Uitgevers. </a:t>
            </a:r>
          </a:p>
          <a:p>
            <a:pPr marL="0" indent="0">
              <a:buNone/>
            </a:pPr>
            <a:r>
              <a:rPr lang="nl-NL" sz="2000" err="1">
                <a:solidFill>
                  <a:srgbClr val="2D3E4E"/>
                </a:solidFill>
              </a:rPr>
              <a:t>Schreiner</a:t>
            </a:r>
            <a:r>
              <a:rPr lang="nl-NL" sz="2000">
                <a:solidFill>
                  <a:srgbClr val="2D3E4E"/>
                </a:solidFill>
              </a:rPr>
              <a:t>, G., &amp; Jacobs, R. (2023). </a:t>
            </a:r>
            <a:r>
              <a:rPr lang="nl-NL" sz="2000" i="1" err="1">
                <a:solidFill>
                  <a:srgbClr val="2D3E4E"/>
                </a:solidFill>
              </a:rPr>
              <a:t>Teach</a:t>
            </a:r>
            <a:r>
              <a:rPr lang="nl-NL" sz="2000" i="1">
                <a:solidFill>
                  <a:srgbClr val="2D3E4E"/>
                </a:solidFill>
              </a:rPr>
              <a:t> like a </a:t>
            </a:r>
            <a:r>
              <a:rPr lang="nl-NL" sz="2000" i="1" err="1">
                <a:solidFill>
                  <a:srgbClr val="2D3E4E"/>
                </a:solidFill>
              </a:rPr>
              <a:t>champion</a:t>
            </a:r>
            <a:r>
              <a:rPr lang="nl-NL" sz="2000" i="1">
                <a:solidFill>
                  <a:srgbClr val="2D3E4E"/>
                </a:solidFill>
              </a:rPr>
              <a:t> 3.0: het jonge kind : 24 praktische technieken om jonge kinderen laat schitteren</a:t>
            </a:r>
            <a:r>
              <a:rPr lang="nl-NL" sz="2000">
                <a:solidFill>
                  <a:srgbClr val="2D3E4E"/>
                </a:solidFill>
              </a:rPr>
              <a:t>. </a:t>
            </a:r>
          </a:p>
          <a:p>
            <a:endParaRPr lang="nl-BE" sz="2000">
              <a:solidFill>
                <a:srgbClr val="2D3E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42700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3F883F1-F0E3-85DF-E652-97DB92F2996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-1" y="473075"/>
            <a:ext cx="12113232" cy="647700"/>
          </a:xfrm>
        </p:spPr>
        <p:txBody>
          <a:bodyPr>
            <a:noAutofit/>
          </a:bodyPr>
          <a:lstStyle/>
          <a:p>
            <a:r>
              <a:rPr lang="nl-NL" sz="3600"/>
              <a:t>Bronnen Krachtig aan de slag met je basisaanbod</a:t>
            </a:r>
            <a:endParaRPr lang="nl-BE" sz="3600"/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AE99A0FB-EEBD-FBE3-F333-ECD129084BA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349375"/>
            <a:ext cx="9799638" cy="2109788"/>
          </a:xfrm>
        </p:spPr>
        <p:txBody>
          <a:bodyPr/>
          <a:lstStyle/>
          <a:p>
            <a:pPr fontAlgn="ctr"/>
            <a:r>
              <a:rPr lang="nl-NL">
                <a:hlinkClick r:id="rId3"/>
              </a:rPr>
              <a:t>https://www.klasse.be/762391/kennisrijk-curriculum-kleuters/</a:t>
            </a:r>
            <a:endParaRPr lang="nl-NL"/>
          </a:p>
          <a:p>
            <a:pPr fontAlgn="ctr"/>
            <a:r>
              <a:rPr lang="nl-NL">
                <a:hlinkClick r:id="rId4"/>
              </a:rPr>
              <a:t>https://kleutergewijs.wordpress.com/2025/06/18/hoe-creeer-je-kennisrijke-contexten-voor-kleuters/</a:t>
            </a:r>
            <a:endParaRPr lang="nl-NL"/>
          </a:p>
          <a:p>
            <a:r>
              <a:rPr lang="nl-BE">
                <a:hlinkClick r:id="rId5"/>
              </a:rPr>
              <a:t>https://kleutergewijs.wordpress.com/2025/10/01/van-spel-naar-rijke-kennis-effectieve-didactiek-voor-jonge-kinderen/</a:t>
            </a:r>
            <a:r>
              <a:rPr lang="nl-BE"/>
              <a:t>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7A28584-92A9-877B-6F85-5FCFCF57C5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177" y="4446874"/>
            <a:ext cx="4869977" cy="2240877"/>
          </a:xfrm>
          <a:prstGeom prst="rect">
            <a:avLst/>
          </a:prstGeom>
        </p:spPr>
      </p:pic>
      <p:pic>
        <p:nvPicPr>
          <p:cNvPr id="7" name="Afbeelding 6" descr="Kleuters en leren | 9789020955439 | Esther Gheyssens | Boeken | bol">
            <a:extLst>
              <a:ext uri="{FF2B5EF4-FFF2-40B4-BE49-F238E27FC236}">
                <a16:creationId xmlns:a16="http://schemas.microsoft.com/office/drawing/2014/main" id="{ED332B8B-DE36-C9D0-B67D-2A3C234BA0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3125" y="4435479"/>
            <a:ext cx="1635429" cy="2307442"/>
          </a:xfrm>
          <a:prstGeom prst="rect">
            <a:avLst/>
          </a:prstGeom>
        </p:spPr>
      </p:pic>
      <p:pic>
        <p:nvPicPr>
          <p:cNvPr id="8" name="Afbeelding 7" descr="Kleuters en spel, Isa van der Plank | 9789401496131 | Boeken | bol">
            <a:extLst>
              <a:ext uri="{FF2B5EF4-FFF2-40B4-BE49-F238E27FC236}">
                <a16:creationId xmlns:a16="http://schemas.microsoft.com/office/drawing/2014/main" id="{29F282BB-2AD7-031C-A17B-61968FBBB1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20941" y="4435480"/>
            <a:ext cx="1634439" cy="2307443"/>
          </a:xfrm>
          <a:prstGeom prst="rect">
            <a:avLst/>
          </a:prstGeom>
        </p:spPr>
      </p:pic>
      <p:pic>
        <p:nvPicPr>
          <p:cNvPr id="9" name="Afbeelding 8" descr="Kleuterleerkracht 2.0">
            <a:extLst>
              <a:ext uri="{FF2B5EF4-FFF2-40B4-BE49-F238E27FC236}">
                <a16:creationId xmlns:a16="http://schemas.microsoft.com/office/drawing/2014/main" id="{7786CD53-D4B9-29DE-BB1F-25D0EE8570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73473" y="4435479"/>
            <a:ext cx="1635430" cy="230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60614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704521"/>
      </p:ext>
    </p:extLst>
  </p:cSld>
  <p:clrMapOvr>
    <a:masterClrMapping/>
  </p:clrMapOvr>
</p:sld>
</file>

<file path=ppt/theme/theme1.xml><?xml version="1.0" encoding="utf-8"?>
<a:theme xmlns:a="http://schemas.openxmlformats.org/drawingml/2006/main" name="Op.stap Leerroutes voor iedereen">
  <a:themeElements>
    <a:clrScheme name="Katholiek Onderwijs Vlaanderen 2020">
      <a:dk1>
        <a:sysClr val="windowText" lastClr="000000"/>
      </a:dk1>
      <a:lt1>
        <a:sysClr val="window" lastClr="FFFFFF"/>
      </a:lt1>
      <a:dk2>
        <a:srgbClr val="EC7D23"/>
      </a:dk2>
      <a:lt2>
        <a:srgbClr val="F1DE00"/>
      </a:lt2>
      <a:accent1>
        <a:srgbClr val="AE2081"/>
      </a:accent1>
      <a:accent2>
        <a:srgbClr val="EC7D23"/>
      </a:accent2>
      <a:accent3>
        <a:srgbClr val="A8AF37"/>
      </a:accent3>
      <a:accent4>
        <a:srgbClr val="4CBCC5"/>
      </a:accent4>
      <a:accent5>
        <a:srgbClr val="116CA8"/>
      </a:accent5>
      <a:accent6>
        <a:srgbClr val="82B863"/>
      </a:accent6>
      <a:hlink>
        <a:srgbClr val="0000FF"/>
      </a:hlink>
      <a:folHlink>
        <a:srgbClr val="92D050"/>
      </a:folHlink>
    </a:clrScheme>
    <a:fontScheme name="KathOndVla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4" id="{3C5F0084-0EF5-C548-B210-0BE6F3FDD0A0}" vid="{D1DBE5CB-4001-384A-9390-A631FF8A7F70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e4" id="{3C5F0084-0EF5-C548-B210-0BE6F3FDD0A0}" vid="{A2D9716C-8FC5-AE4F-9504-D8E85FCF09D4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70fcfa8-295d-49b2-b0d4-b1612e9b9e9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9DF1E7F3D9854488EDF4FCD1915617" ma:contentTypeVersion="12" ma:contentTypeDescription="Create a new document." ma:contentTypeScope="" ma:versionID="9e42680bdf0f16a73fbd00d580693831">
  <xsd:schema xmlns:xsd="http://www.w3.org/2001/XMLSchema" xmlns:xs="http://www.w3.org/2001/XMLSchema" xmlns:p="http://schemas.microsoft.com/office/2006/metadata/properties" xmlns:ns2="770fcfa8-295d-49b2-b0d4-b1612e9b9e9e" targetNamespace="http://schemas.microsoft.com/office/2006/metadata/properties" ma:root="true" ma:fieldsID="2844a5a3950b73e1cf4fd6b2d04e4e9f" ns2:_="">
    <xsd:import namespace="770fcfa8-295d-49b2-b0d4-b1612e9b9e9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0fcfa8-295d-49b2-b0d4-b1612e9b9e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44900684-5160-4c4d-8029-43da39098b3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13D4B2-B76E-40AB-88D6-70D6EA67DF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3D44195-B531-457E-8D05-108D6338281D}">
  <ds:schemaRefs>
    <ds:schemaRef ds:uri="http://schemas.microsoft.com/office/2006/metadata/properties"/>
    <ds:schemaRef ds:uri="http://schemas.microsoft.com/office/infopath/2007/PartnerControls"/>
    <ds:schemaRef ds:uri="http://purl.org/dc/elements/1.1/"/>
    <ds:schemaRef ds:uri="770fcfa8-295d-49b2-b0d4-b1612e9b9e9e"/>
    <ds:schemaRef ds:uri="http://purl.org/dc/dcmitype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3E292AE8-C62E-4C8B-AB3C-454B4BC73F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0fcfa8-295d-49b2-b0d4-b1612e9b9e9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sjabloon op.stap 1</Template>
  <TotalTime>5</TotalTime>
  <Words>5575</Words>
  <Application>Microsoft Office PowerPoint</Application>
  <PresentationFormat>Breedbeeld</PresentationFormat>
  <Paragraphs>784</Paragraphs>
  <Slides>118</Slides>
  <Notes>84</Notes>
  <HiddenSlides>4</HiddenSlides>
  <MMClips>0</MMClips>
  <ScaleCrop>false</ScaleCrop>
  <HeadingPairs>
    <vt:vector size="6" baseType="variant">
      <vt:variant>
        <vt:lpstr>Gebruikte lettertypen</vt:lpstr>
      </vt:variant>
      <vt:variant>
        <vt:i4>12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118</vt:i4>
      </vt:variant>
    </vt:vector>
  </HeadingPairs>
  <TitlesOfParts>
    <vt:vector size="132" baseType="lpstr">
      <vt:lpstr>Aptos</vt:lpstr>
      <vt:lpstr>Aptos Display</vt:lpstr>
      <vt:lpstr>Arial</vt:lpstr>
      <vt:lpstr>Calibri</vt:lpstr>
      <vt:lpstr>Calibri,Sans-Serif</vt:lpstr>
      <vt:lpstr>Comic Sans MS</vt:lpstr>
      <vt:lpstr>Poppins</vt:lpstr>
      <vt:lpstr>Poppins ExtraBold</vt:lpstr>
      <vt:lpstr>Poppins Medium</vt:lpstr>
      <vt:lpstr>Roboto</vt:lpstr>
      <vt:lpstr>Trebuchet MS</vt:lpstr>
      <vt:lpstr>Wingdings</vt:lpstr>
      <vt:lpstr>Op.stap Leerroutes voor iedereen</vt:lpstr>
      <vt:lpstr>Aangepast ontwerp</vt:lpstr>
      <vt:lpstr>Webinar </vt:lpstr>
      <vt:lpstr>Praktische afspraken</vt:lpstr>
      <vt:lpstr>Doelen voor vandaag</vt:lpstr>
      <vt:lpstr>Agenda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Van activiteitgericht plannen naar doelgericht handelen</vt:lpstr>
      <vt:lpstr>D1. Het schoolteam realiseert doelgericht een brede en harmonische vorming die betekenisvol is</vt:lpstr>
      <vt:lpstr>D2. Het schoolteam hanteert doelen die sporen met het gevalideerd doelenkader en zorgt voor samenhang tussen de doelen</vt:lpstr>
      <vt:lpstr>D3. Het schoolteam hanteert uitdagende en haalbare doelen</vt:lpstr>
      <vt:lpstr>D4. Het schoolteam expliciteert de doelen en de beoordelingscriteria</vt:lpstr>
      <vt:lpstr>D4. Het schoolteam expliciteert de doelen en de beoordelingscriteria</vt:lpstr>
      <vt:lpstr>PowerPoint-presentatie</vt:lpstr>
      <vt:lpstr>PowerPoint-presentatie</vt:lpstr>
      <vt:lpstr>Visualiseren is een bewuste didactische keuze</vt:lpstr>
      <vt:lpstr>Doelenkaartjes: eerst kritisch kijken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De grootste wijziging</vt:lpstr>
      <vt:lpstr>Wat wil dit dan zeggen voor onze doelgroep?</vt:lpstr>
      <vt:lpstr>1. DOELGERICHT</vt:lpstr>
      <vt:lpstr>1. DOELGERICHT</vt:lpstr>
      <vt:lpstr>PowerPoint-presentatie</vt:lpstr>
      <vt:lpstr>PowerPoint-presentatie</vt:lpstr>
      <vt:lpstr>Criteria themadoel</vt:lpstr>
      <vt:lpstr>Mogelijke richtvragen</vt:lpstr>
      <vt:lpstr>Voorbeeld van een goed themadoel</vt:lpstr>
      <vt:lpstr>Geen themadoel, eerder subdoel</vt:lpstr>
      <vt:lpstr>2. SAMENHANG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2. SAMENHANG</vt:lpstr>
      <vt:lpstr>PowerPoint-presentatie</vt:lpstr>
      <vt:lpstr>3. AANBOD</vt:lpstr>
      <vt:lpstr>3. AANBOD</vt:lpstr>
      <vt:lpstr>PowerPoint-presentatie</vt:lpstr>
      <vt:lpstr>4. LEERLUS</vt:lpstr>
      <vt:lpstr>4. LEERLUS</vt:lpstr>
      <vt:lpstr>PowerPoint-presentatie</vt:lpstr>
      <vt:lpstr>5. REFLECTIE EN MONITORING</vt:lpstr>
      <vt:lpstr>PowerPoint-presentatie</vt:lpstr>
      <vt:lpstr>WOORDENSCHAT</vt:lpstr>
      <vt:lpstr>WOORDENSCHAT</vt:lpstr>
      <vt:lpstr>PowerPoint-presentatie</vt:lpstr>
      <vt:lpstr>Werkdocument - invulsjabloon</vt:lpstr>
      <vt:lpstr>PowerPoint-presentatie</vt:lpstr>
      <vt:lpstr>PowerPoint-presentatie</vt:lpstr>
      <vt:lpstr>Jaarplanning</vt:lpstr>
      <vt:lpstr>Jaarplanning</vt:lpstr>
      <vt:lpstr>PowerPoint-presentatie</vt:lpstr>
      <vt:lpstr>Wat nemen we mee?</vt:lpstr>
      <vt:lpstr>PowerPoint-presentatie</vt:lpstr>
      <vt:lpstr>PowerPoint-presentatie</vt:lpstr>
      <vt:lpstr>PowerPoint-presentatie</vt:lpstr>
      <vt:lpstr>Nadenken over Voorwaarden = nadenken over Rijk basismilieu</vt:lpstr>
      <vt:lpstr>Rijke speel- en leeromgevingen</vt:lpstr>
      <vt:lpstr>In de kijker</vt:lpstr>
      <vt:lpstr>PowerPoint-presentatie</vt:lpstr>
      <vt:lpstr>PowerPoint-presentatie</vt:lpstr>
      <vt:lpstr>PowerPoint-presentatie</vt:lpstr>
      <vt:lpstr>PowerPoint-presentatie</vt:lpstr>
      <vt:lpstr>Effectieve didactiek: 15min die ertoe doen</vt:lpstr>
      <vt:lpstr>Effectieve didactiek, wetenschap &amp; praktijk</vt:lpstr>
      <vt:lpstr>PowerPoint-presentatie</vt:lpstr>
      <vt:lpstr>15 minuten die ertoe doen</vt:lpstr>
      <vt:lpstr>Instructiekring in het kleuteronderwijs</vt:lpstr>
      <vt:lpstr>Vergeetcurve van Ebbinghaus</vt:lpstr>
      <vt:lpstr>Instructiekring in het kleuteronderwijs</vt:lpstr>
      <vt:lpstr>De instructiekring</vt:lpstr>
      <vt:lpstr>PowerPoint-presentatie</vt:lpstr>
      <vt:lpstr>Instructiekring of –moment?</vt:lpstr>
      <vt:lpstr>Wat is een instructiekring/ -moment?</vt:lpstr>
      <vt:lpstr>PowerPoint-presentatie</vt:lpstr>
      <vt:lpstr>PowerPoint-presentatie</vt:lpstr>
      <vt:lpstr>PowerPoint-presentatie</vt:lpstr>
      <vt:lpstr>PowerPoint-presentatie</vt:lpstr>
      <vt:lpstr>Iedereen actief</vt:lpstr>
      <vt:lpstr>Helder, uitdagend doel – Waarom?</vt:lpstr>
      <vt:lpstr>PowerPoint-presentatie</vt:lpstr>
      <vt:lpstr>Helder, uitdagend doel</vt:lpstr>
      <vt:lpstr>Stapsgewijs naar zelfstandigheid</vt:lpstr>
      <vt:lpstr>Instructie – begeleid inoefenen - zelfstandige verwerking</vt:lpstr>
      <vt:lpstr>Woord &amp; beeld -  Wat &amp; waarom?</vt:lpstr>
      <vt:lpstr>Woord &amp; beeld</vt:lpstr>
      <vt:lpstr>PowerPoint-presentatie</vt:lpstr>
      <vt:lpstr>Gespreid oefenen</vt:lpstr>
      <vt:lpstr>Controle van begrip</vt:lpstr>
      <vt:lpstr>PowerPoint-presentatie</vt:lpstr>
      <vt:lpstr>controle van begrip </vt:lpstr>
      <vt:lpstr>Routines</vt:lpstr>
      <vt:lpstr>PowerPoint-presentatie</vt:lpstr>
      <vt:lpstr>Doelen voor vandaag</vt:lpstr>
      <vt:lpstr>PowerPoint-presentatie</vt:lpstr>
      <vt:lpstr>Bronnen kennisrijk thema</vt:lpstr>
      <vt:lpstr>Interessante artikels en/of websites</vt:lpstr>
      <vt:lpstr>Bronnen</vt:lpstr>
      <vt:lpstr>Bronnen effectieve didactiek</vt:lpstr>
      <vt:lpstr>Bronnen Krachtig aan de slag met je basisaanbod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Stijn De Milde</dc:creator>
  <cp:lastModifiedBy>Isabelle Buyse</cp:lastModifiedBy>
  <cp:revision>3</cp:revision>
  <dcterms:created xsi:type="dcterms:W3CDTF">2026-01-25T19:21:36Z</dcterms:created>
  <dcterms:modified xsi:type="dcterms:W3CDTF">2026-10-27T14:11:09Z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0x0101009A9DF1E7F3D9854488EDF4FCD1915617</vt:lpwstr>
  </property>
  <property fmtid="{D5CDD505-2E9C-101B-9397-08002B2CF9AE}" pid="3" name="MediaServiceImageTags">
    <vt:lpwstr/>
  </property>
</Properties>
</file>