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841" r:id="rId5"/>
  </p:sldMasterIdLst>
  <p:notesMasterIdLst>
    <p:notesMasterId r:id="rId28"/>
  </p:notesMasterIdLst>
  <p:handoutMasterIdLst>
    <p:handoutMasterId r:id="rId29"/>
  </p:handoutMasterIdLst>
  <p:sldIdLst>
    <p:sldId id="321" r:id="rId6"/>
    <p:sldId id="327" r:id="rId7"/>
    <p:sldId id="328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5" r:id="rId18"/>
    <p:sldId id="344" r:id="rId19"/>
    <p:sldId id="343" r:id="rId20"/>
    <p:sldId id="342" r:id="rId21"/>
    <p:sldId id="346" r:id="rId22"/>
    <p:sldId id="341" r:id="rId23"/>
    <p:sldId id="326" r:id="rId24"/>
    <p:sldId id="329" r:id="rId25"/>
    <p:sldId id="331" r:id="rId26"/>
    <p:sldId id="330" r:id="rId27"/>
  </p:sldIdLst>
  <p:sldSz cx="9906000" cy="6858000" type="A4"/>
  <p:notesSz cx="6858000" cy="9144000"/>
  <p:defaultTextStyle>
    <a:defPPr>
      <a:defRPr lang="nl-BE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081"/>
    <a:srgbClr val="2D3E4E"/>
    <a:srgbClr val="A8AF37"/>
    <a:srgbClr val="4CBCC5"/>
    <a:srgbClr val="EC7D23"/>
    <a:srgbClr val="9A1C6A"/>
    <a:srgbClr val="E8ECF0"/>
    <a:srgbClr val="E9DBE9"/>
    <a:srgbClr val="DEF3F4"/>
    <a:srgbClr val="ECE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156A4-D6BD-478B-A284-19E50E987C51}" v="44" dt="2025-10-09T14:09:51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 varScale="1">
        <p:scale>
          <a:sx n="59" d="100"/>
          <a:sy n="5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issa de Bilde" userId="e833d9b7-2ff6-4e24-a04a-54a395555bd8" providerId="ADAL" clId="{4EC5B26F-2ACA-4E91-BD40-49871A8519D3}"/>
    <pc:docChg chg="custSel addSld delSld modSld">
      <pc:chgData name="Jerissa de Bilde" userId="e833d9b7-2ff6-4e24-a04a-54a395555bd8" providerId="ADAL" clId="{4EC5B26F-2ACA-4E91-BD40-49871A8519D3}" dt="2025-10-09T14:10:41.884" v="318" actId="14100"/>
      <pc:docMkLst>
        <pc:docMk/>
      </pc:docMkLst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4198561225" sldId="277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80190681" sldId="296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582314995" sldId="297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543596552" sldId="298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656802290" sldId="299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663175303" sldId="300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870475815" sldId="301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366078057" sldId="302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011686454" sldId="303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461865676" sldId="304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3174094775" sldId="305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771890093" sldId="306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154278429" sldId="307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646616177" sldId="308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346520425" sldId="309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464893671" sldId="310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126923979" sldId="311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3058334025" sldId="312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3122796174" sldId="313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694893544" sldId="314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66740400" sldId="315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211327296" sldId="316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565554804" sldId="319"/>
        </pc:sldMkLst>
      </pc:sldChg>
      <pc:sldChg chg="addSp modSp del mod">
        <pc:chgData name="Jerissa de Bilde" userId="e833d9b7-2ff6-4e24-a04a-54a395555bd8" providerId="ADAL" clId="{4EC5B26F-2ACA-4E91-BD40-49871A8519D3}" dt="2025-10-09T14:09:39.606" v="305" actId="47"/>
        <pc:sldMkLst>
          <pc:docMk/>
          <pc:sldMk cId="919910368" sldId="320"/>
        </pc:sldMkLst>
        <pc:spChg chg="mod">
          <ac:chgData name="Jerissa de Bilde" userId="e833d9b7-2ff6-4e24-a04a-54a395555bd8" providerId="ADAL" clId="{4EC5B26F-2ACA-4E91-BD40-49871A8519D3}" dt="2025-10-09T13:47:19.237" v="54" actId="20577"/>
          <ac:spMkLst>
            <pc:docMk/>
            <pc:sldMk cId="919910368" sldId="320"/>
            <ac:spMk id="2" creationId="{859882B4-5D86-EFCC-90CE-0B1A7BC3ABD6}"/>
          </ac:spMkLst>
        </pc:spChg>
        <pc:picChg chg="add mod">
          <ac:chgData name="Jerissa de Bilde" userId="e833d9b7-2ff6-4e24-a04a-54a395555bd8" providerId="ADAL" clId="{4EC5B26F-2ACA-4E91-BD40-49871A8519D3}" dt="2025-10-09T13:47:25.519" v="56" actId="1076"/>
          <ac:picMkLst>
            <pc:docMk/>
            <pc:sldMk cId="919910368" sldId="320"/>
            <ac:picMk id="3" creationId="{72A8AFFF-06D2-BA22-0784-FD43FF2EBE82}"/>
          </ac:picMkLst>
        </pc:picChg>
      </pc:sldChg>
      <pc:sldChg chg="addSp delSp modSp new mod modClrScheme chgLayout">
        <pc:chgData name="Jerissa de Bilde" userId="e833d9b7-2ff6-4e24-a04a-54a395555bd8" providerId="ADAL" clId="{4EC5B26F-2ACA-4E91-BD40-49871A8519D3}" dt="2025-10-09T14:10:16.566" v="315" actId="478"/>
        <pc:sldMkLst>
          <pc:docMk/>
          <pc:sldMk cId="1765708153" sldId="321"/>
        </pc:sldMkLst>
        <pc:spChg chg="del mod ord">
          <ac:chgData name="Jerissa de Bilde" userId="e833d9b7-2ff6-4e24-a04a-54a395555bd8" providerId="ADAL" clId="{4EC5B26F-2ACA-4E91-BD40-49871A8519D3}" dt="2025-10-09T13:48:19.120" v="116" actId="700"/>
          <ac:spMkLst>
            <pc:docMk/>
            <pc:sldMk cId="1765708153" sldId="321"/>
            <ac:spMk id="2" creationId="{6ADED8A7-4E10-8BC3-BB3B-2DD95A7A54E4}"/>
          </ac:spMkLst>
        </pc:spChg>
        <pc:spChg chg="del">
          <ac:chgData name="Jerissa de Bilde" userId="e833d9b7-2ff6-4e24-a04a-54a395555bd8" providerId="ADAL" clId="{4EC5B26F-2ACA-4E91-BD40-49871A8519D3}" dt="2025-10-09T13:48:19.120" v="116" actId="700"/>
          <ac:spMkLst>
            <pc:docMk/>
            <pc:sldMk cId="1765708153" sldId="321"/>
            <ac:spMk id="3" creationId="{9DE2676B-3377-E311-8A30-3733551F66B4}"/>
          </ac:spMkLst>
        </pc:spChg>
        <pc:spChg chg="add mod ord">
          <ac:chgData name="Jerissa de Bilde" userId="e833d9b7-2ff6-4e24-a04a-54a395555bd8" providerId="ADAL" clId="{4EC5B26F-2ACA-4E91-BD40-49871A8519D3}" dt="2025-10-09T13:48:27.920" v="168" actId="20577"/>
          <ac:spMkLst>
            <pc:docMk/>
            <pc:sldMk cId="1765708153" sldId="321"/>
            <ac:spMk id="4" creationId="{A0A1851D-4B17-BB8B-1DA5-70C53298ED30}"/>
          </ac:spMkLst>
        </pc:spChg>
        <pc:picChg chg="add del mod">
          <ac:chgData name="Jerissa de Bilde" userId="e833d9b7-2ff6-4e24-a04a-54a395555bd8" providerId="ADAL" clId="{4EC5B26F-2ACA-4E91-BD40-49871A8519D3}" dt="2025-10-09T14:10:16.566" v="315" actId="478"/>
          <ac:picMkLst>
            <pc:docMk/>
            <pc:sldMk cId="1765708153" sldId="321"/>
            <ac:picMk id="5" creationId="{B3FBAD72-8216-5BA0-DDC9-891B61F697C3}"/>
          </ac:picMkLst>
        </pc:picChg>
      </pc:sldChg>
      <pc:sldChg chg="del">
        <pc:chgData name="Jerissa de Bilde" userId="e833d9b7-2ff6-4e24-a04a-54a395555bd8" providerId="ADAL" clId="{4EC5B26F-2ACA-4E91-BD40-49871A8519D3}" dt="2025-10-09T13:46:07.714" v="1" actId="47"/>
        <pc:sldMkLst>
          <pc:docMk/>
          <pc:sldMk cId="2788245484" sldId="321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458507408" sldId="322"/>
        </pc:sldMkLst>
      </pc:sldChg>
      <pc:sldChg chg="add del">
        <pc:chgData name="Jerissa de Bilde" userId="e833d9b7-2ff6-4e24-a04a-54a395555bd8" providerId="ADAL" clId="{4EC5B26F-2ACA-4E91-BD40-49871A8519D3}" dt="2025-10-09T14:09:40.522" v="306" actId="47"/>
        <pc:sldMkLst>
          <pc:docMk/>
          <pc:sldMk cId="661869774" sldId="322"/>
        </pc:sldMkLst>
      </pc:sldChg>
      <pc:sldChg chg="add del">
        <pc:chgData name="Jerissa de Bilde" userId="e833d9b7-2ff6-4e24-a04a-54a395555bd8" providerId="ADAL" clId="{4EC5B26F-2ACA-4E91-BD40-49871A8519D3}" dt="2025-10-09T14:10:04.386" v="314" actId="2696"/>
        <pc:sldMkLst>
          <pc:docMk/>
          <pc:sldMk cId="401911290" sldId="323"/>
        </pc:sldMkLst>
      </pc:sldChg>
      <pc:sldChg chg="addSp modSp add del mod modClrScheme chgLayout">
        <pc:chgData name="Jerissa de Bilde" userId="e833d9b7-2ff6-4e24-a04a-54a395555bd8" providerId="ADAL" clId="{4EC5B26F-2ACA-4E91-BD40-49871A8519D3}" dt="2025-10-09T14:09:43.604" v="307" actId="47"/>
        <pc:sldMkLst>
          <pc:docMk/>
          <pc:sldMk cId="1715704524" sldId="324"/>
        </pc:sldMkLst>
        <pc:spChg chg="add mod ord">
          <ac:chgData name="Jerissa de Bilde" userId="e833d9b7-2ff6-4e24-a04a-54a395555bd8" providerId="ADAL" clId="{4EC5B26F-2ACA-4E91-BD40-49871A8519D3}" dt="2025-10-09T13:48:06.983" v="114" actId="20577"/>
          <ac:spMkLst>
            <pc:docMk/>
            <pc:sldMk cId="1715704524" sldId="324"/>
            <ac:spMk id="4" creationId="{CDE9C000-8FBE-5237-EFB5-656A72199A0F}"/>
          </ac:spMkLst>
        </pc:spChg>
        <pc:spChg chg="add mod ord">
          <ac:chgData name="Jerissa de Bilde" userId="e833d9b7-2ff6-4e24-a04a-54a395555bd8" providerId="ADAL" clId="{4EC5B26F-2ACA-4E91-BD40-49871A8519D3}" dt="2025-10-09T13:47:54.343" v="61" actId="700"/>
          <ac:spMkLst>
            <pc:docMk/>
            <pc:sldMk cId="1715704524" sldId="324"/>
            <ac:spMk id="5" creationId="{DE6CF7F8-1B81-2523-F39B-AE73307DF4F6}"/>
          </ac:spMkLst>
        </pc:spChg>
      </pc:sldChg>
      <pc:sldChg chg="add del">
        <pc:chgData name="Jerissa de Bilde" userId="e833d9b7-2ff6-4e24-a04a-54a395555bd8" providerId="ADAL" clId="{4EC5B26F-2ACA-4E91-BD40-49871A8519D3}" dt="2025-10-09T14:09:44.756" v="308" actId="47"/>
        <pc:sldMkLst>
          <pc:docMk/>
          <pc:sldMk cId="902495036" sldId="325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946364656" sldId="325"/>
        </pc:sldMkLst>
      </pc:sldChg>
      <pc:sldChg chg="addSp delSp modSp add mod">
        <pc:chgData name="Jerissa de Bilde" userId="e833d9b7-2ff6-4e24-a04a-54a395555bd8" providerId="ADAL" clId="{4EC5B26F-2ACA-4E91-BD40-49871A8519D3}" dt="2025-10-09T13:49:39.609" v="181" actId="14100"/>
        <pc:sldMkLst>
          <pc:docMk/>
          <pc:sldMk cId="3816287879" sldId="326"/>
        </pc:sldMkLst>
        <pc:spChg chg="del">
          <ac:chgData name="Jerissa de Bilde" userId="e833d9b7-2ff6-4e24-a04a-54a395555bd8" providerId="ADAL" clId="{4EC5B26F-2ACA-4E91-BD40-49871A8519D3}" dt="2025-10-09T13:49:24.162" v="176" actId="478"/>
          <ac:spMkLst>
            <pc:docMk/>
            <pc:sldMk cId="3816287879" sldId="326"/>
            <ac:spMk id="2" creationId="{B2B99CF8-C3DB-0E83-46B5-29DA31B90441}"/>
          </ac:spMkLst>
        </pc:spChg>
        <pc:picChg chg="del mod">
          <ac:chgData name="Jerissa de Bilde" userId="e833d9b7-2ff6-4e24-a04a-54a395555bd8" providerId="ADAL" clId="{4EC5B26F-2ACA-4E91-BD40-49871A8519D3}" dt="2025-10-09T13:49:26.560" v="178" actId="478"/>
          <ac:picMkLst>
            <pc:docMk/>
            <pc:sldMk cId="3816287879" sldId="326"/>
            <ac:picMk id="3" creationId="{E0A7AA77-C8E0-F0B1-9D73-81A6FF6F6FEC}"/>
          </ac:picMkLst>
        </pc:picChg>
        <pc:picChg chg="add mod">
          <ac:chgData name="Jerissa de Bilde" userId="e833d9b7-2ff6-4e24-a04a-54a395555bd8" providerId="ADAL" clId="{4EC5B26F-2ACA-4E91-BD40-49871A8519D3}" dt="2025-10-09T13:49:39.609" v="181" actId="14100"/>
          <ac:picMkLst>
            <pc:docMk/>
            <pc:sldMk cId="3816287879" sldId="326"/>
            <ac:picMk id="4" creationId="{F408733F-FA71-1C9E-11E3-F404FF44808D}"/>
          </ac:picMkLst>
        </pc:picChg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4260274842" sldId="326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153175724" sldId="327"/>
        </pc:sldMkLst>
      </pc:sldChg>
      <pc:sldChg chg="modSp add mod">
        <pc:chgData name="Jerissa de Bilde" userId="e833d9b7-2ff6-4e24-a04a-54a395555bd8" providerId="ADAL" clId="{4EC5B26F-2ACA-4E91-BD40-49871A8519D3}" dt="2025-10-09T13:50:37.837" v="195" actId="27636"/>
        <pc:sldMkLst>
          <pc:docMk/>
          <pc:sldMk cId="3663113201" sldId="327"/>
        </pc:sldMkLst>
        <pc:spChg chg="mod">
          <ac:chgData name="Jerissa de Bilde" userId="e833d9b7-2ff6-4e24-a04a-54a395555bd8" providerId="ADAL" clId="{4EC5B26F-2ACA-4E91-BD40-49871A8519D3}" dt="2025-10-09T13:50:37.837" v="195" actId="27636"/>
          <ac:spMkLst>
            <pc:docMk/>
            <pc:sldMk cId="3663113201" sldId="327"/>
            <ac:spMk id="4" creationId="{C14F5BE7-C09B-D15F-E94F-7EA8FB1D4C75}"/>
          </ac:spMkLst>
        </pc:spChg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704887759" sldId="328"/>
        </pc:sldMkLst>
      </pc:sldChg>
      <pc:sldChg chg="addSp modSp add mod">
        <pc:chgData name="Jerissa de Bilde" userId="e833d9b7-2ff6-4e24-a04a-54a395555bd8" providerId="ADAL" clId="{4EC5B26F-2ACA-4E91-BD40-49871A8519D3}" dt="2025-10-09T13:51:50.764" v="206" actId="20577"/>
        <pc:sldMkLst>
          <pc:docMk/>
          <pc:sldMk cId="1193353940" sldId="328"/>
        </pc:sldMkLst>
        <pc:spChg chg="mod">
          <ac:chgData name="Jerissa de Bilde" userId="e833d9b7-2ff6-4e24-a04a-54a395555bd8" providerId="ADAL" clId="{4EC5B26F-2ACA-4E91-BD40-49871A8519D3}" dt="2025-10-09T13:51:50.764" v="206" actId="20577"/>
          <ac:spMkLst>
            <pc:docMk/>
            <pc:sldMk cId="1193353940" sldId="328"/>
            <ac:spMk id="4" creationId="{78F5B2D6-C607-9568-9BBD-4FA19867C21B}"/>
          </ac:spMkLst>
        </pc:spChg>
        <pc:picChg chg="add mod">
          <ac:chgData name="Jerissa de Bilde" userId="e833d9b7-2ff6-4e24-a04a-54a395555bd8" providerId="ADAL" clId="{4EC5B26F-2ACA-4E91-BD40-49871A8519D3}" dt="2025-10-09T13:49:44.351" v="182"/>
          <ac:picMkLst>
            <pc:docMk/>
            <pc:sldMk cId="1193353940" sldId="328"/>
            <ac:picMk id="2" creationId="{26702FB7-4A89-232D-6AED-0709DF281DEE}"/>
          </ac:picMkLst>
        </pc:picChg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651358897" sldId="329"/>
        </pc:sldMkLst>
      </pc:sldChg>
      <pc:sldChg chg="add">
        <pc:chgData name="Jerissa de Bilde" userId="e833d9b7-2ff6-4e24-a04a-54a395555bd8" providerId="ADAL" clId="{4EC5B26F-2ACA-4E91-BD40-49871A8519D3}" dt="2025-10-09T13:49:49.582" v="183" actId="2890"/>
        <pc:sldMkLst>
          <pc:docMk/>
          <pc:sldMk cId="1892548115" sldId="329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61510138" sldId="330"/>
        </pc:sldMkLst>
      </pc:sldChg>
      <pc:sldChg chg="addSp delSp modSp add mod">
        <pc:chgData name="Jerissa de Bilde" userId="e833d9b7-2ff6-4e24-a04a-54a395555bd8" providerId="ADAL" clId="{4EC5B26F-2ACA-4E91-BD40-49871A8519D3}" dt="2025-10-09T13:50:09.644" v="189" actId="14100"/>
        <pc:sldMkLst>
          <pc:docMk/>
          <pc:sldMk cId="2980303824" sldId="330"/>
        </pc:sldMkLst>
        <pc:picChg chg="add mod">
          <ac:chgData name="Jerissa de Bilde" userId="e833d9b7-2ff6-4e24-a04a-54a395555bd8" providerId="ADAL" clId="{4EC5B26F-2ACA-4E91-BD40-49871A8519D3}" dt="2025-10-09T13:50:09.644" v="189" actId="14100"/>
          <ac:picMkLst>
            <pc:docMk/>
            <pc:sldMk cId="2980303824" sldId="330"/>
            <ac:picMk id="2" creationId="{F52895AD-FB21-81BC-4825-B35A387748D2}"/>
          </ac:picMkLst>
        </pc:picChg>
        <pc:picChg chg="del">
          <ac:chgData name="Jerissa de Bilde" userId="e833d9b7-2ff6-4e24-a04a-54a395555bd8" providerId="ADAL" clId="{4EC5B26F-2ACA-4E91-BD40-49871A8519D3}" dt="2025-10-09T13:50:02.304" v="186" actId="478"/>
          <ac:picMkLst>
            <pc:docMk/>
            <pc:sldMk cId="2980303824" sldId="330"/>
            <ac:picMk id="4" creationId="{56DE451D-86E1-2F16-3224-ACD690C5151B}"/>
          </ac:picMkLst>
        </pc:picChg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742827666" sldId="331"/>
        </pc:sldMkLst>
      </pc:sldChg>
      <pc:sldChg chg="addSp delSp modSp add mod">
        <pc:chgData name="Jerissa de Bilde" userId="e833d9b7-2ff6-4e24-a04a-54a395555bd8" providerId="ADAL" clId="{4EC5B26F-2ACA-4E91-BD40-49871A8519D3}" dt="2025-10-09T13:50:24.182" v="193" actId="14100"/>
        <pc:sldMkLst>
          <pc:docMk/>
          <pc:sldMk cId="2251108711" sldId="331"/>
        </pc:sldMkLst>
        <pc:picChg chg="add mod">
          <ac:chgData name="Jerissa de Bilde" userId="e833d9b7-2ff6-4e24-a04a-54a395555bd8" providerId="ADAL" clId="{4EC5B26F-2ACA-4E91-BD40-49871A8519D3}" dt="2025-10-09T13:50:24.182" v="193" actId="14100"/>
          <ac:picMkLst>
            <pc:docMk/>
            <pc:sldMk cId="2251108711" sldId="331"/>
            <ac:picMk id="2" creationId="{8E1BC985-2F46-CE5C-D87B-3367502AF31A}"/>
          </ac:picMkLst>
        </pc:picChg>
        <pc:picChg chg="del">
          <ac:chgData name="Jerissa de Bilde" userId="e833d9b7-2ff6-4e24-a04a-54a395555bd8" providerId="ADAL" clId="{4EC5B26F-2ACA-4E91-BD40-49871A8519D3}" dt="2025-10-09T13:50:18.849" v="190" actId="478"/>
          <ac:picMkLst>
            <pc:docMk/>
            <pc:sldMk cId="2251108711" sldId="331"/>
            <ac:picMk id="4" creationId="{4A044741-8883-87F8-76CA-BE5AB8265DF2}"/>
          </ac:picMkLst>
        </pc:picChg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2227513473" sldId="332"/>
        </pc:sldMkLst>
      </pc:sldChg>
      <pc:sldChg chg="modSp add mod">
        <pc:chgData name="Jerissa de Bilde" userId="e833d9b7-2ff6-4e24-a04a-54a395555bd8" providerId="ADAL" clId="{4EC5B26F-2ACA-4E91-BD40-49871A8519D3}" dt="2025-10-09T13:52:25.517" v="213" actId="20577"/>
        <pc:sldMkLst>
          <pc:docMk/>
          <pc:sldMk cId="2431010853" sldId="332"/>
        </pc:sldMkLst>
        <pc:spChg chg="mod">
          <ac:chgData name="Jerissa de Bilde" userId="e833d9b7-2ff6-4e24-a04a-54a395555bd8" providerId="ADAL" clId="{4EC5B26F-2ACA-4E91-BD40-49871A8519D3}" dt="2025-10-09T13:52:25.517" v="213" actId="20577"/>
          <ac:spMkLst>
            <pc:docMk/>
            <pc:sldMk cId="2431010853" sldId="332"/>
            <ac:spMk id="4" creationId="{1878351F-FCFA-8905-3F53-302320DA1504}"/>
          </ac:spMkLst>
        </pc:spChg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192065822" sldId="333"/>
        </pc:sldMkLst>
      </pc:sldChg>
      <pc:sldChg chg="modSp add mod">
        <pc:chgData name="Jerissa de Bilde" userId="e833d9b7-2ff6-4e24-a04a-54a395555bd8" providerId="ADAL" clId="{4EC5B26F-2ACA-4E91-BD40-49871A8519D3}" dt="2025-10-09T13:53:16.384" v="221" actId="27636"/>
        <pc:sldMkLst>
          <pc:docMk/>
          <pc:sldMk cId="2335034183" sldId="333"/>
        </pc:sldMkLst>
        <pc:spChg chg="mod">
          <ac:chgData name="Jerissa de Bilde" userId="e833d9b7-2ff6-4e24-a04a-54a395555bd8" providerId="ADAL" clId="{4EC5B26F-2ACA-4E91-BD40-49871A8519D3}" dt="2025-10-09T13:53:16.384" v="221" actId="27636"/>
          <ac:spMkLst>
            <pc:docMk/>
            <pc:sldMk cId="2335034183" sldId="333"/>
            <ac:spMk id="4" creationId="{69023D57-249A-C629-ED5F-570CD66A9690}"/>
          </ac:spMkLst>
        </pc:spChg>
      </pc:sldChg>
      <pc:sldChg chg="addSp modSp add mod">
        <pc:chgData name="Jerissa de Bilde" userId="e833d9b7-2ff6-4e24-a04a-54a395555bd8" providerId="ADAL" clId="{4EC5B26F-2ACA-4E91-BD40-49871A8519D3}" dt="2025-10-09T13:54:00.047" v="227" actId="1076"/>
        <pc:sldMkLst>
          <pc:docMk/>
          <pc:sldMk cId="1503581347" sldId="334"/>
        </pc:sldMkLst>
        <pc:spChg chg="mod">
          <ac:chgData name="Jerissa de Bilde" userId="e833d9b7-2ff6-4e24-a04a-54a395555bd8" providerId="ADAL" clId="{4EC5B26F-2ACA-4E91-BD40-49871A8519D3}" dt="2025-10-09T13:53:49.046" v="224" actId="20577"/>
          <ac:spMkLst>
            <pc:docMk/>
            <pc:sldMk cId="1503581347" sldId="334"/>
            <ac:spMk id="4" creationId="{7F0F7E2A-1CB5-FB18-92F7-DB7EC4B02748}"/>
          </ac:spMkLst>
        </pc:spChg>
        <pc:picChg chg="add mod">
          <ac:chgData name="Jerissa de Bilde" userId="e833d9b7-2ff6-4e24-a04a-54a395555bd8" providerId="ADAL" clId="{4EC5B26F-2ACA-4E91-BD40-49871A8519D3}" dt="2025-10-09T13:54:00.047" v="227" actId="1076"/>
          <ac:picMkLst>
            <pc:docMk/>
            <pc:sldMk cId="1503581347" sldId="334"/>
            <ac:picMk id="2" creationId="{B13A1452-54C5-D4A0-22F4-BF31565991D1}"/>
          </ac:picMkLst>
        </pc:picChg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3228176673" sldId="334"/>
        </pc:sldMkLst>
      </pc:sldChg>
      <pc:sldChg chg="del">
        <pc:chgData name="Jerissa de Bilde" userId="e833d9b7-2ff6-4e24-a04a-54a395555bd8" providerId="ADAL" clId="{4EC5B26F-2ACA-4E91-BD40-49871A8519D3}" dt="2025-10-09T13:46:06.931" v="0" actId="47"/>
        <pc:sldMkLst>
          <pc:docMk/>
          <pc:sldMk cId="778354198" sldId="335"/>
        </pc:sldMkLst>
      </pc:sldChg>
      <pc:sldChg chg="modSp add mod">
        <pc:chgData name="Jerissa de Bilde" userId="e833d9b7-2ff6-4e24-a04a-54a395555bd8" providerId="ADAL" clId="{4EC5B26F-2ACA-4E91-BD40-49871A8519D3}" dt="2025-10-09T13:54:40.037" v="232" actId="255"/>
        <pc:sldMkLst>
          <pc:docMk/>
          <pc:sldMk cId="4238590646" sldId="335"/>
        </pc:sldMkLst>
        <pc:spChg chg="mod">
          <ac:chgData name="Jerissa de Bilde" userId="e833d9b7-2ff6-4e24-a04a-54a395555bd8" providerId="ADAL" clId="{4EC5B26F-2ACA-4E91-BD40-49871A8519D3}" dt="2025-10-09T13:54:40.037" v="232" actId="255"/>
          <ac:spMkLst>
            <pc:docMk/>
            <pc:sldMk cId="4238590646" sldId="335"/>
            <ac:spMk id="4" creationId="{F70663B7-2427-48F2-2F20-2E55F0A9D7DA}"/>
          </ac:spMkLst>
        </pc:spChg>
      </pc:sldChg>
      <pc:sldChg chg="modSp add mod chgLayout">
        <pc:chgData name="Jerissa de Bilde" userId="e833d9b7-2ff6-4e24-a04a-54a395555bd8" providerId="ADAL" clId="{4EC5B26F-2ACA-4E91-BD40-49871A8519D3}" dt="2025-10-09T13:56:15.409" v="241" actId="700"/>
        <pc:sldMkLst>
          <pc:docMk/>
          <pc:sldMk cId="3704589568" sldId="336"/>
        </pc:sldMkLst>
        <pc:spChg chg="mod ord">
          <ac:chgData name="Jerissa de Bilde" userId="e833d9b7-2ff6-4e24-a04a-54a395555bd8" providerId="ADAL" clId="{4EC5B26F-2ACA-4E91-BD40-49871A8519D3}" dt="2025-10-09T13:56:15.409" v="241" actId="700"/>
          <ac:spMkLst>
            <pc:docMk/>
            <pc:sldMk cId="3704589568" sldId="336"/>
            <ac:spMk id="4" creationId="{BA85F7C4-676C-540C-9460-41B8F9C6EFBC}"/>
          </ac:spMkLst>
        </pc:spChg>
      </pc:sldChg>
      <pc:sldChg chg="modSp add mod">
        <pc:chgData name="Jerissa de Bilde" userId="e833d9b7-2ff6-4e24-a04a-54a395555bd8" providerId="ADAL" clId="{4EC5B26F-2ACA-4E91-BD40-49871A8519D3}" dt="2025-10-09T13:56:36.580" v="245" actId="20577"/>
        <pc:sldMkLst>
          <pc:docMk/>
          <pc:sldMk cId="562638702" sldId="337"/>
        </pc:sldMkLst>
        <pc:spChg chg="mod">
          <ac:chgData name="Jerissa de Bilde" userId="e833d9b7-2ff6-4e24-a04a-54a395555bd8" providerId="ADAL" clId="{4EC5B26F-2ACA-4E91-BD40-49871A8519D3}" dt="2025-10-09T13:56:36.580" v="245" actId="20577"/>
          <ac:spMkLst>
            <pc:docMk/>
            <pc:sldMk cId="562638702" sldId="337"/>
            <ac:spMk id="4" creationId="{28A08251-9C62-902F-370E-EDAE04AAB199}"/>
          </ac:spMkLst>
        </pc:spChg>
      </pc:sldChg>
      <pc:sldChg chg="modSp add mod">
        <pc:chgData name="Jerissa de Bilde" userId="e833d9b7-2ff6-4e24-a04a-54a395555bd8" providerId="ADAL" clId="{4EC5B26F-2ACA-4E91-BD40-49871A8519D3}" dt="2025-10-09T13:57:16.124" v="254" actId="27636"/>
        <pc:sldMkLst>
          <pc:docMk/>
          <pc:sldMk cId="808276501" sldId="338"/>
        </pc:sldMkLst>
        <pc:spChg chg="mod">
          <ac:chgData name="Jerissa de Bilde" userId="e833d9b7-2ff6-4e24-a04a-54a395555bd8" providerId="ADAL" clId="{4EC5B26F-2ACA-4E91-BD40-49871A8519D3}" dt="2025-10-09T13:57:16.124" v="254" actId="27636"/>
          <ac:spMkLst>
            <pc:docMk/>
            <pc:sldMk cId="808276501" sldId="338"/>
            <ac:spMk id="4" creationId="{1AE6B751-21C2-2E00-3BD5-5093F2E960AB}"/>
          </ac:spMkLst>
        </pc:spChg>
      </pc:sldChg>
      <pc:sldChg chg="modSp add mod">
        <pc:chgData name="Jerissa de Bilde" userId="e833d9b7-2ff6-4e24-a04a-54a395555bd8" providerId="ADAL" clId="{4EC5B26F-2ACA-4E91-BD40-49871A8519D3}" dt="2025-10-09T13:57:57.092" v="262" actId="27636"/>
        <pc:sldMkLst>
          <pc:docMk/>
          <pc:sldMk cId="3495218464" sldId="339"/>
        </pc:sldMkLst>
        <pc:spChg chg="mod">
          <ac:chgData name="Jerissa de Bilde" userId="e833d9b7-2ff6-4e24-a04a-54a395555bd8" providerId="ADAL" clId="{4EC5B26F-2ACA-4E91-BD40-49871A8519D3}" dt="2025-10-09T13:57:57.092" v="262" actId="27636"/>
          <ac:spMkLst>
            <pc:docMk/>
            <pc:sldMk cId="3495218464" sldId="339"/>
            <ac:spMk id="4" creationId="{ECD6F761-DE37-1844-1DEF-5F247B75D355}"/>
          </ac:spMkLst>
        </pc:spChg>
      </pc:sldChg>
      <pc:sldChg chg="modSp add mod">
        <pc:chgData name="Jerissa de Bilde" userId="e833d9b7-2ff6-4e24-a04a-54a395555bd8" providerId="ADAL" clId="{4EC5B26F-2ACA-4E91-BD40-49871A8519D3}" dt="2025-10-09T14:01:20.649" v="277" actId="255"/>
        <pc:sldMkLst>
          <pc:docMk/>
          <pc:sldMk cId="3576616505" sldId="340"/>
        </pc:sldMkLst>
        <pc:spChg chg="mod">
          <ac:chgData name="Jerissa de Bilde" userId="e833d9b7-2ff6-4e24-a04a-54a395555bd8" providerId="ADAL" clId="{4EC5B26F-2ACA-4E91-BD40-49871A8519D3}" dt="2025-10-09T14:01:20.649" v="277" actId="255"/>
          <ac:spMkLst>
            <pc:docMk/>
            <pc:sldMk cId="3576616505" sldId="340"/>
            <ac:spMk id="4" creationId="{E52B9275-FB51-1B9C-D2AF-2C7322AA1145}"/>
          </ac:spMkLst>
        </pc:spChg>
      </pc:sldChg>
      <pc:sldChg chg="add">
        <pc:chgData name="Jerissa de Bilde" userId="e833d9b7-2ff6-4e24-a04a-54a395555bd8" providerId="ADAL" clId="{4EC5B26F-2ACA-4E91-BD40-49871A8519D3}" dt="2025-10-09T14:00:29.344" v="264" actId="2890"/>
        <pc:sldMkLst>
          <pc:docMk/>
          <pc:sldMk cId="4157098395" sldId="341"/>
        </pc:sldMkLst>
      </pc:sldChg>
      <pc:sldChg chg="addSp delSp modSp add mod modClrScheme chgLayout">
        <pc:chgData name="Jerissa de Bilde" userId="e833d9b7-2ff6-4e24-a04a-54a395555bd8" providerId="ADAL" clId="{4EC5B26F-2ACA-4E91-BD40-49871A8519D3}" dt="2025-10-09T14:03:24.042" v="299" actId="1076"/>
        <pc:sldMkLst>
          <pc:docMk/>
          <pc:sldMk cId="836240429" sldId="342"/>
        </pc:sldMkLst>
        <pc:spChg chg="del mod ord">
          <ac:chgData name="Jerissa de Bilde" userId="e833d9b7-2ff6-4e24-a04a-54a395555bd8" providerId="ADAL" clId="{4EC5B26F-2ACA-4E91-BD40-49871A8519D3}" dt="2025-10-09T14:03:18.356" v="296" actId="478"/>
          <ac:spMkLst>
            <pc:docMk/>
            <pc:sldMk cId="836240429" sldId="342"/>
            <ac:spMk id="4" creationId="{B86EF6A2-F8BD-C337-2004-7FB2240FD149}"/>
          </ac:spMkLst>
        </pc:spChg>
        <pc:picChg chg="add mod">
          <ac:chgData name="Jerissa de Bilde" userId="e833d9b7-2ff6-4e24-a04a-54a395555bd8" providerId="ADAL" clId="{4EC5B26F-2ACA-4E91-BD40-49871A8519D3}" dt="2025-10-09T14:03:24.042" v="299" actId="1076"/>
          <ac:picMkLst>
            <pc:docMk/>
            <pc:sldMk cId="836240429" sldId="342"/>
            <ac:picMk id="2" creationId="{523D8003-65BA-D000-5C5D-62D6D2A18AF9}"/>
          </ac:picMkLst>
        </pc:picChg>
      </pc:sldChg>
      <pc:sldChg chg="modSp add mod">
        <pc:chgData name="Jerissa de Bilde" userId="e833d9b7-2ff6-4e24-a04a-54a395555bd8" providerId="ADAL" clId="{4EC5B26F-2ACA-4E91-BD40-49871A8519D3}" dt="2025-10-09T14:02:49.901" v="291" actId="255"/>
        <pc:sldMkLst>
          <pc:docMk/>
          <pc:sldMk cId="2592622807" sldId="343"/>
        </pc:sldMkLst>
        <pc:spChg chg="mod">
          <ac:chgData name="Jerissa de Bilde" userId="e833d9b7-2ff6-4e24-a04a-54a395555bd8" providerId="ADAL" clId="{4EC5B26F-2ACA-4E91-BD40-49871A8519D3}" dt="2025-10-09T14:02:49.901" v="291" actId="255"/>
          <ac:spMkLst>
            <pc:docMk/>
            <pc:sldMk cId="2592622807" sldId="343"/>
            <ac:spMk id="4" creationId="{D0C1D68A-FEA5-0C96-07D8-BF8945EA442D}"/>
          </ac:spMkLst>
        </pc:spChg>
      </pc:sldChg>
      <pc:sldChg chg="modSp add mod">
        <pc:chgData name="Jerissa de Bilde" userId="e833d9b7-2ff6-4e24-a04a-54a395555bd8" providerId="ADAL" clId="{4EC5B26F-2ACA-4E91-BD40-49871A8519D3}" dt="2025-10-09T14:02:21.474" v="287" actId="27636"/>
        <pc:sldMkLst>
          <pc:docMk/>
          <pc:sldMk cId="2831790713" sldId="344"/>
        </pc:sldMkLst>
        <pc:spChg chg="mod">
          <ac:chgData name="Jerissa de Bilde" userId="e833d9b7-2ff6-4e24-a04a-54a395555bd8" providerId="ADAL" clId="{4EC5B26F-2ACA-4E91-BD40-49871A8519D3}" dt="2025-10-09T14:02:21.474" v="287" actId="27636"/>
          <ac:spMkLst>
            <pc:docMk/>
            <pc:sldMk cId="2831790713" sldId="344"/>
            <ac:spMk id="4" creationId="{A71B9204-203A-0129-4B82-53E16B9C0AB9}"/>
          </ac:spMkLst>
        </pc:spChg>
      </pc:sldChg>
      <pc:sldChg chg="modSp add mod">
        <pc:chgData name="Jerissa de Bilde" userId="e833d9b7-2ff6-4e24-a04a-54a395555bd8" providerId="ADAL" clId="{4EC5B26F-2ACA-4E91-BD40-49871A8519D3}" dt="2025-10-09T14:01:37.127" v="279" actId="27636"/>
        <pc:sldMkLst>
          <pc:docMk/>
          <pc:sldMk cId="2367627477" sldId="345"/>
        </pc:sldMkLst>
        <pc:spChg chg="mod">
          <ac:chgData name="Jerissa de Bilde" userId="e833d9b7-2ff6-4e24-a04a-54a395555bd8" providerId="ADAL" clId="{4EC5B26F-2ACA-4E91-BD40-49871A8519D3}" dt="2025-10-09T14:01:37.127" v="279" actId="27636"/>
          <ac:spMkLst>
            <pc:docMk/>
            <pc:sldMk cId="2367627477" sldId="345"/>
            <ac:spMk id="4" creationId="{5081982E-8CF9-56B9-5422-4F0394C60DE7}"/>
          </ac:spMkLst>
        </pc:spChg>
      </pc:sldChg>
      <pc:sldChg chg="addSp delSp modSp add mod">
        <pc:chgData name="Jerissa de Bilde" userId="e833d9b7-2ff6-4e24-a04a-54a395555bd8" providerId="ADAL" clId="{4EC5B26F-2ACA-4E91-BD40-49871A8519D3}" dt="2025-10-09T14:10:41.884" v="318" actId="14100"/>
        <pc:sldMkLst>
          <pc:docMk/>
          <pc:sldMk cId="1297076343" sldId="346"/>
        </pc:sldMkLst>
        <pc:picChg chg="del">
          <ac:chgData name="Jerissa de Bilde" userId="e833d9b7-2ff6-4e24-a04a-54a395555bd8" providerId="ADAL" clId="{4EC5B26F-2ACA-4E91-BD40-49871A8519D3}" dt="2025-10-09T14:03:51.142" v="301" actId="478"/>
          <ac:picMkLst>
            <pc:docMk/>
            <pc:sldMk cId="1297076343" sldId="346"/>
            <ac:picMk id="2" creationId="{903EF9DF-1A32-BF4F-A89C-D02D824304F5}"/>
          </ac:picMkLst>
        </pc:picChg>
        <pc:picChg chg="add mod">
          <ac:chgData name="Jerissa de Bilde" userId="e833d9b7-2ff6-4e24-a04a-54a395555bd8" providerId="ADAL" clId="{4EC5B26F-2ACA-4E91-BD40-49871A8519D3}" dt="2025-10-09T14:10:41.884" v="318" actId="14100"/>
          <ac:picMkLst>
            <pc:docMk/>
            <pc:sldMk cId="1297076343" sldId="346"/>
            <ac:picMk id="3" creationId="{FA8D4A17-8193-F62D-ECB5-69A2E580D5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28B8-0725-4B3D-B58B-0ACE841212AE}" type="datetimeFigureOut">
              <a:rPr lang="nl-BE" smtClean="0"/>
              <a:t>9/10/2025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90771-AD47-4557-9E63-4F12DAD49521}" type="datetimeFigureOut">
              <a:rPr lang="nl-BE" smtClean="0"/>
              <a:t>9/10/2025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BC55-FD00-4953-BF16-15991B6C2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31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ijn.katholiekonderwijs.vlaanderen/#!/nieuwsbrieven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pro.katholiekonderwijs.vlaanderen/" TargetMode="External"/><Relationship Id="rId3" Type="http://schemas.openxmlformats.org/officeDocument/2006/relationships/hyperlink" Target="https://www.facebook.com/KatholiekOnderwijsVlaanderen/" TargetMode="External"/><Relationship Id="rId7" Type="http://schemas.openxmlformats.org/officeDocument/2006/relationships/hyperlink" Target="https://www.linkedin.com/company/katholiekonderwijsvlaanderen/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hyperlink" Target="https://www.katholiekonderwijs.vlaanderen/" TargetMode="External"/><Relationship Id="rId5" Type="http://schemas.openxmlformats.org/officeDocument/2006/relationships/hyperlink" Target="https://www.instagram.com/kathondvla" TargetMode="External"/><Relationship Id="rId15" Type="http://schemas.openxmlformats.org/officeDocument/2006/relationships/hyperlink" Target="https://www.youtube.com/@kathondvla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twitter.com/KathOndVla" TargetMode="External"/><Relationship Id="rId1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ijn.katholiekonderwijs.vlaanderen/#!/nieuwsbrieven" TargetMode="Externa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pro.katholiekonderwijs.vlaanderen/" TargetMode="External"/><Relationship Id="rId3" Type="http://schemas.openxmlformats.org/officeDocument/2006/relationships/hyperlink" Target="https://www.facebook.com/KatholiekOnderwijsVlaanderen/" TargetMode="External"/><Relationship Id="rId7" Type="http://schemas.openxmlformats.org/officeDocument/2006/relationships/hyperlink" Target="https://www.linkedin.com/company/katholiekonderwijsvlaanderen/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hyperlink" Target="https://www.katholiekonderwijs.vlaanderen/" TargetMode="External"/><Relationship Id="rId5" Type="http://schemas.openxmlformats.org/officeDocument/2006/relationships/hyperlink" Target="https://www.instagram.com/kathondvla" TargetMode="External"/><Relationship Id="rId15" Type="http://schemas.openxmlformats.org/officeDocument/2006/relationships/hyperlink" Target="https://www.youtube.com/@kathondvla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twitter.com/KathOndVla" TargetMode="External"/><Relationship Id="rId1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choling.b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52CCC5-31E2-404F-A3E8-E66766696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72" y="156972"/>
            <a:ext cx="2975778" cy="1404888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1B6405EA-4ADB-4167-9F69-0F2E29C4513B}"/>
              </a:ext>
            </a:extLst>
          </p:cNvPr>
          <p:cNvGrpSpPr/>
          <p:nvPr userDrawn="1"/>
        </p:nvGrpSpPr>
        <p:grpSpPr>
          <a:xfrm>
            <a:off x="-53982" y="0"/>
            <a:ext cx="9980359" cy="6973558"/>
            <a:chOff x="-66442" y="0"/>
            <a:chExt cx="12283519" cy="6973558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BDCA452-584D-4FDA-A77C-552084EBC7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83"/>
            <a:stretch/>
          </p:blipFill>
          <p:spPr>
            <a:xfrm>
              <a:off x="5039111" y="2294022"/>
              <a:ext cx="7177966" cy="4679536"/>
            </a:xfrm>
            <a:prstGeom prst="rect">
              <a:avLst/>
            </a:prstGeom>
          </p:spPr>
        </p:pic>
        <p:pic>
          <p:nvPicPr>
            <p:cNvPr id="10" name="Afbeelding 9" descr="Afbeelding met computer&#10;&#10;Automatisch gegenereerde beschrijving">
              <a:extLst>
                <a:ext uri="{FF2B5EF4-FFF2-40B4-BE49-F238E27FC236}">
                  <a16:creationId xmlns:a16="http://schemas.microsoft.com/office/drawing/2014/main" id="{E36E00FC-8C92-4461-BFC2-5E9980748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5948" y="0"/>
              <a:ext cx="3621129" cy="5637014"/>
            </a:xfrm>
            <a:prstGeom prst="rect">
              <a:avLst/>
            </a:prstGeom>
          </p:spPr>
        </p:pic>
        <p:pic>
          <p:nvPicPr>
            <p:cNvPr id="8" name="Afbeelding 7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7FBF6-2392-409E-97B6-3BA441270B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7085" y="0"/>
              <a:ext cx="8989992" cy="4876800"/>
            </a:xfrm>
            <a:prstGeom prst="rect">
              <a:avLst/>
            </a:prstGeom>
          </p:spPr>
        </p:pic>
        <p:pic>
          <p:nvPicPr>
            <p:cNvPr id="3" name="Afbeelding 2" descr="Afbeelding met tekening, paraplu&#10;&#10;Automatisch gegenereerde beschrijving">
              <a:extLst>
                <a:ext uri="{FF2B5EF4-FFF2-40B4-BE49-F238E27FC236}">
                  <a16:creationId xmlns:a16="http://schemas.microsoft.com/office/drawing/2014/main" id="{13FC876D-5B8F-41C3-8F16-E16B6FD530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442" y="675868"/>
              <a:ext cx="10211106" cy="6297689"/>
            </a:xfrm>
            <a:prstGeom prst="rect">
              <a:avLst/>
            </a:prstGeom>
          </p:spPr>
        </p:pic>
      </p:grpSp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936161" y="3393996"/>
            <a:ext cx="6074433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Beschrijf in 140 tekens waarover je presentatie gaat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936161" y="1961933"/>
            <a:ext cx="6074433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Schrijf hier je pakkende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2381034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C6DFD8D3-9285-3A13-7B46-A883731E10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3087269F-D088-04F9-C8AC-422D5E96C9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0108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0EC15E11-F4B6-E3FB-8869-3F1BB4E561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6D0B43-B0CB-AF55-26AD-21935CF8BE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8" y="666754"/>
            <a:ext cx="1637088" cy="1552575"/>
          </a:xfrm>
          <a:custGeom>
            <a:avLst/>
            <a:gdLst>
              <a:gd name="connsiteX0" fmla="*/ 0 w 2014878"/>
              <a:gd name="connsiteY0" fmla="*/ 0 h 1552575"/>
              <a:gd name="connsiteX1" fmla="*/ 2014879 w 2014878"/>
              <a:gd name="connsiteY1" fmla="*/ 0 h 1552575"/>
              <a:gd name="connsiteX2" fmla="*/ 2014879 w 2014878"/>
              <a:gd name="connsiteY2" fmla="*/ 1552575 h 1552575"/>
              <a:gd name="connsiteX3" fmla="*/ 0 w 2014878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78" h="1552575">
                <a:moveTo>
                  <a:pt x="0" y="0"/>
                </a:moveTo>
                <a:lnTo>
                  <a:pt x="2014879" y="0"/>
                </a:lnTo>
                <a:lnTo>
                  <a:pt x="2014879" y="1552575"/>
                </a:lnTo>
                <a:lnTo>
                  <a:pt x="0" y="1552575"/>
                </a:lnTo>
                <a:close/>
              </a:path>
            </a:pathLst>
          </a:custGeom>
        </p:spPr>
      </p:pic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99D4DD7C-8151-3883-040A-F59E0685B768}"/>
              </a:ext>
            </a:extLst>
          </p:cNvPr>
          <p:cNvSpPr/>
          <p:nvPr userDrawn="1"/>
        </p:nvSpPr>
        <p:spPr>
          <a:xfrm>
            <a:off x="1314814" y="1421296"/>
            <a:ext cx="7576361" cy="4611756"/>
          </a:xfrm>
          <a:custGeom>
            <a:avLst/>
            <a:gdLst>
              <a:gd name="connsiteX0" fmla="*/ 6357557 w 7042023"/>
              <a:gd name="connsiteY0" fmla="*/ 3679412 h 3679412"/>
              <a:gd name="connsiteX1" fmla="*/ 684467 w 7042023"/>
              <a:gd name="connsiteY1" fmla="*/ 3679412 h 3679412"/>
              <a:gd name="connsiteX2" fmla="*/ 0 w 7042023"/>
              <a:gd name="connsiteY2" fmla="*/ 2994946 h 3679412"/>
              <a:gd name="connsiteX3" fmla="*/ 0 w 7042023"/>
              <a:gd name="connsiteY3" fmla="*/ 763905 h 3679412"/>
              <a:gd name="connsiteX4" fmla="*/ 57150 w 7042023"/>
              <a:gd name="connsiteY4" fmla="*/ 763905 h 3679412"/>
              <a:gd name="connsiteX5" fmla="*/ 57150 w 7042023"/>
              <a:gd name="connsiteY5" fmla="*/ 2994946 h 3679412"/>
              <a:gd name="connsiteX6" fmla="*/ 684467 w 7042023"/>
              <a:gd name="connsiteY6" fmla="*/ 3622262 h 3679412"/>
              <a:gd name="connsiteX7" fmla="*/ 6357652 w 7042023"/>
              <a:gd name="connsiteY7" fmla="*/ 3622262 h 3679412"/>
              <a:gd name="connsiteX8" fmla="*/ 6984969 w 7042023"/>
              <a:gd name="connsiteY8" fmla="*/ 2994946 h 3679412"/>
              <a:gd name="connsiteX9" fmla="*/ 6984969 w 7042023"/>
              <a:gd name="connsiteY9" fmla="*/ 684466 h 3679412"/>
              <a:gd name="connsiteX10" fmla="*/ 6357652 w 7042023"/>
              <a:gd name="connsiteY10" fmla="*/ 57150 h 3679412"/>
              <a:gd name="connsiteX11" fmla="*/ 1460564 w 7042023"/>
              <a:gd name="connsiteY11" fmla="*/ 57150 h 3679412"/>
              <a:gd name="connsiteX12" fmla="*/ 1460564 w 7042023"/>
              <a:gd name="connsiteY12" fmla="*/ 0 h 3679412"/>
              <a:gd name="connsiteX13" fmla="*/ 6357557 w 7042023"/>
              <a:gd name="connsiteY13" fmla="*/ 0 h 3679412"/>
              <a:gd name="connsiteX14" fmla="*/ 7042023 w 7042023"/>
              <a:gd name="connsiteY14" fmla="*/ 684466 h 3679412"/>
              <a:gd name="connsiteX15" fmla="*/ 7042023 w 7042023"/>
              <a:gd name="connsiteY15" fmla="*/ 2994946 h 3679412"/>
              <a:gd name="connsiteX16" fmla="*/ 6357557 w 7042023"/>
              <a:gd name="connsiteY16" fmla="*/ 3679412 h 36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42023" h="3679412">
                <a:moveTo>
                  <a:pt x="6357557" y="3679412"/>
                </a:moveTo>
                <a:lnTo>
                  <a:pt x="684467" y="3679412"/>
                </a:lnTo>
                <a:cubicBezTo>
                  <a:pt x="307086" y="3679412"/>
                  <a:pt x="0" y="3372326"/>
                  <a:pt x="0" y="2994946"/>
                </a:cubicBezTo>
                <a:lnTo>
                  <a:pt x="0" y="763905"/>
                </a:lnTo>
                <a:lnTo>
                  <a:pt x="57150" y="763905"/>
                </a:lnTo>
                <a:lnTo>
                  <a:pt x="57150" y="2994946"/>
                </a:lnTo>
                <a:cubicBezTo>
                  <a:pt x="57150" y="3340799"/>
                  <a:pt x="338519" y="3622262"/>
                  <a:pt x="684467" y="3622262"/>
                </a:cubicBezTo>
                <a:lnTo>
                  <a:pt x="6357652" y="3622262"/>
                </a:lnTo>
                <a:cubicBezTo>
                  <a:pt x="6703505" y="3622262"/>
                  <a:pt x="6984969" y="3340894"/>
                  <a:pt x="6984969" y="2994946"/>
                </a:cubicBezTo>
                <a:lnTo>
                  <a:pt x="6984969" y="684466"/>
                </a:lnTo>
                <a:cubicBezTo>
                  <a:pt x="6984969" y="338614"/>
                  <a:pt x="6703600" y="57150"/>
                  <a:pt x="6357652" y="57150"/>
                </a:cubicBezTo>
                <a:lnTo>
                  <a:pt x="1460564" y="57150"/>
                </a:lnTo>
                <a:lnTo>
                  <a:pt x="1460564" y="0"/>
                </a:lnTo>
                <a:lnTo>
                  <a:pt x="6357557" y="0"/>
                </a:lnTo>
                <a:cubicBezTo>
                  <a:pt x="6734937" y="0"/>
                  <a:pt x="7042023" y="306991"/>
                  <a:pt x="7042023" y="684466"/>
                </a:cubicBezTo>
                <a:lnTo>
                  <a:pt x="7042023" y="2994946"/>
                </a:lnTo>
                <a:cubicBezTo>
                  <a:pt x="7042023" y="3372326"/>
                  <a:pt x="6734937" y="3679412"/>
                  <a:pt x="6357557" y="3679412"/>
                </a:cubicBezTo>
                <a:close/>
              </a:path>
            </a:pathLst>
          </a:custGeom>
          <a:solidFill>
            <a:srgbClr val="AE218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BCD951C-6BD9-B406-D5E9-9DBF75EF9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623" y="1768475"/>
            <a:ext cx="6549827" cy="395605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Zet hier een quote</a:t>
            </a:r>
          </a:p>
        </p:txBody>
      </p:sp>
    </p:spTree>
    <p:extLst>
      <p:ext uri="{BB962C8B-B14F-4D97-AF65-F5344CB8AC3E}">
        <p14:creationId xmlns:p14="http://schemas.microsoft.com/office/powerpoint/2010/main" val="1616565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AA3356E3-31B9-79AE-6260-357C4DA916EE}"/>
              </a:ext>
            </a:extLst>
          </p:cNvPr>
          <p:cNvSpPr/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2A68C2A-B007-F12D-E4BA-3355F79F9A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-6450" y="179388"/>
            <a:ext cx="9912450" cy="4449762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Plaats hier je afbeelding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327DF45D-CEE8-E027-5958-4E60095D0A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1" y="4647414"/>
            <a:ext cx="9912483" cy="2210586"/>
          </a:xfrm>
          <a:prstGeom prst="rect">
            <a:avLst/>
          </a:prstGeom>
          <a:solidFill>
            <a:srgbClr val="AE20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BCD951C-6BD9-B406-D5E9-9DBF75EF9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194" y="2991575"/>
            <a:ext cx="8471162" cy="3343238"/>
          </a:xfrm>
          <a:prstGeom prst="roundRect">
            <a:avLst>
              <a:gd name="adj" fmla="val 11874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Zet hier een quote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6D0B43-B0CB-AF55-26AD-21935CF8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0217" y="4739133"/>
            <a:ext cx="863749" cy="819159"/>
          </a:xfrm>
          <a:custGeom>
            <a:avLst/>
            <a:gdLst>
              <a:gd name="connsiteX0" fmla="*/ 0 w 2014878"/>
              <a:gd name="connsiteY0" fmla="*/ 0 h 1552575"/>
              <a:gd name="connsiteX1" fmla="*/ 2014879 w 2014878"/>
              <a:gd name="connsiteY1" fmla="*/ 0 h 1552575"/>
              <a:gd name="connsiteX2" fmla="*/ 2014879 w 2014878"/>
              <a:gd name="connsiteY2" fmla="*/ 1552575 h 1552575"/>
              <a:gd name="connsiteX3" fmla="*/ 0 w 2014878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78" h="1552575">
                <a:moveTo>
                  <a:pt x="0" y="0"/>
                </a:moveTo>
                <a:lnTo>
                  <a:pt x="2014879" y="0"/>
                </a:lnTo>
                <a:lnTo>
                  <a:pt x="2014879" y="1552575"/>
                </a:lnTo>
                <a:lnTo>
                  <a:pt x="0" y="15525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83730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: gsm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/>
          </p:cNvSpPr>
          <p:nvPr userDrawn="1"/>
        </p:nvSpPr>
        <p:spPr>
          <a:xfrm>
            <a:off x="648737" y="768616"/>
            <a:ext cx="8786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Mag ik jouw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onverdeelde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1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aandacht</a:t>
            </a: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5AA6C3-E221-0819-DE45-EFE08E9BC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959B150-8171-FF08-0CDE-F0DED06510BC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F4BE0B8-FE1C-0B96-503D-2D7ECE7CC4C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DE9A6FA-5B19-6416-0AE6-09AA79DD4CD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B5AA5F-5F98-176E-0705-141FB8A21DFA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2950742-CD64-EC94-7214-848C92AB5B9B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5437C2A8-E8BE-02A5-C8D9-0A70B465BF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60283">
            <a:off x="4164359" y="1866412"/>
            <a:ext cx="1574680" cy="19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73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 flipH="1" flipV="1">
            <a:off x="7331044" y="530542"/>
            <a:ext cx="910758" cy="3878459"/>
          </a:xfrm>
          <a:prstGeom prst="round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943601" y="1915771"/>
            <a:ext cx="3690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Pauze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3DC291-31D9-ED77-B0E3-1A468F82D7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0AE29EB9-D2B1-1F39-7BC2-1FA27414C81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B2565FD-AEB7-297C-C7BF-D88A788592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D8DB284-C543-0F43-9531-2F6C92E54B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1B4555-F342-F4F8-B8D3-209F081327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184D9A0-6951-5F9C-45D0-4EF2A8232E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85A5B33-F0A9-EEF9-34BD-C3C0AB8D8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3605" y="3059485"/>
            <a:ext cx="3286522" cy="18176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van … minuten</a:t>
            </a:r>
          </a:p>
        </p:txBody>
      </p:sp>
    </p:spTree>
    <p:extLst>
      <p:ext uri="{BB962C8B-B14F-4D97-AF65-F5344CB8AC3E}">
        <p14:creationId xmlns:p14="http://schemas.microsoft.com/office/powerpoint/2010/main" val="11227042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_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>
            <a:grpSpLocks noGrp="1" noUngrp="1" noRot="1" noMove="1" noResize="1"/>
          </p:cNvGrpSpPr>
          <p:nvPr userDrawn="1"/>
        </p:nvGrpSpPr>
        <p:grpSpPr>
          <a:xfrm>
            <a:off x="313945" y="4050398"/>
            <a:ext cx="3126238" cy="2339472"/>
            <a:chOff x="899025" y="1384133"/>
            <a:chExt cx="5061508" cy="3151149"/>
          </a:xfrm>
          <a:solidFill>
            <a:srgbClr val="57C3CB"/>
          </a:solidFill>
        </p:grpSpPr>
        <p:sp>
          <p:nvSpPr>
            <p:cNvPr id="5" name="Rechthoek: afgeronde hoeken 4"/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617133" y="1674823"/>
              <a:ext cx="4343400" cy="28604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BE" sz="66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Pauze</a:t>
              </a:r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A262A9-4A2B-E38D-5B79-350202C420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955AC9F-43D0-9AA6-AFBB-38B6AD68667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5013967-EABC-CF60-1B26-61CC6AFB28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1FBAF1-41D4-4C9B-9F59-7E9A4D7E49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4D04EA4-D26B-1BF2-7CDF-71F0CEA830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476B6DA-D294-89CE-3B2D-68C5F9AD2D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E59E5B9-B58D-DC67-42F3-08CDF5F70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438" y="4677513"/>
            <a:ext cx="3286522" cy="18176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van … minuten</a:t>
            </a:r>
          </a:p>
        </p:txBody>
      </p:sp>
    </p:spTree>
    <p:extLst>
      <p:ext uri="{BB962C8B-B14F-4D97-AF65-F5344CB8AC3E}">
        <p14:creationId xmlns:p14="http://schemas.microsoft.com/office/powerpoint/2010/main" val="411092367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 flipH="1" flipV="1">
            <a:off x="4014905" y="-218035"/>
            <a:ext cx="1107996" cy="4705350"/>
          </a:xfrm>
          <a:prstGeom prst="round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38692" y="1581691"/>
            <a:ext cx="4705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66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Lunch</a:t>
            </a:r>
            <a:endParaRPr lang="nl-BE" sz="6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1258BB-0FFF-80D5-ADAA-5FB90FB28B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1E9D3BA9-1164-0E13-DDAE-517BC7D6559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D2A7DD4-53EC-FB45-DFF3-2092706D6C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B1C9EF7-8A1E-0B55-B905-8DA61E3C5D4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1AD57-48AE-5513-4A16-FB9591C2E0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B1B346B-10B5-B743-DA32-430B0511F2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plannennieuw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EDD81DBD-6875-1F2A-585D-8C6EDDF5A2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8188" y="0"/>
            <a:ext cx="1024237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1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331" y="1121558"/>
            <a:ext cx="7962206" cy="5021262"/>
          </a:xfrm>
        </p:spPr>
        <p:txBody>
          <a:bodyPr/>
          <a:lstStyle/>
          <a:p>
            <a:pPr lvl="0"/>
            <a:r>
              <a:rPr lang="nl-NL" dirty="0"/>
              <a:t>Noteer hier de belangrijkste zaken uit je presentatie. Wat moeten mensen zeker onthouden hebben?</a:t>
            </a:r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E861B17C-3043-8C7E-ABAA-528B0E09E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331" y="473080"/>
            <a:ext cx="7962206" cy="648481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lang="nl-BE" sz="3600" kern="1200" dirty="0">
                <a:solidFill>
                  <a:srgbClr val="2D3E4E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pPr marL="0" lvl="0" indent="0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nl-NL" dirty="0"/>
              <a:t>Samenvatting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E5386D-BBB3-40D7-92D3-CB6FC8A5F1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3869" y="302483"/>
            <a:ext cx="565987" cy="6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?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17214" y="1560218"/>
            <a:ext cx="541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Vragen?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4E1859-2A52-5403-A5A1-74A65B7B54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828F962-A048-5ED6-A1A0-CE76690355CC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9FE54AB-2750-8C50-38AB-981C98FADC48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8A7DBA2-0380-52CE-3AD4-44030771E58D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D34AED4-1C17-FEDE-5F85-53ECEAF80CE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E859E70-5F65-862E-FF54-1A177F56DFDA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783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331" y="1121558"/>
            <a:ext cx="7962206" cy="5021262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Voeg op deze slide de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titels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van je presentatie toe, zodat er een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is.</a:t>
            </a:r>
            <a:endParaRPr lang="nl-NL" dirty="0"/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E861B17C-3043-8C7E-ABAA-528B0E09E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331" y="473080"/>
            <a:ext cx="7962206" cy="648481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lang="nl-BE" sz="3600" kern="1200" dirty="0">
                <a:solidFill>
                  <a:srgbClr val="2D3E4E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pPr marL="0" lvl="0" indent="0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nl-NL" dirty="0"/>
              <a:t>Inhoud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2856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56F834E8-5336-FAB1-7AF8-C04549A2AF18}"/>
              </a:ext>
            </a:extLst>
          </p:cNvPr>
          <p:cNvSpPr/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6" name="Tekstvak 5"/>
          <p:cNvSpPr txBox="1">
            <a:spLocks/>
          </p:cNvSpPr>
          <p:nvPr userDrawn="1"/>
        </p:nvSpPr>
        <p:spPr>
          <a:xfrm>
            <a:off x="2100278" y="2113593"/>
            <a:ext cx="54183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500" b="0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Bedankt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C654D42-E949-8299-94B8-3627586EB913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0ECE30-0CC7-3883-37E9-A94F823C2605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E16587E-6CC6-CF28-3CFF-71AF2982EBE1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A262E9C-FC12-3D25-B3FE-8CC1037FBB53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5BFAF68-5372-46E1-FA49-6B8A763B70CE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C4619A5-276E-87C5-AD62-8A572F4A3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759" y="5143642"/>
            <a:ext cx="2975778" cy="1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419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e me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4">
            <a:extLst>
              <a:ext uri="{FF2B5EF4-FFF2-40B4-BE49-F238E27FC236}">
                <a16:creationId xmlns:a16="http://schemas.microsoft.com/office/drawing/2014/main" id="{428602E9-E100-A292-8223-613C820FE0D8}"/>
              </a:ext>
            </a:extLst>
          </p:cNvPr>
          <p:cNvSpPr/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23" name="Afbeelding 2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F47E8E5-0F72-D6C4-091D-AA55DE42B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6432" y="5079345"/>
            <a:ext cx="2010397" cy="1807683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270" y="4253959"/>
            <a:ext cx="509958" cy="627641"/>
          </a:xfrm>
          <a:prstGeom prst="rect">
            <a:avLst/>
          </a:prstGeom>
        </p:spPr>
      </p:pic>
      <p:sp>
        <p:nvSpPr>
          <p:cNvPr id="9" name="Rechthoek 8"/>
          <p:cNvSpPr>
            <a:spLocks/>
          </p:cNvSpPr>
          <p:nvPr userDrawn="1"/>
        </p:nvSpPr>
        <p:spPr>
          <a:xfrm>
            <a:off x="-13302" y="4998128"/>
            <a:ext cx="2602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</a:t>
            </a:r>
            <a:r>
              <a:rPr lang="nl-BE" sz="1600" u="none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KatholiekOnderwijsVlaanderen</a:t>
            </a:r>
            <a:endParaRPr lang="nl-BE" sz="1600" u="none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030" name="Picture 6">
            <a:hlinkClick r:id="rId5"/>
            <a:extLst>
              <a:ext uri="{FF2B5EF4-FFF2-40B4-BE49-F238E27FC236}">
                <a16:creationId xmlns:a16="http://schemas.microsoft.com/office/drawing/2014/main" id="{1B79DBB6-784E-49D9-AD9F-EF7F84BE0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" b="-6926"/>
          <a:stretch/>
        </p:blipFill>
        <p:spPr bwMode="auto">
          <a:xfrm>
            <a:off x="8728752" y="4253959"/>
            <a:ext cx="606426" cy="8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A0B4A7D-943D-43C7-85BD-CFDC9B74A25B}"/>
              </a:ext>
            </a:extLst>
          </p:cNvPr>
          <p:cNvSpPr>
            <a:spLocks/>
          </p:cNvSpPr>
          <p:nvPr userDrawn="1"/>
        </p:nvSpPr>
        <p:spPr>
          <a:xfrm>
            <a:off x="8399253" y="4998128"/>
            <a:ext cx="1183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/kathondvla</a:t>
            </a:r>
            <a:endParaRPr lang="nl-BE" sz="14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A6E0076-844B-4A37-9AEE-9DCE3488E361}"/>
              </a:ext>
            </a:extLst>
          </p:cNvPr>
          <p:cNvSpPr>
            <a:spLocks/>
          </p:cNvSpPr>
          <p:nvPr userDrawn="1"/>
        </p:nvSpPr>
        <p:spPr>
          <a:xfrm>
            <a:off x="2982752" y="4998131"/>
            <a:ext cx="4953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/company</a:t>
            </a:r>
            <a:b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</a:br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</a:t>
            </a:r>
            <a:r>
              <a:rPr lang="nl-BE" sz="1600" u="none" kern="1200" dirty="0" err="1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katholiekonderwijsvlaanderen</a:t>
            </a:r>
            <a:r>
              <a:rPr lang="nl-BE" sz="1600" u="none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026" name="Picture 2">
            <a:hlinkClick r:id="rId7"/>
            <a:extLst>
              <a:ext uri="{FF2B5EF4-FFF2-40B4-BE49-F238E27FC236}">
                <a16:creationId xmlns:a16="http://schemas.microsoft.com/office/drawing/2014/main" id="{59E90341-9754-44A6-BBCB-9D966075B7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3342" y="4253959"/>
            <a:ext cx="545109" cy="6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ACB0E945-1A3D-41B0-810B-F52973500D8D}"/>
              </a:ext>
            </a:extLst>
          </p:cNvPr>
          <p:cNvSpPr>
            <a:spLocks/>
          </p:cNvSpPr>
          <p:nvPr userDrawn="1"/>
        </p:nvSpPr>
        <p:spPr>
          <a:xfrm>
            <a:off x="1026818" y="4998127"/>
            <a:ext cx="4566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/KathOndVla</a:t>
            </a:r>
          </a:p>
          <a:p>
            <a:pPr algn="ctr"/>
            <a:br>
              <a:rPr lang="nl-BE" sz="1600" dirty="0"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</a:br>
            <a:endParaRPr lang="nl-BE" sz="800" dirty="0"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2">
            <a:hlinkClick r:id="rId9"/>
            <a:extLst>
              <a:ext uri="{FF2B5EF4-FFF2-40B4-BE49-F238E27FC236}">
                <a16:creationId xmlns:a16="http://schemas.microsoft.com/office/drawing/2014/main" id="{0C1FA4A8-24AF-C937-3FB4-B1B1AC1F6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8956" y="4253955"/>
            <a:ext cx="790103" cy="840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13FE2EA-66DA-46BA-2CEF-DFD997901751}"/>
              </a:ext>
            </a:extLst>
          </p:cNvPr>
          <p:cNvSpPr txBox="1">
            <a:spLocks/>
          </p:cNvSpPr>
          <p:nvPr userDrawn="1"/>
        </p:nvSpPr>
        <p:spPr>
          <a:xfrm>
            <a:off x="411986" y="1018328"/>
            <a:ext cx="9079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Ontdek onze </a:t>
            </a:r>
            <a:r>
              <a:rPr lang="nl-NL" sz="4800" cap="none" baseline="0" dirty="0">
                <a:solidFill>
                  <a:srgbClr val="B22A89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digitale</a:t>
            </a:r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 kanalen</a:t>
            </a:r>
            <a:endParaRPr lang="nl-BE" sz="4800" cap="none" baseline="0" dirty="0">
              <a:latin typeface="Poppins ExtraBold" panose="00000900000000000000" pitchFamily="2" charset="0"/>
              <a:ea typeface="Roboto Bk" pitchFamily="2" charset="0"/>
              <a:cs typeface="Poppins ExtraBold" panose="00000900000000000000" pitchFamily="2" charset="0"/>
            </a:endParaRPr>
          </a:p>
        </p:txBody>
      </p:sp>
      <p:pic>
        <p:nvPicPr>
          <p:cNvPr id="3" name="Afbeelding 2">
            <a:hlinkClick r:id="rId11"/>
            <a:extLst>
              <a:ext uri="{FF2B5EF4-FFF2-40B4-BE49-F238E27FC236}">
                <a16:creationId xmlns:a16="http://schemas.microsoft.com/office/drawing/2014/main" id="{CB61BF02-74F2-823C-AFCD-215A5881FA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073" y="2193962"/>
            <a:ext cx="599041" cy="72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0AC7912-5B4F-CEBB-854D-FAA8F18FF560}"/>
              </a:ext>
            </a:extLst>
          </p:cNvPr>
          <p:cNvSpPr>
            <a:spLocks/>
          </p:cNvSpPr>
          <p:nvPr userDrawn="1"/>
        </p:nvSpPr>
        <p:spPr>
          <a:xfrm>
            <a:off x="395013" y="2963111"/>
            <a:ext cx="4566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voor het brede publiek</a:t>
            </a:r>
          </a:p>
          <a:p>
            <a:pPr algn="ctr"/>
            <a:r>
              <a:rPr lang="nl-BE" sz="16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www.katholiekonderwijs.vlaanderen</a:t>
            </a:r>
            <a:endParaRPr lang="nl-BE" sz="1600" u="none" baseline="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40ECF3-62D5-3981-C6D8-73ACFDB80F7F}"/>
              </a:ext>
            </a:extLst>
          </p:cNvPr>
          <p:cNvSpPr>
            <a:spLocks/>
          </p:cNvSpPr>
          <p:nvPr userDrawn="1"/>
        </p:nvSpPr>
        <p:spPr>
          <a:xfrm>
            <a:off x="5193340" y="2963111"/>
            <a:ext cx="4953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voor de professional</a:t>
            </a:r>
          </a:p>
          <a:p>
            <a:pPr algn="ctr"/>
            <a:r>
              <a:rPr lang="nl-BE" sz="1600" u="none" kern="1200" dirty="0" err="1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pro.katholiekonderwijs.vlaanderen</a:t>
            </a:r>
            <a:endParaRPr lang="nl-BE" sz="1600" u="none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8" name="Picture 2">
            <a:hlinkClick r:id="rId13"/>
            <a:extLst>
              <a:ext uri="{FF2B5EF4-FFF2-40B4-BE49-F238E27FC236}">
                <a16:creationId xmlns:a16="http://schemas.microsoft.com/office/drawing/2014/main" id="{E9AC2120-083A-33BB-F3E1-A3A07B9A6E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5481" y="2193962"/>
            <a:ext cx="59904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hlinkClick r:id="rId15"/>
            <a:extLst>
              <a:ext uri="{FF2B5EF4-FFF2-40B4-BE49-F238E27FC236}">
                <a16:creationId xmlns:a16="http://schemas.microsoft.com/office/drawing/2014/main" id="{D2870F98-FA15-11AF-1B90-B5512A3B1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0" t="-6869" r="-9756" b="-15796"/>
          <a:stretch/>
        </p:blipFill>
        <p:spPr bwMode="auto">
          <a:xfrm>
            <a:off x="6897089" y="3950042"/>
            <a:ext cx="1019520" cy="12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E920A4AD-3557-663B-9360-DDB87D679421}"/>
              </a:ext>
            </a:extLst>
          </p:cNvPr>
          <p:cNvSpPr>
            <a:spLocks/>
          </p:cNvSpPr>
          <p:nvPr userDrawn="1"/>
        </p:nvSpPr>
        <p:spPr>
          <a:xfrm>
            <a:off x="6659146" y="4998127"/>
            <a:ext cx="1483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/@kathondvla</a:t>
            </a:r>
            <a:endParaRPr lang="nl-BE" sz="14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BE6699C-BE10-1E09-AC19-0C83C8CC070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2AF9C-AE9D-578D-BE9F-C7247ECEA4B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706866-9203-A0AE-125D-E9F024BB273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20765F-85DA-8F98-775D-C4CB6EB17BC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FCBAFD9-39D7-400C-49CE-7B886D87F854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09771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ere professionaliseringen promo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C0442919-7D43-8AB2-0711-1AF1B8B0F2E4}"/>
              </a:ext>
            </a:extLst>
          </p:cNvPr>
          <p:cNvSpPr/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23" name="Afbeelding 2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F47E8E5-0F72-D6C4-091D-AA55DE42B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6432" y="5079345"/>
            <a:ext cx="2010397" cy="180768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13FE2EA-66DA-46BA-2CEF-DFD997901751}"/>
              </a:ext>
            </a:extLst>
          </p:cNvPr>
          <p:cNvSpPr txBox="1">
            <a:spLocks/>
          </p:cNvSpPr>
          <p:nvPr userDrawn="1"/>
        </p:nvSpPr>
        <p:spPr>
          <a:xfrm>
            <a:off x="395012" y="754334"/>
            <a:ext cx="907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Ook </a:t>
            </a:r>
            <a:r>
              <a:rPr lang="nl-NL" sz="4800" cap="none" baseline="0" dirty="0">
                <a:solidFill>
                  <a:srgbClr val="B22A89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interessant</a:t>
            </a:r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 voor jou</a:t>
            </a:r>
            <a:endParaRPr lang="nl-BE" sz="4800" cap="none" baseline="0" dirty="0">
              <a:latin typeface="Poppins ExtraBold" panose="00000900000000000000" pitchFamily="2" charset="0"/>
              <a:ea typeface="Roboto Bk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BE6699C-BE10-1E09-AC19-0C83C8CC070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2AF9C-AE9D-578D-BE9F-C7247ECEA4B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706866-9203-A0AE-125D-E9F024BB273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20765F-85DA-8F98-775D-C4CB6EB17BC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FCBAFD9-39D7-400C-49CE-7B886D87F854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473C13B-97FE-6CCE-F782-0295927D2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138" y="1677971"/>
            <a:ext cx="6296485" cy="4006867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Noteer hier </a:t>
            </a:r>
            <a:r>
              <a:rPr lang="nl-NL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profesionaliseringen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nascholingen, lerende netwerken … die ook interessant zijn voor je doelgroep/aanwezigen.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18181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, nummering, logo’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4">
            <a:extLst>
              <a:ext uri="{FF2B5EF4-FFF2-40B4-BE49-F238E27FC236}">
                <a16:creationId xmlns:a16="http://schemas.microsoft.com/office/drawing/2014/main" id="{D608E6E0-F0DE-0100-6A9C-51F787F00B10}"/>
              </a:ext>
            </a:extLst>
          </p:cNvPr>
          <p:cNvSpPr/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3C01FD5A-6BD9-B664-0286-CF50BDF1FEB0}"/>
              </a:ext>
            </a:extLst>
          </p:cNvPr>
          <p:cNvSpPr txBox="1"/>
          <p:nvPr userDrawn="1"/>
        </p:nvSpPr>
        <p:spPr>
          <a:xfrm>
            <a:off x="259333" y="405442"/>
            <a:ext cx="796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Iconen, nummering, logo’s</a:t>
            </a:r>
            <a:endParaRPr lang="nl-BE" sz="18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331" y="1121558"/>
            <a:ext cx="7962206" cy="5021262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Voeg op deze slide de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titels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van je presentatie toe, zodat er een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269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52CCC5-31E2-404F-A3E8-E66766696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72" y="156972"/>
            <a:ext cx="2975778" cy="1404888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1B6405EA-4ADB-4167-9F69-0F2E29C4513B}"/>
              </a:ext>
            </a:extLst>
          </p:cNvPr>
          <p:cNvGrpSpPr/>
          <p:nvPr userDrawn="1"/>
        </p:nvGrpSpPr>
        <p:grpSpPr>
          <a:xfrm>
            <a:off x="-53982" y="0"/>
            <a:ext cx="9980359" cy="6973558"/>
            <a:chOff x="-66442" y="0"/>
            <a:chExt cx="12283519" cy="6973558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BDCA452-584D-4FDA-A77C-552084EBC7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83"/>
            <a:stretch/>
          </p:blipFill>
          <p:spPr>
            <a:xfrm>
              <a:off x="5039111" y="2294022"/>
              <a:ext cx="7177966" cy="4679536"/>
            </a:xfrm>
            <a:prstGeom prst="rect">
              <a:avLst/>
            </a:prstGeom>
          </p:spPr>
        </p:pic>
        <p:pic>
          <p:nvPicPr>
            <p:cNvPr id="10" name="Afbeelding 9" descr="Afbeelding met computer&#10;&#10;Automatisch gegenereerde beschrijving">
              <a:extLst>
                <a:ext uri="{FF2B5EF4-FFF2-40B4-BE49-F238E27FC236}">
                  <a16:creationId xmlns:a16="http://schemas.microsoft.com/office/drawing/2014/main" id="{E36E00FC-8C92-4461-BFC2-5E9980748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5948" y="0"/>
              <a:ext cx="3621129" cy="5637014"/>
            </a:xfrm>
            <a:prstGeom prst="rect">
              <a:avLst/>
            </a:prstGeom>
          </p:spPr>
        </p:pic>
        <p:pic>
          <p:nvPicPr>
            <p:cNvPr id="8" name="Afbeelding 7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7FBF6-2392-409E-97B6-3BA441270B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7085" y="0"/>
              <a:ext cx="8989992" cy="4876800"/>
            </a:xfrm>
            <a:prstGeom prst="rect">
              <a:avLst/>
            </a:prstGeom>
          </p:spPr>
        </p:pic>
        <p:pic>
          <p:nvPicPr>
            <p:cNvPr id="3" name="Afbeelding 2" descr="Afbeelding met tekening, paraplu&#10;&#10;Automatisch gegenereerde beschrijving">
              <a:extLst>
                <a:ext uri="{FF2B5EF4-FFF2-40B4-BE49-F238E27FC236}">
                  <a16:creationId xmlns:a16="http://schemas.microsoft.com/office/drawing/2014/main" id="{13FC876D-5B8F-41C3-8F16-E16B6FD530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442" y="675868"/>
              <a:ext cx="10211106" cy="6297689"/>
            </a:xfrm>
            <a:prstGeom prst="rect">
              <a:avLst/>
            </a:prstGeom>
          </p:spPr>
        </p:pic>
      </p:grpSp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936161" y="3393996"/>
            <a:ext cx="6074433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Beschrijf in 140 tekens waarover je presentatie gaat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936161" y="1961933"/>
            <a:ext cx="6074433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Schrijf hier je pakkende titel</a:t>
            </a:r>
            <a:endParaRPr lang="nl-BE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9F19D1-7D30-8365-43AF-F1282FEA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2539" y="6356361"/>
            <a:ext cx="129666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3E75889-BBC1-419D-8956-31DAFBFE7697}" type="datetime1">
              <a:rPr lang="nl-BE" smtClean="0"/>
              <a:pPr/>
              <a:t>9/10/2025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0271952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6483" y="188719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3C01FD5A-6BD9-B664-0286-CF50BDF1FEB0}"/>
              </a:ext>
            </a:extLst>
          </p:cNvPr>
          <p:cNvSpPr txBox="1"/>
          <p:nvPr userDrawn="1"/>
        </p:nvSpPr>
        <p:spPr>
          <a:xfrm>
            <a:off x="259331" y="405442"/>
            <a:ext cx="550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INHOUD</a:t>
            </a:r>
            <a:endParaRPr lang="nl-BE" sz="18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331" y="1121558"/>
            <a:ext cx="7962206" cy="5021262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Voeg op deze slide de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titels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van je presentatie toe, zodat er een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941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deel present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4">
            <a:extLst>
              <a:ext uri="{FF2B5EF4-FFF2-40B4-BE49-F238E27FC236}">
                <a16:creationId xmlns:a16="http://schemas.microsoft.com/office/drawing/2014/main" id="{E84657B0-854F-F336-1A84-A862DD77A42B}"/>
              </a:ext>
            </a:extLst>
          </p:cNvPr>
          <p:cNvSpPr/>
          <p:nvPr/>
        </p:nvSpPr>
        <p:spPr>
          <a:xfrm>
            <a:off x="-6483" y="-122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98865D31-7A2E-4AD9-5402-5EB255CA6A75}"/>
              </a:ext>
            </a:extLst>
          </p:cNvPr>
          <p:cNvGrpSpPr>
            <a:grpSpLocks/>
          </p:cNvGrpSpPr>
          <p:nvPr userDrawn="1"/>
        </p:nvGrpSpPr>
        <p:grpSpPr>
          <a:xfrm>
            <a:off x="-13834" y="6526131"/>
            <a:ext cx="9919835" cy="360000"/>
            <a:chOff x="0" y="0"/>
            <a:chExt cx="12192000" cy="360000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DD250D44-4B6E-9995-5C86-300FF4461FC1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EEC09B4C-1122-CC89-CAED-31E42A1606F0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C72B1F3-46A5-9DB1-3F03-0846DFF9FD30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itel 13">
            <a:extLst>
              <a:ext uri="{FF2B5EF4-FFF2-40B4-BE49-F238E27FC236}">
                <a16:creationId xmlns:a16="http://schemas.microsoft.com/office/drawing/2014/main" id="{C4620826-5859-898D-9BFD-E8F9BB331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39" y="2780523"/>
            <a:ext cx="8077557" cy="648481"/>
          </a:xfrm>
          <a:solidFill>
            <a:srgbClr val="E9DBE9"/>
          </a:solidFill>
        </p:spPr>
        <p:txBody>
          <a:bodyPr>
            <a:noAutofit/>
          </a:bodyPr>
          <a:lstStyle>
            <a:lvl1pPr>
              <a:defRPr lang="nl-BE" sz="3600" kern="1200" dirty="0">
                <a:solidFill>
                  <a:srgbClr val="2D3E4E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pPr marL="0" lvl="0" indent="0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nl-NL" dirty="0"/>
              <a:t>Typ hier de krachtlijn van dit onderdeel van je presentatie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8DBC7CF-4BA6-5D48-378C-7C304F8BE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8978" y="3441312"/>
            <a:ext cx="8079581" cy="2405063"/>
          </a:xfrm>
          <a:solidFill>
            <a:srgbClr val="DEF3F4"/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D3E4E"/>
                </a:solidFill>
                <a:latin typeface="Poppins" panose="00000500000000000000" pitchFamily="2" charset="0"/>
                <a:ea typeface="Roboto Bk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nl-NL" dirty="0"/>
              <a:t>Vat kort samen wat er in dit onderdeel van je presentatie volgt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C10E9D-7905-3A7F-7365-A09D287B5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5058" y="188870"/>
            <a:ext cx="1993730" cy="9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9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6483" y="188719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72939" y="180000"/>
            <a:ext cx="80461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3E4E"/>
                </a:solidFill>
              </a:defRPr>
            </a:lvl1pPr>
          </a:lstStyle>
          <a:p>
            <a:r>
              <a:rPr lang="nl-NL" dirty="0"/>
              <a:t>Typ hier een duidelijke titel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72321" y="1505568"/>
            <a:ext cx="6046716" cy="4000710"/>
          </a:xfrm>
        </p:spPr>
        <p:txBody>
          <a:bodyPr/>
          <a:lstStyle>
            <a:lvl1pPr>
              <a:buClrTx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74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6483" y="188719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A0613-2DAC-E67F-10EE-5E54907967D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16692" y="742848"/>
            <a:ext cx="3852034" cy="5372311"/>
          </a:xfrm>
        </p:spPr>
        <p:txBody>
          <a:bodyPr/>
          <a:lstStyle>
            <a:lvl1pPr marL="0" indent="0">
              <a:buClrTx/>
              <a:buNone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Zet hier een afbeelding die je tekst ondersteunt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07D5A8-FA16-7402-F6D0-641E62000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142" y="742738"/>
            <a:ext cx="4108153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</p:spTree>
    <p:extLst>
      <p:ext uri="{BB962C8B-B14F-4D97-AF65-F5344CB8AC3E}">
        <p14:creationId xmlns:p14="http://schemas.microsoft.com/office/powerpoint/2010/main" val="2948571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6483" y="188719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1476" y="439951"/>
            <a:ext cx="8705132" cy="6133381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ClrTx/>
              <a:buNone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Zet hier je afbeelding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71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deel present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176C0F91-2CE0-3882-8B22-0813D8B841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1"/>
            <a:ext cx="2457146" cy="6858000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C4620826-5859-898D-9BFD-E8F9BB331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39" y="2780523"/>
            <a:ext cx="8077557" cy="648481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lang="nl-BE" sz="3600" kern="1200" dirty="0">
                <a:solidFill>
                  <a:srgbClr val="AE2081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defRPr>
            </a:lvl1pPr>
          </a:lstStyle>
          <a:p>
            <a:pPr marL="0" lvl="0" indent="0" algn="l" defTabSz="685783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nl-NL" dirty="0"/>
              <a:t>Titel van dit onderdeel van je presentatie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8DBC7CF-4BA6-5D48-378C-7C304F8BE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8978" y="3441312"/>
            <a:ext cx="8079581" cy="2405063"/>
          </a:xfrm>
          <a:solidFill>
            <a:srgbClr val="DEF3F4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3E4E"/>
                </a:solidFill>
                <a:latin typeface="Poppins" panose="00000500000000000000" pitchFamily="2" charset="0"/>
                <a:ea typeface="Roboto Bk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nl-NL" dirty="0"/>
              <a:t>Vat kort samen wat er in dit onderdeel van je presentatie volgt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C10E9D-7905-3A7F-7365-A09D287B58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61" y="482616"/>
            <a:ext cx="1993730" cy="941256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62803043-B80A-23F7-51B4-CB2E94F9B56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EF896DA-00FD-966D-FF64-8DFD6B8883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285FFD4-4368-CC81-8E1A-02838478EE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BF6656D-4FBA-DAA4-7BA5-CB739A2379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4E95AEC-D2C6-9EDD-9955-1E8B81657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323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6483" y="188719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07D5A8-FA16-7402-F6D0-641E62000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142" y="742738"/>
            <a:ext cx="4108153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A74F469D-EA25-AF43-5F92-8CB069D10A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2648" y="742738"/>
            <a:ext cx="4108153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</p:spTree>
    <p:extLst>
      <p:ext uri="{BB962C8B-B14F-4D97-AF65-F5344CB8AC3E}">
        <p14:creationId xmlns:p14="http://schemas.microsoft.com/office/powerpoint/2010/main" val="3807077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gek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6483" y="188719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72937" y="5610639"/>
            <a:ext cx="80461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3E4E"/>
                </a:solidFill>
              </a:defRPr>
            </a:lvl1pPr>
          </a:lstStyle>
          <a:p>
            <a:r>
              <a:rPr lang="nl-NL" dirty="0"/>
              <a:t>Maak hier je concluderend punt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72321" y="575039"/>
            <a:ext cx="6046716" cy="4931243"/>
          </a:xfrm>
        </p:spPr>
        <p:txBody>
          <a:bodyPr/>
          <a:lstStyle>
            <a:lvl1pPr>
              <a:buClrTx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363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247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CEC0022F-740B-C522-5BCB-E57DE5C28774}"/>
              </a:ext>
            </a:extLst>
          </p:cNvPr>
          <p:cNvSpPr/>
          <p:nvPr userDrawn="1"/>
        </p:nvSpPr>
        <p:spPr>
          <a:xfrm>
            <a:off x="-6483" y="198658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3087269F-D088-04F9-C8AC-422D5E96C9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38307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14">
            <a:extLst>
              <a:ext uri="{FF2B5EF4-FFF2-40B4-BE49-F238E27FC236}">
                <a16:creationId xmlns:a16="http://schemas.microsoft.com/office/drawing/2014/main" id="{5FDF823C-9E5B-5F8E-B135-A82B88C022AD}"/>
              </a:ext>
            </a:extLst>
          </p:cNvPr>
          <p:cNvSpPr/>
          <p:nvPr userDrawn="1"/>
        </p:nvSpPr>
        <p:spPr>
          <a:xfrm>
            <a:off x="-6483" y="198658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6D0B43-B0CB-AF55-26AD-21935CF8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8" y="666754"/>
            <a:ext cx="1637088" cy="1552575"/>
          </a:xfrm>
          <a:custGeom>
            <a:avLst/>
            <a:gdLst>
              <a:gd name="connsiteX0" fmla="*/ 0 w 2014878"/>
              <a:gd name="connsiteY0" fmla="*/ 0 h 1552575"/>
              <a:gd name="connsiteX1" fmla="*/ 2014879 w 2014878"/>
              <a:gd name="connsiteY1" fmla="*/ 0 h 1552575"/>
              <a:gd name="connsiteX2" fmla="*/ 2014879 w 2014878"/>
              <a:gd name="connsiteY2" fmla="*/ 1552575 h 1552575"/>
              <a:gd name="connsiteX3" fmla="*/ 0 w 2014878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78" h="1552575">
                <a:moveTo>
                  <a:pt x="0" y="0"/>
                </a:moveTo>
                <a:lnTo>
                  <a:pt x="2014879" y="0"/>
                </a:lnTo>
                <a:lnTo>
                  <a:pt x="2014879" y="1552575"/>
                </a:lnTo>
                <a:lnTo>
                  <a:pt x="0" y="1552575"/>
                </a:lnTo>
                <a:close/>
              </a:path>
            </a:pathLst>
          </a:custGeom>
        </p:spPr>
      </p:pic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99D4DD7C-8151-3883-040A-F59E0685B768}"/>
              </a:ext>
            </a:extLst>
          </p:cNvPr>
          <p:cNvSpPr/>
          <p:nvPr userDrawn="1"/>
        </p:nvSpPr>
        <p:spPr>
          <a:xfrm>
            <a:off x="1314814" y="1421296"/>
            <a:ext cx="7576361" cy="4611756"/>
          </a:xfrm>
          <a:custGeom>
            <a:avLst/>
            <a:gdLst>
              <a:gd name="connsiteX0" fmla="*/ 6357557 w 7042023"/>
              <a:gd name="connsiteY0" fmla="*/ 3679412 h 3679412"/>
              <a:gd name="connsiteX1" fmla="*/ 684467 w 7042023"/>
              <a:gd name="connsiteY1" fmla="*/ 3679412 h 3679412"/>
              <a:gd name="connsiteX2" fmla="*/ 0 w 7042023"/>
              <a:gd name="connsiteY2" fmla="*/ 2994946 h 3679412"/>
              <a:gd name="connsiteX3" fmla="*/ 0 w 7042023"/>
              <a:gd name="connsiteY3" fmla="*/ 763905 h 3679412"/>
              <a:gd name="connsiteX4" fmla="*/ 57150 w 7042023"/>
              <a:gd name="connsiteY4" fmla="*/ 763905 h 3679412"/>
              <a:gd name="connsiteX5" fmla="*/ 57150 w 7042023"/>
              <a:gd name="connsiteY5" fmla="*/ 2994946 h 3679412"/>
              <a:gd name="connsiteX6" fmla="*/ 684467 w 7042023"/>
              <a:gd name="connsiteY6" fmla="*/ 3622262 h 3679412"/>
              <a:gd name="connsiteX7" fmla="*/ 6357652 w 7042023"/>
              <a:gd name="connsiteY7" fmla="*/ 3622262 h 3679412"/>
              <a:gd name="connsiteX8" fmla="*/ 6984969 w 7042023"/>
              <a:gd name="connsiteY8" fmla="*/ 2994946 h 3679412"/>
              <a:gd name="connsiteX9" fmla="*/ 6984969 w 7042023"/>
              <a:gd name="connsiteY9" fmla="*/ 684466 h 3679412"/>
              <a:gd name="connsiteX10" fmla="*/ 6357652 w 7042023"/>
              <a:gd name="connsiteY10" fmla="*/ 57150 h 3679412"/>
              <a:gd name="connsiteX11" fmla="*/ 1460564 w 7042023"/>
              <a:gd name="connsiteY11" fmla="*/ 57150 h 3679412"/>
              <a:gd name="connsiteX12" fmla="*/ 1460564 w 7042023"/>
              <a:gd name="connsiteY12" fmla="*/ 0 h 3679412"/>
              <a:gd name="connsiteX13" fmla="*/ 6357557 w 7042023"/>
              <a:gd name="connsiteY13" fmla="*/ 0 h 3679412"/>
              <a:gd name="connsiteX14" fmla="*/ 7042023 w 7042023"/>
              <a:gd name="connsiteY14" fmla="*/ 684466 h 3679412"/>
              <a:gd name="connsiteX15" fmla="*/ 7042023 w 7042023"/>
              <a:gd name="connsiteY15" fmla="*/ 2994946 h 3679412"/>
              <a:gd name="connsiteX16" fmla="*/ 6357557 w 7042023"/>
              <a:gd name="connsiteY16" fmla="*/ 3679412 h 36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42023" h="3679412">
                <a:moveTo>
                  <a:pt x="6357557" y="3679412"/>
                </a:moveTo>
                <a:lnTo>
                  <a:pt x="684467" y="3679412"/>
                </a:lnTo>
                <a:cubicBezTo>
                  <a:pt x="307086" y="3679412"/>
                  <a:pt x="0" y="3372326"/>
                  <a:pt x="0" y="2994946"/>
                </a:cubicBezTo>
                <a:lnTo>
                  <a:pt x="0" y="763905"/>
                </a:lnTo>
                <a:lnTo>
                  <a:pt x="57150" y="763905"/>
                </a:lnTo>
                <a:lnTo>
                  <a:pt x="57150" y="2994946"/>
                </a:lnTo>
                <a:cubicBezTo>
                  <a:pt x="57150" y="3340799"/>
                  <a:pt x="338519" y="3622262"/>
                  <a:pt x="684467" y="3622262"/>
                </a:cubicBezTo>
                <a:lnTo>
                  <a:pt x="6357652" y="3622262"/>
                </a:lnTo>
                <a:cubicBezTo>
                  <a:pt x="6703505" y="3622262"/>
                  <a:pt x="6984969" y="3340894"/>
                  <a:pt x="6984969" y="2994946"/>
                </a:cubicBezTo>
                <a:lnTo>
                  <a:pt x="6984969" y="684466"/>
                </a:lnTo>
                <a:cubicBezTo>
                  <a:pt x="6984969" y="338614"/>
                  <a:pt x="6703600" y="57150"/>
                  <a:pt x="6357652" y="57150"/>
                </a:cubicBezTo>
                <a:lnTo>
                  <a:pt x="1460564" y="57150"/>
                </a:lnTo>
                <a:lnTo>
                  <a:pt x="1460564" y="0"/>
                </a:lnTo>
                <a:lnTo>
                  <a:pt x="6357557" y="0"/>
                </a:lnTo>
                <a:cubicBezTo>
                  <a:pt x="6734937" y="0"/>
                  <a:pt x="7042023" y="306991"/>
                  <a:pt x="7042023" y="684466"/>
                </a:cubicBezTo>
                <a:lnTo>
                  <a:pt x="7042023" y="2994946"/>
                </a:lnTo>
                <a:cubicBezTo>
                  <a:pt x="7042023" y="3372326"/>
                  <a:pt x="6734937" y="3679412"/>
                  <a:pt x="6357557" y="3679412"/>
                </a:cubicBezTo>
                <a:close/>
              </a:path>
            </a:pathLst>
          </a:custGeom>
          <a:solidFill>
            <a:srgbClr val="AE218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BCD951C-6BD9-B406-D5E9-9DBF75EF9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623" y="1768475"/>
            <a:ext cx="6549827" cy="395605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Zet hier een quote</a:t>
            </a:r>
          </a:p>
        </p:txBody>
      </p:sp>
    </p:spTree>
    <p:extLst>
      <p:ext uri="{BB962C8B-B14F-4D97-AF65-F5344CB8AC3E}">
        <p14:creationId xmlns:p14="http://schemas.microsoft.com/office/powerpoint/2010/main" val="51076006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2A68C2A-B007-F12D-E4BA-3355F79F9A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450" y="179388"/>
            <a:ext cx="9912450" cy="4449762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Plaats hier je afbeelding</a:t>
            </a:r>
          </a:p>
        </p:txBody>
      </p:sp>
      <p:sp>
        <p:nvSpPr>
          <p:cNvPr id="35" name="Graphic 14">
            <a:extLst>
              <a:ext uri="{FF2B5EF4-FFF2-40B4-BE49-F238E27FC236}">
                <a16:creationId xmlns:a16="http://schemas.microsoft.com/office/drawing/2014/main" id="{5FDF823C-9E5B-5F8E-B135-A82B88C022AD}"/>
              </a:ext>
            </a:extLst>
          </p:cNvPr>
          <p:cNvSpPr/>
          <p:nvPr userDrawn="1"/>
        </p:nvSpPr>
        <p:spPr>
          <a:xfrm>
            <a:off x="-6483" y="198658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733D6B4-1C77-4B85-5551-FDD79457A0C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7885FC-188B-9DEF-9697-068F541DAA9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F79C8F-6301-4946-C582-E6BBF5A96455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FFFD28-0FB9-A4AA-80C4-2A81634AE3E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E6CB2C-DDF0-081D-ADC9-4E960E334413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327DF45D-CEE8-E027-5958-4E60095D0A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1" y="4647414"/>
            <a:ext cx="9912483" cy="2210586"/>
          </a:xfrm>
          <a:prstGeom prst="rect">
            <a:avLst/>
          </a:prstGeom>
          <a:solidFill>
            <a:srgbClr val="AE20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3BCD951C-6BD9-B406-D5E9-9DBF75EF9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194" y="2991575"/>
            <a:ext cx="8471162" cy="3343238"/>
          </a:xfrm>
          <a:prstGeom prst="roundRect">
            <a:avLst>
              <a:gd name="adj" fmla="val 11874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Zet hier een quote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6D0B43-B0CB-AF55-26AD-21935CF8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0217" y="4739133"/>
            <a:ext cx="863749" cy="819159"/>
          </a:xfrm>
          <a:custGeom>
            <a:avLst/>
            <a:gdLst>
              <a:gd name="connsiteX0" fmla="*/ 0 w 2014878"/>
              <a:gd name="connsiteY0" fmla="*/ 0 h 1552575"/>
              <a:gd name="connsiteX1" fmla="*/ 2014879 w 2014878"/>
              <a:gd name="connsiteY1" fmla="*/ 0 h 1552575"/>
              <a:gd name="connsiteX2" fmla="*/ 2014879 w 2014878"/>
              <a:gd name="connsiteY2" fmla="*/ 1552575 h 1552575"/>
              <a:gd name="connsiteX3" fmla="*/ 0 w 2014878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78" h="1552575">
                <a:moveTo>
                  <a:pt x="0" y="0"/>
                </a:moveTo>
                <a:lnTo>
                  <a:pt x="2014879" y="0"/>
                </a:lnTo>
                <a:lnTo>
                  <a:pt x="2014879" y="1552575"/>
                </a:lnTo>
                <a:lnTo>
                  <a:pt x="0" y="15525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36308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: gsm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/>
          </p:cNvSpPr>
          <p:nvPr userDrawn="1"/>
        </p:nvSpPr>
        <p:spPr>
          <a:xfrm>
            <a:off x="648737" y="768616"/>
            <a:ext cx="8786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Mag ik jouw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onverdeelde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1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aandacht</a:t>
            </a:r>
            <a:r>
              <a:rPr kumimoji="0" lang="nl-BE" sz="5400" b="0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5AA6C3-E221-0819-DE45-EFE08E9BC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959B150-8171-FF08-0CDE-F0DED06510BC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F4BE0B8-FE1C-0B96-503D-2D7ECE7CC4C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DE9A6FA-5B19-6416-0AE6-09AA79DD4CD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B5AA5F-5F98-176E-0705-141FB8A21DFA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2950742-CD64-EC94-7214-848C92AB5B9B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5437C2A8-E8BE-02A5-C8D9-0A70B465BF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60283">
            <a:off x="4164359" y="1866412"/>
            <a:ext cx="1574680" cy="19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982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/>
          <p:cNvSpPr>
            <a:spLocks/>
          </p:cNvSpPr>
          <p:nvPr userDrawn="1"/>
        </p:nvSpPr>
        <p:spPr>
          <a:xfrm rot="16200000" flipH="1" flipV="1">
            <a:off x="7331044" y="530542"/>
            <a:ext cx="910758" cy="3878459"/>
          </a:xfrm>
          <a:prstGeom prst="round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>
            <a:spLocks/>
          </p:cNvSpPr>
          <p:nvPr userDrawn="1"/>
        </p:nvSpPr>
        <p:spPr>
          <a:xfrm>
            <a:off x="5943601" y="1915771"/>
            <a:ext cx="3690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Pauze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3DC291-31D9-ED77-B0E3-1A468F82D7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0AE29EB9-D2B1-1F39-7BC2-1FA27414C81E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B2565FD-AEB7-297C-C7BF-D88A78859210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D8DB284-C543-0F43-9531-2F6C92E54B9A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C1B4555-F342-F4F8-B8D3-209F08132753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184D9A0-6951-5F9C-45D0-4EF2A8232E18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85A5B33-F0A9-EEF9-34BD-C3C0AB8D8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3605" y="3059485"/>
            <a:ext cx="3286522" cy="18176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van … minuten</a:t>
            </a:r>
          </a:p>
        </p:txBody>
      </p:sp>
    </p:spTree>
    <p:extLst>
      <p:ext uri="{BB962C8B-B14F-4D97-AF65-F5344CB8AC3E}">
        <p14:creationId xmlns:p14="http://schemas.microsoft.com/office/powerpoint/2010/main" val="366358896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_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>
            <a:grpSpLocks/>
          </p:cNvGrpSpPr>
          <p:nvPr userDrawn="1"/>
        </p:nvGrpSpPr>
        <p:grpSpPr>
          <a:xfrm>
            <a:off x="313945" y="4050398"/>
            <a:ext cx="3126238" cy="2339472"/>
            <a:chOff x="899025" y="1384133"/>
            <a:chExt cx="5061508" cy="3151149"/>
          </a:xfrm>
          <a:solidFill>
            <a:srgbClr val="57C3CB"/>
          </a:solidFill>
        </p:grpSpPr>
        <p:sp>
          <p:nvSpPr>
            <p:cNvPr id="5" name="Rechthoek: afgeronde hoeken 4"/>
            <p:cNvSpPr>
              <a:spLocks/>
            </p:cNvSpPr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>
              <a:spLocks/>
            </p:cNvSpPr>
            <p:nvPr userDrawn="1"/>
          </p:nvSpPr>
          <p:spPr>
            <a:xfrm>
              <a:off x="1617133" y="1674823"/>
              <a:ext cx="4343400" cy="28604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BE" sz="66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Pauze</a:t>
              </a:r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A262A9-4A2B-E38D-5B79-350202C420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955AC9F-43D0-9AA6-AFBB-38B6AD686672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5013967-EABC-CF60-1B26-61CC6AFB28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1FBAF1-41D4-4C9B-9F59-7E9A4D7E496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4D04EA4-D26B-1BF2-7CDF-71F0CEA8301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476B6DA-D294-89CE-3B2D-68C5F9AD2D85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E59E5B9-B58D-DC67-42F3-08CDF5F70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438" y="4677513"/>
            <a:ext cx="3286522" cy="18176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van … minuten</a:t>
            </a:r>
          </a:p>
        </p:txBody>
      </p:sp>
    </p:spTree>
    <p:extLst>
      <p:ext uri="{BB962C8B-B14F-4D97-AF65-F5344CB8AC3E}">
        <p14:creationId xmlns:p14="http://schemas.microsoft.com/office/powerpoint/2010/main" val="271573422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/>
          <p:cNvSpPr>
            <a:spLocks/>
          </p:cNvSpPr>
          <p:nvPr userDrawn="1"/>
        </p:nvSpPr>
        <p:spPr>
          <a:xfrm rot="16200000" flipH="1" flipV="1">
            <a:off x="4014905" y="-218035"/>
            <a:ext cx="1107996" cy="4705350"/>
          </a:xfrm>
          <a:prstGeom prst="round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38692" y="1581691"/>
            <a:ext cx="4705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66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Lunch</a:t>
            </a:r>
            <a:endParaRPr lang="nl-BE" sz="6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1258BB-0FFF-80D5-ADAA-5FB90FB28B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1E9D3BA9-1164-0E13-DDAE-517BC7D65596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D2A7DD4-53EC-FB45-DFF3-2092706D6CA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B1C9EF7-8A1E-0B55-B905-8DA61E3C5D41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1AD57-48AE-5513-4A16-FB9591C2E053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B1B346B-10B5-B743-DA32-430B0511F21A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8687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73ABC0D2-A3DB-DA29-3B1B-FCA4F0F95E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72939" y="180000"/>
            <a:ext cx="80461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3E4E"/>
                </a:solidFill>
              </a:defRPr>
            </a:lvl1pPr>
          </a:lstStyle>
          <a:p>
            <a:r>
              <a:rPr lang="nl-NL" dirty="0"/>
              <a:t>Typ hier een duidelijke titel</a:t>
            </a:r>
            <a:endParaRPr lang="nl-BE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3B91BBB-316A-A3B6-4CAD-BDE52062A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2321" y="1523930"/>
            <a:ext cx="5995194" cy="3963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1874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plannennieuws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EDD81DBD-6875-1F2A-585D-8C6EDDF5A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8188" y="0"/>
            <a:ext cx="1024237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7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/>
          </p:cNvSpPr>
          <p:nvPr userDrawn="1"/>
        </p:nvSpPr>
        <p:spPr>
          <a:xfrm>
            <a:off x="854406" y="664010"/>
            <a:ext cx="5418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Samenvatting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C50222C-C41E-A4FE-CB5B-CFB33A16CB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0" y="315715"/>
            <a:ext cx="565987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A5A2C88-97AB-271A-5299-229FD45EE132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C2DD8DD-02DC-CD1F-1B65-743F6B84C6AB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093CDA2-1846-71C5-C362-C0C8A5CD469B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5EAFD56-2544-3100-2F9C-5F07AC3781B2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19A2065-57AC-94C5-0ADF-CACDB342133C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8DA9EF-4ACC-7ABE-D5E7-ED36A7829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58" y="1997075"/>
            <a:ext cx="5441851" cy="44323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dirty="0"/>
              <a:t>Noteer hier de belangrijkste zaken uit je presentatie. Wat moeten mensen zeker onthouden hebben?</a:t>
            </a:r>
          </a:p>
        </p:txBody>
      </p:sp>
    </p:spTree>
    <p:extLst>
      <p:ext uri="{BB962C8B-B14F-4D97-AF65-F5344CB8AC3E}">
        <p14:creationId xmlns:p14="http://schemas.microsoft.com/office/powerpoint/2010/main" val="163014513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?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17214" y="1560218"/>
            <a:ext cx="541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Vragen?</a:t>
            </a:r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B3E55A9-2940-47A4-ADF9-0116464940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>
          <a:xfrm>
            <a:off x="1" y="6429400"/>
            <a:ext cx="386923" cy="4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4E1859-2A52-5403-A5A1-74A65B7B54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009" y="274618"/>
            <a:ext cx="565987" cy="69659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828F962-A048-5ED6-A1A0-CE76690355CC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9FE54AB-2750-8C50-38AB-981C98FADC48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8A7DBA2-0380-52CE-3AD4-44030771E58D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D34AED4-1C17-FEDE-5F85-53ECEAF80CE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E859E70-5F65-862E-FF54-1A177F56DFDA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60433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0978837B-3033-EF90-424F-2C159C2B3313}"/>
              </a:ext>
            </a:extLst>
          </p:cNvPr>
          <p:cNvSpPr/>
          <p:nvPr userDrawn="1"/>
        </p:nvSpPr>
        <p:spPr>
          <a:xfrm>
            <a:off x="-6483" y="198658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6" name="Tekstvak 5"/>
          <p:cNvSpPr txBox="1">
            <a:spLocks/>
          </p:cNvSpPr>
          <p:nvPr userDrawn="1"/>
        </p:nvSpPr>
        <p:spPr>
          <a:xfrm>
            <a:off x="2100278" y="2113593"/>
            <a:ext cx="54183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500" b="0" i="0" u="none" strike="noStrike" kern="0" cap="none" spc="0" normalizeH="0" baseline="0" noProof="0" dirty="0">
                <a:ln>
                  <a:noFill/>
                </a:ln>
                <a:solidFill>
                  <a:srgbClr val="AE20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Bedankt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C654D42-E949-8299-94B8-3627586EB913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0ECE30-0CC7-3883-37E9-A94F823C2605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E16587E-6CC6-CF28-3CFF-71AF2982EBE1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A262E9C-FC12-3D25-B3FE-8CC1037FBB53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5BFAF68-5372-46E1-FA49-6B8A763B70CE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C4619A5-276E-87C5-AD62-8A572F4A3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759" y="5143642"/>
            <a:ext cx="2975778" cy="1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3493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e me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5B99E06C-4883-8B5F-2B17-90136EBE47C6}"/>
              </a:ext>
            </a:extLst>
          </p:cNvPr>
          <p:cNvSpPr/>
          <p:nvPr userDrawn="1"/>
        </p:nvSpPr>
        <p:spPr>
          <a:xfrm>
            <a:off x="-6483" y="198658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23" name="Afbeelding 2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F47E8E5-0F72-D6C4-091D-AA55DE42B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6432" y="5079345"/>
            <a:ext cx="2010397" cy="1807683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270" y="4253959"/>
            <a:ext cx="509958" cy="627641"/>
          </a:xfrm>
          <a:prstGeom prst="rect">
            <a:avLst/>
          </a:prstGeom>
        </p:spPr>
      </p:pic>
      <p:sp>
        <p:nvSpPr>
          <p:cNvPr id="9" name="Rechthoek 8"/>
          <p:cNvSpPr>
            <a:spLocks/>
          </p:cNvSpPr>
          <p:nvPr userDrawn="1"/>
        </p:nvSpPr>
        <p:spPr>
          <a:xfrm>
            <a:off x="-13302" y="4998128"/>
            <a:ext cx="2602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</a:t>
            </a:r>
            <a:r>
              <a:rPr lang="nl-BE" sz="1600" u="none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KatholiekOnderwijsVlaanderen</a:t>
            </a:r>
            <a:endParaRPr lang="nl-BE" sz="1600" u="none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030" name="Picture 6">
            <a:hlinkClick r:id="rId5"/>
            <a:extLst>
              <a:ext uri="{FF2B5EF4-FFF2-40B4-BE49-F238E27FC236}">
                <a16:creationId xmlns:a16="http://schemas.microsoft.com/office/drawing/2014/main" id="{1B79DBB6-784E-49D9-AD9F-EF7F84BE0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" b="-6926"/>
          <a:stretch/>
        </p:blipFill>
        <p:spPr bwMode="auto">
          <a:xfrm>
            <a:off x="8732773" y="4292147"/>
            <a:ext cx="606426" cy="8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A0B4A7D-943D-43C7-85BD-CFDC9B74A25B}"/>
              </a:ext>
            </a:extLst>
          </p:cNvPr>
          <p:cNvSpPr>
            <a:spLocks/>
          </p:cNvSpPr>
          <p:nvPr userDrawn="1"/>
        </p:nvSpPr>
        <p:spPr>
          <a:xfrm>
            <a:off x="8399253" y="5072522"/>
            <a:ext cx="1183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/kathondvla</a:t>
            </a:r>
            <a:endParaRPr lang="nl-BE" sz="14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A6E0076-844B-4A37-9AEE-9DCE3488E361}"/>
              </a:ext>
            </a:extLst>
          </p:cNvPr>
          <p:cNvSpPr>
            <a:spLocks/>
          </p:cNvSpPr>
          <p:nvPr userDrawn="1"/>
        </p:nvSpPr>
        <p:spPr>
          <a:xfrm>
            <a:off x="2982752" y="5005342"/>
            <a:ext cx="4953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/company/</a:t>
            </a:r>
            <a:b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</a:br>
            <a:r>
              <a:rPr lang="nl-BE" sz="1600" u="none" kern="1200" dirty="0" err="1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katholiekonderwijsvlaanderen</a:t>
            </a:r>
            <a:r>
              <a:rPr lang="nl-BE" sz="1600" u="none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026" name="Picture 2">
            <a:hlinkClick r:id="rId7"/>
            <a:extLst>
              <a:ext uri="{FF2B5EF4-FFF2-40B4-BE49-F238E27FC236}">
                <a16:creationId xmlns:a16="http://schemas.microsoft.com/office/drawing/2014/main" id="{59E90341-9754-44A6-BBCB-9D966075B7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3342" y="4253959"/>
            <a:ext cx="545109" cy="6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ACB0E945-1A3D-41B0-810B-F52973500D8D}"/>
              </a:ext>
            </a:extLst>
          </p:cNvPr>
          <p:cNvSpPr>
            <a:spLocks/>
          </p:cNvSpPr>
          <p:nvPr userDrawn="1"/>
        </p:nvSpPr>
        <p:spPr>
          <a:xfrm>
            <a:off x="1026818" y="5030385"/>
            <a:ext cx="4566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/KathOndVla</a:t>
            </a:r>
            <a:br>
              <a:rPr lang="nl-BE" sz="1600" dirty="0"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</a:br>
            <a:endParaRPr lang="nl-BE" sz="800" dirty="0"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</a:t>
            </a:r>
            <a:r>
              <a:rPr lang="nl-BE" sz="1600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BoeveLieven</a:t>
            </a:r>
            <a:endParaRPr lang="nl-BE" sz="16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2">
            <a:hlinkClick r:id="rId9"/>
            <a:extLst>
              <a:ext uri="{FF2B5EF4-FFF2-40B4-BE49-F238E27FC236}">
                <a16:creationId xmlns:a16="http://schemas.microsoft.com/office/drawing/2014/main" id="{0C1FA4A8-24AF-C937-3FB4-B1B1AC1F6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8956" y="4253955"/>
            <a:ext cx="790103" cy="840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13FE2EA-66DA-46BA-2CEF-DFD997901751}"/>
              </a:ext>
            </a:extLst>
          </p:cNvPr>
          <p:cNvSpPr txBox="1">
            <a:spLocks/>
          </p:cNvSpPr>
          <p:nvPr userDrawn="1"/>
        </p:nvSpPr>
        <p:spPr>
          <a:xfrm>
            <a:off x="411986" y="1018328"/>
            <a:ext cx="9079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Ontdek onze </a:t>
            </a:r>
            <a:r>
              <a:rPr lang="nl-NL" sz="4800" cap="none" baseline="0" dirty="0">
                <a:solidFill>
                  <a:srgbClr val="B22A89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digitale</a:t>
            </a:r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 kanalen</a:t>
            </a:r>
            <a:endParaRPr lang="nl-BE" sz="4800" cap="none" baseline="0" dirty="0">
              <a:latin typeface="Poppins ExtraBold" panose="00000900000000000000" pitchFamily="2" charset="0"/>
              <a:ea typeface="Roboto Bk" pitchFamily="2" charset="0"/>
              <a:cs typeface="Poppins ExtraBold" panose="00000900000000000000" pitchFamily="2" charset="0"/>
            </a:endParaRPr>
          </a:p>
        </p:txBody>
      </p:sp>
      <p:pic>
        <p:nvPicPr>
          <p:cNvPr id="3" name="Afbeelding 2">
            <a:hlinkClick r:id="rId11"/>
            <a:extLst>
              <a:ext uri="{FF2B5EF4-FFF2-40B4-BE49-F238E27FC236}">
                <a16:creationId xmlns:a16="http://schemas.microsoft.com/office/drawing/2014/main" id="{CB61BF02-74F2-823C-AFCD-215A5881FA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073" y="2703917"/>
            <a:ext cx="599041" cy="720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0AC7912-5B4F-CEBB-854D-FAA8F18FF560}"/>
              </a:ext>
            </a:extLst>
          </p:cNvPr>
          <p:cNvSpPr>
            <a:spLocks/>
          </p:cNvSpPr>
          <p:nvPr userDrawn="1"/>
        </p:nvSpPr>
        <p:spPr>
          <a:xfrm>
            <a:off x="395013" y="3473065"/>
            <a:ext cx="4566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voor het brede publiek</a:t>
            </a:r>
          </a:p>
          <a:p>
            <a:pPr algn="ctr"/>
            <a:r>
              <a:rPr lang="nl-BE" sz="16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www.katholiekonderwijs.vlaanderen</a:t>
            </a:r>
            <a:endParaRPr lang="nl-BE" sz="1600" u="none" baseline="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40ECF3-62D5-3981-C6D8-73ACFDB80F7F}"/>
              </a:ext>
            </a:extLst>
          </p:cNvPr>
          <p:cNvSpPr>
            <a:spLocks/>
          </p:cNvSpPr>
          <p:nvPr userDrawn="1"/>
        </p:nvSpPr>
        <p:spPr>
          <a:xfrm>
            <a:off x="5193340" y="3473065"/>
            <a:ext cx="4953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kern="1200" dirty="0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voor de professional</a:t>
            </a:r>
          </a:p>
          <a:p>
            <a:pPr algn="ctr"/>
            <a:r>
              <a:rPr lang="nl-BE" sz="1600" u="none" kern="1200" dirty="0" err="1"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pro.katholiekonderwijs.vlaanderen</a:t>
            </a:r>
            <a:endParaRPr lang="nl-BE" sz="1600" u="none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pic>
        <p:nvPicPr>
          <p:cNvPr id="18" name="Picture 2">
            <a:hlinkClick r:id="rId13"/>
            <a:extLst>
              <a:ext uri="{FF2B5EF4-FFF2-40B4-BE49-F238E27FC236}">
                <a16:creationId xmlns:a16="http://schemas.microsoft.com/office/drawing/2014/main" id="{E9AC2120-083A-33BB-F3E1-A3A07B9A6E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5481" y="2703917"/>
            <a:ext cx="59904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hlinkClick r:id="rId15"/>
            <a:extLst>
              <a:ext uri="{FF2B5EF4-FFF2-40B4-BE49-F238E27FC236}">
                <a16:creationId xmlns:a16="http://schemas.microsoft.com/office/drawing/2014/main" id="{D2870F98-FA15-11AF-1B90-B5512A3B1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0" t="-6869" r="-9756" b="-15796"/>
          <a:stretch/>
        </p:blipFill>
        <p:spPr bwMode="auto">
          <a:xfrm>
            <a:off x="7105395" y="4069335"/>
            <a:ext cx="1019520" cy="12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E920A4AD-3557-663B-9360-DDB87D679421}"/>
              </a:ext>
            </a:extLst>
          </p:cNvPr>
          <p:cNvSpPr>
            <a:spLocks/>
          </p:cNvSpPr>
          <p:nvPr userDrawn="1"/>
        </p:nvSpPr>
        <p:spPr>
          <a:xfrm>
            <a:off x="6830591" y="5030385"/>
            <a:ext cx="1483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Poppins" panose="00000500000000000000" pitchFamily="2" charset="0"/>
              </a:rPr>
              <a:t>/@kathondvla</a:t>
            </a:r>
            <a:endParaRPr lang="nl-BE" sz="1400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BE6699C-BE10-1E09-AC19-0C83C8CC070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2AF9C-AE9D-578D-BE9F-C7247ECEA4B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706866-9203-A0AE-125D-E9F024BB273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20765F-85DA-8F98-775D-C4CB6EB17BC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FCBAFD9-39D7-400C-49CE-7B886D87F854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89901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ere professionaliseringen promo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5B99E06C-4883-8B5F-2B17-90136EBE47C6}"/>
              </a:ext>
            </a:extLst>
          </p:cNvPr>
          <p:cNvSpPr/>
          <p:nvPr userDrawn="1"/>
        </p:nvSpPr>
        <p:spPr>
          <a:xfrm>
            <a:off x="-6483" y="198658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23" name="Afbeelding 22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F47E8E5-0F72-D6C4-091D-AA55DE42B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6432" y="5079345"/>
            <a:ext cx="2010397" cy="180768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13FE2EA-66DA-46BA-2CEF-DFD997901751}"/>
              </a:ext>
            </a:extLst>
          </p:cNvPr>
          <p:cNvSpPr txBox="1">
            <a:spLocks/>
          </p:cNvSpPr>
          <p:nvPr userDrawn="1"/>
        </p:nvSpPr>
        <p:spPr>
          <a:xfrm>
            <a:off x="395012" y="754334"/>
            <a:ext cx="907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Ook </a:t>
            </a:r>
            <a:r>
              <a:rPr lang="nl-NL" sz="4800" cap="none" baseline="0" dirty="0">
                <a:solidFill>
                  <a:srgbClr val="B22A89"/>
                </a:solidFill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interessant</a:t>
            </a:r>
            <a:r>
              <a:rPr lang="nl-NL" sz="4800" cap="none" baseline="0" dirty="0">
                <a:latin typeface="Poppins ExtraBold" panose="00000900000000000000" pitchFamily="2" charset="0"/>
                <a:ea typeface="Roboto Bk" pitchFamily="2" charset="0"/>
                <a:cs typeface="Poppins ExtraBold" panose="00000900000000000000" pitchFamily="2" charset="0"/>
              </a:rPr>
              <a:t> voor jou</a:t>
            </a:r>
            <a:endParaRPr lang="nl-BE" sz="4800" cap="none" baseline="0" dirty="0">
              <a:latin typeface="Poppins ExtraBold" panose="00000900000000000000" pitchFamily="2" charset="0"/>
              <a:ea typeface="Roboto Bk" pitchFamily="2" charset="0"/>
              <a:cs typeface="Poppins ExtraBold" panose="000009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0AC7912-5B4F-CEBB-854D-FAA8F18FF560}"/>
              </a:ext>
            </a:extLst>
          </p:cNvPr>
          <p:cNvSpPr>
            <a:spLocks/>
          </p:cNvSpPr>
          <p:nvPr userDrawn="1"/>
        </p:nvSpPr>
        <p:spPr>
          <a:xfrm>
            <a:off x="1834957" y="5815003"/>
            <a:ext cx="5885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BE" sz="24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Bekijk ons volledig </a:t>
            </a:r>
            <a:r>
              <a:rPr lang="nl-BE" sz="2400" u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  <a:hlinkClick r:id="rId3"/>
              </a:rPr>
              <a:t>professionaliseringsaanbod</a:t>
            </a:r>
            <a:endParaRPr lang="nl-BE" sz="2400" u="none" baseline="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BE6699C-BE10-1E09-AC19-0C83C8CC070D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2AF9C-AE9D-578D-BE9F-C7247ECEA4B3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706866-9203-A0AE-125D-E9F024BB2736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E20765F-85DA-8F98-775D-C4CB6EB17BC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FCBAFD9-39D7-400C-49CE-7B886D87F854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473C13B-97FE-6CCE-F782-0295927D2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138" y="1677971"/>
            <a:ext cx="6296485" cy="4006867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Noteer hier </a:t>
            </a:r>
            <a:r>
              <a:rPr lang="nl-NL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profesionaliseringen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nascholingen, lerende netwerken … die ook interessant zijn voor je doelgroep/aanwezigen.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35419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, nummering, logo’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4">
            <a:extLst>
              <a:ext uri="{FF2B5EF4-FFF2-40B4-BE49-F238E27FC236}">
                <a16:creationId xmlns:a16="http://schemas.microsoft.com/office/drawing/2014/main" id="{49A1D5E0-350A-7DCB-FF91-D4C4F44857C0}"/>
              </a:ext>
            </a:extLst>
          </p:cNvPr>
          <p:cNvSpPr/>
          <p:nvPr userDrawn="1"/>
        </p:nvSpPr>
        <p:spPr>
          <a:xfrm>
            <a:off x="-6483" y="188719"/>
            <a:ext cx="2457146" cy="6669834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3C01FD5A-6BD9-B664-0286-CF50BDF1FEB0}"/>
              </a:ext>
            </a:extLst>
          </p:cNvPr>
          <p:cNvSpPr txBox="1"/>
          <p:nvPr userDrawn="1"/>
        </p:nvSpPr>
        <p:spPr>
          <a:xfrm>
            <a:off x="259333" y="405442"/>
            <a:ext cx="796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Iconen, nummering, logo’s</a:t>
            </a:r>
            <a:endParaRPr lang="nl-BE" sz="18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63E14-F94E-FB86-6121-D57B340A0E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331" y="1121558"/>
            <a:ext cx="7962206" cy="5021262"/>
          </a:xfrm>
        </p:spPr>
        <p:txBody>
          <a:bodyPr/>
          <a:lstStyle/>
          <a:p>
            <a:pPr lvl="0"/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Voeg op deze slide de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titels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van je presentatie toe, zodat er een </a:t>
            </a:r>
            <a:r>
              <a:rPr lang="nl-NL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nl-NL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6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4">
            <a:extLst>
              <a:ext uri="{FF2B5EF4-FFF2-40B4-BE49-F238E27FC236}">
                <a16:creationId xmlns:a16="http://schemas.microsoft.com/office/drawing/2014/main" id="{29D6572D-0C45-BA1B-1CB8-9234A229E0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A0613-2DAC-E67F-10EE-5E54907967D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16692" y="742848"/>
            <a:ext cx="3852034" cy="5372311"/>
          </a:xfrm>
        </p:spPr>
        <p:txBody>
          <a:bodyPr/>
          <a:lstStyle>
            <a:lvl1pPr marL="0" indent="0">
              <a:buClrTx/>
              <a:buNone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Zet hier een afbeelding die je tekst ondersteunt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07D5A8-FA16-7402-F6D0-641E62000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142" y="742738"/>
            <a:ext cx="4108153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</p:spTree>
    <p:extLst>
      <p:ext uri="{BB962C8B-B14F-4D97-AF65-F5344CB8AC3E}">
        <p14:creationId xmlns:p14="http://schemas.microsoft.com/office/powerpoint/2010/main" val="74815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7E2BDC41-978F-95BB-93B4-98EAE2CC25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1476" y="439951"/>
            <a:ext cx="8705132" cy="6133381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ClrTx/>
              <a:buNone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Zet hier je afbeelding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86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7DE82471-47BD-9825-3A5C-E5BA573063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07D5A8-FA16-7402-F6D0-641E62000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142" y="742738"/>
            <a:ext cx="4108153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A74F469D-EA25-AF43-5F92-8CB069D10A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2648" y="742738"/>
            <a:ext cx="4108153" cy="5372312"/>
          </a:xfrm>
        </p:spPr>
        <p:txBody>
          <a:bodyPr/>
          <a:lstStyle/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</p:spTree>
    <p:extLst>
      <p:ext uri="{BB962C8B-B14F-4D97-AF65-F5344CB8AC3E}">
        <p14:creationId xmlns:p14="http://schemas.microsoft.com/office/powerpoint/2010/main" val="189247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gek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4">
            <a:extLst>
              <a:ext uri="{FF2B5EF4-FFF2-40B4-BE49-F238E27FC236}">
                <a16:creationId xmlns:a16="http://schemas.microsoft.com/office/drawing/2014/main" id="{A0976D1E-66EB-0DB3-B100-449FF9AA9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6483" y="42078"/>
            <a:ext cx="2457146" cy="6815923"/>
          </a:xfrm>
          <a:custGeom>
            <a:avLst/>
            <a:gdLst>
              <a:gd name="connsiteX0" fmla="*/ 3008239 w 3024179"/>
              <a:gd name="connsiteY0" fmla="*/ 252537 h 6669834"/>
              <a:gd name="connsiteX1" fmla="*/ 2832726 w 3024179"/>
              <a:gd name="connsiteY1" fmla="*/ 0 h 6669834"/>
              <a:gd name="connsiteX2" fmla="*/ 25757 w 3024179"/>
              <a:gd name="connsiteY2" fmla="*/ 3557 h 6669834"/>
              <a:gd name="connsiteX3" fmla="*/ 23671 w 3024179"/>
              <a:gd name="connsiteY3" fmla="*/ 5642 h 6669834"/>
              <a:gd name="connsiteX4" fmla="*/ 0 w 3024179"/>
              <a:gd name="connsiteY4" fmla="*/ 6667749 h 6669834"/>
              <a:gd name="connsiteX5" fmla="*/ 2085 w 3024179"/>
              <a:gd name="connsiteY5" fmla="*/ 6669834 h 6669834"/>
              <a:gd name="connsiteX6" fmla="*/ 614354 w 3024179"/>
              <a:gd name="connsiteY6" fmla="*/ 6669834 h 6669834"/>
              <a:gd name="connsiteX7" fmla="*/ 616317 w 3024179"/>
              <a:gd name="connsiteY7" fmla="*/ 6668485 h 6669834"/>
              <a:gd name="connsiteX8" fmla="*/ 3008239 w 3024179"/>
              <a:gd name="connsiteY8" fmla="*/ 252537 h 6669834"/>
              <a:gd name="connsiteX0" fmla="*/ 3008239 w 3024180"/>
              <a:gd name="connsiteY0" fmla="*/ 252537 h 6669834"/>
              <a:gd name="connsiteX1" fmla="*/ 2832726 w 3024180"/>
              <a:gd name="connsiteY1" fmla="*/ 0 h 6669834"/>
              <a:gd name="connsiteX2" fmla="*/ 25757 w 3024180"/>
              <a:gd name="connsiteY2" fmla="*/ 3557 h 6669834"/>
              <a:gd name="connsiteX3" fmla="*/ 12474 w 3024180"/>
              <a:gd name="connsiteY3" fmla="*/ 5642 h 6669834"/>
              <a:gd name="connsiteX4" fmla="*/ 0 w 3024180"/>
              <a:gd name="connsiteY4" fmla="*/ 6667749 h 6669834"/>
              <a:gd name="connsiteX5" fmla="*/ 2085 w 3024180"/>
              <a:gd name="connsiteY5" fmla="*/ 6669834 h 6669834"/>
              <a:gd name="connsiteX6" fmla="*/ 614354 w 3024180"/>
              <a:gd name="connsiteY6" fmla="*/ 6669834 h 6669834"/>
              <a:gd name="connsiteX7" fmla="*/ 616317 w 3024180"/>
              <a:gd name="connsiteY7" fmla="*/ 6668485 h 6669834"/>
              <a:gd name="connsiteX8" fmla="*/ 3008239 w 3024180"/>
              <a:gd name="connsiteY8" fmla="*/ 252537 h 66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180" h="6669834">
                <a:moveTo>
                  <a:pt x="3008239" y="252537"/>
                </a:moveTo>
                <a:cubicBezTo>
                  <a:pt x="3060120" y="113452"/>
                  <a:pt x="2981133" y="-245"/>
                  <a:pt x="2832726" y="0"/>
                </a:cubicBezTo>
                <a:lnTo>
                  <a:pt x="25757" y="3557"/>
                </a:lnTo>
                <a:cubicBezTo>
                  <a:pt x="24653" y="3557"/>
                  <a:pt x="12474" y="4538"/>
                  <a:pt x="12474" y="5642"/>
                </a:cubicBezTo>
                <a:cubicBezTo>
                  <a:pt x="4584" y="2226344"/>
                  <a:pt x="7890" y="4447047"/>
                  <a:pt x="0" y="6667749"/>
                </a:cubicBezTo>
                <a:cubicBezTo>
                  <a:pt x="0" y="6668853"/>
                  <a:pt x="981" y="6669834"/>
                  <a:pt x="2085" y="6669834"/>
                </a:cubicBezTo>
                <a:lnTo>
                  <a:pt x="614354" y="6669834"/>
                </a:lnTo>
                <a:cubicBezTo>
                  <a:pt x="615213" y="6669834"/>
                  <a:pt x="615949" y="6669344"/>
                  <a:pt x="616317" y="6668485"/>
                </a:cubicBezTo>
                <a:lnTo>
                  <a:pt x="3008239" y="252537"/>
                </a:lnTo>
                <a:close/>
              </a:path>
            </a:pathLst>
          </a:custGeom>
          <a:solidFill>
            <a:srgbClr val="E8ECF0">
              <a:alpha val="59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800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72937" y="5610639"/>
            <a:ext cx="80461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3E4E"/>
                </a:solidFill>
              </a:defRPr>
            </a:lvl1pPr>
          </a:lstStyle>
          <a:p>
            <a:r>
              <a:rPr lang="nl-NL" dirty="0"/>
              <a:t>Maak hier je concluderend punt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72321" y="575039"/>
            <a:ext cx="6046716" cy="4931243"/>
          </a:xfrm>
        </p:spPr>
        <p:txBody>
          <a:bodyPr/>
          <a:lstStyle>
            <a:lvl1pPr>
              <a:buClrTx/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1pPr>
            <a:lvl2pPr marL="557199" indent="-214308" algn="l">
              <a:buClr>
                <a:srgbClr val="BF18B3"/>
              </a:buClr>
              <a:defRPr lang="nl-NL" sz="2100" kern="1200" dirty="0" smtClean="0">
                <a:solidFill>
                  <a:srgbClr val="B22A89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857228" indent="-171446">
              <a:buClr>
                <a:srgbClr val="F18E00"/>
              </a:buClr>
              <a:defRPr lang="nl-NL" sz="1800" kern="1200" dirty="0" smtClean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>
              <a:buClr>
                <a:schemeClr val="tx1"/>
              </a:buClr>
              <a:defRPr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defRPr lang="nl-BE" sz="1500" kern="1200" dirty="0">
                <a:solidFill>
                  <a:srgbClr val="2D3E4E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</a:lstStyle>
          <a:p>
            <a:pPr lvl="0"/>
            <a:r>
              <a:rPr lang="nl-NL" dirty="0"/>
              <a:t>Noteer hier je belangrijkste items in </a:t>
            </a:r>
            <a:r>
              <a:rPr lang="nl-NL" dirty="0" err="1"/>
              <a:t>bullets</a:t>
            </a:r>
            <a:r>
              <a:rPr lang="nl-NL" dirty="0"/>
              <a:t> (en vertel de rest)</a:t>
            </a:r>
          </a:p>
        </p:txBody>
      </p:sp>
      <p:pic>
        <p:nvPicPr>
          <p:cNvPr id="9" name="Afbeelding 8" descr="Afbeelding met Graphics, Kleurrijkheid, cirkel, grafische vormgeving&#10;&#10;Automatisch gegenereerde beschrijving">
            <a:extLst>
              <a:ext uri="{FF2B5EF4-FFF2-40B4-BE49-F238E27FC236}">
                <a16:creationId xmlns:a16="http://schemas.microsoft.com/office/drawing/2014/main" id="{B28941FB-70EC-B0BF-11F4-BBD094D14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605" y="5050320"/>
            <a:ext cx="2010397" cy="180768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1D18FA3-1E48-470B-9A40-344F877040C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9906000" cy="180000"/>
            <a:chOff x="0" y="0"/>
            <a:chExt cx="12192000" cy="36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4CFE85-E0BF-3F9E-6805-D22F211D9A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045600" cy="360000"/>
            </a:xfrm>
            <a:prstGeom prst="rect">
              <a:avLst/>
            </a:prstGeom>
            <a:solidFill>
              <a:srgbClr val="AE2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999A99-4530-217C-697B-5F01DE0EE1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42398" y="0"/>
              <a:ext cx="3052001" cy="360000"/>
            </a:xfrm>
            <a:prstGeom prst="rect">
              <a:avLst/>
            </a:prstGeom>
            <a:solidFill>
              <a:srgbClr val="4C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1A6464B-894F-80A5-E730-51CEF58A8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94399" y="0"/>
              <a:ext cx="3052001" cy="360000"/>
            </a:xfrm>
            <a:prstGeom prst="rect">
              <a:avLst/>
            </a:prstGeom>
            <a:solidFill>
              <a:srgbClr val="A8A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4DF0BC-515B-02D6-8E05-FADE3A686F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146400" y="0"/>
              <a:ext cx="3045600" cy="360000"/>
            </a:xfrm>
            <a:prstGeom prst="rect">
              <a:avLst/>
            </a:prstGeom>
            <a:solidFill>
              <a:srgbClr val="EC7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75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88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6643" y="274638"/>
            <a:ext cx="80775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6643" y="1600206"/>
            <a:ext cx="80775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35036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5889-BBC1-419D-8956-31DAFBFE769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9/10/2025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34" r:id="rId2"/>
    <p:sldLayoutId id="2147483779" r:id="rId3"/>
    <p:sldLayoutId id="2147483776" r:id="rId4"/>
    <p:sldLayoutId id="2147483832" r:id="rId5"/>
    <p:sldLayoutId id="2147483833" r:id="rId6"/>
    <p:sldLayoutId id="2147483837" r:id="rId7"/>
    <p:sldLayoutId id="2147483836" r:id="rId8"/>
    <p:sldLayoutId id="2147483825" r:id="rId9"/>
    <p:sldLayoutId id="2147483808" r:id="rId10"/>
    <p:sldLayoutId id="2147483831" r:id="rId11"/>
    <p:sldLayoutId id="2147483835" r:id="rId12"/>
    <p:sldLayoutId id="2147483801" r:id="rId13"/>
    <p:sldLayoutId id="2147483802" r:id="rId14"/>
    <p:sldLayoutId id="2147483803" r:id="rId15"/>
    <p:sldLayoutId id="2147483804" r:id="rId16"/>
    <p:sldLayoutId id="2147483822" r:id="rId17"/>
    <p:sldLayoutId id="2147483840" r:id="rId18"/>
    <p:sldLayoutId id="2147483806" r:id="rId19"/>
    <p:sldLayoutId id="2147483827" r:id="rId20"/>
    <p:sldLayoutId id="2147483828" r:id="rId21"/>
    <p:sldLayoutId id="2147483838" r:id="rId22"/>
    <p:sldLayoutId id="2147483839" r:id="rId23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kumimoji="0" lang="nl-BE" sz="2400" b="0" kern="1200" cap="none" baseline="0" dirty="0" smtClean="0">
          <a:solidFill>
            <a:schemeClr val="tx1"/>
          </a:solidFill>
          <a:effectLst/>
          <a:latin typeface="Poppins ExtraBold" panose="00000900000000000000" pitchFamily="2" charset="0"/>
          <a:ea typeface="Roboto" pitchFamily="2" charset="0"/>
          <a:cs typeface="Poppins ExtraBold" panose="00000900000000000000" pitchFamily="2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BF18B3"/>
        </a:buClr>
        <a:buFont typeface="Wingdings" panose="05000000000000000000" pitchFamily="2" charset="2"/>
        <a:buChar char="§"/>
        <a:defRPr sz="2100" kern="1200">
          <a:solidFill>
            <a:srgbClr val="B22A89"/>
          </a:solidFill>
          <a:latin typeface="Roboto" pitchFamily="2" charset="0"/>
          <a:ea typeface="Roboto" pitchFamily="2" charset="0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6643" y="274638"/>
            <a:ext cx="80775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6643" y="1600206"/>
            <a:ext cx="80775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35036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5889-BBC1-419D-8956-31DAFBFE769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9/10/2025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kumimoji="0" lang="nl-BE" sz="2400" b="0" kern="1200" cap="none" baseline="0" dirty="0" smtClean="0">
          <a:solidFill>
            <a:schemeClr val="tx1"/>
          </a:solidFill>
          <a:effectLst/>
          <a:latin typeface="Poppins ExtraBold" panose="00000900000000000000" pitchFamily="2" charset="0"/>
          <a:ea typeface="Roboto" pitchFamily="2" charset="0"/>
          <a:cs typeface="Poppins ExtraBold" panose="00000900000000000000" pitchFamily="2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BF18B3"/>
        </a:buClr>
        <a:buFont typeface="Wingdings" panose="05000000000000000000" pitchFamily="2" charset="2"/>
        <a:buChar char="§"/>
        <a:defRPr sz="2100" kern="1200">
          <a:solidFill>
            <a:srgbClr val="B22A89"/>
          </a:solidFill>
          <a:latin typeface="Roboto" pitchFamily="2" charset="0"/>
          <a:ea typeface="Roboto" pitchFamily="2" charset="0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A1851D-4B17-BB8B-1DA5-70C53298E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Een varken wordt niet dikker door het veel te wegen.</a:t>
            </a:r>
          </a:p>
        </p:txBody>
      </p:sp>
    </p:spTree>
    <p:extLst>
      <p:ext uri="{BB962C8B-B14F-4D97-AF65-F5344CB8AC3E}">
        <p14:creationId xmlns:p14="http://schemas.microsoft.com/office/powerpoint/2010/main" val="176570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2D828-241D-C3DB-7005-9546D144F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E6B751-21C2-2E00-3BD5-5093F2E96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i="1" dirty="0"/>
              <a:t>“Focus op het positieve, op de oplossing en op de toekomst faciliteert verandering in de gewenste richting. Focus daarom eerder op oplossingsgerichte gesprekken dan op probleemgerichte gesprekken.”</a:t>
            </a:r>
            <a:endParaRPr lang="nl-BE" dirty="0"/>
          </a:p>
          <a:p>
            <a:r>
              <a:rPr lang="nl-BE" sz="1300" dirty="0"/>
              <a:t>John Walker</a:t>
            </a:r>
          </a:p>
        </p:txBody>
      </p:sp>
    </p:spTree>
    <p:extLst>
      <p:ext uri="{BB962C8B-B14F-4D97-AF65-F5344CB8AC3E}">
        <p14:creationId xmlns:p14="http://schemas.microsoft.com/office/powerpoint/2010/main" val="80827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FE628-4CBA-2ADC-91A6-690242660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D6F761-DE37-1844-1DEF-5F247B75D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i="1" dirty="0"/>
              <a:t>“</a:t>
            </a:r>
            <a:r>
              <a:rPr lang="nl-BE" dirty="0"/>
              <a:t>Kwaliteitsvolle taalstimulering ontstaat niet automatisch omdat de afname van een screeningsinstrument in november aangeeft dat sommige kleuters dat nodig hebben. “</a:t>
            </a:r>
          </a:p>
          <a:p>
            <a:r>
              <a:rPr lang="nl-NL" sz="1300" dirty="0"/>
              <a:t>Kris Van den Branden in De toekomst van het onderwijs aan jonge kinderen. (2022)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349521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5016-0511-3EB2-084F-533788888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2B9275-FB51-1B9C-D2AF-2C7322AA1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BE" i="1" dirty="0"/>
              <a:t>“</a:t>
            </a:r>
            <a:r>
              <a:rPr lang="nl-BE" dirty="0"/>
              <a:t> We meten voortdurend de ontwikkeling van leerlingen, maar meten slechts zelden de kwaliteit van de lessen die ze volgen. “</a:t>
            </a:r>
          </a:p>
          <a:p>
            <a:r>
              <a:rPr lang="nl-BE" sz="1000" dirty="0"/>
              <a:t>Uit</a:t>
            </a:r>
            <a:r>
              <a:rPr lang="nl-BE" dirty="0"/>
              <a:t> </a:t>
            </a:r>
            <a:r>
              <a:rPr lang="nl-BE" sz="1100" dirty="0"/>
              <a:t>eerste hoofdstuk, Expliciete Directe Instructie, 2020 </a:t>
            </a:r>
            <a:r>
              <a:rPr lang="nl-BE" sz="1100" dirty="0" err="1"/>
              <a:t>uitegverij</a:t>
            </a:r>
            <a:r>
              <a:rPr lang="nl-BE" sz="1100" dirty="0"/>
              <a:t> Pica)</a:t>
            </a:r>
          </a:p>
        </p:txBody>
      </p:sp>
    </p:spTree>
    <p:extLst>
      <p:ext uri="{BB962C8B-B14F-4D97-AF65-F5344CB8AC3E}">
        <p14:creationId xmlns:p14="http://schemas.microsoft.com/office/powerpoint/2010/main" val="357661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0A36-80A5-293B-2F18-3B43803E0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81982E-8CF9-56B9-5422-4F0394C60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i="1" dirty="0"/>
              <a:t>“</a:t>
            </a:r>
            <a:r>
              <a:rPr lang="nl-BE" dirty="0"/>
              <a:t>Effectieve scholen zien </a:t>
            </a:r>
            <a:r>
              <a:rPr lang="nl-BE" dirty="0" err="1"/>
              <a:t>toetsdata</a:t>
            </a:r>
            <a:r>
              <a:rPr lang="nl-BE" dirty="0"/>
              <a:t> niet als een vaststaand gegeven waarop ze geen invloed hebben, maar als de uitkomst van de kwaliteit van het geboden onderwijs.“</a:t>
            </a:r>
          </a:p>
          <a:p>
            <a:r>
              <a:rPr lang="nl-NL" sz="1300" dirty="0"/>
              <a:t>Kris Van den Branden in De toekomst van het onderwijs aan jonge kinderen. (2022)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236762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E99F3-10C6-12B3-E3BF-625273147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1B9204-203A-0129-4B82-53E16B9C0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dirty="0"/>
              <a:t>“De meest waardevolle bron die leerkrachten hebben, is elkaar. Zonder samenwerking is onze groei beperkt tot onze eigen inzichten. “</a:t>
            </a:r>
          </a:p>
          <a:p>
            <a:r>
              <a:rPr lang="nl-BE" sz="1000" dirty="0"/>
              <a:t>Robert John </a:t>
            </a:r>
            <a:r>
              <a:rPr lang="nl-BE" sz="1000" dirty="0" err="1"/>
              <a:t>Meehan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283179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457DD-3033-F586-B2F9-8EAD011FE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C1D68A-FEA5-0C96-07D8-BF8945EA4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“</a:t>
            </a:r>
            <a:r>
              <a:rPr lang="nl-BE" dirty="0"/>
              <a:t>Wanneer een bloem niet bloeit, pas je de omgeving waarin hij groeit aan, niet de bloem. “</a:t>
            </a:r>
          </a:p>
          <a:p>
            <a:r>
              <a:rPr lang="nl-BE" sz="1000" dirty="0"/>
              <a:t>Alexander Den </a:t>
            </a:r>
            <a:r>
              <a:rPr lang="nl-BE" sz="1000" dirty="0" err="1"/>
              <a:t>Heijer</a:t>
            </a:r>
            <a:r>
              <a:rPr lang="nl-BE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262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AB7CF-4EF6-8C35-D795-AB45FF32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irkel, schermopname, Lettertype&#10;&#10;Automatisch gegenereerde beschrijving">
            <a:extLst>
              <a:ext uri="{FF2B5EF4-FFF2-40B4-BE49-F238E27FC236}">
                <a16:creationId xmlns:a16="http://schemas.microsoft.com/office/drawing/2014/main" id="{523D8003-65BA-D000-5C5D-62D6D2A1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15" y="1383127"/>
            <a:ext cx="5599339" cy="4091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624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7575C-560F-D6BF-6700-09FEF33EF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3" descr="Afbeelding met tekening, schets, Lijnillustraties, illustratie&#10;&#10;Automatisch gegenereerde beschrijving">
            <a:extLst>
              <a:ext uri="{FF2B5EF4-FFF2-40B4-BE49-F238E27FC236}">
                <a16:creationId xmlns:a16="http://schemas.microsoft.com/office/drawing/2014/main" id="{FA8D4A17-8193-F62D-ECB5-69A2E580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6" y="932036"/>
            <a:ext cx="7414115" cy="50986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707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2D73F-417F-BFEF-1348-550B30538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38B602-E890-489B-A885-9F8742172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i="1" dirty="0"/>
              <a:t>“</a:t>
            </a:r>
            <a:r>
              <a:rPr lang="nl-BE" dirty="0"/>
              <a:t>Kwaliteitsvolle taalstimulering ontstaat niet automatisch omdat de afname van een screeningsinstrument in november aangeeft dat sommige kleuters dat nodig hebben. “</a:t>
            </a:r>
          </a:p>
          <a:p>
            <a:r>
              <a:rPr lang="nl-NL" sz="1300" dirty="0"/>
              <a:t>Kris Van den Branden in De toekomst van het onderwijs aan jonge kinderen. (2022)</a:t>
            </a:r>
            <a:endParaRPr lang="nl-BE" sz="1300" dirty="0"/>
          </a:p>
        </p:txBody>
      </p:sp>
    </p:spTree>
    <p:extLst>
      <p:ext uri="{BB962C8B-B14F-4D97-AF65-F5344CB8AC3E}">
        <p14:creationId xmlns:p14="http://schemas.microsoft.com/office/powerpoint/2010/main" val="415709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A51C2-5A10-50FF-4D7C-774289C00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schermopname, Elektrisch blauw&#10;&#10;Automatisch gegenereerde beschrijving">
            <a:extLst>
              <a:ext uri="{FF2B5EF4-FFF2-40B4-BE49-F238E27FC236}">
                <a16:creationId xmlns:a16="http://schemas.microsoft.com/office/drawing/2014/main" id="{F408733F-FA71-1C9E-11E3-F404FF448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1102973"/>
            <a:ext cx="5029200" cy="50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8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EC722-2B87-2387-FD21-E5988AD98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4F5BE7-C09B-D15F-E94F-7EA8FB1D4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“</a:t>
            </a:r>
            <a:r>
              <a:rPr lang="nl-NL" i="1" dirty="0"/>
              <a:t>Wat werkt? Is in ons onderwijs niet de juiste vraag. Alles werkt immers wel ergens en niets werkt overal.</a:t>
            </a:r>
            <a:r>
              <a:rPr lang="nl-BE" i="1" dirty="0"/>
              <a:t>” </a:t>
            </a:r>
          </a:p>
          <a:p>
            <a:r>
              <a:rPr lang="nl-BE" sz="1000" i="1" dirty="0"/>
              <a:t>Dylan </a:t>
            </a:r>
            <a:r>
              <a:rPr lang="nl-BE" sz="1000" i="1" dirty="0" err="1"/>
              <a:t>Wiliam</a:t>
            </a:r>
            <a:r>
              <a:rPr lang="nl-BE" sz="1000" i="1" dirty="0"/>
              <a:t>, pedagoog en auteur.</a:t>
            </a:r>
            <a:endParaRPr lang="nl-BE" sz="1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311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94571-7D8E-924E-C0B9-CE9FA79A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schermopname, Elektrisch blauw&#10;&#10;Automatisch gegenereerde beschrijving">
            <a:extLst>
              <a:ext uri="{FF2B5EF4-FFF2-40B4-BE49-F238E27FC236}">
                <a16:creationId xmlns:a16="http://schemas.microsoft.com/office/drawing/2014/main" id="{3DEA8873-D3C5-07E2-C5F3-4BEE165C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1102973"/>
            <a:ext cx="5029200" cy="50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50A1-8948-15B4-404F-1B2995951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oetsen? | Onderwijs quotes, School citaten, Onderwijs">
            <a:extLst>
              <a:ext uri="{FF2B5EF4-FFF2-40B4-BE49-F238E27FC236}">
                <a16:creationId xmlns:a16="http://schemas.microsoft.com/office/drawing/2014/main" id="{8E1BC985-2F46-CE5C-D87B-3367502AF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0645"/>
            <a:ext cx="7935686" cy="5289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10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2CECA-F9A4-F653-F508-526FAF420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F52895AD-FB21-81BC-4825-B35A3877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38" y="1167674"/>
            <a:ext cx="4514559" cy="45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0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EB65B-BBD9-B765-C393-5330E1E10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F5B2D6-C607-9568-9BBD-4FA19867C2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“Laat ons er mee over beslissen. Het zijn wij wel die het nadien ook zullen uitvoeren.”</a:t>
            </a:r>
          </a:p>
          <a:p>
            <a:r>
              <a:rPr lang="nl-NL" sz="1100" dirty="0"/>
              <a:t>leraar, citaat uit De Ultieme Gids voor Transformatie van je school. (</a:t>
            </a:r>
            <a:r>
              <a:rPr lang="nl-NL" sz="1100" dirty="0" err="1"/>
              <a:t>Edunext</a:t>
            </a:r>
            <a:r>
              <a:rPr lang="nl-NL" sz="1100" dirty="0"/>
              <a:t>)</a:t>
            </a:r>
            <a:endParaRPr lang="nl-BE" sz="11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335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80679-9796-114A-22F3-2994F277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78351F-FCFA-8905-3F53-302320DA1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“Professionals willen richting en ruimte krijgen en gefaciliteerd worden om op basis van vertrouwen, onderling overeengekomen doelen te bereiken.” </a:t>
            </a:r>
          </a:p>
          <a:p>
            <a:r>
              <a:rPr lang="nl-NL" sz="1200" dirty="0"/>
              <a:t>Weggeman, M., (2018) Essenties van leidinggeven aan professionals, Schiedam. </a:t>
            </a:r>
            <a:endParaRPr lang="nl-BE" sz="12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101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D1DF1-4101-11F4-92D8-5F5EBCB7B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023D57-249A-C629-ED5F-570CD66A96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“Efficiëntie is de dingen goed doen. Effectiviteit is de juiste dingen doen.” Iets efficiënt doen, is niet per se iets doen wat goed is</a:t>
            </a:r>
          </a:p>
          <a:p>
            <a:r>
              <a:rPr lang="nl-NL" sz="1100" dirty="0"/>
              <a:t>Peter </a:t>
            </a:r>
            <a:r>
              <a:rPr lang="nl-NL" sz="1100" dirty="0" err="1"/>
              <a:t>Drucker</a:t>
            </a:r>
            <a:r>
              <a:rPr lang="nl-NL" sz="1100" dirty="0"/>
              <a:t>, in </a:t>
            </a:r>
            <a:r>
              <a:rPr lang="nl-NL" sz="1100" dirty="0" err="1"/>
              <a:t>Strategies</a:t>
            </a:r>
            <a:r>
              <a:rPr lang="nl-NL" sz="1100" dirty="0"/>
              <a:t> </a:t>
            </a:r>
            <a:r>
              <a:rPr lang="nl-NL" sz="1100" dirty="0" err="1"/>
              <a:t>for</a:t>
            </a:r>
            <a:r>
              <a:rPr lang="nl-NL" sz="1100" dirty="0"/>
              <a:t> </a:t>
            </a:r>
            <a:r>
              <a:rPr lang="nl-NL" sz="1100" dirty="0" err="1"/>
              <a:t>InFluence</a:t>
            </a:r>
            <a:r>
              <a:rPr lang="nl-NL" sz="1100" dirty="0"/>
              <a:t>. ( 2021). 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233503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0DA19-A81D-CB18-476D-FD3615303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0F7E2A-1CB5-FB18-92F7-DB7EC4B027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nl-BE" sz="1100" dirty="0"/>
          </a:p>
        </p:txBody>
      </p:sp>
      <p:pic>
        <p:nvPicPr>
          <p:cNvPr id="2" name="Afbeelding 1" descr="Afbeelding met tekst, Lettertype, wit, typografie&#10;&#10;Automatisch gegenereerde beschrijving">
            <a:extLst>
              <a:ext uri="{FF2B5EF4-FFF2-40B4-BE49-F238E27FC236}">
                <a16:creationId xmlns:a16="http://schemas.microsoft.com/office/drawing/2014/main" id="{B13A1452-54C5-D4A0-22F4-BF315659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58" y="2590800"/>
            <a:ext cx="7410555" cy="14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8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CCAFB-09D8-3193-CA03-6AA31D112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0663B7-2427-48F2-2F20-2E55F0A9D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“De ware ontdekkingsreiziger ziet geen nieuwe landschappen, maar kijkt met nieuwe ogen” </a:t>
            </a:r>
          </a:p>
          <a:p>
            <a:r>
              <a:rPr lang="nl-NL" sz="1000" dirty="0"/>
              <a:t>Marcel Proust.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23859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D005D-6706-803A-E1F8-2F13A24F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85F7C4-676C-540C-9460-41B8F9C6E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BE" i="1" dirty="0"/>
              <a:t>“Iedereen is een genie, maar als je een vis beoordeelt op zijn vermogen om in een boom te klimmen, zal hij zijn leven lang denken dat hij nutteloos is.”</a:t>
            </a:r>
            <a:endParaRPr lang="nl-BE" dirty="0"/>
          </a:p>
          <a:p>
            <a:r>
              <a:rPr lang="nl-BE" sz="1100" i="1" dirty="0"/>
              <a:t>Albert Einstein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370458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AE150-0B27-F9D8-1217-7081BDA19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A08251-9C62-902F-370E-EDAE04AAB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“Het is waanzin om keer op keer hetzelfde te doen en verschillende resultaten te verwachten.”</a:t>
            </a:r>
            <a:endParaRPr lang="nl-BE" dirty="0"/>
          </a:p>
          <a:p>
            <a:r>
              <a:rPr lang="nl-BE" sz="1100" i="1" dirty="0"/>
              <a:t>Albert Einstein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562638702"/>
      </p:ext>
    </p:extLst>
  </p:cSld>
  <p:clrMapOvr>
    <a:masterClrMapping/>
  </p:clrMapOvr>
</p:sld>
</file>

<file path=ppt/theme/theme1.xml><?xml version="1.0" encoding="utf-8"?>
<a:theme xmlns:a="http://schemas.openxmlformats.org/drawingml/2006/main" name="2_kathondvla_09-2018">
  <a:themeElements>
    <a:clrScheme name="Katholiek Onderwijs Vlaanderen 2020">
      <a:dk1>
        <a:sysClr val="windowText" lastClr="000000"/>
      </a:dk1>
      <a:lt1>
        <a:sysClr val="window" lastClr="FFFFFF"/>
      </a:lt1>
      <a:dk2>
        <a:srgbClr val="EC7D23"/>
      </a:dk2>
      <a:lt2>
        <a:srgbClr val="F1DE00"/>
      </a:lt2>
      <a:accent1>
        <a:srgbClr val="AE2081"/>
      </a:accent1>
      <a:accent2>
        <a:srgbClr val="EC7D23"/>
      </a:accent2>
      <a:accent3>
        <a:srgbClr val="A8AF37"/>
      </a:accent3>
      <a:accent4>
        <a:srgbClr val="4CBCC5"/>
      </a:accent4>
      <a:accent5>
        <a:srgbClr val="116CA8"/>
      </a:accent5>
      <a:accent6>
        <a:srgbClr val="82B863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2024 16_9.potx" id="{C3CDB748-D737-412E-879D-89922BC1C63A}" vid="{E2227F9A-37C0-4762-AF31-70F0208C0564}"/>
    </a:ext>
  </a:extLst>
</a:theme>
</file>

<file path=ppt/theme/theme2.xml><?xml version="1.0" encoding="utf-8"?>
<a:theme xmlns:a="http://schemas.openxmlformats.org/drawingml/2006/main" name="3_kathondvla_09-2018">
  <a:themeElements>
    <a:clrScheme name="Katholiek Onderwijs Vlaanderen 2020">
      <a:dk1>
        <a:sysClr val="windowText" lastClr="000000"/>
      </a:dk1>
      <a:lt1>
        <a:sysClr val="window" lastClr="FFFFFF"/>
      </a:lt1>
      <a:dk2>
        <a:srgbClr val="EC7D23"/>
      </a:dk2>
      <a:lt2>
        <a:srgbClr val="F1DE00"/>
      </a:lt2>
      <a:accent1>
        <a:srgbClr val="AE2081"/>
      </a:accent1>
      <a:accent2>
        <a:srgbClr val="EC7D23"/>
      </a:accent2>
      <a:accent3>
        <a:srgbClr val="A8AF37"/>
      </a:accent3>
      <a:accent4>
        <a:srgbClr val="4CBCC5"/>
      </a:accent4>
      <a:accent5>
        <a:srgbClr val="116CA8"/>
      </a:accent5>
      <a:accent6>
        <a:srgbClr val="82B863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2024 16_9.potx" id="{C3CDB748-D737-412E-879D-89922BC1C63A}" vid="{A58935BF-598F-4DCE-9CCE-4E5795990DC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8877884037D43839CFF8B2B88D14E" ma:contentTypeVersion="4" ma:contentTypeDescription="Create a new document." ma:contentTypeScope="" ma:versionID="221348f81b87573e41efe2beba06affd">
  <xsd:schema xmlns:xsd="http://www.w3.org/2001/XMLSchema" xmlns:xs="http://www.w3.org/2001/XMLSchema" xmlns:p="http://schemas.microsoft.com/office/2006/metadata/properties" xmlns:ns2="681acb0a-4e9f-48e7-8228-eb640ebc46af" targetNamespace="http://schemas.microsoft.com/office/2006/metadata/properties" ma:root="true" ma:fieldsID="0a94150d677fc60830409ecb053aae38" ns2:_="">
    <xsd:import namespace="681acb0a-4e9f-48e7-8228-eb640ebc4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acb0a-4e9f-48e7-8228-eb640ebc4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539873-62E1-4512-8D05-0208A9FCD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1acb0a-4e9f-48e7-8228-eb640ebc4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24AA00-E5C3-4D31-B477-686BA5DED1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4A5CD-710E-4B88-8FD7-CCA54C5FDB0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Presentatiemodel2024 16_9</Template>
  <TotalTime>75</TotalTime>
  <Words>470</Words>
  <Application>Microsoft Office PowerPoint</Application>
  <PresentationFormat>A4 (210 x 297 mm)</PresentationFormat>
  <Paragraphs>29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Calibri</vt:lpstr>
      <vt:lpstr>Poppins</vt:lpstr>
      <vt:lpstr>Poppins ExtraBold</vt:lpstr>
      <vt:lpstr>Roboto</vt:lpstr>
      <vt:lpstr>Trebuchet MS</vt:lpstr>
      <vt:lpstr>Wingdings</vt:lpstr>
      <vt:lpstr>2_kathondvla_09-2018</vt:lpstr>
      <vt:lpstr>3_kathondvla_09-2018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Jerissa de Bilde</dc:creator>
  <cp:lastModifiedBy>Jerissa de Bilde</cp:lastModifiedBy>
  <cp:revision>2</cp:revision>
  <dcterms:created xsi:type="dcterms:W3CDTF">2025-10-07T11:58:09Z</dcterms:created>
  <dcterms:modified xsi:type="dcterms:W3CDTF">2025-10-09T14:10:45Z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0x010100B428877884037D43839CFF8B2B88D14E</vt:lpwstr>
  </property>
</Properties>
</file>