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>
        <p:scale>
          <a:sx n="60" d="100"/>
          <a:sy n="60" d="100"/>
        </p:scale>
        <p:origin x="1348" y="-15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C3B058BB-F94C-4137-9935-94C42DA84242}"/>
    <pc:docChg chg="custSel modSld">
      <pc:chgData name="Wim De Pue" userId="e9c18a9f-1a31-40e1-8897-659981da5e91" providerId="ADAL" clId="{C3B058BB-F94C-4137-9935-94C42DA84242}" dt="2025-01-14T09:50:32.485" v="53" actId="20577"/>
      <pc:docMkLst>
        <pc:docMk/>
      </pc:docMkLst>
      <pc:sldChg chg="delSp modSp mod">
        <pc:chgData name="Wim De Pue" userId="e9c18a9f-1a31-40e1-8897-659981da5e91" providerId="ADAL" clId="{C3B058BB-F94C-4137-9935-94C42DA84242}" dt="2025-01-14T09:50:32.485" v="53" actId="20577"/>
        <pc:sldMkLst>
          <pc:docMk/>
          <pc:sldMk cId="394324950" sldId="542"/>
        </pc:sldMkLst>
        <pc:spChg chg="del">
          <ac:chgData name="Wim De Pue" userId="e9c18a9f-1a31-40e1-8897-659981da5e91" providerId="ADAL" clId="{C3B058BB-F94C-4137-9935-94C42DA84242}" dt="2025-01-14T09:13:08.086" v="0" actId="478"/>
          <ac:spMkLst>
            <pc:docMk/>
            <pc:sldMk cId="394324950" sldId="542"/>
            <ac:spMk id="31" creationId="{36BC0E6E-2A78-E8EA-2797-1B522A79600E}"/>
          </ac:spMkLst>
        </pc:spChg>
        <pc:graphicFrameChg chg="mod modGraphic">
          <ac:chgData name="Wim De Pue" userId="e9c18a9f-1a31-40e1-8897-659981da5e91" providerId="ADAL" clId="{C3B058BB-F94C-4137-9935-94C42DA84242}" dt="2025-01-14T09:50:32.485" v="53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  <pc:docChgLst>
    <pc:chgData name="Wim De Pue" userId="e9c18a9f-1a31-40e1-8897-659981da5e91" providerId="ADAL" clId="{1832CDA2-CE24-4D7E-AC55-E0A25F4AD477}"/>
    <pc:docChg chg="undo custSel modSld">
      <pc:chgData name="Wim De Pue" userId="e9c18a9f-1a31-40e1-8897-659981da5e91" providerId="ADAL" clId="{1832CDA2-CE24-4D7E-AC55-E0A25F4AD477}" dt="2024-11-13T13:50:41.823" v="1848" actId="20577"/>
      <pc:docMkLst>
        <pc:docMk/>
      </pc:docMkLst>
      <pc:sldChg chg="addSp delSp modSp mod">
        <pc:chgData name="Wim De Pue" userId="e9c18a9f-1a31-40e1-8897-659981da5e91" providerId="ADAL" clId="{1832CDA2-CE24-4D7E-AC55-E0A25F4AD477}" dt="2024-11-13T13:50:41.823" v="1848" actId="20577"/>
        <pc:sldMkLst>
          <pc:docMk/>
          <pc:sldMk cId="394324950" sldId="542"/>
        </pc:sldMkLst>
        <pc:spChg chg="add mod">
          <ac:chgData name="Wim De Pue" userId="e9c18a9f-1a31-40e1-8897-659981da5e91" providerId="ADAL" clId="{1832CDA2-CE24-4D7E-AC55-E0A25F4AD477}" dt="2024-11-13T08:34:02.977" v="418" actId="207"/>
          <ac:spMkLst>
            <pc:docMk/>
            <pc:sldMk cId="394324950" sldId="542"/>
            <ac:spMk id="2" creationId="{5590B80C-167E-3BD1-FF2F-4E1599D1F067}"/>
          </ac:spMkLst>
        </pc:spChg>
        <pc:spChg chg="mod">
          <ac:chgData name="Wim De Pue" userId="e9c18a9f-1a31-40e1-8897-659981da5e91" providerId="ADAL" clId="{1832CDA2-CE24-4D7E-AC55-E0A25F4AD477}" dt="2024-11-13T08:28:11.821" v="4"/>
          <ac:spMkLst>
            <pc:docMk/>
            <pc:sldMk cId="394324950" sldId="542"/>
            <ac:spMk id="7" creationId="{B1B89046-85EF-4BAE-A667-4E06F377431A}"/>
          </ac:spMkLst>
        </pc:spChg>
        <pc:spChg chg="mod">
          <ac:chgData name="Wim De Pue" userId="e9c18a9f-1a31-40e1-8897-659981da5e91" providerId="ADAL" clId="{1832CDA2-CE24-4D7E-AC55-E0A25F4AD477}" dt="2024-11-13T09:50:26.124" v="1778" actId="20577"/>
          <ac:spMkLst>
            <pc:docMk/>
            <pc:sldMk cId="394324950" sldId="542"/>
            <ac:spMk id="8" creationId="{619C05DC-D664-47F2-B492-F9D10363217A}"/>
          </ac:spMkLst>
        </pc:spChg>
        <pc:spChg chg="mod">
          <ac:chgData name="Wim De Pue" userId="e9c18a9f-1a31-40e1-8897-659981da5e91" providerId="ADAL" clId="{1832CDA2-CE24-4D7E-AC55-E0A25F4AD477}" dt="2024-11-13T08:40:32.557" v="1005" actId="207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1832CDA2-CE24-4D7E-AC55-E0A25F4AD477}" dt="2024-11-13T08:40:49.622" v="1007"/>
          <ac:spMkLst>
            <pc:docMk/>
            <pc:sldMk cId="394324950" sldId="542"/>
            <ac:spMk id="12" creationId="{0E23D403-60DA-4949-AE81-E7EF444D15F9}"/>
          </ac:spMkLst>
        </pc:spChg>
        <pc:spChg chg="mod">
          <ac:chgData name="Wim De Pue" userId="e9c18a9f-1a31-40e1-8897-659981da5e91" providerId="ADAL" clId="{1832CDA2-CE24-4D7E-AC55-E0A25F4AD477}" dt="2024-11-13T08:41:04.663" v="1019" actId="207"/>
          <ac:spMkLst>
            <pc:docMk/>
            <pc:sldMk cId="394324950" sldId="542"/>
            <ac:spMk id="13" creationId="{ACEEB183-0E1B-41ED-88E3-55A9DB31416B}"/>
          </ac:spMkLst>
        </pc:spChg>
        <pc:graphicFrameChg chg="mod modGraphic">
          <ac:chgData name="Wim De Pue" userId="e9c18a9f-1a31-40e1-8897-659981da5e91" providerId="ADAL" clId="{1832CDA2-CE24-4D7E-AC55-E0A25F4AD477}" dt="2024-11-13T13:50:41.823" v="1848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  <pc:picChg chg="add mod">
          <ac:chgData name="Wim De Pue" userId="e9c18a9f-1a31-40e1-8897-659981da5e91" providerId="ADAL" clId="{1832CDA2-CE24-4D7E-AC55-E0A25F4AD477}" dt="2024-11-13T09:03:03.009" v="1765" actId="1037"/>
          <ac:picMkLst>
            <pc:docMk/>
            <pc:sldMk cId="394324950" sldId="542"/>
            <ac:picMk id="6" creationId="{CC4E9923-4F20-85D4-2417-2AB135D15525}"/>
          </ac:picMkLst>
        </pc:picChg>
        <pc:picChg chg="add mod">
          <ac:chgData name="Wim De Pue" userId="e9c18a9f-1a31-40e1-8897-659981da5e91" providerId="ADAL" clId="{1832CDA2-CE24-4D7E-AC55-E0A25F4AD477}" dt="2024-11-13T09:02:54.448" v="1762" actId="1038"/>
          <ac:picMkLst>
            <pc:docMk/>
            <pc:sldMk cId="394324950" sldId="542"/>
            <ac:picMk id="14" creationId="{A3E28F8C-B352-81FB-4A10-301C8A229B35}"/>
          </ac:picMkLst>
        </pc:picChg>
        <pc:picChg chg="add mod">
          <ac:chgData name="Wim De Pue" userId="e9c18a9f-1a31-40e1-8897-659981da5e91" providerId="ADAL" clId="{1832CDA2-CE24-4D7E-AC55-E0A25F4AD477}" dt="2024-11-13T09:02:36.488" v="1752" actId="1076"/>
          <ac:picMkLst>
            <pc:docMk/>
            <pc:sldMk cId="394324950" sldId="542"/>
            <ac:picMk id="15" creationId="{7FD28F4C-0592-86B2-DBB8-B314186F369C}"/>
          </ac:picMkLst>
        </pc:picChg>
        <pc:picChg chg="add mod">
          <ac:chgData name="Wim De Pue" userId="e9c18a9f-1a31-40e1-8897-659981da5e91" providerId="ADAL" clId="{1832CDA2-CE24-4D7E-AC55-E0A25F4AD477}" dt="2024-11-13T09:03:56.210" v="1770" actId="1076"/>
          <ac:picMkLst>
            <pc:docMk/>
            <pc:sldMk cId="394324950" sldId="542"/>
            <ac:picMk id="17" creationId="{617F26CF-3EAD-A170-9CE1-E7E4B6F87C71}"/>
          </ac:picMkLst>
        </pc:picChg>
        <pc:picChg chg="add mod modCrop">
          <ac:chgData name="Wim De Pue" userId="e9c18a9f-1a31-40e1-8897-659981da5e91" providerId="ADAL" clId="{1832CDA2-CE24-4D7E-AC55-E0A25F4AD477}" dt="2024-11-13T10:04:49.592" v="1827" actId="1076"/>
          <ac:picMkLst>
            <pc:docMk/>
            <pc:sldMk cId="394324950" sldId="542"/>
            <ac:picMk id="28" creationId="{C565FE83-EFCE-FFAE-768B-D6EBF1C3E14F}"/>
          </ac:picMkLst>
        </pc:picChg>
        <pc:picChg chg="add mod">
          <ac:chgData name="Wim De Pue" userId="e9c18a9f-1a31-40e1-8897-659981da5e91" providerId="ADAL" clId="{1832CDA2-CE24-4D7E-AC55-E0A25F4AD477}" dt="2024-11-13T10:05:03.216" v="1831" actId="1076"/>
          <ac:picMkLst>
            <pc:docMk/>
            <pc:sldMk cId="394324950" sldId="542"/>
            <ac:picMk id="29" creationId="{A222177D-EB3B-D096-A12D-39FF96DE988F}"/>
          </ac:picMkLst>
        </pc:picChg>
        <pc:picChg chg="add mod">
          <ac:chgData name="Wim De Pue" userId="e9c18a9f-1a31-40e1-8897-659981da5e91" providerId="ADAL" clId="{1832CDA2-CE24-4D7E-AC55-E0A25F4AD477}" dt="2024-11-13T10:04:58.930" v="1830" actId="1076"/>
          <ac:picMkLst>
            <pc:docMk/>
            <pc:sldMk cId="394324950" sldId="542"/>
            <ac:picMk id="30" creationId="{6C384E23-712A-466C-9F43-0BC455E2138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0" y="-123313"/>
            <a:ext cx="7427169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Chocolatier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146303"/>
              </p:ext>
            </p:extLst>
          </p:nvPr>
        </p:nvGraphicFramePr>
        <p:xfrm>
          <a:off x="0" y="541866"/>
          <a:ext cx="9172135" cy="633506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9073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93990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36188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6901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79082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25594"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Verwerkingstechnieken toepassen bij chocoladeproducten en decoraties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2+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Chocoladeproducten afwerken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principes van voedselveiligheid en hygiëne,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>
                          <a:effectLst/>
                        </a:rPr>
                        <a:t>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Nieuwe trends </a:t>
                      </a:r>
                      <a:r>
                        <a:rPr lang="nl-BE" sz="1200" u="none" strike="noStrike">
                          <a:effectLst/>
                          <a:latin typeface="+mj-lt"/>
                        </a:rPr>
                        <a:t>en producten </a:t>
                      </a:r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</a:t>
                      </a:r>
                      <a:r>
                        <a:rPr lang="nl-B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oekjes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bereiden, verwerken, bakken en afwerken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Chocoladeproducten en koekjes verpakken en presenteren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24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Klanten informeren en verkopen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K2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Regelgeving </a:t>
                      </a:r>
                      <a:r>
                        <a:rPr lang="nl-B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mbt</a:t>
                      </a:r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ijsbereidingen toelichten</a:t>
                      </a: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Recepten uitwerken en assortiment samenstellen</a:t>
                      </a:r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17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Commerciële decoratieve chocoladestukken ontwerpen en maken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K3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Composities en beslagen voor ijs bereiden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Productie plannen, organiseren en coördineren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</a:rPr>
                        <a:t>K1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Fijn banketgebak bereiden </a:t>
                      </a:r>
                      <a:r>
                        <a:rPr lang="nl-BE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en </a:t>
                      </a:r>
                      <a:br>
                        <a:rPr lang="nl-BE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nl-BE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creatief verwerken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K4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Ijs</a:t>
                      </a:r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beslagen, decoraties en degen verwerken en ijsproducten afwerken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18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K5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Regelgeving </a:t>
                      </a:r>
                      <a:r>
                        <a:rPr lang="nl-N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mbt</a:t>
                      </a:r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suiker- en marsepeinproducten toelichten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Materiaal en toestellen selecteren 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 en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K6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Suiker- en marsepeinproducten bereiden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Technieken toepassen bij het </a:t>
                      </a:r>
                      <a:r>
                        <a:rPr lang="nl-BE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voorkristalliseren</a:t>
                      </a:r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chocolade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Goederen ontvangen, controleren en beheren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200" u="none" strike="noStrike" dirty="0">
                          <a:effectLst/>
                          <a:latin typeface="+mj-lt"/>
                        </a:rPr>
                        <a:t>K7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Suiker- en marsepeinproducten verwerken en afwerken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25594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Halffabricaten bereiden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6611384" y="294877"/>
            <a:ext cx="2560294" cy="207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6609103" y="538422"/>
            <a:ext cx="2560294" cy="2070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6609101" y="775057"/>
            <a:ext cx="2560294" cy="1818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6609100" y="987360"/>
            <a:ext cx="2560294" cy="213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ACEEB183-0E1B-41ED-88E3-55A9DB31416B}"/>
              </a:ext>
            </a:extLst>
          </p:cNvPr>
          <p:cNvSpPr/>
          <p:nvPr/>
        </p:nvSpPr>
        <p:spPr>
          <a:xfrm>
            <a:off x="6607652" y="1231356"/>
            <a:ext cx="2564483" cy="2319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Keuzedoelen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6602756" y="26715"/>
            <a:ext cx="2560294" cy="2070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Z</a:t>
            </a:r>
            <a:r>
              <a:rPr lang="nl-BE" sz="1200" b="1" dirty="0" err="1">
                <a:solidFill>
                  <a:schemeClr val="tx1"/>
                </a:solidFill>
              </a:rPr>
              <a:t>inrijk</a:t>
            </a:r>
            <a:r>
              <a:rPr lang="nl-BE" sz="1200" b="1" dirty="0">
                <a:solidFill>
                  <a:schemeClr val="tx1"/>
                </a:solidFill>
              </a:rPr>
              <a:t> en geïnspireerd</a:t>
            </a:r>
          </a:p>
        </p:txBody>
      </p:sp>
      <p:pic>
        <p:nvPicPr>
          <p:cNvPr id="6" name="Graphic 5" descr="IJsje silhouet">
            <a:extLst>
              <a:ext uri="{FF2B5EF4-FFF2-40B4-BE49-F238E27FC236}">
                <a16:creationId xmlns:a16="http://schemas.microsoft.com/office/drawing/2014/main" id="{CC4E9923-4F20-85D4-2417-2AB135D15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7099" y="4246579"/>
            <a:ext cx="342626" cy="342626"/>
          </a:xfrm>
          <a:prstGeom prst="rect">
            <a:avLst/>
          </a:prstGeom>
        </p:spPr>
      </p:pic>
      <p:pic>
        <p:nvPicPr>
          <p:cNvPr id="14" name="Graphic 13" descr="IJsje silhouet">
            <a:extLst>
              <a:ext uri="{FF2B5EF4-FFF2-40B4-BE49-F238E27FC236}">
                <a16:creationId xmlns:a16="http://schemas.microsoft.com/office/drawing/2014/main" id="{A3E28F8C-B352-81FB-4A10-301C8A22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7099" y="3727105"/>
            <a:ext cx="342626" cy="342626"/>
          </a:xfrm>
          <a:prstGeom prst="rect">
            <a:avLst/>
          </a:prstGeom>
        </p:spPr>
      </p:pic>
      <p:pic>
        <p:nvPicPr>
          <p:cNvPr id="15" name="Graphic 14" descr="IJsje silhouet">
            <a:extLst>
              <a:ext uri="{FF2B5EF4-FFF2-40B4-BE49-F238E27FC236}">
                <a16:creationId xmlns:a16="http://schemas.microsoft.com/office/drawing/2014/main" id="{7FD28F4C-0592-86B2-DBB8-B314186F3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8524" y="3205468"/>
            <a:ext cx="342626" cy="342626"/>
          </a:xfrm>
          <a:prstGeom prst="rect">
            <a:avLst/>
          </a:prstGeom>
        </p:spPr>
      </p:pic>
      <p:pic>
        <p:nvPicPr>
          <p:cNvPr id="17" name="Graphic 16" descr="Taartpunt silhouet">
            <a:extLst>
              <a:ext uri="{FF2B5EF4-FFF2-40B4-BE49-F238E27FC236}">
                <a16:creationId xmlns:a16="http://schemas.microsoft.com/office/drawing/2014/main" id="{617F26CF-3EAD-A170-9CE1-E7E4B6F87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474" y="4246579"/>
            <a:ext cx="342626" cy="342626"/>
          </a:xfrm>
          <a:prstGeom prst="rect">
            <a:avLst/>
          </a:prstGeom>
        </p:spPr>
      </p:pic>
      <p:pic>
        <p:nvPicPr>
          <p:cNvPr id="28" name="Afbeelding 27" descr="Afbeelding met schets, tekening, cirkel, kunst&#10;&#10;Automatisch gegenereerde beschrijving">
            <a:extLst>
              <a:ext uri="{FF2B5EF4-FFF2-40B4-BE49-F238E27FC236}">
                <a16:creationId xmlns:a16="http://schemas.microsoft.com/office/drawing/2014/main" id="{C565FE83-EFCE-FFAE-768B-D6EBF1C3E1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0"/>
          <a:stretch/>
        </p:blipFill>
        <p:spPr>
          <a:xfrm>
            <a:off x="8818115" y="4734910"/>
            <a:ext cx="411610" cy="342626"/>
          </a:xfrm>
          <a:prstGeom prst="rect">
            <a:avLst/>
          </a:prstGeom>
        </p:spPr>
      </p:pic>
      <p:pic>
        <p:nvPicPr>
          <p:cNvPr id="29" name="Afbeelding 28" descr="Afbeelding met schets, tekening, cirkel, kunst&#10;&#10;Automatisch gegenereerde beschrijving">
            <a:extLst>
              <a:ext uri="{FF2B5EF4-FFF2-40B4-BE49-F238E27FC236}">
                <a16:creationId xmlns:a16="http://schemas.microsoft.com/office/drawing/2014/main" id="{A222177D-EB3B-D096-A12D-39FF96DE98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0"/>
          <a:stretch/>
        </p:blipFill>
        <p:spPr>
          <a:xfrm>
            <a:off x="8808590" y="5274553"/>
            <a:ext cx="411610" cy="342626"/>
          </a:xfrm>
          <a:prstGeom prst="rect">
            <a:avLst/>
          </a:prstGeom>
        </p:spPr>
      </p:pic>
      <p:pic>
        <p:nvPicPr>
          <p:cNvPr id="30" name="Afbeelding 29" descr="Afbeelding met schets, tekening, cirkel, kunst&#10;&#10;Automatisch gegenereerde beschrijving">
            <a:extLst>
              <a:ext uri="{FF2B5EF4-FFF2-40B4-BE49-F238E27FC236}">
                <a16:creationId xmlns:a16="http://schemas.microsoft.com/office/drawing/2014/main" id="{6C384E23-712A-466C-9F43-0BC455E213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0"/>
          <a:stretch/>
        </p:blipFill>
        <p:spPr>
          <a:xfrm>
            <a:off x="8808590" y="5805921"/>
            <a:ext cx="411610" cy="34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4125</TotalTime>
  <Words>290</Words>
  <Application>Microsoft Office PowerPoint</Application>
  <PresentationFormat>Diavoorstelling (4:3)</PresentationFormat>
  <Paragraphs>75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262</cp:revision>
  <cp:lastPrinted>2019-03-23T16:21:15Z</cp:lastPrinted>
  <dcterms:created xsi:type="dcterms:W3CDTF">2018-09-13T13:37:25Z</dcterms:created>
  <dcterms:modified xsi:type="dcterms:W3CDTF">2025-01-14T09:52:40Z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