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4"/>
    <p:sldMasterId id="2147483841" r:id="rId5"/>
    <p:sldMasterId id="2147483865" r:id="rId6"/>
  </p:sldMasterIdLst>
  <p:notesMasterIdLst>
    <p:notesMasterId r:id="rId38"/>
  </p:notesMasterIdLst>
  <p:handoutMasterIdLst>
    <p:handoutMasterId r:id="rId39"/>
  </p:handoutMasterIdLst>
  <p:sldIdLst>
    <p:sldId id="2621" r:id="rId7"/>
    <p:sldId id="2623" r:id="rId8"/>
    <p:sldId id="2624" r:id="rId9"/>
    <p:sldId id="2626" r:id="rId10"/>
    <p:sldId id="2628" r:id="rId11"/>
    <p:sldId id="2625" r:id="rId12"/>
    <p:sldId id="2627" r:id="rId13"/>
    <p:sldId id="2629" r:id="rId14"/>
    <p:sldId id="2614" r:id="rId15"/>
    <p:sldId id="2610" r:id="rId16"/>
    <p:sldId id="2618" r:id="rId17"/>
    <p:sldId id="2616" r:id="rId18"/>
    <p:sldId id="2619" r:id="rId19"/>
    <p:sldId id="2615" r:id="rId20"/>
    <p:sldId id="296" r:id="rId21"/>
    <p:sldId id="283" r:id="rId22"/>
    <p:sldId id="2620" r:id="rId23"/>
    <p:sldId id="2573" r:id="rId24"/>
    <p:sldId id="2574" r:id="rId25"/>
    <p:sldId id="2575" r:id="rId26"/>
    <p:sldId id="2596" r:id="rId27"/>
    <p:sldId id="2600" r:id="rId28"/>
    <p:sldId id="2605" r:id="rId29"/>
    <p:sldId id="2601" r:id="rId30"/>
    <p:sldId id="2604" r:id="rId31"/>
    <p:sldId id="2602" r:id="rId32"/>
    <p:sldId id="2608" r:id="rId33"/>
    <p:sldId id="2607" r:id="rId34"/>
    <p:sldId id="2609" r:id="rId35"/>
    <p:sldId id="2606" r:id="rId36"/>
    <p:sldId id="2630" r:id="rId3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9FBD02-1850-AA0A-B767-1A5968768128}" name="Saar Deleu" initials="SD" userId="S::saar.deleu@katholiekonderwijs.vlaanderen::5a9477cf-1426-4451-b57d-da48280c7926" providerId="AD"/>
  <p188:author id="{D18BCF1A-0BD4-7070-571F-7B0D13376A51}" name="Tine Van Severen" initials="TV" userId="S::tine.vanseveren@katholiekonderwijs.vlaanderen::0e76d89a-811d-40d2-9a02-978b7bba2900" providerId="AD"/>
  <p188:author id="{71D931B9-B96E-5196-B1CA-B5C6F342A586}" name="Jolien Dewaegeneere" initials="JD" userId="S::jolien.dewaegeneere@katholiekonderwijs.vlaanderen::b6b98d41-caaf-4ddf-b1f5-0fd4faf428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081"/>
    <a:srgbClr val="A8AF37"/>
    <a:srgbClr val="E9DBE9"/>
    <a:srgbClr val="EC7D23"/>
    <a:srgbClr val="2D3E4E"/>
    <a:srgbClr val="4CBCC5"/>
    <a:srgbClr val="9A1C6A"/>
    <a:srgbClr val="E8ECF0"/>
    <a:srgbClr val="DEF3F4"/>
    <a:srgbClr val="ECEC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5E8EDC-CA0A-2CC4-60B4-550578855656}" v="17" dt="2025-03-31T12:42:03.84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44" y="4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ar Deleu" userId="S::saar.deleu@katholiekonderwijs.vlaanderen::5a9477cf-1426-4451-b57d-da48280c7926" providerId="AD" clId="Web-{2D034F76-D2A1-2C6C-C52B-45755BB8084C}"/>
    <pc:docChg chg="addSld delSld modSld">
      <pc:chgData name="Saar Deleu" userId="S::saar.deleu@katholiekonderwijs.vlaanderen::5a9477cf-1426-4451-b57d-da48280c7926" providerId="AD" clId="Web-{2D034F76-D2A1-2C6C-C52B-45755BB8084C}" dt="2025-02-13T23:08:53" v="2926" actId="20577"/>
      <pc:docMkLst>
        <pc:docMk/>
      </pc:docMkLst>
      <pc:sldChg chg="modSp">
        <pc:chgData name="Saar Deleu" userId="S::saar.deleu@katholiekonderwijs.vlaanderen::5a9477cf-1426-4451-b57d-da48280c7926" providerId="AD" clId="Web-{2D034F76-D2A1-2C6C-C52B-45755BB8084C}" dt="2025-02-11T20:46:41.162" v="1484" actId="20577"/>
        <pc:sldMkLst>
          <pc:docMk/>
          <pc:sldMk cId="1069677978" sldId="2573"/>
        </pc:sldMkLst>
        <pc:spChg chg="mod">
          <ac:chgData name="Saar Deleu" userId="S::saar.deleu@katholiekonderwijs.vlaanderen::5a9477cf-1426-4451-b57d-da48280c7926" providerId="AD" clId="Web-{2D034F76-D2A1-2C6C-C52B-45755BB8084C}" dt="2025-02-11T20:46:41.162" v="1484" actId="20577"/>
          <ac:spMkLst>
            <pc:docMk/>
            <pc:sldMk cId="1069677978" sldId="2573"/>
            <ac:spMk id="2" creationId="{776956F9-B157-458C-AA6C-44744BC2406F}"/>
          </ac:spMkLst>
        </pc:spChg>
      </pc:sldChg>
      <pc:sldChg chg="modSp modCm">
        <pc:chgData name="Saar Deleu" userId="S::saar.deleu@katholiekonderwijs.vlaanderen::5a9477cf-1426-4451-b57d-da48280c7926" providerId="AD" clId="Web-{2D034F76-D2A1-2C6C-C52B-45755BB8084C}" dt="2025-02-13T23:08:53" v="2926" actId="20577"/>
        <pc:sldMkLst>
          <pc:docMk/>
          <pc:sldMk cId="1352667301" sldId="2596"/>
        </pc:sldMkLst>
        <pc:spChg chg="mod">
          <ac:chgData name="Saar Deleu" userId="S::saar.deleu@katholiekonderwijs.vlaanderen::5a9477cf-1426-4451-b57d-da48280c7926" providerId="AD" clId="Web-{2D034F76-D2A1-2C6C-C52B-45755BB8084C}" dt="2025-02-13T23:08:53" v="2926" actId="20577"/>
          <ac:spMkLst>
            <pc:docMk/>
            <pc:sldMk cId="1352667301" sldId="2596"/>
            <ac:spMk id="4" creationId="{31DE7FD6-F938-5D54-B88F-F4B1B69B0A1F}"/>
          </ac:spMkLst>
        </pc:spChg>
        <pc:spChg chg="mod">
          <ac:chgData name="Saar Deleu" userId="S::saar.deleu@katholiekonderwijs.vlaanderen::5a9477cf-1426-4451-b57d-da48280c7926" providerId="AD" clId="Web-{2D034F76-D2A1-2C6C-C52B-45755BB8084C}" dt="2025-02-11T20:52:42.955" v="1953" actId="20577"/>
          <ac:spMkLst>
            <pc:docMk/>
            <pc:sldMk cId="1352667301" sldId="2596"/>
            <ac:spMk id="6" creationId="{B22C563C-1342-7723-6274-61E2685CEA5B}"/>
          </ac:spMkLst>
        </pc:sp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2D034F76-D2A1-2C6C-C52B-45755BB8084C}" dt="2025-02-11T20:53:27.956" v="1993" actId="20577"/>
              <pc2:cmMkLst xmlns:pc2="http://schemas.microsoft.com/office/powerpoint/2019/9/main/command">
                <pc:docMk/>
                <pc:sldMk cId="1352667301" sldId="2596"/>
                <pc2:cmMk id="{93044375-0292-4629-96A0-3BB86517B7F7}"/>
              </pc2:cmMkLst>
            </pc226:cmChg>
            <pc226:cmChg xmlns:pc226="http://schemas.microsoft.com/office/powerpoint/2022/06/main/command" chg="mod">
              <pc226:chgData name="Saar Deleu" userId="S::saar.deleu@katholiekonderwijs.vlaanderen::5a9477cf-1426-4451-b57d-da48280c7926" providerId="AD" clId="Web-{2D034F76-D2A1-2C6C-C52B-45755BB8084C}" dt="2025-02-13T23:08:53" v="2925" actId="20577"/>
              <pc2:cmMkLst xmlns:pc2="http://schemas.microsoft.com/office/powerpoint/2019/9/main/command">
                <pc:docMk/>
                <pc:sldMk cId="1352667301" sldId="2596"/>
                <pc2:cmMk id="{C13AD2C2-C9D4-4438-B1FB-5D20E6CC2427}"/>
              </pc2:cmMkLst>
            </pc226:cmChg>
          </p:ext>
        </pc:extLst>
      </pc:sldChg>
      <pc:sldChg chg="modSp">
        <pc:chgData name="Saar Deleu" userId="S::saar.deleu@katholiekonderwijs.vlaanderen::5a9477cf-1426-4451-b57d-da48280c7926" providerId="AD" clId="Web-{2D034F76-D2A1-2C6C-C52B-45755BB8084C}" dt="2025-02-11T21:13:13.182" v="2827" actId="1076"/>
        <pc:sldMkLst>
          <pc:docMk/>
          <pc:sldMk cId="407777646" sldId="2601"/>
        </pc:sldMkLst>
        <pc:graphicFrameChg chg="mod modGraphic">
          <ac:chgData name="Saar Deleu" userId="S::saar.deleu@katholiekonderwijs.vlaanderen::5a9477cf-1426-4451-b57d-da48280c7926" providerId="AD" clId="Web-{2D034F76-D2A1-2C6C-C52B-45755BB8084C}" dt="2025-02-11T21:13:04.557" v="2826"/>
          <ac:graphicFrameMkLst>
            <pc:docMk/>
            <pc:sldMk cId="407777646" sldId="2601"/>
            <ac:graphicFrameMk id="4" creationId="{97013ACB-04AE-B934-BDAD-CAD41F440CF3}"/>
          </ac:graphicFrameMkLst>
        </pc:graphicFrameChg>
        <pc:cxnChg chg="mod">
          <ac:chgData name="Saar Deleu" userId="S::saar.deleu@katholiekonderwijs.vlaanderen::5a9477cf-1426-4451-b57d-da48280c7926" providerId="AD" clId="Web-{2D034F76-D2A1-2C6C-C52B-45755BB8084C}" dt="2025-02-11T21:13:13.182" v="2827" actId="1076"/>
          <ac:cxnSpMkLst>
            <pc:docMk/>
            <pc:sldMk cId="407777646" sldId="2601"/>
            <ac:cxnSpMk id="3" creationId="{6104491B-35C5-42D9-584D-C51857A34DDC}"/>
          </ac:cxnSpMkLst>
        </pc:cxnChg>
      </pc:sldChg>
      <pc:sldChg chg="modSp modCm">
        <pc:chgData name="Saar Deleu" userId="S::saar.deleu@katholiekonderwijs.vlaanderen::5a9477cf-1426-4451-b57d-da48280c7926" providerId="AD" clId="Web-{2D034F76-D2A1-2C6C-C52B-45755BB8084C}" dt="2025-02-11T21:14:59.170" v="2878" actId="20577"/>
        <pc:sldMkLst>
          <pc:docMk/>
          <pc:sldMk cId="3705821400" sldId="2604"/>
        </pc:sldMkLst>
        <pc:spChg chg="mod">
          <ac:chgData name="Saar Deleu" userId="S::saar.deleu@katholiekonderwijs.vlaanderen::5a9477cf-1426-4451-b57d-da48280c7926" providerId="AD" clId="Web-{2D034F76-D2A1-2C6C-C52B-45755BB8084C}" dt="2025-02-11T21:14:59.170" v="2878" actId="20577"/>
          <ac:spMkLst>
            <pc:docMk/>
            <pc:sldMk cId="3705821400" sldId="2604"/>
            <ac:spMk id="2" creationId="{EC425716-CA04-41F5-17FD-36A1152FEAFC}"/>
          </ac:spMkLst>
        </pc:sp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2D034F76-D2A1-2C6C-C52B-45755BB8084C}" dt="2025-02-11T21:13:38.198" v="2834" actId="20577"/>
              <pc2:cmMkLst xmlns:pc2="http://schemas.microsoft.com/office/powerpoint/2019/9/main/command">
                <pc:docMk/>
                <pc:sldMk cId="3705821400" sldId="2604"/>
                <pc2:cmMk id="{F627BA92-5555-4A7C-82A8-3E096BF928FA}"/>
              </pc2:cmMkLst>
            </pc226:cmChg>
          </p:ext>
        </pc:extLst>
      </pc:sldChg>
      <pc:sldChg chg="modSp">
        <pc:chgData name="Saar Deleu" userId="S::saar.deleu@katholiekonderwijs.vlaanderen::5a9477cf-1426-4451-b57d-da48280c7926" providerId="AD" clId="Web-{2D034F76-D2A1-2C6C-C52B-45755BB8084C}" dt="2025-02-11T20:41:58.669" v="1215"/>
        <pc:sldMkLst>
          <pc:docMk/>
          <pc:sldMk cId="462904252" sldId="2618"/>
        </pc:sldMkLst>
        <pc:graphicFrameChg chg="mod modGraphic">
          <ac:chgData name="Saar Deleu" userId="S::saar.deleu@katholiekonderwijs.vlaanderen::5a9477cf-1426-4451-b57d-da48280c7926" providerId="AD" clId="Web-{2D034F76-D2A1-2C6C-C52B-45755BB8084C}" dt="2025-02-11T20:41:58.669" v="1215"/>
          <ac:graphicFrameMkLst>
            <pc:docMk/>
            <pc:sldMk cId="462904252" sldId="2618"/>
            <ac:graphicFrameMk id="4" creationId="{82C83210-3D40-6428-CCE0-0D6EB00692D5}"/>
          </ac:graphicFrameMkLst>
        </pc:graphicFrameChg>
      </pc:sldChg>
      <pc:sldChg chg="modSp">
        <pc:chgData name="Saar Deleu" userId="S::saar.deleu@katholiekonderwijs.vlaanderen::5a9477cf-1426-4451-b57d-da48280c7926" providerId="AD" clId="Web-{2D034F76-D2A1-2C6C-C52B-45755BB8084C}" dt="2025-02-11T20:51:23.124" v="1946"/>
        <pc:sldMkLst>
          <pc:docMk/>
          <pc:sldMk cId="2453215812" sldId="2620"/>
        </pc:sldMkLst>
        <pc:graphicFrameChg chg="mod modGraphic">
          <ac:chgData name="Saar Deleu" userId="S::saar.deleu@katholiekonderwijs.vlaanderen::5a9477cf-1426-4451-b57d-da48280c7926" providerId="AD" clId="Web-{2D034F76-D2A1-2C6C-C52B-45755BB8084C}" dt="2025-02-11T20:51:23.124" v="1946"/>
          <ac:graphicFrameMkLst>
            <pc:docMk/>
            <pc:sldMk cId="2453215812" sldId="2620"/>
            <ac:graphicFrameMk id="4" creationId="{32B38C61-4AA1-76C2-FA9D-24C359F97E42}"/>
          </ac:graphicFrameMkLst>
        </pc:graphicFrameChg>
      </pc:sldChg>
      <pc:sldChg chg="modSp">
        <pc:chgData name="Saar Deleu" userId="S::saar.deleu@katholiekonderwijs.vlaanderen::5a9477cf-1426-4451-b57d-da48280c7926" providerId="AD" clId="Web-{2D034F76-D2A1-2C6C-C52B-45755BB8084C}" dt="2025-02-11T20:42:18.419" v="1219"/>
        <pc:sldMkLst>
          <pc:docMk/>
          <pc:sldMk cId="3316986369" sldId="2624"/>
        </pc:sldMkLst>
        <pc:graphicFrameChg chg="mod modGraphic">
          <ac:chgData name="Saar Deleu" userId="S::saar.deleu@katholiekonderwijs.vlaanderen::5a9477cf-1426-4451-b57d-da48280c7926" providerId="AD" clId="Web-{2D034F76-D2A1-2C6C-C52B-45755BB8084C}" dt="2025-02-11T20:42:18.419" v="1219"/>
          <ac:graphicFrameMkLst>
            <pc:docMk/>
            <pc:sldMk cId="3316986369" sldId="2624"/>
            <ac:graphicFrameMk id="4" creationId="{E1B1579D-4418-7005-2975-AA1269EE2BC7}"/>
          </ac:graphicFrameMkLst>
        </pc:graphicFrameChg>
      </pc:sldChg>
      <pc:sldChg chg="add del replId">
        <pc:chgData name="Saar Deleu" userId="S::saar.deleu@katholiekonderwijs.vlaanderen::5a9477cf-1426-4451-b57d-da48280c7926" providerId="AD" clId="Web-{2D034F76-D2A1-2C6C-C52B-45755BB8084C}" dt="2025-02-11T21:13:15.135" v="2828"/>
        <pc:sldMkLst>
          <pc:docMk/>
          <pc:sldMk cId="1662825982" sldId="2632"/>
        </pc:sldMkLst>
      </pc:sldChg>
      <pc:sldChg chg="modSp add del replId">
        <pc:chgData name="Saar Deleu" userId="S::saar.deleu@katholiekonderwijs.vlaanderen::5a9477cf-1426-4451-b57d-da48280c7926" providerId="AD" clId="Web-{2D034F76-D2A1-2C6C-C52B-45755BB8084C}" dt="2025-02-11T20:42:03.513" v="1216"/>
        <pc:sldMkLst>
          <pc:docMk/>
          <pc:sldMk cId="3574717550" sldId="2632"/>
        </pc:sldMkLst>
        <pc:graphicFrameChg chg="mod modGraphic">
          <ac:chgData name="Saar Deleu" userId="S::saar.deleu@katholiekonderwijs.vlaanderen::5a9477cf-1426-4451-b57d-da48280c7926" providerId="AD" clId="Web-{2D034F76-D2A1-2C6C-C52B-45755BB8084C}" dt="2025-02-11T20:37:31.970" v="774"/>
          <ac:graphicFrameMkLst>
            <pc:docMk/>
            <pc:sldMk cId="3574717550" sldId="2632"/>
            <ac:graphicFrameMk id="4" creationId="{ECA742F6-BEA0-AEA6-75C5-49C0F3FC2297}"/>
          </ac:graphicFrameMkLst>
        </pc:graphicFrameChg>
      </pc:sldChg>
      <pc:sldChg chg="add del">
        <pc:chgData name="Saar Deleu" userId="S::saar.deleu@katholiekonderwijs.vlaanderen::5a9477cf-1426-4451-b57d-da48280c7926" providerId="AD" clId="Web-{2D034F76-D2A1-2C6C-C52B-45755BB8084C}" dt="2025-02-11T20:35:33.810" v="641"/>
        <pc:sldMkLst>
          <pc:docMk/>
          <pc:sldMk cId="3824573506" sldId="2632"/>
        </pc:sldMkLst>
      </pc:sldChg>
    </pc:docChg>
  </pc:docChgLst>
  <pc:docChgLst>
    <pc:chgData name="Jolien Dewaegeneere" userId="S::jolien.dewaegeneere@katholiekonderwijs.vlaanderen::b6b98d41-caaf-4ddf-b1f5-0fd4faf428cf" providerId="AD" clId="Web-{91C19035-818A-424D-82BE-03D5A0553C81}"/>
    <pc:docChg chg="addSld delSld modSld">
      <pc:chgData name="Jolien Dewaegeneere" userId="S::jolien.dewaegeneere@katholiekonderwijs.vlaanderen::b6b98d41-caaf-4ddf-b1f5-0fd4faf428cf" providerId="AD" clId="Web-{91C19035-818A-424D-82BE-03D5A0553C81}" dt="2024-10-18T12:33:46.688" v="315" actId="20577"/>
      <pc:docMkLst>
        <pc:docMk/>
      </pc:docMkLst>
      <pc:sldChg chg="modSp">
        <pc:chgData name="Jolien Dewaegeneere" userId="S::jolien.dewaegeneere@katholiekonderwijs.vlaanderen::b6b98d41-caaf-4ddf-b1f5-0fd4faf428cf" providerId="AD" clId="Web-{91C19035-818A-424D-82BE-03D5A0553C81}" dt="2024-10-18T11:57:26.303" v="70" actId="20577"/>
        <pc:sldMkLst>
          <pc:docMk/>
          <pc:sldMk cId="4198561225" sldId="277"/>
        </pc:sldMkLst>
      </pc:sldChg>
      <pc:sldChg chg="modSp">
        <pc:chgData name="Jolien Dewaegeneere" userId="S::jolien.dewaegeneere@katholiekonderwijs.vlaanderen::b6b98d41-caaf-4ddf-b1f5-0fd4faf428cf" providerId="AD" clId="Web-{91C19035-818A-424D-82BE-03D5A0553C81}" dt="2024-10-18T11:56:16.693" v="68"/>
        <pc:sldMkLst>
          <pc:docMk/>
          <pc:sldMk cId="2690166357" sldId="279"/>
        </pc:sldMkLst>
      </pc:sldChg>
      <pc:sldChg chg="modSp">
        <pc:chgData name="Jolien Dewaegeneere" userId="S::jolien.dewaegeneere@katholiekonderwijs.vlaanderen::b6b98d41-caaf-4ddf-b1f5-0fd4faf428cf" providerId="AD" clId="Web-{91C19035-818A-424D-82BE-03D5A0553C81}" dt="2024-10-18T11:58:16.148" v="75" actId="20577"/>
        <pc:sldMkLst>
          <pc:docMk/>
          <pc:sldMk cId="2619871121" sldId="2565"/>
        </pc:sldMkLst>
      </pc:sldChg>
      <pc:sldChg chg="modSp">
        <pc:chgData name="Jolien Dewaegeneere" userId="S::jolien.dewaegeneere@katholiekonderwijs.vlaanderen::b6b98d41-caaf-4ddf-b1f5-0fd4faf428cf" providerId="AD" clId="Web-{91C19035-818A-424D-82BE-03D5A0553C81}" dt="2024-10-18T12:33:46.688" v="315" actId="20577"/>
        <pc:sldMkLst>
          <pc:docMk/>
          <pc:sldMk cId="2430049276" sldId="2568"/>
        </pc:sldMkLst>
      </pc:sldChg>
      <pc:sldChg chg="modSp">
        <pc:chgData name="Jolien Dewaegeneere" userId="S::jolien.dewaegeneere@katholiekonderwijs.vlaanderen::b6b98d41-caaf-4ddf-b1f5-0fd4faf428cf" providerId="AD" clId="Web-{91C19035-818A-424D-82BE-03D5A0553C81}" dt="2024-10-18T12:05:31.500" v="83" actId="20577"/>
        <pc:sldMkLst>
          <pc:docMk/>
          <pc:sldMk cId="1069677978" sldId="2573"/>
        </pc:sldMkLst>
      </pc:sldChg>
      <pc:sldChg chg="modSp">
        <pc:chgData name="Jolien Dewaegeneere" userId="S::jolien.dewaegeneere@katholiekonderwijs.vlaanderen::b6b98d41-caaf-4ddf-b1f5-0fd4faf428cf" providerId="AD" clId="Web-{91C19035-818A-424D-82BE-03D5A0553C81}" dt="2024-10-18T12:06:12.907" v="86" actId="20577"/>
        <pc:sldMkLst>
          <pc:docMk/>
          <pc:sldMk cId="735405452" sldId="2574"/>
        </pc:sldMkLst>
      </pc:sldChg>
      <pc:sldChg chg="addSp">
        <pc:chgData name="Jolien Dewaegeneere" userId="S::jolien.dewaegeneere@katholiekonderwijs.vlaanderen::b6b98d41-caaf-4ddf-b1f5-0fd4faf428cf" providerId="AD" clId="Web-{91C19035-818A-424D-82BE-03D5A0553C81}" dt="2024-10-18T12:07:14.971" v="87"/>
        <pc:sldMkLst>
          <pc:docMk/>
          <pc:sldMk cId="2584399720" sldId="2575"/>
        </pc:sldMkLst>
      </pc:sldChg>
      <pc:sldChg chg="modSp">
        <pc:chgData name="Jolien Dewaegeneere" userId="S::jolien.dewaegeneere@katholiekonderwijs.vlaanderen::b6b98d41-caaf-4ddf-b1f5-0fd4faf428cf" providerId="AD" clId="Web-{91C19035-818A-424D-82BE-03D5A0553C81}" dt="2024-10-18T12:15:40.887" v="100" actId="20577"/>
        <pc:sldMkLst>
          <pc:docMk/>
          <pc:sldMk cId="3102750265" sldId="2581"/>
        </pc:sldMkLst>
      </pc:sldChg>
      <pc:sldChg chg="modSp">
        <pc:chgData name="Jolien Dewaegeneere" userId="S::jolien.dewaegeneere@katholiekonderwijs.vlaanderen::b6b98d41-caaf-4ddf-b1f5-0fd4faf428cf" providerId="AD" clId="Web-{91C19035-818A-424D-82BE-03D5A0553C81}" dt="2024-10-18T12:20:55.221" v="106" actId="20577"/>
        <pc:sldMkLst>
          <pc:docMk/>
          <pc:sldMk cId="3620026066" sldId="2586"/>
        </pc:sldMkLst>
      </pc:sldChg>
      <pc:sldChg chg="add replId">
        <pc:chgData name="Jolien Dewaegeneere" userId="S::jolien.dewaegeneere@katholiekonderwijs.vlaanderen::b6b98d41-caaf-4ddf-b1f5-0fd4faf428cf" providerId="AD" clId="Web-{91C19035-818A-424D-82BE-03D5A0553C81}" dt="2024-10-18T12:03:53.264" v="76"/>
        <pc:sldMkLst>
          <pc:docMk/>
          <pc:sldMk cId="2800512589" sldId="2591"/>
        </pc:sldMkLst>
      </pc:sldChg>
      <pc:sldChg chg="new">
        <pc:chgData name="Jolien Dewaegeneere" userId="S::jolien.dewaegeneere@katholiekonderwijs.vlaanderen::b6b98d41-caaf-4ddf-b1f5-0fd4faf428cf" providerId="AD" clId="Web-{91C19035-818A-424D-82BE-03D5A0553C81}" dt="2024-10-18T12:08:16.722" v="90"/>
        <pc:sldMkLst>
          <pc:docMk/>
          <pc:sldMk cId="2154525857" sldId="2592"/>
        </pc:sldMkLst>
      </pc:sldChg>
      <pc:sldChg chg="new del">
        <pc:chgData name="Jolien Dewaegeneere" userId="S::jolien.dewaegeneere@katholiekonderwijs.vlaanderen::b6b98d41-caaf-4ddf-b1f5-0fd4faf428cf" providerId="AD" clId="Web-{91C19035-818A-424D-82BE-03D5A0553C81}" dt="2024-10-18T12:08:16.675" v="89"/>
        <pc:sldMkLst>
          <pc:docMk/>
          <pc:sldMk cId="4040174285" sldId="2592"/>
        </pc:sldMkLst>
      </pc:sldChg>
    </pc:docChg>
  </pc:docChgLst>
  <pc:docChgLst>
    <pc:chgData name="Saar Deleu" userId="S::saar.deleu@katholiekonderwijs.vlaanderen::5a9477cf-1426-4451-b57d-da48280c7926" providerId="AD" clId="Web-{BF899D4C-DA2C-E21E-8DA4-6B9A83D17B04}"/>
    <pc:docChg chg="addSld modSld">
      <pc:chgData name="Saar Deleu" userId="S::saar.deleu@katholiekonderwijs.vlaanderen::5a9477cf-1426-4451-b57d-da48280c7926" providerId="AD" clId="Web-{BF899D4C-DA2C-E21E-8DA4-6B9A83D17B04}" dt="2024-10-14T13:32:56.276" v="464"/>
      <pc:docMkLst>
        <pc:docMk/>
      </pc:docMkLst>
      <pc:sldChg chg="modSp">
        <pc:chgData name="Saar Deleu" userId="S::saar.deleu@katholiekonderwijs.vlaanderen::5a9477cf-1426-4451-b57d-da48280c7926" providerId="AD" clId="Web-{BF899D4C-DA2C-E21E-8DA4-6B9A83D17B04}" dt="2024-10-14T13:27:00.470" v="269"/>
        <pc:sldMkLst>
          <pc:docMk/>
          <pc:sldMk cId="3659139596" sldId="2558"/>
        </pc:sldMkLst>
      </pc:sldChg>
      <pc:sldChg chg="modSp">
        <pc:chgData name="Saar Deleu" userId="S::saar.deleu@katholiekonderwijs.vlaanderen::5a9477cf-1426-4451-b57d-da48280c7926" providerId="AD" clId="Web-{BF899D4C-DA2C-E21E-8DA4-6B9A83D17B04}" dt="2024-10-14T13:27:19.580" v="359"/>
        <pc:sldMkLst>
          <pc:docMk/>
          <pc:sldMk cId="2439991902" sldId="2559"/>
        </pc:sldMkLst>
      </pc:sldChg>
      <pc:sldChg chg="addSp modSp">
        <pc:chgData name="Saar Deleu" userId="S::saar.deleu@katholiekonderwijs.vlaanderen::5a9477cf-1426-4451-b57d-da48280c7926" providerId="AD" clId="Web-{BF899D4C-DA2C-E21E-8DA4-6B9A83D17B04}" dt="2024-10-14T13:22:09.041" v="15" actId="1076"/>
        <pc:sldMkLst>
          <pc:docMk/>
          <pc:sldMk cId="3196582627" sldId="2560"/>
        </pc:sldMkLst>
      </pc:sldChg>
      <pc:sldChg chg="modSp add replId">
        <pc:chgData name="Saar Deleu" userId="S::saar.deleu@katholiekonderwijs.vlaanderen::5a9477cf-1426-4451-b57d-da48280c7926" providerId="AD" clId="Web-{BF899D4C-DA2C-E21E-8DA4-6B9A83D17B04}" dt="2024-10-14T13:24:17.935" v="72" actId="14100"/>
        <pc:sldMkLst>
          <pc:docMk/>
          <pc:sldMk cId="595599274" sldId="2561"/>
        </pc:sldMkLst>
      </pc:sldChg>
      <pc:sldChg chg="delSp modSp add replId">
        <pc:chgData name="Saar Deleu" userId="S::saar.deleu@katholiekonderwijs.vlaanderen::5a9477cf-1426-4451-b57d-da48280c7926" providerId="AD" clId="Web-{BF899D4C-DA2C-E21E-8DA4-6B9A83D17B04}" dt="2024-10-14T13:27:34.924" v="381"/>
        <pc:sldMkLst>
          <pc:docMk/>
          <pc:sldMk cId="1192323976" sldId="2562"/>
        </pc:sldMkLst>
      </pc:sldChg>
      <pc:sldChg chg="addSp modSp add replId">
        <pc:chgData name="Saar Deleu" userId="S::saar.deleu@katholiekonderwijs.vlaanderen::5a9477cf-1426-4451-b57d-da48280c7926" providerId="AD" clId="Web-{BF899D4C-DA2C-E21E-8DA4-6B9A83D17B04}" dt="2024-10-14T13:32:56.276" v="464"/>
        <pc:sldMkLst>
          <pc:docMk/>
          <pc:sldMk cId="1229644313" sldId="2563"/>
        </pc:sldMkLst>
      </pc:sldChg>
    </pc:docChg>
  </pc:docChgLst>
  <pc:docChgLst>
    <pc:chgData name="Saar Deleu" userId="S::saar.deleu@katholiekonderwijs.vlaanderen::5a9477cf-1426-4451-b57d-da48280c7926" providerId="AD" clId="Web-{19D37C97-340C-4F85-966B-B8ABB36F1CA6}"/>
    <pc:docChg chg="modSld">
      <pc:chgData name="Saar Deleu" userId="S::saar.deleu@katholiekonderwijs.vlaanderen::5a9477cf-1426-4451-b57d-da48280c7926" providerId="AD" clId="Web-{19D37C97-340C-4F85-966B-B8ABB36F1CA6}" dt="2025-02-18T08:29:24.053" v="13" actId="20577"/>
      <pc:docMkLst>
        <pc:docMk/>
      </pc:docMkLst>
      <pc:sldChg chg="modSp">
        <pc:chgData name="Saar Deleu" userId="S::saar.deleu@katholiekonderwijs.vlaanderen::5a9477cf-1426-4451-b57d-da48280c7926" providerId="AD" clId="Web-{19D37C97-340C-4F85-966B-B8ABB36F1CA6}" dt="2025-02-18T08:20:22.032" v="3" actId="20577"/>
        <pc:sldMkLst>
          <pc:docMk/>
          <pc:sldMk cId="1069677978" sldId="2573"/>
        </pc:sldMkLst>
        <pc:spChg chg="mod">
          <ac:chgData name="Saar Deleu" userId="S::saar.deleu@katholiekonderwijs.vlaanderen::5a9477cf-1426-4451-b57d-da48280c7926" providerId="AD" clId="Web-{19D37C97-340C-4F85-966B-B8ABB36F1CA6}" dt="2025-02-18T08:20:22.032" v="3" actId="20577"/>
          <ac:spMkLst>
            <pc:docMk/>
            <pc:sldMk cId="1069677978" sldId="2573"/>
            <ac:spMk id="2" creationId="{776956F9-B157-458C-AA6C-44744BC2406F}"/>
          </ac:spMkLst>
        </pc:spChg>
      </pc:sldChg>
      <pc:sldChg chg="modSp">
        <pc:chgData name="Saar Deleu" userId="S::saar.deleu@katholiekonderwijs.vlaanderen::5a9477cf-1426-4451-b57d-da48280c7926" providerId="AD" clId="Web-{19D37C97-340C-4F85-966B-B8ABB36F1CA6}" dt="2025-02-18T08:29:24.053" v="13" actId="20577"/>
        <pc:sldMkLst>
          <pc:docMk/>
          <pc:sldMk cId="3705821400" sldId="2604"/>
        </pc:sldMkLst>
        <pc:spChg chg="mod">
          <ac:chgData name="Saar Deleu" userId="S::saar.deleu@katholiekonderwijs.vlaanderen::5a9477cf-1426-4451-b57d-da48280c7926" providerId="AD" clId="Web-{19D37C97-340C-4F85-966B-B8ABB36F1CA6}" dt="2025-02-18T08:29:24.053" v="13" actId="20577"/>
          <ac:spMkLst>
            <pc:docMk/>
            <pc:sldMk cId="3705821400" sldId="2604"/>
            <ac:spMk id="2" creationId="{EC425716-CA04-41F5-17FD-36A1152FEAFC}"/>
          </ac:spMkLst>
        </pc:spChg>
      </pc:sldChg>
    </pc:docChg>
  </pc:docChgLst>
  <pc:docChgLst>
    <pc:chgData name="Saar Deleu" userId="S::saar.deleu@katholiekonderwijs.vlaanderen::5a9477cf-1426-4451-b57d-da48280c7926" providerId="AD" clId="Web-{08869642-9984-46CD-3B82-8D4AA2A2720D}"/>
    <pc:docChg chg="addSld delSld modSld">
      <pc:chgData name="Saar Deleu" userId="S::saar.deleu@katholiekonderwijs.vlaanderen::5a9477cf-1426-4451-b57d-da48280c7926" providerId="AD" clId="Web-{08869642-9984-46CD-3B82-8D4AA2A2720D}" dt="2025-01-28T17:05:11.442" v="1797"/>
      <pc:docMkLst>
        <pc:docMk/>
      </pc:docMkLst>
      <pc:sldChg chg="del">
        <pc:chgData name="Saar Deleu" userId="S::saar.deleu@katholiekonderwijs.vlaanderen::5a9477cf-1426-4451-b57d-da48280c7926" providerId="AD" clId="Web-{08869642-9984-46CD-3B82-8D4AA2A2720D}" dt="2025-01-28T17:01:44.543" v="1132"/>
        <pc:sldMkLst>
          <pc:docMk/>
          <pc:sldMk cId="1304896663" sldId="2576"/>
        </pc:sldMkLst>
      </pc:sldChg>
      <pc:sldChg chg="addSp delSp modSp">
        <pc:chgData name="Saar Deleu" userId="S::saar.deleu@katholiekonderwijs.vlaanderen::5a9477cf-1426-4451-b57d-da48280c7926" providerId="AD" clId="Web-{08869642-9984-46CD-3B82-8D4AA2A2720D}" dt="2025-01-28T16:53:56.585" v="734" actId="20577"/>
        <pc:sldMkLst>
          <pc:docMk/>
          <pc:sldMk cId="1352667301" sldId="2596"/>
        </pc:sldMkLst>
        <pc:spChg chg="mod">
          <ac:chgData name="Saar Deleu" userId="S::saar.deleu@katholiekonderwijs.vlaanderen::5a9477cf-1426-4451-b57d-da48280c7926" providerId="AD" clId="Web-{08869642-9984-46CD-3B82-8D4AA2A2720D}" dt="2025-01-28T16:53:20.380" v="719" actId="1076"/>
          <ac:spMkLst>
            <pc:docMk/>
            <pc:sldMk cId="1352667301" sldId="2596"/>
            <ac:spMk id="4" creationId="{31DE7FD6-F938-5D54-B88F-F4B1B69B0A1F}"/>
          </ac:spMkLst>
        </pc:spChg>
        <pc:spChg chg="mod">
          <ac:chgData name="Saar Deleu" userId="S::saar.deleu@katholiekonderwijs.vlaanderen::5a9477cf-1426-4451-b57d-da48280c7926" providerId="AD" clId="Web-{08869642-9984-46CD-3B82-8D4AA2A2720D}" dt="2025-01-28T16:53:56.585" v="734" actId="20577"/>
          <ac:spMkLst>
            <pc:docMk/>
            <pc:sldMk cId="1352667301" sldId="2596"/>
            <ac:spMk id="6" creationId="{B22C563C-1342-7723-6274-61E2685CEA5B}"/>
          </ac:spMkLst>
        </pc:spChg>
        <pc:picChg chg="add mod">
          <ac:chgData name="Saar Deleu" userId="S::saar.deleu@katholiekonderwijs.vlaanderen::5a9477cf-1426-4451-b57d-da48280c7926" providerId="AD" clId="Web-{08869642-9984-46CD-3B82-8D4AA2A2720D}" dt="2025-01-28T16:52:51.504" v="696" actId="1076"/>
          <ac:picMkLst>
            <pc:docMk/>
            <pc:sldMk cId="1352667301" sldId="2596"/>
            <ac:picMk id="2" creationId="{C3F4A610-EAB1-FA17-E836-396C422E6569}"/>
          </ac:picMkLst>
        </pc:picChg>
      </pc:sldChg>
      <pc:sldChg chg="add del replId">
        <pc:chgData name="Saar Deleu" userId="S::saar.deleu@katholiekonderwijs.vlaanderen::5a9477cf-1426-4451-b57d-da48280c7926" providerId="AD" clId="Web-{08869642-9984-46CD-3B82-8D4AA2A2720D}" dt="2025-01-28T16:56:13.747" v="792"/>
        <pc:sldMkLst>
          <pc:docMk/>
          <pc:sldMk cId="2260935603" sldId="2598"/>
        </pc:sldMkLst>
      </pc:sldChg>
      <pc:sldChg chg="modSp add del replId modCm">
        <pc:chgData name="Saar Deleu" userId="S::saar.deleu@katholiekonderwijs.vlaanderen::5a9477cf-1426-4451-b57d-da48280c7926" providerId="AD" clId="Web-{08869642-9984-46CD-3B82-8D4AA2A2720D}" dt="2025-01-28T16:56:15.857" v="793"/>
        <pc:sldMkLst>
          <pc:docMk/>
          <pc:sldMk cId="2655684694" sldId="2599"/>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08869642-9984-46CD-3B82-8D4AA2A2720D}" dt="2025-01-28T16:54:56.931" v="778"/>
              <pc2:cmMkLst xmlns:pc2="http://schemas.microsoft.com/office/powerpoint/2019/9/main/command">
                <pc:docMk/>
                <pc:sldMk cId="2655684694" sldId="2599"/>
                <pc2:cmMk id="{1E75D757-596E-47BD-8492-280C07DBBAC4}"/>
              </pc2:cmMkLst>
            </pc226:cmChg>
          </p:ext>
        </pc:extLst>
      </pc:sldChg>
      <pc:sldChg chg="modSp add replId modCm">
        <pc:chgData name="Saar Deleu" userId="S::saar.deleu@katholiekonderwijs.vlaanderen::5a9477cf-1426-4451-b57d-da48280c7926" providerId="AD" clId="Web-{08869642-9984-46CD-3B82-8D4AA2A2720D}" dt="2025-01-28T16:58:49.973" v="1131"/>
        <pc:sldMkLst>
          <pc:docMk/>
          <pc:sldMk cId="2036280221" sldId="2600"/>
        </pc:sldMkLst>
        <pc:graphicFrameChg chg="mod modGraphic">
          <ac:chgData name="Saar Deleu" userId="S::saar.deleu@katholiekonderwijs.vlaanderen::5a9477cf-1426-4451-b57d-da48280c7926" providerId="AD" clId="Web-{08869642-9984-46CD-3B82-8D4AA2A2720D}" dt="2025-01-28T16:58:49.973" v="1131"/>
          <ac:graphicFrameMkLst>
            <pc:docMk/>
            <pc:sldMk cId="2036280221" sldId="2600"/>
            <ac:graphicFrameMk id="4" creationId="{C2071CB3-2DD9-0E63-61AC-EA5D299F989E}"/>
          </ac:graphicFrameMkLst>
        </pc:graphicFrame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08869642-9984-46CD-3B82-8D4AA2A2720D}" dt="2025-01-28T16:58:49.973" v="1130"/>
              <pc2:cmMkLst xmlns:pc2="http://schemas.microsoft.com/office/powerpoint/2019/9/main/command">
                <pc:docMk/>
                <pc:sldMk cId="2036280221" sldId="2600"/>
                <pc2:cmMk id="{52AB1B00-DA54-4432-B189-2DF25F8174E1}"/>
              </pc2:cmMkLst>
            </pc226:cmChg>
            <pc226:cmChg xmlns:pc226="http://schemas.microsoft.com/office/powerpoint/2022/06/main/command" chg="mod">
              <pc226:chgData name="Saar Deleu" userId="S::saar.deleu@katholiekonderwijs.vlaanderen::5a9477cf-1426-4451-b57d-da48280c7926" providerId="AD" clId="Web-{08869642-9984-46CD-3B82-8D4AA2A2720D}" dt="2025-01-28T16:58:49.973" v="1130"/>
              <pc2:cmMkLst xmlns:pc2="http://schemas.microsoft.com/office/powerpoint/2019/9/main/command">
                <pc:docMk/>
                <pc:sldMk cId="2036280221" sldId="2600"/>
                <pc2:cmMk id="{7E29A255-60E2-45DF-B65A-99C14D195D92}"/>
              </pc2:cmMkLst>
            </pc226:cmChg>
          </p:ext>
        </pc:extLst>
      </pc:sldChg>
      <pc:sldChg chg="modSp add replId">
        <pc:chgData name="Saar Deleu" userId="S::saar.deleu@katholiekonderwijs.vlaanderen::5a9477cf-1426-4451-b57d-da48280c7926" providerId="AD" clId="Web-{08869642-9984-46CD-3B82-8D4AA2A2720D}" dt="2025-01-28T17:05:11.442" v="1797"/>
        <pc:sldMkLst>
          <pc:docMk/>
          <pc:sldMk cId="407777646" sldId="2601"/>
        </pc:sldMkLst>
        <pc:graphicFrameChg chg="mod modGraphic">
          <ac:chgData name="Saar Deleu" userId="S::saar.deleu@katholiekonderwijs.vlaanderen::5a9477cf-1426-4451-b57d-da48280c7926" providerId="AD" clId="Web-{08869642-9984-46CD-3B82-8D4AA2A2720D}" dt="2025-01-28T17:05:11.442" v="1797"/>
          <ac:graphicFrameMkLst>
            <pc:docMk/>
            <pc:sldMk cId="407777646" sldId="2601"/>
            <ac:graphicFrameMk id="4" creationId="{97013ACB-04AE-B934-BDAD-CAD41F440CF3}"/>
          </ac:graphicFrameMkLst>
        </pc:graphicFrameChg>
      </pc:sldChg>
    </pc:docChg>
  </pc:docChgLst>
  <pc:docChgLst>
    <pc:chgData name="Saar Deleu" userId="S::saar.deleu@katholiekonderwijs.vlaanderen::5a9477cf-1426-4451-b57d-da48280c7926" providerId="AD" clId="Web-{4C9C2FF1-C0DE-9D49-82FA-3271FDF0C99E}"/>
    <pc:docChg chg="modSld">
      <pc:chgData name="Saar Deleu" userId="S::saar.deleu@katholiekonderwijs.vlaanderen::5a9477cf-1426-4451-b57d-da48280c7926" providerId="AD" clId="Web-{4C9C2FF1-C0DE-9D49-82FA-3271FDF0C99E}" dt="2024-10-21T21:06:37.938" v="2" actId="20577"/>
      <pc:docMkLst>
        <pc:docMk/>
      </pc:docMkLst>
      <pc:sldChg chg="modSp">
        <pc:chgData name="Saar Deleu" userId="S::saar.deleu@katholiekonderwijs.vlaanderen::5a9477cf-1426-4451-b57d-da48280c7926" providerId="AD" clId="Web-{4C9C2FF1-C0DE-9D49-82FA-3271FDF0C99E}" dt="2024-10-21T21:06:37.938" v="2" actId="20577"/>
        <pc:sldMkLst>
          <pc:docMk/>
          <pc:sldMk cId="2619871121" sldId="2565"/>
        </pc:sldMkLst>
      </pc:sldChg>
    </pc:docChg>
  </pc:docChgLst>
  <pc:docChgLst>
    <pc:chgData name="Saar Deleu" userId="S::saar.deleu@katholiekonderwijs.vlaanderen::5a9477cf-1426-4451-b57d-da48280c7926" providerId="AD" clId="Web-{AD57F81D-ADFE-BE25-F2EF-5CDFA3FF4DD1}"/>
    <pc:docChg chg="modSld">
      <pc:chgData name="Saar Deleu" userId="S::saar.deleu@katholiekonderwijs.vlaanderen::5a9477cf-1426-4451-b57d-da48280c7926" providerId="AD" clId="Web-{AD57F81D-ADFE-BE25-F2EF-5CDFA3FF4DD1}" dt="2025-01-29T10:17:17.262" v="48" actId="20577"/>
      <pc:docMkLst>
        <pc:docMk/>
      </pc:docMkLst>
      <pc:sldChg chg="modSp modCm">
        <pc:chgData name="Saar Deleu" userId="S::saar.deleu@katholiekonderwijs.vlaanderen::5a9477cf-1426-4451-b57d-da48280c7926" providerId="AD" clId="Web-{AD57F81D-ADFE-BE25-F2EF-5CDFA3FF4DD1}" dt="2025-01-29T10:12:17.548" v="9"/>
        <pc:sldMkLst>
          <pc:docMk/>
          <pc:sldMk cId="493747511" sldId="283"/>
        </pc:sldMkLst>
        <pc:graphicFrameChg chg="mod modGraphic">
          <ac:chgData name="Saar Deleu" userId="S::saar.deleu@katholiekonderwijs.vlaanderen::5a9477cf-1426-4451-b57d-da48280c7926" providerId="AD" clId="Web-{AD57F81D-ADFE-BE25-F2EF-5CDFA3FF4DD1}" dt="2025-01-29T10:12:17.548" v="9"/>
          <ac:graphicFrameMkLst>
            <pc:docMk/>
            <pc:sldMk cId="493747511" sldId="283"/>
            <ac:graphicFrameMk id="4" creationId="{B67C1BD2-8381-B1A2-2889-5E0F93B9D938}"/>
          </ac:graphicFrameMkLst>
        </pc:graphicFrame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AD57F81D-ADFE-BE25-F2EF-5CDFA3FF4DD1}" dt="2025-01-29T10:12:17.532" v="8"/>
              <pc2:cmMkLst xmlns:pc2="http://schemas.microsoft.com/office/powerpoint/2019/9/main/command">
                <pc:docMk/>
                <pc:sldMk cId="493747511" sldId="283"/>
                <pc2:cmMk id="{53593940-7456-48AE-BBC2-47B6310C5580}"/>
              </pc2:cmMkLst>
            </pc226:cmChg>
            <pc226:cmChg xmlns:pc226="http://schemas.microsoft.com/office/powerpoint/2022/06/main/command" chg="mod">
              <pc226:chgData name="Saar Deleu" userId="S::saar.deleu@katholiekonderwijs.vlaanderen::5a9477cf-1426-4451-b57d-da48280c7926" providerId="AD" clId="Web-{AD57F81D-ADFE-BE25-F2EF-5CDFA3FF4DD1}" dt="2025-01-29T10:12:17.532" v="8"/>
              <pc2:cmMkLst xmlns:pc2="http://schemas.microsoft.com/office/powerpoint/2019/9/main/command">
                <pc:docMk/>
                <pc:sldMk cId="493747511" sldId="283"/>
                <pc2:cmMk id="{A825C2FC-5498-407C-BF40-2FAB2208D81A}"/>
              </pc2:cmMkLst>
            </pc226:cmChg>
          </p:ext>
        </pc:extLst>
      </pc:sldChg>
      <pc:sldChg chg="modSp">
        <pc:chgData name="Saar Deleu" userId="S::saar.deleu@katholiekonderwijs.vlaanderen::5a9477cf-1426-4451-b57d-da48280c7926" providerId="AD" clId="Web-{AD57F81D-ADFE-BE25-F2EF-5CDFA3FF4DD1}" dt="2025-01-29T10:17:17.262" v="48" actId="20577"/>
        <pc:sldMkLst>
          <pc:docMk/>
          <pc:sldMk cId="1352667301" sldId="2596"/>
        </pc:sldMkLst>
        <pc:spChg chg="mod">
          <ac:chgData name="Saar Deleu" userId="S::saar.deleu@katholiekonderwijs.vlaanderen::5a9477cf-1426-4451-b57d-da48280c7926" providerId="AD" clId="Web-{AD57F81D-ADFE-BE25-F2EF-5CDFA3FF4DD1}" dt="2025-01-29T10:17:17.262" v="48" actId="20577"/>
          <ac:spMkLst>
            <pc:docMk/>
            <pc:sldMk cId="1352667301" sldId="2596"/>
            <ac:spMk id="6" creationId="{B22C563C-1342-7723-6274-61E2685CEA5B}"/>
          </ac:spMkLst>
        </pc:spChg>
      </pc:sldChg>
      <pc:sldChg chg="modSp">
        <pc:chgData name="Saar Deleu" userId="S::saar.deleu@katholiekonderwijs.vlaanderen::5a9477cf-1426-4451-b57d-da48280c7926" providerId="AD" clId="Web-{AD57F81D-ADFE-BE25-F2EF-5CDFA3FF4DD1}" dt="2025-01-29T10:14:00.615" v="33"/>
        <pc:sldMkLst>
          <pc:docMk/>
          <pc:sldMk cId="2036280221" sldId="2600"/>
        </pc:sldMkLst>
        <pc:graphicFrameChg chg="mod modGraphic">
          <ac:chgData name="Saar Deleu" userId="S::saar.deleu@katholiekonderwijs.vlaanderen::5a9477cf-1426-4451-b57d-da48280c7926" providerId="AD" clId="Web-{AD57F81D-ADFE-BE25-F2EF-5CDFA3FF4DD1}" dt="2025-01-29T10:14:00.615" v="33"/>
          <ac:graphicFrameMkLst>
            <pc:docMk/>
            <pc:sldMk cId="2036280221" sldId="2600"/>
            <ac:graphicFrameMk id="4" creationId="{C2071CB3-2DD9-0E63-61AC-EA5D299F989E}"/>
          </ac:graphicFrameMkLst>
        </pc:graphicFrameChg>
      </pc:sldChg>
      <pc:sldChg chg="modSp">
        <pc:chgData name="Saar Deleu" userId="S::saar.deleu@katholiekonderwijs.vlaanderen::5a9477cf-1426-4451-b57d-da48280c7926" providerId="AD" clId="Web-{AD57F81D-ADFE-BE25-F2EF-5CDFA3FF4DD1}" dt="2025-01-29T10:14:23.381" v="35"/>
        <pc:sldMkLst>
          <pc:docMk/>
          <pc:sldMk cId="2289308534" sldId="2605"/>
        </pc:sldMkLst>
        <pc:graphicFrameChg chg="mod modGraphic">
          <ac:chgData name="Saar Deleu" userId="S::saar.deleu@katholiekonderwijs.vlaanderen::5a9477cf-1426-4451-b57d-da48280c7926" providerId="AD" clId="Web-{AD57F81D-ADFE-BE25-F2EF-5CDFA3FF4DD1}" dt="2025-01-29T10:14:23.381" v="35"/>
          <ac:graphicFrameMkLst>
            <pc:docMk/>
            <pc:sldMk cId="2289308534" sldId="2605"/>
            <ac:graphicFrameMk id="4" creationId="{D95321B9-B2F4-1185-B457-43045A3C36F7}"/>
          </ac:graphicFrameMkLst>
        </pc:graphicFrameChg>
      </pc:sldChg>
      <pc:sldChg chg="modSp modCm">
        <pc:chgData name="Saar Deleu" userId="S::saar.deleu@katholiekonderwijs.vlaanderen::5a9477cf-1426-4451-b57d-da48280c7926" providerId="AD" clId="Web-{AD57F81D-ADFE-BE25-F2EF-5CDFA3FF4DD1}" dt="2025-01-29T10:13:40.742" v="25"/>
        <pc:sldMkLst>
          <pc:docMk/>
          <pc:sldMk cId="3659139596" sldId="2610"/>
        </pc:sldMkLst>
        <pc:graphicFrameChg chg="mod modGraphic">
          <ac:chgData name="Saar Deleu" userId="S::saar.deleu@katholiekonderwijs.vlaanderen::5a9477cf-1426-4451-b57d-da48280c7926" providerId="AD" clId="Web-{AD57F81D-ADFE-BE25-F2EF-5CDFA3FF4DD1}" dt="2025-01-29T10:13:40.742" v="25"/>
          <ac:graphicFrameMkLst>
            <pc:docMk/>
            <pc:sldMk cId="3659139596" sldId="2610"/>
            <ac:graphicFrameMk id="4" creationId="{B67C1BD2-8381-B1A2-2889-5E0F93B9D938}"/>
          </ac:graphicFrameMkLst>
        </pc:graphicFrame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AD57F81D-ADFE-BE25-F2EF-5CDFA3FF4DD1}" dt="2025-01-29T10:13:40.742" v="24"/>
              <pc2:cmMkLst xmlns:pc2="http://schemas.microsoft.com/office/powerpoint/2019/9/main/command">
                <pc:docMk/>
                <pc:sldMk cId="3659139596" sldId="2610"/>
                <pc2:cmMk id="{FE1D0BFB-288B-4029-A628-A01D2BF06EFB}"/>
              </pc2:cmMkLst>
            </pc226:cmChg>
          </p:ext>
        </pc:extLst>
      </pc:sldChg>
    </pc:docChg>
  </pc:docChgLst>
  <pc:docChgLst>
    <pc:chgData name="Jolien Dewaegeneere" userId="S::jolien.dewaegeneere@katholiekonderwijs.vlaanderen::b6b98d41-caaf-4ddf-b1f5-0fd4faf428cf" providerId="AD" clId="Web-{E4A3EB95-4617-22DD-5F82-1611FD8287CD}"/>
    <pc:docChg chg="addSld modSld">
      <pc:chgData name="Jolien Dewaegeneere" userId="S::jolien.dewaegeneere@katholiekonderwijs.vlaanderen::b6b98d41-caaf-4ddf-b1f5-0fd4faf428cf" providerId="AD" clId="Web-{E4A3EB95-4617-22DD-5F82-1611FD8287CD}" dt="2024-10-16T07:33:42.189" v="283"/>
      <pc:docMkLst>
        <pc:docMk/>
      </pc:docMkLst>
      <pc:sldChg chg="modSp">
        <pc:chgData name="Jolien Dewaegeneere" userId="S::jolien.dewaegeneere@katholiekonderwijs.vlaanderen::b6b98d41-caaf-4ddf-b1f5-0fd4faf428cf" providerId="AD" clId="Web-{E4A3EB95-4617-22DD-5F82-1611FD8287CD}" dt="2024-10-16T07:25:58.946" v="1" actId="20577"/>
        <pc:sldMkLst>
          <pc:docMk/>
          <pc:sldMk cId="3259767730" sldId="257"/>
        </pc:sldMkLst>
      </pc:sldChg>
      <pc:sldChg chg="addSp delSp modSp">
        <pc:chgData name="Jolien Dewaegeneere" userId="S::jolien.dewaegeneere@katholiekonderwijs.vlaanderen::b6b98d41-caaf-4ddf-b1f5-0fd4faf428cf" providerId="AD" clId="Web-{E4A3EB95-4617-22DD-5F82-1611FD8287CD}" dt="2024-10-16T07:28:22.855" v="260" actId="20577"/>
        <pc:sldMkLst>
          <pc:docMk/>
          <pc:sldMk cId="2506916502" sldId="263"/>
        </pc:sldMkLst>
      </pc:sldChg>
      <pc:sldChg chg="modSp">
        <pc:chgData name="Jolien Dewaegeneere" userId="S::jolien.dewaegeneere@katholiekonderwijs.vlaanderen::b6b98d41-caaf-4ddf-b1f5-0fd4faf428cf" providerId="AD" clId="Web-{E4A3EB95-4617-22DD-5F82-1611FD8287CD}" dt="2024-10-16T07:26:02.774" v="5" actId="20577"/>
        <pc:sldMkLst>
          <pc:docMk/>
          <pc:sldMk cId="4198561225" sldId="277"/>
        </pc:sldMkLst>
      </pc:sldChg>
      <pc:sldChg chg="addSp delSp modSp delAnim">
        <pc:chgData name="Jolien Dewaegeneere" userId="S::jolien.dewaegeneere@katholiekonderwijs.vlaanderen::b6b98d41-caaf-4ddf-b1f5-0fd4faf428cf" providerId="AD" clId="Web-{E4A3EB95-4617-22DD-5F82-1611FD8287CD}" dt="2024-10-16T07:33:42.189" v="283"/>
        <pc:sldMkLst>
          <pc:docMk/>
          <pc:sldMk cId="1622494454" sldId="295"/>
        </pc:sldMkLst>
      </pc:sldChg>
      <pc:sldChg chg="add">
        <pc:chgData name="Jolien Dewaegeneere" userId="S::jolien.dewaegeneere@katholiekonderwijs.vlaanderen::b6b98d41-caaf-4ddf-b1f5-0fd4faf428cf" providerId="AD" clId="Web-{E4A3EB95-4617-22DD-5F82-1611FD8287CD}" dt="2024-10-16T07:30:17.107" v="261"/>
        <pc:sldMkLst>
          <pc:docMk/>
          <pc:sldMk cId="312235109" sldId="2573"/>
        </pc:sldMkLst>
      </pc:sldChg>
      <pc:sldChg chg="add">
        <pc:chgData name="Jolien Dewaegeneere" userId="S::jolien.dewaegeneere@katholiekonderwijs.vlaanderen::b6b98d41-caaf-4ddf-b1f5-0fd4faf428cf" providerId="AD" clId="Web-{E4A3EB95-4617-22DD-5F82-1611FD8287CD}" dt="2024-10-16T07:30:17.154" v="262"/>
        <pc:sldMkLst>
          <pc:docMk/>
          <pc:sldMk cId="398649688" sldId="2574"/>
        </pc:sldMkLst>
      </pc:sldChg>
      <pc:sldChg chg="add">
        <pc:chgData name="Jolien Dewaegeneere" userId="S::jolien.dewaegeneere@katholiekonderwijs.vlaanderen::b6b98d41-caaf-4ddf-b1f5-0fd4faf428cf" providerId="AD" clId="Web-{E4A3EB95-4617-22DD-5F82-1611FD8287CD}" dt="2024-10-16T07:30:17.201" v="263"/>
        <pc:sldMkLst>
          <pc:docMk/>
          <pc:sldMk cId="3349706014" sldId="2575"/>
        </pc:sldMkLst>
      </pc:sldChg>
      <pc:sldMasterChg chg="addSldLayout">
        <pc:chgData name="Jolien Dewaegeneere" userId="S::jolien.dewaegeneere@katholiekonderwijs.vlaanderen::b6b98d41-caaf-4ddf-b1f5-0fd4faf428cf" providerId="AD" clId="Web-{E4A3EB95-4617-22DD-5F82-1611FD8287CD}" dt="2024-10-16T07:30:17.107" v="261"/>
        <pc:sldMasterMkLst>
          <pc:docMk/>
          <pc:sldMasterMk cId="3588806600" sldId="2147483774"/>
        </pc:sldMasterMkLst>
        <pc:sldLayoutChg chg="add replId">
          <pc:chgData name="Jolien Dewaegeneere" userId="S::jolien.dewaegeneere@katholiekonderwijs.vlaanderen::b6b98d41-caaf-4ddf-b1f5-0fd4faf428cf" providerId="AD" clId="Web-{E4A3EB95-4617-22DD-5F82-1611FD8287CD}" dt="2024-10-16T07:30:17.107" v="261"/>
          <pc:sldLayoutMkLst>
            <pc:docMk/>
            <pc:sldMasterMk cId="3588806600" sldId="2147483774"/>
            <pc:sldLayoutMk cId="523436025" sldId="2147483901"/>
          </pc:sldLayoutMkLst>
        </pc:sldLayoutChg>
      </pc:sldMasterChg>
    </pc:docChg>
  </pc:docChgLst>
  <pc:docChgLst>
    <pc:chgData name="Jolien Dewaegeneere" userId="S::jolien.dewaegeneere@katholiekonderwijs.vlaanderen::b6b98d41-caaf-4ddf-b1f5-0fd4faf428cf" providerId="AD" clId="Web-{0B5E8EDC-CA0A-2CC4-60B4-550578855656}"/>
    <pc:docChg chg="delSld">
      <pc:chgData name="Jolien Dewaegeneere" userId="S::jolien.dewaegeneere@katholiekonderwijs.vlaanderen::b6b98d41-caaf-4ddf-b1f5-0fd4faf428cf" providerId="AD" clId="Web-{0B5E8EDC-CA0A-2CC4-60B4-550578855656}" dt="2025-03-31T12:42:03.842" v="16"/>
      <pc:docMkLst>
        <pc:docMk/>
      </pc:docMkLst>
      <pc:sldChg chg="del">
        <pc:chgData name="Jolien Dewaegeneere" userId="S::jolien.dewaegeneere@katholiekonderwijs.vlaanderen::b6b98d41-caaf-4ddf-b1f5-0fd4faf428cf" providerId="AD" clId="Web-{0B5E8EDC-CA0A-2CC4-60B4-550578855656}" dt="2025-03-31T12:41:58.842" v="8"/>
        <pc:sldMkLst>
          <pc:docMk/>
          <pc:sldMk cId="3259767730" sldId="257"/>
        </pc:sldMkLst>
      </pc:sldChg>
      <pc:sldChg chg="del">
        <pc:chgData name="Jolien Dewaegeneere" userId="S::jolien.dewaegeneere@katholiekonderwijs.vlaanderen::b6b98d41-caaf-4ddf-b1f5-0fd4faf428cf" providerId="AD" clId="Web-{0B5E8EDC-CA0A-2CC4-60B4-550578855656}" dt="2025-03-31T12:42:00.092" v="10"/>
        <pc:sldMkLst>
          <pc:docMk/>
          <pc:sldMk cId="2506916502" sldId="263"/>
        </pc:sldMkLst>
      </pc:sldChg>
      <pc:sldChg chg="del">
        <pc:chgData name="Jolien Dewaegeneere" userId="S::jolien.dewaegeneere@katholiekonderwijs.vlaanderen::b6b98d41-caaf-4ddf-b1f5-0fd4faf428cf" providerId="AD" clId="Web-{0B5E8EDC-CA0A-2CC4-60B4-550578855656}" dt="2025-03-31T12:41:55.232" v="6"/>
        <pc:sldMkLst>
          <pc:docMk/>
          <pc:sldMk cId="1868949399" sldId="273"/>
        </pc:sldMkLst>
      </pc:sldChg>
      <pc:sldChg chg="del">
        <pc:chgData name="Jolien Dewaegeneere" userId="S::jolien.dewaegeneere@katholiekonderwijs.vlaanderen::b6b98d41-caaf-4ddf-b1f5-0fd4faf428cf" providerId="AD" clId="Web-{0B5E8EDC-CA0A-2CC4-60B4-550578855656}" dt="2025-03-31T12:41:56.795" v="7"/>
        <pc:sldMkLst>
          <pc:docMk/>
          <pc:sldMk cId="1791932695" sldId="274"/>
        </pc:sldMkLst>
      </pc:sldChg>
      <pc:sldChg chg="del">
        <pc:chgData name="Jolien Dewaegeneere" userId="S::jolien.dewaegeneere@katholiekonderwijs.vlaanderen::b6b98d41-caaf-4ddf-b1f5-0fd4faf428cf" providerId="AD" clId="Web-{0B5E8EDC-CA0A-2CC4-60B4-550578855656}" dt="2025-03-31T12:41:59.545" v="9"/>
        <pc:sldMkLst>
          <pc:docMk/>
          <pc:sldMk cId="4198561225" sldId="277"/>
        </pc:sldMkLst>
      </pc:sldChg>
      <pc:sldChg chg="del">
        <pc:chgData name="Jolien Dewaegeneere" userId="S::jolien.dewaegeneere@katholiekonderwijs.vlaanderen::b6b98d41-caaf-4ddf-b1f5-0fd4faf428cf" providerId="AD" clId="Web-{0B5E8EDC-CA0A-2CC4-60B4-550578855656}" dt="2025-03-31T12:42:03.279" v="14"/>
        <pc:sldMkLst>
          <pc:docMk/>
          <pc:sldMk cId="2690166357" sldId="279"/>
        </pc:sldMkLst>
      </pc:sldChg>
      <pc:sldChg chg="del">
        <pc:chgData name="Jolien Dewaegeneere" userId="S::jolien.dewaegeneere@katholiekonderwijs.vlaanderen::b6b98d41-caaf-4ddf-b1f5-0fd4faf428cf" providerId="AD" clId="Web-{0B5E8EDC-CA0A-2CC4-60B4-550578855656}" dt="2025-03-31T12:42:00.373" v="12"/>
        <pc:sldMkLst>
          <pc:docMk/>
          <pc:sldMk cId="3455119626" sldId="280"/>
        </pc:sldMkLst>
      </pc:sldChg>
      <pc:sldChg chg="del">
        <pc:chgData name="Jolien Dewaegeneere" userId="S::jolien.dewaegeneere@katholiekonderwijs.vlaanderen::b6b98d41-caaf-4ddf-b1f5-0fd4faf428cf" providerId="AD" clId="Web-{0B5E8EDC-CA0A-2CC4-60B4-550578855656}" dt="2025-03-31T12:42:03.842" v="16"/>
        <pc:sldMkLst>
          <pc:docMk/>
          <pc:sldMk cId="3760508924" sldId="294"/>
        </pc:sldMkLst>
      </pc:sldChg>
      <pc:sldChg chg="del">
        <pc:chgData name="Jolien Dewaegeneere" userId="S::jolien.dewaegeneere@katholiekonderwijs.vlaanderen::b6b98d41-caaf-4ddf-b1f5-0fd4faf428cf" providerId="AD" clId="Web-{0B5E8EDC-CA0A-2CC4-60B4-550578855656}" dt="2025-03-31T12:42:00.326" v="11"/>
        <pc:sldMkLst>
          <pc:docMk/>
          <pc:sldMk cId="1622494454" sldId="295"/>
        </pc:sldMkLst>
      </pc:sldChg>
      <pc:sldChg chg="del">
        <pc:chgData name="Jolien Dewaegeneere" userId="S::jolien.dewaegeneere@katholiekonderwijs.vlaanderen::b6b98d41-caaf-4ddf-b1f5-0fd4faf428cf" providerId="AD" clId="Web-{0B5E8EDC-CA0A-2CC4-60B4-550578855656}" dt="2025-03-31T12:42:03.342" v="15"/>
        <pc:sldMkLst>
          <pc:docMk/>
          <pc:sldMk cId="4022937943" sldId="2564"/>
        </pc:sldMkLst>
      </pc:sldChg>
      <pc:sldChg chg="del">
        <pc:chgData name="Jolien Dewaegeneere" userId="S::jolien.dewaegeneere@katholiekonderwijs.vlaanderen::b6b98d41-caaf-4ddf-b1f5-0fd4faf428cf" providerId="AD" clId="Web-{0B5E8EDC-CA0A-2CC4-60B4-550578855656}" dt="2025-03-31T12:42:02.451" v="13"/>
        <pc:sldMkLst>
          <pc:docMk/>
          <pc:sldMk cId="2619871121" sldId="2565"/>
        </pc:sldMkLst>
      </pc:sldChg>
      <pc:sldChg chg="del">
        <pc:chgData name="Jolien Dewaegeneere" userId="S::jolien.dewaegeneere@katholiekonderwijs.vlaanderen::b6b98d41-caaf-4ddf-b1f5-0fd4faf428cf" providerId="AD" clId="Web-{0B5E8EDC-CA0A-2CC4-60B4-550578855656}" dt="2025-03-31T12:41:45.450" v="0"/>
        <pc:sldMkLst>
          <pc:docMk/>
          <pc:sldMk cId="1446268278" sldId="2566"/>
        </pc:sldMkLst>
      </pc:sldChg>
      <pc:sldChg chg="del">
        <pc:chgData name="Jolien Dewaegeneere" userId="S::jolien.dewaegeneere@katholiekonderwijs.vlaanderen::b6b98d41-caaf-4ddf-b1f5-0fd4faf428cf" providerId="AD" clId="Web-{0B5E8EDC-CA0A-2CC4-60B4-550578855656}" dt="2025-03-31T12:41:45.654" v="1"/>
        <pc:sldMkLst>
          <pc:docMk/>
          <pc:sldMk cId="3326960353" sldId="2567"/>
        </pc:sldMkLst>
      </pc:sldChg>
      <pc:sldChg chg="del">
        <pc:chgData name="Jolien Dewaegeneere" userId="S::jolien.dewaegeneere@katholiekonderwijs.vlaanderen::b6b98d41-caaf-4ddf-b1f5-0fd4faf428cf" providerId="AD" clId="Web-{0B5E8EDC-CA0A-2CC4-60B4-550578855656}" dt="2025-03-31T12:41:49.592" v="4"/>
        <pc:sldMkLst>
          <pc:docMk/>
          <pc:sldMk cId="2430049276" sldId="2568"/>
        </pc:sldMkLst>
      </pc:sldChg>
      <pc:sldChg chg="del">
        <pc:chgData name="Jolien Dewaegeneere" userId="S::jolien.dewaegeneere@katholiekonderwijs.vlaanderen::b6b98d41-caaf-4ddf-b1f5-0fd4faf428cf" providerId="AD" clId="Web-{0B5E8EDC-CA0A-2CC4-60B4-550578855656}" dt="2025-03-31T12:41:45.685" v="2"/>
        <pc:sldMkLst>
          <pc:docMk/>
          <pc:sldMk cId="1430867001" sldId="2572"/>
        </pc:sldMkLst>
      </pc:sldChg>
      <pc:sldChg chg="del">
        <pc:chgData name="Jolien Dewaegeneere" userId="S::jolien.dewaegeneere@katholiekonderwijs.vlaanderen::b6b98d41-caaf-4ddf-b1f5-0fd4faf428cf" providerId="AD" clId="Web-{0B5E8EDC-CA0A-2CC4-60B4-550578855656}" dt="2025-03-31T12:41:46.388" v="3"/>
        <pc:sldMkLst>
          <pc:docMk/>
          <pc:sldMk cId="2957000384" sldId="2597"/>
        </pc:sldMkLst>
      </pc:sldChg>
      <pc:sldChg chg="del">
        <pc:chgData name="Jolien Dewaegeneere" userId="S::jolien.dewaegeneere@katholiekonderwijs.vlaanderen::b6b98d41-caaf-4ddf-b1f5-0fd4faf428cf" providerId="AD" clId="Web-{0B5E8EDC-CA0A-2CC4-60B4-550578855656}" dt="2025-03-31T12:41:52.404" v="5"/>
        <pc:sldMkLst>
          <pc:docMk/>
          <pc:sldMk cId="3086157601" sldId="2631"/>
        </pc:sldMkLst>
      </pc:sldChg>
    </pc:docChg>
  </pc:docChgLst>
  <pc:docChgLst>
    <pc:chgData name="Saar Deleu" userId="S::saar.deleu@katholiekonderwijs.vlaanderen::5a9477cf-1426-4451-b57d-da48280c7926" providerId="AD" clId="Web-{9FF7562A-24C5-7CA4-5746-064C4EBFFC95}"/>
    <pc:docChg chg="mod addSld delSld modSld sldOrd">
      <pc:chgData name="Saar Deleu" userId="S::saar.deleu@katholiekonderwijs.vlaanderen::5a9477cf-1426-4451-b57d-da48280c7926" providerId="AD" clId="Web-{9FF7562A-24C5-7CA4-5746-064C4EBFFC95}" dt="2024-10-14T13:19:47.414" v="1255"/>
      <pc:docMkLst>
        <pc:docMk/>
      </pc:docMkLst>
      <pc:sldChg chg="modSp">
        <pc:chgData name="Saar Deleu" userId="S::saar.deleu@katholiekonderwijs.vlaanderen::5a9477cf-1426-4451-b57d-da48280c7926" providerId="AD" clId="Web-{9FF7562A-24C5-7CA4-5746-064C4EBFFC95}" dt="2024-10-14T12:43:58.398" v="6" actId="14100"/>
        <pc:sldMkLst>
          <pc:docMk/>
          <pc:sldMk cId="4198561225" sldId="277"/>
        </pc:sldMkLst>
      </pc:sldChg>
      <pc:sldChg chg="addSp delSp modSp modCm">
        <pc:chgData name="Saar Deleu" userId="S::saar.deleu@katholiekonderwijs.vlaanderen::5a9477cf-1426-4451-b57d-da48280c7926" providerId="AD" clId="Web-{9FF7562A-24C5-7CA4-5746-064C4EBFFC95}" dt="2024-10-14T13:14:21.856" v="1057"/>
        <pc:sldMkLst>
          <pc:docMk/>
          <pc:sldMk cId="493747511" sldId="283"/>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9FF7562A-24C5-7CA4-5746-064C4EBFFC95}" dt="2024-10-14T13:14:21.840" v="1056"/>
              <pc2:cmMkLst xmlns:pc2="http://schemas.microsoft.com/office/powerpoint/2019/9/main/command">
                <pc:docMk/>
                <pc:sldMk cId="493747511" sldId="283"/>
                <pc2:cmMk id="{B4549EE5-3E15-4D31-A912-F534B2CAC8E6}"/>
              </pc2:cmMkLst>
            </pc226:cmChg>
          </p:ext>
        </pc:extLst>
      </pc:sldChg>
      <pc:sldChg chg="modSp">
        <pc:chgData name="Saar Deleu" userId="S::saar.deleu@katholiekonderwijs.vlaanderen::5a9477cf-1426-4451-b57d-da48280c7926" providerId="AD" clId="Web-{9FF7562A-24C5-7CA4-5746-064C4EBFFC95}" dt="2024-10-14T12:44:36.775" v="54" actId="20577"/>
        <pc:sldMkLst>
          <pc:docMk/>
          <pc:sldMk cId="3760508924" sldId="294"/>
        </pc:sldMkLst>
      </pc:sldChg>
      <pc:sldChg chg="addSp delSp modSp ord addAnim">
        <pc:chgData name="Saar Deleu" userId="S::saar.deleu@katholiekonderwijs.vlaanderen::5a9477cf-1426-4451-b57d-da48280c7926" providerId="AD" clId="Web-{9FF7562A-24C5-7CA4-5746-064C4EBFFC95}" dt="2024-10-14T13:11:02.005" v="889" actId="20577"/>
        <pc:sldMkLst>
          <pc:docMk/>
          <pc:sldMk cId="182222199" sldId="296"/>
        </pc:sldMkLst>
      </pc:sldChg>
      <pc:sldChg chg="del">
        <pc:chgData name="Saar Deleu" userId="S::saar.deleu@katholiekonderwijs.vlaanderen::5a9477cf-1426-4451-b57d-da48280c7926" providerId="AD" clId="Web-{9FF7562A-24C5-7CA4-5746-064C4EBFFC95}" dt="2024-10-14T13:00:20.825" v="431"/>
        <pc:sldMkLst>
          <pc:docMk/>
          <pc:sldMk cId="2446435649" sldId="298"/>
        </pc:sldMkLst>
      </pc:sldChg>
      <pc:sldChg chg="new del">
        <pc:chgData name="Saar Deleu" userId="S::saar.deleu@katholiekonderwijs.vlaanderen::5a9477cf-1426-4451-b57d-da48280c7926" providerId="AD" clId="Web-{9FF7562A-24C5-7CA4-5746-064C4EBFFC95}" dt="2024-10-14T13:00:33.950" v="432"/>
        <pc:sldMkLst>
          <pc:docMk/>
          <pc:sldMk cId="2427520739" sldId="2556"/>
        </pc:sldMkLst>
      </pc:sldChg>
      <pc:sldChg chg="modSp add replId modCm">
        <pc:chgData name="Saar Deleu" userId="S::saar.deleu@katholiekonderwijs.vlaanderen::5a9477cf-1426-4451-b57d-da48280c7926" providerId="AD" clId="Web-{9FF7562A-24C5-7CA4-5746-064C4EBFFC95}" dt="2024-10-14T13:14:09.340" v="999"/>
        <pc:sldMkLst>
          <pc:docMk/>
          <pc:sldMk cId="3659139596" sldId="2558"/>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9FF7562A-24C5-7CA4-5746-064C4EBFFC95}" dt="2024-10-14T13:13:13.791" v="940"/>
              <pc2:cmMkLst xmlns:pc2="http://schemas.microsoft.com/office/powerpoint/2019/9/main/command">
                <pc:docMk/>
                <pc:sldMk cId="3659139596" sldId="2558"/>
                <pc2:cmMk id="{C1D37CF0-F69D-46AB-8FF8-5F3F983397CA}"/>
              </pc2:cmMkLst>
            </pc226:cmChg>
          </p:ext>
        </pc:extLst>
      </pc:sldChg>
      <pc:sldChg chg="modSp add replId">
        <pc:chgData name="Saar Deleu" userId="S::saar.deleu@katholiekonderwijs.vlaanderen::5a9477cf-1426-4451-b57d-da48280c7926" providerId="AD" clId="Web-{9FF7562A-24C5-7CA4-5746-064C4EBFFC95}" dt="2024-10-14T13:17:39.832" v="1216"/>
        <pc:sldMkLst>
          <pc:docMk/>
          <pc:sldMk cId="2439991902" sldId="2559"/>
        </pc:sldMkLst>
      </pc:sldChg>
      <pc:sldChg chg="modSp add replId">
        <pc:chgData name="Saar Deleu" userId="S::saar.deleu@katholiekonderwijs.vlaanderen::5a9477cf-1426-4451-b57d-da48280c7926" providerId="AD" clId="Web-{9FF7562A-24C5-7CA4-5746-064C4EBFFC95}" dt="2024-10-14T13:19:47.414" v="1255"/>
        <pc:sldMkLst>
          <pc:docMk/>
          <pc:sldMk cId="3196582627" sldId="2560"/>
        </pc:sldMkLst>
      </pc:sldChg>
    </pc:docChg>
  </pc:docChgLst>
  <pc:docChgLst>
    <pc:chgData name="Jolien Dewaegeneere" userId="S::jolien.dewaegeneere@katholiekonderwijs.vlaanderen::b6b98d41-caaf-4ddf-b1f5-0fd4faf428cf" providerId="AD" clId="Web-{997F049A-5328-DE88-E194-8639AE71645E}"/>
    <pc:docChg chg="modSld">
      <pc:chgData name="Jolien Dewaegeneere" userId="S::jolien.dewaegeneere@katholiekonderwijs.vlaanderen::b6b98d41-caaf-4ddf-b1f5-0fd4faf428cf" providerId="AD" clId="Web-{997F049A-5328-DE88-E194-8639AE71645E}" dt="2024-11-05T09:58:08.805" v="36" actId="20577"/>
      <pc:docMkLst>
        <pc:docMk/>
      </pc:docMkLst>
      <pc:sldChg chg="modSp addAnim delAnim modCm">
        <pc:chgData name="Jolien Dewaegeneere" userId="S::jolien.dewaegeneere@katholiekonderwijs.vlaanderen::b6b98d41-caaf-4ddf-b1f5-0fd4faf428cf" providerId="AD" clId="Web-{997F049A-5328-DE88-E194-8639AE71645E}" dt="2024-11-05T09:56:32.036" v="31"/>
        <pc:sldMkLst>
          <pc:docMk/>
          <pc:sldMk cId="2439991902" sldId="255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997F049A-5328-DE88-E194-8639AE71645E}" dt="2024-11-05T09:56:32.036" v="31"/>
              <pc2:cmMkLst xmlns:pc2="http://schemas.microsoft.com/office/powerpoint/2019/9/main/command">
                <pc:docMk/>
                <pc:sldMk cId="2439991902" sldId="2559"/>
                <pc2:cmMk id="{3744B106-3A18-4E50-BD23-3C39CEFA243B}"/>
              </pc2:cmMkLst>
            </pc226:cmChg>
            <pc226:cmChg xmlns:pc226="http://schemas.microsoft.com/office/powerpoint/2022/06/main/command" chg="mod">
              <pc226:chgData name="Jolien Dewaegeneere" userId="S::jolien.dewaegeneere@katholiekonderwijs.vlaanderen::b6b98d41-caaf-4ddf-b1f5-0fd4faf428cf" providerId="AD" clId="Web-{997F049A-5328-DE88-E194-8639AE71645E}" dt="2024-11-05T09:56:32.036" v="31"/>
              <pc2:cmMkLst xmlns:pc2="http://schemas.microsoft.com/office/powerpoint/2019/9/main/command">
                <pc:docMk/>
                <pc:sldMk cId="2439991902" sldId="2559"/>
                <pc2:cmMk id="{A7DE2BF0-7D53-4FB3-8077-4B2AAD6DC5ED}"/>
              </pc2:cmMkLst>
            </pc226:cmChg>
          </p:ext>
        </pc:extLst>
      </pc:sldChg>
      <pc:sldChg chg="modSp">
        <pc:chgData name="Jolien Dewaegeneere" userId="S::jolien.dewaegeneere@katholiekonderwijs.vlaanderen::b6b98d41-caaf-4ddf-b1f5-0fd4faf428cf" providerId="AD" clId="Web-{997F049A-5328-DE88-E194-8639AE71645E}" dt="2024-11-05T09:57:51.320" v="33" actId="20577"/>
        <pc:sldMkLst>
          <pc:docMk/>
          <pc:sldMk cId="3326960353" sldId="2567"/>
        </pc:sldMkLst>
        <pc:spChg chg="mod">
          <ac:chgData name="Jolien Dewaegeneere" userId="S::jolien.dewaegeneere@katholiekonderwijs.vlaanderen::b6b98d41-caaf-4ddf-b1f5-0fd4faf428cf" providerId="AD" clId="Web-{997F049A-5328-DE88-E194-8639AE71645E}" dt="2024-11-05T09:57:51.320" v="33" actId="20577"/>
          <ac:spMkLst>
            <pc:docMk/>
            <pc:sldMk cId="3326960353" sldId="2567"/>
            <ac:spMk id="3" creationId="{A9D12EFA-6208-78DC-EDED-3354512CFB27}"/>
          </ac:spMkLst>
        </pc:spChg>
      </pc:sldChg>
      <pc:sldChg chg="modSp">
        <pc:chgData name="Jolien Dewaegeneere" userId="S::jolien.dewaegeneere@katholiekonderwijs.vlaanderen::b6b98d41-caaf-4ddf-b1f5-0fd4faf428cf" providerId="AD" clId="Web-{997F049A-5328-DE88-E194-8639AE71645E}" dt="2024-11-05T09:58:08.805" v="36" actId="20577"/>
        <pc:sldMkLst>
          <pc:docMk/>
          <pc:sldMk cId="1430867001" sldId="2572"/>
        </pc:sldMkLst>
        <pc:spChg chg="mod">
          <ac:chgData name="Jolien Dewaegeneere" userId="S::jolien.dewaegeneere@katholiekonderwijs.vlaanderen::b6b98d41-caaf-4ddf-b1f5-0fd4faf428cf" providerId="AD" clId="Web-{997F049A-5328-DE88-E194-8639AE71645E}" dt="2024-11-05T09:58:08.805" v="36" actId="20577"/>
          <ac:spMkLst>
            <pc:docMk/>
            <pc:sldMk cId="1430867001" sldId="2572"/>
            <ac:spMk id="3" creationId="{A9D12EFA-6208-78DC-EDED-3354512CFB27}"/>
          </ac:spMkLst>
        </pc:spChg>
      </pc:sldChg>
    </pc:docChg>
  </pc:docChgLst>
  <pc:docChgLst>
    <pc:chgData name="Saar Deleu" userId="S::saar.deleu@katholiekonderwijs.vlaanderen::5a9477cf-1426-4451-b57d-da48280c7926" providerId="AD" clId="Web-{835836B0-0852-3951-99D9-9957AAF826A9}"/>
    <pc:docChg chg="modSld">
      <pc:chgData name="Saar Deleu" userId="S::saar.deleu@katholiekonderwijs.vlaanderen::5a9477cf-1426-4451-b57d-da48280c7926" providerId="AD" clId="Web-{835836B0-0852-3951-99D9-9957AAF826A9}" dt="2025-02-18T10:47:49.851" v="69"/>
      <pc:docMkLst>
        <pc:docMk/>
      </pc:docMkLst>
      <pc:sldChg chg="modSp">
        <pc:chgData name="Saar Deleu" userId="S::saar.deleu@katholiekonderwijs.vlaanderen::5a9477cf-1426-4451-b57d-da48280c7926" providerId="AD" clId="Web-{835836B0-0852-3951-99D9-9957AAF826A9}" dt="2025-02-18T10:47:49.851" v="69"/>
        <pc:sldMkLst>
          <pc:docMk/>
          <pc:sldMk cId="2690166357" sldId="279"/>
        </pc:sldMkLst>
        <pc:graphicFrameChg chg="mod modGraphic">
          <ac:chgData name="Saar Deleu" userId="S::saar.deleu@katholiekonderwijs.vlaanderen::5a9477cf-1426-4451-b57d-da48280c7926" providerId="AD" clId="Web-{835836B0-0852-3951-99D9-9957AAF826A9}" dt="2025-02-18T10:47:49.851" v="69"/>
          <ac:graphicFrameMkLst>
            <pc:docMk/>
            <pc:sldMk cId="2690166357" sldId="279"/>
            <ac:graphicFrameMk id="4" creationId="{4FD655F1-10C7-74BB-8DA9-9DD53BF3D363}"/>
          </ac:graphicFrameMkLst>
        </pc:graphicFrameChg>
      </pc:sldChg>
      <pc:sldChg chg="modSp">
        <pc:chgData name="Saar Deleu" userId="S::saar.deleu@katholiekonderwijs.vlaanderen::5a9477cf-1426-4451-b57d-da48280c7926" providerId="AD" clId="Web-{835836B0-0852-3951-99D9-9957AAF826A9}" dt="2025-02-18T10:46:36.424" v="27"/>
        <pc:sldMkLst>
          <pc:docMk/>
          <pc:sldMk cId="493747511" sldId="283"/>
        </pc:sldMkLst>
        <pc:graphicFrameChg chg="mod modGraphic">
          <ac:chgData name="Saar Deleu" userId="S::saar.deleu@katholiekonderwijs.vlaanderen::5a9477cf-1426-4451-b57d-da48280c7926" providerId="AD" clId="Web-{835836B0-0852-3951-99D9-9957AAF826A9}" dt="2025-02-18T10:46:36.424" v="27"/>
          <ac:graphicFrameMkLst>
            <pc:docMk/>
            <pc:sldMk cId="493747511" sldId="283"/>
            <ac:graphicFrameMk id="4" creationId="{B67C1BD2-8381-B1A2-2889-5E0F93B9D938}"/>
          </ac:graphicFrameMkLst>
        </pc:graphicFrameChg>
      </pc:sldChg>
      <pc:sldChg chg="modSp">
        <pc:chgData name="Saar Deleu" userId="S::saar.deleu@katholiekonderwijs.vlaanderen::5a9477cf-1426-4451-b57d-da48280c7926" providerId="AD" clId="Web-{835836B0-0852-3951-99D9-9957AAF826A9}" dt="2025-02-18T10:46:51.519" v="43"/>
        <pc:sldMkLst>
          <pc:docMk/>
          <pc:sldMk cId="2036280221" sldId="2600"/>
        </pc:sldMkLst>
        <pc:graphicFrameChg chg="mod modGraphic">
          <ac:chgData name="Saar Deleu" userId="S::saar.deleu@katholiekonderwijs.vlaanderen::5a9477cf-1426-4451-b57d-da48280c7926" providerId="AD" clId="Web-{835836B0-0852-3951-99D9-9957AAF826A9}" dt="2025-02-18T10:46:51.519" v="43"/>
          <ac:graphicFrameMkLst>
            <pc:docMk/>
            <pc:sldMk cId="2036280221" sldId="2600"/>
            <ac:graphicFrameMk id="4" creationId="{C2071CB3-2DD9-0E63-61AC-EA5D299F989E}"/>
          </ac:graphicFrameMkLst>
        </pc:graphicFrameChg>
      </pc:sldChg>
      <pc:sldChg chg="modSp">
        <pc:chgData name="Saar Deleu" userId="S::saar.deleu@katholiekonderwijs.vlaanderen::5a9477cf-1426-4451-b57d-da48280c7926" providerId="AD" clId="Web-{835836B0-0852-3951-99D9-9957AAF826A9}" dt="2025-02-18T10:46:26.814" v="17"/>
        <pc:sldMkLst>
          <pc:docMk/>
          <pc:sldMk cId="3659139596" sldId="2610"/>
        </pc:sldMkLst>
        <pc:graphicFrameChg chg="mod modGraphic">
          <ac:chgData name="Saar Deleu" userId="S::saar.deleu@katholiekonderwijs.vlaanderen::5a9477cf-1426-4451-b57d-da48280c7926" providerId="AD" clId="Web-{835836B0-0852-3951-99D9-9957AAF826A9}" dt="2025-02-18T10:46:26.814" v="17"/>
          <ac:graphicFrameMkLst>
            <pc:docMk/>
            <pc:sldMk cId="3659139596" sldId="2610"/>
            <ac:graphicFrameMk id="4" creationId="{B67C1BD2-8381-B1A2-2889-5E0F93B9D938}"/>
          </ac:graphicFrameMkLst>
        </pc:graphicFrameChg>
      </pc:sldChg>
      <pc:sldChg chg="modSp">
        <pc:chgData name="Saar Deleu" userId="S::saar.deleu@katholiekonderwijs.vlaanderen::5a9477cf-1426-4451-b57d-da48280c7926" providerId="AD" clId="Web-{835836B0-0852-3951-99D9-9957AAF826A9}" dt="2025-02-18T10:46:15.610" v="7"/>
        <pc:sldMkLst>
          <pc:docMk/>
          <pc:sldMk cId="1084859851" sldId="2623"/>
        </pc:sldMkLst>
        <pc:graphicFrameChg chg="mod modGraphic">
          <ac:chgData name="Saar Deleu" userId="S::saar.deleu@katholiekonderwijs.vlaanderen::5a9477cf-1426-4451-b57d-da48280c7926" providerId="AD" clId="Web-{835836B0-0852-3951-99D9-9957AAF826A9}" dt="2025-02-18T10:46:15.610" v="7"/>
          <ac:graphicFrameMkLst>
            <pc:docMk/>
            <pc:sldMk cId="1084859851" sldId="2623"/>
            <ac:graphicFrameMk id="4" creationId="{5C366A79-75CA-9E09-4D93-DA0749B85F27}"/>
          </ac:graphicFrameMkLst>
        </pc:graphicFrameChg>
      </pc:sldChg>
    </pc:docChg>
  </pc:docChgLst>
  <pc:docChgLst>
    <pc:chgData name="Jolien Dewaegeneere" userId="S::jolien.dewaegeneere@katholiekonderwijs.vlaanderen::b6b98d41-caaf-4ddf-b1f5-0fd4faf428cf" providerId="AD" clId="Web-{AA64053B-613F-F1D9-9A51-156321A45B30}"/>
    <pc:docChg chg="modSld">
      <pc:chgData name="Jolien Dewaegeneere" userId="S::jolien.dewaegeneere@katholiekonderwijs.vlaanderen::b6b98d41-caaf-4ddf-b1f5-0fd4faf428cf" providerId="AD" clId="Web-{AA64053B-613F-F1D9-9A51-156321A45B30}" dt="2025-01-29T08:20:57.124" v="12" actId="20577"/>
      <pc:docMkLst>
        <pc:docMk/>
      </pc:docMkLst>
      <pc:sldChg chg="modSp">
        <pc:chgData name="Jolien Dewaegeneere" userId="S::jolien.dewaegeneere@katholiekonderwijs.vlaanderen::b6b98d41-caaf-4ddf-b1f5-0fd4faf428cf" providerId="AD" clId="Web-{AA64053B-613F-F1D9-9A51-156321A45B30}" dt="2025-01-29T08:03:20.876" v="1"/>
        <pc:sldMkLst>
          <pc:docMk/>
          <pc:sldMk cId="2690166357" sldId="279"/>
        </pc:sldMkLst>
        <pc:graphicFrameChg chg="mod modGraphic">
          <ac:chgData name="Jolien Dewaegeneere" userId="S::jolien.dewaegeneere@katholiekonderwijs.vlaanderen::b6b98d41-caaf-4ddf-b1f5-0fd4faf428cf" providerId="AD" clId="Web-{AA64053B-613F-F1D9-9A51-156321A45B30}" dt="2025-01-29T08:03:20.876" v="1"/>
          <ac:graphicFrameMkLst>
            <pc:docMk/>
            <pc:sldMk cId="2690166357" sldId="279"/>
            <ac:graphicFrameMk id="4" creationId="{4FD655F1-10C7-74BB-8DA9-9DD53BF3D363}"/>
          </ac:graphicFrameMkLst>
        </pc:graphicFrameChg>
      </pc:sldChg>
      <pc:sldChg chg="modSp">
        <pc:chgData name="Jolien Dewaegeneere" userId="S::jolien.dewaegeneere@katholiekonderwijs.vlaanderen::b6b98d41-caaf-4ddf-b1f5-0fd4faf428cf" providerId="AD" clId="Web-{AA64053B-613F-F1D9-9A51-156321A45B30}" dt="2025-01-29T08:20:57.124" v="12" actId="20577"/>
        <pc:sldMkLst>
          <pc:docMk/>
          <pc:sldMk cId="1352667301" sldId="2596"/>
        </pc:sldMkLst>
        <pc:spChg chg="mod">
          <ac:chgData name="Jolien Dewaegeneere" userId="S::jolien.dewaegeneere@katholiekonderwijs.vlaanderen::b6b98d41-caaf-4ddf-b1f5-0fd4faf428cf" providerId="AD" clId="Web-{AA64053B-613F-F1D9-9A51-156321A45B30}" dt="2025-01-29T08:20:34.014" v="8" actId="20577"/>
          <ac:spMkLst>
            <pc:docMk/>
            <pc:sldMk cId="1352667301" sldId="2596"/>
            <ac:spMk id="4" creationId="{31DE7FD6-F938-5D54-B88F-F4B1B69B0A1F}"/>
          </ac:spMkLst>
        </pc:spChg>
        <pc:spChg chg="mod">
          <ac:chgData name="Jolien Dewaegeneere" userId="S::jolien.dewaegeneere@katholiekonderwijs.vlaanderen::b6b98d41-caaf-4ddf-b1f5-0fd4faf428cf" providerId="AD" clId="Web-{AA64053B-613F-F1D9-9A51-156321A45B30}" dt="2025-01-29T08:20:57.124" v="12" actId="20577"/>
          <ac:spMkLst>
            <pc:docMk/>
            <pc:sldMk cId="1352667301" sldId="2596"/>
            <ac:spMk id="6" creationId="{B22C563C-1342-7723-6274-61E2685CEA5B}"/>
          </ac:spMkLst>
        </pc:spChg>
      </pc:sldChg>
      <pc:sldChg chg="modSp">
        <pc:chgData name="Jolien Dewaegeneere" userId="S::jolien.dewaegeneere@katholiekonderwijs.vlaanderen::b6b98d41-caaf-4ddf-b1f5-0fd4faf428cf" providerId="AD" clId="Web-{AA64053B-613F-F1D9-9A51-156321A45B30}" dt="2025-01-29T08:13:21.979" v="3" actId="20577"/>
        <pc:sldMkLst>
          <pc:docMk/>
          <pc:sldMk cId="3434206545" sldId="2615"/>
        </pc:sldMkLst>
        <pc:spChg chg="mod">
          <ac:chgData name="Jolien Dewaegeneere" userId="S::jolien.dewaegeneere@katholiekonderwijs.vlaanderen::b6b98d41-caaf-4ddf-b1f5-0fd4faf428cf" providerId="AD" clId="Web-{AA64053B-613F-F1D9-9A51-156321A45B30}" dt="2025-01-29T08:13:21.979" v="3" actId="20577"/>
          <ac:spMkLst>
            <pc:docMk/>
            <pc:sldMk cId="3434206545" sldId="2615"/>
            <ac:spMk id="5" creationId="{9687D9F2-AA34-8556-8B1F-5D7FA7803938}"/>
          </ac:spMkLst>
        </pc:spChg>
      </pc:sldChg>
    </pc:docChg>
  </pc:docChgLst>
  <pc:docChgLst>
    <pc:chgData name="Jolien Dewaegeneere" userId="b6b98d41-caaf-4ddf-b1f5-0fd4faf428cf" providerId="ADAL" clId="{647AD073-2AF7-4661-9C12-2F2D929F844E}"/>
    <pc:docChg chg="custSel addSld delSld modSld sldOrd">
      <pc:chgData name="Jolien Dewaegeneere" userId="b6b98d41-caaf-4ddf-b1f5-0fd4faf428cf" providerId="ADAL" clId="{647AD073-2AF7-4661-9C12-2F2D929F844E}" dt="2024-10-14T12:09:31.020" v="369" actId="2890"/>
      <pc:docMkLst>
        <pc:docMk/>
      </pc:docMkLst>
      <pc:sldChg chg="modSp mod">
        <pc:chgData name="Jolien Dewaegeneere" userId="b6b98d41-caaf-4ddf-b1f5-0fd4faf428cf" providerId="ADAL" clId="{647AD073-2AF7-4661-9C12-2F2D929F844E}" dt="2024-10-14T12:07:18.912" v="162" actId="20577"/>
        <pc:sldMkLst>
          <pc:docMk/>
          <pc:sldMk cId="3259767730" sldId="257"/>
        </pc:sldMkLst>
      </pc:sldChg>
      <pc:sldChg chg="modSp mod">
        <pc:chgData name="Jolien Dewaegeneere" userId="b6b98d41-caaf-4ddf-b1f5-0fd4faf428cf" providerId="ADAL" clId="{647AD073-2AF7-4661-9C12-2F2D929F844E}" dt="2024-10-14T12:08:41.800" v="352"/>
        <pc:sldMkLst>
          <pc:docMk/>
          <pc:sldMk cId="2506916502" sldId="263"/>
        </pc:sldMkLst>
      </pc:sldChg>
      <pc:sldChg chg="del">
        <pc:chgData name="Jolien Dewaegeneere" userId="b6b98d41-caaf-4ddf-b1f5-0fd4faf428cf" providerId="ADAL" clId="{647AD073-2AF7-4661-9C12-2F2D929F844E}" dt="2024-10-14T12:07:22.658" v="163" actId="47"/>
        <pc:sldMkLst>
          <pc:docMk/>
          <pc:sldMk cId="887494189" sldId="271"/>
        </pc:sldMkLst>
      </pc:sldChg>
      <pc:sldChg chg="modSp mod">
        <pc:chgData name="Jolien Dewaegeneere" userId="b6b98d41-caaf-4ddf-b1f5-0fd4faf428cf" providerId="ADAL" clId="{647AD073-2AF7-4661-9C12-2F2D929F844E}" dt="2024-10-14T12:08:21.656" v="351" actId="20577"/>
        <pc:sldMkLst>
          <pc:docMk/>
          <pc:sldMk cId="4198561225" sldId="277"/>
        </pc:sldMkLst>
      </pc:sldChg>
      <pc:sldChg chg="ord">
        <pc:chgData name="Jolien Dewaegeneere" userId="b6b98d41-caaf-4ddf-b1f5-0fd4faf428cf" providerId="ADAL" clId="{647AD073-2AF7-4661-9C12-2F2D929F844E}" dt="2024-10-14T12:09:26.132" v="368"/>
        <pc:sldMkLst>
          <pc:docMk/>
          <pc:sldMk cId="605720951" sldId="278"/>
        </pc:sldMkLst>
      </pc:sldChg>
      <pc:sldChg chg="ord">
        <pc:chgData name="Jolien Dewaegeneere" userId="b6b98d41-caaf-4ddf-b1f5-0fd4faf428cf" providerId="ADAL" clId="{647AD073-2AF7-4661-9C12-2F2D929F844E}" dt="2024-10-14T12:09:10.399" v="361"/>
        <pc:sldMkLst>
          <pc:docMk/>
          <pc:sldMk cId="2690166357" sldId="279"/>
        </pc:sldMkLst>
      </pc:sldChg>
      <pc:sldChg chg="add ord">
        <pc:chgData name="Jolien Dewaegeneere" userId="b6b98d41-caaf-4ddf-b1f5-0fd4faf428cf" providerId="ADAL" clId="{647AD073-2AF7-4661-9C12-2F2D929F844E}" dt="2024-10-14T12:08:51.349" v="355"/>
        <pc:sldMkLst>
          <pc:docMk/>
          <pc:sldMk cId="3760508924" sldId="294"/>
        </pc:sldMkLst>
      </pc:sldChg>
      <pc:sldChg chg="add">
        <pc:chgData name="Jolien Dewaegeneere" userId="b6b98d41-caaf-4ddf-b1f5-0fd4faf428cf" providerId="ADAL" clId="{647AD073-2AF7-4661-9C12-2F2D929F844E}" dt="2024-10-14T12:08:56.814" v="356" actId="2890"/>
        <pc:sldMkLst>
          <pc:docMk/>
          <pc:sldMk cId="1622494454" sldId="295"/>
        </pc:sldMkLst>
      </pc:sldChg>
      <pc:sldChg chg="add">
        <pc:chgData name="Jolien Dewaegeneere" userId="b6b98d41-caaf-4ddf-b1f5-0fd4faf428cf" providerId="ADAL" clId="{647AD073-2AF7-4661-9C12-2F2D929F844E}" dt="2024-10-14T12:08:59.096" v="357" actId="2890"/>
        <pc:sldMkLst>
          <pc:docMk/>
          <pc:sldMk cId="182222199" sldId="296"/>
        </pc:sldMkLst>
      </pc:sldChg>
      <pc:sldChg chg="add">
        <pc:chgData name="Jolien Dewaegeneere" userId="b6b98d41-caaf-4ddf-b1f5-0fd4faf428cf" providerId="ADAL" clId="{647AD073-2AF7-4661-9C12-2F2D929F844E}" dt="2024-10-14T12:09:01.833" v="358" actId="2890"/>
        <pc:sldMkLst>
          <pc:docMk/>
          <pc:sldMk cId="2829637038" sldId="297"/>
        </pc:sldMkLst>
      </pc:sldChg>
      <pc:sldChg chg="add">
        <pc:chgData name="Jolien Dewaegeneere" userId="b6b98d41-caaf-4ddf-b1f5-0fd4faf428cf" providerId="ADAL" clId="{647AD073-2AF7-4661-9C12-2F2D929F844E}" dt="2024-10-14T12:09:03.970" v="359" actId="2890"/>
        <pc:sldMkLst>
          <pc:docMk/>
          <pc:sldMk cId="2446435649" sldId="298"/>
        </pc:sldMkLst>
      </pc:sldChg>
      <pc:sldChg chg="add ord">
        <pc:chgData name="Jolien Dewaegeneere" userId="b6b98d41-caaf-4ddf-b1f5-0fd4faf428cf" providerId="ADAL" clId="{647AD073-2AF7-4661-9C12-2F2D929F844E}" dt="2024-10-14T12:09:18.027" v="364"/>
        <pc:sldMkLst>
          <pc:docMk/>
          <pc:sldMk cId="3441505868" sldId="299"/>
        </pc:sldMkLst>
      </pc:sldChg>
      <pc:sldChg chg="add">
        <pc:chgData name="Jolien Dewaegeneere" userId="b6b98d41-caaf-4ddf-b1f5-0fd4faf428cf" providerId="ADAL" clId="{647AD073-2AF7-4661-9C12-2F2D929F844E}" dt="2024-10-14T12:09:31.020" v="369" actId="2890"/>
        <pc:sldMkLst>
          <pc:docMk/>
          <pc:sldMk cId="719301151" sldId="300"/>
        </pc:sldMkLst>
      </pc:sldChg>
    </pc:docChg>
  </pc:docChgLst>
  <pc:docChgLst>
    <pc:chgData name="Jolien Dewaegeneere" userId="S::jolien.dewaegeneere@katholiekonderwijs.vlaanderen::b6b98d41-caaf-4ddf-b1f5-0fd4faf428cf" providerId="AD" clId="Web-{BD12C726-33A2-889A-7DFC-4BE14DDE2700}"/>
    <pc:docChg chg="modSld">
      <pc:chgData name="Jolien Dewaegeneere" userId="S::jolien.dewaegeneere@katholiekonderwijs.vlaanderen::b6b98d41-caaf-4ddf-b1f5-0fd4faf428cf" providerId="AD" clId="Web-{BD12C726-33A2-889A-7DFC-4BE14DDE2700}" dt="2024-10-22T06:52:30.060" v="33" actId="20577"/>
      <pc:docMkLst>
        <pc:docMk/>
      </pc:docMkLst>
      <pc:sldChg chg="modSp">
        <pc:chgData name="Jolien Dewaegeneere" userId="S::jolien.dewaegeneere@katholiekonderwijs.vlaanderen::b6b98d41-caaf-4ddf-b1f5-0fd4faf428cf" providerId="AD" clId="Web-{BD12C726-33A2-889A-7DFC-4BE14DDE2700}" dt="2024-10-22T06:52:30.060" v="33" actId="20577"/>
        <pc:sldMkLst>
          <pc:docMk/>
          <pc:sldMk cId="2690166357" sldId="279"/>
        </pc:sldMkLst>
      </pc:sldChg>
      <pc:sldChg chg="modSp">
        <pc:chgData name="Jolien Dewaegeneere" userId="S::jolien.dewaegeneere@katholiekonderwijs.vlaanderen::b6b98d41-caaf-4ddf-b1f5-0fd4faf428cf" providerId="AD" clId="Web-{BD12C726-33A2-889A-7DFC-4BE14DDE2700}" dt="2024-10-22T06:50:29.415" v="0" actId="1076"/>
        <pc:sldMkLst>
          <pc:docMk/>
          <pc:sldMk cId="3455119626" sldId="280"/>
        </pc:sldMkLst>
      </pc:sldChg>
      <pc:sldChg chg="delSp modSp">
        <pc:chgData name="Jolien Dewaegeneere" userId="S::jolien.dewaegeneere@katholiekonderwijs.vlaanderen::b6b98d41-caaf-4ddf-b1f5-0fd4faf428cf" providerId="AD" clId="Web-{BD12C726-33A2-889A-7DFC-4BE14DDE2700}" dt="2024-10-22T06:50:56.291" v="6" actId="1076"/>
        <pc:sldMkLst>
          <pc:docMk/>
          <pc:sldMk cId="2619871121" sldId="2565"/>
        </pc:sldMkLst>
      </pc:sldChg>
    </pc:docChg>
  </pc:docChgLst>
  <pc:docChgLst>
    <pc:chgData name="Jolien Dewaegeneere" userId="S::jolien.dewaegeneere@katholiekonderwijs.vlaanderen::b6b98d41-caaf-4ddf-b1f5-0fd4faf428cf" providerId="AD" clId="Web-{33EA8527-9BB3-2A26-B0B7-3021437E8FE4}"/>
    <pc:docChg chg="addSld modSld">
      <pc:chgData name="Jolien Dewaegeneere" userId="S::jolien.dewaegeneere@katholiekonderwijs.vlaanderen::b6b98d41-caaf-4ddf-b1f5-0fd4faf428cf" providerId="AD" clId="Web-{33EA8527-9BB3-2A26-B0B7-3021437E8FE4}" dt="2025-02-07T12:35:00.425" v="9" actId="14100"/>
      <pc:docMkLst>
        <pc:docMk/>
      </pc:docMkLst>
      <pc:sldChg chg="modSp">
        <pc:chgData name="Jolien Dewaegeneere" userId="S::jolien.dewaegeneere@katholiekonderwijs.vlaanderen::b6b98d41-caaf-4ddf-b1f5-0fd4faf428cf" providerId="AD" clId="Web-{33EA8527-9BB3-2A26-B0B7-3021437E8FE4}" dt="2025-02-07T12:34:46.002" v="0" actId="20577"/>
        <pc:sldMkLst>
          <pc:docMk/>
          <pc:sldMk cId="2430049276" sldId="2568"/>
        </pc:sldMkLst>
        <pc:spChg chg="mod">
          <ac:chgData name="Jolien Dewaegeneere" userId="S::jolien.dewaegeneere@katholiekonderwijs.vlaanderen::b6b98d41-caaf-4ddf-b1f5-0fd4faf428cf" providerId="AD" clId="Web-{33EA8527-9BB3-2A26-B0B7-3021437E8FE4}" dt="2025-02-07T12:34:46.002" v="0" actId="20577"/>
          <ac:spMkLst>
            <pc:docMk/>
            <pc:sldMk cId="2430049276" sldId="2568"/>
            <ac:spMk id="2" creationId="{724B7813-6E70-A011-CB36-472CEAE5987B}"/>
          </ac:spMkLst>
        </pc:spChg>
      </pc:sldChg>
      <pc:sldChg chg="addSp modSp add replId">
        <pc:chgData name="Jolien Dewaegeneere" userId="S::jolien.dewaegeneere@katholiekonderwijs.vlaanderen::b6b98d41-caaf-4ddf-b1f5-0fd4faf428cf" providerId="AD" clId="Web-{33EA8527-9BB3-2A26-B0B7-3021437E8FE4}" dt="2025-02-07T12:35:00.425" v="9" actId="14100"/>
        <pc:sldMkLst>
          <pc:docMk/>
          <pc:sldMk cId="3086157601" sldId="2631"/>
        </pc:sldMkLst>
        <pc:spChg chg="mod">
          <ac:chgData name="Jolien Dewaegeneere" userId="S::jolien.dewaegeneere@katholiekonderwijs.vlaanderen::b6b98d41-caaf-4ddf-b1f5-0fd4faf428cf" providerId="AD" clId="Web-{33EA8527-9BB3-2A26-B0B7-3021437E8FE4}" dt="2025-02-07T12:34:52.050" v="5" actId="20577"/>
          <ac:spMkLst>
            <pc:docMk/>
            <pc:sldMk cId="3086157601" sldId="2631"/>
            <ac:spMk id="2" creationId="{6103C00C-5F97-0D46-4A79-CE094B3BA43F}"/>
          </ac:spMkLst>
        </pc:spChg>
        <pc:spChg chg="mod">
          <ac:chgData name="Jolien Dewaegeneere" userId="S::jolien.dewaegeneere@katholiekonderwijs.vlaanderen::b6b98d41-caaf-4ddf-b1f5-0fd4faf428cf" providerId="AD" clId="Web-{33EA8527-9BB3-2A26-B0B7-3021437E8FE4}" dt="2025-02-07T12:34:54.956" v="7" actId="20577"/>
          <ac:spMkLst>
            <pc:docMk/>
            <pc:sldMk cId="3086157601" sldId="2631"/>
            <ac:spMk id="3" creationId="{0048303B-1FB2-9FAE-D7DA-307563CE6ED5}"/>
          </ac:spMkLst>
        </pc:spChg>
        <pc:picChg chg="add mod">
          <ac:chgData name="Jolien Dewaegeneere" userId="S::jolien.dewaegeneere@katholiekonderwijs.vlaanderen::b6b98d41-caaf-4ddf-b1f5-0fd4faf428cf" providerId="AD" clId="Web-{33EA8527-9BB3-2A26-B0B7-3021437E8FE4}" dt="2025-02-07T12:35:00.425" v="9" actId="14100"/>
          <ac:picMkLst>
            <pc:docMk/>
            <pc:sldMk cId="3086157601" sldId="2631"/>
            <ac:picMk id="4" creationId="{BFBFBBA4-BE4E-E391-8017-854594D87FC0}"/>
          </ac:picMkLst>
        </pc:picChg>
      </pc:sldChg>
    </pc:docChg>
  </pc:docChgLst>
  <pc:docChgLst>
    <pc:chgData name="Jolien Dewaegeneere" userId="b6b98d41-caaf-4ddf-b1f5-0fd4faf428cf" providerId="ADAL" clId="{B73A5907-501A-4EAA-985A-2DB191ADD316}"/>
    <pc:docChg chg="undo custSel addSld delSld modSld sldOrd">
      <pc:chgData name="Jolien Dewaegeneere" userId="b6b98d41-caaf-4ddf-b1f5-0fd4faf428cf" providerId="ADAL" clId="{B73A5907-501A-4EAA-985A-2DB191ADD316}" dt="2024-10-14T15:01:19.892" v="5124" actId="20577"/>
      <pc:docMkLst>
        <pc:docMk/>
      </pc:docMkLst>
      <pc:sldChg chg="addSp modSp mod">
        <pc:chgData name="Jolien Dewaegeneere" userId="b6b98d41-caaf-4ddf-b1f5-0fd4faf428cf" providerId="ADAL" clId="{B73A5907-501A-4EAA-985A-2DB191ADD316}" dt="2024-10-14T12:48:05.119" v="397" actId="20577"/>
        <pc:sldMkLst>
          <pc:docMk/>
          <pc:sldMk cId="2506916502" sldId="263"/>
        </pc:sldMkLst>
      </pc:sldChg>
      <pc:sldChg chg="modSp mod">
        <pc:chgData name="Jolien Dewaegeneere" userId="b6b98d41-caaf-4ddf-b1f5-0fd4faf428cf" providerId="ADAL" clId="{B73A5907-501A-4EAA-985A-2DB191ADD316}" dt="2024-10-14T13:13:57.318" v="975" actId="20577"/>
        <pc:sldMkLst>
          <pc:docMk/>
          <pc:sldMk cId="4009752034" sldId="276"/>
        </pc:sldMkLst>
      </pc:sldChg>
      <pc:sldChg chg="modSp mod">
        <pc:chgData name="Jolien Dewaegeneere" userId="b6b98d41-caaf-4ddf-b1f5-0fd4faf428cf" providerId="ADAL" clId="{B73A5907-501A-4EAA-985A-2DB191ADD316}" dt="2024-10-14T14:41:12.312" v="4194" actId="20577"/>
        <pc:sldMkLst>
          <pc:docMk/>
          <pc:sldMk cId="4198561225" sldId="277"/>
        </pc:sldMkLst>
      </pc:sldChg>
      <pc:sldChg chg="addSp delSp modSp mod ord modAnim">
        <pc:chgData name="Jolien Dewaegeneere" userId="b6b98d41-caaf-4ddf-b1f5-0fd4faf428cf" providerId="ADAL" clId="{B73A5907-501A-4EAA-985A-2DB191ADD316}" dt="2024-10-14T13:18:42.658" v="1034"/>
        <pc:sldMkLst>
          <pc:docMk/>
          <pc:sldMk cId="3455119626" sldId="280"/>
        </pc:sldMkLst>
      </pc:sldChg>
      <pc:sldChg chg="addSp delSp modSp mod ord modAnim">
        <pc:chgData name="Jolien Dewaegeneere" userId="b6b98d41-caaf-4ddf-b1f5-0fd4faf428cf" providerId="ADAL" clId="{B73A5907-501A-4EAA-985A-2DB191ADD316}" dt="2024-10-14T12:59:23.784" v="641"/>
        <pc:sldMkLst>
          <pc:docMk/>
          <pc:sldMk cId="1622494454" sldId="295"/>
        </pc:sldMkLst>
      </pc:sldChg>
      <pc:sldChg chg="del">
        <pc:chgData name="Jolien Dewaegeneere" userId="b6b98d41-caaf-4ddf-b1f5-0fd4faf428cf" providerId="ADAL" clId="{B73A5907-501A-4EAA-985A-2DB191ADD316}" dt="2024-10-14T14:11:36.125" v="4035" actId="47"/>
        <pc:sldMkLst>
          <pc:docMk/>
          <pc:sldMk cId="2829637038" sldId="297"/>
        </pc:sldMkLst>
      </pc:sldChg>
      <pc:sldChg chg="addSp delSp modSp mod">
        <pc:chgData name="Jolien Dewaegeneere" userId="b6b98d41-caaf-4ddf-b1f5-0fd4faf428cf" providerId="ADAL" clId="{B73A5907-501A-4EAA-985A-2DB191ADD316}" dt="2024-10-14T13:05:44.547" v="791" actId="1035"/>
        <pc:sldMkLst>
          <pc:docMk/>
          <pc:sldMk cId="719301151" sldId="300"/>
        </pc:sldMkLst>
      </pc:sldChg>
      <pc:sldChg chg="del">
        <pc:chgData name="Jolien Dewaegeneere" userId="b6b98d41-caaf-4ddf-b1f5-0fd4faf428cf" providerId="ADAL" clId="{B73A5907-501A-4EAA-985A-2DB191ADD316}" dt="2024-10-14T13:09:48.038" v="863" actId="47"/>
        <pc:sldMkLst>
          <pc:docMk/>
          <pc:sldMk cId="1280337726" sldId="2544"/>
        </pc:sldMkLst>
      </pc:sldChg>
      <pc:sldChg chg="delSp del mod delAnim">
        <pc:chgData name="Jolien Dewaegeneere" userId="b6b98d41-caaf-4ddf-b1f5-0fd4faf428cf" providerId="ADAL" clId="{B73A5907-501A-4EAA-985A-2DB191ADD316}" dt="2024-10-14T13:09:46.678" v="862" actId="47"/>
        <pc:sldMkLst>
          <pc:docMk/>
          <pc:sldMk cId="167278338" sldId="2551"/>
        </pc:sldMkLst>
      </pc:sldChg>
      <pc:sldChg chg="modSp del modAnim">
        <pc:chgData name="Jolien Dewaegeneere" userId="b6b98d41-caaf-4ddf-b1f5-0fd4faf428cf" providerId="ADAL" clId="{B73A5907-501A-4EAA-985A-2DB191ADD316}" dt="2024-10-14T13:09:49.494" v="864" actId="47"/>
        <pc:sldMkLst>
          <pc:docMk/>
          <pc:sldMk cId="2564038288" sldId="2554"/>
        </pc:sldMkLst>
      </pc:sldChg>
      <pc:sldChg chg="del">
        <pc:chgData name="Jolien Dewaegeneere" userId="b6b98d41-caaf-4ddf-b1f5-0fd4faf428cf" providerId="ADAL" clId="{B73A5907-501A-4EAA-985A-2DB191ADD316}" dt="2024-10-14T13:11:17.757" v="865" actId="47"/>
        <pc:sldMkLst>
          <pc:docMk/>
          <pc:sldMk cId="963562384" sldId="2555"/>
        </pc:sldMkLst>
      </pc:sldChg>
      <pc:sldChg chg="addSp delSp modSp add mod ord modAnim">
        <pc:chgData name="Jolien Dewaegeneere" userId="b6b98d41-caaf-4ddf-b1f5-0fd4faf428cf" providerId="ADAL" clId="{B73A5907-501A-4EAA-985A-2DB191ADD316}" dt="2024-10-14T13:11:48.378" v="866"/>
        <pc:sldMkLst>
          <pc:docMk/>
          <pc:sldMk cId="780416330" sldId="2556"/>
        </pc:sldMkLst>
      </pc:sldChg>
      <pc:sldChg chg="addSp delSp modSp add del mod ord">
        <pc:chgData name="Jolien Dewaegeneere" userId="b6b98d41-caaf-4ddf-b1f5-0fd4faf428cf" providerId="ADAL" clId="{B73A5907-501A-4EAA-985A-2DB191ADD316}" dt="2024-10-14T13:18:50.368" v="1035" actId="47"/>
        <pc:sldMkLst>
          <pc:docMk/>
          <pc:sldMk cId="1223821854" sldId="2557"/>
        </pc:sldMkLst>
      </pc:sldChg>
      <pc:sldChg chg="addSp delSp modSp add mod modAnim">
        <pc:chgData name="Jolien Dewaegeneere" userId="b6b98d41-caaf-4ddf-b1f5-0fd4faf428cf" providerId="ADAL" clId="{B73A5907-501A-4EAA-985A-2DB191ADD316}" dt="2024-10-14T14:08:55.713" v="3995"/>
        <pc:sldMkLst>
          <pc:docMk/>
          <pc:sldMk cId="4022937943" sldId="2564"/>
        </pc:sldMkLst>
      </pc:sldChg>
      <pc:sldChg chg="modSp add mod ord">
        <pc:chgData name="Jolien Dewaegeneere" userId="b6b98d41-caaf-4ddf-b1f5-0fd4faf428cf" providerId="ADAL" clId="{B73A5907-501A-4EAA-985A-2DB191ADD316}" dt="2024-10-14T14:12:14.746" v="4038" actId="255"/>
        <pc:sldMkLst>
          <pc:docMk/>
          <pc:sldMk cId="2619871121" sldId="2565"/>
        </pc:sldMkLst>
      </pc:sldChg>
      <pc:sldChg chg="modSp add mod ord">
        <pc:chgData name="Jolien Dewaegeneere" userId="b6b98d41-caaf-4ddf-b1f5-0fd4faf428cf" providerId="ADAL" clId="{B73A5907-501A-4EAA-985A-2DB191ADD316}" dt="2024-10-14T14:56:09.181" v="4682" actId="20577"/>
        <pc:sldMkLst>
          <pc:docMk/>
          <pc:sldMk cId="1446268278" sldId="2566"/>
        </pc:sldMkLst>
      </pc:sldChg>
      <pc:sldChg chg="add del">
        <pc:chgData name="Jolien Dewaegeneere" userId="b6b98d41-caaf-4ddf-b1f5-0fd4faf428cf" providerId="ADAL" clId="{B73A5907-501A-4EAA-985A-2DB191ADD316}" dt="2024-10-14T14:42:07.862" v="4317" actId="47"/>
        <pc:sldMkLst>
          <pc:docMk/>
          <pc:sldMk cId="3284155632" sldId="2567"/>
        </pc:sldMkLst>
      </pc:sldChg>
      <pc:sldChg chg="modSp add mod ord">
        <pc:chgData name="Jolien Dewaegeneere" userId="b6b98d41-caaf-4ddf-b1f5-0fd4faf428cf" providerId="ADAL" clId="{B73A5907-501A-4EAA-985A-2DB191ADD316}" dt="2024-10-14T14:59:39.072" v="4999" actId="5793"/>
        <pc:sldMkLst>
          <pc:docMk/>
          <pc:sldMk cId="3326960353" sldId="2567"/>
        </pc:sldMkLst>
      </pc:sldChg>
      <pc:sldChg chg="add">
        <pc:chgData name="Jolien Dewaegeneere" userId="b6b98d41-caaf-4ddf-b1f5-0fd4faf428cf" providerId="ADAL" clId="{B73A5907-501A-4EAA-985A-2DB191ADD316}" dt="2024-10-14T14:42:57.529" v="4321" actId="2890"/>
        <pc:sldMkLst>
          <pc:docMk/>
          <pc:sldMk cId="2430049276" sldId="2568"/>
        </pc:sldMkLst>
      </pc:sldChg>
      <pc:sldChg chg="add">
        <pc:chgData name="Jolien Dewaegeneere" userId="b6b98d41-caaf-4ddf-b1f5-0fd4faf428cf" providerId="ADAL" clId="{B73A5907-501A-4EAA-985A-2DB191ADD316}" dt="2024-10-14T14:42:59.550" v="4322" actId="2890"/>
        <pc:sldMkLst>
          <pc:docMk/>
          <pc:sldMk cId="34736995" sldId="2569"/>
        </pc:sldMkLst>
      </pc:sldChg>
      <pc:sldChg chg="add">
        <pc:chgData name="Jolien Dewaegeneere" userId="b6b98d41-caaf-4ddf-b1f5-0fd4faf428cf" providerId="ADAL" clId="{B73A5907-501A-4EAA-985A-2DB191ADD316}" dt="2024-10-14T14:43:01.104" v="4323" actId="2890"/>
        <pc:sldMkLst>
          <pc:docMk/>
          <pc:sldMk cId="505290387" sldId="2570"/>
        </pc:sldMkLst>
      </pc:sldChg>
      <pc:sldChg chg="add">
        <pc:chgData name="Jolien Dewaegeneere" userId="b6b98d41-caaf-4ddf-b1f5-0fd4faf428cf" providerId="ADAL" clId="{B73A5907-501A-4EAA-985A-2DB191ADD316}" dt="2024-10-14T14:43:03.173" v="4324" actId="2890"/>
        <pc:sldMkLst>
          <pc:docMk/>
          <pc:sldMk cId="1852733769" sldId="2571"/>
        </pc:sldMkLst>
      </pc:sldChg>
      <pc:sldChg chg="modSp add mod">
        <pc:chgData name="Jolien Dewaegeneere" userId="b6b98d41-caaf-4ddf-b1f5-0fd4faf428cf" providerId="ADAL" clId="{B73A5907-501A-4EAA-985A-2DB191ADD316}" dt="2024-10-14T15:01:19.892" v="5124" actId="20577"/>
        <pc:sldMkLst>
          <pc:docMk/>
          <pc:sldMk cId="1430867001" sldId="2572"/>
        </pc:sldMkLst>
      </pc:sldChg>
    </pc:docChg>
  </pc:docChgLst>
  <pc:docChgLst>
    <pc:chgData name="Saar Deleu" userId="S::saar.deleu@katholiekonderwijs.vlaanderen::5a9477cf-1426-4451-b57d-da48280c7926" providerId="AD" clId="Web-{0B3C7727-7F68-6720-9D46-A286CFA7043C}"/>
    <pc:docChg chg="addSld delSld modSld">
      <pc:chgData name="Saar Deleu" userId="S::saar.deleu@katholiekonderwijs.vlaanderen::5a9477cf-1426-4451-b57d-da48280c7926" providerId="AD" clId="Web-{0B3C7727-7F68-6720-9D46-A286CFA7043C}" dt="2025-01-28T16:43:05.830" v="3023" actId="20577"/>
      <pc:docMkLst>
        <pc:docMk/>
      </pc:docMkLst>
      <pc:sldChg chg="modSp">
        <pc:chgData name="Saar Deleu" userId="S::saar.deleu@katholiekonderwijs.vlaanderen::5a9477cf-1426-4451-b57d-da48280c7926" providerId="AD" clId="Web-{0B3C7727-7F68-6720-9D46-A286CFA7043C}" dt="2025-01-28T12:40:52.558" v="12" actId="20577"/>
        <pc:sldMkLst>
          <pc:docMk/>
          <pc:sldMk cId="3259767730" sldId="257"/>
        </pc:sldMkLst>
        <pc:spChg chg="mod">
          <ac:chgData name="Saar Deleu" userId="S::saar.deleu@katholiekonderwijs.vlaanderen::5a9477cf-1426-4451-b57d-da48280c7926" providerId="AD" clId="Web-{0B3C7727-7F68-6720-9D46-A286CFA7043C}" dt="2025-01-28T12:40:49.995" v="1" actId="20577"/>
          <ac:spMkLst>
            <pc:docMk/>
            <pc:sldMk cId="3259767730" sldId="257"/>
            <ac:spMk id="6" creationId="{1435E2D8-25CE-4D95-42F7-2B3BEDF74385}"/>
          </ac:spMkLst>
        </pc:spChg>
        <pc:spChg chg="mod">
          <ac:chgData name="Saar Deleu" userId="S::saar.deleu@katholiekonderwijs.vlaanderen::5a9477cf-1426-4451-b57d-da48280c7926" providerId="AD" clId="Web-{0B3C7727-7F68-6720-9D46-A286CFA7043C}" dt="2025-01-28T12:40:52.558" v="12" actId="20577"/>
          <ac:spMkLst>
            <pc:docMk/>
            <pc:sldMk cId="3259767730" sldId="257"/>
            <ac:spMk id="7" creationId="{78387532-7CEC-1810-9E09-8DE9D371DB72}"/>
          </ac:spMkLst>
        </pc:spChg>
      </pc:sldChg>
      <pc:sldChg chg="modSp">
        <pc:chgData name="Saar Deleu" userId="S::saar.deleu@katholiekonderwijs.vlaanderen::5a9477cf-1426-4451-b57d-da48280c7926" providerId="AD" clId="Web-{0B3C7727-7F68-6720-9D46-A286CFA7043C}" dt="2025-01-28T12:41:46.231" v="52" actId="20577"/>
        <pc:sldMkLst>
          <pc:docMk/>
          <pc:sldMk cId="2506916502" sldId="263"/>
        </pc:sldMkLst>
        <pc:spChg chg="mod">
          <ac:chgData name="Saar Deleu" userId="S::saar.deleu@katholiekonderwijs.vlaanderen::5a9477cf-1426-4451-b57d-da48280c7926" providerId="AD" clId="Web-{0B3C7727-7F68-6720-9D46-A286CFA7043C}" dt="2025-01-28T12:41:46.231" v="52" actId="20577"/>
          <ac:spMkLst>
            <pc:docMk/>
            <pc:sldMk cId="2506916502" sldId="263"/>
            <ac:spMk id="5" creationId="{4725D6FB-66C0-F944-C4C1-FBCBE61E0090}"/>
          </ac:spMkLst>
        </pc:spChg>
      </pc:sldChg>
      <pc:sldChg chg="del">
        <pc:chgData name="Saar Deleu" userId="S::saar.deleu@katholiekonderwijs.vlaanderen::5a9477cf-1426-4451-b57d-da48280c7926" providerId="AD" clId="Web-{0B3C7727-7F68-6720-9D46-A286CFA7043C}" dt="2025-01-28T14:45:21.400" v="3001"/>
        <pc:sldMkLst>
          <pc:docMk/>
          <pc:sldMk cId="2973935119" sldId="270"/>
        </pc:sldMkLst>
      </pc:sldChg>
      <pc:sldChg chg="del">
        <pc:chgData name="Saar Deleu" userId="S::saar.deleu@katholiekonderwijs.vlaanderen::5a9477cf-1426-4451-b57d-da48280c7926" providerId="AD" clId="Web-{0B3C7727-7F68-6720-9D46-A286CFA7043C}" dt="2025-01-28T14:45:30.588" v="3010"/>
        <pc:sldMkLst>
          <pc:docMk/>
          <pc:sldMk cId="2674855985" sldId="272"/>
        </pc:sldMkLst>
      </pc:sldChg>
      <pc:sldChg chg="del">
        <pc:chgData name="Saar Deleu" userId="S::saar.deleu@katholiekonderwijs.vlaanderen::5a9477cf-1426-4451-b57d-da48280c7926" providerId="AD" clId="Web-{0B3C7727-7F68-6720-9D46-A286CFA7043C}" dt="2025-01-28T14:45:21.416" v="3007"/>
        <pc:sldMkLst>
          <pc:docMk/>
          <pc:sldMk cId="1790898520" sldId="275"/>
        </pc:sldMkLst>
      </pc:sldChg>
      <pc:sldChg chg="del">
        <pc:chgData name="Saar Deleu" userId="S::saar.deleu@katholiekonderwijs.vlaanderen::5a9477cf-1426-4451-b57d-da48280c7926" providerId="AD" clId="Web-{0B3C7727-7F68-6720-9D46-A286CFA7043C}" dt="2025-01-28T14:45:21.400" v="3004"/>
        <pc:sldMkLst>
          <pc:docMk/>
          <pc:sldMk cId="4009752034" sldId="276"/>
        </pc:sldMkLst>
      </pc:sldChg>
      <pc:sldChg chg="modSp">
        <pc:chgData name="Saar Deleu" userId="S::saar.deleu@katholiekonderwijs.vlaanderen::5a9477cf-1426-4451-b57d-da48280c7926" providerId="AD" clId="Web-{0B3C7727-7F68-6720-9D46-A286CFA7043C}" dt="2025-01-28T12:41:10.418" v="21" actId="20577"/>
        <pc:sldMkLst>
          <pc:docMk/>
          <pc:sldMk cId="4198561225" sldId="277"/>
        </pc:sldMkLst>
        <pc:spChg chg="mod">
          <ac:chgData name="Saar Deleu" userId="S::saar.deleu@katholiekonderwijs.vlaanderen::5a9477cf-1426-4451-b57d-da48280c7926" providerId="AD" clId="Web-{0B3C7727-7F68-6720-9D46-A286CFA7043C}" dt="2025-01-28T12:41:10.418" v="21" actId="20577"/>
          <ac:spMkLst>
            <pc:docMk/>
            <pc:sldMk cId="4198561225" sldId="277"/>
            <ac:spMk id="4" creationId="{18F9CAA7-4574-3B90-D752-4BE888FBA010}"/>
          </ac:spMkLst>
        </pc:spChg>
      </pc:sldChg>
      <pc:sldChg chg="del">
        <pc:chgData name="Saar Deleu" userId="S::saar.deleu@katholiekonderwijs.vlaanderen::5a9477cf-1426-4451-b57d-da48280c7926" providerId="AD" clId="Web-{0B3C7727-7F68-6720-9D46-A286CFA7043C}" dt="2025-01-28T14:45:21.400" v="3005"/>
        <pc:sldMkLst>
          <pc:docMk/>
          <pc:sldMk cId="605720951" sldId="278"/>
        </pc:sldMkLst>
      </pc:sldChg>
      <pc:sldChg chg="modSp delAnim">
        <pc:chgData name="Saar Deleu" userId="S::saar.deleu@katholiekonderwijs.vlaanderen::5a9477cf-1426-4451-b57d-da48280c7926" providerId="AD" clId="Web-{0B3C7727-7F68-6720-9D46-A286CFA7043C}" dt="2025-01-28T12:44:29.925" v="139" actId="20577"/>
        <pc:sldMkLst>
          <pc:docMk/>
          <pc:sldMk cId="3455119626" sldId="280"/>
        </pc:sldMkLst>
        <pc:spChg chg="mod">
          <ac:chgData name="Saar Deleu" userId="S::saar.deleu@katholiekonderwijs.vlaanderen::5a9477cf-1426-4451-b57d-da48280c7926" providerId="AD" clId="Web-{0B3C7727-7F68-6720-9D46-A286CFA7043C}" dt="2025-01-28T12:44:17.690" v="129" actId="20577"/>
          <ac:spMkLst>
            <pc:docMk/>
            <pc:sldMk cId="3455119626" sldId="280"/>
            <ac:spMk id="4" creationId="{8C452B00-63B9-9F49-F05D-3F6B5DE6BBA4}"/>
          </ac:spMkLst>
        </pc:spChg>
        <pc:spChg chg="mod">
          <ac:chgData name="Saar Deleu" userId="S::saar.deleu@katholiekonderwijs.vlaanderen::5a9477cf-1426-4451-b57d-da48280c7926" providerId="AD" clId="Web-{0B3C7727-7F68-6720-9D46-A286CFA7043C}" dt="2025-01-28T12:44:29.925" v="139" actId="20577"/>
          <ac:spMkLst>
            <pc:docMk/>
            <pc:sldMk cId="3455119626" sldId="280"/>
            <ac:spMk id="11" creationId="{5789C4BF-5FAE-05D0-3BE2-25F43D1746AE}"/>
          </ac:spMkLst>
        </pc:spChg>
      </pc:sldChg>
      <pc:sldChg chg="del">
        <pc:chgData name="Saar Deleu" userId="S::saar.deleu@katholiekonderwijs.vlaanderen::5a9477cf-1426-4451-b57d-da48280c7926" providerId="AD" clId="Web-{0B3C7727-7F68-6720-9D46-A286CFA7043C}" dt="2025-01-28T14:45:21.400" v="3003"/>
        <pc:sldMkLst>
          <pc:docMk/>
          <pc:sldMk cId="756188716" sldId="281"/>
        </pc:sldMkLst>
      </pc:sldChg>
      <pc:sldChg chg="del">
        <pc:chgData name="Saar Deleu" userId="S::saar.deleu@katholiekonderwijs.vlaanderen::5a9477cf-1426-4451-b57d-da48280c7926" providerId="AD" clId="Web-{0B3C7727-7F68-6720-9D46-A286CFA7043C}" dt="2025-01-28T14:45:21.400" v="3002"/>
        <pc:sldMkLst>
          <pc:docMk/>
          <pc:sldMk cId="3280839196" sldId="282"/>
        </pc:sldMkLst>
      </pc:sldChg>
      <pc:sldChg chg="modSp modCm">
        <pc:chgData name="Saar Deleu" userId="S::saar.deleu@katholiekonderwijs.vlaanderen::5a9477cf-1426-4451-b57d-da48280c7926" providerId="AD" clId="Web-{0B3C7727-7F68-6720-9D46-A286CFA7043C}" dt="2025-01-28T14:08:20.665" v="2156"/>
        <pc:sldMkLst>
          <pc:docMk/>
          <pc:sldMk cId="493747511" sldId="283"/>
        </pc:sldMkLst>
        <pc:graphicFrameChg chg="mod modGraphic">
          <ac:chgData name="Saar Deleu" userId="S::saar.deleu@katholiekonderwijs.vlaanderen::5a9477cf-1426-4451-b57d-da48280c7926" providerId="AD" clId="Web-{0B3C7727-7F68-6720-9D46-A286CFA7043C}" dt="2025-01-28T14:08:20.665" v="2156"/>
          <ac:graphicFrameMkLst>
            <pc:docMk/>
            <pc:sldMk cId="493747511" sldId="283"/>
            <ac:graphicFrameMk id="4" creationId="{B67C1BD2-8381-B1A2-2889-5E0F93B9D938}"/>
          </ac:graphicFrameMkLst>
        </pc:graphicFrame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0B3C7727-7F68-6720-9D46-A286CFA7043C}" dt="2025-01-28T14:08:20.665" v="2155"/>
              <pc2:cmMkLst xmlns:pc2="http://schemas.microsoft.com/office/powerpoint/2019/9/main/command">
                <pc:docMk/>
                <pc:sldMk cId="493747511" sldId="283"/>
                <pc2:cmMk id="{53593940-7456-48AE-BBC2-47B6310C5580}"/>
              </pc2:cmMkLst>
            </pc226:cmChg>
            <pc226:cmChg xmlns:pc226="http://schemas.microsoft.com/office/powerpoint/2022/06/main/command" chg="mod">
              <pc226:chgData name="Saar Deleu" userId="S::saar.deleu@katholiekonderwijs.vlaanderen::5a9477cf-1426-4451-b57d-da48280c7926" providerId="AD" clId="Web-{0B3C7727-7F68-6720-9D46-A286CFA7043C}" dt="2025-01-28T13:43:17.815" v="1219"/>
              <pc2:cmMkLst xmlns:pc2="http://schemas.microsoft.com/office/powerpoint/2019/9/main/command">
                <pc:docMk/>
                <pc:sldMk cId="493747511" sldId="283"/>
                <pc2:cmMk id="{B4549EE5-3E15-4D31-A912-F534B2CAC8E6}"/>
              </pc2:cmMkLst>
            </pc226:cmChg>
          </p:ext>
        </pc:extLst>
      </pc:sldChg>
      <pc:sldChg chg="del">
        <pc:chgData name="Saar Deleu" userId="S::saar.deleu@katholiekonderwijs.vlaanderen::5a9477cf-1426-4451-b57d-da48280c7926" providerId="AD" clId="Web-{0B3C7727-7F68-6720-9D46-A286CFA7043C}" dt="2025-01-28T14:45:21.400" v="3000"/>
        <pc:sldMkLst>
          <pc:docMk/>
          <pc:sldMk cId="1050727007" sldId="284"/>
        </pc:sldMkLst>
      </pc:sldChg>
      <pc:sldChg chg="del">
        <pc:chgData name="Saar Deleu" userId="S::saar.deleu@katholiekonderwijs.vlaanderen::5a9477cf-1426-4451-b57d-da48280c7926" providerId="AD" clId="Web-{0B3C7727-7F68-6720-9D46-A286CFA7043C}" dt="2025-01-28T14:45:36.432" v="3014"/>
        <pc:sldMkLst>
          <pc:docMk/>
          <pc:sldMk cId="3377897443" sldId="290"/>
        </pc:sldMkLst>
      </pc:sldChg>
      <pc:sldChg chg="del">
        <pc:chgData name="Saar Deleu" userId="S::saar.deleu@katholiekonderwijs.vlaanderen::5a9477cf-1426-4451-b57d-da48280c7926" providerId="AD" clId="Web-{0B3C7727-7F68-6720-9D46-A286CFA7043C}" dt="2025-01-28T14:45:36.025" v="3013"/>
        <pc:sldMkLst>
          <pc:docMk/>
          <pc:sldMk cId="3757031035" sldId="291"/>
        </pc:sldMkLst>
      </pc:sldChg>
      <pc:sldChg chg="del">
        <pc:chgData name="Saar Deleu" userId="S::saar.deleu@katholiekonderwijs.vlaanderen::5a9477cf-1426-4451-b57d-da48280c7926" providerId="AD" clId="Web-{0B3C7727-7F68-6720-9D46-A286CFA7043C}" dt="2025-01-28T14:45:35.682" v="3012"/>
        <pc:sldMkLst>
          <pc:docMk/>
          <pc:sldMk cId="1439443620" sldId="292"/>
        </pc:sldMkLst>
      </pc:sldChg>
      <pc:sldChg chg="del">
        <pc:chgData name="Saar Deleu" userId="S::saar.deleu@katholiekonderwijs.vlaanderen::5a9477cf-1426-4451-b57d-da48280c7926" providerId="AD" clId="Web-{0B3C7727-7F68-6720-9D46-A286CFA7043C}" dt="2025-01-28T14:45:35.353" v="3011"/>
        <pc:sldMkLst>
          <pc:docMk/>
          <pc:sldMk cId="3939911114" sldId="293"/>
        </pc:sldMkLst>
      </pc:sldChg>
      <pc:sldChg chg="modSp">
        <pc:chgData name="Saar Deleu" userId="S::saar.deleu@katholiekonderwijs.vlaanderen::5a9477cf-1426-4451-b57d-da48280c7926" providerId="AD" clId="Web-{0B3C7727-7F68-6720-9D46-A286CFA7043C}" dt="2025-01-28T12:52:51.177" v="306" actId="20577"/>
        <pc:sldMkLst>
          <pc:docMk/>
          <pc:sldMk cId="3760508924" sldId="294"/>
        </pc:sldMkLst>
        <pc:spChg chg="mod">
          <ac:chgData name="Saar Deleu" userId="S::saar.deleu@katholiekonderwijs.vlaanderen::5a9477cf-1426-4451-b57d-da48280c7926" providerId="AD" clId="Web-{0B3C7727-7F68-6720-9D46-A286CFA7043C}" dt="2025-01-28T12:52:51.177" v="306" actId="20577"/>
          <ac:spMkLst>
            <pc:docMk/>
            <pc:sldMk cId="3760508924" sldId="294"/>
            <ac:spMk id="3" creationId="{56449C31-B2A1-50BD-F849-0B7A11DC2B5B}"/>
          </ac:spMkLst>
        </pc:spChg>
      </pc:sldChg>
      <pc:sldChg chg="modSp delAnim">
        <pc:chgData name="Saar Deleu" userId="S::saar.deleu@katholiekonderwijs.vlaanderen::5a9477cf-1426-4451-b57d-da48280c7926" providerId="AD" clId="Web-{0B3C7727-7F68-6720-9D46-A286CFA7043C}" dt="2025-01-28T12:44:47.472" v="141" actId="20577"/>
        <pc:sldMkLst>
          <pc:docMk/>
          <pc:sldMk cId="1622494454" sldId="295"/>
        </pc:sldMkLst>
        <pc:spChg chg="mod">
          <ac:chgData name="Saar Deleu" userId="S::saar.deleu@katholiekonderwijs.vlaanderen::5a9477cf-1426-4451-b57d-da48280c7926" providerId="AD" clId="Web-{0B3C7727-7F68-6720-9D46-A286CFA7043C}" dt="2025-01-28T12:42:09.607" v="72" actId="20577"/>
          <ac:spMkLst>
            <pc:docMk/>
            <pc:sldMk cId="1622494454" sldId="295"/>
            <ac:spMk id="2" creationId="{724B7813-6E70-A011-CB36-472CEAE5987B}"/>
          </ac:spMkLst>
        </pc:spChg>
        <pc:spChg chg="mod">
          <ac:chgData name="Saar Deleu" userId="S::saar.deleu@katholiekonderwijs.vlaanderen::5a9477cf-1426-4451-b57d-da48280c7926" providerId="AD" clId="Web-{0B3C7727-7F68-6720-9D46-A286CFA7043C}" dt="2025-01-28T12:42:11.967" v="73" actId="1076"/>
          <ac:spMkLst>
            <pc:docMk/>
            <pc:sldMk cId="1622494454" sldId="295"/>
            <ac:spMk id="4" creationId="{C99FA1B5-5CB6-4BAB-27E6-6B866A1164EB}"/>
          </ac:spMkLst>
        </pc:spChg>
        <pc:spChg chg="mod">
          <ac:chgData name="Saar Deleu" userId="S::saar.deleu@katholiekonderwijs.vlaanderen::5a9477cf-1426-4451-b57d-da48280c7926" providerId="AD" clId="Web-{0B3C7727-7F68-6720-9D46-A286CFA7043C}" dt="2025-01-28T12:42:30.202" v="80" actId="1076"/>
          <ac:spMkLst>
            <pc:docMk/>
            <pc:sldMk cId="1622494454" sldId="295"/>
            <ac:spMk id="6" creationId="{35A9DA1F-BC6C-FB16-642D-E7207DBD6072}"/>
          </ac:spMkLst>
        </pc:spChg>
        <pc:spChg chg="mod">
          <ac:chgData name="Saar Deleu" userId="S::saar.deleu@katholiekonderwijs.vlaanderen::5a9477cf-1426-4451-b57d-da48280c7926" providerId="AD" clId="Web-{0B3C7727-7F68-6720-9D46-A286CFA7043C}" dt="2025-01-28T12:43:39.923" v="112" actId="20577"/>
          <ac:spMkLst>
            <pc:docMk/>
            <pc:sldMk cId="1622494454" sldId="295"/>
            <ac:spMk id="7" creationId="{697D4FDA-18D7-2B4C-E6DA-208A7957B98A}"/>
          </ac:spMkLst>
        </pc:spChg>
        <pc:spChg chg="mod">
          <ac:chgData name="Saar Deleu" userId="S::saar.deleu@katholiekonderwijs.vlaanderen::5a9477cf-1426-4451-b57d-da48280c7926" providerId="AD" clId="Web-{0B3C7727-7F68-6720-9D46-A286CFA7043C}" dt="2025-01-28T12:44:47.472" v="141" actId="20577"/>
          <ac:spMkLst>
            <pc:docMk/>
            <pc:sldMk cId="1622494454" sldId="295"/>
            <ac:spMk id="11" creationId="{142166DA-4DC3-233D-BEDF-BDB5FB9DC165}"/>
          </ac:spMkLst>
        </pc:spChg>
      </pc:sldChg>
      <pc:sldChg chg="addSp delSp modSp delAnim">
        <pc:chgData name="Saar Deleu" userId="S::saar.deleu@katholiekonderwijs.vlaanderen::5a9477cf-1426-4451-b57d-da48280c7926" providerId="AD" clId="Web-{0B3C7727-7F68-6720-9D46-A286CFA7043C}" dt="2025-01-28T14:26:52.562" v="2980" actId="1076"/>
        <pc:sldMkLst>
          <pc:docMk/>
          <pc:sldMk cId="182222199" sldId="296"/>
        </pc:sldMkLst>
        <pc:spChg chg="add mod">
          <ac:chgData name="Saar Deleu" userId="S::saar.deleu@katholiekonderwijs.vlaanderen::5a9477cf-1426-4451-b57d-da48280c7926" providerId="AD" clId="Web-{0B3C7727-7F68-6720-9D46-A286CFA7043C}" dt="2025-01-28T13:24:32.760" v="451" actId="1076"/>
          <ac:spMkLst>
            <pc:docMk/>
            <pc:sldMk cId="182222199" sldId="296"/>
            <ac:spMk id="4" creationId="{2C1B4013-8521-43A5-9E60-11CDECC98279}"/>
          </ac:spMkLst>
        </pc:spChg>
        <pc:spChg chg="add mod">
          <ac:chgData name="Saar Deleu" userId="S::saar.deleu@katholiekonderwijs.vlaanderen::5a9477cf-1426-4451-b57d-da48280c7926" providerId="AD" clId="Web-{0B3C7727-7F68-6720-9D46-A286CFA7043C}" dt="2025-01-28T13:26:25.029" v="513" actId="20577"/>
          <ac:spMkLst>
            <pc:docMk/>
            <pc:sldMk cId="182222199" sldId="296"/>
            <ac:spMk id="6" creationId="{3872755A-505C-56FF-5E3A-44975DCF2892}"/>
          </ac:spMkLst>
        </pc:spChg>
        <pc:spChg chg="add mod">
          <ac:chgData name="Saar Deleu" userId="S::saar.deleu@katholiekonderwijs.vlaanderen::5a9477cf-1426-4451-b57d-da48280c7926" providerId="AD" clId="Web-{0B3C7727-7F68-6720-9D46-A286CFA7043C}" dt="2025-01-28T14:26:52.562" v="2980" actId="1076"/>
          <ac:spMkLst>
            <pc:docMk/>
            <pc:sldMk cId="182222199" sldId="296"/>
            <ac:spMk id="7" creationId="{BC6F42C1-7242-EFB4-6987-553F34332524}"/>
          </ac:spMkLst>
        </pc:spChg>
        <pc:picChg chg="add mod">
          <ac:chgData name="Saar Deleu" userId="S::saar.deleu@katholiekonderwijs.vlaanderen::5a9477cf-1426-4451-b57d-da48280c7926" providerId="AD" clId="Web-{0B3C7727-7F68-6720-9D46-A286CFA7043C}" dt="2025-01-28T14:26:35.920" v="2976" actId="1076"/>
          <ac:picMkLst>
            <pc:docMk/>
            <pc:sldMk cId="182222199" sldId="296"/>
            <ac:picMk id="3" creationId="{17F6063F-8233-AE04-470A-7DA541D7D093}"/>
          </ac:picMkLst>
        </pc:picChg>
      </pc:sldChg>
      <pc:sldChg chg="del">
        <pc:chgData name="Saar Deleu" userId="S::saar.deleu@katholiekonderwijs.vlaanderen::5a9477cf-1426-4451-b57d-da48280c7926" providerId="AD" clId="Web-{0B3C7727-7F68-6720-9D46-A286CFA7043C}" dt="2025-01-28T14:45:21.416" v="3006"/>
        <pc:sldMkLst>
          <pc:docMk/>
          <pc:sldMk cId="3441505868" sldId="299"/>
        </pc:sldMkLst>
      </pc:sldChg>
      <pc:sldChg chg="modSp delAnim">
        <pc:chgData name="Saar Deleu" userId="S::saar.deleu@katholiekonderwijs.vlaanderen::5a9477cf-1426-4451-b57d-da48280c7926" providerId="AD" clId="Web-{0B3C7727-7F68-6720-9D46-A286CFA7043C}" dt="2025-01-28T12:52:23.004" v="305"/>
        <pc:sldMkLst>
          <pc:docMk/>
          <pc:sldMk cId="4022937943" sldId="2564"/>
        </pc:sldMkLst>
        <pc:graphicFrameChg chg="mod modGraphic">
          <ac:chgData name="Saar Deleu" userId="S::saar.deleu@katholiekonderwijs.vlaanderen::5a9477cf-1426-4451-b57d-da48280c7926" providerId="AD" clId="Web-{0B3C7727-7F68-6720-9D46-A286CFA7043C}" dt="2025-01-28T12:52:23.004" v="305"/>
          <ac:graphicFrameMkLst>
            <pc:docMk/>
            <pc:sldMk cId="4022937943" sldId="2564"/>
            <ac:graphicFrameMk id="4" creationId="{4FD655F1-10C7-74BB-8DA9-9DD53BF3D363}"/>
          </ac:graphicFrameMkLst>
        </pc:graphicFrameChg>
      </pc:sldChg>
      <pc:sldChg chg="modSp">
        <pc:chgData name="Saar Deleu" userId="S::saar.deleu@katholiekonderwijs.vlaanderen::5a9477cf-1426-4451-b57d-da48280c7926" providerId="AD" clId="Web-{0B3C7727-7F68-6720-9D46-A286CFA7043C}" dt="2025-01-28T12:45:03.129" v="145" actId="20577"/>
        <pc:sldMkLst>
          <pc:docMk/>
          <pc:sldMk cId="2619871121" sldId="2565"/>
        </pc:sldMkLst>
        <pc:spChg chg="mod">
          <ac:chgData name="Saar Deleu" userId="S::saar.deleu@katholiekonderwijs.vlaanderen::5a9477cf-1426-4451-b57d-da48280c7926" providerId="AD" clId="Web-{0B3C7727-7F68-6720-9D46-A286CFA7043C}" dt="2025-01-28T12:45:03.129" v="145" actId="20577"/>
          <ac:spMkLst>
            <pc:docMk/>
            <pc:sldMk cId="2619871121" sldId="2565"/>
            <ac:spMk id="3" creationId="{56449C31-B2A1-50BD-F849-0B7A11DC2B5B}"/>
          </ac:spMkLst>
        </pc:spChg>
      </pc:sldChg>
      <pc:sldChg chg="modSp">
        <pc:chgData name="Saar Deleu" userId="S::saar.deleu@katholiekonderwijs.vlaanderen::5a9477cf-1426-4451-b57d-da48280c7926" providerId="AD" clId="Web-{0B3C7727-7F68-6720-9D46-A286CFA7043C}" dt="2025-01-28T14:40:18.170" v="2983" actId="14100"/>
        <pc:sldMkLst>
          <pc:docMk/>
          <pc:sldMk cId="3326960353" sldId="2567"/>
        </pc:sldMkLst>
        <pc:spChg chg="mod">
          <ac:chgData name="Saar Deleu" userId="S::saar.deleu@katholiekonderwijs.vlaanderen::5a9477cf-1426-4451-b57d-da48280c7926" providerId="AD" clId="Web-{0B3C7727-7F68-6720-9D46-A286CFA7043C}" dt="2025-01-28T14:40:18.170" v="2983" actId="14100"/>
          <ac:spMkLst>
            <pc:docMk/>
            <pc:sldMk cId="3326960353" sldId="2567"/>
            <ac:spMk id="3" creationId="{A9D12EFA-6208-78DC-EDED-3354512CFB27}"/>
          </ac:spMkLst>
        </pc:spChg>
      </pc:sldChg>
      <pc:sldChg chg="modSp">
        <pc:chgData name="Saar Deleu" userId="S::saar.deleu@katholiekonderwijs.vlaanderen::5a9477cf-1426-4451-b57d-da48280c7926" providerId="AD" clId="Web-{0B3C7727-7F68-6720-9D46-A286CFA7043C}" dt="2025-01-28T14:44:59.555" v="2999" actId="20577"/>
        <pc:sldMkLst>
          <pc:docMk/>
          <pc:sldMk cId="2430049276" sldId="2568"/>
        </pc:sldMkLst>
        <pc:spChg chg="mod">
          <ac:chgData name="Saar Deleu" userId="S::saar.deleu@katholiekonderwijs.vlaanderen::5a9477cf-1426-4451-b57d-da48280c7926" providerId="AD" clId="Web-{0B3C7727-7F68-6720-9D46-A286CFA7043C}" dt="2025-01-28T14:44:59.555" v="2999" actId="20577"/>
          <ac:spMkLst>
            <pc:docMk/>
            <pc:sldMk cId="2430049276" sldId="2568"/>
            <ac:spMk id="3" creationId="{A9D12EFA-6208-78DC-EDED-3354512CFB27}"/>
          </ac:spMkLst>
        </pc:spChg>
      </pc:sldChg>
      <pc:sldChg chg="del">
        <pc:chgData name="Saar Deleu" userId="S::saar.deleu@katholiekonderwijs.vlaanderen::5a9477cf-1426-4451-b57d-da48280c7926" providerId="AD" clId="Web-{0B3C7727-7F68-6720-9D46-A286CFA7043C}" dt="2025-01-28T14:45:21.416" v="3009"/>
        <pc:sldMkLst>
          <pc:docMk/>
          <pc:sldMk cId="505290387" sldId="2570"/>
        </pc:sldMkLst>
      </pc:sldChg>
      <pc:sldChg chg="del">
        <pc:chgData name="Saar Deleu" userId="S::saar.deleu@katholiekonderwijs.vlaanderen::5a9477cf-1426-4451-b57d-da48280c7926" providerId="AD" clId="Web-{0B3C7727-7F68-6720-9D46-A286CFA7043C}" dt="2025-01-28T14:45:21.416" v="3008"/>
        <pc:sldMkLst>
          <pc:docMk/>
          <pc:sldMk cId="1852733769" sldId="2571"/>
        </pc:sldMkLst>
      </pc:sldChg>
      <pc:sldChg chg="modSp">
        <pc:chgData name="Saar Deleu" userId="S::saar.deleu@katholiekonderwijs.vlaanderen::5a9477cf-1426-4451-b57d-da48280c7926" providerId="AD" clId="Web-{0B3C7727-7F68-6720-9D46-A286CFA7043C}" dt="2025-01-28T14:40:37.656" v="2985" actId="14100"/>
        <pc:sldMkLst>
          <pc:docMk/>
          <pc:sldMk cId="1430867001" sldId="2572"/>
        </pc:sldMkLst>
        <pc:spChg chg="mod">
          <ac:chgData name="Saar Deleu" userId="S::saar.deleu@katholiekonderwijs.vlaanderen::5a9477cf-1426-4451-b57d-da48280c7926" providerId="AD" clId="Web-{0B3C7727-7F68-6720-9D46-A286CFA7043C}" dt="2025-01-28T14:40:37.656" v="2985" actId="14100"/>
          <ac:spMkLst>
            <pc:docMk/>
            <pc:sldMk cId="1430867001" sldId="2572"/>
            <ac:spMk id="3" creationId="{A9D12EFA-6208-78DC-EDED-3354512CFB27}"/>
          </ac:spMkLst>
        </pc:spChg>
      </pc:sldChg>
      <pc:sldChg chg="addSp modSp">
        <pc:chgData name="Saar Deleu" userId="S::saar.deleu@katholiekonderwijs.vlaanderen::5a9477cf-1426-4451-b57d-da48280c7926" providerId="AD" clId="Web-{0B3C7727-7F68-6720-9D46-A286CFA7043C}" dt="2025-01-28T14:11:35.422" v="2752" actId="20577"/>
        <pc:sldMkLst>
          <pc:docMk/>
          <pc:sldMk cId="1069677978" sldId="2573"/>
        </pc:sldMkLst>
        <pc:spChg chg="add mod">
          <ac:chgData name="Saar Deleu" userId="S::saar.deleu@katholiekonderwijs.vlaanderen::5a9477cf-1426-4451-b57d-da48280c7926" providerId="AD" clId="Web-{0B3C7727-7F68-6720-9D46-A286CFA7043C}" dt="2025-01-28T14:06:37.630" v="2055" actId="20577"/>
          <ac:spMkLst>
            <pc:docMk/>
            <pc:sldMk cId="1069677978" sldId="2573"/>
            <ac:spMk id="2" creationId="{776956F9-B157-458C-AA6C-44744BC2406F}"/>
          </ac:spMkLst>
        </pc:spChg>
        <pc:spChg chg="mod">
          <ac:chgData name="Saar Deleu" userId="S::saar.deleu@katholiekonderwijs.vlaanderen::5a9477cf-1426-4451-b57d-da48280c7926" providerId="AD" clId="Web-{0B3C7727-7F68-6720-9D46-A286CFA7043C}" dt="2025-01-28T14:11:35.422" v="2752" actId="20577"/>
          <ac:spMkLst>
            <pc:docMk/>
            <pc:sldMk cId="1069677978" sldId="2573"/>
            <ac:spMk id="5" creationId="{005E0F0C-1534-4991-06D7-BE32EF2C0F87}"/>
          </ac:spMkLst>
        </pc:spChg>
      </pc:sldChg>
      <pc:sldChg chg="modSp">
        <pc:chgData name="Saar Deleu" userId="S::saar.deleu@katholiekonderwijs.vlaanderen::5a9477cf-1426-4451-b57d-da48280c7926" providerId="AD" clId="Web-{0B3C7727-7F68-6720-9D46-A286CFA7043C}" dt="2025-01-28T14:11:46.219" v="2753" actId="20577"/>
        <pc:sldMkLst>
          <pc:docMk/>
          <pc:sldMk cId="735405452" sldId="2574"/>
        </pc:sldMkLst>
        <pc:spChg chg="mod">
          <ac:chgData name="Saar Deleu" userId="S::saar.deleu@katholiekonderwijs.vlaanderen::5a9477cf-1426-4451-b57d-da48280c7926" providerId="AD" clId="Web-{0B3C7727-7F68-6720-9D46-A286CFA7043C}" dt="2025-01-28T14:11:46.219" v="2753" actId="20577"/>
          <ac:spMkLst>
            <pc:docMk/>
            <pc:sldMk cId="735405452" sldId="2574"/>
            <ac:spMk id="5" creationId="{005E0F0C-1534-4991-06D7-BE32EF2C0F87}"/>
          </ac:spMkLst>
        </pc:spChg>
      </pc:sldChg>
      <pc:sldChg chg="modSp">
        <pc:chgData name="Saar Deleu" userId="S::saar.deleu@katholiekonderwijs.vlaanderen::5a9477cf-1426-4451-b57d-da48280c7926" providerId="AD" clId="Web-{0B3C7727-7F68-6720-9D46-A286CFA7043C}" dt="2025-01-28T14:14:14.803" v="2974"/>
        <pc:sldMkLst>
          <pc:docMk/>
          <pc:sldMk cId="2584399720" sldId="2575"/>
        </pc:sldMkLst>
        <pc:graphicFrameChg chg="mod modGraphic">
          <ac:chgData name="Saar Deleu" userId="S::saar.deleu@katholiekonderwijs.vlaanderen::5a9477cf-1426-4451-b57d-da48280c7926" providerId="AD" clId="Web-{0B3C7727-7F68-6720-9D46-A286CFA7043C}" dt="2025-01-28T14:14:14.803" v="2974"/>
          <ac:graphicFrameMkLst>
            <pc:docMk/>
            <pc:sldMk cId="2584399720" sldId="2575"/>
            <ac:graphicFrameMk id="4" creationId="{B67C1BD2-8381-B1A2-2889-5E0F93B9D938}"/>
          </ac:graphicFrameMkLst>
        </pc:graphicFrameChg>
      </pc:sldChg>
      <pc:sldChg chg="del">
        <pc:chgData name="Saar Deleu" userId="S::saar.deleu@katholiekonderwijs.vlaanderen::5a9477cf-1426-4451-b57d-da48280c7926" providerId="AD" clId="Web-{0B3C7727-7F68-6720-9D46-A286CFA7043C}" dt="2025-01-28T14:08:08.743" v="2116"/>
        <pc:sldMkLst>
          <pc:docMk/>
          <pc:sldMk cId="2800512589" sldId="2591"/>
        </pc:sldMkLst>
      </pc:sldChg>
      <pc:sldChg chg="del">
        <pc:chgData name="Saar Deleu" userId="S::saar.deleu@katholiekonderwijs.vlaanderen::5a9477cf-1426-4451-b57d-da48280c7926" providerId="AD" clId="Web-{0B3C7727-7F68-6720-9D46-A286CFA7043C}" dt="2025-01-28T14:14:20.037" v="2975"/>
        <pc:sldMkLst>
          <pc:docMk/>
          <pc:sldMk cId="2154525857" sldId="2592"/>
        </pc:sldMkLst>
      </pc:sldChg>
      <pc:sldChg chg="del">
        <pc:chgData name="Saar Deleu" userId="S::saar.deleu@katholiekonderwijs.vlaanderen::5a9477cf-1426-4451-b57d-da48280c7926" providerId="AD" clId="Web-{0B3C7727-7F68-6720-9D46-A286CFA7043C}" dt="2025-01-28T14:45:41.072" v="3016"/>
        <pc:sldMkLst>
          <pc:docMk/>
          <pc:sldMk cId="3200617414" sldId="2593"/>
        </pc:sldMkLst>
      </pc:sldChg>
      <pc:sldChg chg="del">
        <pc:chgData name="Saar Deleu" userId="S::saar.deleu@katholiekonderwijs.vlaanderen::5a9477cf-1426-4451-b57d-da48280c7926" providerId="AD" clId="Web-{0B3C7727-7F68-6720-9D46-A286CFA7043C}" dt="2025-01-28T14:45:39.354" v="3015"/>
        <pc:sldMkLst>
          <pc:docMk/>
          <pc:sldMk cId="1387221429" sldId="2594"/>
        </pc:sldMkLst>
      </pc:sldChg>
      <pc:sldChg chg="modSp add replId modCm">
        <pc:chgData name="Saar Deleu" userId="S::saar.deleu@katholiekonderwijs.vlaanderen::5a9477cf-1426-4451-b57d-da48280c7926" providerId="AD" clId="Web-{0B3C7727-7F68-6720-9D46-A286CFA7043C}" dt="2025-01-28T14:11:22.703" v="2751"/>
        <pc:sldMkLst>
          <pc:docMk/>
          <pc:sldMk cId="2852765477" sldId="2595"/>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0B3C7727-7F68-6720-9D46-A286CFA7043C}" dt="2025-01-28T14:10:53.358" v="2682"/>
              <pc2:cmMkLst xmlns:pc2="http://schemas.microsoft.com/office/powerpoint/2019/9/main/command">
                <pc:docMk/>
                <pc:sldMk cId="2852765477" sldId="2595"/>
                <pc2:cmMk id="{7DEC7841-6BAD-44EC-88E7-5DD21DF5A937}"/>
              </pc2:cmMkLst>
            </pc226:cmChg>
          </p:ext>
        </pc:extLst>
      </pc:sldChg>
      <pc:sldChg chg="modSp add replId">
        <pc:chgData name="Saar Deleu" userId="S::saar.deleu@katholiekonderwijs.vlaanderen::5a9477cf-1426-4451-b57d-da48280c7926" providerId="AD" clId="Web-{0B3C7727-7F68-6720-9D46-A286CFA7043C}" dt="2025-01-28T16:43:05.830" v="3023" actId="20577"/>
        <pc:sldMkLst>
          <pc:docMk/>
          <pc:sldMk cId="1352667301" sldId="2596"/>
        </pc:sldMkLst>
        <pc:spChg chg="mod">
          <ac:chgData name="Saar Deleu" userId="S::saar.deleu@katholiekonderwijs.vlaanderen::5a9477cf-1426-4451-b57d-da48280c7926" providerId="AD" clId="Web-{0B3C7727-7F68-6720-9D46-A286CFA7043C}" dt="2025-01-28T16:43:05.830" v="3023" actId="20577"/>
          <ac:spMkLst>
            <pc:docMk/>
            <pc:sldMk cId="1352667301" sldId="2596"/>
            <ac:spMk id="4" creationId="{31DE7FD6-F938-5D54-B88F-F4B1B69B0A1F}"/>
          </ac:spMkLst>
        </pc:spChg>
      </pc:sldChg>
      <pc:sldChg chg="modSp add replId">
        <pc:chgData name="Saar Deleu" userId="S::saar.deleu@katholiekonderwijs.vlaanderen::5a9477cf-1426-4451-b57d-da48280c7926" providerId="AD" clId="Web-{0B3C7727-7F68-6720-9D46-A286CFA7043C}" dt="2025-01-28T14:43:22.724" v="2994" actId="20577"/>
        <pc:sldMkLst>
          <pc:docMk/>
          <pc:sldMk cId="2957000384" sldId="2597"/>
        </pc:sldMkLst>
        <pc:spChg chg="mod">
          <ac:chgData name="Saar Deleu" userId="S::saar.deleu@katholiekonderwijs.vlaanderen::5a9477cf-1426-4451-b57d-da48280c7926" providerId="AD" clId="Web-{0B3C7727-7F68-6720-9D46-A286CFA7043C}" dt="2025-01-28T14:43:19.208" v="2993" actId="20577"/>
          <ac:spMkLst>
            <pc:docMk/>
            <pc:sldMk cId="2957000384" sldId="2597"/>
            <ac:spMk id="3" creationId="{0F81003E-1269-A615-FAA2-BB68626CF1F2}"/>
          </ac:spMkLst>
        </pc:spChg>
        <pc:spChg chg="mod">
          <ac:chgData name="Saar Deleu" userId="S::saar.deleu@katholiekonderwijs.vlaanderen::5a9477cf-1426-4451-b57d-da48280c7926" providerId="AD" clId="Web-{0B3C7727-7F68-6720-9D46-A286CFA7043C}" dt="2025-01-28T14:43:22.724" v="2994" actId="20577"/>
          <ac:spMkLst>
            <pc:docMk/>
            <pc:sldMk cId="2957000384" sldId="2597"/>
            <ac:spMk id="5" creationId="{9D0B03F6-CB60-9780-82E4-355D8032C086}"/>
          </ac:spMkLst>
        </pc:spChg>
      </pc:sldChg>
    </pc:docChg>
  </pc:docChgLst>
  <pc:docChgLst>
    <pc:chgData name="Jolien Dewaegeneere" userId="b6b98d41-caaf-4ddf-b1f5-0fd4faf428cf" providerId="ADAL" clId="{354329C8-09C7-4E3A-8015-AF719B7B9E58}"/>
    <pc:docChg chg="undo custSel addSld delSld modSld sldOrd">
      <pc:chgData name="Jolien Dewaegeneere" userId="b6b98d41-caaf-4ddf-b1f5-0fd4faf428cf" providerId="ADAL" clId="{354329C8-09C7-4E3A-8015-AF719B7B9E58}" dt="2024-10-16T10:34:41.090" v="3656" actId="255"/>
      <pc:docMkLst>
        <pc:docMk/>
      </pc:docMkLst>
      <pc:sldChg chg="modSp">
        <pc:chgData name="Jolien Dewaegeneere" userId="b6b98d41-caaf-4ddf-b1f5-0fd4faf428cf" providerId="ADAL" clId="{354329C8-09C7-4E3A-8015-AF719B7B9E58}" dt="2024-10-16T09:35:17.214" v="1373"/>
        <pc:sldMkLst>
          <pc:docMk/>
          <pc:sldMk cId="2690166357" sldId="279"/>
        </pc:sldMkLst>
      </pc:sldChg>
      <pc:sldChg chg="addSp delSp modSp mod delAnim modAnim">
        <pc:chgData name="Jolien Dewaegeneere" userId="b6b98d41-caaf-4ddf-b1f5-0fd4faf428cf" providerId="ADAL" clId="{354329C8-09C7-4E3A-8015-AF719B7B9E58}" dt="2024-10-16T08:33:39.392" v="1367" actId="20577"/>
        <pc:sldMkLst>
          <pc:docMk/>
          <pc:sldMk cId="3455119626" sldId="280"/>
        </pc:sldMkLst>
      </pc:sldChg>
      <pc:sldChg chg="modSp mod modCm">
        <pc:chgData name="Jolien Dewaegeneere" userId="b6b98d41-caaf-4ddf-b1f5-0fd4faf428cf" providerId="ADAL" clId="{354329C8-09C7-4E3A-8015-AF719B7B9E58}" dt="2024-10-16T08:20:32.975" v="1226" actId="20577"/>
        <pc:sldMkLst>
          <pc:docMk/>
          <pc:sldMk cId="493747511" sldId="283"/>
        </pc:sldMkLst>
        <pc:extLst>
          <p:ext xmlns:p="http://schemas.openxmlformats.org/presentationml/2006/main" uri="{D6D511B9-2390-475A-947B-AFAB55BFBCF1}">
            <pc226:cmChg xmlns:pc226="http://schemas.microsoft.com/office/powerpoint/2022/06/main/command" chg="mod">
              <pc226:chgData name="Jolien Dewaegeneere" userId="b6b98d41-caaf-4ddf-b1f5-0fd4faf428cf" providerId="ADAL" clId="{354329C8-09C7-4E3A-8015-AF719B7B9E58}" dt="2024-10-16T08:20:32.975" v="1226" actId="20577"/>
              <pc2:cmMkLst xmlns:pc2="http://schemas.microsoft.com/office/powerpoint/2019/9/main/command">
                <pc:docMk/>
                <pc:sldMk cId="493747511" sldId="283"/>
                <pc2:cmMk id="{B4549EE5-3E15-4D31-A912-F534B2CAC8E6}"/>
              </pc2:cmMkLst>
            </pc226:cmChg>
          </p:ext>
        </pc:extLst>
      </pc:sldChg>
      <pc:sldChg chg="modSp mod">
        <pc:chgData name="Jolien Dewaegeneere" userId="b6b98d41-caaf-4ddf-b1f5-0fd4faf428cf" providerId="ADAL" clId="{354329C8-09C7-4E3A-8015-AF719B7B9E58}" dt="2024-10-16T09:36:12.805" v="1484" actId="20577"/>
        <pc:sldMkLst>
          <pc:docMk/>
          <pc:sldMk cId="3760508924" sldId="294"/>
        </pc:sldMkLst>
      </pc:sldChg>
      <pc:sldChg chg="addSp modSp mod modAnim">
        <pc:chgData name="Jolien Dewaegeneere" userId="b6b98d41-caaf-4ddf-b1f5-0fd4faf428cf" providerId="ADAL" clId="{354329C8-09C7-4E3A-8015-AF719B7B9E58}" dt="2024-10-16T08:33:58.459" v="1369" actId="20577"/>
        <pc:sldMkLst>
          <pc:docMk/>
          <pc:sldMk cId="1622494454" sldId="295"/>
        </pc:sldMkLst>
      </pc:sldChg>
      <pc:sldChg chg="modSp mod modAnim">
        <pc:chgData name="Jolien Dewaegeneere" userId="b6b98d41-caaf-4ddf-b1f5-0fd4faf428cf" providerId="ADAL" clId="{354329C8-09C7-4E3A-8015-AF719B7B9E58}" dt="2024-10-16T08:11:01.464" v="1030" actId="20577"/>
        <pc:sldMkLst>
          <pc:docMk/>
          <pc:sldMk cId="182222199" sldId="296"/>
        </pc:sldMkLst>
      </pc:sldChg>
      <pc:sldChg chg="del">
        <pc:chgData name="Jolien Dewaegeneere" userId="b6b98d41-caaf-4ddf-b1f5-0fd4faf428cf" providerId="ADAL" clId="{354329C8-09C7-4E3A-8015-AF719B7B9E58}" dt="2024-10-16T07:42:44.982" v="102" actId="47"/>
        <pc:sldMkLst>
          <pc:docMk/>
          <pc:sldMk cId="719301151" sldId="300"/>
        </pc:sldMkLst>
      </pc:sldChg>
      <pc:sldChg chg="del">
        <pc:chgData name="Jolien Dewaegeneere" userId="b6b98d41-caaf-4ddf-b1f5-0fd4faf428cf" providerId="ADAL" clId="{354329C8-09C7-4E3A-8015-AF719B7B9E58}" dt="2024-10-16T07:43:00.765" v="103" actId="47"/>
        <pc:sldMkLst>
          <pc:docMk/>
          <pc:sldMk cId="780416330" sldId="2556"/>
        </pc:sldMkLst>
      </pc:sldChg>
      <pc:sldChg chg="modSp mod">
        <pc:chgData name="Jolien Dewaegeneere" userId="b6b98d41-caaf-4ddf-b1f5-0fd4faf428cf" providerId="ADAL" clId="{354329C8-09C7-4E3A-8015-AF719B7B9E58}" dt="2024-10-16T09:47:39.363" v="1606" actId="20577"/>
        <pc:sldMkLst>
          <pc:docMk/>
          <pc:sldMk cId="3659139596" sldId="2558"/>
        </pc:sldMkLst>
      </pc:sldChg>
      <pc:sldChg chg="modSp mod modAnim">
        <pc:chgData name="Jolien Dewaegeneere" userId="b6b98d41-caaf-4ddf-b1f5-0fd4faf428cf" providerId="ADAL" clId="{354329C8-09C7-4E3A-8015-AF719B7B9E58}" dt="2024-10-16T10:30:25.507" v="3483"/>
        <pc:sldMkLst>
          <pc:docMk/>
          <pc:sldMk cId="2439991902" sldId="2559"/>
        </pc:sldMkLst>
      </pc:sldChg>
      <pc:sldChg chg="modSp del">
        <pc:chgData name="Jolien Dewaegeneere" userId="b6b98d41-caaf-4ddf-b1f5-0fd4faf428cf" providerId="ADAL" clId="{354329C8-09C7-4E3A-8015-AF719B7B9E58}" dt="2024-10-16T10:15:18.756" v="2777" actId="47"/>
        <pc:sldMkLst>
          <pc:docMk/>
          <pc:sldMk cId="3196582627" sldId="2560"/>
        </pc:sldMkLst>
      </pc:sldChg>
      <pc:sldChg chg="del">
        <pc:chgData name="Jolien Dewaegeneere" userId="b6b98d41-caaf-4ddf-b1f5-0fd4faf428cf" providerId="ADAL" clId="{354329C8-09C7-4E3A-8015-AF719B7B9E58}" dt="2024-10-16T10:26:57.258" v="3374" actId="47"/>
        <pc:sldMkLst>
          <pc:docMk/>
          <pc:sldMk cId="595599274" sldId="2561"/>
        </pc:sldMkLst>
      </pc:sldChg>
      <pc:sldChg chg="del">
        <pc:chgData name="Jolien Dewaegeneere" userId="b6b98d41-caaf-4ddf-b1f5-0fd4faf428cf" providerId="ADAL" clId="{354329C8-09C7-4E3A-8015-AF719B7B9E58}" dt="2024-10-16T10:28:21.620" v="3385" actId="47"/>
        <pc:sldMkLst>
          <pc:docMk/>
          <pc:sldMk cId="1192323976" sldId="2562"/>
        </pc:sldMkLst>
      </pc:sldChg>
      <pc:sldChg chg="del">
        <pc:chgData name="Jolien Dewaegeneere" userId="b6b98d41-caaf-4ddf-b1f5-0fd4faf428cf" providerId="ADAL" clId="{354329C8-09C7-4E3A-8015-AF719B7B9E58}" dt="2024-10-16T10:28:24.862" v="3386" actId="47"/>
        <pc:sldMkLst>
          <pc:docMk/>
          <pc:sldMk cId="1229644313" sldId="2563"/>
        </pc:sldMkLst>
      </pc:sldChg>
      <pc:sldChg chg="modSp mod">
        <pc:chgData name="Jolien Dewaegeneere" userId="b6b98d41-caaf-4ddf-b1f5-0fd4faf428cf" providerId="ADAL" clId="{354329C8-09C7-4E3A-8015-AF719B7B9E58}" dt="2024-10-16T09:35:56.532" v="1482" actId="20577"/>
        <pc:sldMkLst>
          <pc:docMk/>
          <pc:sldMk cId="4022937943" sldId="2564"/>
        </pc:sldMkLst>
      </pc:sldChg>
      <pc:sldChg chg="modSp mod">
        <pc:chgData name="Jolien Dewaegeneere" userId="b6b98d41-caaf-4ddf-b1f5-0fd4faf428cf" providerId="ADAL" clId="{354329C8-09C7-4E3A-8015-AF719B7B9E58}" dt="2024-10-16T10:29:17.295" v="3477" actId="207"/>
        <pc:sldMkLst>
          <pc:docMk/>
          <pc:sldMk cId="3326960353" sldId="2567"/>
        </pc:sldMkLst>
      </pc:sldChg>
      <pc:sldChg chg="modSp mod">
        <pc:chgData name="Jolien Dewaegeneere" userId="b6b98d41-caaf-4ddf-b1f5-0fd4faf428cf" providerId="ADAL" clId="{354329C8-09C7-4E3A-8015-AF719B7B9E58}" dt="2024-10-16T10:19:20.506" v="3268" actId="207"/>
        <pc:sldMkLst>
          <pc:docMk/>
          <pc:sldMk cId="1430867001" sldId="2572"/>
        </pc:sldMkLst>
      </pc:sldChg>
      <pc:sldChg chg="del">
        <pc:chgData name="Jolien Dewaegeneere" userId="b6b98d41-caaf-4ddf-b1f5-0fd4faf428cf" providerId="ADAL" clId="{354329C8-09C7-4E3A-8015-AF719B7B9E58}" dt="2024-10-16T07:37:43.903" v="36" actId="47"/>
        <pc:sldMkLst>
          <pc:docMk/>
          <pc:sldMk cId="312235109" sldId="2573"/>
        </pc:sldMkLst>
      </pc:sldChg>
      <pc:sldChg chg="modSp add mod ord modAnim">
        <pc:chgData name="Jolien Dewaegeneere" userId="b6b98d41-caaf-4ddf-b1f5-0fd4faf428cf" providerId="ADAL" clId="{354329C8-09C7-4E3A-8015-AF719B7B9E58}" dt="2024-10-16T08:02:09.169" v="782" actId="20577"/>
        <pc:sldMkLst>
          <pc:docMk/>
          <pc:sldMk cId="1069677978" sldId="2573"/>
        </pc:sldMkLst>
      </pc:sldChg>
      <pc:sldChg chg="delSp modSp del mod delAnim">
        <pc:chgData name="Jolien Dewaegeneere" userId="b6b98d41-caaf-4ddf-b1f5-0fd4faf428cf" providerId="ADAL" clId="{354329C8-09C7-4E3A-8015-AF719B7B9E58}" dt="2024-10-16T07:42:40.377" v="100" actId="47"/>
        <pc:sldMkLst>
          <pc:docMk/>
          <pc:sldMk cId="398649688" sldId="2574"/>
        </pc:sldMkLst>
      </pc:sldChg>
      <pc:sldChg chg="modSp add mod">
        <pc:chgData name="Jolien Dewaegeneere" userId="b6b98d41-caaf-4ddf-b1f5-0fd4faf428cf" providerId="ADAL" clId="{354329C8-09C7-4E3A-8015-AF719B7B9E58}" dt="2024-10-16T08:01:56.079" v="756" actId="403"/>
        <pc:sldMkLst>
          <pc:docMk/>
          <pc:sldMk cId="735405452" sldId="2574"/>
        </pc:sldMkLst>
      </pc:sldChg>
      <pc:sldChg chg="modSp add mod ord">
        <pc:chgData name="Jolien Dewaegeneere" userId="b6b98d41-caaf-4ddf-b1f5-0fd4faf428cf" providerId="ADAL" clId="{354329C8-09C7-4E3A-8015-AF719B7B9E58}" dt="2024-10-16T08:09:00.123" v="972" actId="20577"/>
        <pc:sldMkLst>
          <pc:docMk/>
          <pc:sldMk cId="2584399720" sldId="2575"/>
        </pc:sldMkLst>
      </pc:sldChg>
      <pc:sldChg chg="del">
        <pc:chgData name="Jolien Dewaegeneere" userId="b6b98d41-caaf-4ddf-b1f5-0fd4faf428cf" providerId="ADAL" clId="{354329C8-09C7-4E3A-8015-AF719B7B9E58}" dt="2024-10-16T07:42:43.196" v="101" actId="47"/>
        <pc:sldMkLst>
          <pc:docMk/>
          <pc:sldMk cId="3349706014" sldId="2575"/>
        </pc:sldMkLst>
      </pc:sldChg>
      <pc:sldChg chg="modSp add mod ord modAnim">
        <pc:chgData name="Jolien Dewaegeneere" userId="b6b98d41-caaf-4ddf-b1f5-0fd4faf428cf" providerId="ADAL" clId="{354329C8-09C7-4E3A-8015-AF719B7B9E58}" dt="2024-10-16T08:22:40.930" v="1338" actId="20577"/>
        <pc:sldMkLst>
          <pc:docMk/>
          <pc:sldMk cId="1304896663" sldId="2576"/>
        </pc:sldMkLst>
      </pc:sldChg>
      <pc:sldChg chg="modSp add mod ord modAnim">
        <pc:chgData name="Jolien Dewaegeneere" userId="b6b98d41-caaf-4ddf-b1f5-0fd4faf428cf" providerId="ADAL" clId="{354329C8-09C7-4E3A-8015-AF719B7B9E58}" dt="2024-10-16T08:24:48.752" v="1365" actId="403"/>
        <pc:sldMkLst>
          <pc:docMk/>
          <pc:sldMk cId="2670311475" sldId="2577"/>
        </pc:sldMkLst>
      </pc:sldChg>
      <pc:sldChg chg="modSp add mod ord">
        <pc:chgData name="Jolien Dewaegeneere" userId="b6b98d41-caaf-4ddf-b1f5-0fd4faf428cf" providerId="ADAL" clId="{354329C8-09C7-4E3A-8015-AF719B7B9E58}" dt="2024-10-16T09:42:50.181" v="1558" actId="20577"/>
        <pc:sldMkLst>
          <pc:docMk/>
          <pc:sldMk cId="2589195123" sldId="2578"/>
        </pc:sldMkLst>
      </pc:sldChg>
      <pc:sldChg chg="modSp add mod ord">
        <pc:chgData name="Jolien Dewaegeneere" userId="b6b98d41-caaf-4ddf-b1f5-0fd4faf428cf" providerId="ADAL" clId="{354329C8-09C7-4E3A-8015-AF719B7B9E58}" dt="2024-10-16T09:52:17.415" v="2044"/>
        <pc:sldMkLst>
          <pc:docMk/>
          <pc:sldMk cId="1279743332" sldId="2579"/>
        </pc:sldMkLst>
      </pc:sldChg>
      <pc:sldChg chg="modSp add mod ord modAnim">
        <pc:chgData name="Jolien Dewaegeneere" userId="b6b98d41-caaf-4ddf-b1f5-0fd4faf428cf" providerId="ADAL" clId="{354329C8-09C7-4E3A-8015-AF719B7B9E58}" dt="2024-10-16T10:24:46.686" v="3356" actId="20577"/>
        <pc:sldMkLst>
          <pc:docMk/>
          <pc:sldMk cId="2940732215" sldId="2580"/>
        </pc:sldMkLst>
      </pc:sldChg>
      <pc:sldChg chg="modSp add mod ord modAnim">
        <pc:chgData name="Jolien Dewaegeneere" userId="b6b98d41-caaf-4ddf-b1f5-0fd4faf428cf" providerId="ADAL" clId="{354329C8-09C7-4E3A-8015-AF719B7B9E58}" dt="2024-10-16T10:30:17.879" v="3482"/>
        <pc:sldMkLst>
          <pc:docMk/>
          <pc:sldMk cId="3102750265" sldId="2581"/>
        </pc:sldMkLst>
      </pc:sldChg>
      <pc:sldChg chg="modSp add mod ord">
        <pc:chgData name="Jolien Dewaegeneere" userId="b6b98d41-caaf-4ddf-b1f5-0fd4faf428cf" providerId="ADAL" clId="{354329C8-09C7-4E3A-8015-AF719B7B9E58}" dt="2024-10-16T10:24:00.856" v="3350" actId="20577"/>
        <pc:sldMkLst>
          <pc:docMk/>
          <pc:sldMk cId="3164205330" sldId="2582"/>
        </pc:sldMkLst>
      </pc:sldChg>
      <pc:sldChg chg="modSp add mod">
        <pc:chgData name="Jolien Dewaegeneere" userId="b6b98d41-caaf-4ddf-b1f5-0fd4faf428cf" providerId="ADAL" clId="{354329C8-09C7-4E3A-8015-AF719B7B9E58}" dt="2024-10-16T10:21:05.541" v="3332" actId="20577"/>
        <pc:sldMkLst>
          <pc:docMk/>
          <pc:sldMk cId="4131212415" sldId="2583"/>
        </pc:sldMkLst>
      </pc:sldChg>
      <pc:sldChg chg="addSp modSp mod">
        <pc:chgData name="Jolien Dewaegeneere" userId="b6b98d41-caaf-4ddf-b1f5-0fd4faf428cf" providerId="ADAL" clId="{354329C8-09C7-4E3A-8015-AF719B7B9E58}" dt="2024-10-16T10:15:03.372" v="2776" actId="1076"/>
        <pc:sldMkLst>
          <pc:docMk/>
          <pc:sldMk cId="1184617102" sldId="2584"/>
        </pc:sldMkLst>
      </pc:sldChg>
      <pc:sldChg chg="modSp add mod ord modAnim">
        <pc:chgData name="Jolien Dewaegeneere" userId="b6b98d41-caaf-4ddf-b1f5-0fd4faf428cf" providerId="ADAL" clId="{354329C8-09C7-4E3A-8015-AF719B7B9E58}" dt="2024-10-16T10:29:47.120" v="3478"/>
        <pc:sldMkLst>
          <pc:docMk/>
          <pc:sldMk cId="1528416911" sldId="2585"/>
        </pc:sldMkLst>
      </pc:sldChg>
      <pc:sldChg chg="modSp add mod ord">
        <pc:chgData name="Jolien Dewaegeneere" userId="b6b98d41-caaf-4ddf-b1f5-0fd4faf428cf" providerId="ADAL" clId="{354329C8-09C7-4E3A-8015-AF719B7B9E58}" dt="2024-10-16T10:27:48.571" v="3383" actId="255"/>
        <pc:sldMkLst>
          <pc:docMk/>
          <pc:sldMk cId="3620026066" sldId="2586"/>
        </pc:sldMkLst>
      </pc:sldChg>
      <pc:sldChg chg="modSp add mod modAnim">
        <pc:chgData name="Jolien Dewaegeneere" userId="b6b98d41-caaf-4ddf-b1f5-0fd4faf428cf" providerId="ADAL" clId="{354329C8-09C7-4E3A-8015-AF719B7B9E58}" dt="2024-10-16T10:32:15.163" v="3486"/>
        <pc:sldMkLst>
          <pc:docMk/>
          <pc:sldMk cId="699537932" sldId="2587"/>
        </pc:sldMkLst>
      </pc:sldChg>
      <pc:sldChg chg="modSp add mod">
        <pc:chgData name="Jolien Dewaegeneere" userId="b6b98d41-caaf-4ddf-b1f5-0fd4faf428cf" providerId="ADAL" clId="{354329C8-09C7-4E3A-8015-AF719B7B9E58}" dt="2024-10-16T10:32:54.810" v="3488" actId="108"/>
        <pc:sldMkLst>
          <pc:docMk/>
          <pc:sldMk cId="2220693532" sldId="2588"/>
        </pc:sldMkLst>
      </pc:sldChg>
      <pc:sldChg chg="modSp add mod modAnim">
        <pc:chgData name="Jolien Dewaegeneere" userId="b6b98d41-caaf-4ddf-b1f5-0fd4faf428cf" providerId="ADAL" clId="{354329C8-09C7-4E3A-8015-AF719B7B9E58}" dt="2024-10-16T10:34:41.090" v="3656" actId="255"/>
        <pc:sldMkLst>
          <pc:docMk/>
          <pc:sldMk cId="4205514641" sldId="2589"/>
        </pc:sldMkLst>
      </pc:sldChg>
      <pc:sldChg chg="add">
        <pc:chgData name="Jolien Dewaegeneere" userId="b6b98d41-caaf-4ddf-b1f5-0fd4faf428cf" providerId="ADAL" clId="{354329C8-09C7-4E3A-8015-AF719B7B9E58}" dt="2024-10-16T10:33:42.647" v="3489"/>
        <pc:sldMkLst>
          <pc:docMk/>
          <pc:sldMk cId="1083679374" sldId="2590"/>
        </pc:sldMkLst>
      </pc:sldChg>
    </pc:docChg>
  </pc:docChgLst>
  <pc:docChgLst>
    <pc:chgData name="Jolien Dewaegeneere" userId="S::jolien.dewaegeneere@katholiekonderwijs.vlaanderen::b6b98d41-caaf-4ddf-b1f5-0fd4faf428cf" providerId="AD" clId="Web-{7A855964-941C-19F5-A679-7E8830DA4F3E}"/>
    <pc:docChg chg="modSld">
      <pc:chgData name="Jolien Dewaegeneere" userId="S::jolien.dewaegeneere@katholiekonderwijs.vlaanderen::b6b98d41-caaf-4ddf-b1f5-0fd4faf428cf" providerId="AD" clId="Web-{7A855964-941C-19F5-A679-7E8830DA4F3E}" dt="2025-01-24T14:25:06.722" v="5" actId="20577"/>
      <pc:docMkLst>
        <pc:docMk/>
      </pc:docMkLst>
      <pc:sldChg chg="modSp">
        <pc:chgData name="Jolien Dewaegeneere" userId="S::jolien.dewaegeneere@katholiekonderwijs.vlaanderen::b6b98d41-caaf-4ddf-b1f5-0fd4faf428cf" providerId="AD" clId="Web-{7A855964-941C-19F5-A679-7E8830DA4F3E}" dt="2025-01-24T14:25:06.722" v="5" actId="20577"/>
        <pc:sldMkLst>
          <pc:docMk/>
          <pc:sldMk cId="182222199" sldId="296"/>
        </pc:sldMkLst>
      </pc:sldChg>
    </pc:docChg>
  </pc:docChgLst>
  <pc:docChgLst>
    <pc:chgData name="Saar Deleu" userId="S::saar.deleu@katholiekonderwijs.vlaanderen::5a9477cf-1426-4451-b57d-da48280c7926" providerId="AD" clId="Web-{12C216D9-4CF2-0C34-13BF-BFBEB671D4EC}"/>
    <pc:docChg chg="addSld delSld modSld">
      <pc:chgData name="Saar Deleu" userId="S::saar.deleu@katholiekonderwijs.vlaanderen::5a9477cf-1426-4451-b57d-da48280c7926" providerId="AD" clId="Web-{12C216D9-4CF2-0C34-13BF-BFBEB671D4EC}" dt="2025-01-28T22:17:07.706" v="169"/>
      <pc:docMkLst>
        <pc:docMk/>
      </pc:docMkLst>
      <pc:sldChg chg="modSp">
        <pc:chgData name="Saar Deleu" userId="S::saar.deleu@katholiekonderwijs.vlaanderen::5a9477cf-1426-4451-b57d-da48280c7926" providerId="AD" clId="Web-{12C216D9-4CF2-0C34-13BF-BFBEB671D4EC}" dt="2025-01-28T22:05:05.341" v="2" actId="20577"/>
        <pc:sldMkLst>
          <pc:docMk/>
          <pc:sldMk cId="2506916502" sldId="263"/>
        </pc:sldMkLst>
        <pc:spChg chg="mod">
          <ac:chgData name="Saar Deleu" userId="S::saar.deleu@katholiekonderwijs.vlaanderen::5a9477cf-1426-4451-b57d-da48280c7926" providerId="AD" clId="Web-{12C216D9-4CF2-0C34-13BF-BFBEB671D4EC}" dt="2025-01-28T22:05:05.341" v="2" actId="20577"/>
          <ac:spMkLst>
            <pc:docMk/>
            <pc:sldMk cId="2506916502" sldId="263"/>
            <ac:spMk id="3" creationId="{56449C31-B2A1-50BD-F849-0B7A11DC2B5B}"/>
          </ac:spMkLst>
        </pc:spChg>
      </pc:sldChg>
      <pc:sldChg chg="modSp">
        <pc:chgData name="Saar Deleu" userId="S::saar.deleu@katholiekonderwijs.vlaanderen::5a9477cf-1426-4451-b57d-da48280c7926" providerId="AD" clId="Web-{12C216D9-4CF2-0C34-13BF-BFBEB671D4EC}" dt="2025-01-28T22:05:58.345" v="7"/>
        <pc:sldMkLst>
          <pc:docMk/>
          <pc:sldMk cId="2690166357" sldId="279"/>
        </pc:sldMkLst>
        <pc:graphicFrameChg chg="mod modGraphic">
          <ac:chgData name="Saar Deleu" userId="S::saar.deleu@katholiekonderwijs.vlaanderen::5a9477cf-1426-4451-b57d-da48280c7926" providerId="AD" clId="Web-{12C216D9-4CF2-0C34-13BF-BFBEB671D4EC}" dt="2025-01-28T22:05:58.345" v="7"/>
          <ac:graphicFrameMkLst>
            <pc:docMk/>
            <pc:sldMk cId="2690166357" sldId="279"/>
            <ac:graphicFrameMk id="4" creationId="{4FD655F1-10C7-74BB-8DA9-9DD53BF3D363}"/>
          </ac:graphicFrameMkLst>
        </pc:graphicFrameChg>
      </pc:sldChg>
      <pc:sldChg chg="modSp modCm">
        <pc:chgData name="Saar Deleu" userId="S::saar.deleu@katholiekonderwijs.vlaanderen::5a9477cf-1426-4451-b57d-da48280c7926" providerId="AD" clId="Web-{12C216D9-4CF2-0C34-13BF-BFBEB671D4EC}" dt="2025-01-28T22:08:01.901" v="37"/>
        <pc:sldMkLst>
          <pc:docMk/>
          <pc:sldMk cId="493747511" sldId="283"/>
        </pc:sldMkLst>
        <pc:graphicFrameChg chg="mod modGraphic">
          <ac:chgData name="Saar Deleu" userId="S::saar.deleu@katholiekonderwijs.vlaanderen::5a9477cf-1426-4451-b57d-da48280c7926" providerId="AD" clId="Web-{12C216D9-4CF2-0C34-13BF-BFBEB671D4EC}" dt="2025-01-28T22:08:01.901" v="37"/>
          <ac:graphicFrameMkLst>
            <pc:docMk/>
            <pc:sldMk cId="493747511" sldId="283"/>
            <ac:graphicFrameMk id="4" creationId="{B67C1BD2-8381-B1A2-2889-5E0F93B9D938}"/>
          </ac:graphicFrameMkLst>
        </pc:graphicFrame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12C216D9-4CF2-0C34-13BF-BFBEB671D4EC}" dt="2025-01-28T22:08:01.901" v="36"/>
              <pc2:cmMkLst xmlns:pc2="http://schemas.microsoft.com/office/powerpoint/2019/9/main/command">
                <pc:docMk/>
                <pc:sldMk cId="493747511" sldId="283"/>
                <pc2:cmMk id="{53593940-7456-48AE-BBC2-47B6310C5580}"/>
              </pc2:cmMkLst>
            </pc226:cmChg>
          </p:ext>
        </pc:extLst>
      </pc:sldChg>
      <pc:sldChg chg="modSp">
        <pc:chgData name="Saar Deleu" userId="S::saar.deleu@katholiekonderwijs.vlaanderen::5a9477cf-1426-4451-b57d-da48280c7926" providerId="AD" clId="Web-{12C216D9-4CF2-0C34-13BF-BFBEB671D4EC}" dt="2025-01-28T22:07:32.305" v="29" actId="20577"/>
        <pc:sldMkLst>
          <pc:docMk/>
          <pc:sldMk cId="182222199" sldId="296"/>
        </pc:sldMkLst>
        <pc:spChg chg="mod">
          <ac:chgData name="Saar Deleu" userId="S::saar.deleu@katholiekonderwijs.vlaanderen::5a9477cf-1426-4451-b57d-da48280c7926" providerId="AD" clId="Web-{12C216D9-4CF2-0C34-13BF-BFBEB671D4EC}" dt="2025-01-28T22:07:32.305" v="29" actId="20577"/>
          <ac:spMkLst>
            <pc:docMk/>
            <pc:sldMk cId="182222199" sldId="296"/>
            <ac:spMk id="6" creationId="{3872755A-505C-56FF-5E3A-44975DCF2892}"/>
          </ac:spMkLst>
        </pc:spChg>
      </pc:sldChg>
      <pc:sldChg chg="del">
        <pc:chgData name="Saar Deleu" userId="S::saar.deleu@katholiekonderwijs.vlaanderen::5a9477cf-1426-4451-b57d-da48280c7926" providerId="AD" clId="Web-{12C216D9-4CF2-0C34-13BF-BFBEB671D4EC}" dt="2025-01-28T22:17:07.706" v="169"/>
        <pc:sldMkLst>
          <pc:docMk/>
          <pc:sldMk cId="34736995" sldId="2569"/>
        </pc:sldMkLst>
      </pc:sldChg>
      <pc:sldChg chg="modSp">
        <pc:chgData name="Saar Deleu" userId="S::saar.deleu@katholiekonderwijs.vlaanderen::5a9477cf-1426-4451-b57d-da48280c7926" providerId="AD" clId="Web-{12C216D9-4CF2-0C34-13BF-BFBEB671D4EC}" dt="2025-01-28T22:11:21.056" v="57" actId="20577"/>
        <pc:sldMkLst>
          <pc:docMk/>
          <pc:sldMk cId="1069677978" sldId="2573"/>
        </pc:sldMkLst>
        <pc:spChg chg="mod">
          <ac:chgData name="Saar Deleu" userId="S::saar.deleu@katholiekonderwijs.vlaanderen::5a9477cf-1426-4451-b57d-da48280c7926" providerId="AD" clId="Web-{12C216D9-4CF2-0C34-13BF-BFBEB671D4EC}" dt="2025-01-28T22:11:21.056" v="57" actId="20577"/>
          <ac:spMkLst>
            <pc:docMk/>
            <pc:sldMk cId="1069677978" sldId="2573"/>
            <ac:spMk id="2" creationId="{776956F9-B157-458C-AA6C-44744BC2406F}"/>
          </ac:spMkLst>
        </pc:spChg>
      </pc:sldChg>
      <pc:sldChg chg="del">
        <pc:chgData name="Saar Deleu" userId="S::saar.deleu@katholiekonderwijs.vlaanderen::5a9477cf-1426-4451-b57d-da48280c7926" providerId="AD" clId="Web-{12C216D9-4CF2-0C34-13BF-BFBEB671D4EC}" dt="2025-01-28T22:10:06.206" v="50"/>
        <pc:sldMkLst>
          <pc:docMk/>
          <pc:sldMk cId="2852765477" sldId="2595"/>
        </pc:sldMkLst>
      </pc:sldChg>
      <pc:sldChg chg="modSp">
        <pc:chgData name="Saar Deleu" userId="S::saar.deleu@katholiekonderwijs.vlaanderen::5a9477cf-1426-4451-b57d-da48280c7926" providerId="AD" clId="Web-{12C216D9-4CF2-0C34-13BF-BFBEB671D4EC}" dt="2025-01-28T22:13:40.909" v="96"/>
        <pc:sldMkLst>
          <pc:docMk/>
          <pc:sldMk cId="2036280221" sldId="2600"/>
        </pc:sldMkLst>
        <pc:graphicFrameChg chg="mod modGraphic">
          <ac:chgData name="Saar Deleu" userId="S::saar.deleu@katholiekonderwijs.vlaanderen::5a9477cf-1426-4451-b57d-da48280c7926" providerId="AD" clId="Web-{12C216D9-4CF2-0C34-13BF-BFBEB671D4EC}" dt="2025-01-28T22:13:40.909" v="96"/>
          <ac:graphicFrameMkLst>
            <pc:docMk/>
            <pc:sldMk cId="2036280221" sldId="2600"/>
            <ac:graphicFrameMk id="4" creationId="{C2071CB3-2DD9-0E63-61AC-EA5D299F989E}"/>
          </ac:graphicFrameMkLst>
        </pc:graphicFrameChg>
      </pc:sldChg>
      <pc:sldChg chg="modSp">
        <pc:chgData name="Saar Deleu" userId="S::saar.deleu@katholiekonderwijs.vlaanderen::5a9477cf-1426-4451-b57d-da48280c7926" providerId="AD" clId="Web-{12C216D9-4CF2-0C34-13BF-BFBEB671D4EC}" dt="2025-01-28T22:14:03.208" v="106"/>
        <pc:sldMkLst>
          <pc:docMk/>
          <pc:sldMk cId="407777646" sldId="2601"/>
        </pc:sldMkLst>
        <pc:graphicFrameChg chg="mod modGraphic">
          <ac:chgData name="Saar Deleu" userId="S::saar.deleu@katholiekonderwijs.vlaanderen::5a9477cf-1426-4451-b57d-da48280c7926" providerId="AD" clId="Web-{12C216D9-4CF2-0C34-13BF-BFBEB671D4EC}" dt="2025-01-28T22:14:03.208" v="106"/>
          <ac:graphicFrameMkLst>
            <pc:docMk/>
            <pc:sldMk cId="407777646" sldId="2601"/>
            <ac:graphicFrameMk id="4" creationId="{97013ACB-04AE-B934-BDAD-CAD41F440CF3}"/>
          </ac:graphicFrameMkLst>
        </pc:graphicFrameChg>
      </pc:sldChg>
      <pc:sldChg chg="modSp">
        <pc:chgData name="Saar Deleu" userId="S::saar.deleu@katholiekonderwijs.vlaanderen::5a9477cf-1426-4451-b57d-da48280c7926" providerId="AD" clId="Web-{12C216D9-4CF2-0C34-13BF-BFBEB671D4EC}" dt="2025-01-28T22:15:34.043" v="153" actId="20577"/>
        <pc:sldMkLst>
          <pc:docMk/>
          <pc:sldMk cId="1889544408" sldId="2602"/>
        </pc:sldMkLst>
        <pc:spChg chg="mod">
          <ac:chgData name="Saar Deleu" userId="S::saar.deleu@katholiekonderwijs.vlaanderen::5a9477cf-1426-4451-b57d-da48280c7926" providerId="AD" clId="Web-{12C216D9-4CF2-0C34-13BF-BFBEB671D4EC}" dt="2025-01-28T22:15:34.043" v="153" actId="20577"/>
          <ac:spMkLst>
            <pc:docMk/>
            <pc:sldMk cId="1889544408" sldId="2602"/>
            <ac:spMk id="5" creationId="{D890D2C3-9A07-031B-C61C-06A3D1AECF66}"/>
          </ac:spMkLst>
        </pc:spChg>
      </pc:sldChg>
      <pc:sldChg chg="modSp">
        <pc:chgData name="Saar Deleu" userId="S::saar.deleu@katholiekonderwijs.vlaanderen::5a9477cf-1426-4451-b57d-da48280c7926" providerId="AD" clId="Web-{12C216D9-4CF2-0C34-13BF-BFBEB671D4EC}" dt="2025-01-28T22:15:08.384" v="151" actId="20577"/>
        <pc:sldMkLst>
          <pc:docMk/>
          <pc:sldMk cId="3705821400" sldId="2604"/>
        </pc:sldMkLst>
        <pc:spChg chg="mod">
          <ac:chgData name="Saar Deleu" userId="S::saar.deleu@katholiekonderwijs.vlaanderen::5a9477cf-1426-4451-b57d-da48280c7926" providerId="AD" clId="Web-{12C216D9-4CF2-0C34-13BF-BFBEB671D4EC}" dt="2025-01-28T22:15:08.384" v="151" actId="20577"/>
          <ac:spMkLst>
            <pc:docMk/>
            <pc:sldMk cId="3705821400" sldId="2604"/>
            <ac:spMk id="2" creationId="{EC425716-CA04-41F5-17FD-36A1152FEAFC}"/>
          </ac:spMkLst>
        </pc:spChg>
      </pc:sldChg>
      <pc:sldChg chg="modSp">
        <pc:chgData name="Saar Deleu" userId="S::saar.deleu@katholiekonderwijs.vlaanderen::5a9477cf-1426-4451-b57d-da48280c7926" providerId="AD" clId="Web-{12C216D9-4CF2-0C34-13BF-BFBEB671D4EC}" dt="2025-01-28T22:13:55.145" v="102"/>
        <pc:sldMkLst>
          <pc:docMk/>
          <pc:sldMk cId="2289308534" sldId="2605"/>
        </pc:sldMkLst>
        <pc:graphicFrameChg chg="mod modGraphic">
          <ac:chgData name="Saar Deleu" userId="S::saar.deleu@katholiekonderwijs.vlaanderen::5a9477cf-1426-4451-b57d-da48280c7926" providerId="AD" clId="Web-{12C216D9-4CF2-0C34-13BF-BFBEB671D4EC}" dt="2025-01-28T22:13:55.145" v="102"/>
          <ac:graphicFrameMkLst>
            <pc:docMk/>
            <pc:sldMk cId="2289308534" sldId="2605"/>
            <ac:graphicFrameMk id="4" creationId="{D95321B9-B2F4-1185-B457-43045A3C36F7}"/>
          </ac:graphicFrameMkLst>
        </pc:graphicFrameChg>
      </pc:sldChg>
      <pc:sldChg chg="modSp">
        <pc:chgData name="Saar Deleu" userId="S::saar.deleu@katholiekonderwijs.vlaanderen::5a9477cf-1426-4451-b57d-da48280c7926" providerId="AD" clId="Web-{12C216D9-4CF2-0C34-13BF-BFBEB671D4EC}" dt="2025-01-28T22:16:40.126" v="168" actId="20577"/>
        <pc:sldMkLst>
          <pc:docMk/>
          <pc:sldMk cId="3438122298" sldId="2606"/>
        </pc:sldMkLst>
        <pc:spChg chg="mod">
          <ac:chgData name="Saar Deleu" userId="S::saar.deleu@katholiekonderwijs.vlaanderen::5a9477cf-1426-4451-b57d-da48280c7926" providerId="AD" clId="Web-{12C216D9-4CF2-0C34-13BF-BFBEB671D4EC}" dt="2025-01-28T22:16:40.126" v="168" actId="20577"/>
          <ac:spMkLst>
            <pc:docMk/>
            <pc:sldMk cId="3438122298" sldId="2606"/>
            <ac:spMk id="5" creationId="{297FB332-FEC5-A034-213A-74960CD432A2}"/>
          </ac:spMkLst>
        </pc:spChg>
      </pc:sldChg>
      <pc:sldChg chg="del">
        <pc:chgData name="Saar Deleu" userId="S::saar.deleu@katholiekonderwijs.vlaanderen::5a9477cf-1426-4451-b57d-da48280c7926" providerId="AD" clId="Web-{12C216D9-4CF2-0C34-13BF-BFBEB671D4EC}" dt="2025-01-28T22:12:37.811" v="58"/>
        <pc:sldMkLst>
          <pc:docMk/>
          <pc:sldMk cId="1279743332" sldId="2613"/>
        </pc:sldMkLst>
      </pc:sldChg>
      <pc:sldChg chg="modSp add replId">
        <pc:chgData name="Saar Deleu" userId="S::saar.deleu@katholiekonderwijs.vlaanderen::5a9477cf-1426-4451-b57d-da48280c7926" providerId="AD" clId="Web-{12C216D9-4CF2-0C34-13BF-BFBEB671D4EC}" dt="2025-01-28T22:09:56.800" v="49"/>
        <pc:sldMkLst>
          <pc:docMk/>
          <pc:sldMk cId="2453215812" sldId="2620"/>
        </pc:sldMkLst>
        <pc:graphicFrameChg chg="mod modGraphic">
          <ac:chgData name="Saar Deleu" userId="S::saar.deleu@katholiekonderwijs.vlaanderen::5a9477cf-1426-4451-b57d-da48280c7926" providerId="AD" clId="Web-{12C216D9-4CF2-0C34-13BF-BFBEB671D4EC}" dt="2025-01-28T22:09:56.800" v="49"/>
          <ac:graphicFrameMkLst>
            <pc:docMk/>
            <pc:sldMk cId="2453215812" sldId="2620"/>
            <ac:graphicFrameMk id="4" creationId="{32B38C61-4AA1-76C2-FA9D-24C359F97E42}"/>
          </ac:graphicFrameMkLst>
        </pc:graphicFrameChg>
      </pc:sldChg>
    </pc:docChg>
  </pc:docChgLst>
  <pc:docChgLst>
    <pc:chgData name="Jolien Dewaegeneere" userId="S::jolien.dewaegeneere@katholiekonderwijs.vlaanderen::b6b98d41-caaf-4ddf-b1f5-0fd4faf428cf" providerId="AD" clId="Web-{D1B8C023-9C4B-1ED0-8527-9319228FC909}"/>
    <pc:docChg chg="modSld">
      <pc:chgData name="Jolien Dewaegeneere" userId="S::jolien.dewaegeneere@katholiekonderwijs.vlaanderen::b6b98d41-caaf-4ddf-b1f5-0fd4faf428cf" providerId="AD" clId="Web-{D1B8C023-9C4B-1ED0-8527-9319228FC909}" dt="2025-02-14T15:16:39.123" v="3" actId="20577"/>
      <pc:docMkLst>
        <pc:docMk/>
      </pc:docMkLst>
      <pc:sldChg chg="modSp">
        <pc:chgData name="Jolien Dewaegeneere" userId="S::jolien.dewaegeneere@katholiekonderwijs.vlaanderen::b6b98d41-caaf-4ddf-b1f5-0fd4faf428cf" providerId="AD" clId="Web-{D1B8C023-9C4B-1ED0-8527-9319228FC909}" dt="2025-02-14T15:16:39.123" v="3" actId="20577"/>
        <pc:sldMkLst>
          <pc:docMk/>
          <pc:sldMk cId="1430867001" sldId="2572"/>
        </pc:sldMkLst>
        <pc:spChg chg="mod">
          <ac:chgData name="Jolien Dewaegeneere" userId="S::jolien.dewaegeneere@katholiekonderwijs.vlaanderen::b6b98d41-caaf-4ddf-b1f5-0fd4faf428cf" providerId="AD" clId="Web-{D1B8C023-9C4B-1ED0-8527-9319228FC909}" dt="2025-02-14T15:16:39.123" v="3" actId="20577"/>
          <ac:spMkLst>
            <pc:docMk/>
            <pc:sldMk cId="1430867001" sldId="2572"/>
            <ac:spMk id="3" creationId="{A9D12EFA-6208-78DC-EDED-3354512CFB27}"/>
          </ac:spMkLst>
        </pc:spChg>
      </pc:sldChg>
    </pc:docChg>
  </pc:docChgLst>
  <pc:docChgLst>
    <pc:chgData name="Jolien Dewaegeneere" userId="S::jolien.dewaegeneere@katholiekonderwijs.vlaanderen::b6b98d41-caaf-4ddf-b1f5-0fd4faf428cf" providerId="AD" clId="Web-{09B6E8C0-C303-BC4F-2BC4-55CC3941C0BD}"/>
    <pc:docChg chg="modSld">
      <pc:chgData name="Jolien Dewaegeneere" userId="S::jolien.dewaegeneere@katholiekonderwijs.vlaanderen::b6b98d41-caaf-4ddf-b1f5-0fd4faf428cf" providerId="AD" clId="Web-{09B6E8C0-C303-BC4F-2BC4-55CC3941C0BD}" dt="2025-01-24T09:31:48.703" v="707" actId="1076"/>
      <pc:docMkLst>
        <pc:docMk/>
      </pc:docMkLst>
      <pc:sldChg chg="modSp">
        <pc:chgData name="Jolien Dewaegeneere" userId="S::jolien.dewaegeneere@katholiekonderwijs.vlaanderen::b6b98d41-caaf-4ddf-b1f5-0fd4faf428cf" providerId="AD" clId="Web-{09B6E8C0-C303-BC4F-2BC4-55CC3941C0BD}" dt="2025-01-24T09:06:31.398" v="5" actId="20577"/>
        <pc:sldMkLst>
          <pc:docMk/>
          <pc:sldMk cId="3259767730" sldId="257"/>
        </pc:sldMkLst>
        <pc:spChg chg="mod">
          <ac:chgData name="Jolien Dewaegeneere" userId="S::jolien.dewaegeneere@katholiekonderwijs.vlaanderen::b6b98d41-caaf-4ddf-b1f5-0fd4faf428cf" providerId="AD" clId="Web-{09B6E8C0-C303-BC4F-2BC4-55CC3941C0BD}" dt="2025-01-24T09:06:31.398" v="5" actId="20577"/>
          <ac:spMkLst>
            <pc:docMk/>
            <pc:sldMk cId="3259767730" sldId="257"/>
            <ac:spMk id="6" creationId="{1435E2D8-25CE-4D95-42F7-2B3BEDF74385}"/>
          </ac:spMkLst>
        </pc:spChg>
      </pc:sldChg>
      <pc:sldChg chg="modSp">
        <pc:chgData name="Jolien Dewaegeneere" userId="S::jolien.dewaegeneere@katholiekonderwijs.vlaanderen::b6b98d41-caaf-4ddf-b1f5-0fd4faf428cf" providerId="AD" clId="Web-{09B6E8C0-C303-BC4F-2BC4-55CC3941C0BD}" dt="2025-01-24T09:09:43.171" v="112" actId="20577"/>
        <pc:sldMkLst>
          <pc:docMk/>
          <pc:sldMk cId="2506916502" sldId="263"/>
        </pc:sldMkLst>
        <pc:spChg chg="mod">
          <ac:chgData name="Jolien Dewaegeneere" userId="S::jolien.dewaegeneere@katholiekonderwijs.vlaanderen::b6b98d41-caaf-4ddf-b1f5-0fd4faf428cf" providerId="AD" clId="Web-{09B6E8C0-C303-BC4F-2BC4-55CC3941C0BD}" dt="2025-01-24T09:06:58.993" v="18" actId="20577"/>
          <ac:spMkLst>
            <pc:docMk/>
            <pc:sldMk cId="2506916502" sldId="263"/>
            <ac:spMk id="3" creationId="{56449C31-B2A1-50BD-F849-0B7A11DC2B5B}"/>
          </ac:spMkLst>
        </pc:spChg>
        <pc:spChg chg="mod">
          <ac:chgData name="Jolien Dewaegeneere" userId="S::jolien.dewaegeneere@katholiekonderwijs.vlaanderen::b6b98d41-caaf-4ddf-b1f5-0fd4faf428cf" providerId="AD" clId="Web-{09B6E8C0-C303-BC4F-2BC4-55CC3941C0BD}" dt="2025-01-24T09:09:43.171" v="112" actId="20577"/>
          <ac:spMkLst>
            <pc:docMk/>
            <pc:sldMk cId="2506916502" sldId="263"/>
            <ac:spMk id="5" creationId="{4725D6FB-66C0-F944-C4C1-FBCBE61E0090}"/>
          </ac:spMkLst>
        </pc:spChg>
      </pc:sldChg>
      <pc:sldChg chg="modSp">
        <pc:chgData name="Jolien Dewaegeneere" userId="S::jolien.dewaegeneere@katholiekonderwijs.vlaanderen::b6b98d41-caaf-4ddf-b1f5-0fd4faf428cf" providerId="AD" clId="Web-{09B6E8C0-C303-BC4F-2BC4-55CC3941C0BD}" dt="2025-01-24T09:06:55.649" v="16" actId="20577"/>
        <pc:sldMkLst>
          <pc:docMk/>
          <pc:sldMk cId="4198561225" sldId="277"/>
        </pc:sldMkLst>
        <pc:spChg chg="mod">
          <ac:chgData name="Jolien Dewaegeneere" userId="S::jolien.dewaegeneere@katholiekonderwijs.vlaanderen::b6b98d41-caaf-4ddf-b1f5-0fd4faf428cf" providerId="AD" clId="Web-{09B6E8C0-C303-BC4F-2BC4-55CC3941C0BD}" dt="2025-01-24T09:06:55.649" v="16" actId="20577"/>
          <ac:spMkLst>
            <pc:docMk/>
            <pc:sldMk cId="4198561225" sldId="277"/>
            <ac:spMk id="4" creationId="{18F9CAA7-4574-3B90-D752-4BE888FBA010}"/>
          </ac:spMkLst>
        </pc:spChg>
      </pc:sldChg>
      <pc:sldChg chg="modSp">
        <pc:chgData name="Jolien Dewaegeneere" userId="S::jolien.dewaegeneere@katholiekonderwijs.vlaanderen::b6b98d41-caaf-4ddf-b1f5-0fd4faf428cf" providerId="AD" clId="Web-{09B6E8C0-C303-BC4F-2BC4-55CC3941C0BD}" dt="2025-01-24T09:10:29.688" v="191" actId="20577"/>
        <pc:sldMkLst>
          <pc:docMk/>
          <pc:sldMk cId="3455119626" sldId="280"/>
        </pc:sldMkLst>
      </pc:sldChg>
      <pc:sldChg chg="modSp">
        <pc:chgData name="Jolien Dewaegeneere" userId="S::jolien.dewaegeneere@katholiekonderwijs.vlaanderen::b6b98d41-caaf-4ddf-b1f5-0fd4faf428cf" providerId="AD" clId="Web-{09B6E8C0-C303-BC4F-2BC4-55CC3941C0BD}" dt="2025-01-24T09:17:13.124" v="460"/>
        <pc:sldMkLst>
          <pc:docMk/>
          <pc:sldMk cId="4022937943" sldId="2564"/>
        </pc:sldMkLst>
        <pc:graphicFrameChg chg="mod modGraphic">
          <ac:chgData name="Jolien Dewaegeneere" userId="S::jolien.dewaegeneere@katholiekonderwijs.vlaanderen::b6b98d41-caaf-4ddf-b1f5-0fd4faf428cf" providerId="AD" clId="Web-{09B6E8C0-C303-BC4F-2BC4-55CC3941C0BD}" dt="2025-01-24T09:17:13.124" v="460"/>
          <ac:graphicFrameMkLst>
            <pc:docMk/>
            <pc:sldMk cId="4022937943" sldId="2564"/>
            <ac:graphicFrameMk id="4" creationId="{4FD655F1-10C7-74BB-8DA9-9DD53BF3D363}"/>
          </ac:graphicFrameMkLst>
        </pc:graphicFrameChg>
      </pc:sldChg>
    </pc:docChg>
  </pc:docChgLst>
  <pc:docChgLst>
    <pc:chgData name="Jolien Dewaegeneere" userId="S::jolien.dewaegeneere@katholiekonderwijs.vlaanderen::b6b98d41-caaf-4ddf-b1f5-0fd4faf428cf" providerId="AD" clId="Web-{C68E40D8-504D-8B55-4E88-2AE6758B5DD9}"/>
    <pc:docChg chg="modSld">
      <pc:chgData name="Jolien Dewaegeneere" userId="S::jolien.dewaegeneere@katholiekonderwijs.vlaanderen::b6b98d41-caaf-4ddf-b1f5-0fd4faf428cf" providerId="AD" clId="Web-{C68E40D8-504D-8B55-4E88-2AE6758B5DD9}" dt="2025-01-29T09:23:33.343" v="9"/>
      <pc:docMkLst>
        <pc:docMk/>
      </pc:docMkLst>
      <pc:sldChg chg="modSp">
        <pc:chgData name="Jolien Dewaegeneere" userId="S::jolien.dewaegeneere@katholiekonderwijs.vlaanderen::b6b98d41-caaf-4ddf-b1f5-0fd4faf428cf" providerId="AD" clId="Web-{C68E40D8-504D-8B55-4E88-2AE6758B5DD9}" dt="2025-01-29T09:23:33.343" v="9"/>
        <pc:sldMkLst>
          <pc:docMk/>
          <pc:sldMk cId="2690166357" sldId="279"/>
        </pc:sldMkLst>
        <pc:graphicFrameChg chg="mod modGraphic">
          <ac:chgData name="Jolien Dewaegeneere" userId="S::jolien.dewaegeneere@katholiekonderwijs.vlaanderen::b6b98d41-caaf-4ddf-b1f5-0fd4faf428cf" providerId="AD" clId="Web-{C68E40D8-504D-8B55-4E88-2AE6758B5DD9}" dt="2025-01-29T09:23:33.343" v="9"/>
          <ac:graphicFrameMkLst>
            <pc:docMk/>
            <pc:sldMk cId="2690166357" sldId="279"/>
            <ac:graphicFrameMk id="4" creationId="{4FD655F1-10C7-74BB-8DA9-9DD53BF3D363}"/>
          </ac:graphicFrameMkLst>
        </pc:graphicFrameChg>
      </pc:sldChg>
      <pc:sldChg chg="modSp">
        <pc:chgData name="Jolien Dewaegeneere" userId="S::jolien.dewaegeneere@katholiekonderwijs.vlaanderen::b6b98d41-caaf-4ddf-b1f5-0fd4faf428cf" providerId="AD" clId="Web-{C68E40D8-504D-8B55-4E88-2AE6758B5DD9}" dt="2025-01-29T08:36:32.627" v="2" actId="20577"/>
        <pc:sldMkLst>
          <pc:docMk/>
          <pc:sldMk cId="3705821400" sldId="2604"/>
        </pc:sldMkLst>
        <pc:spChg chg="mod">
          <ac:chgData name="Jolien Dewaegeneere" userId="S::jolien.dewaegeneere@katholiekonderwijs.vlaanderen::b6b98d41-caaf-4ddf-b1f5-0fd4faf428cf" providerId="AD" clId="Web-{C68E40D8-504D-8B55-4E88-2AE6758B5DD9}" dt="2025-01-29T08:36:32.627" v="2" actId="20577"/>
          <ac:spMkLst>
            <pc:docMk/>
            <pc:sldMk cId="3705821400" sldId="2604"/>
            <ac:spMk id="2" creationId="{EC425716-CA04-41F5-17FD-36A1152FEAFC}"/>
          </ac:spMkLst>
        </pc:spChg>
      </pc:sldChg>
      <pc:sldChg chg="modSp">
        <pc:chgData name="Jolien Dewaegeneere" userId="S::jolien.dewaegeneere@katholiekonderwijs.vlaanderen::b6b98d41-caaf-4ddf-b1f5-0fd4faf428cf" providerId="AD" clId="Web-{C68E40D8-504D-8B55-4E88-2AE6758B5DD9}" dt="2025-01-29T08:37:49.051" v="5" actId="20577"/>
        <pc:sldMkLst>
          <pc:docMk/>
          <pc:sldMk cId="1264406461" sldId="2607"/>
        </pc:sldMkLst>
        <pc:spChg chg="mod">
          <ac:chgData name="Jolien Dewaegeneere" userId="S::jolien.dewaegeneere@katholiekonderwijs.vlaanderen::b6b98d41-caaf-4ddf-b1f5-0fd4faf428cf" providerId="AD" clId="Web-{C68E40D8-504D-8B55-4E88-2AE6758B5DD9}" dt="2025-01-29T08:37:49.051" v="5" actId="20577"/>
          <ac:spMkLst>
            <pc:docMk/>
            <pc:sldMk cId="1264406461" sldId="2607"/>
            <ac:spMk id="2" creationId="{C66345FB-5351-3898-4814-157C158907D0}"/>
          </ac:spMkLst>
        </pc:spChg>
      </pc:sldChg>
    </pc:docChg>
  </pc:docChgLst>
  <pc:docChgLst>
    <pc:chgData name="Saar Deleu" userId="S::saar.deleu@katholiekonderwijs.vlaanderen::5a9477cf-1426-4451-b57d-da48280c7926" providerId="AD" clId="Web-{461FD512-A752-7053-D8BA-AE835D436294}"/>
    <pc:docChg chg="addSld delSld modSld">
      <pc:chgData name="Saar Deleu" userId="S::saar.deleu@katholiekonderwijs.vlaanderen::5a9477cf-1426-4451-b57d-da48280c7926" providerId="AD" clId="Web-{461FD512-A752-7053-D8BA-AE835D436294}" dt="2025-01-30T10:40:03.892" v="5077" actId="1076"/>
      <pc:docMkLst>
        <pc:docMk/>
      </pc:docMkLst>
      <pc:sldChg chg="modSp">
        <pc:chgData name="Saar Deleu" userId="S::saar.deleu@katholiekonderwijs.vlaanderen::5a9477cf-1426-4451-b57d-da48280c7926" providerId="AD" clId="Web-{461FD512-A752-7053-D8BA-AE835D436294}" dt="2025-01-30T09:14:03.133" v="413"/>
        <pc:sldMkLst>
          <pc:docMk/>
          <pc:sldMk cId="493747511" sldId="283"/>
        </pc:sldMkLst>
        <pc:graphicFrameChg chg="mod modGraphic">
          <ac:chgData name="Saar Deleu" userId="S::saar.deleu@katholiekonderwijs.vlaanderen::5a9477cf-1426-4451-b57d-da48280c7926" providerId="AD" clId="Web-{461FD512-A752-7053-D8BA-AE835D436294}" dt="2025-01-30T09:14:03.133" v="413"/>
          <ac:graphicFrameMkLst>
            <pc:docMk/>
            <pc:sldMk cId="493747511" sldId="283"/>
            <ac:graphicFrameMk id="4" creationId="{B67C1BD2-8381-B1A2-2889-5E0F93B9D938}"/>
          </ac:graphicFrameMkLst>
        </pc:graphicFrameChg>
      </pc:sldChg>
      <pc:sldChg chg="modSp">
        <pc:chgData name="Saar Deleu" userId="S::saar.deleu@katholiekonderwijs.vlaanderen::5a9477cf-1426-4451-b57d-da48280c7926" providerId="AD" clId="Web-{461FD512-A752-7053-D8BA-AE835D436294}" dt="2025-01-30T09:14:20.353" v="417" actId="20577"/>
        <pc:sldMkLst>
          <pc:docMk/>
          <pc:sldMk cId="182222199" sldId="296"/>
        </pc:sldMkLst>
        <pc:spChg chg="mod">
          <ac:chgData name="Saar Deleu" userId="S::saar.deleu@katholiekonderwijs.vlaanderen::5a9477cf-1426-4451-b57d-da48280c7926" providerId="AD" clId="Web-{461FD512-A752-7053-D8BA-AE835D436294}" dt="2025-01-30T09:14:20.353" v="417" actId="20577"/>
          <ac:spMkLst>
            <pc:docMk/>
            <pc:sldMk cId="182222199" sldId="296"/>
            <ac:spMk id="7" creationId="{BC6F42C1-7242-EFB4-6987-553F34332524}"/>
          </ac:spMkLst>
        </pc:spChg>
      </pc:sldChg>
      <pc:sldChg chg="modSp modCm">
        <pc:chgData name="Saar Deleu" userId="S::saar.deleu@katholiekonderwijs.vlaanderen::5a9477cf-1426-4451-b57d-da48280c7926" providerId="AD" clId="Web-{461FD512-A752-7053-D8BA-AE835D436294}" dt="2025-01-30T09:02:13.859" v="77" actId="20577"/>
        <pc:sldMkLst>
          <pc:docMk/>
          <pc:sldMk cId="2430049276" sldId="2568"/>
        </pc:sldMkLst>
        <pc:spChg chg="mod">
          <ac:chgData name="Saar Deleu" userId="S::saar.deleu@katholiekonderwijs.vlaanderen::5a9477cf-1426-4451-b57d-da48280c7926" providerId="AD" clId="Web-{461FD512-A752-7053-D8BA-AE835D436294}" dt="2025-01-30T09:02:13.859" v="77" actId="20577"/>
          <ac:spMkLst>
            <pc:docMk/>
            <pc:sldMk cId="2430049276" sldId="2568"/>
            <ac:spMk id="3" creationId="{A9D12EFA-6208-78DC-EDED-3354512CFB27}"/>
          </ac:spMkLst>
        </pc:sp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461FD512-A752-7053-D8BA-AE835D436294}" dt="2025-01-30T09:02:10.780" v="76" actId="20577"/>
              <pc2:cmMkLst xmlns:pc2="http://schemas.microsoft.com/office/powerpoint/2019/9/main/command">
                <pc:docMk/>
                <pc:sldMk cId="2430049276" sldId="2568"/>
                <pc2:cmMk id="{CB3FDB7C-7AB2-4E36-A343-ADDD602414AC}"/>
              </pc2:cmMkLst>
            </pc226:cmChg>
          </p:ext>
        </pc:extLst>
      </pc:sldChg>
      <pc:sldChg chg="modSp">
        <pc:chgData name="Saar Deleu" userId="S::saar.deleu@katholiekonderwijs.vlaanderen::5a9477cf-1426-4451-b57d-da48280c7926" providerId="AD" clId="Web-{461FD512-A752-7053-D8BA-AE835D436294}" dt="2025-01-30T08:58:25.554" v="52" actId="20577"/>
        <pc:sldMkLst>
          <pc:docMk/>
          <pc:sldMk cId="1069677978" sldId="2573"/>
        </pc:sldMkLst>
        <pc:spChg chg="mod">
          <ac:chgData name="Saar Deleu" userId="S::saar.deleu@katholiekonderwijs.vlaanderen::5a9477cf-1426-4451-b57d-da48280c7926" providerId="AD" clId="Web-{461FD512-A752-7053-D8BA-AE835D436294}" dt="2025-01-30T08:58:25.554" v="52" actId="20577"/>
          <ac:spMkLst>
            <pc:docMk/>
            <pc:sldMk cId="1069677978" sldId="2573"/>
            <ac:spMk id="2" creationId="{776956F9-B157-458C-AA6C-44744BC2406F}"/>
          </ac:spMkLst>
        </pc:spChg>
      </pc:sldChg>
      <pc:sldChg chg="modSp">
        <pc:chgData name="Saar Deleu" userId="S::saar.deleu@katholiekonderwijs.vlaanderen::5a9477cf-1426-4451-b57d-da48280c7926" providerId="AD" clId="Web-{461FD512-A752-7053-D8BA-AE835D436294}" dt="2025-01-30T09:14:26.806" v="419" actId="20577"/>
        <pc:sldMkLst>
          <pc:docMk/>
          <pc:sldMk cId="1352667301" sldId="2596"/>
        </pc:sldMkLst>
        <pc:spChg chg="mod">
          <ac:chgData name="Saar Deleu" userId="S::saar.deleu@katholiekonderwijs.vlaanderen::5a9477cf-1426-4451-b57d-da48280c7926" providerId="AD" clId="Web-{461FD512-A752-7053-D8BA-AE835D436294}" dt="2025-01-30T09:14:26.806" v="419" actId="20577"/>
          <ac:spMkLst>
            <pc:docMk/>
            <pc:sldMk cId="1352667301" sldId="2596"/>
            <ac:spMk id="7" creationId="{C2CD4F1C-6D75-2544-9802-B7133B4B8583}"/>
          </ac:spMkLst>
        </pc:spChg>
      </pc:sldChg>
      <pc:sldChg chg="add del">
        <pc:chgData name="Saar Deleu" userId="S::saar.deleu@katholiekonderwijs.vlaanderen::5a9477cf-1426-4451-b57d-da48280c7926" providerId="AD" clId="Web-{461FD512-A752-7053-D8BA-AE835D436294}" dt="2025-01-30T09:16:09.169" v="424"/>
        <pc:sldMkLst>
          <pc:docMk/>
          <pc:sldMk cId="3824573506" sldId="2599"/>
        </pc:sldMkLst>
      </pc:sldChg>
      <pc:sldChg chg="modSp">
        <pc:chgData name="Saar Deleu" userId="S::saar.deleu@katholiekonderwijs.vlaanderen::5a9477cf-1426-4451-b57d-da48280c7926" providerId="AD" clId="Web-{461FD512-A752-7053-D8BA-AE835D436294}" dt="2025-01-30T08:59:54.713" v="68"/>
        <pc:sldMkLst>
          <pc:docMk/>
          <pc:sldMk cId="2036280221" sldId="2600"/>
        </pc:sldMkLst>
        <pc:graphicFrameChg chg="mod modGraphic">
          <ac:chgData name="Saar Deleu" userId="S::saar.deleu@katholiekonderwijs.vlaanderen::5a9477cf-1426-4451-b57d-da48280c7926" providerId="AD" clId="Web-{461FD512-A752-7053-D8BA-AE835D436294}" dt="2025-01-30T08:59:54.713" v="68"/>
          <ac:graphicFrameMkLst>
            <pc:docMk/>
            <pc:sldMk cId="2036280221" sldId="2600"/>
            <ac:graphicFrameMk id="4" creationId="{C2071CB3-2DD9-0E63-61AC-EA5D299F989E}"/>
          </ac:graphicFrameMkLst>
        </pc:graphicFrameChg>
      </pc:sldChg>
      <pc:sldChg chg="modSp">
        <pc:chgData name="Saar Deleu" userId="S::saar.deleu@katholiekonderwijs.vlaanderen::5a9477cf-1426-4451-b57d-da48280c7926" providerId="AD" clId="Web-{461FD512-A752-7053-D8BA-AE835D436294}" dt="2025-01-30T09:43:47.493" v="2020"/>
        <pc:sldMkLst>
          <pc:docMk/>
          <pc:sldMk cId="407777646" sldId="2601"/>
        </pc:sldMkLst>
        <pc:graphicFrameChg chg="mod modGraphic">
          <ac:chgData name="Saar Deleu" userId="S::saar.deleu@katholiekonderwijs.vlaanderen::5a9477cf-1426-4451-b57d-da48280c7926" providerId="AD" clId="Web-{461FD512-A752-7053-D8BA-AE835D436294}" dt="2025-01-30T09:43:47.493" v="2020"/>
          <ac:graphicFrameMkLst>
            <pc:docMk/>
            <pc:sldMk cId="407777646" sldId="2601"/>
            <ac:graphicFrameMk id="4" creationId="{97013ACB-04AE-B934-BDAD-CAD41F440CF3}"/>
          </ac:graphicFrameMkLst>
        </pc:graphicFrameChg>
      </pc:sldChg>
      <pc:sldChg chg="modSp add del">
        <pc:chgData name="Saar Deleu" userId="S::saar.deleu@katholiekonderwijs.vlaanderen::5a9477cf-1426-4451-b57d-da48280c7926" providerId="AD" clId="Web-{461FD512-A752-7053-D8BA-AE835D436294}" dt="2025-01-30T09:42:26.740" v="2010"/>
        <pc:sldMkLst>
          <pc:docMk/>
          <pc:sldMk cId="3659139596" sldId="2610"/>
        </pc:sldMkLst>
        <pc:graphicFrameChg chg="mod modGraphic">
          <ac:chgData name="Saar Deleu" userId="S::saar.deleu@katholiekonderwijs.vlaanderen::5a9477cf-1426-4451-b57d-da48280c7926" providerId="AD" clId="Web-{461FD512-A752-7053-D8BA-AE835D436294}" dt="2025-01-30T09:42:26.740" v="2010"/>
          <ac:graphicFrameMkLst>
            <pc:docMk/>
            <pc:sldMk cId="3659139596" sldId="2610"/>
            <ac:graphicFrameMk id="4" creationId="{B67C1BD2-8381-B1A2-2889-5E0F93B9D938}"/>
          </ac:graphicFrameMkLst>
        </pc:graphicFrameChg>
      </pc:sldChg>
      <pc:sldChg chg="modSp add del">
        <pc:chgData name="Saar Deleu" userId="S::saar.deleu@katholiekonderwijs.vlaanderen::5a9477cf-1426-4451-b57d-da48280c7926" providerId="AD" clId="Web-{461FD512-A752-7053-D8BA-AE835D436294}" dt="2025-01-30T09:14:59.292" v="421" actId="20577"/>
        <pc:sldMkLst>
          <pc:docMk/>
          <pc:sldMk cId="3044678349" sldId="2614"/>
        </pc:sldMkLst>
        <pc:spChg chg="mod">
          <ac:chgData name="Saar Deleu" userId="S::saar.deleu@katholiekonderwijs.vlaanderen::5a9477cf-1426-4451-b57d-da48280c7926" providerId="AD" clId="Web-{461FD512-A752-7053-D8BA-AE835D436294}" dt="2025-01-30T09:14:59.292" v="421" actId="20577"/>
          <ac:spMkLst>
            <pc:docMk/>
            <pc:sldMk cId="3044678349" sldId="2614"/>
            <ac:spMk id="7" creationId="{9ADA6FAF-48BC-0A3D-7F0D-8824FD7EC885}"/>
          </ac:spMkLst>
        </pc:spChg>
      </pc:sldChg>
      <pc:sldChg chg="add del">
        <pc:chgData name="Saar Deleu" userId="S::saar.deleu@katholiekonderwijs.vlaanderen::5a9477cf-1426-4451-b57d-da48280c7926" providerId="AD" clId="Web-{461FD512-A752-7053-D8BA-AE835D436294}" dt="2025-01-30T08:59:01.383" v="66"/>
        <pc:sldMkLst>
          <pc:docMk/>
          <pc:sldMk cId="3434206545" sldId="2615"/>
        </pc:sldMkLst>
      </pc:sldChg>
      <pc:sldChg chg="add del">
        <pc:chgData name="Saar Deleu" userId="S::saar.deleu@katholiekonderwijs.vlaanderen::5a9477cf-1426-4451-b57d-da48280c7926" providerId="AD" clId="Web-{461FD512-A752-7053-D8BA-AE835D436294}" dt="2025-01-30T08:59:01.336" v="64"/>
        <pc:sldMkLst>
          <pc:docMk/>
          <pc:sldMk cId="1140982189" sldId="2616"/>
        </pc:sldMkLst>
      </pc:sldChg>
      <pc:sldChg chg="modSp add del">
        <pc:chgData name="Saar Deleu" userId="S::saar.deleu@katholiekonderwijs.vlaanderen::5a9477cf-1426-4451-b57d-da48280c7926" providerId="AD" clId="Web-{461FD512-A752-7053-D8BA-AE835D436294}" dt="2025-01-30T09:43:19.351" v="2015"/>
        <pc:sldMkLst>
          <pc:docMk/>
          <pc:sldMk cId="462904252" sldId="2618"/>
        </pc:sldMkLst>
        <pc:graphicFrameChg chg="mod modGraphic">
          <ac:chgData name="Saar Deleu" userId="S::saar.deleu@katholiekonderwijs.vlaanderen::5a9477cf-1426-4451-b57d-da48280c7926" providerId="AD" clId="Web-{461FD512-A752-7053-D8BA-AE835D436294}" dt="2025-01-30T09:43:19.351" v="2015"/>
          <ac:graphicFrameMkLst>
            <pc:docMk/>
            <pc:sldMk cId="462904252" sldId="2618"/>
            <ac:graphicFrameMk id="4" creationId="{82C83210-3D40-6428-CCE0-0D6EB00692D5}"/>
          </ac:graphicFrameMkLst>
        </pc:graphicFrameChg>
      </pc:sldChg>
      <pc:sldChg chg="add del">
        <pc:chgData name="Saar Deleu" userId="S::saar.deleu@katholiekonderwijs.vlaanderen::5a9477cf-1426-4451-b57d-da48280c7926" providerId="AD" clId="Web-{461FD512-A752-7053-D8BA-AE835D436294}" dt="2025-01-30T08:59:01.368" v="65"/>
        <pc:sldMkLst>
          <pc:docMk/>
          <pc:sldMk cId="3043798071" sldId="2619"/>
        </pc:sldMkLst>
      </pc:sldChg>
      <pc:sldChg chg="modSp">
        <pc:chgData name="Saar Deleu" userId="S::saar.deleu@katholiekonderwijs.vlaanderen::5a9477cf-1426-4451-b57d-da48280c7926" providerId="AD" clId="Web-{461FD512-A752-7053-D8BA-AE835D436294}" dt="2025-01-30T09:43:31.570" v="2018"/>
        <pc:sldMkLst>
          <pc:docMk/>
          <pc:sldMk cId="2453215812" sldId="2620"/>
        </pc:sldMkLst>
        <pc:graphicFrameChg chg="mod modGraphic">
          <ac:chgData name="Saar Deleu" userId="S::saar.deleu@katholiekonderwijs.vlaanderen::5a9477cf-1426-4451-b57d-da48280c7926" providerId="AD" clId="Web-{461FD512-A752-7053-D8BA-AE835D436294}" dt="2025-01-30T09:43:31.570" v="2018"/>
          <ac:graphicFrameMkLst>
            <pc:docMk/>
            <pc:sldMk cId="2453215812" sldId="2620"/>
            <ac:graphicFrameMk id="4" creationId="{32B38C61-4AA1-76C2-FA9D-24C359F97E42}"/>
          </ac:graphicFrameMkLst>
        </pc:graphicFrameChg>
      </pc:sldChg>
      <pc:sldChg chg="add del">
        <pc:chgData name="Saar Deleu" userId="S::saar.deleu@katholiekonderwijs.vlaanderen::5a9477cf-1426-4451-b57d-da48280c7926" providerId="AD" clId="Web-{461FD512-A752-7053-D8BA-AE835D436294}" dt="2025-01-30T09:16:04.278" v="422"/>
        <pc:sldMkLst>
          <pc:docMk/>
          <pc:sldMk cId="3251051195" sldId="2621"/>
        </pc:sldMkLst>
      </pc:sldChg>
      <pc:sldChg chg="addSp delSp modSp add replId">
        <pc:chgData name="Saar Deleu" userId="S::saar.deleu@katholiekonderwijs.vlaanderen::5a9477cf-1426-4451-b57d-da48280c7926" providerId="AD" clId="Web-{461FD512-A752-7053-D8BA-AE835D436294}" dt="2025-01-30T10:33:42.129" v="4920" actId="20577"/>
        <pc:sldMkLst>
          <pc:docMk/>
          <pc:sldMk cId="4248613214" sldId="2621"/>
        </pc:sldMkLst>
        <pc:spChg chg="mod">
          <ac:chgData name="Saar Deleu" userId="S::saar.deleu@katholiekonderwijs.vlaanderen::5a9477cf-1426-4451-b57d-da48280c7926" providerId="AD" clId="Web-{461FD512-A752-7053-D8BA-AE835D436294}" dt="2025-01-30T10:23:34.607" v="3864" actId="1076"/>
          <ac:spMkLst>
            <pc:docMk/>
            <pc:sldMk cId="4248613214" sldId="2621"/>
            <ac:spMk id="4" creationId="{BD8DB1B8-AB14-76FA-934B-F16CAAA8767E}"/>
          </ac:spMkLst>
        </pc:spChg>
        <pc:spChg chg="add mod">
          <ac:chgData name="Saar Deleu" userId="S::saar.deleu@katholiekonderwijs.vlaanderen::5a9477cf-1426-4451-b57d-da48280c7926" providerId="AD" clId="Web-{461FD512-A752-7053-D8BA-AE835D436294}" dt="2025-01-30T10:23:38.873" v="3865" actId="1076"/>
          <ac:spMkLst>
            <pc:docMk/>
            <pc:sldMk cId="4248613214" sldId="2621"/>
            <ac:spMk id="5" creationId="{2A3EFC1B-C58F-4970-B210-17CC528FB770}"/>
          </ac:spMkLst>
        </pc:spChg>
        <pc:spChg chg="del mod">
          <ac:chgData name="Saar Deleu" userId="S::saar.deleu@katholiekonderwijs.vlaanderen::5a9477cf-1426-4451-b57d-da48280c7926" providerId="AD" clId="Web-{461FD512-A752-7053-D8BA-AE835D436294}" dt="2025-01-30T09:21:36.852" v="460"/>
          <ac:spMkLst>
            <pc:docMk/>
            <pc:sldMk cId="4248613214" sldId="2621"/>
            <ac:spMk id="6" creationId="{32C48B29-ED55-6DDE-A431-518899020FD1}"/>
          </ac:spMkLst>
        </pc:spChg>
        <pc:spChg chg="mod">
          <ac:chgData name="Saar Deleu" userId="S::saar.deleu@katholiekonderwijs.vlaanderen::5a9477cf-1426-4451-b57d-da48280c7926" providerId="AD" clId="Web-{461FD512-A752-7053-D8BA-AE835D436294}" dt="2025-01-30T09:16:48.749" v="432" actId="20577"/>
          <ac:spMkLst>
            <pc:docMk/>
            <pc:sldMk cId="4248613214" sldId="2621"/>
            <ac:spMk id="7" creationId="{D280E262-7A8B-B55B-C571-692E8C4D5F13}"/>
          </ac:spMkLst>
        </pc:spChg>
        <pc:spChg chg="add mod">
          <ac:chgData name="Saar Deleu" userId="S::saar.deleu@katholiekonderwijs.vlaanderen::5a9477cf-1426-4451-b57d-da48280c7926" providerId="AD" clId="Web-{461FD512-A752-7053-D8BA-AE835D436294}" dt="2025-01-30T10:33:42.129" v="4920" actId="20577"/>
          <ac:spMkLst>
            <pc:docMk/>
            <pc:sldMk cId="4248613214" sldId="2621"/>
            <ac:spMk id="8" creationId="{6C6062E0-194D-CD9C-00EA-0A26B994EC95}"/>
          </ac:spMkLst>
        </pc:spChg>
        <pc:picChg chg="del">
          <ac:chgData name="Saar Deleu" userId="S::saar.deleu@katholiekonderwijs.vlaanderen::5a9477cf-1426-4451-b57d-da48280c7926" providerId="AD" clId="Web-{461FD512-A752-7053-D8BA-AE835D436294}" dt="2025-01-30T09:21:11.883" v="433"/>
          <ac:picMkLst>
            <pc:docMk/>
            <pc:sldMk cId="4248613214" sldId="2621"/>
            <ac:picMk id="2" creationId="{81795E36-69CD-EAE4-5371-EC271569DEC9}"/>
          </ac:picMkLst>
        </pc:picChg>
        <pc:picChg chg="add mod">
          <ac:chgData name="Saar Deleu" userId="S::saar.deleu@katholiekonderwijs.vlaanderen::5a9477cf-1426-4451-b57d-da48280c7926" providerId="AD" clId="Web-{461FD512-A752-7053-D8BA-AE835D436294}" dt="2025-01-30T09:30:34.559" v="708" actId="14100"/>
          <ac:picMkLst>
            <pc:docMk/>
            <pc:sldMk cId="4248613214" sldId="2621"/>
            <ac:picMk id="3" creationId="{3CB1EF94-A540-655E-F051-CD145F13F514}"/>
          </ac:picMkLst>
        </pc:picChg>
      </pc:sldChg>
      <pc:sldChg chg="modSp add del replId">
        <pc:chgData name="Saar Deleu" userId="S::saar.deleu@katholiekonderwijs.vlaanderen::5a9477cf-1426-4451-b57d-da48280c7926" providerId="AD" clId="Web-{461FD512-A752-7053-D8BA-AE835D436294}" dt="2025-01-30T09:46:45.343" v="2237"/>
        <pc:sldMkLst>
          <pc:docMk/>
          <pc:sldMk cId="387865651" sldId="2622"/>
        </pc:sldMkLst>
        <pc:graphicFrameChg chg="mod modGraphic">
          <ac:chgData name="Saar Deleu" userId="S::saar.deleu@katholiekonderwijs.vlaanderen::5a9477cf-1426-4451-b57d-da48280c7926" providerId="AD" clId="Web-{461FD512-A752-7053-D8BA-AE835D436294}" dt="2025-01-30T09:43:09.288" v="2013"/>
          <ac:graphicFrameMkLst>
            <pc:docMk/>
            <pc:sldMk cId="387865651" sldId="2622"/>
            <ac:graphicFrameMk id="4" creationId="{2D4BE98D-67AC-3E0B-A7B2-228DD30002DA}"/>
          </ac:graphicFrameMkLst>
        </pc:graphicFrameChg>
      </pc:sldChg>
      <pc:sldChg chg="add del">
        <pc:chgData name="Saar Deleu" userId="S::saar.deleu@katholiekonderwijs.vlaanderen::5a9477cf-1426-4451-b57d-da48280c7926" providerId="AD" clId="Web-{461FD512-A752-7053-D8BA-AE835D436294}" dt="2025-01-30T09:16:07.591" v="423"/>
        <pc:sldMkLst>
          <pc:docMk/>
          <pc:sldMk cId="3212013569" sldId="2622"/>
        </pc:sldMkLst>
      </pc:sldChg>
      <pc:sldChg chg="modSp add replId">
        <pc:chgData name="Saar Deleu" userId="S::saar.deleu@katholiekonderwijs.vlaanderen::5a9477cf-1426-4451-b57d-da48280c7926" providerId="AD" clId="Web-{461FD512-A752-7053-D8BA-AE835D436294}" dt="2025-01-30T09:45:58.857" v="2225"/>
        <pc:sldMkLst>
          <pc:docMk/>
          <pc:sldMk cId="1084859851" sldId="2623"/>
        </pc:sldMkLst>
        <pc:graphicFrameChg chg="mod modGraphic">
          <ac:chgData name="Saar Deleu" userId="S::saar.deleu@katholiekonderwijs.vlaanderen::5a9477cf-1426-4451-b57d-da48280c7926" providerId="AD" clId="Web-{461FD512-A752-7053-D8BA-AE835D436294}" dt="2025-01-30T09:45:58.857" v="2225"/>
          <ac:graphicFrameMkLst>
            <pc:docMk/>
            <pc:sldMk cId="1084859851" sldId="2623"/>
            <ac:graphicFrameMk id="4" creationId="{5C366A79-75CA-9E09-4D93-DA0749B85F27}"/>
          </ac:graphicFrameMkLst>
        </pc:graphicFrameChg>
      </pc:sldChg>
      <pc:sldChg chg="add del">
        <pc:chgData name="Saar Deleu" userId="S::saar.deleu@katholiekonderwijs.vlaanderen::5a9477cf-1426-4451-b57d-da48280c7926" providerId="AD" clId="Web-{461FD512-A752-7053-D8BA-AE835D436294}" dt="2025-01-30T09:16:10.247" v="425"/>
        <pc:sldMkLst>
          <pc:docMk/>
          <pc:sldMk cId="2896066658" sldId="2623"/>
        </pc:sldMkLst>
      </pc:sldChg>
      <pc:sldChg chg="add del">
        <pc:chgData name="Saar Deleu" userId="S::saar.deleu@katholiekonderwijs.vlaanderen::5a9477cf-1426-4451-b57d-da48280c7926" providerId="AD" clId="Web-{461FD512-A752-7053-D8BA-AE835D436294}" dt="2025-01-30T09:16:12.732" v="426"/>
        <pc:sldMkLst>
          <pc:docMk/>
          <pc:sldMk cId="2849223681" sldId="2624"/>
        </pc:sldMkLst>
      </pc:sldChg>
      <pc:sldChg chg="modSp add replId">
        <pc:chgData name="Saar Deleu" userId="S::saar.deleu@katholiekonderwijs.vlaanderen::5a9477cf-1426-4451-b57d-da48280c7926" providerId="AD" clId="Web-{461FD512-A752-7053-D8BA-AE835D436294}" dt="2025-01-30T09:46:09.795" v="2229"/>
        <pc:sldMkLst>
          <pc:docMk/>
          <pc:sldMk cId="3316986369" sldId="2624"/>
        </pc:sldMkLst>
        <pc:graphicFrameChg chg="mod modGraphic">
          <ac:chgData name="Saar Deleu" userId="S::saar.deleu@katholiekonderwijs.vlaanderen::5a9477cf-1426-4451-b57d-da48280c7926" providerId="AD" clId="Web-{461FD512-A752-7053-D8BA-AE835D436294}" dt="2025-01-30T09:46:09.795" v="2229"/>
          <ac:graphicFrameMkLst>
            <pc:docMk/>
            <pc:sldMk cId="3316986369" sldId="2624"/>
            <ac:graphicFrameMk id="4" creationId="{E1B1579D-4418-7005-2975-AA1269EE2BC7}"/>
          </ac:graphicFrameMkLst>
        </pc:graphicFrameChg>
      </pc:sldChg>
      <pc:sldChg chg="add del">
        <pc:chgData name="Saar Deleu" userId="S::saar.deleu@katholiekonderwijs.vlaanderen::5a9477cf-1426-4451-b57d-da48280c7926" providerId="AD" clId="Web-{461FD512-A752-7053-D8BA-AE835D436294}" dt="2025-01-30T09:16:14.716" v="427"/>
        <pc:sldMkLst>
          <pc:docMk/>
          <pc:sldMk cId="1713965333" sldId="2625"/>
        </pc:sldMkLst>
      </pc:sldChg>
      <pc:sldChg chg="modSp add replId">
        <pc:chgData name="Saar Deleu" userId="S::saar.deleu@katholiekonderwijs.vlaanderen::5a9477cf-1426-4451-b57d-da48280c7926" providerId="AD" clId="Web-{461FD512-A752-7053-D8BA-AE835D436294}" dt="2025-01-30T10:05:29.976" v="3321" actId="20577"/>
        <pc:sldMkLst>
          <pc:docMk/>
          <pc:sldMk cId="4000242526" sldId="2625"/>
        </pc:sldMkLst>
        <pc:spChg chg="mod">
          <ac:chgData name="Saar Deleu" userId="S::saar.deleu@katholiekonderwijs.vlaanderen::5a9477cf-1426-4451-b57d-da48280c7926" providerId="AD" clId="Web-{461FD512-A752-7053-D8BA-AE835D436294}" dt="2025-01-30T10:05:29.976" v="3321" actId="20577"/>
          <ac:spMkLst>
            <pc:docMk/>
            <pc:sldMk cId="4000242526" sldId="2625"/>
            <ac:spMk id="2" creationId="{D9EC6BE0-34B2-5888-27B2-70934D0F2F6A}"/>
          </ac:spMkLst>
        </pc:spChg>
      </pc:sldChg>
      <pc:sldChg chg="modSp add replId">
        <pc:chgData name="Saar Deleu" userId="S::saar.deleu@katholiekonderwijs.vlaanderen::5a9477cf-1426-4451-b57d-da48280c7926" providerId="AD" clId="Web-{461FD512-A752-7053-D8BA-AE835D436294}" dt="2025-01-30T10:07:36.965" v="3415" actId="20577"/>
        <pc:sldMkLst>
          <pc:docMk/>
          <pc:sldMk cId="932261803" sldId="2626"/>
        </pc:sldMkLst>
        <pc:spChg chg="mod">
          <ac:chgData name="Saar Deleu" userId="S::saar.deleu@katholiekonderwijs.vlaanderen::5a9477cf-1426-4451-b57d-da48280c7926" providerId="AD" clId="Web-{461FD512-A752-7053-D8BA-AE835D436294}" dt="2025-01-30T10:07:36.965" v="3415" actId="20577"/>
          <ac:spMkLst>
            <pc:docMk/>
            <pc:sldMk cId="932261803" sldId="2626"/>
            <ac:spMk id="2" creationId="{810CDE8B-5EAB-6463-ABFA-944F6CD0D8C4}"/>
          </ac:spMkLst>
        </pc:spChg>
      </pc:sldChg>
      <pc:sldChg chg="modSp add replId">
        <pc:chgData name="Saar Deleu" userId="S::saar.deleu@katholiekonderwijs.vlaanderen::5a9477cf-1426-4451-b57d-da48280c7926" providerId="AD" clId="Web-{461FD512-A752-7053-D8BA-AE835D436294}" dt="2025-01-30T10:30:23.840" v="4651" actId="20577"/>
        <pc:sldMkLst>
          <pc:docMk/>
          <pc:sldMk cId="2332007320" sldId="2627"/>
        </pc:sldMkLst>
        <pc:spChg chg="mod">
          <ac:chgData name="Saar Deleu" userId="S::saar.deleu@katholiekonderwijs.vlaanderen::5a9477cf-1426-4451-b57d-da48280c7926" providerId="AD" clId="Web-{461FD512-A752-7053-D8BA-AE835D436294}" dt="2025-01-30T10:30:23.840" v="4651" actId="20577"/>
          <ac:spMkLst>
            <pc:docMk/>
            <pc:sldMk cId="2332007320" sldId="2627"/>
            <ac:spMk id="2" creationId="{8582D1D2-3833-B047-751E-8EDAAA40F918}"/>
          </ac:spMkLst>
        </pc:spChg>
      </pc:sldChg>
      <pc:sldChg chg="modSp add replId">
        <pc:chgData name="Saar Deleu" userId="S::saar.deleu@katholiekonderwijs.vlaanderen::5a9477cf-1426-4451-b57d-da48280c7926" providerId="AD" clId="Web-{461FD512-A752-7053-D8BA-AE835D436294}" dt="2025-01-30T10:15:06.308" v="3578" actId="20577"/>
        <pc:sldMkLst>
          <pc:docMk/>
          <pc:sldMk cId="1666326137" sldId="2628"/>
        </pc:sldMkLst>
        <pc:spChg chg="mod">
          <ac:chgData name="Saar Deleu" userId="S::saar.deleu@katholiekonderwijs.vlaanderen::5a9477cf-1426-4451-b57d-da48280c7926" providerId="AD" clId="Web-{461FD512-A752-7053-D8BA-AE835D436294}" dt="2025-01-30T10:15:06.308" v="3578" actId="20577"/>
          <ac:spMkLst>
            <pc:docMk/>
            <pc:sldMk cId="1666326137" sldId="2628"/>
            <ac:spMk id="2" creationId="{E2046D48-F4D4-F351-ADFC-B18150E1B67E}"/>
          </ac:spMkLst>
        </pc:spChg>
      </pc:sldChg>
      <pc:sldChg chg="modSp add replId">
        <pc:chgData name="Saar Deleu" userId="S::saar.deleu@katholiekonderwijs.vlaanderen::5a9477cf-1426-4451-b57d-da48280c7926" providerId="AD" clId="Web-{461FD512-A752-7053-D8BA-AE835D436294}" dt="2025-01-30T10:32:17.657" v="4853" actId="20577"/>
        <pc:sldMkLst>
          <pc:docMk/>
          <pc:sldMk cId="654523064" sldId="2629"/>
        </pc:sldMkLst>
        <pc:spChg chg="mod">
          <ac:chgData name="Saar Deleu" userId="S::saar.deleu@katholiekonderwijs.vlaanderen::5a9477cf-1426-4451-b57d-da48280c7926" providerId="AD" clId="Web-{461FD512-A752-7053-D8BA-AE835D436294}" dt="2025-01-30T10:32:17.657" v="4853" actId="20577"/>
          <ac:spMkLst>
            <pc:docMk/>
            <pc:sldMk cId="654523064" sldId="2629"/>
            <ac:spMk id="5" creationId="{D6938740-319C-1181-EA05-C05FD908BE13}"/>
          </ac:spMkLst>
        </pc:spChg>
      </pc:sldChg>
      <pc:sldChg chg="addSp delSp modSp add replId">
        <pc:chgData name="Saar Deleu" userId="S::saar.deleu@katholiekonderwijs.vlaanderen::5a9477cf-1426-4451-b57d-da48280c7926" providerId="AD" clId="Web-{461FD512-A752-7053-D8BA-AE835D436294}" dt="2025-01-30T10:40:03.892" v="5077" actId="1076"/>
        <pc:sldMkLst>
          <pc:docMk/>
          <pc:sldMk cId="1510672848" sldId="2630"/>
        </pc:sldMkLst>
        <pc:spChg chg="del">
          <ac:chgData name="Saar Deleu" userId="S::saar.deleu@katholiekonderwijs.vlaanderen::5a9477cf-1426-4451-b57d-da48280c7926" providerId="AD" clId="Web-{461FD512-A752-7053-D8BA-AE835D436294}" dt="2025-01-30T10:33:17.050" v="4899"/>
          <ac:spMkLst>
            <pc:docMk/>
            <pc:sldMk cId="1510672848" sldId="2630"/>
            <ac:spMk id="4" creationId="{5DA5663D-823A-3BAA-817C-507598243F37}"/>
          </ac:spMkLst>
        </pc:spChg>
        <pc:spChg chg="mod">
          <ac:chgData name="Saar Deleu" userId="S::saar.deleu@katholiekonderwijs.vlaanderen::5a9477cf-1426-4451-b57d-da48280c7926" providerId="AD" clId="Web-{461FD512-A752-7053-D8BA-AE835D436294}" dt="2025-01-30T10:40:00.907" v="5076" actId="1076"/>
          <ac:spMkLst>
            <pc:docMk/>
            <pc:sldMk cId="1510672848" sldId="2630"/>
            <ac:spMk id="6" creationId="{36906ACB-E13B-1134-4887-EC710FFE00AC}"/>
          </ac:spMkLst>
        </pc:spChg>
        <pc:spChg chg="mod">
          <ac:chgData name="Saar Deleu" userId="S::saar.deleu@katholiekonderwijs.vlaanderen::5a9477cf-1426-4451-b57d-da48280c7926" providerId="AD" clId="Web-{461FD512-A752-7053-D8BA-AE835D436294}" dt="2025-01-30T10:39:37.954" v="5066" actId="20577"/>
          <ac:spMkLst>
            <pc:docMk/>
            <pc:sldMk cId="1510672848" sldId="2630"/>
            <ac:spMk id="7" creationId="{2720B936-0FC1-117F-C433-DB74E1901E10}"/>
          </ac:spMkLst>
        </pc:spChg>
        <pc:spChg chg="add del mod">
          <ac:chgData name="Saar Deleu" userId="S::saar.deleu@katholiekonderwijs.vlaanderen::5a9477cf-1426-4451-b57d-da48280c7926" providerId="AD" clId="Web-{461FD512-A752-7053-D8BA-AE835D436294}" dt="2025-01-30T10:39:40.032" v="5067"/>
          <ac:spMkLst>
            <pc:docMk/>
            <pc:sldMk cId="1510672848" sldId="2630"/>
            <ac:spMk id="12" creationId="{5FF92471-6238-81B1-C692-09954EAE6917}"/>
          </ac:spMkLst>
        </pc:spChg>
        <pc:picChg chg="del">
          <ac:chgData name="Saar Deleu" userId="S::saar.deleu@katholiekonderwijs.vlaanderen::5a9477cf-1426-4451-b57d-da48280c7926" providerId="AD" clId="Web-{461FD512-A752-7053-D8BA-AE835D436294}" dt="2025-01-30T10:33:18.393" v="4900"/>
          <ac:picMkLst>
            <pc:docMk/>
            <pc:sldMk cId="1510672848" sldId="2630"/>
            <ac:picMk id="2" creationId="{D05E84F3-9FF9-C4C9-C38E-A122E415464C}"/>
          </ac:picMkLst>
        </pc:picChg>
        <pc:picChg chg="add del mod">
          <ac:chgData name="Saar Deleu" userId="S::saar.deleu@katholiekonderwijs.vlaanderen::5a9477cf-1426-4451-b57d-da48280c7926" providerId="AD" clId="Web-{461FD512-A752-7053-D8BA-AE835D436294}" dt="2025-01-30T10:39:41.188" v="5068"/>
          <ac:picMkLst>
            <pc:docMk/>
            <pc:sldMk cId="1510672848" sldId="2630"/>
            <ac:picMk id="5" creationId="{A884EC59-7D89-29F5-7F1A-156F0B5361F5}"/>
          </ac:picMkLst>
        </pc:picChg>
        <pc:picChg chg="add mod">
          <ac:chgData name="Saar Deleu" userId="S::saar.deleu@katholiekonderwijs.vlaanderen::5a9477cf-1426-4451-b57d-da48280c7926" providerId="AD" clId="Web-{461FD512-A752-7053-D8BA-AE835D436294}" dt="2025-01-30T10:40:03.892" v="5077" actId="1076"/>
          <ac:picMkLst>
            <pc:docMk/>
            <pc:sldMk cId="1510672848" sldId="2630"/>
            <ac:picMk id="9" creationId="{2C35416C-8C73-764F-0046-BCB4793B4913}"/>
          </ac:picMkLst>
        </pc:picChg>
        <pc:picChg chg="add del mod">
          <ac:chgData name="Saar Deleu" userId="S::saar.deleu@katholiekonderwijs.vlaanderen::5a9477cf-1426-4451-b57d-da48280c7926" providerId="AD" clId="Web-{461FD512-A752-7053-D8BA-AE835D436294}" dt="2025-01-30T10:39:28.922" v="5052"/>
          <ac:picMkLst>
            <pc:docMk/>
            <pc:sldMk cId="1510672848" sldId="2630"/>
            <ac:picMk id="11" creationId="{BCC73757-125C-082F-9532-798B8CC2C481}"/>
          </ac:picMkLst>
        </pc:picChg>
      </pc:sldChg>
    </pc:docChg>
  </pc:docChgLst>
  <pc:docChgLst>
    <pc:chgData name="Saar Deleu" userId="S::saar.deleu@katholiekonderwijs.vlaanderen::5a9477cf-1426-4451-b57d-da48280c7926" providerId="AD" clId="Web-{26817509-564B-1C0F-80C2-A417A054AAFC}"/>
    <pc:docChg chg="addSld delSld modSld">
      <pc:chgData name="Saar Deleu" userId="S::saar.deleu@katholiekonderwijs.vlaanderen::5a9477cf-1426-4451-b57d-da48280c7926" providerId="AD" clId="Web-{26817509-564B-1C0F-80C2-A417A054AAFC}" dt="2025-01-28T22:03:00.701" v="4541" actId="20577"/>
      <pc:docMkLst>
        <pc:docMk/>
      </pc:docMkLst>
      <pc:sldChg chg="modSp">
        <pc:chgData name="Saar Deleu" userId="S::saar.deleu@katholiekonderwijs.vlaanderen::5a9477cf-1426-4451-b57d-da48280c7926" providerId="AD" clId="Web-{26817509-564B-1C0F-80C2-A417A054AAFC}" dt="2025-01-28T21:18:06.487" v="3085" actId="20577"/>
        <pc:sldMkLst>
          <pc:docMk/>
          <pc:sldMk cId="182222199" sldId="296"/>
        </pc:sldMkLst>
        <pc:spChg chg="mod">
          <ac:chgData name="Saar Deleu" userId="S::saar.deleu@katholiekonderwijs.vlaanderen::5a9477cf-1426-4451-b57d-da48280c7926" providerId="AD" clId="Web-{26817509-564B-1C0F-80C2-A417A054AAFC}" dt="2025-01-28T21:18:06.487" v="3085" actId="20577"/>
          <ac:spMkLst>
            <pc:docMk/>
            <pc:sldMk cId="182222199" sldId="296"/>
            <ac:spMk id="7" creationId="{BC6F42C1-7242-EFB4-6987-553F34332524}"/>
          </ac:spMkLst>
        </pc:spChg>
      </pc:sldChg>
      <pc:sldChg chg="add del">
        <pc:chgData name="Saar Deleu" userId="S::saar.deleu@katholiekonderwijs.vlaanderen::5a9477cf-1426-4451-b57d-da48280c7926" providerId="AD" clId="Web-{26817509-564B-1C0F-80C2-A417A054AAFC}" dt="2025-01-28T21:17:22.407" v="3070"/>
        <pc:sldMkLst>
          <pc:docMk/>
          <pc:sldMk cId="3659139596" sldId="2558"/>
        </pc:sldMkLst>
      </pc:sldChg>
      <pc:sldChg chg="del">
        <pc:chgData name="Saar Deleu" userId="S::saar.deleu@katholiekonderwijs.vlaanderen::5a9477cf-1426-4451-b57d-da48280c7926" providerId="AD" clId="Web-{26817509-564B-1C0F-80C2-A417A054AAFC}" dt="2025-01-28T17:57:01.253" v="1561"/>
        <pc:sldMkLst>
          <pc:docMk/>
          <pc:sldMk cId="2439991902" sldId="2559"/>
        </pc:sldMkLst>
      </pc:sldChg>
      <pc:sldChg chg="modSp">
        <pc:chgData name="Saar Deleu" userId="S::saar.deleu@katholiekonderwijs.vlaanderen::5a9477cf-1426-4451-b57d-da48280c7926" providerId="AD" clId="Web-{26817509-564B-1C0F-80C2-A417A054AAFC}" dt="2025-01-28T17:10:41.903" v="138"/>
        <pc:sldMkLst>
          <pc:docMk/>
          <pc:sldMk cId="2584399720" sldId="2575"/>
        </pc:sldMkLst>
        <pc:graphicFrameChg chg="mod modGraphic">
          <ac:chgData name="Saar Deleu" userId="S::saar.deleu@katholiekonderwijs.vlaanderen::5a9477cf-1426-4451-b57d-da48280c7926" providerId="AD" clId="Web-{26817509-564B-1C0F-80C2-A417A054AAFC}" dt="2025-01-28T17:10:41.903" v="138"/>
          <ac:graphicFrameMkLst>
            <pc:docMk/>
            <pc:sldMk cId="2584399720" sldId="2575"/>
            <ac:graphicFrameMk id="4" creationId="{B67C1BD2-8381-B1A2-2889-5E0F93B9D938}"/>
          </ac:graphicFrameMkLst>
        </pc:graphicFrameChg>
      </pc:sldChg>
      <pc:sldChg chg="del">
        <pc:chgData name="Saar Deleu" userId="S::saar.deleu@katholiekonderwijs.vlaanderen::5a9477cf-1426-4451-b57d-da48280c7926" providerId="AD" clId="Web-{26817509-564B-1C0F-80C2-A417A054AAFC}" dt="2025-01-28T21:17:22.407" v="3069"/>
        <pc:sldMkLst>
          <pc:docMk/>
          <pc:sldMk cId="2670311475" sldId="2577"/>
        </pc:sldMkLst>
      </pc:sldChg>
      <pc:sldChg chg="del">
        <pc:chgData name="Saar Deleu" userId="S::saar.deleu@katholiekonderwijs.vlaanderen::5a9477cf-1426-4451-b57d-da48280c7926" providerId="AD" clId="Web-{26817509-564B-1C0F-80C2-A417A054AAFC}" dt="2025-01-28T21:17:22.407" v="3068"/>
        <pc:sldMkLst>
          <pc:docMk/>
          <pc:sldMk cId="2589195123" sldId="2578"/>
        </pc:sldMkLst>
      </pc:sldChg>
      <pc:sldChg chg="del">
        <pc:chgData name="Saar Deleu" userId="S::saar.deleu@katholiekonderwijs.vlaanderen::5a9477cf-1426-4451-b57d-da48280c7926" providerId="AD" clId="Web-{26817509-564B-1C0F-80C2-A417A054AAFC}" dt="2025-01-28T21:17:22.391" v="3067"/>
        <pc:sldMkLst>
          <pc:docMk/>
          <pc:sldMk cId="1279743332" sldId="2579"/>
        </pc:sldMkLst>
      </pc:sldChg>
      <pc:sldChg chg="del">
        <pc:chgData name="Saar Deleu" userId="S::saar.deleu@katholiekonderwijs.vlaanderen::5a9477cf-1426-4451-b57d-da48280c7926" providerId="AD" clId="Web-{26817509-564B-1C0F-80C2-A417A054AAFC}" dt="2025-01-28T18:03:10.142" v="1859"/>
        <pc:sldMkLst>
          <pc:docMk/>
          <pc:sldMk cId="2940732215" sldId="2580"/>
        </pc:sldMkLst>
      </pc:sldChg>
      <pc:sldChg chg="del">
        <pc:chgData name="Saar Deleu" userId="S::saar.deleu@katholiekonderwijs.vlaanderen::5a9477cf-1426-4451-b57d-da48280c7926" providerId="AD" clId="Web-{26817509-564B-1C0F-80C2-A417A054AAFC}" dt="2025-01-28T18:02:34.062" v="1851"/>
        <pc:sldMkLst>
          <pc:docMk/>
          <pc:sldMk cId="3102750265" sldId="2581"/>
        </pc:sldMkLst>
      </pc:sldChg>
      <pc:sldChg chg="del">
        <pc:chgData name="Saar Deleu" userId="S::saar.deleu@katholiekonderwijs.vlaanderen::5a9477cf-1426-4451-b57d-da48280c7926" providerId="AD" clId="Web-{26817509-564B-1C0F-80C2-A417A054AAFC}" dt="2025-01-28T18:01:07.684" v="1847"/>
        <pc:sldMkLst>
          <pc:docMk/>
          <pc:sldMk cId="3164205330" sldId="2582"/>
        </pc:sldMkLst>
      </pc:sldChg>
      <pc:sldChg chg="del">
        <pc:chgData name="Saar Deleu" userId="S::saar.deleu@katholiekonderwijs.vlaanderen::5a9477cf-1426-4451-b57d-da48280c7926" providerId="AD" clId="Web-{26817509-564B-1C0F-80C2-A417A054AAFC}" dt="2025-01-28T18:02:35.328" v="1852"/>
        <pc:sldMkLst>
          <pc:docMk/>
          <pc:sldMk cId="4131212415" sldId="2583"/>
        </pc:sldMkLst>
      </pc:sldChg>
      <pc:sldChg chg="del">
        <pc:chgData name="Saar Deleu" userId="S::saar.deleu@katholiekonderwijs.vlaanderen::5a9477cf-1426-4451-b57d-da48280c7926" providerId="AD" clId="Web-{26817509-564B-1C0F-80C2-A417A054AAFC}" dt="2025-01-28T18:01:09.840" v="1848"/>
        <pc:sldMkLst>
          <pc:docMk/>
          <pc:sldMk cId="1184617102" sldId="2584"/>
        </pc:sldMkLst>
      </pc:sldChg>
      <pc:sldChg chg="del">
        <pc:chgData name="Saar Deleu" userId="S::saar.deleu@katholiekonderwijs.vlaanderen::5a9477cf-1426-4451-b57d-da48280c7926" providerId="AD" clId="Web-{26817509-564B-1C0F-80C2-A417A054AAFC}" dt="2025-01-28T18:02:36.469" v="1853"/>
        <pc:sldMkLst>
          <pc:docMk/>
          <pc:sldMk cId="1528416911" sldId="2585"/>
        </pc:sldMkLst>
      </pc:sldChg>
      <pc:sldChg chg="del">
        <pc:chgData name="Saar Deleu" userId="S::saar.deleu@katholiekonderwijs.vlaanderen::5a9477cf-1426-4451-b57d-da48280c7926" providerId="AD" clId="Web-{26817509-564B-1C0F-80C2-A417A054AAFC}" dt="2025-01-28T18:02:37.062" v="1854"/>
        <pc:sldMkLst>
          <pc:docMk/>
          <pc:sldMk cId="3620026066" sldId="2586"/>
        </pc:sldMkLst>
      </pc:sldChg>
      <pc:sldChg chg="del">
        <pc:chgData name="Saar Deleu" userId="S::saar.deleu@katholiekonderwijs.vlaanderen::5a9477cf-1426-4451-b57d-da48280c7926" providerId="AD" clId="Web-{26817509-564B-1C0F-80C2-A417A054AAFC}" dt="2025-01-28T18:03:03.735" v="1858"/>
        <pc:sldMkLst>
          <pc:docMk/>
          <pc:sldMk cId="699537932" sldId="2587"/>
        </pc:sldMkLst>
      </pc:sldChg>
      <pc:sldChg chg="del">
        <pc:chgData name="Saar Deleu" userId="S::saar.deleu@katholiekonderwijs.vlaanderen::5a9477cf-1426-4451-b57d-da48280c7926" providerId="AD" clId="Web-{26817509-564B-1C0F-80C2-A417A054AAFC}" dt="2025-01-28T18:03:00.485" v="1857"/>
        <pc:sldMkLst>
          <pc:docMk/>
          <pc:sldMk cId="2220693532" sldId="2588"/>
        </pc:sldMkLst>
      </pc:sldChg>
      <pc:sldChg chg="del">
        <pc:chgData name="Saar Deleu" userId="S::saar.deleu@katholiekonderwijs.vlaanderen::5a9477cf-1426-4451-b57d-da48280c7926" providerId="AD" clId="Web-{26817509-564B-1C0F-80C2-A417A054AAFC}" dt="2025-01-28T18:02:57.985" v="1856"/>
        <pc:sldMkLst>
          <pc:docMk/>
          <pc:sldMk cId="4205514641" sldId="2589"/>
        </pc:sldMkLst>
      </pc:sldChg>
      <pc:sldChg chg="del">
        <pc:chgData name="Saar Deleu" userId="S::saar.deleu@katholiekonderwijs.vlaanderen::5a9477cf-1426-4451-b57d-da48280c7926" providerId="AD" clId="Web-{26817509-564B-1C0F-80C2-A417A054AAFC}" dt="2025-01-28T18:02:54.735" v="1855"/>
        <pc:sldMkLst>
          <pc:docMk/>
          <pc:sldMk cId="1083679374" sldId="2590"/>
        </pc:sldMkLst>
      </pc:sldChg>
      <pc:sldChg chg="addSp delSp modSp">
        <pc:chgData name="Saar Deleu" userId="S::saar.deleu@katholiekonderwijs.vlaanderen::5a9477cf-1426-4451-b57d-da48280c7926" providerId="AD" clId="Web-{26817509-564B-1C0F-80C2-A417A054AAFC}" dt="2025-01-28T21:18:16.190" v="3087" actId="20577"/>
        <pc:sldMkLst>
          <pc:docMk/>
          <pc:sldMk cId="1352667301" sldId="2596"/>
        </pc:sldMkLst>
        <pc:spChg chg="mod">
          <ac:chgData name="Saar Deleu" userId="S::saar.deleu@katholiekonderwijs.vlaanderen::5a9477cf-1426-4451-b57d-da48280c7926" providerId="AD" clId="Web-{26817509-564B-1C0F-80C2-A417A054AAFC}" dt="2025-01-28T17:52:49.932" v="1312" actId="14100"/>
          <ac:spMkLst>
            <pc:docMk/>
            <pc:sldMk cId="1352667301" sldId="2596"/>
            <ac:spMk id="4" creationId="{31DE7FD6-F938-5D54-B88F-F4B1B69B0A1F}"/>
          </ac:spMkLst>
        </pc:spChg>
        <pc:spChg chg="mod">
          <ac:chgData name="Saar Deleu" userId="S::saar.deleu@katholiekonderwijs.vlaanderen::5a9477cf-1426-4451-b57d-da48280c7926" providerId="AD" clId="Web-{26817509-564B-1C0F-80C2-A417A054AAFC}" dt="2025-01-28T17:53:11.042" v="1314" actId="14100"/>
          <ac:spMkLst>
            <pc:docMk/>
            <pc:sldMk cId="1352667301" sldId="2596"/>
            <ac:spMk id="6" creationId="{B22C563C-1342-7723-6274-61E2685CEA5B}"/>
          </ac:spMkLst>
        </pc:spChg>
        <pc:spChg chg="add del mod">
          <ac:chgData name="Saar Deleu" userId="S::saar.deleu@katholiekonderwijs.vlaanderen::5a9477cf-1426-4451-b57d-da48280c7926" providerId="AD" clId="Web-{26817509-564B-1C0F-80C2-A417A054AAFC}" dt="2025-01-28T21:18:16.190" v="3087" actId="20577"/>
          <ac:spMkLst>
            <pc:docMk/>
            <pc:sldMk cId="1352667301" sldId="2596"/>
            <ac:spMk id="7" creationId="{C2CD4F1C-6D75-2544-9802-B7133B4B8583}"/>
          </ac:spMkLst>
        </pc:spChg>
        <pc:picChg chg="add del mod">
          <ac:chgData name="Saar Deleu" userId="S::saar.deleu@katholiekonderwijs.vlaanderen::5a9477cf-1426-4451-b57d-da48280c7926" providerId="AD" clId="Web-{26817509-564B-1C0F-80C2-A417A054AAFC}" dt="2025-01-28T17:52:47.057" v="1311" actId="14100"/>
          <ac:picMkLst>
            <pc:docMk/>
            <pc:sldMk cId="1352667301" sldId="2596"/>
            <ac:picMk id="2" creationId="{C3F4A610-EAB1-FA17-E836-396C422E6569}"/>
          </ac:picMkLst>
        </pc:picChg>
      </pc:sldChg>
      <pc:sldChg chg="modSp">
        <pc:chgData name="Saar Deleu" userId="S::saar.deleu@katholiekonderwijs.vlaanderen::5a9477cf-1426-4451-b57d-da48280c7926" providerId="AD" clId="Web-{26817509-564B-1C0F-80C2-A417A054AAFC}" dt="2025-01-28T17:08:31.711" v="106"/>
        <pc:sldMkLst>
          <pc:docMk/>
          <pc:sldMk cId="2036280221" sldId="2600"/>
        </pc:sldMkLst>
        <pc:graphicFrameChg chg="mod modGraphic">
          <ac:chgData name="Saar Deleu" userId="S::saar.deleu@katholiekonderwijs.vlaanderen::5a9477cf-1426-4451-b57d-da48280c7926" providerId="AD" clId="Web-{26817509-564B-1C0F-80C2-A417A054AAFC}" dt="2025-01-28T17:08:31.711" v="106"/>
          <ac:graphicFrameMkLst>
            <pc:docMk/>
            <pc:sldMk cId="2036280221" sldId="2600"/>
            <ac:graphicFrameMk id="4" creationId="{C2071CB3-2DD9-0E63-61AC-EA5D299F989E}"/>
          </ac:graphicFrameMkLst>
        </pc:graphicFrameChg>
      </pc:sldChg>
      <pc:sldChg chg="addSp modSp">
        <pc:chgData name="Saar Deleu" userId="S::saar.deleu@katholiekonderwijs.vlaanderen::5a9477cf-1426-4451-b57d-da48280c7926" providerId="AD" clId="Web-{26817509-564B-1C0F-80C2-A417A054AAFC}" dt="2025-01-28T18:00:58.465" v="1846" actId="1076"/>
        <pc:sldMkLst>
          <pc:docMk/>
          <pc:sldMk cId="407777646" sldId="2601"/>
        </pc:sldMkLst>
        <pc:graphicFrameChg chg="mod modGraphic">
          <ac:chgData name="Saar Deleu" userId="S::saar.deleu@katholiekonderwijs.vlaanderen::5a9477cf-1426-4451-b57d-da48280c7926" providerId="AD" clId="Web-{26817509-564B-1C0F-80C2-A417A054AAFC}" dt="2025-01-28T18:00:51.902" v="1844"/>
          <ac:graphicFrameMkLst>
            <pc:docMk/>
            <pc:sldMk cId="407777646" sldId="2601"/>
            <ac:graphicFrameMk id="4" creationId="{97013ACB-04AE-B934-BDAD-CAD41F440CF3}"/>
          </ac:graphicFrameMkLst>
        </pc:graphicFrameChg>
        <pc:cxnChg chg="add mod">
          <ac:chgData name="Saar Deleu" userId="S::saar.deleu@katholiekonderwijs.vlaanderen::5a9477cf-1426-4451-b57d-da48280c7926" providerId="AD" clId="Web-{26817509-564B-1C0F-80C2-A417A054AAFC}" dt="2025-01-28T18:00:58.465" v="1846" actId="1076"/>
          <ac:cxnSpMkLst>
            <pc:docMk/>
            <pc:sldMk cId="407777646" sldId="2601"/>
            <ac:cxnSpMk id="3" creationId="{6104491B-35C5-42D9-584D-C51857A34DDC}"/>
          </ac:cxnSpMkLst>
        </pc:cxnChg>
      </pc:sldChg>
      <pc:sldChg chg="modSp add replId">
        <pc:chgData name="Saar Deleu" userId="S::saar.deleu@katholiekonderwijs.vlaanderen::5a9477cf-1426-4451-b57d-da48280c7926" providerId="AD" clId="Web-{26817509-564B-1C0F-80C2-A417A054AAFC}" dt="2025-01-28T17:56:50.894" v="1560" actId="20577"/>
        <pc:sldMkLst>
          <pc:docMk/>
          <pc:sldMk cId="1889544408" sldId="2602"/>
        </pc:sldMkLst>
        <pc:spChg chg="mod">
          <ac:chgData name="Saar Deleu" userId="S::saar.deleu@katholiekonderwijs.vlaanderen::5a9477cf-1426-4451-b57d-da48280c7926" providerId="AD" clId="Web-{26817509-564B-1C0F-80C2-A417A054AAFC}" dt="2025-01-28T17:56:50.894" v="1560" actId="20577"/>
          <ac:spMkLst>
            <pc:docMk/>
            <pc:sldMk cId="1889544408" sldId="2602"/>
            <ac:spMk id="5" creationId="{D890D2C3-9A07-031B-C61C-06A3D1AECF66}"/>
          </ac:spMkLst>
        </pc:spChg>
      </pc:sldChg>
      <pc:sldChg chg="modSp add del replId">
        <pc:chgData name="Saar Deleu" userId="S::saar.deleu@katholiekonderwijs.vlaanderen::5a9477cf-1426-4451-b57d-da48280c7926" providerId="AD" clId="Web-{26817509-564B-1C0F-80C2-A417A054AAFC}" dt="2025-01-28T17:55:33.219" v="1509"/>
        <pc:sldMkLst>
          <pc:docMk/>
          <pc:sldMk cId="1743834820" sldId="2603"/>
        </pc:sldMkLst>
      </pc:sldChg>
      <pc:sldChg chg="modSp add replId">
        <pc:chgData name="Saar Deleu" userId="S::saar.deleu@katholiekonderwijs.vlaanderen::5a9477cf-1426-4451-b57d-da48280c7926" providerId="AD" clId="Web-{26817509-564B-1C0F-80C2-A417A054AAFC}" dt="2025-01-28T17:56:26.221" v="1554" actId="20577"/>
        <pc:sldMkLst>
          <pc:docMk/>
          <pc:sldMk cId="3705821400" sldId="2604"/>
        </pc:sldMkLst>
        <pc:spChg chg="mod">
          <ac:chgData name="Saar Deleu" userId="S::saar.deleu@katholiekonderwijs.vlaanderen::5a9477cf-1426-4451-b57d-da48280c7926" providerId="AD" clId="Web-{26817509-564B-1C0F-80C2-A417A054AAFC}" dt="2025-01-28T17:56:26.221" v="1554" actId="20577"/>
          <ac:spMkLst>
            <pc:docMk/>
            <pc:sldMk cId="3705821400" sldId="2604"/>
            <ac:spMk id="2" creationId="{EC425716-CA04-41F5-17FD-36A1152FEAFC}"/>
          </ac:spMkLst>
        </pc:spChg>
      </pc:sldChg>
      <pc:sldChg chg="modSp add replId modCm">
        <pc:chgData name="Saar Deleu" userId="S::saar.deleu@katholiekonderwijs.vlaanderen::5a9477cf-1426-4451-b57d-da48280c7926" providerId="AD" clId="Web-{26817509-564B-1C0F-80C2-A417A054AAFC}" dt="2025-01-28T18:00:34.715" v="1841" actId="1076"/>
        <pc:sldMkLst>
          <pc:docMk/>
          <pc:sldMk cId="2289308534" sldId="2605"/>
        </pc:sldMkLst>
        <pc:graphicFrameChg chg="mod modGraphic">
          <ac:chgData name="Saar Deleu" userId="S::saar.deleu@katholiekonderwijs.vlaanderen::5a9477cf-1426-4451-b57d-da48280c7926" providerId="AD" clId="Web-{26817509-564B-1C0F-80C2-A417A054AAFC}" dt="2025-01-28T18:00:31.777" v="1840"/>
          <ac:graphicFrameMkLst>
            <pc:docMk/>
            <pc:sldMk cId="2289308534" sldId="2605"/>
            <ac:graphicFrameMk id="4" creationId="{D95321B9-B2F4-1185-B457-43045A3C36F7}"/>
          </ac:graphicFrameMkLst>
        </pc:graphicFrameChg>
        <pc:cxnChg chg="mod">
          <ac:chgData name="Saar Deleu" userId="S::saar.deleu@katholiekonderwijs.vlaanderen::5a9477cf-1426-4451-b57d-da48280c7926" providerId="AD" clId="Web-{26817509-564B-1C0F-80C2-A417A054AAFC}" dt="2025-01-28T18:00:34.715" v="1841" actId="1076"/>
          <ac:cxnSpMkLst>
            <pc:docMk/>
            <pc:sldMk cId="2289308534" sldId="2605"/>
            <ac:cxnSpMk id="2" creationId="{B04E55D1-EF7F-7F46-776C-6DF41A7CCBBB}"/>
          </ac:cxnSpMkLst>
        </pc:cxnChg>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26817509-564B-1C0F-80C2-A417A054AAFC}" dt="2025-01-28T18:00:17.010" v="1836"/>
              <pc2:cmMkLst xmlns:pc2="http://schemas.microsoft.com/office/powerpoint/2019/9/main/command">
                <pc:docMk/>
                <pc:sldMk cId="2289308534" sldId="2605"/>
                <pc2:cmMk id="{6B048E7F-AFD3-4D08-8175-6A5CC5CBE280}"/>
              </pc2:cmMkLst>
            </pc226:cmChg>
            <pc226:cmChg xmlns:pc226="http://schemas.microsoft.com/office/powerpoint/2022/06/main/command" chg="mod">
              <pc226:chgData name="Saar Deleu" userId="S::saar.deleu@katholiekonderwijs.vlaanderen::5a9477cf-1426-4451-b57d-da48280c7926" providerId="AD" clId="Web-{26817509-564B-1C0F-80C2-A417A054AAFC}" dt="2025-01-28T17:59:25.650" v="1586"/>
              <pc2:cmMkLst xmlns:pc2="http://schemas.microsoft.com/office/powerpoint/2019/9/main/command">
                <pc:docMk/>
                <pc:sldMk cId="2289308534" sldId="2605"/>
                <pc2:cmMk id="{5C99C3BD-4A2A-4782-89D1-23CBA1E2DB2E}"/>
              </pc2:cmMkLst>
            </pc226:cmChg>
          </p:ext>
        </pc:extLst>
      </pc:sldChg>
      <pc:sldChg chg="modSp add replId">
        <pc:chgData name="Saar Deleu" userId="S::saar.deleu@katholiekonderwijs.vlaanderen::5a9477cf-1426-4451-b57d-da48280c7926" providerId="AD" clId="Web-{26817509-564B-1C0F-80C2-A417A054AAFC}" dt="2025-01-28T21:17:03.125" v="3066" actId="20577"/>
        <pc:sldMkLst>
          <pc:docMk/>
          <pc:sldMk cId="3438122298" sldId="2606"/>
        </pc:sldMkLst>
        <pc:spChg chg="mod">
          <ac:chgData name="Saar Deleu" userId="S::saar.deleu@katholiekonderwijs.vlaanderen::5a9477cf-1426-4451-b57d-da48280c7926" providerId="AD" clId="Web-{26817509-564B-1C0F-80C2-A417A054AAFC}" dt="2025-01-28T21:17:03.125" v="3066" actId="20577"/>
          <ac:spMkLst>
            <pc:docMk/>
            <pc:sldMk cId="3438122298" sldId="2606"/>
            <ac:spMk id="5" creationId="{297FB332-FEC5-A034-213A-74960CD432A2}"/>
          </ac:spMkLst>
        </pc:spChg>
      </pc:sldChg>
      <pc:sldChg chg="addSp modSp add replId">
        <pc:chgData name="Saar Deleu" userId="S::saar.deleu@katholiekonderwijs.vlaanderen::5a9477cf-1426-4451-b57d-da48280c7926" providerId="AD" clId="Web-{26817509-564B-1C0F-80C2-A417A054AAFC}" dt="2025-01-28T21:07:25.821" v="2496" actId="20577"/>
        <pc:sldMkLst>
          <pc:docMk/>
          <pc:sldMk cId="1264406461" sldId="2607"/>
        </pc:sldMkLst>
        <pc:spChg chg="add mod">
          <ac:chgData name="Saar Deleu" userId="S::saar.deleu@katholiekonderwijs.vlaanderen::5a9477cf-1426-4451-b57d-da48280c7926" providerId="AD" clId="Web-{26817509-564B-1C0F-80C2-A417A054AAFC}" dt="2025-01-28T21:07:25.821" v="2496" actId="20577"/>
          <ac:spMkLst>
            <pc:docMk/>
            <pc:sldMk cId="1264406461" sldId="2607"/>
            <ac:spMk id="2" creationId="{C66345FB-5351-3898-4814-157C158907D0}"/>
          </ac:spMkLst>
        </pc:spChg>
        <pc:spChg chg="mod">
          <ac:chgData name="Saar Deleu" userId="S::saar.deleu@katholiekonderwijs.vlaanderen::5a9477cf-1426-4451-b57d-da48280c7926" providerId="AD" clId="Web-{26817509-564B-1C0F-80C2-A417A054AAFC}" dt="2025-01-28T21:01:14.276" v="2248" actId="20577"/>
          <ac:spMkLst>
            <pc:docMk/>
            <pc:sldMk cId="1264406461" sldId="2607"/>
            <ac:spMk id="5" creationId="{7E195955-9541-A5EA-2DD4-148B8CC15CC4}"/>
          </ac:spMkLst>
        </pc:spChg>
      </pc:sldChg>
      <pc:sldChg chg="delSp modSp add replId">
        <pc:chgData name="Saar Deleu" userId="S::saar.deleu@katholiekonderwijs.vlaanderen::5a9477cf-1426-4451-b57d-da48280c7926" providerId="AD" clId="Web-{26817509-564B-1C0F-80C2-A417A054AAFC}" dt="2025-01-28T21:00:21.055" v="2210"/>
        <pc:sldMkLst>
          <pc:docMk/>
          <pc:sldMk cId="1028520041" sldId="2608"/>
        </pc:sldMkLst>
        <pc:graphicFrameChg chg="mod modGraphic">
          <ac:chgData name="Saar Deleu" userId="S::saar.deleu@katholiekonderwijs.vlaanderen::5a9477cf-1426-4451-b57d-da48280c7926" providerId="AD" clId="Web-{26817509-564B-1C0F-80C2-A417A054AAFC}" dt="2025-01-28T21:00:21.055" v="2210"/>
          <ac:graphicFrameMkLst>
            <pc:docMk/>
            <pc:sldMk cId="1028520041" sldId="2608"/>
            <ac:graphicFrameMk id="4" creationId="{3708257D-D332-4B11-1CD9-3E3CADCA5F59}"/>
          </ac:graphicFrameMkLst>
        </pc:graphicFrameChg>
      </pc:sldChg>
      <pc:sldChg chg="addSp delSp modSp add replId">
        <pc:chgData name="Saar Deleu" userId="S::saar.deleu@katholiekonderwijs.vlaanderen::5a9477cf-1426-4451-b57d-da48280c7926" providerId="AD" clId="Web-{26817509-564B-1C0F-80C2-A417A054AAFC}" dt="2025-01-28T21:15:15.980" v="2876" actId="20577"/>
        <pc:sldMkLst>
          <pc:docMk/>
          <pc:sldMk cId="2239159290" sldId="2609"/>
        </pc:sldMkLst>
        <pc:spChg chg="mod">
          <ac:chgData name="Saar Deleu" userId="S::saar.deleu@katholiekonderwijs.vlaanderen::5a9477cf-1426-4451-b57d-da48280c7926" providerId="AD" clId="Web-{26817509-564B-1C0F-80C2-A417A054AAFC}" dt="2025-01-28T21:15:15.980" v="2876" actId="20577"/>
          <ac:spMkLst>
            <pc:docMk/>
            <pc:sldMk cId="2239159290" sldId="2609"/>
            <ac:spMk id="2" creationId="{92443312-27EA-C9E3-97A3-91019E341EAB}"/>
          </ac:spMkLst>
        </pc:spChg>
      </pc:sldChg>
      <pc:sldChg chg="modSp add">
        <pc:chgData name="Saar Deleu" userId="S::saar.deleu@katholiekonderwijs.vlaanderen::5a9477cf-1426-4451-b57d-da48280c7926" providerId="AD" clId="Web-{26817509-564B-1C0F-80C2-A417A054AAFC}" dt="2025-01-28T21:40:57.556" v="3419"/>
        <pc:sldMkLst>
          <pc:docMk/>
          <pc:sldMk cId="3659139596" sldId="2610"/>
        </pc:sldMkLst>
        <pc:graphicFrameChg chg="mod modGraphic">
          <ac:chgData name="Saar Deleu" userId="S::saar.deleu@katholiekonderwijs.vlaanderen::5a9477cf-1426-4451-b57d-da48280c7926" providerId="AD" clId="Web-{26817509-564B-1C0F-80C2-A417A054AAFC}" dt="2025-01-28T21:40:57.556" v="3419"/>
          <ac:graphicFrameMkLst>
            <pc:docMk/>
            <pc:sldMk cId="3659139596" sldId="2610"/>
            <ac:graphicFrameMk id="4" creationId="{B67C1BD2-8381-B1A2-2889-5E0F93B9D938}"/>
          </ac:graphicFrameMkLst>
        </pc:graphicFrameChg>
      </pc:sldChg>
      <pc:sldChg chg="add del">
        <pc:chgData name="Saar Deleu" userId="S::saar.deleu@katholiekonderwijs.vlaanderen::5a9477cf-1426-4451-b57d-da48280c7926" providerId="AD" clId="Web-{26817509-564B-1C0F-80C2-A417A054AAFC}" dt="2025-01-28T21:38:47.020" v="3317"/>
        <pc:sldMkLst>
          <pc:docMk/>
          <pc:sldMk cId="2670311475" sldId="2611"/>
        </pc:sldMkLst>
      </pc:sldChg>
      <pc:sldChg chg="add del">
        <pc:chgData name="Saar Deleu" userId="S::saar.deleu@katholiekonderwijs.vlaanderen::5a9477cf-1426-4451-b57d-da48280c7926" providerId="AD" clId="Web-{26817509-564B-1C0F-80C2-A417A054AAFC}" dt="2025-01-28T21:38:47.020" v="3316"/>
        <pc:sldMkLst>
          <pc:docMk/>
          <pc:sldMk cId="2589195123" sldId="2612"/>
        </pc:sldMkLst>
      </pc:sldChg>
      <pc:sldChg chg="add">
        <pc:chgData name="Saar Deleu" userId="S::saar.deleu@katholiekonderwijs.vlaanderen::5a9477cf-1426-4451-b57d-da48280c7926" providerId="AD" clId="Web-{26817509-564B-1C0F-80C2-A417A054AAFC}" dt="2025-01-28T21:17:28.517" v="3074"/>
        <pc:sldMkLst>
          <pc:docMk/>
          <pc:sldMk cId="1279743332" sldId="2613"/>
        </pc:sldMkLst>
      </pc:sldChg>
      <pc:sldChg chg="addSp delSp modSp add replId">
        <pc:chgData name="Saar Deleu" userId="S::saar.deleu@katholiekonderwijs.vlaanderen::5a9477cf-1426-4451-b57d-da48280c7926" providerId="AD" clId="Web-{26817509-564B-1C0F-80C2-A417A054AAFC}" dt="2025-01-28T21:33:17.851" v="3110" actId="1076"/>
        <pc:sldMkLst>
          <pc:docMk/>
          <pc:sldMk cId="3044678349" sldId="2614"/>
        </pc:sldMkLst>
        <pc:spChg chg="mod">
          <ac:chgData name="Saar Deleu" userId="S::saar.deleu@katholiekonderwijs.vlaanderen::5a9477cf-1426-4451-b57d-da48280c7926" providerId="AD" clId="Web-{26817509-564B-1C0F-80C2-A417A054AAFC}" dt="2025-01-28T21:33:17.851" v="3110" actId="1076"/>
          <ac:spMkLst>
            <pc:docMk/>
            <pc:sldMk cId="3044678349" sldId="2614"/>
            <ac:spMk id="4" creationId="{F7279608-4810-D291-CDD8-88BF2B9B179A}"/>
          </ac:spMkLst>
        </pc:spChg>
        <pc:spChg chg="mod">
          <ac:chgData name="Saar Deleu" userId="S::saar.deleu@katholiekonderwijs.vlaanderen::5a9477cf-1426-4451-b57d-da48280c7926" providerId="AD" clId="Web-{26817509-564B-1C0F-80C2-A417A054AAFC}" dt="2025-01-28T21:18:00.252" v="3083" actId="20577"/>
          <ac:spMkLst>
            <pc:docMk/>
            <pc:sldMk cId="3044678349" sldId="2614"/>
            <ac:spMk id="7" creationId="{9ADA6FAF-48BC-0A3D-7F0D-8824FD7EC885}"/>
          </ac:spMkLst>
        </pc:spChg>
        <pc:picChg chg="add mod">
          <ac:chgData name="Saar Deleu" userId="S::saar.deleu@katholiekonderwijs.vlaanderen::5a9477cf-1426-4451-b57d-da48280c7926" providerId="AD" clId="Web-{26817509-564B-1C0F-80C2-A417A054AAFC}" dt="2025-01-28T21:32:44.693" v="3101" actId="1076"/>
          <ac:picMkLst>
            <pc:docMk/>
            <pc:sldMk cId="3044678349" sldId="2614"/>
            <ac:picMk id="3" creationId="{E95FA858-710E-AA56-3E0F-1F61057CA701}"/>
          </ac:picMkLst>
        </pc:picChg>
      </pc:sldChg>
      <pc:sldChg chg="modSp add replId">
        <pc:chgData name="Saar Deleu" userId="S::saar.deleu@katholiekonderwijs.vlaanderen::5a9477cf-1426-4451-b57d-da48280c7926" providerId="AD" clId="Web-{26817509-564B-1C0F-80C2-A417A054AAFC}" dt="2025-01-28T22:03:00.701" v="4541" actId="20577"/>
        <pc:sldMkLst>
          <pc:docMk/>
          <pc:sldMk cId="3434206545" sldId="2615"/>
        </pc:sldMkLst>
        <pc:spChg chg="mod">
          <ac:chgData name="Saar Deleu" userId="S::saar.deleu@katholiekonderwijs.vlaanderen::5a9477cf-1426-4451-b57d-da48280c7926" providerId="AD" clId="Web-{26817509-564B-1C0F-80C2-A417A054AAFC}" dt="2025-01-28T22:03:00.701" v="4541" actId="20577"/>
          <ac:spMkLst>
            <pc:docMk/>
            <pc:sldMk cId="3434206545" sldId="2615"/>
            <ac:spMk id="5" creationId="{9687D9F2-AA34-8556-8B1F-5D7FA7803938}"/>
          </ac:spMkLst>
        </pc:spChg>
      </pc:sldChg>
      <pc:sldChg chg="modSp add replId">
        <pc:chgData name="Saar Deleu" userId="S::saar.deleu@katholiekonderwijs.vlaanderen::5a9477cf-1426-4451-b57d-da48280c7926" providerId="AD" clId="Web-{26817509-564B-1C0F-80C2-A417A054AAFC}" dt="2025-01-28T21:54:29.150" v="3932" actId="20577"/>
        <pc:sldMkLst>
          <pc:docMk/>
          <pc:sldMk cId="1140982189" sldId="2616"/>
        </pc:sldMkLst>
        <pc:spChg chg="mod">
          <ac:chgData name="Saar Deleu" userId="S::saar.deleu@katholiekonderwijs.vlaanderen::5a9477cf-1426-4451-b57d-da48280c7926" providerId="AD" clId="Web-{26817509-564B-1C0F-80C2-A417A054AAFC}" dt="2025-01-28T21:54:29.150" v="3932" actId="20577"/>
          <ac:spMkLst>
            <pc:docMk/>
            <pc:sldMk cId="1140982189" sldId="2616"/>
            <ac:spMk id="2" creationId="{E6077860-8A66-5CA2-D2B4-0AEC91D4E866}"/>
          </ac:spMkLst>
        </pc:spChg>
      </pc:sldChg>
      <pc:sldChg chg="add del replId">
        <pc:chgData name="Saar Deleu" userId="S::saar.deleu@katholiekonderwijs.vlaanderen::5a9477cf-1426-4451-b57d-da48280c7926" providerId="AD" clId="Web-{26817509-564B-1C0F-80C2-A417A054AAFC}" dt="2025-01-28T21:42:18.215" v="3525"/>
        <pc:sldMkLst>
          <pc:docMk/>
          <pc:sldMk cId="2051707345" sldId="2617"/>
        </pc:sldMkLst>
      </pc:sldChg>
      <pc:sldChg chg="modSp add replId">
        <pc:chgData name="Saar Deleu" userId="S::saar.deleu@katholiekonderwijs.vlaanderen::5a9477cf-1426-4451-b57d-da48280c7926" providerId="AD" clId="Web-{26817509-564B-1C0F-80C2-A417A054AAFC}" dt="2025-01-28T21:42:13.700" v="3524"/>
        <pc:sldMkLst>
          <pc:docMk/>
          <pc:sldMk cId="462904252" sldId="2618"/>
        </pc:sldMkLst>
        <pc:graphicFrameChg chg="mod modGraphic">
          <ac:chgData name="Saar Deleu" userId="S::saar.deleu@katholiekonderwijs.vlaanderen::5a9477cf-1426-4451-b57d-da48280c7926" providerId="AD" clId="Web-{26817509-564B-1C0F-80C2-A417A054AAFC}" dt="2025-01-28T21:42:13.700" v="3524"/>
          <ac:graphicFrameMkLst>
            <pc:docMk/>
            <pc:sldMk cId="462904252" sldId="2618"/>
            <ac:graphicFrameMk id="4" creationId="{82C83210-3D40-6428-CCE0-0D6EB00692D5}"/>
          </ac:graphicFrameMkLst>
        </pc:graphicFrameChg>
      </pc:sldChg>
      <pc:sldChg chg="modSp add replId">
        <pc:chgData name="Saar Deleu" userId="S::saar.deleu@katholiekonderwijs.vlaanderen::5a9477cf-1426-4451-b57d-da48280c7926" providerId="AD" clId="Web-{26817509-564B-1C0F-80C2-A417A054AAFC}" dt="2025-01-28T21:57:15.547" v="4065" actId="20577"/>
        <pc:sldMkLst>
          <pc:docMk/>
          <pc:sldMk cId="3043798071" sldId="2619"/>
        </pc:sldMkLst>
        <pc:spChg chg="mod">
          <ac:chgData name="Saar Deleu" userId="S::saar.deleu@katholiekonderwijs.vlaanderen::5a9477cf-1426-4451-b57d-da48280c7926" providerId="AD" clId="Web-{26817509-564B-1C0F-80C2-A417A054AAFC}" dt="2025-01-28T21:57:15.547" v="4065" actId="20577"/>
          <ac:spMkLst>
            <pc:docMk/>
            <pc:sldMk cId="3043798071" sldId="2619"/>
            <ac:spMk id="2" creationId="{678E0370-8F35-52DE-B4B1-A288A55E8529}"/>
          </ac:spMkLst>
        </pc:spChg>
      </pc:sldChg>
    </pc:docChg>
  </pc:docChgLst>
  <pc:docChgLst>
    <pc:chgData name="Jolien Dewaegeneere" userId="S::jolien.dewaegeneere@katholiekonderwijs.vlaanderen::b6b98d41-caaf-4ddf-b1f5-0fd4faf428cf" providerId="AD" clId="Web-{83599002-0441-530F-B1FB-56F20C902DD4}"/>
    <pc:docChg chg="modSld">
      <pc:chgData name="Jolien Dewaegeneere" userId="S::jolien.dewaegeneere@katholiekonderwijs.vlaanderen::b6b98d41-caaf-4ddf-b1f5-0fd4faf428cf" providerId="AD" clId="Web-{83599002-0441-530F-B1FB-56F20C902DD4}" dt="2024-10-16T09:32:51.236" v="177"/>
      <pc:docMkLst>
        <pc:docMk/>
      </pc:docMkLst>
      <pc:sldChg chg="modSp">
        <pc:chgData name="Jolien Dewaegeneere" userId="S::jolien.dewaegeneere@katholiekonderwijs.vlaanderen::b6b98d41-caaf-4ddf-b1f5-0fd4faf428cf" providerId="AD" clId="Web-{83599002-0441-530F-B1FB-56F20C902DD4}" dt="2024-10-16T09:32:51.236" v="177"/>
        <pc:sldMkLst>
          <pc:docMk/>
          <pc:sldMk cId="2690166357" sldId="279"/>
        </pc:sldMkLst>
      </pc:sldChg>
    </pc:docChg>
  </pc:docChgLst>
  <pc:docChgLst>
    <pc:chgData name="Saar Deleu" userId="S::saar.deleu@katholiekonderwijs.vlaanderen::5a9477cf-1426-4451-b57d-da48280c7926" providerId="AD" clId="Web-{5F8653ED-AED3-BB4F-50C3-7B26CE190A40}"/>
    <pc:docChg chg="addSld modSld sldOrd">
      <pc:chgData name="Saar Deleu" userId="S::saar.deleu@katholiekonderwijs.vlaanderen::5a9477cf-1426-4451-b57d-da48280c7926" providerId="AD" clId="Web-{5F8653ED-AED3-BB4F-50C3-7B26CE190A40}" dt="2025-01-24T10:04:15.192" v="1011" actId="20577"/>
      <pc:docMkLst>
        <pc:docMk/>
      </pc:docMkLst>
      <pc:sldChg chg="modSp">
        <pc:chgData name="Saar Deleu" userId="S::saar.deleu@katholiekonderwijs.vlaanderen::5a9477cf-1426-4451-b57d-da48280c7926" providerId="AD" clId="Web-{5F8653ED-AED3-BB4F-50C3-7B26CE190A40}" dt="2025-01-24T09:04:06.710" v="19" actId="20577"/>
        <pc:sldMkLst>
          <pc:docMk/>
          <pc:sldMk cId="3259767730" sldId="257"/>
        </pc:sldMkLst>
        <pc:spChg chg="mod">
          <ac:chgData name="Saar Deleu" userId="S::saar.deleu@katholiekonderwijs.vlaanderen::5a9477cf-1426-4451-b57d-da48280c7926" providerId="AD" clId="Web-{5F8653ED-AED3-BB4F-50C3-7B26CE190A40}" dt="2025-01-24T09:04:06.710" v="19" actId="20577"/>
          <ac:spMkLst>
            <pc:docMk/>
            <pc:sldMk cId="3259767730" sldId="257"/>
            <ac:spMk id="7" creationId="{78387532-7CEC-1810-9E09-8DE9D371DB72}"/>
          </ac:spMkLst>
        </pc:spChg>
      </pc:sldChg>
      <pc:sldChg chg="modSp">
        <pc:chgData name="Saar Deleu" userId="S::saar.deleu@katholiekonderwijs.vlaanderen::5a9477cf-1426-4451-b57d-da48280c7926" providerId="AD" clId="Web-{5F8653ED-AED3-BB4F-50C3-7B26CE190A40}" dt="2025-01-24T09:26:49.917" v="634"/>
        <pc:sldMkLst>
          <pc:docMk/>
          <pc:sldMk cId="2690166357" sldId="279"/>
        </pc:sldMkLst>
        <pc:graphicFrameChg chg="mod modGraphic">
          <ac:chgData name="Saar Deleu" userId="S::saar.deleu@katholiekonderwijs.vlaanderen::5a9477cf-1426-4451-b57d-da48280c7926" providerId="AD" clId="Web-{5F8653ED-AED3-BB4F-50C3-7B26CE190A40}" dt="2025-01-24T09:26:49.917" v="634"/>
          <ac:graphicFrameMkLst>
            <pc:docMk/>
            <pc:sldMk cId="2690166357" sldId="279"/>
            <ac:graphicFrameMk id="4" creationId="{4FD655F1-10C7-74BB-8DA9-9DD53BF3D363}"/>
          </ac:graphicFrameMkLst>
        </pc:graphicFrameChg>
      </pc:sldChg>
      <pc:sldChg chg="addSp delSp modSp">
        <pc:chgData name="Saar Deleu" userId="S::saar.deleu@katholiekonderwijs.vlaanderen::5a9477cf-1426-4451-b57d-da48280c7926" providerId="AD" clId="Web-{5F8653ED-AED3-BB4F-50C3-7B26CE190A40}" dt="2025-01-24T09:16:50.926" v="392" actId="1076"/>
        <pc:sldMkLst>
          <pc:docMk/>
          <pc:sldMk cId="3455119626" sldId="280"/>
        </pc:sldMkLst>
        <pc:spChg chg="add mod">
          <ac:chgData name="Saar Deleu" userId="S::saar.deleu@katholiekonderwijs.vlaanderen::5a9477cf-1426-4451-b57d-da48280c7926" providerId="AD" clId="Web-{5F8653ED-AED3-BB4F-50C3-7B26CE190A40}" dt="2025-01-24T09:16:29.691" v="388" actId="20577"/>
          <ac:spMkLst>
            <pc:docMk/>
            <pc:sldMk cId="3455119626" sldId="280"/>
            <ac:spMk id="4" creationId="{8C452B00-63B9-9F49-F05D-3F6B5DE6BBA4}"/>
          </ac:spMkLst>
        </pc:spChg>
        <pc:spChg chg="mod">
          <ac:chgData name="Saar Deleu" userId="S::saar.deleu@katholiekonderwijs.vlaanderen::5a9477cf-1426-4451-b57d-da48280c7926" providerId="AD" clId="Web-{5F8653ED-AED3-BB4F-50C3-7B26CE190A40}" dt="2025-01-24T09:16:38.222" v="390" actId="1076"/>
          <ac:spMkLst>
            <pc:docMk/>
            <pc:sldMk cId="3455119626" sldId="280"/>
            <ac:spMk id="5" creationId="{21144DC2-96F4-31A5-C99D-0819C02BE3FE}"/>
          </ac:spMkLst>
        </pc:spChg>
        <pc:spChg chg="mod">
          <ac:chgData name="Saar Deleu" userId="S::saar.deleu@katholiekonderwijs.vlaanderen::5a9477cf-1426-4451-b57d-da48280c7926" providerId="AD" clId="Web-{5F8653ED-AED3-BB4F-50C3-7B26CE190A40}" dt="2025-01-24T09:16:50.926" v="392" actId="1076"/>
          <ac:spMkLst>
            <pc:docMk/>
            <pc:sldMk cId="3455119626" sldId="280"/>
            <ac:spMk id="8" creationId="{7C8A167D-EBE3-A90B-7D39-AA70CC582E37}"/>
          </ac:spMkLst>
        </pc:spChg>
        <pc:spChg chg="add mod">
          <ac:chgData name="Saar Deleu" userId="S::saar.deleu@katholiekonderwijs.vlaanderen::5a9477cf-1426-4451-b57d-da48280c7926" providerId="AD" clId="Web-{5F8653ED-AED3-BB4F-50C3-7B26CE190A40}" dt="2025-01-24T09:16:36.097" v="389" actId="1076"/>
          <ac:spMkLst>
            <pc:docMk/>
            <pc:sldMk cId="3455119626" sldId="280"/>
            <ac:spMk id="11" creationId="{5789C4BF-5FAE-05D0-3BE2-25F43D1746AE}"/>
          </ac:spMkLst>
        </pc:spChg>
      </pc:sldChg>
      <pc:sldChg chg="ord">
        <pc:chgData name="Saar Deleu" userId="S::saar.deleu@katholiekonderwijs.vlaanderen::5a9477cf-1426-4451-b57d-da48280c7926" providerId="AD" clId="Web-{5F8653ED-AED3-BB4F-50C3-7B26CE190A40}" dt="2025-01-24T09:53:36.711" v="1002"/>
        <pc:sldMkLst>
          <pc:docMk/>
          <pc:sldMk cId="1050727007" sldId="284"/>
        </pc:sldMkLst>
      </pc:sldChg>
      <pc:sldChg chg="modSp">
        <pc:chgData name="Saar Deleu" userId="S::saar.deleu@katholiekonderwijs.vlaanderen::5a9477cf-1426-4451-b57d-da48280c7926" providerId="AD" clId="Web-{5F8653ED-AED3-BB4F-50C3-7B26CE190A40}" dt="2025-01-24T09:19:30.323" v="396" actId="20577"/>
        <pc:sldMkLst>
          <pc:docMk/>
          <pc:sldMk cId="3760508924" sldId="294"/>
        </pc:sldMkLst>
        <pc:spChg chg="mod">
          <ac:chgData name="Saar Deleu" userId="S::saar.deleu@katholiekonderwijs.vlaanderen::5a9477cf-1426-4451-b57d-da48280c7926" providerId="AD" clId="Web-{5F8653ED-AED3-BB4F-50C3-7B26CE190A40}" dt="2025-01-24T09:19:30.323" v="396" actId="20577"/>
          <ac:spMkLst>
            <pc:docMk/>
            <pc:sldMk cId="3760508924" sldId="294"/>
            <ac:spMk id="3" creationId="{56449C31-B2A1-50BD-F849-0B7A11DC2B5B}"/>
          </ac:spMkLst>
        </pc:spChg>
      </pc:sldChg>
      <pc:sldChg chg="addSp delSp modSp addAnim delAnim">
        <pc:chgData name="Saar Deleu" userId="S::saar.deleu@katholiekonderwijs.vlaanderen::5a9477cf-1426-4451-b57d-da48280c7926" providerId="AD" clId="Web-{5F8653ED-AED3-BB4F-50C3-7B26CE190A40}" dt="2025-01-24T09:20:34.950" v="411" actId="20577"/>
        <pc:sldMkLst>
          <pc:docMk/>
          <pc:sldMk cId="1622494454" sldId="295"/>
        </pc:sldMkLst>
        <pc:spChg chg="mod">
          <ac:chgData name="Saar Deleu" userId="S::saar.deleu@katholiekonderwijs.vlaanderen::5a9477cf-1426-4451-b57d-da48280c7926" providerId="AD" clId="Web-{5F8653ED-AED3-BB4F-50C3-7B26CE190A40}" dt="2025-01-24T09:09:35.066" v="190" actId="14100"/>
          <ac:spMkLst>
            <pc:docMk/>
            <pc:sldMk cId="1622494454" sldId="295"/>
            <ac:spMk id="2" creationId="{724B7813-6E70-A011-CB36-472CEAE5987B}"/>
          </ac:spMkLst>
        </pc:spChg>
        <pc:spChg chg="mod">
          <ac:chgData name="Saar Deleu" userId="S::saar.deleu@katholiekonderwijs.vlaanderen::5a9477cf-1426-4451-b57d-da48280c7926" providerId="AD" clId="Web-{5F8653ED-AED3-BB4F-50C3-7B26CE190A40}" dt="2025-01-24T09:20:34.950" v="411" actId="20577"/>
          <ac:spMkLst>
            <pc:docMk/>
            <pc:sldMk cId="1622494454" sldId="295"/>
            <ac:spMk id="3" creationId="{A9D12EFA-6208-78DC-EDED-3354512CFB27}"/>
          </ac:spMkLst>
        </pc:spChg>
        <pc:spChg chg="mod">
          <ac:chgData name="Saar Deleu" userId="S::saar.deleu@katholiekonderwijs.vlaanderen::5a9477cf-1426-4451-b57d-da48280c7926" providerId="AD" clId="Web-{5F8653ED-AED3-BB4F-50C3-7B26CE190A40}" dt="2025-01-24T09:11:45.962" v="260" actId="1076"/>
          <ac:spMkLst>
            <pc:docMk/>
            <pc:sldMk cId="1622494454" sldId="295"/>
            <ac:spMk id="6" creationId="{35A9DA1F-BC6C-FB16-642D-E7207DBD6072}"/>
          </ac:spMkLst>
        </pc:spChg>
        <pc:spChg chg="mod">
          <ac:chgData name="Saar Deleu" userId="S::saar.deleu@katholiekonderwijs.vlaanderen::5a9477cf-1426-4451-b57d-da48280c7926" providerId="AD" clId="Web-{5F8653ED-AED3-BB4F-50C3-7B26CE190A40}" dt="2025-01-24T09:14:52.265" v="376" actId="1076"/>
          <ac:spMkLst>
            <pc:docMk/>
            <pc:sldMk cId="1622494454" sldId="295"/>
            <ac:spMk id="7" creationId="{697D4FDA-18D7-2B4C-E6DA-208A7957B98A}"/>
          </ac:spMkLst>
        </pc:spChg>
        <pc:spChg chg="add mod">
          <ac:chgData name="Saar Deleu" userId="S::saar.deleu@katholiekonderwijs.vlaanderen::5a9477cf-1426-4451-b57d-da48280c7926" providerId="AD" clId="Web-{5F8653ED-AED3-BB4F-50C3-7B26CE190A40}" dt="2025-01-24T09:10:34.365" v="255" actId="20577"/>
          <ac:spMkLst>
            <pc:docMk/>
            <pc:sldMk cId="1622494454" sldId="295"/>
            <ac:spMk id="11" creationId="{142166DA-4DC3-233D-BEDF-BDB5FB9DC165}"/>
          </ac:spMkLst>
        </pc:spChg>
      </pc:sldChg>
      <pc:sldChg chg="modSp">
        <pc:chgData name="Saar Deleu" userId="S::saar.deleu@katholiekonderwijs.vlaanderen::5a9477cf-1426-4451-b57d-da48280c7926" providerId="AD" clId="Web-{5F8653ED-AED3-BB4F-50C3-7B26CE190A40}" dt="2025-01-24T09:47:52.783" v="1001" actId="20577"/>
        <pc:sldMkLst>
          <pc:docMk/>
          <pc:sldMk cId="182222199" sldId="296"/>
        </pc:sldMkLst>
      </pc:sldChg>
      <pc:sldChg chg="modSp">
        <pc:chgData name="Saar Deleu" userId="S::saar.deleu@katholiekonderwijs.vlaanderen::5a9477cf-1426-4451-b57d-da48280c7926" providerId="AD" clId="Web-{5F8653ED-AED3-BB4F-50C3-7B26CE190A40}" dt="2025-01-24T09:29:02.078" v="704"/>
        <pc:sldMkLst>
          <pc:docMk/>
          <pc:sldMk cId="4022937943" sldId="2564"/>
        </pc:sldMkLst>
        <pc:graphicFrameChg chg="mod modGraphic">
          <ac:chgData name="Saar Deleu" userId="S::saar.deleu@katholiekonderwijs.vlaanderen::5a9477cf-1426-4451-b57d-da48280c7926" providerId="AD" clId="Web-{5F8653ED-AED3-BB4F-50C3-7B26CE190A40}" dt="2025-01-24T09:29:02.078" v="704"/>
          <ac:graphicFrameMkLst>
            <pc:docMk/>
            <pc:sldMk cId="4022937943" sldId="2564"/>
            <ac:graphicFrameMk id="4" creationId="{4FD655F1-10C7-74BB-8DA9-9DD53BF3D363}"/>
          </ac:graphicFrameMkLst>
        </pc:graphicFrameChg>
      </pc:sldChg>
      <pc:sldChg chg="modSp">
        <pc:chgData name="Saar Deleu" userId="S::saar.deleu@katholiekonderwijs.vlaanderen::5a9477cf-1426-4451-b57d-da48280c7926" providerId="AD" clId="Web-{5F8653ED-AED3-BB4F-50C3-7B26CE190A40}" dt="2025-01-24T09:17:10.599" v="394" actId="20577"/>
        <pc:sldMkLst>
          <pc:docMk/>
          <pc:sldMk cId="2619871121" sldId="2565"/>
        </pc:sldMkLst>
        <pc:spChg chg="mod">
          <ac:chgData name="Saar Deleu" userId="S::saar.deleu@katholiekonderwijs.vlaanderen::5a9477cf-1426-4451-b57d-da48280c7926" providerId="AD" clId="Web-{5F8653ED-AED3-BB4F-50C3-7B26CE190A40}" dt="2025-01-24T09:17:10.599" v="394" actId="20577"/>
          <ac:spMkLst>
            <pc:docMk/>
            <pc:sldMk cId="2619871121" sldId="2565"/>
            <ac:spMk id="3" creationId="{56449C31-B2A1-50BD-F849-0B7A11DC2B5B}"/>
          </ac:spMkLst>
        </pc:spChg>
      </pc:sldChg>
      <pc:sldChg chg="modSp new">
        <pc:chgData name="Saar Deleu" userId="S::saar.deleu@katholiekonderwijs.vlaanderen::5a9477cf-1426-4451-b57d-da48280c7926" providerId="AD" clId="Web-{5F8653ED-AED3-BB4F-50C3-7B26CE190A40}" dt="2025-01-24T09:54:06.415" v="1008" actId="20577"/>
        <pc:sldMkLst>
          <pc:docMk/>
          <pc:sldMk cId="3200617414" sldId="2593"/>
        </pc:sldMkLst>
      </pc:sldChg>
      <pc:sldChg chg="modSp new">
        <pc:chgData name="Saar Deleu" userId="S::saar.deleu@katholiekonderwijs.vlaanderen::5a9477cf-1426-4451-b57d-da48280c7926" providerId="AD" clId="Web-{5F8653ED-AED3-BB4F-50C3-7B26CE190A40}" dt="2025-01-24T10:04:15.192" v="1011" actId="20577"/>
        <pc:sldMkLst>
          <pc:docMk/>
          <pc:sldMk cId="1387221429" sldId="2594"/>
        </pc:sldMkLst>
      </pc:sldChg>
    </pc:docChg>
  </pc:docChgLst>
  <pc:docChgLst>
    <pc:chgData name="Tine Van Severen" userId="0e76d89a-811d-40d2-9a02-978b7bba2900" providerId="ADAL" clId="{0C7DC50D-57DF-4FCA-B8B9-58A04B84A586}"/>
    <pc:docChg chg="modSld">
      <pc:chgData name="Tine Van Severen" userId="0e76d89a-811d-40d2-9a02-978b7bba2900" providerId="ADAL" clId="{0C7DC50D-57DF-4FCA-B8B9-58A04B84A586}" dt="2025-01-30T17:11:30.558" v="1" actId="13926"/>
      <pc:docMkLst>
        <pc:docMk/>
      </pc:docMkLst>
      <pc:sldChg chg="modSp mod">
        <pc:chgData name="Tine Van Severen" userId="0e76d89a-811d-40d2-9a02-978b7bba2900" providerId="ADAL" clId="{0C7DC50D-57DF-4FCA-B8B9-58A04B84A586}" dt="2025-01-30T17:11:30.558" v="1" actId="13926"/>
        <pc:sldMkLst>
          <pc:docMk/>
          <pc:sldMk cId="3705821400" sldId="2604"/>
        </pc:sldMkLst>
        <pc:spChg chg="mod">
          <ac:chgData name="Tine Van Severen" userId="0e76d89a-811d-40d2-9a02-978b7bba2900" providerId="ADAL" clId="{0C7DC50D-57DF-4FCA-B8B9-58A04B84A586}" dt="2025-01-30T17:11:30.558" v="1" actId="13926"/>
          <ac:spMkLst>
            <pc:docMk/>
            <pc:sldMk cId="3705821400" sldId="2604"/>
            <ac:spMk id="2" creationId="{EC425716-CA04-41F5-17FD-36A1152FEAFC}"/>
          </ac:spMkLst>
        </pc:spChg>
      </pc:sldChg>
      <pc:sldChg chg="modSp mod">
        <pc:chgData name="Tine Van Severen" userId="0e76d89a-811d-40d2-9a02-978b7bba2900" providerId="ADAL" clId="{0C7DC50D-57DF-4FCA-B8B9-58A04B84A586}" dt="2025-01-30T16:59:19.676" v="0" actId="20577"/>
        <pc:sldMkLst>
          <pc:docMk/>
          <pc:sldMk cId="4248613214" sldId="2621"/>
        </pc:sldMkLst>
        <pc:spChg chg="mod">
          <ac:chgData name="Tine Van Severen" userId="0e76d89a-811d-40d2-9a02-978b7bba2900" providerId="ADAL" clId="{0C7DC50D-57DF-4FCA-B8B9-58A04B84A586}" dt="2025-01-30T16:59:19.676" v="0" actId="20577"/>
          <ac:spMkLst>
            <pc:docMk/>
            <pc:sldMk cId="4248613214" sldId="2621"/>
            <ac:spMk id="5" creationId="{2A3EFC1B-C58F-4970-B210-17CC528FB77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2B28B8-0725-4B3D-B58B-0ACE841212AE}" type="datetimeFigureOut">
              <a:rPr lang="nl-BE" smtClean="0"/>
              <a:t>31/03/2025</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C3B113-9BAD-4F30-B83C-ABEDEA3B687A}" type="slidenum">
              <a:rPr lang="nl-BE" smtClean="0"/>
              <a:t>‹#›</a:t>
            </a:fld>
            <a:endParaRPr lang="nl-BE"/>
          </a:p>
        </p:txBody>
      </p:sp>
    </p:spTree>
    <p:extLst>
      <p:ext uri="{BB962C8B-B14F-4D97-AF65-F5344CB8AC3E}">
        <p14:creationId xmlns:p14="http://schemas.microsoft.com/office/powerpoint/2010/main" val="271898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90771-AD47-4557-9E63-4F12DAD49521}" type="datetimeFigureOut">
              <a:rPr lang="nl-BE" smtClean="0"/>
              <a:t>31/03/2025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2BC55-FD00-4953-BF16-15991B6C2CB2}" type="slidenum">
              <a:rPr lang="nl-BE" smtClean="0"/>
              <a:t>‹#›</a:t>
            </a:fld>
            <a:endParaRPr lang="nl-BE"/>
          </a:p>
        </p:txBody>
      </p:sp>
    </p:spTree>
    <p:extLst>
      <p:ext uri="{BB962C8B-B14F-4D97-AF65-F5344CB8AC3E}">
        <p14:creationId xmlns:p14="http://schemas.microsoft.com/office/powerpoint/2010/main" val="37583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nascholing.be/"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40.pn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5.png"/><Relationship Id="rId7" Type="http://schemas.openxmlformats.org/officeDocument/2006/relationships/hyperlink" Target="http://www.linkedin.com/company/katholiekonderwijsvlaanderen" TargetMode="External"/><Relationship Id="rId2" Type="http://schemas.openxmlformats.org/officeDocument/2006/relationships/image" Target="../media/image44.jpeg"/><Relationship Id="rId1" Type="http://schemas.openxmlformats.org/officeDocument/2006/relationships/slideMaster" Target="../slideMasters/slideMaster3.xml"/><Relationship Id="rId6" Type="http://schemas.openxmlformats.org/officeDocument/2006/relationships/image" Target="../media/image47.jpeg"/><Relationship Id="rId11" Type="http://schemas.openxmlformats.org/officeDocument/2006/relationships/hyperlink" Target="../../../twitter.com/BoeveLieven" TargetMode="External"/><Relationship Id="rId5" Type="http://schemas.openxmlformats.org/officeDocument/2006/relationships/hyperlink" Target="../../../fb.com/KatholiekOnderwijsVlaanderen" TargetMode="External"/><Relationship Id="rId10" Type="http://schemas.openxmlformats.org/officeDocument/2006/relationships/hyperlink" Target="../../../twitter.com/KathOndVla" TargetMode="External"/><Relationship Id="rId4" Type="http://schemas.openxmlformats.org/officeDocument/2006/relationships/image" Target="../media/image46.png"/><Relationship Id="rId9" Type="http://schemas.openxmlformats.org/officeDocument/2006/relationships/hyperlink" Target="https://www.instagram.com/kathondvla"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9.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0.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Tree>
    <p:extLst>
      <p:ext uri="{BB962C8B-B14F-4D97-AF65-F5344CB8AC3E}">
        <p14:creationId xmlns:p14="http://schemas.microsoft.com/office/powerpoint/2010/main" val="9023810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spTree>
    <p:extLst>
      <p:ext uri="{BB962C8B-B14F-4D97-AF65-F5344CB8AC3E}">
        <p14:creationId xmlns:p14="http://schemas.microsoft.com/office/powerpoint/2010/main" val="121285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176C0F91-2CE0-3882-8B22-0813D8B8419D}"/>
              </a:ext>
            </a:extLst>
          </p:cNvPr>
          <p:cNvSpPr>
            <a:spLocks noGrp="1" noRot="1" noMove="1" noResize="1" noEditPoints="1" noAdjustHandles="1" noChangeArrowheads="1" noChangeShapeType="1"/>
          </p:cNvSpPr>
          <p:nvPr userDrawn="1"/>
        </p:nvSpPr>
        <p:spPr>
          <a:xfrm>
            <a:off x="-7979" y="1"/>
            <a:ext cx="3024180" cy="6858000"/>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AE2081"/>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9442289" y="482616"/>
            <a:ext cx="2453822" cy="941256"/>
          </a:xfrm>
          <a:prstGeom prst="rect">
            <a:avLst/>
          </a:prstGeom>
        </p:spPr>
      </p:pic>
      <p:grpSp>
        <p:nvGrpSpPr>
          <p:cNvPr id="3" name="Groep 2">
            <a:extLst>
              <a:ext uri="{FF2B5EF4-FFF2-40B4-BE49-F238E27FC236}">
                <a16:creationId xmlns:a16="http://schemas.microsoft.com/office/drawing/2014/main" id="{62803043-B80A-23F7-51B4-CB2E94F9B566}"/>
              </a:ext>
            </a:extLst>
          </p:cNvPr>
          <p:cNvGrpSpPr>
            <a:grpSpLocks noGrp="1" noUngrp="1" noRot="1" noMove="1" noResize="1"/>
          </p:cNvGrpSpPr>
          <p:nvPr userDrawn="1"/>
        </p:nvGrpSpPr>
        <p:grpSpPr>
          <a:xfrm>
            <a:off x="0" y="0"/>
            <a:ext cx="12192000" cy="180000"/>
            <a:chOff x="0" y="0"/>
            <a:chExt cx="12192000" cy="360000"/>
          </a:xfrm>
        </p:grpSpPr>
        <p:sp>
          <p:nvSpPr>
            <p:cNvPr id="9" name="Rechthoek 8">
              <a:extLst>
                <a:ext uri="{FF2B5EF4-FFF2-40B4-BE49-F238E27FC236}">
                  <a16:creationId xmlns:a16="http://schemas.microsoft.com/office/drawing/2014/main" id="{AEF896DA-00FD-966D-FF64-8DFD6B88838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7285FFD4-4368-CC81-8E1A-02838478EEE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Rechthoek 10">
              <a:extLst>
                <a:ext uri="{FF2B5EF4-FFF2-40B4-BE49-F238E27FC236}">
                  <a16:creationId xmlns:a16="http://schemas.microsoft.com/office/drawing/2014/main" id="{BBF6656D-4FBA-DAA4-7BA5-CB739A2379DD}"/>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54E95AEC-D2C6-9EDD-9955-1E8B81657AB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4632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3ABC0D2-A3DB-DA29-3B1B-FCA4F0F95E1F}"/>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9187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29D6572D-0C45-BA1B-1CB8-9234A229E07A}"/>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74815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E2BDC41-978F-95BB-93B4-98EAE2CC252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82986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DE82471-47BD-9825-3A5C-E5BA57306329}"/>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89247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0976D1E-66EB-0DB3-B100-449FF9AA9668}"/>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1675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8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C6DFD8D3-9285-3A13-7B46-A883731E1071}"/>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28920108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EC15E11-F4B6-E3FB-8869-3F1BB4E5611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Grp="1" noRot="1" noChangeAspect="1" noMove="1" noResize="1" noEditPoints="1" noAdjustHandles="1" noChangeArrowheads="1" noChangeShapeType="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16165652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A3356E3-31B9-79AE-6260-357C4DA916EE}"/>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56837305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572073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11227042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411092367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98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4043714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envatt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7" name="Afbeelding 6">
            <a:extLst>
              <a:ext uri="{FF2B5EF4-FFF2-40B4-BE49-F238E27FC236}">
                <a16:creationId xmlns:a16="http://schemas.microsoft.com/office/drawing/2014/main" id="{B5E5386D-BBB3-40D7-92D3-CB6FC8A5F15C}"/>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143220" y="302479"/>
            <a:ext cx="696599" cy="696599"/>
          </a:xfrm>
          <a:prstGeom prst="rect">
            <a:avLst/>
          </a:prstGeom>
        </p:spPr>
      </p:pic>
    </p:spTree>
    <p:extLst>
      <p:ext uri="{BB962C8B-B14F-4D97-AF65-F5344CB8AC3E}">
        <p14:creationId xmlns:p14="http://schemas.microsoft.com/office/powerpoint/2010/main" val="3959950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42357830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56F834E8-5336-FAB1-7AF8-C04549A2AF1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221226419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7" name="Graphic 14">
            <a:extLst>
              <a:ext uri="{FF2B5EF4-FFF2-40B4-BE49-F238E27FC236}">
                <a16:creationId xmlns:a16="http://schemas.microsoft.com/office/drawing/2014/main" id="{428602E9-E100-A292-8223-613C820FE0D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91209771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0442919-7D43-8AB2-0711-1AF1B8B0F2E4}"/>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83181819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D608E6E0-F0DE-0100-6A9C-51F787F00B10}"/>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989269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523436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
        <p:nvSpPr>
          <p:cNvPr id="2" name="Tijdelijke aanduiding voor datum 1">
            <a:extLst>
              <a:ext uri="{FF2B5EF4-FFF2-40B4-BE49-F238E27FC236}">
                <a16:creationId xmlns:a16="http://schemas.microsoft.com/office/drawing/2014/main" id="{589F19D1-7D30-8365-43AF-F1282FEADD2B}"/>
              </a:ext>
            </a:extLst>
          </p:cNvPr>
          <p:cNvSpPr>
            <a:spLocks noGrp="1"/>
          </p:cNvSpPr>
          <p:nvPr>
            <p:ph type="dt" sz="half" idx="10"/>
          </p:nvPr>
        </p:nvSpPr>
        <p:spPr>
          <a:xfrm>
            <a:off x="10144664" y="6356357"/>
            <a:ext cx="1595894" cy="365125"/>
          </a:xfrm>
        </p:spPr>
        <p:txBody>
          <a:bodyPr/>
          <a:lstStyle>
            <a:lvl1pPr algn="r">
              <a:defRPr>
                <a:solidFill>
                  <a:schemeClr val="bg1"/>
                </a:solidFill>
              </a:defRPr>
            </a:lvl1pPr>
          </a:lstStyle>
          <a:p>
            <a:fld id="{C3E75889-BBC1-419D-8956-31DAFBFE7697}" type="datetime1">
              <a:rPr lang="nl-BE" smtClean="0"/>
              <a:pPr/>
              <a:t>31/03/2025</a:t>
            </a:fld>
            <a:endParaRPr lang="nl-BE"/>
          </a:p>
        </p:txBody>
      </p:sp>
    </p:spTree>
    <p:extLst>
      <p:ext uri="{BB962C8B-B14F-4D97-AF65-F5344CB8AC3E}">
        <p14:creationId xmlns:p14="http://schemas.microsoft.com/office/powerpoint/2010/main" val="1700271952"/>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7" y="405442"/>
            <a:ext cx="6771736"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INHOUD</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4051941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16" name="Graphic 14">
            <a:extLst>
              <a:ext uri="{FF2B5EF4-FFF2-40B4-BE49-F238E27FC236}">
                <a16:creationId xmlns:a16="http://schemas.microsoft.com/office/drawing/2014/main" id="{E84657B0-854F-F336-1A84-A862DD77A42B}"/>
              </a:ext>
            </a:extLst>
          </p:cNvPr>
          <p:cNvSpPr/>
          <p:nvPr/>
        </p:nvSpPr>
        <p:spPr>
          <a:xfrm>
            <a:off x="-7979" y="-122"/>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20" name="Groep 19">
            <a:extLst>
              <a:ext uri="{FF2B5EF4-FFF2-40B4-BE49-F238E27FC236}">
                <a16:creationId xmlns:a16="http://schemas.microsoft.com/office/drawing/2014/main" id="{98865D31-7A2E-4AD9-5402-5EB255CA6A75}"/>
              </a:ext>
            </a:extLst>
          </p:cNvPr>
          <p:cNvGrpSpPr>
            <a:grpSpLocks/>
          </p:cNvGrpSpPr>
          <p:nvPr userDrawn="1"/>
        </p:nvGrpSpPr>
        <p:grpSpPr>
          <a:xfrm>
            <a:off x="-17028" y="6526131"/>
            <a:ext cx="12209028" cy="360000"/>
            <a:chOff x="0" y="0"/>
            <a:chExt cx="12192000" cy="360000"/>
          </a:xfrm>
        </p:grpSpPr>
        <p:sp>
          <p:nvSpPr>
            <p:cNvPr id="8" name="Rechthoek 7"/>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a:extLst>
                <a:ext uri="{FF2B5EF4-FFF2-40B4-BE49-F238E27FC236}">
                  <a16:creationId xmlns:a16="http://schemas.microsoft.com/office/drawing/2014/main" id="{DD250D44-4B6E-9995-5C86-300FF4461FC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a:extLst>
                <a:ext uri="{FF2B5EF4-FFF2-40B4-BE49-F238E27FC236}">
                  <a16:creationId xmlns:a16="http://schemas.microsoft.com/office/drawing/2014/main" id="{EEC09B4C-1122-CC89-CAED-31E42A1606F0}"/>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Rechthoek 5">
              <a:extLst>
                <a:ext uri="{FF2B5EF4-FFF2-40B4-BE49-F238E27FC236}">
                  <a16:creationId xmlns:a16="http://schemas.microsoft.com/office/drawing/2014/main" id="{3C72B1F3-46A5-9DB1-3F03-0846DFF9FD30}"/>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solidFill>
            <a:srgbClr val="E9DBE9"/>
          </a:solidFill>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Typ hier de krachtlijn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36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569302" y="188870"/>
            <a:ext cx="2453822" cy="941256"/>
          </a:xfrm>
          <a:prstGeom prst="rect">
            <a:avLst/>
          </a:prstGeom>
        </p:spPr>
      </p:pic>
    </p:spTree>
    <p:extLst>
      <p:ext uri="{BB962C8B-B14F-4D97-AF65-F5344CB8AC3E}">
        <p14:creationId xmlns:p14="http://schemas.microsoft.com/office/powerpoint/2010/main" val="1969049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13" name="Tijdelijke aanduiding voor inhoud 2"/>
          <p:cNvSpPr>
            <a:spLocks noGrp="1"/>
          </p:cNvSpPr>
          <p:nvPr>
            <p:ph idx="1" hasCustomPrompt="1"/>
          </p:nvPr>
        </p:nvSpPr>
        <p:spPr>
          <a:xfrm>
            <a:off x="2673626" y="1505568"/>
            <a:ext cx="7442112" cy="4000710"/>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27741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948571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67671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38070773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437363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2476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EC0022F-740B-C522-5BCB-E57DE5C28774}"/>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8338307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510760063"/>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90363086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ChangeAspect="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407996982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3663588965"/>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271573422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4686878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212208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amenvatting">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1051575" y="664010"/>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Samenvatting</a:t>
            </a:r>
          </a:p>
        </p:txBody>
      </p:sp>
      <p:pic>
        <p:nvPicPr>
          <p:cNvPr id="12" name="Afbeelding 11">
            <a:extLst>
              <a:ext uri="{FF2B5EF4-FFF2-40B4-BE49-F238E27FC236}">
                <a16:creationId xmlns:a16="http://schemas.microsoft.com/office/drawing/2014/main" id="{1C50222C-C41E-A4FE-CB5B-CFB33A16CBC7}"/>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27912" y="315711"/>
            <a:ext cx="696599" cy="696599"/>
          </a:xfrm>
          <a:prstGeom prst="rect">
            <a:avLst/>
          </a:prstGeom>
        </p:spPr>
      </p:pic>
      <p:grpSp>
        <p:nvGrpSpPr>
          <p:cNvPr id="7" name="Groep 6">
            <a:extLst>
              <a:ext uri="{FF2B5EF4-FFF2-40B4-BE49-F238E27FC236}">
                <a16:creationId xmlns:a16="http://schemas.microsoft.com/office/drawing/2014/main" id="{9A5A2C88-97AB-271A-5299-229FD45EE132}"/>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EC2DD8DD-02DC-CD1F-1B65-743F6B84C6AB}"/>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1093CDA2-1846-71C5-C362-C0C8A5CD469B}"/>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A5EAFD56-2544-3100-2F9C-5F07AC3781B2}"/>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119A2065-57AC-94C5-0ADF-CACDB342133C}"/>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tekst 2">
            <a:extLst>
              <a:ext uri="{FF2B5EF4-FFF2-40B4-BE49-F238E27FC236}">
                <a16:creationId xmlns:a16="http://schemas.microsoft.com/office/drawing/2014/main" id="{C08DA9EF-4ACC-7ABE-D5E7-ED36A78296A6}"/>
              </a:ext>
            </a:extLst>
          </p:cNvPr>
          <p:cNvSpPr>
            <a:spLocks noGrp="1"/>
          </p:cNvSpPr>
          <p:nvPr>
            <p:ph type="body" sz="quarter" idx="12" hasCustomPrompt="1"/>
          </p:nvPr>
        </p:nvSpPr>
        <p:spPr>
          <a:xfrm>
            <a:off x="1054100" y="1997075"/>
            <a:ext cx="6697663" cy="4432300"/>
          </a:xfrm>
        </p:spPr>
        <p:txBody>
          <a:bodyPr/>
          <a:lstStyle>
            <a:lvl1pPr marL="342900" indent="-342900">
              <a:buFont typeface="Arial" panose="020B0604020202020204" pitchFamily="34" charset="0"/>
              <a:buChar char="•"/>
              <a:defRPr/>
            </a:lvl1pPr>
          </a:lstStyle>
          <a:p>
            <a:pPr lvl="0"/>
            <a:r>
              <a:rPr lang="nl-NL"/>
              <a:t>Noteer hier de belangrijkste zaken uit je presentatie. Wat moeten mensen zeker onthouden hebben?</a:t>
            </a:r>
          </a:p>
        </p:txBody>
      </p:sp>
    </p:spTree>
    <p:extLst>
      <p:ext uri="{BB962C8B-B14F-4D97-AF65-F5344CB8AC3E}">
        <p14:creationId xmlns:p14="http://schemas.microsoft.com/office/powerpoint/2010/main" val="1630145132"/>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
        <p:nvSpPr>
          <p:cNvPr id="11" name="Tijdelijke aanduiding voor dianummer 7">
            <a:extLst>
              <a:ext uri="{FF2B5EF4-FFF2-40B4-BE49-F238E27FC236}">
                <a16:creationId xmlns:a16="http://schemas.microsoft.com/office/drawing/2014/main" id="{6B3E55A9-2940-47A4-ADF9-0116464940C3}"/>
              </a:ext>
            </a:extLst>
          </p:cNvPr>
          <p:cNvSpPr>
            <a:spLocks noGrp="1" noRot="1" noMove="1" noResize="1" noEditPoints="1" noAdjustHandles="1" noChangeArrowheads="1" noChangeShapeType="1"/>
          </p:cNvSpPr>
          <p:nvPr>
            <p:ph type="sldNum" sz="quarter" idx="11"/>
          </p:nvPr>
        </p:nvSpPr>
        <p:spPr>
          <a:xfrm>
            <a:off x="-1" y="6429400"/>
            <a:ext cx="476213" cy="428600"/>
          </a:xfrm>
          <a:prstGeom prst="rect">
            <a:avLst/>
          </a:prstGeo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99604333"/>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978837B-3033-EF90-424F-2C159C2B3313}"/>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10140349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8028" y="4292143"/>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5072521"/>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5005338"/>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5030385"/>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703917"/>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3473062"/>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3473062"/>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703917"/>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3530" t="-6869" r="-9756" b="-15796"/>
          <a:stretch/>
        </p:blipFill>
        <p:spPr bwMode="auto">
          <a:xfrm>
            <a:off x="8745102" y="4069331"/>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406880" y="5030385"/>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730899011"/>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2258407" y="5814999"/>
            <a:ext cx="7243812" cy="461665"/>
          </a:xfrm>
          <a:prstGeom prst="rect">
            <a:avLst/>
          </a:prstGeom>
        </p:spPr>
        <p:txBody>
          <a:bodyPr wrap="square">
            <a:spAutoFit/>
          </a:bodyPr>
          <a:lstStyle/>
          <a:p>
            <a:pPr algn="l"/>
            <a:r>
              <a:rPr lang="nl-BE" sz="2400" u="none" baseline="0">
                <a:solidFill>
                  <a:schemeClr val="tx1"/>
                </a:solidFill>
                <a:latin typeface="Roboto" pitchFamily="2" charset="0"/>
                <a:ea typeface="Roboto" pitchFamily="2" charset="0"/>
                <a:cs typeface="Times New Roman" panose="02020603050405020304" pitchFamily="18" charset="0"/>
              </a:rPr>
              <a:t>Bekijk ons volledig </a:t>
            </a:r>
            <a:r>
              <a:rPr lang="nl-BE" sz="2400" u="none" baseline="0">
                <a:solidFill>
                  <a:schemeClr val="tx1"/>
                </a:solidFill>
                <a:latin typeface="Roboto" pitchFamily="2" charset="0"/>
                <a:ea typeface="Roboto" pitchFamily="2" charset="0"/>
                <a:cs typeface="Times New Roman" panose="02020603050405020304" pitchFamily="18" charset="0"/>
                <a:hlinkClick r:id="rId3"/>
              </a:rPr>
              <a:t>professionaliseringsaanbod</a:t>
            </a:r>
            <a:endParaRPr lang="nl-BE" sz="2400" u="none" baseline="0">
              <a:solidFill>
                <a:schemeClr val="tx1"/>
              </a:solidFill>
              <a:latin typeface="Roboto" pitchFamily="2" charset="0"/>
              <a:ea typeface="Roboto"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50354191"/>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2450646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Titeldia">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8DAEE8AF-010A-4530-B3D2-9FC60F1E9D61}"/>
              </a:ext>
            </a:extLst>
          </p:cNvPr>
          <p:cNvGrpSpPr/>
          <p:nvPr userDrawn="1"/>
        </p:nvGrpSpPr>
        <p:grpSpPr>
          <a:xfrm>
            <a:off x="1" y="0"/>
            <a:ext cx="12192001" cy="6980396"/>
            <a:chOff x="0" y="0"/>
            <a:chExt cx="9144001" cy="6980396"/>
          </a:xfrm>
        </p:grpSpPr>
        <p:pic>
          <p:nvPicPr>
            <p:cNvPr id="6" name="Afbeelding 5">
              <a:extLst>
                <a:ext uri="{FF2B5EF4-FFF2-40B4-BE49-F238E27FC236}">
                  <a16:creationId xmlns:a16="http://schemas.microsoft.com/office/drawing/2014/main" id="{EC9A515A-53C8-4568-9C4E-0304E29F267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7765" b="40078"/>
            <a:stretch/>
          </p:blipFill>
          <p:spPr>
            <a:xfrm>
              <a:off x="3120491" y="2944513"/>
              <a:ext cx="6023509" cy="4035883"/>
            </a:xfrm>
            <a:prstGeom prst="rect">
              <a:avLst/>
            </a:prstGeom>
          </p:spPr>
        </p:pic>
        <p:pic>
          <p:nvPicPr>
            <p:cNvPr id="8" name="Afbeelding 7" descr="Afbeelding met computer&#10;&#10;Automatisch gegenereerde beschrijving">
              <a:extLst>
                <a:ext uri="{FF2B5EF4-FFF2-40B4-BE49-F238E27FC236}">
                  <a16:creationId xmlns:a16="http://schemas.microsoft.com/office/drawing/2014/main" id="{A443AFF4-1E18-4153-A89A-120E4C1F649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29758" r="67920"/>
            <a:stretch/>
          </p:blipFill>
          <p:spPr>
            <a:xfrm>
              <a:off x="6260073" y="0"/>
              <a:ext cx="2883928" cy="5637014"/>
            </a:xfrm>
            <a:prstGeom prst="rect">
              <a:avLst/>
            </a:prstGeom>
          </p:spPr>
        </p:pic>
        <p:pic>
          <p:nvPicPr>
            <p:cNvPr id="9" name="Afbeelding 8" descr="Afbeelding met tekening&#10;&#10;Automatisch gegenereerde beschrijving">
              <a:extLst>
                <a:ext uri="{FF2B5EF4-FFF2-40B4-BE49-F238E27FC236}">
                  <a16:creationId xmlns:a16="http://schemas.microsoft.com/office/drawing/2014/main" id="{0DEF7327-160E-4250-AC00-61621942ED80}"/>
                </a:ext>
              </a:extLst>
            </p:cNvPr>
            <p:cNvPicPr>
              <a:picLocks noChangeAspect="1"/>
            </p:cNvPicPr>
            <p:nvPr userDrawn="1"/>
          </p:nvPicPr>
          <p:blipFill rotWithShape="1">
            <a:blip r:embed="rId4">
              <a:extLst>
                <a:ext uri="{28A0092B-C50C-407E-A947-70E740481C1C}">
                  <a14:useLocalDpi xmlns:a14="http://schemas.microsoft.com/office/drawing/2010/main"/>
                </a:ext>
              </a:extLst>
            </a:blip>
            <a:srcRect t="45544" r="25569"/>
            <a:stretch/>
          </p:blipFill>
          <p:spPr>
            <a:xfrm>
              <a:off x="891209" y="0"/>
              <a:ext cx="8252791" cy="4876800"/>
            </a:xfrm>
            <a:prstGeom prst="rect">
              <a:avLst/>
            </a:prstGeom>
          </p:spPr>
        </p:pic>
        <p:pic>
          <p:nvPicPr>
            <p:cNvPr id="10" name="Afbeelding 9" descr="Afbeelding met tekening, paraplu&#10;&#10;Automatisch gegenereerde beschrijving">
              <a:extLst>
                <a:ext uri="{FF2B5EF4-FFF2-40B4-BE49-F238E27FC236}">
                  <a16:creationId xmlns:a16="http://schemas.microsoft.com/office/drawing/2014/main" id="{C05ECD02-9C97-43BF-90D9-9AD9A42047AD}"/>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39937" b="51171"/>
            <a:stretch/>
          </p:blipFill>
          <p:spPr>
            <a:xfrm>
              <a:off x="0" y="675868"/>
              <a:ext cx="7808788"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2382965" y="3233576"/>
            <a:ext cx="7476225" cy="1206630"/>
          </a:xfrm>
          <a:noFill/>
        </p:spPr>
        <p:txBody>
          <a:bodyPr>
            <a:normAutofit/>
          </a:bodyPr>
          <a:lstStyle>
            <a:lvl1pPr marL="0" indent="0" algn="ctr">
              <a:buNone/>
              <a:defRPr sz="2100">
                <a:solidFill>
                  <a:schemeClr val="bg1"/>
                </a:solidFill>
                <a:latin typeface="+mn-lt"/>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2382965" y="1801513"/>
            <a:ext cx="7476225" cy="1143000"/>
          </a:xfrm>
        </p:spPr>
        <p:txBody>
          <a:bodyPr/>
          <a:lstStyle>
            <a:lvl1pPr algn="ctr">
              <a:defRPr>
                <a:solidFill>
                  <a:schemeClr val="bg1"/>
                </a:solidFill>
              </a:defRPr>
            </a:lvl1pPr>
          </a:lstStyle>
          <a:p>
            <a:r>
              <a:rPr lang="nl-NL"/>
              <a:t>Klik om stijl te bewerken</a:t>
            </a:r>
            <a:endParaRPr lang="nl-BE"/>
          </a:p>
        </p:txBody>
      </p:sp>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66442" y="163398"/>
            <a:ext cx="4035285" cy="1206630"/>
          </a:xfrm>
          <a:prstGeom prst="rect">
            <a:avLst/>
          </a:prstGeom>
        </p:spPr>
      </p:pic>
    </p:spTree>
    <p:extLst>
      <p:ext uri="{BB962C8B-B14F-4D97-AF65-F5344CB8AC3E}">
        <p14:creationId xmlns:p14="http://schemas.microsoft.com/office/powerpoint/2010/main" val="37357503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9442493" y="6429400"/>
            <a:ext cx="2749507" cy="428600"/>
          </a:xfrm>
        </p:spPr>
        <p:txBody>
          <a:bodyPr/>
          <a:lstStyle>
            <a:lvl1pPr>
              <a:defRPr b="0">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4" name="Afbeelding 13">
            <a:extLst>
              <a:ext uri="{FF2B5EF4-FFF2-40B4-BE49-F238E27FC236}">
                <a16:creationId xmlns:a16="http://schemas.microsoft.com/office/drawing/2014/main" id="{9FCFB219-4218-4A9B-9BA2-D12ADDFE81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3563173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8444729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BAB6DC7-88AD-453F-9C99-CF32E09EAA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186144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132BE229-07F5-49E5-8B44-401BCC567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0406238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AA527FF-365D-4F14-8B7F-261D61E74C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911722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1509D84-DEEE-472E-BA17-EC03292ED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6410779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1543012" indent="-171446">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1F90D697-3B07-4DC6-AF20-9C564BFB18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714446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B5F04AEE-65E2-4B23-9A49-11375E902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8800064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C5976A66-BEFC-41B7-9F71-985BE447AE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547567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C736D11D-B9D1-40D0-B942-123AE8CBDD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7530218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90BA98C2-DF9E-47B5-B257-7AB7A57628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7920118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F87AA9C2-7983-469A-B6C4-5A0F003343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415855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71A92A59-9E42-433F-A821-7AF24C5D62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0418231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AB6982A1-D816-4727-994B-6BAFFB2D42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2680805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p:cNvSpPr/>
          <p:nvPr userDrawn="1"/>
        </p:nvSpPr>
        <p:spPr>
          <a:xfrm>
            <a:off x="11712043"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p:cNvSpPr txBox="1">
            <a:spLocks/>
          </p:cNvSpPr>
          <p:nvPr userDrawn="1"/>
        </p:nvSpPr>
        <p:spPr>
          <a:xfrm>
            <a:off x="9347200" y="6429400"/>
            <a:ext cx="2844800" cy="428600"/>
          </a:xfrm>
          <a:prstGeom prst="rect">
            <a:avLst/>
          </a:prstGeom>
        </p:spPr>
        <p:txBody>
          <a:bodyPr vert="horz" lIns="68580" tIns="34290" rIns="68580" bIns="34290" rtlCol="0" anchor="ctr"/>
          <a:lstStyle>
            <a:lvl1pPr>
              <a:defRPr>
                <a:solidFill>
                  <a:schemeClr val="bg1"/>
                </a:solidFill>
              </a:defRPr>
            </a:lvl1pPr>
          </a:lstStyle>
          <a:p>
            <a:pPr algn="r">
              <a:defRPr/>
            </a:pPr>
            <a:fld id="{189E3A5C-986B-47BE-8F96-3787467B82A8}" type="slidenum">
              <a:rPr lang="nl-BE" sz="900" smtClean="0">
                <a:solidFill>
                  <a:prstClr val="white"/>
                </a:solidFill>
              </a:rPr>
              <a:pPr algn="r">
                <a:defRPr/>
              </a:pPr>
              <a:t>‹#›</a:t>
            </a:fld>
            <a:endParaRPr lang="nl-BE" sz="900">
              <a:solidFill>
                <a:prstClr val="white"/>
              </a:solidFill>
            </a:endParaRPr>
          </a:p>
        </p:txBody>
      </p:sp>
      <p:sp>
        <p:nvSpPr>
          <p:cNvPr id="9"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6" name="Afbeelding 15">
            <a:extLst>
              <a:ext uri="{FF2B5EF4-FFF2-40B4-BE49-F238E27FC236}">
                <a16:creationId xmlns:a16="http://schemas.microsoft.com/office/drawing/2014/main" id="{D532DCA1-4E10-4088-AB94-716AE7DD60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3507360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6"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1" y="6429400"/>
            <a:ext cx="476213"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506658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1" y="6416838"/>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621360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4038315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63084" y="4406907"/>
            <a:ext cx="10363200" cy="1362075"/>
          </a:xfrm>
        </p:spPr>
        <p:txBody>
          <a:bodyPr anchor="t">
            <a:normAutofit/>
          </a:bodyPr>
          <a:lstStyle>
            <a:lvl1pPr algn="l" defTabSz="685783" rtl="0" eaLnBrk="1" latinLnBrk="0" hangingPunct="1">
              <a:spcBef>
                <a:spcPct val="0"/>
              </a:spcBef>
              <a:buNone/>
              <a:defRPr kumimoji="0" lang="nl-BE" sz="15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963084" y="2906713"/>
            <a:ext cx="10363200" cy="1500187"/>
          </a:xfrm>
          <a:solidFill>
            <a:srgbClr val="57C3CB"/>
          </a:solidFill>
        </p:spPr>
        <p:txBody>
          <a:bodyPr anchor="b">
            <a:normAutofit/>
          </a:bodyPr>
          <a:lstStyle>
            <a:lvl1pPr marL="0" indent="0" algn="l" defTabSz="685783" rtl="0" eaLnBrk="1" latinLnBrk="0" hangingPunct="1">
              <a:spcBef>
                <a:spcPct val="0"/>
              </a:spcBef>
              <a:buNone/>
              <a:defRPr kumimoji="0" lang="nl-NL" sz="2400" b="1" kern="1200" cap="none" baseline="0" dirty="0">
                <a:solidFill>
                  <a:schemeClr val="tx1"/>
                </a:solidFill>
                <a:effectLst/>
                <a:latin typeface="+mj-lt"/>
                <a:ea typeface="+mj-ea"/>
                <a:cs typeface="Arial"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nl-NL"/>
              <a:t>Klik om de modelstijlen te bewerken</a:t>
            </a:r>
          </a:p>
        </p:txBody>
      </p:sp>
      <p:pic>
        <p:nvPicPr>
          <p:cNvPr id="7" name="Afbeelding 6">
            <a:extLst>
              <a:ext uri="{FF2B5EF4-FFF2-40B4-BE49-F238E27FC236}">
                <a16:creationId xmlns:a16="http://schemas.microsoft.com/office/drawing/2014/main" id="{8DF5284B-F5DE-4607-A793-05FB1CA320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473" t="27071"/>
          <a:stretch/>
        </p:blipFill>
        <p:spPr>
          <a:xfrm>
            <a:off x="0" y="-1"/>
            <a:ext cx="2474709" cy="2063129"/>
          </a:xfrm>
          <a:prstGeom prst="rect">
            <a:avLst/>
          </a:prstGeom>
        </p:spPr>
      </p:pic>
      <p:sp>
        <p:nvSpPr>
          <p:cNvPr id="5" name="Tijdelijke aanduiding voor dianummer 7">
            <a:extLst>
              <a:ext uri="{FF2B5EF4-FFF2-40B4-BE49-F238E27FC236}">
                <a16:creationId xmlns:a16="http://schemas.microsoft.com/office/drawing/2014/main" id="{0E8AB34B-3AE1-4ED1-97FC-9D3776387CD7}"/>
              </a:ext>
            </a:extLst>
          </p:cNvPr>
          <p:cNvSpPr>
            <a:spLocks noGrp="1"/>
          </p:cNvSpPr>
          <p:nvPr>
            <p:ph type="sldNum" sz="quarter" idx="11"/>
          </p:nvPr>
        </p:nvSpPr>
        <p:spPr>
          <a:xfrm>
            <a:off x="9442493" y="6429400"/>
            <a:ext cx="2749507" cy="428600"/>
          </a:xfrm>
        </p:spPr>
        <p:txBody>
          <a:bodyPr/>
          <a:lstStyle>
            <a:lvl1pPr>
              <a:defRPr>
                <a:solidFill>
                  <a:schemeClr val="bg1">
                    <a:lumMod val="65000"/>
                  </a:schemeClr>
                </a:solidFill>
              </a:defRPr>
            </a:lvl1pPr>
          </a:lstStyle>
          <a:p>
            <a:fld id="{189E3A5C-986B-47BE-8F96-3787467B82A8}" type="slidenum">
              <a:rPr lang="nl-BE" smtClean="0"/>
              <a:pPr/>
              <a:t>‹#›</a:t>
            </a:fld>
            <a:endParaRPr lang="nl-BE"/>
          </a:p>
        </p:txBody>
      </p:sp>
    </p:spTree>
    <p:extLst>
      <p:ext uri="{BB962C8B-B14F-4D97-AF65-F5344CB8AC3E}">
        <p14:creationId xmlns:p14="http://schemas.microsoft.com/office/powerpoint/2010/main" val="953250569"/>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640792" y="1600206"/>
            <a:ext cx="4546363"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483411" y="1600206"/>
            <a:ext cx="5098991"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p:cNvSpPr/>
          <p:nvPr userDrawn="1"/>
        </p:nvSpPr>
        <p:spPr>
          <a:xfrm>
            <a:off x="11712043"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7" name="Tijdelijke aanduiding voor dianummer 7">
            <a:extLst>
              <a:ext uri="{FF2B5EF4-FFF2-40B4-BE49-F238E27FC236}">
                <a16:creationId xmlns:a16="http://schemas.microsoft.com/office/drawing/2014/main" id="{9290590C-EEED-4943-A5A5-C401AE020A29}"/>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275142494"/>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839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3_Leeg met pagina">
    <p:spTree>
      <p:nvGrpSpPr>
        <p:cNvPr id="1" name=""/>
        <p:cNvGrpSpPr/>
        <p:nvPr/>
      </p:nvGrpSpPr>
      <p:grpSpPr>
        <a:xfrm>
          <a:off x="0" y="0"/>
          <a:ext cx="0" cy="0"/>
          <a:chOff x="0" y="0"/>
          <a:chExt cx="0" cy="0"/>
        </a:xfrm>
      </p:grpSpPr>
      <p:sp>
        <p:nvSpPr>
          <p:cNvPr id="2" name="Tijdelijke aanduiding voor dianummer 7">
            <a:extLst>
              <a:ext uri="{FF2B5EF4-FFF2-40B4-BE49-F238E27FC236}">
                <a16:creationId xmlns:a16="http://schemas.microsoft.com/office/drawing/2014/main" id="{5C264F1D-9B75-4A00-BC95-C207341EB188}"/>
              </a:ext>
            </a:extLst>
          </p:cNvPr>
          <p:cNvSpPr>
            <a:spLocks noGrp="1"/>
          </p:cNvSpPr>
          <p:nvPr>
            <p:ph type="sldNum" sz="quarter" idx="11"/>
          </p:nvPr>
        </p:nvSpPr>
        <p:spPr>
          <a:xfrm>
            <a:off x="9442493" y="6429400"/>
            <a:ext cx="2749507" cy="428600"/>
          </a:xfrm>
        </p:spPr>
        <p:txBody>
          <a:bodyPr/>
          <a:lstStyle>
            <a:lvl1pPr>
              <a:defRPr>
                <a:solidFill>
                  <a:schemeClr val="bg1">
                    <a:lumMod val="65000"/>
                  </a:schemeClr>
                </a:solidFill>
              </a:defRPr>
            </a:lvl1pPr>
          </a:lstStyle>
          <a:p>
            <a:fld id="{189E3A5C-986B-47BE-8F96-3787467B82A8}" type="slidenum">
              <a:rPr lang="nl-BE" smtClean="0"/>
              <a:pPr/>
              <a:t>‹#›</a:t>
            </a:fld>
            <a:endParaRPr lang="nl-BE"/>
          </a:p>
        </p:txBody>
      </p:sp>
    </p:spTree>
    <p:extLst>
      <p:ext uri="{BB962C8B-B14F-4D97-AF65-F5344CB8AC3E}">
        <p14:creationId xmlns:p14="http://schemas.microsoft.com/office/powerpoint/2010/main" val="30518932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A053FBA-9163-4521-8BD8-31A13D7727A1}"/>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51990"/>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8210747"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6" name="Tijdelijke aanduiding voor dianummer 7">
            <a:extLst>
              <a:ext uri="{FF2B5EF4-FFF2-40B4-BE49-F238E27FC236}">
                <a16:creationId xmlns:a16="http://schemas.microsoft.com/office/drawing/2014/main" id="{AFCDB4E1-F841-4BA9-8B0B-6846FD6C7895}"/>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7670934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43EEFED-7A93-482F-91FF-3949A76A0F36}"/>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1" y="5043758"/>
            <a:ext cx="12192001" cy="608174"/>
          </a:xfrm>
          <a:solidFill>
            <a:srgbClr val="57C3CB"/>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8210747"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50B90F99-9EE5-4F94-8D8E-045298778D0C}"/>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9272336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387A672-10BB-4281-BB00-1882F8DF1468}"/>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35513"/>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8210747"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FF6ED192-F22F-451D-8B6A-EB32BEF32CF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CE2BD698-F9E2-44FE-9E96-6640CBD9828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23908382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2CFB41A-6D3E-4C03-AADD-E915543D1281}"/>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35520"/>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8210747" cy="1206630"/>
          </a:xfrm>
          <a:solidFill>
            <a:srgbClr val="B22A89"/>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1DC57131-F293-426F-A075-147B411F80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2179C5D4-D824-4424-94AE-993B89D8EA5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28010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oto_05">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7BAD7B-13E8-4E93-8C02-E7FA08107E45}"/>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1" y="5043758"/>
            <a:ext cx="12192001" cy="608174"/>
          </a:xfrm>
          <a:solidFill>
            <a:srgbClr val="B22A89"/>
          </a:solidFill>
        </p:spPr>
        <p:txBody>
          <a:bodyPr>
            <a:normAutofit/>
          </a:bodyPr>
          <a:lstStyle>
            <a:lvl1pPr algn="l" rtl="0" eaLnBrk="1" latinLnBrk="0" hangingPunct="1">
              <a:spcBef>
                <a:spcPct val="0"/>
              </a:spcBef>
              <a:buNone/>
              <a:defRPr kumimoji="0" lang="nl-BE" sz="1800" b="1" kern="1200" cap="all" baseline="0" dirty="0" smtClean="0">
                <a:solidFill>
                  <a:schemeClr val="bg1"/>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8210747"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51D5D546-F3E3-438F-9B2E-F32CDF7968A8}"/>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2721663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970845" y="279403"/>
            <a:ext cx="10814755" cy="64633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3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2313234" y="4515874"/>
            <a:ext cx="364252"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3" name="Afbeelding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30133" y="2180950"/>
            <a:ext cx="2754489" cy="2065867"/>
          </a:xfrm>
          <a:prstGeom prst="rect">
            <a:avLst/>
          </a:prstGeom>
        </p:spPr>
      </p:pic>
      <p:pic>
        <p:nvPicPr>
          <p:cNvPr id="10" name="Afbeelding 9">
            <a:extLst>
              <a:ext uri="{FF2B5EF4-FFF2-40B4-BE49-F238E27FC236}">
                <a16:creationId xmlns:a16="http://schemas.microsoft.com/office/drawing/2014/main" id="{FADD168F-AEB1-4BCE-ADF6-1E87E720BBD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31168" b="27588"/>
          <a:stretch/>
        </p:blipFill>
        <p:spPr>
          <a:xfrm>
            <a:off x="10209653" y="5297782"/>
            <a:ext cx="1982347" cy="1560218"/>
          </a:xfrm>
          <a:prstGeom prst="rect">
            <a:avLst/>
          </a:prstGeom>
        </p:spPr>
      </p:pic>
      <p:sp>
        <p:nvSpPr>
          <p:cNvPr id="9" name="Tijdelijke aanduiding voor dianummer 7">
            <a:extLst>
              <a:ext uri="{FF2B5EF4-FFF2-40B4-BE49-F238E27FC236}">
                <a16:creationId xmlns:a16="http://schemas.microsoft.com/office/drawing/2014/main" id="{695CA081-4324-4C20-AFA8-6775A66A3095}"/>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4015147255"/>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3559072" y="-976238"/>
            <a:ext cx="2027934" cy="6748676"/>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2156177" y="1674824"/>
            <a:ext cx="5791200" cy="1107996"/>
          </a:xfrm>
          <a:prstGeom prst="rect">
            <a:avLst/>
          </a:prstGeom>
          <a:noFill/>
        </p:spPr>
        <p:txBody>
          <a:bodyPr wrap="square" rtlCol="0">
            <a:spAutoFit/>
          </a:bodyPr>
          <a:lstStyle/>
          <a:p>
            <a:r>
              <a:rPr lang="nl-BE" sz="6600" b="1"/>
              <a:t>PAUZE</a:t>
            </a:r>
          </a:p>
        </p:txBody>
      </p:sp>
      <p:sp>
        <p:nvSpPr>
          <p:cNvPr id="6" name="Tijdelijke aanduiding voor dianummer 7">
            <a:extLst>
              <a:ext uri="{FF2B5EF4-FFF2-40B4-BE49-F238E27FC236}">
                <a16:creationId xmlns:a16="http://schemas.microsoft.com/office/drawing/2014/main" id="{AAFF8051-55BD-45F4-8EEE-78B4057ACB4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519272344"/>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6" name="Groep 5"/>
          <p:cNvGrpSpPr/>
          <p:nvPr userDrawn="1"/>
        </p:nvGrpSpPr>
        <p:grpSpPr>
          <a:xfrm>
            <a:off x="1221279" y="4169667"/>
            <a:ext cx="6748677" cy="2027934"/>
            <a:chOff x="899025" y="1384133"/>
            <a:chExt cx="5061508" cy="2027934"/>
          </a:xfrm>
          <a:solidFill>
            <a:srgbClr val="57C3CB"/>
          </a:solidFill>
        </p:grpSpPr>
        <p:sp>
          <p:nvSpPr>
            <p:cNvPr id="5" name="Rechthoek 4"/>
            <p:cNvSpPr/>
            <p:nvPr userDrawn="1"/>
          </p:nvSpPr>
          <p:spPr>
            <a:xfrm rot="16200000" flipH="1" flipV="1">
              <a:off x="2415812" y="-132654"/>
              <a:ext cx="2027934" cy="5061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grpFill/>
          </p:spPr>
          <p:txBody>
            <a:bodyPr wrap="square" rtlCol="0">
              <a:spAutoFit/>
            </a:bodyPr>
            <a:lstStyle/>
            <a:p>
              <a:r>
                <a:rPr lang="nl-BE" sz="6600" b="1"/>
                <a:t>PAUZE</a:t>
              </a:r>
            </a:p>
          </p:txBody>
        </p:sp>
      </p:grpSp>
      <p:sp>
        <p:nvSpPr>
          <p:cNvPr id="7" name="Tijdelijke aanduiding voor dianummer 7">
            <a:extLst>
              <a:ext uri="{FF2B5EF4-FFF2-40B4-BE49-F238E27FC236}">
                <a16:creationId xmlns:a16="http://schemas.microsoft.com/office/drawing/2014/main" id="{6AECD817-02ED-471E-9881-0AE5EB3D8587}"/>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433115281"/>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5636230" y="-1069371"/>
            <a:ext cx="2027934" cy="6748676"/>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4109159" y="1581691"/>
            <a:ext cx="5791200" cy="1107996"/>
          </a:xfrm>
          <a:prstGeom prst="rect">
            <a:avLst/>
          </a:prstGeom>
          <a:noFill/>
        </p:spPr>
        <p:txBody>
          <a:bodyPr wrap="square" rtlCol="0">
            <a:spAutoFit/>
          </a:bodyPr>
          <a:lstStyle/>
          <a:p>
            <a:r>
              <a:rPr lang="nl-BE" sz="6600" b="1"/>
              <a:t>LUNCH</a:t>
            </a:r>
          </a:p>
        </p:txBody>
      </p:sp>
      <p:sp>
        <p:nvSpPr>
          <p:cNvPr id="6" name="Tijdelijke aanduiding voor dianummer 7">
            <a:extLst>
              <a:ext uri="{FF2B5EF4-FFF2-40B4-BE49-F238E27FC236}">
                <a16:creationId xmlns:a16="http://schemas.microsoft.com/office/drawing/2014/main" id="{302C5638-4FC3-44A9-A76F-1D02A3A50A4D}"/>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790090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alphaModFix amt="5000"/>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1"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pic>
        <p:nvPicPr>
          <p:cNvPr id="5" name="Tijdelijke aanduiding voor inhoud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6876" y="3006746"/>
            <a:ext cx="1080283" cy="543242"/>
          </a:xfrm>
          <a:prstGeom prst="rect">
            <a:avLst/>
          </a:prstGeom>
        </p:spPr>
      </p:pic>
      <p:pic>
        <p:nvPicPr>
          <p:cNvPr id="6" name="Afbeelding 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76673" y="1195472"/>
            <a:ext cx="1040531" cy="644997"/>
          </a:xfrm>
          <a:prstGeom prst="rect">
            <a:avLst/>
          </a:prstGeom>
        </p:spPr>
      </p:pic>
      <p:sp>
        <p:nvSpPr>
          <p:cNvPr id="9" name="Rechthoek 8"/>
          <p:cNvSpPr/>
          <p:nvPr userDrawn="1"/>
        </p:nvSpPr>
        <p:spPr>
          <a:xfrm>
            <a:off x="1966563" y="1915025"/>
            <a:ext cx="3055645" cy="289310"/>
          </a:xfrm>
          <a:prstGeom prst="rect">
            <a:avLst/>
          </a:prstGeom>
        </p:spPr>
        <p:txBody>
          <a:bodyPr wrap="none">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5" action="ppaction://hlinkfile"/>
              </a:rPr>
              <a:t>fb.com/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KatholiekOnderwijsVlaanderen</a:t>
            </a:r>
            <a:endParaRPr lang="nl-BE" sz="1280">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8031943" y="995985"/>
            <a:ext cx="1491996" cy="924849"/>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4510450" y="1920833"/>
            <a:ext cx="8754076" cy="300082"/>
          </a:xfrm>
          <a:prstGeom prst="rect">
            <a:avLst/>
          </a:prstGeom>
        </p:spPr>
        <p:txBody>
          <a:bodyPr wrap="square">
            <a:spAutoFit/>
          </a:bodyPr>
          <a:lstStyle/>
          <a:p>
            <a:pPr algn="ctr"/>
            <a:r>
              <a:rPr lang="nl-BE" sz="1350" u="sng" kern="1200">
                <a:solidFill>
                  <a:schemeClr val="tx1"/>
                </a:solidFill>
                <a:effectLst/>
                <a:latin typeface="+mn-lt"/>
                <a:ea typeface="+mn-ea"/>
                <a:cs typeface="+mn-cs"/>
                <a:hlinkClick r:id="rId7"/>
              </a:rPr>
              <a:t>linkedin.com/company/katholiekonderwijsvlaanderen</a:t>
            </a:r>
            <a:r>
              <a:rPr lang="nl-BE" sz="1280">
                <a:latin typeface="Trebuchet MS" panose="020B0603020202020204" pitchFamily="34" charset="0"/>
                <a:cs typeface="Times New Roman" panose="02020603050405020304" pitchFamily="18" charset="0"/>
              </a:rPr>
              <a:t> </a:t>
            </a:r>
          </a:p>
        </p:txBody>
      </p:sp>
      <p:pic>
        <p:nvPicPr>
          <p:cNvPr id="1030" name="Picture 6" descr="Instagram Logo New PNG Transparent Background Download | Instagram ...">
            <a:extLst>
              <a:ext uri="{FF2B5EF4-FFF2-40B4-BE49-F238E27FC236}">
                <a16:creationId xmlns:a16="http://schemas.microsoft.com/office/drawing/2014/main" id="{1B79DBB6-784E-49D9-AD9F-EF7F84BE002D}"/>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8174843" y="2684162"/>
            <a:ext cx="1154436" cy="865827"/>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p:nvPr userDrawn="1"/>
        </p:nvSpPr>
        <p:spPr>
          <a:xfrm>
            <a:off x="5274334" y="3700451"/>
            <a:ext cx="6955452" cy="307777"/>
          </a:xfrm>
          <a:prstGeom prst="rect">
            <a:avLst/>
          </a:prstGeom>
        </p:spPr>
        <p:txBody>
          <a:bodyPr>
            <a:spAutoFit/>
          </a:bodyPr>
          <a:lstStyle/>
          <a:p>
            <a:pPr algn="ctr"/>
            <a:r>
              <a:rPr lang="nl-BE" sz="1400">
                <a:hlinkClick r:id="rId9"/>
              </a:rPr>
              <a:t>instagram.com/kathondvla</a:t>
            </a:r>
            <a:endParaRPr lang="nl-BE" sz="1280">
              <a:latin typeface="Trebuchet MS" panose="020B0603020202020204" pitchFamily="34" charset="0"/>
            </a:endParaRPr>
          </a:p>
        </p:txBody>
      </p:sp>
      <p:sp>
        <p:nvSpPr>
          <p:cNvPr id="15" name="Rechthoek 14">
            <a:extLst>
              <a:ext uri="{FF2B5EF4-FFF2-40B4-BE49-F238E27FC236}">
                <a16:creationId xmlns:a16="http://schemas.microsoft.com/office/drawing/2014/main" id="{ACB0E945-1A3D-41B0-810B-F52973500D8D}"/>
              </a:ext>
            </a:extLst>
          </p:cNvPr>
          <p:cNvSpPr/>
          <p:nvPr userDrawn="1"/>
        </p:nvSpPr>
        <p:spPr>
          <a:xfrm>
            <a:off x="238106" y="3735961"/>
            <a:ext cx="6955452" cy="486287"/>
          </a:xfrm>
          <a:prstGeom prst="rect">
            <a:avLst/>
          </a:prstGeom>
        </p:spPr>
        <p:txBody>
          <a:bodyPr>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0"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0" action="ppaction://hlinkfile"/>
              </a:rPr>
              <a:t>KathOndVla</a:t>
            </a:r>
            <a:endParaRPr lang="nl-BE" sz="1280">
              <a:latin typeface="Trebuchet MS" panose="020B0603020202020204" pitchFamily="34" charset="0"/>
              <a:ea typeface="Calibri" panose="020F0502020204030204" pitchFamily="34" charset="0"/>
              <a:cs typeface="Times New Roman" panose="02020603050405020304" pitchFamily="18" charset="0"/>
            </a:endParaRPr>
          </a:p>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1"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1" action="ppaction://hlinkfile"/>
              </a:rPr>
              <a:t>BoeveLieven</a:t>
            </a:r>
            <a:endParaRPr lang="nl-BE" sz="1280">
              <a:latin typeface="Trebuchet MS" panose="020B0603020202020204" pitchFamily="34" charset="0"/>
            </a:endParaRPr>
          </a:p>
        </p:txBody>
      </p:sp>
      <p:sp>
        <p:nvSpPr>
          <p:cNvPr id="12" name="Tijdelijke aanduiding voor dianummer 7">
            <a:extLst>
              <a:ext uri="{FF2B5EF4-FFF2-40B4-BE49-F238E27FC236}">
                <a16:creationId xmlns:a16="http://schemas.microsoft.com/office/drawing/2014/main" id="{2EF4D76D-69E3-4772-AE19-801281A0A144}"/>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6631852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Eind: Samenvatting">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972059" y="3429001"/>
            <a:ext cx="9315180" cy="830997"/>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SAMENVATTING</a:t>
            </a:r>
          </a:p>
        </p:txBody>
      </p:sp>
      <p:sp>
        <p:nvSpPr>
          <p:cNvPr id="7" name="Rechthoek 6"/>
          <p:cNvSpPr/>
          <p:nvPr userDrawn="1"/>
        </p:nvSpPr>
        <p:spPr>
          <a:xfrm rot="5400000">
            <a:off x="2313234" y="4515874"/>
            <a:ext cx="364252"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7588"/>
          <a:stretch/>
        </p:blipFill>
        <p:spPr>
          <a:xfrm>
            <a:off x="10209653" y="5297782"/>
            <a:ext cx="1982347" cy="1560218"/>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6469737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5_Eind: vragen?">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4575032" y="1560218"/>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2313234" y="4515874"/>
            <a:ext cx="364252"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6317"/>
          <a:stretch/>
        </p:blipFill>
        <p:spPr>
          <a:xfrm>
            <a:off x="10209654" y="5297782"/>
            <a:ext cx="1982345" cy="1587606"/>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80622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theme" Target="../theme/theme2.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theme" Target="../theme/theme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31/03/2025</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775" r:id="rId1"/>
    <p:sldLayoutId id="2147483834" r:id="rId2"/>
    <p:sldLayoutId id="2147483779" r:id="rId3"/>
    <p:sldLayoutId id="2147483776" r:id="rId4"/>
    <p:sldLayoutId id="2147483832" r:id="rId5"/>
    <p:sldLayoutId id="2147483833" r:id="rId6"/>
    <p:sldLayoutId id="2147483837" r:id="rId7"/>
    <p:sldLayoutId id="2147483836" r:id="rId8"/>
    <p:sldLayoutId id="2147483825" r:id="rId9"/>
    <p:sldLayoutId id="2147483808" r:id="rId10"/>
    <p:sldLayoutId id="2147483831" r:id="rId11"/>
    <p:sldLayoutId id="2147483835" r:id="rId12"/>
    <p:sldLayoutId id="2147483801" r:id="rId13"/>
    <p:sldLayoutId id="2147483802" r:id="rId14"/>
    <p:sldLayoutId id="2147483803" r:id="rId15"/>
    <p:sldLayoutId id="2147483804" r:id="rId16"/>
    <p:sldLayoutId id="2147483822" r:id="rId17"/>
    <p:sldLayoutId id="2147483840" r:id="rId18"/>
    <p:sldLayoutId id="2147483806" r:id="rId19"/>
    <p:sldLayoutId id="2147483827" r:id="rId20"/>
    <p:sldLayoutId id="2147483828" r:id="rId21"/>
    <p:sldLayoutId id="2147483838" r:id="rId22"/>
    <p:sldLayoutId id="2147483839" r:id="rId23"/>
    <p:sldLayoutId id="2147483901" r:id="rId24"/>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31/03/2025</a:t>
            </a:fld>
            <a:endParaRPr lang="nl-BE">
              <a:solidFill>
                <a:prstClr val="black">
                  <a:tint val="75000"/>
                </a:prstClr>
              </a:solidFill>
            </a:endParaRPr>
          </a:p>
        </p:txBody>
      </p:sp>
    </p:spTree>
    <p:extLst>
      <p:ext uri="{BB962C8B-B14F-4D97-AF65-F5344CB8AC3E}">
        <p14:creationId xmlns:p14="http://schemas.microsoft.com/office/powerpoint/2010/main" val="48562412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640792"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640792"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E8FEA9-9C48-405D-8656-CED08CEFD47F}" type="datetime1">
              <a:rPr lang="nl-BE" smtClean="0">
                <a:solidFill>
                  <a:prstClr val="black">
                    <a:tint val="75000"/>
                  </a:prstClr>
                </a:solidFill>
              </a:rPr>
              <a:t>31/03/2025</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8763019" y="285729"/>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9E3A5C-986B-47BE-8F96-3787467B82A8}" type="slidenum">
              <a:rPr lang="nl-BE" smtClean="0">
                <a:solidFill>
                  <a:prstClr val="black">
                    <a:tint val="75000"/>
                  </a:prstClr>
                </a:solidFill>
              </a:rPr>
              <a:pPr/>
              <a:t>‹#›</a:t>
            </a:fld>
            <a:endParaRPr lang="nl-BE">
              <a:solidFill>
                <a:prstClr val="black">
                  <a:tint val="75000"/>
                </a:prstClr>
              </a:solidFill>
            </a:endParaRPr>
          </a:p>
        </p:txBody>
      </p:sp>
    </p:spTree>
    <p:extLst>
      <p:ext uri="{BB962C8B-B14F-4D97-AF65-F5344CB8AC3E}">
        <p14:creationId xmlns:p14="http://schemas.microsoft.com/office/powerpoint/2010/main" val="355955413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 id="2147483890" r:id="rId25"/>
    <p:sldLayoutId id="2147483891" r:id="rId26"/>
    <p:sldLayoutId id="2147483892" r:id="rId27"/>
    <p:sldLayoutId id="2147483893" r:id="rId28"/>
    <p:sldLayoutId id="2147483894" r:id="rId29"/>
    <p:sldLayoutId id="2147483895" r:id="rId30"/>
    <p:sldLayoutId id="2147483896" r:id="rId31"/>
    <p:sldLayoutId id="2147483897" r:id="rId32"/>
    <p:sldLayoutId id="2147483898" r:id="rId33"/>
    <p:sldLayoutId id="2147483899" r:id="rId34"/>
    <p:sldLayoutId id="2147483900" r:id="rId35"/>
  </p:sldLayoutIdLst>
  <p:hf hdr="0" ftr="0" dt="0"/>
  <p:txStyles>
    <p:titleStyle>
      <a:lvl1pPr algn="l" defTabSz="685783" rtl="0" eaLnBrk="1" latinLnBrk="0" hangingPunct="1">
        <a:spcBef>
          <a:spcPct val="0"/>
        </a:spcBef>
        <a:buNone/>
        <a:defRPr kumimoji="0" lang="nl-BE" sz="24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www.standaard.be" TargetMode="External"/><Relationship Id="rId2"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hyperlink" Target="https://www.dezondag.be/gezellig-thuis/entertainment/ontbijtbabbelfrankraes2024" TargetMode="External"/><Relationship Id="rId5" Type="http://schemas.openxmlformats.org/officeDocument/2006/relationships/hyperlink" Target="http://www.gva.be" TargetMode="External"/><Relationship Id="rId4" Type="http://schemas.openxmlformats.org/officeDocument/2006/relationships/hyperlink" Target="http://www.hln.b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26F70-3845-1325-05F1-80464B305D6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BD8DB1B8-AB14-76FA-934B-F16CAAA8767E}"/>
              </a:ext>
            </a:extLst>
          </p:cNvPr>
          <p:cNvSpPr txBox="1"/>
          <p:nvPr/>
        </p:nvSpPr>
        <p:spPr>
          <a:xfrm>
            <a:off x="288506" y="400009"/>
            <a:ext cx="7113916"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600" err="1"/>
              <a:t>Nisrine</a:t>
            </a:r>
            <a:r>
              <a:rPr lang="nl-NL" sz="1600" dirty="0"/>
              <a:t> werkt in de kraamzorg. </a:t>
            </a:r>
            <a:endParaRPr lang="nl-NL" dirty="0"/>
          </a:p>
          <a:p>
            <a:endParaRPr lang="nl-NL" sz="1600" dirty="0"/>
          </a:p>
          <a:p>
            <a:r>
              <a:rPr lang="nl-NL" sz="1600" dirty="0"/>
              <a:t>Ze bezoekt regelmatig gezinnen om hen te ondersteunen in de eerste weken na de geboorte van hun baby. Vandaag heeft ze een afspraak met een familie, die net hun tweede kind, Owen, hebben gekregen. De familie bestaat verder uit vader Ernest, moeder Loes en hun vierjarige zoon Liam. Owen is nu vier weken oud.</a:t>
            </a:r>
            <a:endParaRPr lang="nl-NL" dirty="0"/>
          </a:p>
          <a:p>
            <a:r>
              <a:rPr lang="nl-NL" sz="1600" dirty="0"/>
              <a:t>Tijdens haar bezoek observeert </a:t>
            </a:r>
            <a:r>
              <a:rPr lang="nl-NL" sz="1600" dirty="0" err="1"/>
              <a:t>Nisrine</a:t>
            </a:r>
            <a:r>
              <a:rPr lang="nl-NL" sz="1600" dirty="0"/>
              <a:t> verschillende gedragingen bij Owen. Ze merkt op dat Owen zijn hoofd draait naar geluiden en gezichten en dat hij zijn handjes naar zijn mond brengt. Owen lijkt ook geïnteresseerd te zijn in felgekleurde speeltjes die boven zijn wieg hangen, zijn rammelaar zelf schudden kan hij niet. Hij reageert (bv huilen, op zoek gaan) ook niet als speelgoed uit zijn wiegje valt. Owen huilt wanneer hij honger heeft of een schone luier nodig heeft, maar kalmeert snel wanneer hij wordt vastgehouden en zachtjes wordt toegesproken.</a:t>
            </a:r>
          </a:p>
          <a:p>
            <a:r>
              <a:rPr lang="nl-NL" sz="1600" err="1"/>
              <a:t>Nisrine</a:t>
            </a:r>
            <a:r>
              <a:rPr lang="nl-NL" sz="1600" dirty="0"/>
              <a:t> praat met de ouders over de ontwikkeling van Owen en demonstreert hoe ze Owen kunnen stimuleren om verder te groeien in de ontwikkeling. </a:t>
            </a:r>
            <a:br>
              <a:rPr lang="nl-NL" sz="1600" dirty="0"/>
            </a:br>
            <a:endParaRPr lang="nl-NL" sz="1600" dirty="0"/>
          </a:p>
          <a:p>
            <a:endParaRPr lang="nl-NL" sz="1600" dirty="0"/>
          </a:p>
          <a:p>
            <a:endParaRPr lang="nl-NL" sz="1600" dirty="0"/>
          </a:p>
          <a:p>
            <a:endParaRPr lang="nl-NL" sz="1600" dirty="0"/>
          </a:p>
          <a:p>
            <a:endParaRPr lang="nl-NL" sz="1600" b="1"/>
          </a:p>
          <a:p>
            <a:endParaRPr lang="nl-NL" sz="1600" b="1"/>
          </a:p>
        </p:txBody>
      </p:sp>
      <p:sp>
        <p:nvSpPr>
          <p:cNvPr id="7" name="Tekstvak 6">
            <a:extLst>
              <a:ext uri="{FF2B5EF4-FFF2-40B4-BE49-F238E27FC236}">
                <a16:creationId xmlns:a16="http://schemas.microsoft.com/office/drawing/2014/main" id="{D280E262-7A8B-B55B-C571-692E8C4D5F13}"/>
              </a:ext>
            </a:extLst>
          </p:cNvPr>
          <p:cNvSpPr txBox="1"/>
          <p:nvPr/>
        </p:nvSpPr>
        <p:spPr>
          <a:xfrm>
            <a:off x="4959230" y="39969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dirty="0">
                <a:solidFill>
                  <a:schemeClr val="accent1"/>
                </a:solidFill>
              </a:rPr>
              <a:t>CASUS 1 - ALERT</a:t>
            </a:r>
          </a:p>
        </p:txBody>
      </p:sp>
      <p:pic>
        <p:nvPicPr>
          <p:cNvPr id="3" name="Afbeelding 2" descr="Afbeelding met persoon, kleding, Menselijk gezicht, overdekt&#10;&#10;Door AI gegenereerde inhoud is mogelijk onjuist.">
            <a:extLst>
              <a:ext uri="{FF2B5EF4-FFF2-40B4-BE49-F238E27FC236}">
                <a16:creationId xmlns:a16="http://schemas.microsoft.com/office/drawing/2014/main" id="{3CB1EF94-A540-655E-F051-CD145F13F514}"/>
              </a:ext>
            </a:extLst>
          </p:cNvPr>
          <p:cNvPicPr>
            <a:picLocks noChangeAspect="1"/>
          </p:cNvPicPr>
          <p:nvPr/>
        </p:nvPicPr>
        <p:blipFill>
          <a:blip r:embed="rId2"/>
          <a:stretch>
            <a:fillRect/>
          </a:stretch>
        </p:blipFill>
        <p:spPr>
          <a:xfrm>
            <a:off x="7412966" y="1169656"/>
            <a:ext cx="4655387" cy="2649630"/>
          </a:xfrm>
          <a:prstGeom prst="rect">
            <a:avLst/>
          </a:prstGeom>
        </p:spPr>
      </p:pic>
      <p:sp>
        <p:nvSpPr>
          <p:cNvPr id="5" name="Tekstvak 4">
            <a:extLst>
              <a:ext uri="{FF2B5EF4-FFF2-40B4-BE49-F238E27FC236}">
                <a16:creationId xmlns:a16="http://schemas.microsoft.com/office/drawing/2014/main" id="{2A3EFC1B-C58F-4970-B210-17CC528FB770}"/>
              </a:ext>
            </a:extLst>
          </p:cNvPr>
          <p:cNvSpPr txBox="1"/>
          <p:nvPr/>
        </p:nvSpPr>
        <p:spPr>
          <a:xfrm>
            <a:off x="288506" y="4799480"/>
            <a:ext cx="11757802"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600" dirty="0"/>
              <a:t>Owen weegt nu 4,5 kg en drinkt regelmatig aan de borst. Hij slaapt meestal in blokken van twee tot drie uur en heeft een paar keer per dag een wakkere periode waarin hij alert is en om zich heen kijkt. Hij heeft een sterke zuigreflex en grijpt naar voorwerpen die in de handjes worden gelegd.</a:t>
            </a:r>
            <a:br>
              <a:rPr lang="nl-NL" sz="1600" dirty="0"/>
            </a:br>
            <a:r>
              <a:rPr lang="nl-NL" sz="1600" dirty="0"/>
              <a:t>Liam gaat naar de kleuterschool en houdt van spelen met zijn speelgoedauto’s en bouwblokken. Liam is erg trots op zijn nieuw broertje en wil graag helpen met zijn verzorging. Hij probeert Owen na te doen door zijn eigen pop te voeden en te verschonen. Hij zegt dat dit zijn pop blij maakt en doet stoppen met wenen. Hij kan er zo in opgaan dat hij niet merkt wat er rondom hem gebeurt. Soms vindt hij het moeilijk om de aandacht van zijn ouders te delen met Owen, maar over het algemeen is hij liefdevol en zorgzaam. </a:t>
            </a:r>
          </a:p>
        </p:txBody>
      </p:sp>
      <p:sp>
        <p:nvSpPr>
          <p:cNvPr id="8" name="Tekstvak 7">
            <a:extLst>
              <a:ext uri="{FF2B5EF4-FFF2-40B4-BE49-F238E27FC236}">
                <a16:creationId xmlns:a16="http://schemas.microsoft.com/office/drawing/2014/main" id="{6C6062E0-194D-CD9C-00EA-0A26B994EC95}"/>
              </a:ext>
            </a:extLst>
          </p:cNvPr>
          <p:cNvSpPr txBox="1"/>
          <p:nvPr/>
        </p:nvSpPr>
        <p:spPr>
          <a:xfrm>
            <a:off x="7419676" y="3850575"/>
            <a:ext cx="711391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600" dirty="0"/>
              <a:t>Bron: familiezorg.be</a:t>
            </a:r>
          </a:p>
          <a:p>
            <a:endParaRPr lang="nl-NL" sz="1600" dirty="0"/>
          </a:p>
          <a:p>
            <a:endParaRPr lang="nl-NL" sz="1600" dirty="0"/>
          </a:p>
          <a:p>
            <a:endParaRPr lang="nl-NL" sz="1600" b="1"/>
          </a:p>
          <a:p>
            <a:endParaRPr lang="nl-NL" sz="1600" b="1"/>
          </a:p>
        </p:txBody>
      </p:sp>
    </p:spTree>
    <p:extLst>
      <p:ext uri="{BB962C8B-B14F-4D97-AF65-F5344CB8AC3E}">
        <p14:creationId xmlns:p14="http://schemas.microsoft.com/office/powerpoint/2010/main" val="4248613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2440A-43B7-A0D3-AA4B-7639E25F8B88}"/>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5C366A79-75CA-9E09-4D93-DA0749B85F27}"/>
              </a:ext>
            </a:extLst>
          </p:cNvPr>
          <p:cNvGraphicFramePr>
            <a:graphicFrameLocks noGrp="1"/>
          </p:cNvGraphicFramePr>
          <p:nvPr>
            <p:extLst>
              <p:ext uri="{D42A27DB-BD31-4B8C-83A1-F6EECF244321}">
                <p14:modId xmlns:p14="http://schemas.microsoft.com/office/powerpoint/2010/main" val="3255434692"/>
              </p:ext>
            </p:extLst>
          </p:nvPr>
        </p:nvGraphicFramePr>
        <p:xfrm>
          <a:off x="158150" y="301924"/>
          <a:ext cx="11888999" cy="6779812"/>
        </p:xfrm>
        <a:graphic>
          <a:graphicData uri="http://schemas.openxmlformats.org/drawingml/2006/table">
            <a:tbl>
              <a:tblPr firstRow="1" bandRow="1">
                <a:tableStyleId>{5C22544A-7EE6-4342-B048-85BDC9FD1C3A}</a:tableStyleId>
              </a:tblPr>
              <a:tblGrid>
                <a:gridCol w="8830235">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1141012">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r>
                        <a:rPr lang="nl-NL" sz="2000" dirty="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3718847">
                <a:tc>
                  <a:txBody>
                    <a:bodyPr/>
                    <a:lstStyle/>
                    <a:p>
                      <a:pPr lvl="0">
                        <a:buNone/>
                      </a:pPr>
                      <a:endParaRPr lang="nl-NL" sz="2000" b="0" i="0" u="none" strike="noStrike" noProof="0">
                        <a:latin typeface="Calibri"/>
                      </a:endParaRPr>
                    </a:p>
                    <a:p>
                      <a:pPr lvl="0">
                        <a:buNone/>
                      </a:pPr>
                      <a:r>
                        <a:rPr lang="nl-BE" sz="2000" b="0" i="0" u="none" strike="noStrike" kern="1200" dirty="0" err="1">
                          <a:solidFill>
                            <a:schemeClr val="dk1"/>
                          </a:solidFill>
                          <a:latin typeface="Calibri"/>
                          <a:ea typeface="+mn-ea"/>
                          <a:cs typeface="+mn-cs"/>
                        </a:rPr>
                        <a:t>Nisrine</a:t>
                      </a:r>
                      <a:r>
                        <a:rPr lang="nl-BE" sz="2000" b="0" i="0" u="none" strike="noStrike" kern="1200" dirty="0">
                          <a:solidFill>
                            <a:schemeClr val="dk1"/>
                          </a:solidFill>
                          <a:latin typeface="Calibri"/>
                          <a:ea typeface="+mn-ea"/>
                          <a:cs typeface="+mn-cs"/>
                        </a:rPr>
                        <a:t> is niet verrast door de vraag van mama of de ontwikkeling van Owen momenteel goed verloopt. Kan hij genoeg? Reageert hij goed? Ze maakt het wel vaker mee dat mama's bezorgd zijn over de ontwikkeling van hun baby.</a:t>
                      </a:r>
                    </a:p>
                    <a:p>
                      <a:pPr lvl="0">
                        <a:buNone/>
                      </a:pPr>
                      <a:br>
                        <a:rPr lang="nl-BE" sz="2000" b="1" i="0" u="none" strike="noStrike" kern="1200" dirty="0">
                          <a:solidFill>
                            <a:srgbClr val="000000"/>
                          </a:solidFill>
                          <a:latin typeface="Calibri"/>
                          <a:ea typeface="+mn-ea"/>
                          <a:cs typeface="+mn-cs"/>
                        </a:rPr>
                      </a:br>
                      <a:r>
                        <a:rPr lang="nl-BE" sz="2000" b="1" i="0" u="none" strike="noStrike" kern="1200" dirty="0">
                          <a:solidFill>
                            <a:schemeClr val="dk1"/>
                          </a:solidFill>
                          <a:latin typeface="Calibri"/>
                          <a:ea typeface="+mn-ea"/>
                          <a:cs typeface="+mn-cs"/>
                        </a:rPr>
                        <a:t>Zou jij iets signaleren over de ontwikkeling van Owen, vanuit de ontwikkelingstheorie van Piaget?</a:t>
                      </a:r>
                      <a:br>
                        <a:rPr lang="nl-BE" sz="2000" b="1" i="0" u="none" strike="noStrike" kern="1200" dirty="0">
                          <a:solidFill>
                            <a:srgbClr val="000000"/>
                          </a:solidFill>
                          <a:latin typeface="Calibri"/>
                          <a:ea typeface="+mn-ea"/>
                          <a:cs typeface="+mn-cs"/>
                        </a:rPr>
                      </a:br>
                      <a:r>
                        <a:rPr lang="nl-BE" sz="2000" b="1" i="0" u="none" strike="noStrike" kern="1200" noProof="0" dirty="0">
                          <a:solidFill>
                            <a:schemeClr val="dk1"/>
                          </a:solidFill>
                          <a:latin typeface="Calibri"/>
                        </a:rPr>
                        <a:t>Verklaar ook het gedrag van broer Liam volgens dezelfde ontwikkelingspsychologische theorie.</a:t>
                      </a:r>
                      <a:endParaRPr lang="nl-BE" sz="2000" b="1" i="0" u="none" strike="noStrike" kern="1200" dirty="0">
                        <a:solidFill>
                          <a:schemeClr val="dk1"/>
                        </a:solidFill>
                        <a:latin typeface="Calibri"/>
                        <a:ea typeface="+mn-ea"/>
                        <a:cs typeface="+mn-cs"/>
                      </a:endParaRPr>
                    </a:p>
                    <a:p>
                      <a:pPr lvl="0">
                        <a:buNone/>
                      </a:pPr>
                      <a:endParaRPr lang="nl-BE" sz="2000" b="0" i="0" u="none" strike="noStrike" kern="1200">
                        <a:solidFill>
                          <a:schemeClr val="dk1"/>
                        </a:solidFill>
                        <a:latin typeface="Calibri"/>
                        <a:ea typeface="+mn-ea"/>
                        <a:cs typeface="+mn-cs"/>
                      </a:endParaRPr>
                    </a:p>
                    <a:p>
                      <a:pPr lvl="0">
                        <a:buNone/>
                      </a:pPr>
                      <a:r>
                        <a:rPr lang="nl-NL" sz="1600" b="0" i="1" u="none" strike="noStrike" kern="1200" noProof="0" dirty="0">
                          <a:solidFill>
                            <a:schemeClr val="dk1"/>
                          </a:solidFill>
                          <a:latin typeface="Calibri"/>
                          <a:ea typeface="+mn-ea"/>
                          <a:cs typeface="+mn-cs"/>
                        </a:rPr>
                        <a:t>Analyseren met als doel om een beargumenteerde inschatting te maken (iets signaleren).</a:t>
                      </a:r>
                      <a:br>
                        <a:rPr lang="nl-NL" sz="1600" b="0" i="1" u="none" strike="noStrike" kern="1200" noProof="0" dirty="0">
                          <a:solidFill>
                            <a:srgbClr val="000000"/>
                          </a:solidFill>
                          <a:latin typeface="Calibri"/>
                          <a:ea typeface="+mn-ea"/>
                          <a:cs typeface="+mn-cs"/>
                        </a:rPr>
                      </a:br>
                      <a:endParaRPr lang="nl-NL" sz="1600" b="0" i="1" u="none" strike="noStrike" kern="1200" noProof="0" dirty="0">
                        <a:solidFill>
                          <a:srgbClr val="000000"/>
                        </a:solidFill>
                        <a:latin typeface="Calibri"/>
                        <a:ea typeface="+mn-ea"/>
                        <a:cs typeface="+mn-cs"/>
                      </a:endParaRPr>
                    </a:p>
                    <a:p>
                      <a:pPr lvl="0">
                        <a:buNone/>
                      </a:pPr>
                      <a:r>
                        <a:rPr lang="nl-NL" sz="1600" b="0" i="1" u="none" strike="noStrike" kern="1200" noProof="0" dirty="0">
                          <a:solidFill>
                            <a:srgbClr val="000000"/>
                          </a:solidFill>
                          <a:latin typeface="Calibri"/>
                        </a:rPr>
                        <a:t>Wat je gaat vaststellen in de casus sluit aan bij de verwachting van het leerplandoel: het gaat over een ontwikkelingsdomein (de cognitieve ontwikkeling). Dit is geen casus over de levensloopfase van de oudere of volwassene, maar binnen de context kraamzorg (een context binnen het leerplan). Je probeert vast te stellen of er al dan niet een probleem is volgens de bril van </a:t>
                      </a:r>
                      <a:r>
                        <a:rPr lang="nl-NL" sz="1600" b="0" i="1" u="none" strike="noStrike" kern="1200" noProof="0" dirty="0">
                          <a:solidFill>
                            <a:schemeClr val="dk1"/>
                          </a:solidFill>
                          <a:latin typeface="Calibri"/>
                        </a:rPr>
                        <a:t>(kennis, inzichten, kaders, … uit) een</a:t>
                      </a:r>
                      <a:r>
                        <a:rPr lang="nl-NL" sz="1600" b="0" i="1" u="none" strike="noStrike" kern="1200" noProof="0" dirty="0">
                          <a:solidFill>
                            <a:srgbClr val="000000"/>
                          </a:solidFill>
                          <a:latin typeface="Calibri"/>
                        </a:rPr>
                        <a:t> ontwikkelingspsychologisch domein of een onderliggende aangereikte theorie. Hier is dit het laatste; </a:t>
                      </a:r>
                      <a:r>
                        <a:rPr lang="nl-NL" sz="1600" b="0" i="1" u="none" strike="noStrike" kern="1200" noProof="0" dirty="0">
                          <a:solidFill>
                            <a:srgbClr val="AE2081"/>
                          </a:solidFill>
                          <a:latin typeface="Calibri"/>
                        </a:rPr>
                        <a:t>we gebruiken de theorie van Piaget. Piaget is een verplichte ontwikkelingstheorie in het leerplandoel en kan je bijvoorbeeld zinvol inzetten in deze context</a:t>
                      </a:r>
                      <a:endParaRPr lang="nl-NL" dirty="0">
                        <a:solidFill>
                          <a:srgbClr val="AE2081"/>
                        </a:solidFill>
                      </a:endParaRPr>
                    </a:p>
                    <a:p>
                      <a:pPr lvl="0">
                        <a:buNone/>
                      </a:pPr>
                      <a:endParaRPr lang="nl-NL" sz="2000" b="0" i="1"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084859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70859-7D0F-2021-65B5-C591992B0EB1}"/>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E1B1579D-4418-7005-2975-AA1269EE2BC7}"/>
              </a:ext>
            </a:extLst>
          </p:cNvPr>
          <p:cNvGraphicFramePr>
            <a:graphicFrameLocks noGrp="1"/>
          </p:cNvGraphicFramePr>
          <p:nvPr>
            <p:extLst>
              <p:ext uri="{D42A27DB-BD31-4B8C-83A1-F6EECF244321}">
                <p14:modId xmlns:p14="http://schemas.microsoft.com/office/powerpoint/2010/main" val="1551335917"/>
              </p:ext>
            </p:extLst>
          </p:nvPr>
        </p:nvGraphicFramePr>
        <p:xfrm>
          <a:off x="158150" y="575094"/>
          <a:ext cx="11888999" cy="6596932"/>
        </p:xfrm>
        <a:graphic>
          <a:graphicData uri="http://schemas.openxmlformats.org/drawingml/2006/table">
            <a:tbl>
              <a:tblPr firstRow="1" bandRow="1">
                <a:tableStyleId>{5C22544A-7EE6-4342-B048-85BDC9FD1C3A}</a:tableStyleId>
              </a:tblPr>
              <a:tblGrid>
                <a:gridCol w="8830235">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1141012">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r>
                        <a:rPr lang="nl-NL" sz="2000" dirty="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3718847">
                <a:tc>
                  <a:txBody>
                    <a:bodyPr/>
                    <a:lstStyle/>
                    <a:p>
                      <a:pPr lvl="0">
                        <a:buNone/>
                      </a:pPr>
                      <a:endParaRPr lang="nl-NL" sz="2000" b="0" i="0" u="none" strike="noStrike" noProof="0">
                        <a:latin typeface="Calibri"/>
                      </a:endParaRPr>
                    </a:p>
                    <a:p>
                      <a:pPr lvl="0">
                        <a:buNone/>
                      </a:pPr>
                      <a:r>
                        <a:rPr lang="nl-BE" sz="1600" b="0" i="0" u="none" strike="noStrike" kern="1200" err="1">
                          <a:solidFill>
                            <a:schemeClr val="dk1"/>
                          </a:solidFill>
                          <a:latin typeface="Calibri"/>
                          <a:ea typeface="+mn-ea"/>
                          <a:cs typeface="+mn-cs"/>
                        </a:rPr>
                        <a:t>Nisrine</a:t>
                      </a:r>
                      <a:r>
                        <a:rPr lang="nl-BE" sz="1600" b="0" i="0" u="none" strike="noStrike" kern="1200" dirty="0">
                          <a:solidFill>
                            <a:schemeClr val="dk1"/>
                          </a:solidFill>
                          <a:latin typeface="Calibri"/>
                          <a:ea typeface="+mn-ea"/>
                          <a:cs typeface="+mn-cs"/>
                        </a:rPr>
                        <a:t> is niet verrast door de vraag van mama Loes of de ontwikkeling van Owen momenteel goed verloopt. Kan hij genoeg? Reageert hij goed? Ze maakt het wel vaker mee dat mama's bezorgd zijn over het verloop van de ontwikkeling van hun baby.</a:t>
                      </a:r>
                    </a:p>
                    <a:p>
                      <a:pPr lvl="0">
                        <a:buNone/>
                      </a:pPr>
                      <a:br>
                        <a:rPr lang="nl-BE" sz="1600" b="1" i="0" u="none" strike="noStrike" kern="1200" dirty="0">
                          <a:solidFill>
                            <a:srgbClr val="000000"/>
                          </a:solidFill>
                          <a:latin typeface="Calibri"/>
                          <a:ea typeface="+mn-ea"/>
                          <a:cs typeface="+mn-cs"/>
                        </a:rPr>
                      </a:br>
                      <a:r>
                        <a:rPr lang="nl-BE" sz="1600" b="1" i="0" u="none" strike="noStrike" kern="1200" dirty="0">
                          <a:solidFill>
                            <a:schemeClr val="dk1"/>
                          </a:solidFill>
                          <a:latin typeface="Calibri"/>
                          <a:ea typeface="+mn-ea"/>
                          <a:cs typeface="+mn-cs"/>
                        </a:rPr>
                        <a:t>Zou jij iets signaleren over de ontwikkeling van Owen, vanuit de ontwikkelingstheorie van Piaget?</a:t>
                      </a:r>
                      <a:br>
                        <a:rPr lang="nl-BE" sz="1600" b="1" i="0" u="none" strike="noStrike" kern="1200" dirty="0">
                          <a:solidFill>
                            <a:srgbClr val="000000"/>
                          </a:solidFill>
                          <a:latin typeface="Calibri"/>
                          <a:ea typeface="+mn-ea"/>
                          <a:cs typeface="+mn-cs"/>
                        </a:rPr>
                      </a:br>
                      <a:r>
                        <a:rPr lang="nl-BE" sz="1600" b="1" i="0" u="none" strike="noStrike" kern="1200" dirty="0">
                          <a:solidFill>
                            <a:schemeClr val="dk1"/>
                          </a:solidFill>
                          <a:latin typeface="Calibri"/>
                          <a:ea typeface="+mn-ea"/>
                          <a:cs typeface="+mn-cs"/>
                        </a:rPr>
                        <a:t>Verklaar ook het gedrag van broer Liam volgens dezelfde ontwikkelingspsychologische theorie.</a:t>
                      </a:r>
                    </a:p>
                    <a:p>
                      <a:pPr lvl="0">
                        <a:buNone/>
                      </a:pPr>
                      <a:endParaRPr lang="nl-BE" sz="2000" b="0" i="0" u="none" strike="noStrike" kern="1200">
                        <a:solidFill>
                          <a:schemeClr val="dk1"/>
                        </a:solidFill>
                        <a:latin typeface="Calibri"/>
                        <a:ea typeface="+mn-ea"/>
                        <a:cs typeface="+mn-cs"/>
                      </a:endParaRPr>
                    </a:p>
                    <a:p>
                      <a:pPr lvl="0">
                        <a:buNone/>
                      </a:pPr>
                      <a:r>
                        <a:rPr lang="nl-NL" sz="2000" b="0" i="1" u="none" strike="noStrike" kern="1200" noProof="0" dirty="0">
                          <a:solidFill>
                            <a:srgbClr val="AE2081"/>
                          </a:solidFill>
                          <a:latin typeface="Calibri"/>
                        </a:rPr>
                        <a:t>Mogelijke deelvragen waarmee leerlingen zouden kunnen werken (focus Owen)</a:t>
                      </a:r>
                      <a:endParaRPr lang="en-US" sz="2000" b="0" i="0" u="none" strike="noStrike" kern="1200" noProof="0" dirty="0">
                        <a:solidFill>
                          <a:srgbClr val="000000"/>
                        </a:solidFill>
                        <a:latin typeface="Calibri"/>
                      </a:endParaRPr>
                    </a:p>
                    <a:p>
                      <a:pPr lvl="0">
                        <a:buNone/>
                      </a:pPr>
                      <a:r>
                        <a:rPr lang="nl-NL" sz="2000" b="0" i="1" u="none" strike="noStrike" kern="1200" noProof="0" dirty="0">
                          <a:solidFill>
                            <a:srgbClr val="AE2081"/>
                          </a:solidFill>
                          <a:latin typeface="Calibri"/>
                        </a:rPr>
                        <a:t>1) Wat is de kern van de theorie die je betrekt bij de analyse? </a:t>
                      </a:r>
                      <a:endParaRPr lang="en-US" sz="2000" b="0" i="0" u="none" strike="noStrike" kern="1200" noProof="0" dirty="0">
                        <a:solidFill>
                          <a:srgbClr val="000000"/>
                        </a:solidFill>
                        <a:latin typeface="Calibri"/>
                      </a:endParaRPr>
                    </a:p>
                    <a:p>
                      <a:pPr lvl="0">
                        <a:buNone/>
                      </a:pPr>
                      <a:r>
                        <a:rPr lang="nl-NL" sz="2000" b="0" i="1" u="none" strike="noStrike" kern="1200" noProof="0" dirty="0">
                          <a:solidFill>
                            <a:srgbClr val="AE2081"/>
                          </a:solidFill>
                          <a:latin typeface="Calibri"/>
                        </a:rPr>
                        <a:t>2) Zoek verbanden tussen de theorie en het gedrag van Owen. </a:t>
                      </a:r>
                      <a:endParaRPr lang="en-US" sz="2000" b="0" i="0" u="none" strike="noStrike" kern="1200" noProof="0" dirty="0">
                        <a:solidFill>
                          <a:srgbClr val="000000"/>
                        </a:solidFill>
                        <a:latin typeface="Calibri"/>
                      </a:endParaRPr>
                    </a:p>
                    <a:p>
                      <a:pPr marL="342900" lvl="0" indent="-342900">
                        <a:buFont typeface="Arial"/>
                        <a:buChar char="•"/>
                      </a:pPr>
                      <a:r>
                        <a:rPr lang="nl-NL" sz="2000" b="0" i="1" u="none" strike="noStrike" kern="1200" noProof="0" dirty="0">
                          <a:solidFill>
                            <a:schemeClr val="bg1">
                              <a:lumMod val="76000"/>
                            </a:schemeClr>
                          </a:solidFill>
                          <a:latin typeface="Calibri"/>
                          <a:ea typeface="+mn-ea"/>
                          <a:cs typeface="+mn-cs"/>
                        </a:rPr>
                        <a:t>Welk gedrag vind je terug in de casus die te maken heeft met de cognitieve ontwikkeling van Piaget? </a:t>
                      </a:r>
                      <a:endParaRPr lang="en-US" sz="2000" b="0" i="1" u="none" strike="noStrike" kern="1200" noProof="0" dirty="0">
                        <a:solidFill>
                          <a:schemeClr val="bg1">
                            <a:lumMod val="76000"/>
                          </a:schemeClr>
                        </a:solidFill>
                        <a:latin typeface="Calibri"/>
                        <a:ea typeface="+mn-ea"/>
                        <a:cs typeface="+mn-cs"/>
                      </a:endParaRPr>
                    </a:p>
                    <a:p>
                      <a:pPr marL="342900" lvl="0" indent="-342900">
                        <a:buFont typeface="Arial"/>
                        <a:buChar char="•"/>
                      </a:pPr>
                      <a:r>
                        <a:rPr lang="nl-NL" sz="2000" b="0" i="1" u="none" strike="noStrike" kern="1200" noProof="0" dirty="0">
                          <a:solidFill>
                            <a:schemeClr val="bg1">
                              <a:lumMod val="76000"/>
                            </a:schemeClr>
                          </a:solidFill>
                          <a:latin typeface="Calibri"/>
                          <a:ea typeface="+mn-ea"/>
                          <a:cs typeface="+mn-cs"/>
                        </a:rPr>
                        <a:t>Leg uit of het gedrag past bij de eigenschappen uit het stadium waarbinnen Owen zich volgens de theorie van Piaget bevindt.  </a:t>
                      </a:r>
                    </a:p>
                    <a:p>
                      <a:pPr lvl="0">
                        <a:buNone/>
                      </a:pPr>
                      <a:r>
                        <a:rPr lang="nl-NL" sz="2000" b="0" i="1" u="none" strike="noStrike" kern="1200" noProof="0" dirty="0">
                          <a:solidFill>
                            <a:srgbClr val="AE2081"/>
                          </a:solidFill>
                          <a:latin typeface="Calibri"/>
                        </a:rPr>
                        <a:t>3) Vorm je conclusie. </a:t>
                      </a:r>
                      <a:r>
                        <a:rPr lang="nl-NL" sz="2000" b="0" i="1" u="none" strike="noStrike" kern="1200" noProof="0" dirty="0">
                          <a:solidFill>
                            <a:schemeClr val="bg1">
                              <a:lumMod val="76000"/>
                            </a:schemeClr>
                          </a:solidFill>
                          <a:latin typeface="Calibri"/>
                        </a:rPr>
                        <a:t>(waarbij je aangeeft of het nodig is om iets te signaleren; wat, waarom wel/niet) </a:t>
                      </a:r>
                    </a:p>
                    <a:p>
                      <a:pPr lvl="0">
                        <a:buNone/>
                      </a:pPr>
                      <a:endParaRPr lang="nl-NL" sz="1600" b="0" i="1" u="none" strike="noStrike" kern="1200" noProof="0" dirty="0">
                        <a:solidFill>
                          <a:schemeClr val="dk1"/>
                        </a:solidFill>
                        <a:latin typeface="Calibri"/>
                        <a:ea typeface="+mn-ea"/>
                        <a:cs typeface="+mn-cs"/>
                      </a:endParaRPr>
                    </a:p>
                    <a:p>
                      <a:pPr lvl="0">
                        <a:buNone/>
                      </a:pPr>
                      <a:endParaRPr lang="nl-NL" sz="2000" b="0" i="1"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3316986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3CAD-562D-3E31-D53C-78C90868D929}"/>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119E0950-B6B8-F573-2A49-45FE5DCE20DD}"/>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810CDE8B-5EAB-6463-ABFA-944F6CD0D8C4}"/>
              </a:ext>
            </a:extLst>
          </p:cNvPr>
          <p:cNvSpPr txBox="1"/>
          <p:nvPr/>
        </p:nvSpPr>
        <p:spPr>
          <a:xfrm>
            <a:off x="468702" y="1345721"/>
            <a:ext cx="11254596"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dk1"/>
                </a:solidFill>
                <a:latin typeface="Calibri"/>
              </a:rPr>
              <a:t>Theorie van Piaget:</a:t>
            </a:r>
            <a:br>
              <a:rPr lang="en-US" sz="2000" dirty="0">
                <a:latin typeface="Calibri"/>
              </a:rPr>
            </a:br>
            <a:br>
              <a:rPr lang="en-US" sz="2000" dirty="0">
                <a:latin typeface="Calibri"/>
              </a:rPr>
            </a:br>
            <a:r>
              <a:rPr lang="en-US" dirty="0">
                <a:solidFill>
                  <a:schemeClr val="accent1"/>
                </a:solidFill>
                <a:latin typeface="Calibri"/>
                <a:ea typeface="Calibri"/>
                <a:cs typeface="Calibri"/>
              </a:rPr>
              <a:t>Piaget’s </a:t>
            </a:r>
            <a:r>
              <a:rPr lang="en-US" err="1">
                <a:solidFill>
                  <a:schemeClr val="accent1"/>
                </a:solidFill>
                <a:latin typeface="Calibri"/>
                <a:ea typeface="Calibri"/>
                <a:cs typeface="Calibri"/>
              </a:rPr>
              <a:t>theorie</a:t>
            </a:r>
            <a:r>
              <a:rPr lang="en-US" dirty="0">
                <a:solidFill>
                  <a:schemeClr val="accent1"/>
                </a:solidFill>
                <a:latin typeface="Calibri"/>
                <a:ea typeface="Calibri"/>
                <a:cs typeface="Calibri"/>
              </a:rPr>
              <a:t> over </a:t>
            </a:r>
            <a:r>
              <a:rPr lang="en-US" err="1">
                <a:solidFill>
                  <a:schemeClr val="accent1"/>
                </a:solidFill>
                <a:latin typeface="Calibri"/>
                <a:ea typeface="Calibri"/>
                <a:cs typeface="Calibri"/>
              </a:rPr>
              <a:t>cognitieve</a:t>
            </a:r>
            <a:r>
              <a:rPr lang="en-US" dirty="0">
                <a:solidFill>
                  <a:schemeClr val="accent1"/>
                </a:solidFill>
                <a:latin typeface="Calibri"/>
                <a:ea typeface="Calibri"/>
                <a:cs typeface="Calibri"/>
              </a:rPr>
              <a:t> </a:t>
            </a:r>
            <a:r>
              <a:rPr lang="en-US" err="1">
                <a:solidFill>
                  <a:schemeClr val="accent1"/>
                </a:solidFill>
                <a:latin typeface="Calibri"/>
                <a:ea typeface="Calibri"/>
                <a:cs typeface="Calibri"/>
              </a:rPr>
              <a:t>ontwikkeling</a:t>
            </a:r>
            <a:r>
              <a:rPr lang="en-US" dirty="0">
                <a:solidFill>
                  <a:schemeClr val="accent1"/>
                </a:solidFill>
                <a:latin typeface="Calibri"/>
                <a:ea typeface="Calibri"/>
                <a:cs typeface="Calibri"/>
              </a:rPr>
              <a:t> </a:t>
            </a:r>
            <a:r>
              <a:rPr lang="en-US" err="1">
                <a:solidFill>
                  <a:schemeClr val="accent1"/>
                </a:solidFill>
                <a:latin typeface="Calibri"/>
                <a:ea typeface="Calibri"/>
                <a:cs typeface="Calibri"/>
              </a:rPr>
              <a:t>beschrijft</a:t>
            </a:r>
            <a:r>
              <a:rPr lang="en-US" dirty="0">
                <a:solidFill>
                  <a:schemeClr val="accent1"/>
                </a:solidFill>
                <a:latin typeface="Calibri"/>
                <a:ea typeface="Calibri"/>
                <a:cs typeface="Calibri"/>
              </a:rPr>
              <a:t> hoe </a:t>
            </a:r>
            <a:r>
              <a:rPr lang="en-US" err="1">
                <a:solidFill>
                  <a:schemeClr val="accent1"/>
                </a:solidFill>
                <a:latin typeface="Calibri"/>
                <a:ea typeface="Calibri"/>
                <a:cs typeface="Calibri"/>
              </a:rPr>
              <a:t>kinderen</a:t>
            </a:r>
            <a:r>
              <a:rPr lang="en-US" dirty="0">
                <a:solidFill>
                  <a:schemeClr val="accent1"/>
                </a:solidFill>
                <a:latin typeface="Calibri"/>
                <a:ea typeface="Calibri"/>
                <a:cs typeface="Calibri"/>
              </a:rPr>
              <a:t> </a:t>
            </a:r>
            <a:r>
              <a:rPr lang="en-US" err="1">
                <a:solidFill>
                  <a:schemeClr val="accent1"/>
                </a:solidFill>
                <a:latin typeface="Calibri"/>
                <a:ea typeface="Calibri"/>
                <a:cs typeface="Calibri"/>
              </a:rPr>
              <a:t>denken</a:t>
            </a:r>
            <a:r>
              <a:rPr lang="en-US" dirty="0">
                <a:solidFill>
                  <a:schemeClr val="accent1"/>
                </a:solidFill>
                <a:latin typeface="Calibri"/>
                <a:ea typeface="Calibri"/>
                <a:cs typeface="Calibri"/>
              </a:rPr>
              <a:t> </a:t>
            </a:r>
            <a:r>
              <a:rPr lang="en-US" err="1">
                <a:solidFill>
                  <a:schemeClr val="accent1"/>
                </a:solidFill>
                <a:latin typeface="Calibri"/>
                <a:ea typeface="Calibri"/>
                <a:cs typeface="Calibri"/>
              </a:rPr>
              <a:t>en</a:t>
            </a:r>
            <a:r>
              <a:rPr lang="en-US" dirty="0">
                <a:solidFill>
                  <a:schemeClr val="accent1"/>
                </a:solidFill>
                <a:latin typeface="Calibri"/>
                <a:ea typeface="Calibri"/>
                <a:cs typeface="Calibri"/>
              </a:rPr>
              <a:t> </a:t>
            </a:r>
            <a:r>
              <a:rPr lang="en-US" err="1">
                <a:solidFill>
                  <a:schemeClr val="accent1"/>
                </a:solidFill>
                <a:latin typeface="Calibri"/>
                <a:ea typeface="Calibri"/>
                <a:cs typeface="Calibri"/>
              </a:rPr>
              <a:t>leren</a:t>
            </a:r>
            <a:r>
              <a:rPr lang="en-US" dirty="0">
                <a:solidFill>
                  <a:schemeClr val="accent1"/>
                </a:solidFill>
                <a:latin typeface="Calibri"/>
                <a:ea typeface="Calibri"/>
                <a:cs typeface="Calibri"/>
              </a:rPr>
              <a:t> in </a:t>
            </a:r>
            <a:r>
              <a:rPr lang="en-US" err="1">
                <a:solidFill>
                  <a:schemeClr val="accent1"/>
                </a:solidFill>
                <a:latin typeface="Calibri"/>
                <a:ea typeface="Calibri"/>
                <a:cs typeface="Calibri"/>
              </a:rPr>
              <a:t>verschillende</a:t>
            </a:r>
            <a:r>
              <a:rPr lang="en-US" dirty="0">
                <a:solidFill>
                  <a:schemeClr val="accent1"/>
                </a:solidFill>
                <a:latin typeface="Calibri"/>
                <a:ea typeface="Calibri"/>
                <a:cs typeface="Calibri"/>
              </a:rPr>
              <a:t> stadia. </a:t>
            </a:r>
          </a:p>
          <a:p>
            <a:pPr marL="285750" indent="-285750">
              <a:buFont typeface="Arial"/>
              <a:buChar char="•"/>
            </a:pPr>
            <a:r>
              <a:rPr lang="en-US" dirty="0" err="1">
                <a:solidFill>
                  <a:srgbClr val="000000"/>
                </a:solidFill>
                <a:latin typeface="Calibri"/>
                <a:ea typeface="Calibri"/>
                <a:cs typeface="Calibri"/>
              </a:rPr>
              <a:t>Sensomotorische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fase</a:t>
            </a:r>
            <a:r>
              <a:rPr lang="en-US" dirty="0">
                <a:solidFill>
                  <a:srgbClr val="000000"/>
                </a:solidFill>
                <a:latin typeface="Calibri"/>
                <a:ea typeface="Calibri"/>
                <a:cs typeface="Calibri"/>
              </a:rPr>
              <a:t> (0-2 </a:t>
            </a:r>
            <a:r>
              <a:rPr lang="en-US" dirty="0" err="1">
                <a:solidFill>
                  <a:srgbClr val="000000"/>
                </a:solidFill>
                <a:latin typeface="Calibri"/>
                <a:ea typeface="Calibri"/>
                <a:cs typeface="Calibri"/>
              </a:rPr>
              <a:t>jaar</a:t>
            </a:r>
            <a:r>
              <a:rPr lang="en-US" dirty="0">
                <a:solidFill>
                  <a:srgbClr val="000000"/>
                </a:solidFill>
                <a:latin typeface="Calibri"/>
                <a:ea typeface="Calibri"/>
                <a:cs typeface="Calibri"/>
              </a:rPr>
              <a:t>):</a:t>
            </a:r>
            <a:endParaRPr lang="nl-NL"/>
          </a:p>
          <a:p>
            <a:pPr marL="285750" indent="-285750">
              <a:buFont typeface="Arial"/>
              <a:buChar char="•"/>
            </a:pPr>
            <a:r>
              <a:rPr lang="en-US" dirty="0" err="1">
                <a:solidFill>
                  <a:srgbClr val="000000"/>
                </a:solidFill>
                <a:latin typeface="Calibri"/>
                <a:ea typeface="Calibri"/>
                <a:cs typeface="Calibri"/>
              </a:rPr>
              <a:t>Preoperationele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fase</a:t>
            </a:r>
            <a:r>
              <a:rPr lang="en-US" dirty="0">
                <a:solidFill>
                  <a:srgbClr val="000000"/>
                </a:solidFill>
                <a:latin typeface="Calibri"/>
                <a:ea typeface="Calibri"/>
                <a:cs typeface="Calibri"/>
              </a:rPr>
              <a:t> (2-7 </a:t>
            </a:r>
            <a:r>
              <a:rPr lang="en-US" dirty="0" err="1">
                <a:solidFill>
                  <a:srgbClr val="000000"/>
                </a:solidFill>
                <a:latin typeface="Calibri"/>
                <a:ea typeface="Calibri"/>
                <a:cs typeface="Calibri"/>
              </a:rPr>
              <a:t>jaar</a:t>
            </a:r>
            <a:r>
              <a:rPr lang="en-US" dirty="0">
                <a:solidFill>
                  <a:srgbClr val="000000"/>
                </a:solidFill>
                <a:latin typeface="Calibri"/>
                <a:ea typeface="Calibri"/>
                <a:cs typeface="Calibri"/>
              </a:rPr>
              <a:t>):</a:t>
            </a:r>
          </a:p>
          <a:p>
            <a:pPr marL="285750" indent="-285750">
              <a:buFont typeface="Arial"/>
              <a:buChar char="•"/>
            </a:pPr>
            <a:r>
              <a:rPr lang="en-US" dirty="0" err="1">
                <a:solidFill>
                  <a:srgbClr val="000000"/>
                </a:solidFill>
                <a:latin typeface="Calibri"/>
                <a:ea typeface="Calibri"/>
                <a:cs typeface="Calibri"/>
              </a:rPr>
              <a:t>Concreet-operationele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fase</a:t>
            </a:r>
            <a:r>
              <a:rPr lang="en-US" dirty="0">
                <a:solidFill>
                  <a:srgbClr val="000000"/>
                </a:solidFill>
                <a:latin typeface="Calibri"/>
                <a:ea typeface="Calibri"/>
                <a:cs typeface="Calibri"/>
              </a:rPr>
              <a:t> (7-11 </a:t>
            </a:r>
            <a:r>
              <a:rPr lang="en-US" dirty="0" err="1">
                <a:solidFill>
                  <a:srgbClr val="000000"/>
                </a:solidFill>
                <a:latin typeface="Calibri"/>
                <a:ea typeface="Calibri"/>
                <a:cs typeface="Calibri"/>
              </a:rPr>
              <a:t>jaar</a:t>
            </a:r>
            <a:r>
              <a:rPr lang="en-US" dirty="0">
                <a:solidFill>
                  <a:srgbClr val="000000"/>
                </a:solidFill>
                <a:latin typeface="Calibri"/>
                <a:ea typeface="Calibri"/>
                <a:cs typeface="Calibri"/>
              </a:rPr>
              <a:t>):</a:t>
            </a:r>
          </a:p>
          <a:p>
            <a:pPr marL="285750" indent="-285750">
              <a:buFont typeface="Arial"/>
              <a:buChar char="•"/>
            </a:pPr>
            <a:r>
              <a:rPr lang="en-US" dirty="0" err="1">
                <a:solidFill>
                  <a:srgbClr val="000000"/>
                </a:solidFill>
                <a:latin typeface="Calibri"/>
                <a:ea typeface="Calibri"/>
                <a:cs typeface="Calibri"/>
              </a:rPr>
              <a:t>Formeel-operationele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fase</a:t>
            </a:r>
            <a:r>
              <a:rPr lang="en-US" dirty="0">
                <a:solidFill>
                  <a:srgbClr val="000000"/>
                </a:solidFill>
                <a:latin typeface="Calibri"/>
                <a:ea typeface="Calibri"/>
                <a:cs typeface="Calibri"/>
              </a:rPr>
              <a:t> (11 </a:t>
            </a:r>
            <a:r>
              <a:rPr lang="en-US" dirty="0" err="1">
                <a:solidFill>
                  <a:srgbClr val="000000"/>
                </a:solidFill>
                <a:latin typeface="Calibri"/>
                <a:ea typeface="Calibri"/>
                <a:cs typeface="Calibri"/>
              </a:rPr>
              <a:t>jaar</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ouder</a:t>
            </a:r>
            <a:r>
              <a:rPr lang="en-US" dirty="0">
                <a:solidFill>
                  <a:srgbClr val="000000"/>
                </a:solidFill>
                <a:latin typeface="Calibri"/>
                <a:ea typeface="Calibri"/>
                <a:cs typeface="Calibri"/>
              </a:rPr>
              <a:t>):</a:t>
            </a:r>
          </a:p>
          <a:p>
            <a:pPr marL="285750" indent="-285750">
              <a:buFont typeface="Arial"/>
              <a:buChar char="•"/>
            </a:pPr>
            <a:endParaRPr lang="en-US" dirty="0">
              <a:solidFill>
                <a:srgbClr val="000000"/>
              </a:solidFill>
              <a:latin typeface="Calibri"/>
              <a:ea typeface="Calibri"/>
              <a:cs typeface="Calibri"/>
            </a:endParaRPr>
          </a:p>
          <a:p>
            <a:r>
              <a:rPr lang="en-US" dirty="0">
                <a:solidFill>
                  <a:schemeClr val="accent1"/>
                </a:solidFill>
                <a:latin typeface="Calibri"/>
                <a:ea typeface="Calibri"/>
                <a:cs typeface="Calibri"/>
              </a:rPr>
              <a:t>Owen </a:t>
            </a:r>
            <a:r>
              <a:rPr lang="en-US" dirty="0" err="1">
                <a:solidFill>
                  <a:schemeClr val="accent1"/>
                </a:solidFill>
                <a:latin typeface="Calibri"/>
                <a:ea typeface="Calibri"/>
                <a:cs typeface="Calibri"/>
              </a:rPr>
              <a:t>bevindt</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zich</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volgens</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zijn</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leeftijd</a:t>
            </a:r>
            <a:r>
              <a:rPr lang="en-US" dirty="0">
                <a:solidFill>
                  <a:schemeClr val="accent1"/>
                </a:solidFill>
                <a:latin typeface="Calibri"/>
                <a:ea typeface="Calibri"/>
                <a:cs typeface="Calibri"/>
              </a:rPr>
              <a:t> in de </a:t>
            </a:r>
            <a:r>
              <a:rPr lang="en-US" dirty="0" err="1">
                <a:solidFill>
                  <a:schemeClr val="accent1"/>
                </a:solidFill>
                <a:latin typeface="Calibri"/>
                <a:ea typeface="Calibri"/>
                <a:cs typeface="Calibri"/>
              </a:rPr>
              <a:t>sensomotorische</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fase</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Typisch</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voor</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deze</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fase</a:t>
            </a:r>
            <a:r>
              <a:rPr lang="en-US" dirty="0">
                <a:solidFill>
                  <a:schemeClr val="accent1"/>
                </a:solidFill>
                <a:latin typeface="Calibri"/>
                <a:ea typeface="Calibri"/>
                <a:cs typeface="Calibri"/>
              </a:rPr>
              <a:t>:</a:t>
            </a:r>
          </a:p>
          <a:p>
            <a:r>
              <a:rPr lang="en-US" err="1">
                <a:latin typeface="Calibri"/>
                <a:ea typeface="Calibri"/>
                <a:cs typeface="Calibri"/>
              </a:rPr>
              <a:t>Sensomotorische</a:t>
            </a:r>
            <a:r>
              <a:rPr lang="en-US" dirty="0">
                <a:latin typeface="Calibri"/>
                <a:ea typeface="Calibri"/>
                <a:cs typeface="Calibri"/>
              </a:rPr>
              <a:t> </a:t>
            </a:r>
            <a:r>
              <a:rPr lang="en-US" err="1">
                <a:latin typeface="Calibri"/>
                <a:ea typeface="Calibri"/>
                <a:cs typeface="Calibri"/>
              </a:rPr>
              <a:t>fase</a:t>
            </a:r>
            <a:r>
              <a:rPr lang="en-US" dirty="0">
                <a:latin typeface="Calibri"/>
                <a:ea typeface="Calibri"/>
                <a:cs typeface="Calibri"/>
              </a:rPr>
              <a:t> (0-2 </a:t>
            </a:r>
            <a:r>
              <a:rPr lang="en-US" err="1">
                <a:latin typeface="Calibri"/>
                <a:ea typeface="Calibri"/>
                <a:cs typeface="Calibri"/>
              </a:rPr>
              <a:t>jaar</a:t>
            </a:r>
            <a:r>
              <a:rPr lang="en-US" dirty="0">
                <a:latin typeface="Calibri"/>
                <a:ea typeface="Calibri"/>
                <a:cs typeface="Calibri"/>
              </a:rPr>
              <a:t>):</a:t>
            </a:r>
            <a:endParaRPr lang="nl-NL" dirty="0">
              <a:latin typeface="Calibri"/>
              <a:ea typeface="Calibri"/>
              <a:cs typeface="Calibri"/>
            </a:endParaRPr>
          </a:p>
          <a:p>
            <a:pPr marL="742950" lvl="1" indent="-285750">
              <a:buFont typeface="Arial,Sans-Serif"/>
              <a:buChar char="•"/>
            </a:pPr>
            <a:r>
              <a:rPr lang="en-US" dirty="0" err="1">
                <a:latin typeface="Calibri"/>
                <a:ea typeface="Calibri"/>
                <a:cs typeface="Calibri"/>
              </a:rPr>
              <a:t>Kinderen</a:t>
            </a:r>
            <a:r>
              <a:rPr lang="en-US" dirty="0">
                <a:latin typeface="Calibri"/>
                <a:ea typeface="Calibri"/>
                <a:cs typeface="Calibri"/>
              </a:rPr>
              <a:t> </a:t>
            </a:r>
            <a:r>
              <a:rPr lang="en-US" dirty="0" err="1">
                <a:latin typeface="Calibri"/>
                <a:ea typeface="Calibri"/>
                <a:cs typeface="Calibri"/>
              </a:rPr>
              <a:t>leren</a:t>
            </a:r>
            <a:r>
              <a:rPr lang="en-US" dirty="0">
                <a:latin typeface="Calibri"/>
                <a:ea typeface="Calibri"/>
                <a:cs typeface="Calibri"/>
              </a:rPr>
              <a:t> door </a:t>
            </a:r>
            <a:r>
              <a:rPr lang="en-US" dirty="0" err="1">
                <a:latin typeface="Calibri"/>
                <a:ea typeface="Calibri"/>
                <a:cs typeface="Calibri"/>
              </a:rPr>
              <a:t>directe</a:t>
            </a:r>
            <a:r>
              <a:rPr lang="en-US" dirty="0">
                <a:latin typeface="Calibri"/>
                <a:ea typeface="Calibri"/>
                <a:cs typeface="Calibri"/>
              </a:rPr>
              <a:t> </a:t>
            </a:r>
            <a:r>
              <a:rPr lang="en-US" dirty="0" err="1">
                <a:latin typeface="Calibri"/>
                <a:ea typeface="Calibri"/>
                <a:cs typeface="Calibri"/>
              </a:rPr>
              <a:t>interactie</a:t>
            </a:r>
            <a:r>
              <a:rPr lang="en-US" dirty="0">
                <a:latin typeface="Calibri"/>
                <a:ea typeface="Calibri"/>
                <a:cs typeface="Calibri"/>
              </a:rPr>
              <a:t> met </a:t>
            </a:r>
            <a:r>
              <a:rPr lang="en-US" dirty="0" err="1">
                <a:latin typeface="Calibri"/>
                <a:ea typeface="Calibri"/>
                <a:cs typeface="Calibri"/>
              </a:rPr>
              <a:t>hun</a:t>
            </a:r>
            <a:r>
              <a:rPr lang="en-US" dirty="0">
                <a:latin typeface="Calibri"/>
                <a:ea typeface="Calibri"/>
                <a:cs typeface="Calibri"/>
              </a:rPr>
              <a:t> </a:t>
            </a:r>
            <a:r>
              <a:rPr lang="en-US" dirty="0" err="1">
                <a:latin typeface="Calibri"/>
                <a:ea typeface="Calibri"/>
                <a:cs typeface="Calibri"/>
              </a:rPr>
              <a:t>omgeving</a:t>
            </a:r>
            <a:r>
              <a:rPr lang="en-US" dirty="0">
                <a:latin typeface="Calibri"/>
                <a:ea typeface="Calibri"/>
                <a:cs typeface="Calibri"/>
              </a:rPr>
              <a:t>.</a:t>
            </a:r>
          </a:p>
          <a:p>
            <a:pPr marL="742950" lvl="1" indent="-285750">
              <a:buFont typeface="Arial,Sans-Serif"/>
              <a:buChar char="•"/>
            </a:pPr>
            <a:r>
              <a:rPr lang="en-US" dirty="0" err="1">
                <a:solidFill>
                  <a:srgbClr val="000000"/>
                </a:solidFill>
                <a:latin typeface="Calibri"/>
                <a:ea typeface="Calibri"/>
                <a:cs typeface="Calibri"/>
              </a:rPr>
              <a:t>Reflectieve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reacties</a:t>
            </a:r>
            <a:r>
              <a:rPr lang="en-US" dirty="0">
                <a:solidFill>
                  <a:srgbClr val="000000"/>
                </a:solidFill>
                <a:latin typeface="Calibri"/>
                <a:ea typeface="Calibri"/>
                <a:cs typeface="Calibri"/>
              </a:rPr>
              <a:t> (0-1m): baby's </a:t>
            </a:r>
            <a:r>
              <a:rPr lang="en-US" dirty="0" err="1">
                <a:solidFill>
                  <a:srgbClr val="000000"/>
                </a:solidFill>
                <a:latin typeface="Calibri"/>
                <a:ea typeface="Calibri"/>
                <a:cs typeface="Calibri"/>
              </a:rPr>
              <a:t>reageren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vooral</a:t>
            </a:r>
            <a:r>
              <a:rPr lang="en-US" dirty="0">
                <a:solidFill>
                  <a:srgbClr val="000000"/>
                </a:solidFill>
                <a:latin typeface="Calibri"/>
                <a:ea typeface="Calibri"/>
                <a:cs typeface="Calibri"/>
              </a:rPr>
              <a:t> met </a:t>
            </a:r>
            <a:r>
              <a:rPr lang="en-US" dirty="0" err="1">
                <a:solidFill>
                  <a:srgbClr val="000000"/>
                </a:solidFill>
                <a:latin typeface="Calibri"/>
                <a:ea typeface="Calibri"/>
                <a:cs typeface="Calibri"/>
              </a:rPr>
              <a:t>aangeboren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reflexen</a:t>
            </a:r>
            <a:r>
              <a:rPr lang="en-US" dirty="0">
                <a:solidFill>
                  <a:srgbClr val="000000"/>
                </a:solidFill>
                <a:latin typeface="Calibri"/>
                <a:ea typeface="Calibri"/>
                <a:cs typeface="Calibri"/>
              </a:rPr>
              <a:t>.</a:t>
            </a:r>
          </a:p>
          <a:p>
            <a:pPr marL="742950" lvl="1" indent="-285750">
              <a:buFont typeface="Arial,Sans-Serif"/>
              <a:buChar char="•"/>
            </a:pPr>
            <a:r>
              <a:rPr lang="en-US" dirty="0" err="1">
                <a:solidFill>
                  <a:srgbClr val="000000"/>
                </a:solidFill>
                <a:latin typeface="Calibri"/>
                <a:ea typeface="Calibri"/>
                <a:cs typeface="Calibri"/>
              </a:rPr>
              <a:t>Primaire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circulaire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reacties</a:t>
            </a:r>
            <a:r>
              <a:rPr lang="en-US" dirty="0">
                <a:solidFill>
                  <a:srgbClr val="000000"/>
                </a:solidFill>
                <a:latin typeface="Calibri"/>
                <a:ea typeface="Calibri"/>
                <a:cs typeface="Calibri"/>
              </a:rPr>
              <a:t> (1-4m): baby's </a:t>
            </a:r>
            <a:r>
              <a:rPr lang="en-US" dirty="0" err="1">
                <a:solidFill>
                  <a:srgbClr val="000000"/>
                </a:solidFill>
                <a:latin typeface="Calibri"/>
                <a:ea typeface="Calibri"/>
                <a:cs typeface="Calibri"/>
              </a:rPr>
              <a:t>vertonen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herhalend</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gedrag</a:t>
            </a:r>
            <a:r>
              <a:rPr lang="en-US" dirty="0">
                <a:solidFill>
                  <a:srgbClr val="000000"/>
                </a:solidFill>
                <a:latin typeface="Calibri"/>
                <a:ea typeface="Calibri"/>
                <a:cs typeface="Calibri"/>
              </a:rPr>
              <a:t> die ze </a:t>
            </a:r>
            <a:r>
              <a:rPr lang="en-US" dirty="0" err="1">
                <a:solidFill>
                  <a:srgbClr val="000000"/>
                </a:solidFill>
                <a:latin typeface="Calibri"/>
                <a:ea typeface="Calibri"/>
                <a:cs typeface="Calibri"/>
              </a:rPr>
              <a:t>zelf</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initiëren</a:t>
            </a:r>
          </a:p>
          <a:p>
            <a:pPr marL="742950" lvl="1" indent="-285750">
              <a:buFont typeface="Arial,Sans-Serif"/>
              <a:buChar char="•"/>
            </a:pPr>
            <a:r>
              <a:rPr lang="en-US" dirty="0" err="1">
                <a:solidFill>
                  <a:srgbClr val="000000"/>
                </a:solidFill>
                <a:latin typeface="Calibri"/>
                <a:ea typeface="Calibri"/>
                <a:cs typeface="Calibri"/>
              </a:rPr>
              <a:t>Secundaire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circulaire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reacties</a:t>
            </a:r>
            <a:r>
              <a:rPr lang="en-US" dirty="0">
                <a:solidFill>
                  <a:srgbClr val="000000"/>
                </a:solidFill>
                <a:latin typeface="Calibri"/>
                <a:ea typeface="Calibri"/>
                <a:cs typeface="Calibri"/>
              </a:rPr>
              <a:t> (4m-8m): baby's </a:t>
            </a:r>
            <a:r>
              <a:rPr lang="en-US" dirty="0" err="1">
                <a:solidFill>
                  <a:srgbClr val="000000"/>
                </a:solidFill>
                <a:latin typeface="Calibri"/>
                <a:ea typeface="Calibri"/>
                <a:cs typeface="Calibri"/>
              </a:rPr>
              <a:t>herhalen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acties</a:t>
            </a:r>
            <a:r>
              <a:rPr lang="en-US" dirty="0">
                <a:solidFill>
                  <a:srgbClr val="000000"/>
                </a:solidFill>
                <a:latin typeface="Calibri"/>
                <a:ea typeface="Calibri"/>
                <a:cs typeface="Calibri"/>
              </a:rPr>
              <a:t> in </a:t>
            </a:r>
            <a:r>
              <a:rPr lang="en-US" dirty="0" err="1">
                <a:solidFill>
                  <a:srgbClr val="000000"/>
                </a:solidFill>
                <a:latin typeface="Calibri"/>
                <a:ea typeface="Calibri"/>
                <a:cs typeface="Calibri"/>
              </a:rPr>
              <a:t>hun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omgeving</a:t>
            </a:r>
            <a:r>
              <a:rPr lang="en-US" dirty="0">
                <a:solidFill>
                  <a:srgbClr val="000000"/>
                </a:solidFill>
                <a:latin typeface="Calibri"/>
                <a:ea typeface="Calibri"/>
                <a:cs typeface="Calibri"/>
              </a:rPr>
              <a:t> die </a:t>
            </a:r>
            <a:r>
              <a:rPr lang="en-US" dirty="0" err="1">
                <a:solidFill>
                  <a:srgbClr val="000000"/>
                </a:solidFill>
                <a:latin typeface="Calibri"/>
                <a:ea typeface="Calibri"/>
                <a:cs typeface="Calibri"/>
              </a:rPr>
              <a:t>interessant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resultaat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opleveren</a:t>
            </a:r>
          </a:p>
          <a:p>
            <a:pPr marL="742950" lvl="1" indent="-285750">
              <a:buFont typeface="Arial,Sans-Serif"/>
              <a:buChar char="•"/>
            </a:pPr>
            <a:r>
              <a:rPr lang="en-US" dirty="0" err="1">
                <a:solidFill>
                  <a:srgbClr val="000000"/>
                </a:solidFill>
                <a:latin typeface="Calibri"/>
                <a:ea typeface="Calibri"/>
                <a:cs typeface="Calibri"/>
              </a:rPr>
              <a:t>Coördinatie</a:t>
            </a:r>
            <a:r>
              <a:rPr lang="en-US" dirty="0">
                <a:solidFill>
                  <a:srgbClr val="000000"/>
                </a:solidFill>
                <a:latin typeface="Calibri"/>
                <a:ea typeface="Calibri"/>
                <a:cs typeface="Calibri"/>
              </a:rPr>
              <a:t> van </a:t>
            </a:r>
            <a:r>
              <a:rPr lang="en-US" dirty="0" err="1">
                <a:solidFill>
                  <a:srgbClr val="000000"/>
                </a:solidFill>
                <a:latin typeface="Calibri"/>
                <a:ea typeface="Calibri"/>
                <a:cs typeface="Calibri"/>
              </a:rPr>
              <a:t>secundaire</a:t>
            </a:r>
            <a:r>
              <a:rPr lang="en-US" dirty="0">
                <a:solidFill>
                  <a:srgbClr val="000000"/>
                </a:solidFill>
                <a:latin typeface="Calibri"/>
                <a:ea typeface="Calibri"/>
                <a:cs typeface="Calibri"/>
              </a:rPr>
              <a:t> schema's (8m-1j): </a:t>
            </a:r>
            <a:r>
              <a:rPr lang="en-US" dirty="0" err="1">
                <a:solidFill>
                  <a:srgbClr val="000000"/>
                </a:solidFill>
                <a:latin typeface="Calibri"/>
                <a:ea typeface="Calibri"/>
                <a:cs typeface="Calibri"/>
              </a:rPr>
              <a:t>doelgericht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gedrag</a:t>
            </a:r>
            <a:r>
              <a:rPr lang="en-US" dirty="0">
                <a:solidFill>
                  <a:srgbClr val="000000"/>
                </a:solidFill>
                <a:latin typeface="Calibri"/>
                <a:ea typeface="Calibri"/>
                <a:cs typeface="Calibri"/>
              </a:rPr>
              <a:t> door </a:t>
            </a:r>
            <a:r>
              <a:rPr lang="en-US" dirty="0" err="1">
                <a:solidFill>
                  <a:srgbClr val="000000"/>
                </a:solidFill>
                <a:latin typeface="Calibri"/>
                <a:ea typeface="Calibri"/>
                <a:cs typeface="Calibri"/>
              </a:rPr>
              <a:t>combinatie</a:t>
            </a:r>
            <a:r>
              <a:rPr lang="en-US" dirty="0">
                <a:solidFill>
                  <a:srgbClr val="000000"/>
                </a:solidFill>
                <a:latin typeface="Calibri"/>
                <a:ea typeface="Calibri"/>
                <a:cs typeface="Calibri"/>
              </a:rPr>
              <a:t> van schema's</a:t>
            </a:r>
          </a:p>
          <a:p>
            <a:pPr marL="742950" lvl="1" indent="-285750">
              <a:buFont typeface="Arial,Sans-Serif"/>
              <a:buChar char="•"/>
            </a:pPr>
            <a:r>
              <a:rPr lang="en-US" dirty="0" err="1">
                <a:solidFill>
                  <a:srgbClr val="000000"/>
                </a:solidFill>
                <a:latin typeface="Calibri"/>
                <a:ea typeface="Calibri"/>
                <a:cs typeface="Calibri"/>
              </a:rPr>
              <a:t>Objectpermanentie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laatste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deel</a:t>
            </a:r>
            <a:r>
              <a:rPr lang="en-US" dirty="0">
                <a:solidFill>
                  <a:srgbClr val="000000"/>
                </a:solidFill>
                <a:latin typeface="Calibri"/>
                <a:ea typeface="Calibri"/>
                <a:cs typeface="Calibri"/>
              </a:rPr>
              <a:t> van </a:t>
            </a:r>
            <a:r>
              <a:rPr lang="en-US" dirty="0" err="1">
                <a:solidFill>
                  <a:srgbClr val="000000"/>
                </a:solidFill>
                <a:latin typeface="Calibri"/>
                <a:ea typeface="Calibri"/>
                <a:cs typeface="Calibri"/>
              </a:rPr>
              <a:t>deze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fase</a:t>
            </a:r>
            <a:r>
              <a:rPr lang="en-US" dirty="0">
                <a:solidFill>
                  <a:srgbClr val="000000"/>
                </a:solidFill>
                <a:latin typeface="Calibri"/>
                <a:ea typeface="Calibri"/>
                <a:cs typeface="Calibri"/>
              </a:rPr>
              <a:t>): </a:t>
            </a:r>
            <a:r>
              <a:rPr lang="en-US" dirty="0" err="1">
                <a:latin typeface="Calibri"/>
                <a:ea typeface="Calibri"/>
                <a:cs typeface="Calibri"/>
              </a:rPr>
              <a:t>Besef</a:t>
            </a:r>
            <a:r>
              <a:rPr lang="en-US" dirty="0">
                <a:latin typeface="Calibri"/>
                <a:ea typeface="Calibri"/>
                <a:cs typeface="Calibri"/>
              </a:rPr>
              <a:t> </a:t>
            </a:r>
            <a:r>
              <a:rPr lang="en-US" dirty="0" err="1">
                <a:latin typeface="Calibri"/>
                <a:ea typeface="Calibri"/>
                <a:cs typeface="Calibri"/>
              </a:rPr>
              <a:t>dat</a:t>
            </a:r>
            <a:r>
              <a:rPr lang="en-US" dirty="0">
                <a:latin typeface="Calibri"/>
                <a:ea typeface="Calibri"/>
                <a:cs typeface="Calibri"/>
              </a:rPr>
              <a:t> </a:t>
            </a:r>
            <a:r>
              <a:rPr lang="en-US" dirty="0" err="1">
                <a:latin typeface="Calibri"/>
                <a:ea typeface="Calibri"/>
                <a:cs typeface="Calibri"/>
              </a:rPr>
              <a:t>objecten</a:t>
            </a:r>
            <a:r>
              <a:rPr lang="en-US" dirty="0">
                <a:latin typeface="Calibri"/>
                <a:ea typeface="Calibri"/>
                <a:cs typeface="Calibri"/>
              </a:rPr>
              <a:t> </a:t>
            </a:r>
            <a:r>
              <a:rPr lang="en-US" dirty="0" err="1">
                <a:latin typeface="Calibri"/>
                <a:ea typeface="Calibri"/>
                <a:cs typeface="Calibri"/>
              </a:rPr>
              <a:t>blijven</a:t>
            </a:r>
            <a:r>
              <a:rPr lang="en-US" dirty="0">
                <a:latin typeface="Calibri"/>
                <a:ea typeface="Calibri"/>
                <a:cs typeface="Calibri"/>
              </a:rPr>
              <a:t> </a:t>
            </a:r>
            <a:r>
              <a:rPr lang="en-US" dirty="0" err="1">
                <a:latin typeface="Calibri"/>
                <a:ea typeface="Calibri"/>
                <a:cs typeface="Calibri"/>
              </a:rPr>
              <a:t>bestaan</a:t>
            </a:r>
            <a:r>
              <a:rPr lang="en-US" dirty="0">
                <a:latin typeface="Calibri"/>
                <a:ea typeface="Calibri"/>
                <a:cs typeface="Calibri"/>
              </a:rPr>
              <a:t>, </a:t>
            </a:r>
            <a:r>
              <a:rPr lang="en-US" dirty="0" err="1">
                <a:latin typeface="Calibri"/>
                <a:ea typeface="Calibri"/>
                <a:cs typeface="Calibri"/>
              </a:rPr>
              <a:t>ook</a:t>
            </a:r>
            <a:r>
              <a:rPr lang="en-US" dirty="0">
                <a:latin typeface="Calibri"/>
                <a:ea typeface="Calibri"/>
                <a:cs typeface="Calibri"/>
              </a:rPr>
              <a:t> al </a:t>
            </a:r>
            <a:r>
              <a:rPr lang="en-US" dirty="0" err="1">
                <a:latin typeface="Calibri"/>
                <a:ea typeface="Calibri"/>
                <a:cs typeface="Calibri"/>
              </a:rPr>
              <a:t>zijn</a:t>
            </a:r>
            <a:r>
              <a:rPr lang="en-US" dirty="0">
                <a:latin typeface="Calibri"/>
                <a:ea typeface="Calibri"/>
                <a:cs typeface="Calibri"/>
              </a:rPr>
              <a:t> ze </a:t>
            </a:r>
            <a:r>
              <a:rPr lang="en-US" dirty="0" err="1">
                <a:latin typeface="Calibri"/>
                <a:ea typeface="Calibri"/>
                <a:cs typeface="Calibri"/>
              </a:rPr>
              <a:t>niet</a:t>
            </a:r>
            <a:r>
              <a:rPr lang="en-US" dirty="0">
                <a:latin typeface="Calibri"/>
                <a:ea typeface="Calibri"/>
                <a:cs typeface="Calibri"/>
              </a:rPr>
              <a:t> </a:t>
            </a:r>
            <a:r>
              <a:rPr lang="en-US" dirty="0" err="1">
                <a:latin typeface="Calibri"/>
                <a:ea typeface="Calibri"/>
                <a:cs typeface="Calibri"/>
              </a:rPr>
              <a:t>zichtbaar</a:t>
            </a:r>
            <a:endParaRPr lang="en-US" dirty="0" err="1">
              <a:latin typeface="Trebuchet MS"/>
              <a:ea typeface="Calibri"/>
              <a:cs typeface="Calibri"/>
            </a:endParaRPr>
          </a:p>
          <a:p>
            <a:pPr marL="228600" lvl="1" indent="-228600">
              <a:buFont typeface=""/>
              <a:buAutoNum type="arabicPeriod"/>
            </a:pPr>
            <a:endParaRPr lang="en-US">
              <a:solidFill>
                <a:srgbClr val="111111"/>
              </a:solidFill>
              <a:latin typeface="-apple-system"/>
              <a:ea typeface="Calibri"/>
              <a:cs typeface="Calibri"/>
            </a:endParaRPr>
          </a:p>
        </p:txBody>
      </p:sp>
    </p:spTree>
    <p:extLst>
      <p:ext uri="{BB962C8B-B14F-4D97-AF65-F5344CB8AC3E}">
        <p14:creationId xmlns:p14="http://schemas.microsoft.com/office/powerpoint/2010/main" val="932261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014AE-BA6C-DCBB-C0FA-811A534ABF58}"/>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D934E1F9-B8F8-0DB2-2049-1872C35BA16A}"/>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E2046D48-F4D4-F351-ADFC-B18150E1B67E}"/>
              </a:ext>
            </a:extLst>
          </p:cNvPr>
          <p:cNvSpPr txBox="1"/>
          <p:nvPr/>
        </p:nvSpPr>
        <p:spPr>
          <a:xfrm>
            <a:off x="468702" y="1345721"/>
            <a:ext cx="1125459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dk1"/>
                </a:solidFill>
                <a:latin typeface="Calibri"/>
              </a:rPr>
              <a:t>Theorie van Piaget:</a:t>
            </a:r>
            <a:br>
              <a:rPr lang="en-US" sz="2000" dirty="0">
                <a:latin typeface="Calibri"/>
              </a:rPr>
            </a:br>
            <a:br>
              <a:rPr lang="en-US" sz="2000" dirty="0">
                <a:latin typeface="Calibri"/>
              </a:rPr>
            </a:br>
            <a:r>
              <a:rPr lang="en-US" sz="2000" dirty="0">
                <a:solidFill>
                  <a:schemeClr val="accent1"/>
                </a:solidFill>
                <a:latin typeface="Calibri"/>
                <a:ea typeface="Calibri"/>
                <a:cs typeface="Calibri"/>
              </a:rPr>
              <a:t>Liam </a:t>
            </a:r>
            <a:r>
              <a:rPr lang="en-US" dirty="0" err="1">
                <a:solidFill>
                  <a:schemeClr val="accent1"/>
                </a:solidFill>
                <a:latin typeface="Calibri"/>
                <a:ea typeface="Calibri"/>
                <a:cs typeface="Calibri"/>
              </a:rPr>
              <a:t>bevindt</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zich</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volgens</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zijn</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leeftijd</a:t>
            </a:r>
            <a:r>
              <a:rPr lang="en-US" dirty="0">
                <a:solidFill>
                  <a:schemeClr val="accent1"/>
                </a:solidFill>
                <a:latin typeface="Calibri"/>
                <a:ea typeface="Calibri"/>
                <a:cs typeface="Calibri"/>
              </a:rPr>
              <a:t> in de </a:t>
            </a:r>
            <a:r>
              <a:rPr lang="en-US" dirty="0" err="1">
                <a:solidFill>
                  <a:schemeClr val="accent1"/>
                </a:solidFill>
                <a:latin typeface="Calibri"/>
                <a:ea typeface="Calibri"/>
                <a:cs typeface="Calibri"/>
              </a:rPr>
              <a:t>preoperationele</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fase</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Typisch</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voor</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deze</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fase</a:t>
            </a:r>
            <a:r>
              <a:rPr lang="en-US" dirty="0">
                <a:solidFill>
                  <a:schemeClr val="accent1"/>
                </a:solidFill>
                <a:latin typeface="Calibri"/>
                <a:ea typeface="Calibri"/>
                <a:cs typeface="Calibri"/>
              </a:rPr>
              <a:t>:</a:t>
            </a:r>
            <a:br>
              <a:rPr lang="en-US" dirty="0">
                <a:latin typeface="Calibri"/>
                <a:ea typeface="Calibri"/>
                <a:cs typeface="Calibri"/>
              </a:rPr>
            </a:br>
            <a:r>
              <a:rPr lang="en-US" dirty="0" err="1">
                <a:latin typeface="Calibri"/>
                <a:ea typeface="Calibri"/>
                <a:cs typeface="Calibri"/>
              </a:rPr>
              <a:t>Preoperationele</a:t>
            </a:r>
            <a:r>
              <a:rPr lang="en-US" dirty="0">
                <a:latin typeface="Calibri"/>
                <a:ea typeface="Calibri"/>
                <a:cs typeface="Calibri"/>
              </a:rPr>
              <a:t> </a:t>
            </a:r>
            <a:r>
              <a:rPr lang="en-US" dirty="0" err="1">
                <a:latin typeface="Calibri"/>
                <a:ea typeface="Calibri"/>
                <a:cs typeface="Calibri"/>
              </a:rPr>
              <a:t>fase</a:t>
            </a:r>
            <a:r>
              <a:rPr lang="en-US" dirty="0">
                <a:latin typeface="Calibri"/>
                <a:ea typeface="Calibri"/>
                <a:cs typeface="Calibri"/>
              </a:rPr>
              <a:t> (2-7 </a:t>
            </a:r>
            <a:r>
              <a:rPr lang="en-US" dirty="0" err="1">
                <a:latin typeface="Calibri"/>
                <a:ea typeface="Calibri"/>
                <a:cs typeface="Calibri"/>
              </a:rPr>
              <a:t>jaar</a:t>
            </a:r>
            <a:r>
              <a:rPr lang="en-US" dirty="0">
                <a:latin typeface="Calibri"/>
                <a:ea typeface="Calibri"/>
                <a:cs typeface="Calibri"/>
              </a:rPr>
              <a:t>):</a:t>
            </a:r>
            <a:endParaRPr lang="en-US"/>
          </a:p>
          <a:p>
            <a:pPr marL="742950" lvl="1" indent="-285750">
              <a:buFont typeface="Arial,Sans-Serif"/>
              <a:buChar char="•"/>
            </a:pPr>
            <a:r>
              <a:rPr lang="en-US" dirty="0" err="1">
                <a:latin typeface="Calibri"/>
                <a:ea typeface="Calibri"/>
                <a:cs typeface="Calibri"/>
              </a:rPr>
              <a:t>Egocentrisme</a:t>
            </a:r>
            <a:r>
              <a:rPr lang="en-US" dirty="0">
                <a:latin typeface="Calibri"/>
                <a:ea typeface="Calibri"/>
                <a:cs typeface="Calibri"/>
              </a:rPr>
              <a:t>: </a:t>
            </a:r>
            <a:r>
              <a:rPr lang="en-US" dirty="0" err="1">
                <a:latin typeface="Calibri"/>
                <a:ea typeface="Calibri"/>
                <a:cs typeface="Calibri"/>
              </a:rPr>
              <a:t>kinderen</a:t>
            </a:r>
            <a:r>
              <a:rPr lang="en-US" dirty="0">
                <a:latin typeface="Calibri"/>
                <a:ea typeface="Calibri"/>
                <a:cs typeface="Calibri"/>
              </a:rPr>
              <a:t> </a:t>
            </a:r>
            <a:r>
              <a:rPr lang="en-US" dirty="0" err="1">
                <a:latin typeface="Calibri"/>
                <a:ea typeface="Calibri"/>
                <a:cs typeface="Calibri"/>
              </a:rPr>
              <a:t>hebben</a:t>
            </a:r>
            <a:r>
              <a:rPr lang="en-US" dirty="0">
                <a:latin typeface="Calibri"/>
                <a:ea typeface="Calibri"/>
                <a:cs typeface="Calibri"/>
              </a:rPr>
              <a:t> </a:t>
            </a:r>
            <a:r>
              <a:rPr lang="en-US" dirty="0" err="1">
                <a:latin typeface="Calibri"/>
                <a:ea typeface="Calibri"/>
                <a:cs typeface="Calibri"/>
              </a:rPr>
              <a:t>moeite</a:t>
            </a:r>
            <a:r>
              <a:rPr lang="en-US" dirty="0">
                <a:latin typeface="Calibri"/>
                <a:ea typeface="Calibri"/>
                <a:cs typeface="Calibri"/>
              </a:rPr>
              <a:t> om het </a:t>
            </a:r>
            <a:r>
              <a:rPr lang="en-US" dirty="0" err="1">
                <a:latin typeface="Calibri"/>
                <a:ea typeface="Calibri"/>
                <a:cs typeface="Calibri"/>
              </a:rPr>
              <a:t>perspectief</a:t>
            </a:r>
            <a:r>
              <a:rPr lang="en-US" dirty="0">
                <a:latin typeface="Calibri"/>
                <a:ea typeface="Calibri"/>
                <a:cs typeface="Calibri"/>
              </a:rPr>
              <a:t> van </a:t>
            </a:r>
            <a:r>
              <a:rPr lang="en-US" dirty="0" err="1">
                <a:latin typeface="Calibri"/>
                <a:ea typeface="Calibri"/>
                <a:cs typeface="Calibri"/>
              </a:rPr>
              <a:t>anderen</a:t>
            </a:r>
            <a:r>
              <a:rPr lang="en-US" dirty="0">
                <a:latin typeface="Calibri"/>
                <a:ea typeface="Calibri"/>
                <a:cs typeface="Calibri"/>
              </a:rPr>
              <a:t> </a:t>
            </a:r>
            <a:r>
              <a:rPr lang="en-US" dirty="0" err="1">
                <a:latin typeface="Calibri"/>
                <a:ea typeface="Calibri"/>
                <a:cs typeface="Calibri"/>
              </a:rPr>
              <a:t>te</a:t>
            </a:r>
            <a:r>
              <a:rPr lang="en-US" dirty="0">
                <a:latin typeface="Calibri"/>
                <a:ea typeface="Calibri"/>
                <a:cs typeface="Calibri"/>
              </a:rPr>
              <a:t> </a:t>
            </a:r>
            <a:r>
              <a:rPr lang="en-US" dirty="0" err="1">
                <a:latin typeface="Calibri"/>
                <a:ea typeface="Calibri"/>
                <a:cs typeface="Calibri"/>
              </a:rPr>
              <a:t>begrijpen</a:t>
            </a:r>
            <a:r>
              <a:rPr lang="en-US" dirty="0">
                <a:latin typeface="Calibri"/>
                <a:ea typeface="Calibri"/>
                <a:cs typeface="Calibri"/>
              </a:rPr>
              <a:t>.</a:t>
            </a:r>
          </a:p>
          <a:p>
            <a:pPr marL="742950" lvl="1" indent="-285750">
              <a:buFont typeface="Arial,Sans-Serif"/>
              <a:buChar char="•"/>
            </a:pPr>
            <a:r>
              <a:rPr lang="en-US" dirty="0" err="1">
                <a:latin typeface="Calibri"/>
                <a:ea typeface="Calibri"/>
                <a:cs typeface="Calibri"/>
              </a:rPr>
              <a:t>Animisme</a:t>
            </a:r>
            <a:r>
              <a:rPr lang="en-US" dirty="0">
                <a:latin typeface="Calibri"/>
                <a:ea typeface="Calibri"/>
                <a:cs typeface="Calibri"/>
              </a:rPr>
              <a:t>: de </a:t>
            </a:r>
            <a:r>
              <a:rPr lang="en-US" dirty="0" err="1">
                <a:latin typeface="Calibri"/>
                <a:ea typeface="Calibri"/>
                <a:cs typeface="Calibri"/>
              </a:rPr>
              <a:t>neiging</a:t>
            </a:r>
            <a:r>
              <a:rPr lang="en-US" dirty="0">
                <a:latin typeface="Calibri"/>
                <a:ea typeface="Calibri"/>
                <a:cs typeface="Calibri"/>
              </a:rPr>
              <a:t> om </a:t>
            </a:r>
            <a:r>
              <a:rPr lang="en-US" dirty="0" err="1">
                <a:latin typeface="Calibri"/>
                <a:ea typeface="Calibri"/>
                <a:cs typeface="Calibri"/>
              </a:rPr>
              <a:t>leven</a:t>
            </a:r>
            <a:r>
              <a:rPr lang="en-US" dirty="0">
                <a:latin typeface="Calibri"/>
                <a:ea typeface="Calibri"/>
                <a:cs typeface="Calibri"/>
              </a:rPr>
              <a:t> toe </a:t>
            </a:r>
            <a:r>
              <a:rPr lang="en-US" dirty="0" err="1">
                <a:latin typeface="Calibri"/>
                <a:ea typeface="Calibri"/>
                <a:cs typeface="Calibri"/>
              </a:rPr>
              <a:t>te</a:t>
            </a:r>
            <a:r>
              <a:rPr lang="en-US" dirty="0">
                <a:latin typeface="Calibri"/>
                <a:ea typeface="Calibri"/>
                <a:cs typeface="Calibri"/>
              </a:rPr>
              <a:t> </a:t>
            </a:r>
            <a:r>
              <a:rPr lang="en-US" dirty="0" err="1">
                <a:latin typeface="Calibri"/>
                <a:ea typeface="Calibri"/>
                <a:cs typeface="Calibri"/>
              </a:rPr>
              <a:t>schrijven</a:t>
            </a:r>
            <a:r>
              <a:rPr lang="en-US" dirty="0">
                <a:latin typeface="Calibri"/>
                <a:ea typeface="Calibri"/>
                <a:cs typeface="Calibri"/>
              </a:rPr>
              <a:t> </a:t>
            </a:r>
            <a:r>
              <a:rPr lang="en-US" dirty="0" err="1">
                <a:latin typeface="Calibri"/>
                <a:ea typeface="Calibri"/>
                <a:cs typeface="Calibri"/>
              </a:rPr>
              <a:t>aan</a:t>
            </a:r>
            <a:r>
              <a:rPr lang="en-US" dirty="0">
                <a:latin typeface="Calibri"/>
                <a:ea typeface="Calibri"/>
                <a:cs typeface="Calibri"/>
              </a:rPr>
              <a:t> </a:t>
            </a:r>
            <a:r>
              <a:rPr lang="en-US" dirty="0" err="1">
                <a:latin typeface="Calibri"/>
                <a:ea typeface="Calibri"/>
                <a:cs typeface="Calibri"/>
              </a:rPr>
              <a:t>levenloze</a:t>
            </a:r>
            <a:r>
              <a:rPr lang="en-US" dirty="0">
                <a:latin typeface="Calibri"/>
                <a:ea typeface="Calibri"/>
                <a:cs typeface="Calibri"/>
              </a:rPr>
              <a:t> </a:t>
            </a:r>
            <a:r>
              <a:rPr lang="en-US" dirty="0" err="1">
                <a:latin typeface="Calibri"/>
                <a:ea typeface="Calibri"/>
                <a:cs typeface="Calibri"/>
              </a:rPr>
              <a:t>objecten</a:t>
            </a:r>
            <a:r>
              <a:rPr lang="en-US" dirty="0">
                <a:latin typeface="Calibri"/>
                <a:ea typeface="Calibri"/>
                <a:cs typeface="Calibri"/>
              </a:rPr>
              <a:t>.</a:t>
            </a:r>
            <a:endParaRPr lang="en-US"/>
          </a:p>
          <a:p>
            <a:pPr marL="742950" lvl="1" indent="-285750">
              <a:buFont typeface="Arial,Sans-Serif"/>
              <a:buChar char="•"/>
            </a:pPr>
            <a:r>
              <a:rPr lang="en-US" dirty="0" err="1">
                <a:solidFill>
                  <a:schemeClr val="dk1"/>
                </a:solidFill>
                <a:latin typeface="Calibri"/>
                <a:ea typeface="Calibri"/>
                <a:cs typeface="Calibri"/>
              </a:rPr>
              <a:t>Centratie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Kinderen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richten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zich</a:t>
            </a:r>
            <a:r>
              <a:rPr lang="en-US" dirty="0">
                <a:solidFill>
                  <a:schemeClr val="dk1"/>
                </a:solidFill>
                <a:latin typeface="Calibri"/>
                <a:ea typeface="Calibri"/>
                <a:cs typeface="Calibri"/>
              </a:rPr>
              <a:t> op 1 aspect van </a:t>
            </a:r>
            <a:r>
              <a:rPr lang="en-US" dirty="0" err="1">
                <a:solidFill>
                  <a:schemeClr val="dk1"/>
                </a:solidFill>
                <a:latin typeface="Calibri"/>
                <a:ea typeface="Calibri"/>
                <a:cs typeface="Calibri"/>
              </a:rPr>
              <a:t>een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situatie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negeren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andere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kenmerken</a:t>
            </a:r>
          </a:p>
          <a:p>
            <a:pPr marL="742950" lvl="1" indent="-285750">
              <a:buFont typeface="Arial,Sans-Serif"/>
              <a:buChar char="•"/>
            </a:pPr>
            <a:r>
              <a:rPr lang="en-US" dirty="0" err="1">
                <a:solidFill>
                  <a:schemeClr val="dk1"/>
                </a:solidFill>
                <a:latin typeface="Calibri"/>
                <a:ea typeface="Calibri"/>
                <a:cs typeface="Calibri"/>
              </a:rPr>
              <a:t>Onomkeerbaarheid</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moeilijkheden</a:t>
            </a:r>
            <a:r>
              <a:rPr lang="en-US" dirty="0">
                <a:solidFill>
                  <a:schemeClr val="dk1"/>
                </a:solidFill>
                <a:latin typeface="Calibri"/>
                <a:ea typeface="Calibri"/>
                <a:cs typeface="Calibri"/>
              </a:rPr>
              <a:t> om </a:t>
            </a:r>
            <a:r>
              <a:rPr lang="en-US" dirty="0" err="1">
                <a:solidFill>
                  <a:schemeClr val="dk1"/>
                </a:solidFill>
                <a:latin typeface="Calibri"/>
                <a:ea typeface="Calibri"/>
                <a:cs typeface="Calibri"/>
              </a:rPr>
              <a:t>stappen</a:t>
            </a:r>
            <a:r>
              <a:rPr lang="en-US" dirty="0">
                <a:solidFill>
                  <a:schemeClr val="dk1"/>
                </a:solidFill>
                <a:latin typeface="Calibri"/>
                <a:ea typeface="Calibri"/>
                <a:cs typeface="Calibri"/>
              </a:rPr>
              <a:t> in </a:t>
            </a:r>
            <a:r>
              <a:rPr lang="en-US" dirty="0" err="1">
                <a:solidFill>
                  <a:schemeClr val="dk1"/>
                </a:solidFill>
                <a:latin typeface="Calibri"/>
                <a:ea typeface="Calibri"/>
                <a:cs typeface="Calibri"/>
              </a:rPr>
              <a:t>een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proces</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mentaal</a:t>
            </a:r>
            <a:r>
              <a:rPr lang="en-US" dirty="0">
                <a:solidFill>
                  <a:schemeClr val="dk1"/>
                </a:solidFill>
                <a:latin typeface="Calibri"/>
                <a:ea typeface="Calibri"/>
                <a:cs typeface="Calibri"/>
              </a:rPr>
              <a:t> om </a:t>
            </a:r>
            <a:r>
              <a:rPr lang="en-US" dirty="0" err="1">
                <a:solidFill>
                  <a:schemeClr val="dk1"/>
                </a:solidFill>
                <a:latin typeface="Calibri"/>
                <a:ea typeface="Calibri"/>
                <a:cs typeface="Calibri"/>
              </a:rPr>
              <a:t>te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keren</a:t>
            </a:r>
          </a:p>
          <a:p>
            <a:pPr marL="742950" lvl="1" indent="-285750">
              <a:buFont typeface="Arial,Sans-Serif"/>
              <a:buChar char="•"/>
            </a:pPr>
            <a:r>
              <a:rPr lang="en-US" dirty="0" err="1">
                <a:solidFill>
                  <a:schemeClr val="dk1"/>
                </a:solidFill>
                <a:latin typeface="Calibri"/>
                <a:ea typeface="Calibri"/>
                <a:cs typeface="Calibri"/>
              </a:rPr>
              <a:t>Symbolisch</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spel</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Verbeelding</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gebruiken</a:t>
            </a:r>
            <a:r>
              <a:rPr lang="en-US" dirty="0">
                <a:solidFill>
                  <a:schemeClr val="dk1"/>
                </a:solidFill>
                <a:latin typeface="Calibri"/>
                <a:ea typeface="Calibri"/>
                <a:cs typeface="Calibri"/>
              </a:rPr>
              <a:t> om </a:t>
            </a:r>
            <a:r>
              <a:rPr lang="en-US" dirty="0" err="1">
                <a:solidFill>
                  <a:schemeClr val="dk1"/>
                </a:solidFill>
                <a:latin typeface="Calibri"/>
                <a:ea typeface="Calibri"/>
                <a:cs typeface="Calibri"/>
              </a:rPr>
              <a:t>rollen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en</a:t>
            </a:r>
            <a:r>
              <a:rPr lang="en-US" dirty="0">
                <a:solidFill>
                  <a:schemeClr val="dk1"/>
                </a:solidFill>
                <a:latin typeface="Calibri"/>
                <a:ea typeface="Calibri"/>
                <a:cs typeface="Calibri"/>
              </a:rPr>
              <a:t> scenario's </a:t>
            </a:r>
            <a:r>
              <a:rPr lang="en-US" dirty="0" err="1">
                <a:solidFill>
                  <a:schemeClr val="dk1"/>
                </a:solidFill>
                <a:latin typeface="Calibri"/>
                <a:ea typeface="Calibri"/>
                <a:cs typeface="Calibri"/>
              </a:rPr>
              <a:t>te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spelen</a:t>
            </a:r>
            <a:r>
              <a:rPr lang="en-US" dirty="0">
                <a:solidFill>
                  <a:schemeClr val="dk1"/>
                </a:solidFill>
                <a:latin typeface="Calibri"/>
                <a:ea typeface="Calibri"/>
                <a:cs typeface="Calibri"/>
              </a:rPr>
              <a:t>.</a:t>
            </a:r>
          </a:p>
          <a:p>
            <a:pPr marL="742950" lvl="1" indent="-285750">
              <a:buFont typeface="Arial,Sans-Serif"/>
              <a:buChar char="•"/>
            </a:pPr>
            <a:r>
              <a:rPr lang="en-US" dirty="0" err="1">
                <a:solidFill>
                  <a:schemeClr val="dk1"/>
                </a:solidFill>
                <a:latin typeface="Calibri"/>
                <a:ea typeface="Calibri"/>
                <a:cs typeface="Calibri"/>
              </a:rPr>
              <a:t>Beginnend</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logisch</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redeneren</a:t>
            </a:r>
            <a:r>
              <a:rPr lang="en-US" sz="1100" dirty="0">
                <a:solidFill>
                  <a:srgbClr val="111111"/>
                </a:solidFill>
                <a:ea typeface="+mn-lt"/>
                <a:cs typeface="+mn-lt"/>
              </a:rPr>
              <a:t>.</a:t>
            </a:r>
            <a:endParaRPr lang="en-US" dirty="0"/>
          </a:p>
          <a:p>
            <a:pPr marL="742950" lvl="1" indent="-285750">
              <a:buFont typeface="Arial,Sans-Serif"/>
              <a:buChar char="•"/>
            </a:pPr>
            <a:endParaRPr lang="en-US" dirty="0">
              <a:solidFill>
                <a:srgbClr val="000000"/>
              </a:solidFill>
              <a:latin typeface="Calibri"/>
              <a:ea typeface="Calibri"/>
              <a:cs typeface="Calibri"/>
            </a:endParaRPr>
          </a:p>
          <a:p>
            <a:pPr marL="742950" lvl="1" indent="-285750">
              <a:buFont typeface="Arial"/>
              <a:buChar char="•"/>
            </a:pPr>
            <a:endParaRPr lang="en-US">
              <a:solidFill>
                <a:srgbClr val="000000"/>
              </a:solidFill>
              <a:latin typeface="Calibri"/>
              <a:ea typeface="Calibri"/>
              <a:cs typeface="Calibri"/>
            </a:endParaRPr>
          </a:p>
          <a:p>
            <a:endParaRPr lang="en-US" sz="2000" dirty="0">
              <a:solidFill>
                <a:srgbClr val="000000"/>
              </a:solidFill>
              <a:latin typeface="Trebuchet MS"/>
              <a:ea typeface="Calibri"/>
              <a:cs typeface="Calibri"/>
            </a:endParaRPr>
          </a:p>
          <a:p>
            <a:endParaRPr lang="en-US" sz="2000">
              <a:solidFill>
                <a:srgbClr val="000000"/>
              </a:solidFill>
              <a:latin typeface="Trebuchet MS"/>
              <a:ea typeface="Calibri"/>
              <a:cs typeface="Calibri"/>
            </a:endParaRPr>
          </a:p>
          <a:p>
            <a:endParaRPr lang="en-US">
              <a:solidFill>
                <a:srgbClr val="000000"/>
              </a:solidFill>
              <a:latin typeface="Calibri"/>
              <a:ea typeface="Calibri"/>
              <a:cs typeface="Calibri"/>
            </a:endParaRPr>
          </a:p>
          <a:p>
            <a:endParaRPr lang="en-US" sz="1100">
              <a:solidFill>
                <a:srgbClr val="111111"/>
              </a:solidFill>
              <a:latin typeface="Trebuchet MS"/>
            </a:endParaRPr>
          </a:p>
          <a:p>
            <a:endParaRPr lang="en-US">
              <a:solidFill>
                <a:srgbClr val="111111"/>
              </a:solidFill>
              <a:latin typeface="-apple-system"/>
            </a:endParaRPr>
          </a:p>
          <a:p>
            <a:pPr marL="228600" lvl="1" indent="-228600">
              <a:buFont typeface=""/>
              <a:buAutoNum type="arabicPeriod"/>
            </a:pPr>
            <a:endParaRPr lang="en-US">
              <a:solidFill>
                <a:srgbClr val="111111"/>
              </a:solidFill>
              <a:latin typeface="-apple-system"/>
            </a:endParaRPr>
          </a:p>
        </p:txBody>
      </p:sp>
    </p:spTree>
    <p:extLst>
      <p:ext uri="{BB962C8B-B14F-4D97-AF65-F5344CB8AC3E}">
        <p14:creationId xmlns:p14="http://schemas.microsoft.com/office/powerpoint/2010/main" val="166632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6D7D3-41BF-027A-B77E-4C4B21979332}"/>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751D3636-FFC4-F527-C137-F642CCDD3B0A}"/>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D9EC6BE0-34B2-5888-27B2-70934D0F2F6A}"/>
              </a:ext>
            </a:extLst>
          </p:cNvPr>
          <p:cNvSpPr txBox="1"/>
          <p:nvPr/>
        </p:nvSpPr>
        <p:spPr>
          <a:xfrm>
            <a:off x="468702" y="1345721"/>
            <a:ext cx="11254596" cy="55553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latin typeface="Calibri"/>
              </a:rPr>
              <a:t>Koppeling</a:t>
            </a:r>
            <a:r>
              <a:rPr lang="en-US" sz="2000" b="1" dirty="0">
                <a:latin typeface="Calibri"/>
              </a:rPr>
              <a:t> van de </a:t>
            </a:r>
            <a:r>
              <a:rPr lang="en-US" sz="2000" b="1" err="1">
                <a:latin typeface="Calibri"/>
              </a:rPr>
              <a:t>theorie</a:t>
            </a:r>
            <a:r>
              <a:rPr lang="en-US" sz="2000" b="1" dirty="0">
                <a:latin typeface="Calibri"/>
              </a:rPr>
              <a:t> van Piaget </a:t>
            </a:r>
            <a:r>
              <a:rPr lang="en-US" sz="2000" b="1" err="1">
                <a:latin typeface="Calibri"/>
              </a:rPr>
              <a:t>aan</a:t>
            </a:r>
            <a:r>
              <a:rPr lang="en-US" sz="2000" b="1" dirty="0">
                <a:latin typeface="Calibri"/>
              </a:rPr>
              <a:t> de </a:t>
            </a:r>
            <a:r>
              <a:rPr lang="en-US" sz="2000" b="1" err="1">
                <a:latin typeface="Calibri"/>
              </a:rPr>
              <a:t>ontwikkeling</a:t>
            </a:r>
            <a:r>
              <a:rPr lang="en-US" sz="2000" b="1" dirty="0">
                <a:latin typeface="Calibri"/>
              </a:rPr>
              <a:t> van baby Owen</a:t>
            </a:r>
            <a:br>
              <a:rPr lang="en-US" dirty="0">
                <a:latin typeface="Calibri"/>
              </a:rPr>
            </a:br>
            <a:br>
              <a:rPr lang="en-US" dirty="0">
                <a:latin typeface="Calibri"/>
              </a:rPr>
            </a:br>
            <a:r>
              <a:rPr lang="en-US" err="1">
                <a:solidFill>
                  <a:srgbClr val="AE2081"/>
                </a:solidFill>
                <a:latin typeface="Calibri"/>
              </a:rPr>
              <a:t>Gezien</a:t>
            </a:r>
            <a:r>
              <a:rPr lang="en-US" dirty="0">
                <a:solidFill>
                  <a:srgbClr val="AE2081"/>
                </a:solidFill>
                <a:latin typeface="Calibri"/>
              </a:rPr>
              <a:t> de </a:t>
            </a:r>
            <a:r>
              <a:rPr lang="en-US" err="1">
                <a:solidFill>
                  <a:srgbClr val="AE2081"/>
                </a:solidFill>
                <a:latin typeface="Calibri"/>
              </a:rPr>
              <a:t>leeftijd</a:t>
            </a:r>
            <a:r>
              <a:rPr lang="en-US" dirty="0">
                <a:solidFill>
                  <a:srgbClr val="AE2081"/>
                </a:solidFill>
                <a:latin typeface="Calibri"/>
              </a:rPr>
              <a:t> van baby Owen </a:t>
            </a:r>
            <a:r>
              <a:rPr lang="en-US" err="1">
                <a:solidFill>
                  <a:srgbClr val="AE2081"/>
                </a:solidFill>
                <a:latin typeface="Calibri"/>
              </a:rPr>
              <a:t>baseer</a:t>
            </a:r>
            <a:r>
              <a:rPr lang="en-US" dirty="0">
                <a:solidFill>
                  <a:srgbClr val="AE2081"/>
                </a:solidFill>
                <a:latin typeface="Calibri"/>
              </a:rPr>
              <a:t> </a:t>
            </a:r>
            <a:r>
              <a:rPr lang="en-US" err="1">
                <a:solidFill>
                  <a:srgbClr val="AE2081"/>
                </a:solidFill>
                <a:latin typeface="Calibri"/>
              </a:rPr>
              <a:t>ik</a:t>
            </a:r>
            <a:r>
              <a:rPr lang="en-US" dirty="0">
                <a:solidFill>
                  <a:srgbClr val="AE2081"/>
                </a:solidFill>
                <a:latin typeface="Calibri"/>
              </a:rPr>
              <a:t> me op het </a:t>
            </a:r>
            <a:r>
              <a:rPr lang="en-US" err="1">
                <a:solidFill>
                  <a:srgbClr val="AE2081"/>
                </a:solidFill>
                <a:latin typeface="Calibri"/>
              </a:rPr>
              <a:t>eerste</a:t>
            </a:r>
            <a:r>
              <a:rPr lang="en-US" dirty="0">
                <a:solidFill>
                  <a:srgbClr val="AE2081"/>
                </a:solidFill>
                <a:latin typeface="Calibri"/>
              </a:rPr>
              <a:t> </a:t>
            </a:r>
            <a:r>
              <a:rPr lang="en-US" err="1">
                <a:solidFill>
                  <a:srgbClr val="AE2081"/>
                </a:solidFill>
                <a:latin typeface="Calibri"/>
              </a:rPr>
              <a:t>cognitief</a:t>
            </a:r>
            <a:r>
              <a:rPr lang="en-US" dirty="0">
                <a:solidFill>
                  <a:srgbClr val="AE2081"/>
                </a:solidFill>
                <a:latin typeface="Calibri"/>
              </a:rPr>
              <a:t> stadium van Piaget: het </a:t>
            </a:r>
            <a:r>
              <a:rPr lang="en-US" err="1">
                <a:solidFill>
                  <a:srgbClr val="AE2081"/>
                </a:solidFill>
                <a:latin typeface="Calibri"/>
              </a:rPr>
              <a:t>sensomotorisch</a:t>
            </a:r>
            <a:r>
              <a:rPr lang="en-US" dirty="0">
                <a:solidFill>
                  <a:srgbClr val="AE2081"/>
                </a:solidFill>
                <a:latin typeface="Calibri"/>
              </a:rPr>
              <a:t> stadium. </a:t>
            </a:r>
            <a:r>
              <a:rPr lang="en-US" dirty="0">
                <a:latin typeface="Calibri"/>
              </a:rPr>
              <a:t>Dit stadium </a:t>
            </a:r>
            <a:r>
              <a:rPr lang="en-US" err="1">
                <a:latin typeface="Calibri"/>
              </a:rPr>
              <a:t>loopt</a:t>
            </a:r>
            <a:r>
              <a:rPr lang="en-US" dirty="0">
                <a:latin typeface="Calibri"/>
              </a:rPr>
              <a:t> van </a:t>
            </a:r>
            <a:r>
              <a:rPr lang="en-US" err="1">
                <a:latin typeface="Calibri"/>
              </a:rPr>
              <a:t>ongeveer</a:t>
            </a:r>
            <a:r>
              <a:rPr lang="en-US" dirty="0">
                <a:latin typeface="Calibri"/>
              </a:rPr>
              <a:t> 0-2 </a:t>
            </a:r>
            <a:r>
              <a:rPr lang="en-US" err="1">
                <a:latin typeface="Calibri"/>
              </a:rPr>
              <a:t>jaar</a:t>
            </a:r>
            <a:r>
              <a:rPr lang="en-US" dirty="0">
                <a:latin typeface="Calibri"/>
              </a:rPr>
              <a:t>, Owen is 4 </a:t>
            </a:r>
            <a:r>
              <a:rPr lang="en-US" err="1">
                <a:latin typeface="Calibri"/>
              </a:rPr>
              <a:t>weken</a:t>
            </a:r>
            <a:r>
              <a:rPr lang="en-US" dirty="0">
                <a:latin typeface="Calibri"/>
              </a:rPr>
              <a:t> oud. Wat </a:t>
            </a:r>
            <a:r>
              <a:rPr lang="en-US" err="1">
                <a:latin typeface="Calibri"/>
              </a:rPr>
              <a:t>opvalt</a:t>
            </a:r>
            <a:r>
              <a:rPr lang="en-US" dirty="0">
                <a:latin typeface="Calibri"/>
              </a:rPr>
              <a:t> in </a:t>
            </a:r>
            <a:r>
              <a:rPr lang="en-US" err="1">
                <a:latin typeface="Calibri"/>
              </a:rPr>
              <a:t>dit</a:t>
            </a:r>
            <a:r>
              <a:rPr lang="en-US" dirty="0">
                <a:latin typeface="Calibri"/>
              </a:rPr>
              <a:t> stadium is het </a:t>
            </a:r>
            <a:r>
              <a:rPr lang="en-US" err="1">
                <a:latin typeface="Calibri"/>
              </a:rPr>
              <a:t>verschijnen</a:t>
            </a:r>
            <a:r>
              <a:rPr lang="en-US" dirty="0">
                <a:latin typeface="Calibri"/>
              </a:rPr>
              <a:t> van:</a:t>
            </a:r>
            <a:endParaRPr lang="en-US" dirty="0">
              <a:latin typeface="Calibri"/>
              <a:ea typeface="Calibri"/>
              <a:cs typeface="Calibri"/>
            </a:endParaRPr>
          </a:p>
          <a:p>
            <a:endParaRPr lang="en-US" dirty="0">
              <a:solidFill>
                <a:srgbClr val="AE2081"/>
              </a:solidFill>
              <a:latin typeface="Calibri"/>
              <a:ea typeface="Calibri"/>
              <a:cs typeface="Calibri"/>
            </a:endParaRPr>
          </a:p>
          <a:p>
            <a:pPr marL="285750" indent="-285750">
              <a:buFont typeface="Arial"/>
              <a:buChar char="•"/>
            </a:pPr>
            <a:r>
              <a:rPr lang="en-US" dirty="0" err="1">
                <a:latin typeface="Calibri"/>
              </a:rPr>
              <a:t>Reflexen</a:t>
            </a:r>
            <a:r>
              <a:rPr lang="en-US" dirty="0">
                <a:latin typeface="Calibri"/>
              </a:rPr>
              <a:t>: Owen </a:t>
            </a:r>
            <a:r>
              <a:rPr lang="en-US" dirty="0" err="1">
                <a:latin typeface="Calibri"/>
              </a:rPr>
              <a:t>vertoont</a:t>
            </a:r>
            <a:r>
              <a:rPr lang="en-US" dirty="0">
                <a:latin typeface="Calibri"/>
              </a:rPr>
              <a:t> </a:t>
            </a:r>
            <a:r>
              <a:rPr lang="en-US" dirty="0" err="1">
                <a:latin typeface="Calibri"/>
              </a:rPr>
              <a:t>aangeboren</a:t>
            </a:r>
            <a:r>
              <a:rPr lang="en-US" dirty="0">
                <a:latin typeface="Calibri"/>
              </a:rPr>
              <a:t> </a:t>
            </a:r>
            <a:r>
              <a:rPr lang="en-US" dirty="0" err="1">
                <a:latin typeface="Calibri"/>
              </a:rPr>
              <a:t>reflexen</a:t>
            </a:r>
            <a:r>
              <a:rPr lang="en-US" dirty="0">
                <a:latin typeface="Calibri"/>
              </a:rPr>
              <a:t>. </a:t>
            </a:r>
            <a:r>
              <a:rPr lang="en-US" dirty="0" err="1">
                <a:latin typeface="Calibri"/>
              </a:rPr>
              <a:t>Bv</a:t>
            </a:r>
            <a:r>
              <a:rPr lang="en-US" dirty="0">
                <a:latin typeface="Calibri"/>
              </a:rPr>
              <a:t>. Hij </a:t>
            </a:r>
            <a:r>
              <a:rPr lang="en-US" dirty="0" err="1">
                <a:latin typeface="Calibri"/>
              </a:rPr>
              <a:t>drinkt</a:t>
            </a:r>
            <a:r>
              <a:rPr lang="en-US" dirty="0">
                <a:latin typeface="Calibri"/>
              </a:rPr>
              <a:t> </a:t>
            </a:r>
            <a:r>
              <a:rPr lang="en-US" dirty="0" err="1">
                <a:latin typeface="Calibri"/>
              </a:rPr>
              <a:t>goed</a:t>
            </a:r>
            <a:r>
              <a:rPr lang="en-US" dirty="0">
                <a:latin typeface="Calibri"/>
              </a:rPr>
              <a:t> van de </a:t>
            </a:r>
            <a:r>
              <a:rPr lang="en-US" dirty="0" err="1">
                <a:latin typeface="Calibri"/>
              </a:rPr>
              <a:t>borst</a:t>
            </a:r>
            <a:r>
              <a:rPr lang="en-US" dirty="0">
                <a:latin typeface="Calibri"/>
              </a:rPr>
              <a:t> (</a:t>
            </a:r>
            <a:r>
              <a:rPr lang="en-US" dirty="0" err="1">
                <a:latin typeface="Calibri"/>
              </a:rPr>
              <a:t>zuigen</a:t>
            </a:r>
            <a:r>
              <a:rPr lang="en-US" dirty="0">
                <a:latin typeface="Calibri"/>
              </a:rPr>
              <a:t>), </a:t>
            </a:r>
            <a:r>
              <a:rPr lang="en-US" dirty="0" err="1">
                <a:latin typeface="Calibri"/>
              </a:rPr>
              <a:t>draait</a:t>
            </a:r>
            <a:r>
              <a:rPr lang="en-US" dirty="0">
                <a:latin typeface="Calibri"/>
              </a:rPr>
              <a:t> </a:t>
            </a:r>
            <a:r>
              <a:rPr lang="en-US" dirty="0" err="1">
                <a:latin typeface="Calibri"/>
              </a:rPr>
              <a:t>zijn</a:t>
            </a:r>
            <a:r>
              <a:rPr lang="en-US" dirty="0">
                <a:latin typeface="Calibri"/>
              </a:rPr>
              <a:t> </a:t>
            </a:r>
            <a:r>
              <a:rPr lang="en-US" dirty="0" err="1">
                <a:latin typeface="Calibri"/>
              </a:rPr>
              <a:t>hoofdje</a:t>
            </a:r>
            <a:r>
              <a:rPr lang="en-US" dirty="0">
                <a:latin typeface="Calibri"/>
              </a:rPr>
              <a:t> </a:t>
            </a:r>
            <a:r>
              <a:rPr lang="en-US" dirty="0" err="1">
                <a:latin typeface="Calibri"/>
              </a:rPr>
              <a:t>naar</a:t>
            </a:r>
            <a:r>
              <a:rPr lang="en-US" dirty="0">
                <a:latin typeface="Calibri"/>
              </a:rPr>
              <a:t> </a:t>
            </a:r>
            <a:r>
              <a:rPr lang="en-US" dirty="0" err="1">
                <a:latin typeface="Calibri"/>
              </a:rPr>
              <a:t>een</a:t>
            </a:r>
            <a:r>
              <a:rPr lang="en-US" dirty="0">
                <a:latin typeface="Calibri"/>
              </a:rPr>
              <a:t> stimulus (</a:t>
            </a:r>
            <a:r>
              <a:rPr lang="en-US" dirty="0" err="1">
                <a:latin typeface="Calibri"/>
              </a:rPr>
              <a:t>instinctief</a:t>
            </a:r>
            <a:r>
              <a:rPr lang="en-US" dirty="0">
                <a:latin typeface="Calibri"/>
              </a:rPr>
              <a:t> </a:t>
            </a:r>
            <a:r>
              <a:rPr lang="en-US" dirty="0" err="1">
                <a:latin typeface="Calibri"/>
              </a:rPr>
              <a:t>draaien</a:t>
            </a:r>
            <a:r>
              <a:rPr lang="en-US" dirty="0">
                <a:latin typeface="Calibri"/>
              </a:rPr>
              <a:t> van </a:t>
            </a:r>
            <a:r>
              <a:rPr lang="en-US" dirty="0" err="1">
                <a:latin typeface="Calibri"/>
              </a:rPr>
              <a:t>zijn</a:t>
            </a:r>
            <a:r>
              <a:rPr lang="en-US" dirty="0">
                <a:latin typeface="Calibri"/>
              </a:rPr>
              <a:t> </a:t>
            </a:r>
            <a:r>
              <a:rPr lang="en-US" dirty="0" err="1">
                <a:latin typeface="Calibri"/>
              </a:rPr>
              <a:t>hoofd</a:t>
            </a:r>
            <a:r>
              <a:rPr lang="en-US" dirty="0">
                <a:latin typeface="Calibri"/>
              </a:rPr>
              <a:t> </a:t>
            </a:r>
            <a:r>
              <a:rPr lang="en-US" dirty="0" err="1">
                <a:latin typeface="Calibri"/>
              </a:rPr>
              <a:t>naar</a:t>
            </a:r>
            <a:r>
              <a:rPr lang="en-US" dirty="0">
                <a:latin typeface="Calibri"/>
              </a:rPr>
              <a:t> </a:t>
            </a:r>
            <a:r>
              <a:rPr lang="en-US" dirty="0" err="1">
                <a:latin typeface="Calibri"/>
              </a:rPr>
              <a:t>geluid</a:t>
            </a:r>
            <a:r>
              <a:rPr lang="en-US" dirty="0">
                <a:latin typeface="Calibri"/>
              </a:rPr>
              <a:t>).</a:t>
            </a:r>
            <a:endParaRPr lang="en-US" dirty="0">
              <a:latin typeface="Calibri"/>
              <a:ea typeface="Calibri"/>
              <a:cs typeface="Calibri"/>
            </a:endParaRPr>
          </a:p>
          <a:p>
            <a:pPr marL="285750" indent="-285750">
              <a:buFont typeface="Arial"/>
              <a:buChar char="•"/>
            </a:pPr>
            <a:r>
              <a:rPr lang="en-US" dirty="0" err="1">
                <a:latin typeface="Calibri"/>
              </a:rPr>
              <a:t>Primaire</a:t>
            </a:r>
            <a:r>
              <a:rPr lang="en-US" dirty="0">
                <a:latin typeface="Calibri"/>
              </a:rPr>
              <a:t> </a:t>
            </a:r>
            <a:r>
              <a:rPr lang="en-US" dirty="0" err="1">
                <a:latin typeface="Calibri"/>
              </a:rPr>
              <a:t>circulaire</a:t>
            </a:r>
            <a:r>
              <a:rPr lang="en-US" dirty="0">
                <a:latin typeface="Calibri"/>
              </a:rPr>
              <a:t> </a:t>
            </a:r>
            <a:r>
              <a:rPr lang="en-US" dirty="0" err="1">
                <a:latin typeface="Calibri"/>
              </a:rPr>
              <a:t>reacties</a:t>
            </a:r>
            <a:r>
              <a:rPr lang="en-US" dirty="0">
                <a:latin typeface="Calibri"/>
              </a:rPr>
              <a:t>: Owen </a:t>
            </a:r>
            <a:r>
              <a:rPr lang="en-US" dirty="0" err="1">
                <a:latin typeface="Calibri"/>
              </a:rPr>
              <a:t>begint</a:t>
            </a:r>
            <a:r>
              <a:rPr lang="en-US" dirty="0">
                <a:latin typeface="Calibri"/>
              </a:rPr>
              <a:t> </a:t>
            </a:r>
            <a:r>
              <a:rPr lang="en-US" dirty="0" err="1">
                <a:latin typeface="Calibri"/>
              </a:rPr>
              <a:t>herhalende</a:t>
            </a:r>
            <a:r>
              <a:rPr lang="en-US" dirty="0">
                <a:latin typeface="Calibri"/>
              </a:rPr>
              <a:t> </a:t>
            </a:r>
            <a:r>
              <a:rPr lang="en-US" dirty="0" err="1">
                <a:latin typeface="Calibri"/>
              </a:rPr>
              <a:t>gedragingen</a:t>
            </a:r>
            <a:r>
              <a:rPr lang="en-US" dirty="0">
                <a:latin typeface="Calibri"/>
              </a:rPr>
              <a:t> </a:t>
            </a:r>
            <a:r>
              <a:rPr lang="en-US" dirty="0" err="1">
                <a:latin typeface="Calibri"/>
              </a:rPr>
              <a:t>te</a:t>
            </a:r>
            <a:r>
              <a:rPr lang="en-US" dirty="0">
                <a:latin typeface="Calibri"/>
              </a:rPr>
              <a:t> </a:t>
            </a:r>
            <a:r>
              <a:rPr lang="en-US" dirty="0" err="1">
                <a:latin typeface="Calibri"/>
              </a:rPr>
              <a:t>vertonen</a:t>
            </a:r>
            <a:r>
              <a:rPr lang="en-US" dirty="0">
                <a:latin typeface="Calibri"/>
              </a:rPr>
              <a:t> die </a:t>
            </a:r>
            <a:r>
              <a:rPr lang="en-US" dirty="0" err="1">
                <a:latin typeface="Calibri"/>
              </a:rPr>
              <a:t>hij</a:t>
            </a:r>
            <a:r>
              <a:rPr lang="en-US" dirty="0">
                <a:latin typeface="Calibri"/>
              </a:rPr>
              <a:t> </a:t>
            </a:r>
            <a:r>
              <a:rPr lang="en-US" dirty="0" err="1">
                <a:latin typeface="Calibri"/>
              </a:rPr>
              <a:t>zelf</a:t>
            </a:r>
            <a:r>
              <a:rPr lang="en-US" dirty="0">
                <a:latin typeface="Calibri"/>
              </a:rPr>
              <a:t> </a:t>
            </a:r>
            <a:r>
              <a:rPr lang="en-US" dirty="0" err="1">
                <a:latin typeface="Calibri"/>
              </a:rPr>
              <a:t>initieert</a:t>
            </a:r>
            <a:r>
              <a:rPr lang="en-US" dirty="0">
                <a:latin typeface="Calibri"/>
              </a:rPr>
              <a:t>, </a:t>
            </a:r>
            <a:r>
              <a:rPr lang="en-US" dirty="0" err="1">
                <a:latin typeface="Calibri"/>
              </a:rPr>
              <a:t>zoals</a:t>
            </a:r>
            <a:r>
              <a:rPr lang="en-US" dirty="0">
                <a:latin typeface="Calibri"/>
              </a:rPr>
              <a:t> het </a:t>
            </a:r>
            <a:r>
              <a:rPr lang="en-US" dirty="0" err="1">
                <a:latin typeface="Calibri"/>
              </a:rPr>
              <a:t>naar</a:t>
            </a:r>
            <a:r>
              <a:rPr lang="en-US" dirty="0">
                <a:latin typeface="Calibri"/>
              </a:rPr>
              <a:t> </a:t>
            </a:r>
            <a:r>
              <a:rPr lang="en-US" dirty="0" err="1">
                <a:latin typeface="Calibri"/>
              </a:rPr>
              <a:t>haar</a:t>
            </a:r>
            <a:r>
              <a:rPr lang="en-US" dirty="0">
                <a:latin typeface="Calibri"/>
              </a:rPr>
              <a:t> </a:t>
            </a:r>
            <a:r>
              <a:rPr lang="en-US" dirty="0" err="1">
                <a:latin typeface="Calibri"/>
              </a:rPr>
              <a:t>mond</a:t>
            </a:r>
            <a:r>
              <a:rPr lang="en-US" dirty="0">
                <a:latin typeface="Calibri"/>
              </a:rPr>
              <a:t> </a:t>
            </a:r>
            <a:r>
              <a:rPr lang="en-US" dirty="0" err="1">
                <a:latin typeface="Calibri"/>
              </a:rPr>
              <a:t>brengen</a:t>
            </a:r>
            <a:r>
              <a:rPr lang="en-US" dirty="0">
                <a:latin typeface="Calibri"/>
              </a:rPr>
              <a:t> van </a:t>
            </a:r>
            <a:r>
              <a:rPr lang="en-US" dirty="0" err="1">
                <a:latin typeface="Calibri"/>
              </a:rPr>
              <a:t>haar</a:t>
            </a:r>
            <a:r>
              <a:rPr lang="en-US" dirty="0">
                <a:latin typeface="Calibri"/>
              </a:rPr>
              <a:t> </a:t>
            </a:r>
            <a:r>
              <a:rPr lang="en-US" dirty="0" err="1">
                <a:latin typeface="Calibri"/>
              </a:rPr>
              <a:t>handjes</a:t>
            </a:r>
            <a:r>
              <a:rPr lang="en-US" dirty="0">
                <a:latin typeface="Calibri"/>
              </a:rPr>
              <a:t>.</a:t>
            </a:r>
            <a:endParaRPr lang="en-US" dirty="0">
              <a:latin typeface="Calibri"/>
              <a:ea typeface="Calibri"/>
              <a:cs typeface="Calibri"/>
            </a:endParaRPr>
          </a:p>
          <a:p>
            <a:pPr marL="285750" indent="-285750">
              <a:buFont typeface="Arial"/>
              <a:buChar char="•"/>
            </a:pPr>
            <a:r>
              <a:rPr lang="en-US" dirty="0" err="1">
                <a:solidFill>
                  <a:srgbClr val="000000"/>
                </a:solidFill>
                <a:latin typeface="Calibri"/>
                <a:ea typeface="Calibri"/>
                <a:cs typeface="Calibri"/>
              </a:rPr>
              <a:t>Secundaire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circulaire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reacties</a:t>
            </a:r>
            <a:r>
              <a:rPr lang="en-US" dirty="0">
                <a:solidFill>
                  <a:srgbClr val="000000"/>
                </a:solidFill>
                <a:latin typeface="Calibri"/>
                <a:ea typeface="Calibri"/>
                <a:cs typeface="Calibri"/>
              </a:rPr>
              <a:t>: Owen </a:t>
            </a:r>
            <a:r>
              <a:rPr lang="en-US" dirty="0" err="1">
                <a:solidFill>
                  <a:srgbClr val="000000"/>
                </a:solidFill>
                <a:latin typeface="Calibri"/>
                <a:ea typeface="Calibri"/>
                <a:cs typeface="Calibri"/>
              </a:rPr>
              <a:t>lijkt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geboeid</a:t>
            </a:r>
            <a:r>
              <a:rPr lang="en-US" dirty="0">
                <a:solidFill>
                  <a:srgbClr val="000000"/>
                </a:solidFill>
                <a:latin typeface="Calibri"/>
                <a:ea typeface="Calibri"/>
                <a:cs typeface="Calibri"/>
              </a:rPr>
              <a:t> door </a:t>
            </a:r>
            <a:r>
              <a:rPr lang="en-US" dirty="0" err="1">
                <a:solidFill>
                  <a:srgbClr val="000000"/>
                </a:solidFill>
                <a:latin typeface="Calibri"/>
                <a:ea typeface="Calibri"/>
                <a:cs typeface="Calibri"/>
              </a:rPr>
              <a:t>felgekleurd</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speelgoed</a:t>
            </a:r>
            <a:r>
              <a:rPr lang="en-US" dirty="0">
                <a:solidFill>
                  <a:srgbClr val="000000"/>
                </a:solidFill>
                <a:latin typeface="Calibri"/>
                <a:ea typeface="Calibri"/>
                <a:cs typeface="Calibri"/>
              </a:rPr>
              <a:t>, maar </a:t>
            </a:r>
            <a:r>
              <a:rPr lang="en-US" dirty="0" err="1">
                <a:solidFill>
                  <a:srgbClr val="000000"/>
                </a:solidFill>
                <a:latin typeface="Calibri"/>
                <a:ea typeface="Calibri"/>
                <a:cs typeface="Calibri"/>
              </a:rPr>
              <a:t>neemt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bijvoorbeeld</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nog</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zijn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rammelaar</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niet</a:t>
            </a:r>
            <a:r>
              <a:rPr lang="en-US" dirty="0">
                <a:solidFill>
                  <a:srgbClr val="000000"/>
                </a:solidFill>
                <a:latin typeface="Calibri"/>
                <a:ea typeface="Calibri"/>
                <a:cs typeface="Calibri"/>
              </a:rPr>
              <a:t> vast om </a:t>
            </a:r>
            <a:r>
              <a:rPr lang="en-US" dirty="0" err="1">
                <a:solidFill>
                  <a:srgbClr val="000000"/>
                </a:solidFill>
                <a:latin typeface="Calibri"/>
                <a:ea typeface="Calibri"/>
                <a:cs typeface="Calibri"/>
              </a:rPr>
              <a:t>ermee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te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schudden</a:t>
            </a:r>
            <a:r>
              <a:rPr lang="en-US" dirty="0">
                <a:solidFill>
                  <a:srgbClr val="000000"/>
                </a:solidFill>
                <a:latin typeface="Calibri"/>
                <a:ea typeface="Calibri"/>
                <a:cs typeface="Calibri"/>
              </a:rPr>
              <a:t>.</a:t>
            </a:r>
          </a:p>
          <a:p>
            <a:pPr marL="285750" indent="-285750">
              <a:buFont typeface="Arial"/>
              <a:buChar char="•"/>
            </a:pPr>
            <a:r>
              <a:rPr lang="en-US" dirty="0" err="1">
                <a:solidFill>
                  <a:srgbClr val="000000"/>
                </a:solidFill>
                <a:latin typeface="Calibri"/>
                <a:ea typeface="Calibri"/>
                <a:cs typeface="Calibri"/>
              </a:rPr>
              <a:t>Coördinatie</a:t>
            </a:r>
            <a:r>
              <a:rPr lang="en-US" dirty="0">
                <a:solidFill>
                  <a:srgbClr val="000000"/>
                </a:solidFill>
                <a:latin typeface="Calibri"/>
                <a:ea typeface="Calibri"/>
                <a:cs typeface="Calibri"/>
              </a:rPr>
              <a:t> van schema's: </a:t>
            </a:r>
            <a:r>
              <a:rPr lang="en-US" dirty="0" err="1">
                <a:solidFill>
                  <a:srgbClr val="000000"/>
                </a:solidFill>
                <a:latin typeface="Calibri"/>
                <a:ea typeface="Calibri"/>
                <a:cs typeface="Calibri"/>
              </a:rPr>
              <a:t>hij</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vertoont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nog</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ander</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doelgericht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gedrag</a:t>
            </a:r>
            <a:r>
              <a:rPr lang="en-US" dirty="0">
                <a:solidFill>
                  <a:srgbClr val="000000"/>
                </a:solidFill>
                <a:latin typeface="Calibri"/>
                <a:ea typeface="Calibri"/>
                <a:cs typeface="Calibri"/>
              </a:rPr>
              <a:t>. Het </a:t>
            </a:r>
            <a:r>
              <a:rPr lang="en-US" dirty="0" err="1">
                <a:solidFill>
                  <a:srgbClr val="000000"/>
                </a:solidFill>
                <a:latin typeface="Calibri"/>
                <a:ea typeface="Calibri"/>
                <a:cs typeface="Calibri"/>
              </a:rPr>
              <a:t>moet</a:t>
            </a:r>
            <a:r>
              <a:rPr lang="en-US" dirty="0">
                <a:solidFill>
                  <a:srgbClr val="000000"/>
                </a:solidFill>
                <a:latin typeface="Calibri"/>
                <a:ea typeface="Calibri"/>
                <a:cs typeface="Calibri"/>
              </a:rPr>
              <a:t> hem </a:t>
            </a:r>
            <a:r>
              <a:rPr lang="en-US" dirty="0" err="1">
                <a:solidFill>
                  <a:srgbClr val="000000"/>
                </a:solidFill>
                <a:latin typeface="Calibri"/>
                <a:ea typeface="Calibri"/>
                <a:cs typeface="Calibri"/>
              </a:rPr>
              <a:t>aangereikt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worden</a:t>
            </a:r>
            <a:r>
              <a:rPr lang="en-US" dirty="0">
                <a:solidFill>
                  <a:srgbClr val="000000"/>
                </a:solidFill>
                <a:latin typeface="Calibri"/>
                <a:ea typeface="Calibri"/>
                <a:cs typeface="Calibri"/>
              </a:rPr>
              <a:t>.</a:t>
            </a:r>
          </a:p>
          <a:p>
            <a:pPr marL="285750" indent="-285750">
              <a:buFont typeface="Arial"/>
              <a:buChar char="•"/>
            </a:pPr>
            <a:r>
              <a:rPr lang="en-US" dirty="0" err="1">
                <a:solidFill>
                  <a:srgbClr val="000000"/>
                </a:solidFill>
                <a:latin typeface="Calibri"/>
                <a:ea typeface="Calibri"/>
                <a:cs typeface="Calibri"/>
              </a:rPr>
              <a:t>Tertiaire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secundaire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reacties</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geen</a:t>
            </a:r>
            <a:r>
              <a:rPr lang="en-US" dirty="0">
                <a:solidFill>
                  <a:srgbClr val="000000"/>
                </a:solidFill>
                <a:latin typeface="Calibri"/>
                <a:ea typeface="Calibri"/>
                <a:cs typeface="Calibri"/>
              </a:rPr>
              <a:t> info over in de casus</a:t>
            </a:r>
          </a:p>
          <a:p>
            <a:pPr marL="285750" indent="-285750">
              <a:buFont typeface="Arial"/>
              <a:buChar char="•"/>
            </a:pPr>
            <a:r>
              <a:rPr lang="en-US" dirty="0" err="1">
                <a:solidFill>
                  <a:srgbClr val="000000"/>
                </a:solidFill>
                <a:latin typeface="Calibri"/>
                <a:ea typeface="Calibri"/>
                <a:cs typeface="Calibri"/>
              </a:rPr>
              <a:t>Objectpermanentie</a:t>
            </a:r>
            <a:r>
              <a:rPr lang="en-US" dirty="0">
                <a:solidFill>
                  <a:srgbClr val="000000"/>
                </a:solidFill>
                <a:latin typeface="Calibri"/>
                <a:ea typeface="Calibri"/>
                <a:cs typeface="Calibri"/>
              </a:rPr>
              <a:t>: Owen </a:t>
            </a:r>
            <a:r>
              <a:rPr lang="en-US" dirty="0" err="1">
                <a:solidFill>
                  <a:srgbClr val="000000"/>
                </a:solidFill>
                <a:latin typeface="Calibri"/>
                <a:ea typeface="Calibri"/>
                <a:cs typeface="Calibri"/>
              </a:rPr>
              <a:t>heeft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nog</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geen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objectpermanentie</a:t>
            </a:r>
            <a:r>
              <a:rPr lang="en-US" dirty="0">
                <a:solidFill>
                  <a:srgbClr val="000000"/>
                </a:solidFill>
                <a:latin typeface="Calibri"/>
                <a:ea typeface="Calibri"/>
                <a:cs typeface="Calibri"/>
              </a:rPr>
              <a:t>. Hij </a:t>
            </a:r>
            <a:r>
              <a:rPr lang="en-US" dirty="0" err="1">
                <a:solidFill>
                  <a:srgbClr val="000000"/>
                </a:solidFill>
                <a:latin typeface="Calibri"/>
                <a:ea typeface="Calibri"/>
                <a:cs typeface="Calibri"/>
              </a:rPr>
              <a:t>gaat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niet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actief</a:t>
            </a:r>
            <a:r>
              <a:rPr lang="en-US" dirty="0">
                <a:solidFill>
                  <a:srgbClr val="000000"/>
                </a:solidFill>
                <a:latin typeface="Calibri"/>
                <a:ea typeface="Calibri"/>
                <a:cs typeface="Calibri"/>
              </a:rPr>
              <a:t> op </a:t>
            </a:r>
            <a:r>
              <a:rPr lang="en-US" dirty="0" err="1">
                <a:solidFill>
                  <a:srgbClr val="000000"/>
                </a:solidFill>
                <a:latin typeface="Calibri"/>
                <a:ea typeface="Calibri"/>
                <a:cs typeface="Calibri"/>
              </a:rPr>
              <a:t>zoek</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naar</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vallend</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speelgoed</a:t>
            </a:r>
            <a:r>
              <a:rPr lang="en-US" dirty="0">
                <a:solidFill>
                  <a:srgbClr val="000000"/>
                </a:solidFill>
                <a:latin typeface="Calibri"/>
                <a:ea typeface="Calibri"/>
                <a:cs typeface="Calibri"/>
              </a:rPr>
              <a:t> of </a:t>
            </a:r>
            <a:r>
              <a:rPr lang="en-US" dirty="0" err="1">
                <a:solidFill>
                  <a:srgbClr val="000000"/>
                </a:solidFill>
                <a:latin typeface="Calibri"/>
                <a:ea typeface="Calibri"/>
                <a:cs typeface="Calibri"/>
              </a:rPr>
              <a:t>blijkt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zich</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niet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bewust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te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zijn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dat</a:t>
            </a:r>
            <a:r>
              <a:rPr lang="en-US" dirty="0">
                <a:solidFill>
                  <a:srgbClr val="000000"/>
                </a:solidFill>
                <a:latin typeface="Calibri"/>
                <a:ea typeface="Calibri"/>
                <a:cs typeface="Calibri"/>
              </a:rPr>
              <a:t> het </a:t>
            </a:r>
            <a:r>
              <a:rPr lang="en-US" dirty="0" err="1">
                <a:solidFill>
                  <a:srgbClr val="000000"/>
                </a:solidFill>
                <a:latin typeface="Calibri"/>
                <a:ea typeface="Calibri"/>
                <a:cs typeface="Calibri"/>
              </a:rPr>
              <a:t>speelgoed</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nog</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aanwezig</a:t>
            </a:r>
            <a:r>
              <a:rPr lang="en-US" dirty="0">
                <a:solidFill>
                  <a:srgbClr val="000000"/>
                </a:solidFill>
                <a:latin typeface="Calibri"/>
                <a:ea typeface="Calibri"/>
                <a:cs typeface="Calibri"/>
              </a:rPr>
              <a:t> is (</a:t>
            </a:r>
            <a:r>
              <a:rPr lang="en-US" dirty="0" err="1">
                <a:solidFill>
                  <a:srgbClr val="000000"/>
                </a:solidFill>
                <a:latin typeface="Calibri"/>
                <a:ea typeface="Calibri"/>
                <a:cs typeface="Calibri"/>
              </a:rPr>
              <a:t>huilt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niet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zoekt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niet</a:t>
            </a:r>
            <a:r>
              <a:rPr lang="en-US" dirty="0">
                <a:solidFill>
                  <a:srgbClr val="000000"/>
                </a:solidFill>
                <a:latin typeface="Calibri"/>
                <a:ea typeface="Calibri"/>
                <a:cs typeface="Calibri"/>
              </a:rPr>
              <a:t>)</a:t>
            </a:r>
          </a:p>
          <a:p>
            <a:endParaRPr lang="en-US" dirty="0">
              <a:solidFill>
                <a:srgbClr val="AE2081"/>
              </a:solidFill>
              <a:latin typeface="Calibri"/>
              <a:ea typeface="Calibri"/>
              <a:cs typeface="Calibri"/>
            </a:endParaRPr>
          </a:p>
          <a:p>
            <a:endParaRPr lang="en-US" sz="1100">
              <a:solidFill>
                <a:srgbClr val="111111"/>
              </a:solidFill>
              <a:latin typeface="Trebuchet MS"/>
            </a:endParaRPr>
          </a:p>
          <a:p>
            <a:endParaRPr lang="en-US">
              <a:solidFill>
                <a:srgbClr val="111111"/>
              </a:solidFill>
              <a:latin typeface="-apple-system"/>
            </a:endParaRPr>
          </a:p>
          <a:p>
            <a:pPr marL="228600" lvl="1" indent="-228600">
              <a:buFont typeface=""/>
              <a:buAutoNum type="arabicPeriod"/>
            </a:pPr>
            <a:endParaRPr lang="en-US">
              <a:solidFill>
                <a:srgbClr val="111111"/>
              </a:solidFill>
              <a:latin typeface="-apple-system"/>
            </a:endParaRPr>
          </a:p>
        </p:txBody>
      </p:sp>
    </p:spTree>
    <p:extLst>
      <p:ext uri="{BB962C8B-B14F-4D97-AF65-F5344CB8AC3E}">
        <p14:creationId xmlns:p14="http://schemas.microsoft.com/office/powerpoint/2010/main" val="400024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DC1A6-5A76-0CD4-730C-3ADF362F51C6}"/>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77FA46C8-51AB-4BCD-6523-5E247EF6CFFE}"/>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8582D1D2-3833-B047-751E-8EDAAA40F918}"/>
              </a:ext>
            </a:extLst>
          </p:cNvPr>
          <p:cNvSpPr txBox="1"/>
          <p:nvPr/>
        </p:nvSpPr>
        <p:spPr>
          <a:xfrm>
            <a:off x="468702" y="1345721"/>
            <a:ext cx="11254596"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err="1">
                <a:latin typeface="Calibri"/>
              </a:rPr>
              <a:t>Koppeling</a:t>
            </a:r>
            <a:r>
              <a:rPr lang="en-US" sz="2000" b="1" dirty="0">
                <a:latin typeface="Calibri"/>
              </a:rPr>
              <a:t> van de </a:t>
            </a:r>
            <a:r>
              <a:rPr lang="en-US" sz="2000" b="1" dirty="0" err="1">
                <a:latin typeface="Calibri"/>
              </a:rPr>
              <a:t>theorie</a:t>
            </a:r>
            <a:r>
              <a:rPr lang="en-US" sz="2000" b="1" dirty="0">
                <a:latin typeface="Calibri"/>
              </a:rPr>
              <a:t> van Piaget </a:t>
            </a:r>
            <a:r>
              <a:rPr lang="en-US" sz="2000" b="1" dirty="0" err="1">
                <a:latin typeface="Calibri"/>
              </a:rPr>
              <a:t>aan</a:t>
            </a:r>
            <a:r>
              <a:rPr lang="en-US" sz="2000" b="1" dirty="0">
                <a:latin typeface="Calibri"/>
              </a:rPr>
              <a:t> het </a:t>
            </a:r>
            <a:r>
              <a:rPr lang="en-US" sz="2000" b="1" dirty="0" err="1">
                <a:latin typeface="Calibri"/>
              </a:rPr>
              <a:t>gedrag</a:t>
            </a:r>
            <a:r>
              <a:rPr lang="en-US" sz="2000" b="1" dirty="0">
                <a:latin typeface="Calibri"/>
              </a:rPr>
              <a:t> van </a:t>
            </a:r>
            <a:r>
              <a:rPr lang="en-US" sz="2000" b="1" dirty="0" err="1">
                <a:latin typeface="Calibri"/>
              </a:rPr>
              <a:t>broer</a:t>
            </a:r>
            <a:r>
              <a:rPr lang="en-US" sz="2000" b="1" dirty="0">
                <a:latin typeface="Calibri"/>
              </a:rPr>
              <a:t> Liam</a:t>
            </a:r>
            <a:br>
              <a:rPr lang="en-US" dirty="0">
                <a:latin typeface="Calibri"/>
              </a:rPr>
            </a:br>
            <a:br>
              <a:rPr lang="en-US" dirty="0">
                <a:latin typeface="Calibri"/>
              </a:rPr>
            </a:br>
            <a:r>
              <a:rPr lang="en-US" dirty="0" err="1">
                <a:solidFill>
                  <a:srgbClr val="AE2081"/>
                </a:solidFill>
                <a:latin typeface="Calibri"/>
              </a:rPr>
              <a:t>Gezien</a:t>
            </a:r>
            <a:r>
              <a:rPr lang="en-US" dirty="0">
                <a:solidFill>
                  <a:srgbClr val="AE2081"/>
                </a:solidFill>
                <a:latin typeface="Calibri"/>
                <a:ea typeface="Calibri"/>
                <a:cs typeface="Calibri"/>
              </a:rPr>
              <a:t> de </a:t>
            </a:r>
            <a:r>
              <a:rPr lang="en-US" dirty="0" err="1">
                <a:solidFill>
                  <a:srgbClr val="AE2081"/>
                </a:solidFill>
                <a:latin typeface="Calibri"/>
                <a:ea typeface="Calibri"/>
                <a:cs typeface="Calibri"/>
              </a:rPr>
              <a:t>leeftijd</a:t>
            </a:r>
            <a:r>
              <a:rPr lang="en-US" dirty="0">
                <a:solidFill>
                  <a:srgbClr val="AE2081"/>
                </a:solidFill>
                <a:latin typeface="Calibri"/>
                <a:ea typeface="Calibri"/>
                <a:cs typeface="Calibri"/>
              </a:rPr>
              <a:t> van </a:t>
            </a:r>
            <a:r>
              <a:rPr lang="en-US" dirty="0" err="1">
                <a:solidFill>
                  <a:srgbClr val="AE2081"/>
                </a:solidFill>
                <a:latin typeface="Calibri"/>
                <a:ea typeface="Calibri"/>
                <a:cs typeface="Calibri"/>
              </a:rPr>
              <a:t>broer</a:t>
            </a:r>
            <a:r>
              <a:rPr lang="en-US" dirty="0">
                <a:solidFill>
                  <a:srgbClr val="AE2081"/>
                </a:solidFill>
                <a:latin typeface="Calibri"/>
                <a:ea typeface="Calibri"/>
                <a:cs typeface="Calibri"/>
              </a:rPr>
              <a:t> Liam </a:t>
            </a:r>
            <a:r>
              <a:rPr lang="en-US" dirty="0" err="1">
                <a:solidFill>
                  <a:srgbClr val="AE2081"/>
                </a:solidFill>
                <a:latin typeface="Calibri"/>
                <a:ea typeface="Calibri"/>
                <a:cs typeface="Calibri"/>
              </a:rPr>
              <a:t>baseer</a:t>
            </a:r>
            <a:r>
              <a:rPr lang="en-US" dirty="0">
                <a:solidFill>
                  <a:srgbClr val="AE2081"/>
                </a:solidFill>
                <a:latin typeface="Calibri"/>
                <a:ea typeface="Calibri"/>
                <a:cs typeface="Calibri"/>
              </a:rPr>
              <a:t> </a:t>
            </a:r>
            <a:r>
              <a:rPr lang="en-US" dirty="0" err="1">
                <a:solidFill>
                  <a:srgbClr val="AE2081"/>
                </a:solidFill>
                <a:latin typeface="Calibri"/>
                <a:ea typeface="Calibri"/>
                <a:cs typeface="Calibri"/>
              </a:rPr>
              <a:t>ik</a:t>
            </a:r>
            <a:r>
              <a:rPr lang="en-US" dirty="0">
                <a:solidFill>
                  <a:srgbClr val="AE2081"/>
                </a:solidFill>
                <a:latin typeface="Calibri"/>
                <a:ea typeface="Calibri"/>
                <a:cs typeface="Calibri"/>
              </a:rPr>
              <a:t> me op het </a:t>
            </a:r>
            <a:r>
              <a:rPr lang="en-US" dirty="0" err="1">
                <a:solidFill>
                  <a:srgbClr val="AE2081"/>
                </a:solidFill>
                <a:latin typeface="Calibri"/>
                <a:ea typeface="Calibri"/>
                <a:cs typeface="Calibri"/>
              </a:rPr>
              <a:t>tweede</a:t>
            </a:r>
            <a:r>
              <a:rPr lang="en-US" dirty="0">
                <a:solidFill>
                  <a:srgbClr val="AE2081"/>
                </a:solidFill>
                <a:latin typeface="Calibri"/>
                <a:ea typeface="Calibri"/>
                <a:cs typeface="Calibri"/>
              </a:rPr>
              <a:t> </a:t>
            </a:r>
            <a:r>
              <a:rPr lang="en-US" dirty="0" err="1">
                <a:solidFill>
                  <a:srgbClr val="AE2081"/>
                </a:solidFill>
                <a:latin typeface="Calibri"/>
                <a:ea typeface="Calibri"/>
                <a:cs typeface="Calibri"/>
              </a:rPr>
              <a:t>cognitief</a:t>
            </a:r>
            <a:r>
              <a:rPr lang="en-US" dirty="0">
                <a:solidFill>
                  <a:srgbClr val="AE2081"/>
                </a:solidFill>
                <a:latin typeface="Calibri"/>
                <a:ea typeface="Calibri"/>
                <a:cs typeface="Calibri"/>
              </a:rPr>
              <a:t> stadium van Piaget: het preoperationeel stadium. </a:t>
            </a:r>
            <a:r>
              <a:rPr lang="en-US" dirty="0">
                <a:solidFill>
                  <a:srgbClr val="000000"/>
                </a:solidFill>
                <a:latin typeface="Calibri"/>
                <a:ea typeface="Calibri"/>
                <a:cs typeface="Calibri"/>
              </a:rPr>
              <a:t>Dit stadium </a:t>
            </a:r>
            <a:r>
              <a:rPr lang="en-US" dirty="0" err="1">
                <a:solidFill>
                  <a:srgbClr val="000000"/>
                </a:solidFill>
                <a:latin typeface="Calibri"/>
                <a:ea typeface="Calibri"/>
                <a:cs typeface="Calibri"/>
              </a:rPr>
              <a:t>loopt</a:t>
            </a:r>
            <a:r>
              <a:rPr lang="en-US" dirty="0">
                <a:solidFill>
                  <a:srgbClr val="000000"/>
                </a:solidFill>
                <a:latin typeface="Calibri"/>
                <a:ea typeface="Calibri"/>
                <a:cs typeface="Calibri"/>
              </a:rPr>
              <a:t> van </a:t>
            </a:r>
            <a:r>
              <a:rPr lang="en-US" dirty="0" err="1">
                <a:solidFill>
                  <a:srgbClr val="000000"/>
                </a:solidFill>
                <a:latin typeface="Calibri"/>
                <a:ea typeface="Calibri"/>
                <a:cs typeface="Calibri"/>
              </a:rPr>
              <a:t>ongeveer</a:t>
            </a:r>
            <a:r>
              <a:rPr lang="en-US" dirty="0">
                <a:solidFill>
                  <a:srgbClr val="000000"/>
                </a:solidFill>
                <a:latin typeface="Calibri"/>
                <a:ea typeface="Calibri"/>
                <a:cs typeface="Calibri"/>
              </a:rPr>
              <a:t> 2-7 </a:t>
            </a:r>
            <a:r>
              <a:rPr lang="en-US" dirty="0" err="1">
                <a:solidFill>
                  <a:srgbClr val="000000"/>
                </a:solidFill>
                <a:latin typeface="Calibri"/>
                <a:ea typeface="Calibri"/>
                <a:cs typeface="Calibri"/>
              </a:rPr>
              <a:t>jaar</a:t>
            </a:r>
            <a:r>
              <a:rPr lang="en-US" dirty="0">
                <a:solidFill>
                  <a:srgbClr val="000000"/>
                </a:solidFill>
                <a:latin typeface="Calibri"/>
                <a:ea typeface="Calibri"/>
                <a:cs typeface="Calibri"/>
              </a:rPr>
              <a:t>. Liam is 4 </a:t>
            </a:r>
            <a:r>
              <a:rPr lang="en-US" dirty="0" err="1">
                <a:solidFill>
                  <a:srgbClr val="000000"/>
                </a:solidFill>
                <a:latin typeface="Calibri"/>
                <a:ea typeface="Calibri"/>
                <a:cs typeface="Calibri"/>
              </a:rPr>
              <a:t>jaar</a:t>
            </a:r>
            <a:r>
              <a:rPr lang="en-US" dirty="0">
                <a:solidFill>
                  <a:srgbClr val="000000"/>
                </a:solidFill>
                <a:latin typeface="Calibri"/>
                <a:ea typeface="Calibri"/>
                <a:cs typeface="Calibri"/>
              </a:rPr>
              <a:t>. Wat </a:t>
            </a:r>
            <a:r>
              <a:rPr lang="en-US" dirty="0" err="1">
                <a:solidFill>
                  <a:srgbClr val="000000"/>
                </a:solidFill>
                <a:latin typeface="Calibri"/>
                <a:ea typeface="Calibri"/>
                <a:cs typeface="Calibri"/>
              </a:rPr>
              <a:t>opvalt</a:t>
            </a:r>
            <a:r>
              <a:rPr lang="en-US" dirty="0">
                <a:solidFill>
                  <a:srgbClr val="000000"/>
                </a:solidFill>
                <a:latin typeface="Calibri"/>
                <a:ea typeface="Calibri"/>
                <a:cs typeface="Calibri"/>
              </a:rPr>
              <a:t> in </a:t>
            </a:r>
            <a:r>
              <a:rPr lang="en-US" dirty="0" err="1">
                <a:solidFill>
                  <a:srgbClr val="000000"/>
                </a:solidFill>
                <a:latin typeface="Calibri"/>
                <a:ea typeface="Calibri"/>
                <a:cs typeface="Calibri"/>
              </a:rPr>
              <a:t>dit</a:t>
            </a:r>
            <a:r>
              <a:rPr lang="en-US" dirty="0">
                <a:solidFill>
                  <a:srgbClr val="000000"/>
                </a:solidFill>
                <a:latin typeface="Calibri"/>
                <a:ea typeface="Calibri"/>
                <a:cs typeface="Calibri"/>
              </a:rPr>
              <a:t> stadium is het </a:t>
            </a:r>
            <a:r>
              <a:rPr lang="en-US" dirty="0" err="1">
                <a:solidFill>
                  <a:srgbClr val="000000"/>
                </a:solidFill>
                <a:latin typeface="Calibri"/>
                <a:ea typeface="Calibri"/>
                <a:cs typeface="Calibri"/>
              </a:rPr>
              <a:t>verschijnen</a:t>
            </a:r>
            <a:r>
              <a:rPr lang="en-US" dirty="0">
                <a:solidFill>
                  <a:srgbClr val="000000"/>
                </a:solidFill>
                <a:latin typeface="Calibri"/>
                <a:ea typeface="Calibri"/>
                <a:cs typeface="Calibri"/>
              </a:rPr>
              <a:t> van:</a:t>
            </a:r>
          </a:p>
          <a:p>
            <a:pPr marL="742950" lvl="1" indent="-285750">
              <a:buFont typeface="Arial,Sans-Serif"/>
              <a:buChar char="•"/>
            </a:pPr>
            <a:r>
              <a:rPr lang="en-US" dirty="0" err="1">
                <a:solidFill>
                  <a:srgbClr val="000000"/>
                </a:solidFill>
                <a:latin typeface="Calibri"/>
                <a:ea typeface="Calibri"/>
                <a:cs typeface="Calibri"/>
              </a:rPr>
              <a:t>Egocentrisme</a:t>
            </a:r>
            <a:r>
              <a:rPr lang="en-US" dirty="0">
                <a:solidFill>
                  <a:srgbClr val="000000"/>
                </a:solidFill>
                <a:latin typeface="Calibri"/>
                <a:ea typeface="Calibri"/>
                <a:cs typeface="Calibri"/>
              </a:rPr>
              <a:t>: Liam </a:t>
            </a:r>
            <a:r>
              <a:rPr lang="en-US" dirty="0" err="1">
                <a:solidFill>
                  <a:srgbClr val="000000"/>
                </a:solidFill>
                <a:latin typeface="Calibri"/>
                <a:ea typeface="Calibri"/>
                <a:cs typeface="Calibri"/>
              </a:rPr>
              <a:t>heeft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soms</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moeite</a:t>
            </a:r>
            <a:r>
              <a:rPr lang="en-US" dirty="0">
                <a:solidFill>
                  <a:srgbClr val="000000"/>
                </a:solidFill>
                <a:latin typeface="Calibri"/>
                <a:ea typeface="Calibri"/>
                <a:cs typeface="Calibri"/>
              </a:rPr>
              <a:t> om de </a:t>
            </a:r>
            <a:r>
              <a:rPr lang="en-US" dirty="0" err="1">
                <a:solidFill>
                  <a:srgbClr val="000000"/>
                </a:solidFill>
                <a:latin typeface="Calibri"/>
                <a:ea typeface="Calibri"/>
                <a:cs typeface="Calibri"/>
              </a:rPr>
              <a:t>aandacht</a:t>
            </a:r>
            <a:r>
              <a:rPr lang="en-US" dirty="0">
                <a:solidFill>
                  <a:srgbClr val="000000"/>
                </a:solidFill>
                <a:latin typeface="Calibri"/>
                <a:ea typeface="Calibri"/>
                <a:cs typeface="Calibri"/>
              </a:rPr>
              <a:t> van </a:t>
            </a:r>
            <a:r>
              <a:rPr lang="en-US" dirty="0" err="1">
                <a:solidFill>
                  <a:srgbClr val="000000"/>
                </a:solidFill>
                <a:latin typeface="Calibri"/>
                <a:ea typeface="Calibri"/>
                <a:cs typeface="Calibri"/>
              </a:rPr>
              <a:t>zijn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ouders</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te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delen</a:t>
            </a:r>
            <a:r>
              <a:rPr lang="en-US" dirty="0">
                <a:solidFill>
                  <a:srgbClr val="000000"/>
                </a:solidFill>
                <a:latin typeface="Calibri"/>
                <a:ea typeface="Calibri"/>
                <a:cs typeface="Calibri"/>
              </a:rPr>
              <a:t> met Owen, wat </a:t>
            </a:r>
            <a:r>
              <a:rPr lang="en-US" dirty="0" err="1">
                <a:solidFill>
                  <a:srgbClr val="000000"/>
                </a:solidFill>
                <a:latin typeface="Calibri"/>
                <a:ea typeface="Calibri"/>
                <a:cs typeface="Calibri"/>
              </a:rPr>
              <a:t>een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teken</a:t>
            </a:r>
            <a:r>
              <a:rPr lang="en-US" dirty="0">
                <a:solidFill>
                  <a:srgbClr val="000000"/>
                </a:solidFill>
                <a:latin typeface="Calibri"/>
                <a:ea typeface="Calibri"/>
                <a:cs typeface="Calibri"/>
              </a:rPr>
              <a:t> is van </a:t>
            </a:r>
            <a:r>
              <a:rPr lang="en-US" dirty="0" err="1">
                <a:solidFill>
                  <a:srgbClr val="000000"/>
                </a:solidFill>
                <a:latin typeface="Calibri"/>
                <a:ea typeface="Calibri"/>
                <a:cs typeface="Calibri"/>
              </a:rPr>
              <a:t>egocentrisme</a:t>
            </a:r>
            <a:r>
              <a:rPr lang="en-US" dirty="0">
                <a:solidFill>
                  <a:srgbClr val="000000"/>
                </a:solidFill>
                <a:latin typeface="Calibri"/>
                <a:ea typeface="Calibri"/>
                <a:cs typeface="Calibri"/>
              </a:rPr>
              <a:t>. Hij </a:t>
            </a:r>
            <a:r>
              <a:rPr lang="en-US" dirty="0" err="1">
                <a:solidFill>
                  <a:srgbClr val="000000"/>
                </a:solidFill>
                <a:latin typeface="Calibri"/>
                <a:ea typeface="Calibri"/>
                <a:cs typeface="Calibri"/>
              </a:rPr>
              <a:t>ziet</a:t>
            </a:r>
            <a:r>
              <a:rPr lang="en-US" dirty="0">
                <a:solidFill>
                  <a:srgbClr val="000000"/>
                </a:solidFill>
                <a:latin typeface="Calibri"/>
                <a:ea typeface="Calibri"/>
                <a:cs typeface="Calibri"/>
              </a:rPr>
              <a:t> de </a:t>
            </a:r>
            <a:r>
              <a:rPr lang="en-US" dirty="0" err="1">
                <a:solidFill>
                  <a:srgbClr val="000000"/>
                </a:solidFill>
                <a:latin typeface="Calibri"/>
                <a:ea typeface="Calibri"/>
                <a:cs typeface="Calibri"/>
              </a:rPr>
              <a:t>wereld</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voornamelijk</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vanuit</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zijn</a:t>
            </a:r>
            <a:r>
              <a:rPr lang="en-US" dirty="0">
                <a:solidFill>
                  <a:srgbClr val="000000"/>
                </a:solidFill>
                <a:latin typeface="Calibri"/>
                <a:ea typeface="Calibri"/>
                <a:cs typeface="Calibri"/>
              </a:rPr>
              <a:t> eigen </a:t>
            </a:r>
            <a:r>
              <a:rPr lang="en-US" dirty="0" err="1">
                <a:solidFill>
                  <a:srgbClr val="000000"/>
                </a:solidFill>
                <a:latin typeface="Calibri"/>
                <a:ea typeface="Calibri"/>
                <a:cs typeface="Calibri"/>
              </a:rPr>
              <a:t>perspectief</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vindt</a:t>
            </a:r>
            <a:r>
              <a:rPr lang="en-US" dirty="0">
                <a:solidFill>
                  <a:srgbClr val="000000"/>
                </a:solidFill>
                <a:latin typeface="Calibri"/>
                <a:ea typeface="Calibri"/>
                <a:cs typeface="Calibri"/>
              </a:rPr>
              <a:t> het </a:t>
            </a:r>
            <a:r>
              <a:rPr lang="en-US" dirty="0" err="1">
                <a:solidFill>
                  <a:srgbClr val="000000"/>
                </a:solidFill>
                <a:latin typeface="Calibri"/>
                <a:ea typeface="Calibri"/>
                <a:cs typeface="Calibri"/>
              </a:rPr>
              <a:t>moeilijk</a:t>
            </a:r>
            <a:r>
              <a:rPr lang="en-US" dirty="0">
                <a:solidFill>
                  <a:srgbClr val="000000"/>
                </a:solidFill>
                <a:latin typeface="Calibri"/>
                <a:ea typeface="Calibri"/>
                <a:cs typeface="Calibri"/>
              </a:rPr>
              <a:t> om de </a:t>
            </a:r>
            <a:r>
              <a:rPr lang="en-US" dirty="0" err="1">
                <a:solidFill>
                  <a:srgbClr val="000000"/>
                </a:solidFill>
                <a:latin typeface="Calibri"/>
                <a:ea typeface="Calibri"/>
                <a:cs typeface="Calibri"/>
              </a:rPr>
              <a:t>behoeften</a:t>
            </a:r>
            <a:r>
              <a:rPr lang="en-US" dirty="0">
                <a:solidFill>
                  <a:srgbClr val="000000"/>
                </a:solidFill>
                <a:latin typeface="Calibri"/>
                <a:ea typeface="Calibri"/>
                <a:cs typeface="Calibri"/>
              </a:rPr>
              <a:t> van </a:t>
            </a:r>
            <a:r>
              <a:rPr lang="en-US" dirty="0" err="1">
                <a:solidFill>
                  <a:srgbClr val="000000"/>
                </a:solidFill>
                <a:latin typeface="Calibri"/>
                <a:ea typeface="Calibri"/>
                <a:cs typeface="Calibri"/>
              </a:rPr>
              <a:t>anderen</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volledig</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te</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begrijpen</a:t>
            </a:r>
            <a:r>
              <a:rPr lang="en-US" dirty="0">
                <a:solidFill>
                  <a:srgbClr val="000000"/>
                </a:solidFill>
                <a:latin typeface="Calibri"/>
                <a:ea typeface="Calibri"/>
                <a:cs typeface="Calibri"/>
              </a:rPr>
              <a:t>.</a:t>
            </a:r>
          </a:p>
          <a:p>
            <a:pPr marL="742950" lvl="1" indent="-285750">
              <a:buFont typeface="Arial,Sans-Serif"/>
              <a:buChar char="•"/>
            </a:pPr>
            <a:r>
              <a:rPr lang="en-US" dirty="0" err="1">
                <a:solidFill>
                  <a:srgbClr val="000000"/>
                </a:solidFill>
                <a:latin typeface="Calibri"/>
                <a:ea typeface="Calibri"/>
                <a:cs typeface="Calibri"/>
              </a:rPr>
              <a:t>Animisme</a:t>
            </a:r>
            <a:r>
              <a:rPr lang="en-US" dirty="0">
                <a:solidFill>
                  <a:srgbClr val="000000"/>
                </a:solidFill>
                <a:latin typeface="Calibri"/>
                <a:ea typeface="Calibri"/>
                <a:cs typeface="Calibri"/>
              </a:rPr>
              <a:t>: </a:t>
            </a:r>
            <a:r>
              <a:rPr lang="en-US" dirty="0">
                <a:solidFill>
                  <a:schemeClr val="dk1"/>
                </a:solidFill>
                <a:latin typeface="Calibri"/>
                <a:ea typeface="Calibri"/>
                <a:cs typeface="Calibri"/>
              </a:rPr>
              <a:t>Liam </a:t>
            </a:r>
            <a:r>
              <a:rPr lang="en-US" dirty="0" err="1">
                <a:solidFill>
                  <a:schemeClr val="dk1"/>
                </a:solidFill>
                <a:latin typeface="Calibri"/>
                <a:ea typeface="Calibri"/>
                <a:cs typeface="Calibri"/>
              </a:rPr>
              <a:t>gelooft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dat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zijn</a:t>
            </a:r>
            <a:r>
              <a:rPr lang="en-US" dirty="0">
                <a:solidFill>
                  <a:schemeClr val="dk1"/>
                </a:solidFill>
                <a:latin typeface="Calibri"/>
                <a:ea typeface="Calibri"/>
                <a:cs typeface="Calibri"/>
              </a:rPr>
              <a:t> pop </a:t>
            </a:r>
            <a:r>
              <a:rPr lang="en-US" dirty="0" err="1">
                <a:solidFill>
                  <a:schemeClr val="dk1"/>
                </a:solidFill>
                <a:latin typeface="Calibri"/>
                <a:ea typeface="Calibri"/>
                <a:cs typeface="Calibri"/>
              </a:rPr>
              <a:t>gevoelens</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heeft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nood</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heeft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aan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drinken</a:t>
            </a:r>
            <a:r>
              <a:rPr lang="en-US" dirty="0">
                <a:solidFill>
                  <a:schemeClr val="dk1"/>
                </a:solidFill>
                <a:latin typeface="Calibri"/>
                <a:ea typeface="Calibri"/>
                <a:cs typeface="Calibri"/>
              </a:rPr>
              <a:t>. Hij </a:t>
            </a:r>
            <a:r>
              <a:rPr lang="en-US" dirty="0" err="1">
                <a:solidFill>
                  <a:schemeClr val="dk1"/>
                </a:solidFill>
                <a:latin typeface="Calibri"/>
                <a:ea typeface="Calibri"/>
                <a:cs typeface="Calibri"/>
              </a:rPr>
              <a:t>geeft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dus</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zijn</a:t>
            </a:r>
            <a:r>
              <a:rPr lang="en-US" dirty="0">
                <a:solidFill>
                  <a:schemeClr val="dk1"/>
                </a:solidFill>
                <a:latin typeface="Calibri"/>
                <a:ea typeface="Calibri"/>
                <a:cs typeface="Calibri"/>
              </a:rPr>
              <a:t> object </a:t>
            </a:r>
            <a:r>
              <a:rPr lang="en-US" dirty="0" err="1">
                <a:solidFill>
                  <a:schemeClr val="dk1"/>
                </a:solidFill>
                <a:latin typeface="Calibri"/>
                <a:ea typeface="Calibri"/>
                <a:cs typeface="Calibri"/>
              </a:rPr>
              <a:t>levende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kenmerken</a:t>
            </a:r>
            <a:r>
              <a:rPr lang="en-US" dirty="0">
                <a:solidFill>
                  <a:schemeClr val="dk1"/>
                </a:solidFill>
                <a:latin typeface="Calibri"/>
                <a:ea typeface="Calibri"/>
                <a:cs typeface="Calibri"/>
              </a:rPr>
              <a:t>.</a:t>
            </a:r>
          </a:p>
          <a:p>
            <a:pPr marL="742950" lvl="1" indent="-285750">
              <a:buFont typeface="Arial,Sans-Serif"/>
              <a:buChar char="•"/>
            </a:pPr>
            <a:r>
              <a:rPr lang="en-US" dirty="0" err="1">
                <a:solidFill>
                  <a:schemeClr val="dk1"/>
                </a:solidFill>
                <a:latin typeface="Calibri"/>
                <a:ea typeface="Calibri"/>
                <a:cs typeface="Calibri"/>
              </a:rPr>
              <a:t>Centratie</a:t>
            </a:r>
            <a:r>
              <a:rPr lang="en-US" dirty="0">
                <a:solidFill>
                  <a:schemeClr val="dk1"/>
                </a:solidFill>
                <a:latin typeface="Calibri"/>
                <a:ea typeface="Calibri"/>
                <a:cs typeface="Calibri"/>
              </a:rPr>
              <a:t>:  Liam </a:t>
            </a:r>
            <a:r>
              <a:rPr lang="en-US" dirty="0" err="1">
                <a:solidFill>
                  <a:schemeClr val="dk1"/>
                </a:solidFill>
                <a:latin typeface="Calibri"/>
                <a:ea typeface="Calibri"/>
                <a:cs typeface="Calibri"/>
              </a:rPr>
              <a:t>focust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zich</a:t>
            </a:r>
            <a:r>
              <a:rPr lang="en-US" dirty="0">
                <a:solidFill>
                  <a:schemeClr val="dk1"/>
                </a:solidFill>
                <a:latin typeface="Calibri"/>
                <a:ea typeface="Calibri"/>
                <a:cs typeface="Calibri"/>
              </a:rPr>
              <a:t> in de casus op </a:t>
            </a:r>
            <a:r>
              <a:rPr lang="en-US" dirty="0" err="1">
                <a:solidFill>
                  <a:schemeClr val="dk1"/>
                </a:solidFill>
                <a:latin typeface="Calibri"/>
                <a:ea typeface="Calibri"/>
                <a:cs typeface="Calibri"/>
              </a:rPr>
              <a:t>één</a:t>
            </a:r>
            <a:r>
              <a:rPr lang="en-US" dirty="0">
                <a:solidFill>
                  <a:schemeClr val="dk1"/>
                </a:solidFill>
                <a:latin typeface="Calibri"/>
                <a:ea typeface="Calibri"/>
                <a:cs typeface="Calibri"/>
              </a:rPr>
              <a:t> aspect van </a:t>
            </a:r>
            <a:r>
              <a:rPr lang="en-US" dirty="0" err="1">
                <a:solidFill>
                  <a:schemeClr val="dk1"/>
                </a:solidFill>
                <a:latin typeface="Calibri"/>
                <a:ea typeface="Calibri"/>
                <a:cs typeface="Calibri"/>
              </a:rPr>
              <a:t>een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situatie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tegelijk</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Bijvoorbeeld</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wanneer</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hij</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bezig</a:t>
            </a:r>
            <a:r>
              <a:rPr lang="en-US" dirty="0">
                <a:solidFill>
                  <a:schemeClr val="dk1"/>
                </a:solidFill>
                <a:latin typeface="Calibri"/>
                <a:ea typeface="Calibri"/>
                <a:cs typeface="Calibri"/>
              </a:rPr>
              <a:t> is met het </a:t>
            </a:r>
            <a:r>
              <a:rPr lang="en-US" dirty="0" err="1">
                <a:solidFill>
                  <a:schemeClr val="dk1"/>
                </a:solidFill>
                <a:latin typeface="Calibri"/>
                <a:ea typeface="Calibri"/>
                <a:cs typeface="Calibri"/>
              </a:rPr>
              <a:t>voeden</a:t>
            </a:r>
            <a:r>
              <a:rPr lang="en-US" dirty="0">
                <a:solidFill>
                  <a:schemeClr val="dk1"/>
                </a:solidFill>
                <a:latin typeface="Calibri"/>
                <a:ea typeface="Calibri"/>
                <a:cs typeface="Calibri"/>
              </a:rPr>
              <a:t> van </a:t>
            </a:r>
            <a:r>
              <a:rPr lang="en-US" dirty="0" err="1">
                <a:solidFill>
                  <a:schemeClr val="dk1"/>
                </a:solidFill>
                <a:latin typeface="Calibri"/>
                <a:ea typeface="Calibri"/>
                <a:cs typeface="Calibri"/>
              </a:rPr>
              <a:t>zijn</a:t>
            </a:r>
            <a:r>
              <a:rPr lang="en-US" dirty="0">
                <a:solidFill>
                  <a:schemeClr val="dk1"/>
                </a:solidFill>
                <a:latin typeface="Calibri"/>
                <a:ea typeface="Calibri"/>
                <a:cs typeface="Calibri"/>
              </a:rPr>
              <a:t> pop, </a:t>
            </a:r>
            <a:r>
              <a:rPr lang="en-US" dirty="0" err="1">
                <a:solidFill>
                  <a:schemeClr val="dk1"/>
                </a:solidFill>
                <a:latin typeface="Calibri"/>
                <a:ea typeface="Calibri"/>
                <a:cs typeface="Calibri"/>
              </a:rPr>
              <a:t>kan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hij</a:t>
            </a:r>
            <a:r>
              <a:rPr lang="en-US" dirty="0">
                <a:solidFill>
                  <a:schemeClr val="dk1"/>
                </a:solidFill>
                <a:latin typeface="Calibri"/>
                <a:ea typeface="Calibri"/>
                <a:cs typeface="Calibri"/>
              </a:rPr>
              <a:t> zo </a:t>
            </a:r>
            <a:r>
              <a:rPr lang="en-US" dirty="0" err="1">
                <a:solidFill>
                  <a:schemeClr val="dk1"/>
                </a:solidFill>
                <a:latin typeface="Calibri"/>
                <a:ea typeface="Calibri"/>
                <a:cs typeface="Calibri"/>
              </a:rPr>
              <a:t>gefocust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zijn</a:t>
            </a:r>
            <a:r>
              <a:rPr lang="en-US" dirty="0">
                <a:solidFill>
                  <a:schemeClr val="dk1"/>
                </a:solidFill>
                <a:latin typeface="Calibri"/>
                <a:ea typeface="Calibri"/>
                <a:cs typeface="Calibri"/>
              </a:rPr>
              <a:t> op </a:t>
            </a:r>
            <a:r>
              <a:rPr lang="en-US" dirty="0" err="1">
                <a:solidFill>
                  <a:schemeClr val="dk1"/>
                </a:solidFill>
                <a:latin typeface="Calibri"/>
                <a:ea typeface="Calibri"/>
                <a:cs typeface="Calibri"/>
              </a:rPr>
              <a:t>deze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taak</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dat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hij</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niet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opmerkt</a:t>
            </a:r>
            <a:r>
              <a:rPr lang="en-US" dirty="0">
                <a:solidFill>
                  <a:schemeClr val="dk1"/>
                </a:solidFill>
                <a:latin typeface="Calibri"/>
                <a:ea typeface="Calibri"/>
                <a:cs typeface="Calibri"/>
              </a:rPr>
              <a:t> wat er </a:t>
            </a:r>
            <a:r>
              <a:rPr lang="en-US" dirty="0" err="1">
                <a:solidFill>
                  <a:schemeClr val="dk1"/>
                </a:solidFill>
                <a:latin typeface="Calibri"/>
                <a:ea typeface="Calibri"/>
                <a:cs typeface="Calibri"/>
              </a:rPr>
              <a:t>verder</a:t>
            </a:r>
            <a:r>
              <a:rPr lang="en-US" dirty="0">
                <a:solidFill>
                  <a:schemeClr val="dk1"/>
                </a:solidFill>
                <a:latin typeface="Calibri"/>
                <a:ea typeface="Calibri"/>
                <a:cs typeface="Calibri"/>
              </a:rPr>
              <a:t> om hem </a:t>
            </a:r>
            <a:r>
              <a:rPr lang="en-US" dirty="0" err="1">
                <a:solidFill>
                  <a:schemeClr val="dk1"/>
                </a:solidFill>
                <a:latin typeface="Calibri"/>
                <a:ea typeface="Calibri"/>
                <a:cs typeface="Calibri"/>
              </a:rPr>
              <a:t>heen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gebeurt</a:t>
            </a:r>
            <a:endParaRPr lang="en-US" dirty="0">
              <a:solidFill>
                <a:schemeClr val="dk1"/>
              </a:solidFill>
              <a:latin typeface="Calibri"/>
              <a:ea typeface="Calibri"/>
              <a:cs typeface="Calibri"/>
            </a:endParaRPr>
          </a:p>
          <a:p>
            <a:pPr marL="742950" lvl="1" indent="-285750">
              <a:buFont typeface="Arial,Sans-Serif"/>
              <a:buChar char="•"/>
            </a:pPr>
            <a:r>
              <a:rPr lang="en-US" dirty="0" err="1">
                <a:solidFill>
                  <a:schemeClr val="dk1"/>
                </a:solidFill>
                <a:latin typeface="Calibri"/>
                <a:ea typeface="Calibri"/>
                <a:cs typeface="Calibri"/>
              </a:rPr>
              <a:t>Onomkeerbaarheid</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geen</a:t>
            </a:r>
            <a:r>
              <a:rPr lang="en-US" dirty="0">
                <a:solidFill>
                  <a:schemeClr val="dk1"/>
                </a:solidFill>
                <a:latin typeface="Calibri"/>
                <a:ea typeface="Calibri"/>
                <a:cs typeface="Calibri"/>
              </a:rPr>
              <a:t> info in de casus</a:t>
            </a:r>
          </a:p>
          <a:p>
            <a:pPr marL="742950" lvl="1" indent="-285750">
              <a:buFont typeface="Arial,Sans-Serif"/>
              <a:buChar char="•"/>
            </a:pPr>
            <a:r>
              <a:rPr lang="en-US" dirty="0" err="1">
                <a:solidFill>
                  <a:schemeClr val="dk1"/>
                </a:solidFill>
                <a:latin typeface="Calibri"/>
                <a:ea typeface="Calibri"/>
                <a:cs typeface="Calibri"/>
              </a:rPr>
              <a:t>Symbolisch</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spel</a:t>
            </a:r>
            <a:r>
              <a:rPr lang="en-US" dirty="0">
                <a:solidFill>
                  <a:schemeClr val="dk1"/>
                </a:solidFill>
                <a:latin typeface="Calibri"/>
                <a:ea typeface="Calibri"/>
                <a:cs typeface="Calibri"/>
              </a:rPr>
              <a:t>: Liam </a:t>
            </a:r>
            <a:r>
              <a:rPr lang="en-US" dirty="0" err="1">
                <a:solidFill>
                  <a:schemeClr val="dk1"/>
                </a:solidFill>
                <a:latin typeface="Calibri"/>
                <a:ea typeface="Calibri"/>
                <a:cs typeface="Calibri"/>
              </a:rPr>
              <a:t>gebruikt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symbolisch</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denken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wanneer</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hij</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zijn</a:t>
            </a:r>
            <a:r>
              <a:rPr lang="en-US" dirty="0">
                <a:solidFill>
                  <a:schemeClr val="dk1"/>
                </a:solidFill>
                <a:latin typeface="Calibri"/>
                <a:ea typeface="Calibri"/>
                <a:cs typeface="Calibri"/>
              </a:rPr>
              <a:t> pop </a:t>
            </a:r>
            <a:r>
              <a:rPr lang="en-US" dirty="0" err="1">
                <a:solidFill>
                  <a:schemeClr val="dk1"/>
                </a:solidFill>
                <a:latin typeface="Calibri"/>
                <a:ea typeface="Calibri"/>
                <a:cs typeface="Calibri"/>
              </a:rPr>
              <a:t>voedt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verschoont</a:t>
            </a:r>
            <a:r>
              <a:rPr lang="en-US" dirty="0">
                <a:solidFill>
                  <a:schemeClr val="dk1"/>
                </a:solidFill>
                <a:latin typeface="Calibri"/>
                <a:ea typeface="Calibri"/>
                <a:cs typeface="Calibri"/>
              </a:rPr>
              <a:t>, wat </a:t>
            </a:r>
            <a:r>
              <a:rPr lang="en-US" dirty="0" err="1">
                <a:solidFill>
                  <a:schemeClr val="dk1"/>
                </a:solidFill>
                <a:latin typeface="Calibri"/>
                <a:ea typeface="Calibri"/>
                <a:cs typeface="Calibri"/>
              </a:rPr>
              <a:t>aangeeft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dat</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hij</a:t>
            </a:r>
            <a:r>
              <a:rPr lang="en-US" dirty="0">
                <a:solidFill>
                  <a:schemeClr val="dk1"/>
                </a:solidFill>
                <a:latin typeface="Calibri"/>
                <a:ea typeface="Calibri"/>
                <a:cs typeface="Calibri"/>
              </a:rPr>
              <a:t> in </a:t>
            </a:r>
            <a:r>
              <a:rPr lang="en-US" dirty="0" err="1">
                <a:solidFill>
                  <a:schemeClr val="dk1"/>
                </a:solidFill>
                <a:latin typeface="Calibri"/>
                <a:ea typeface="Calibri"/>
                <a:cs typeface="Calibri"/>
              </a:rPr>
              <a:t>staat</a:t>
            </a:r>
            <a:r>
              <a:rPr lang="en-US" dirty="0">
                <a:solidFill>
                  <a:schemeClr val="dk1"/>
                </a:solidFill>
                <a:latin typeface="Calibri"/>
                <a:ea typeface="Calibri"/>
                <a:cs typeface="Calibri"/>
              </a:rPr>
              <a:t> is om </a:t>
            </a:r>
            <a:r>
              <a:rPr lang="en-US" dirty="0" err="1">
                <a:solidFill>
                  <a:schemeClr val="dk1"/>
                </a:solidFill>
                <a:latin typeface="Calibri"/>
                <a:ea typeface="Calibri"/>
                <a:cs typeface="Calibri"/>
              </a:rPr>
              <a:t>objecten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gebeurtenissen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te</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representeren</a:t>
            </a:r>
            <a:r>
              <a:rPr lang="en-US" dirty="0">
                <a:solidFill>
                  <a:schemeClr val="dk1"/>
                </a:solidFill>
                <a:latin typeface="Calibri"/>
                <a:ea typeface="Calibri"/>
                <a:cs typeface="Calibri"/>
              </a:rPr>
              <a:t> met </a:t>
            </a:r>
            <a:r>
              <a:rPr lang="en-US" dirty="0" err="1">
                <a:solidFill>
                  <a:schemeClr val="dk1"/>
                </a:solidFill>
                <a:latin typeface="Calibri"/>
                <a:ea typeface="Calibri"/>
                <a:cs typeface="Calibri"/>
              </a:rPr>
              <a:t>symbolen</a:t>
            </a:r>
            <a:r>
              <a:rPr lang="en-US" dirty="0">
                <a:solidFill>
                  <a:schemeClr val="dk1"/>
                </a:solidFill>
                <a:latin typeface="Calibri"/>
                <a:ea typeface="Calibri"/>
                <a:cs typeface="Calibri"/>
              </a:rPr>
              <a:t>.</a:t>
            </a:r>
          </a:p>
          <a:p>
            <a:pPr marL="742950" lvl="1" indent="-285750">
              <a:buFont typeface="Arial,Sans-Serif"/>
              <a:buChar char="•"/>
            </a:pPr>
            <a:r>
              <a:rPr lang="en-US" dirty="0" err="1">
                <a:solidFill>
                  <a:schemeClr val="dk1"/>
                </a:solidFill>
                <a:latin typeface="Calibri"/>
                <a:ea typeface="Calibri"/>
                <a:cs typeface="Calibri"/>
              </a:rPr>
              <a:t>Beginnend</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logisch</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redeneren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geen</a:t>
            </a:r>
            <a:r>
              <a:rPr lang="en-US" dirty="0">
                <a:solidFill>
                  <a:schemeClr val="dk1"/>
                </a:solidFill>
                <a:latin typeface="Calibri"/>
                <a:ea typeface="Calibri"/>
                <a:cs typeface="Calibri"/>
              </a:rPr>
              <a:t> </a:t>
            </a:r>
            <a:r>
              <a:rPr lang="en-US" dirty="0" err="1">
                <a:solidFill>
                  <a:schemeClr val="dk1"/>
                </a:solidFill>
                <a:latin typeface="Calibri"/>
                <a:ea typeface="Calibri"/>
                <a:cs typeface="Calibri"/>
              </a:rPr>
              <a:t>bijzonder</a:t>
            </a:r>
            <a:r>
              <a:rPr lang="en-US" dirty="0">
                <a:solidFill>
                  <a:schemeClr val="dk1"/>
                </a:solidFill>
                <a:latin typeface="Calibri"/>
                <a:ea typeface="Calibri"/>
                <a:cs typeface="Calibri"/>
              </a:rPr>
              <a:t> info in de casus</a:t>
            </a:r>
            <a:endParaRPr lang="en-US" sz="1100" dirty="0">
              <a:solidFill>
                <a:schemeClr val="dk1"/>
              </a:solidFill>
              <a:ea typeface="Calibri"/>
              <a:cs typeface="Calibri"/>
            </a:endParaRPr>
          </a:p>
          <a:p>
            <a:endParaRPr lang="en-US" dirty="0">
              <a:latin typeface="Calibri"/>
              <a:ea typeface="Calibri"/>
              <a:cs typeface="Calibri"/>
            </a:endParaRPr>
          </a:p>
          <a:p>
            <a:pPr marL="285750" indent="-285750">
              <a:buFont typeface="Arial,Sans-Serif"/>
              <a:buChar char="•"/>
            </a:pPr>
            <a:endParaRPr lang="en-US" dirty="0">
              <a:solidFill>
                <a:srgbClr val="000000"/>
              </a:solidFill>
              <a:latin typeface="Calibri"/>
              <a:ea typeface="Calibri"/>
              <a:cs typeface="Calibri"/>
            </a:endParaRPr>
          </a:p>
          <a:p>
            <a:endParaRPr lang="en-US">
              <a:solidFill>
                <a:srgbClr val="111111"/>
              </a:solidFill>
              <a:latin typeface="-apple-system"/>
            </a:endParaRPr>
          </a:p>
          <a:p>
            <a:pPr marL="228600" lvl="1" indent="-228600">
              <a:buFont typeface=""/>
              <a:buAutoNum type="arabicPeriod"/>
            </a:pPr>
            <a:endParaRPr lang="en-US">
              <a:solidFill>
                <a:srgbClr val="111111"/>
              </a:solidFill>
              <a:latin typeface="-apple-system"/>
            </a:endParaRPr>
          </a:p>
        </p:txBody>
      </p:sp>
    </p:spTree>
    <p:extLst>
      <p:ext uri="{BB962C8B-B14F-4D97-AF65-F5344CB8AC3E}">
        <p14:creationId xmlns:p14="http://schemas.microsoft.com/office/powerpoint/2010/main" val="2332007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15B9-E2DB-3EF8-7E81-845C574D4462}"/>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D6938740-319C-1181-EA05-C05FD908BE13}"/>
              </a:ext>
            </a:extLst>
          </p:cNvPr>
          <p:cNvSpPr txBox="1">
            <a:spLocks/>
          </p:cNvSpPr>
          <p:nvPr/>
        </p:nvSpPr>
        <p:spPr>
          <a:xfrm>
            <a:off x="252850" y="628364"/>
            <a:ext cx="11942225" cy="5701316"/>
          </a:xfrm>
          <a:prstGeom prst="rect">
            <a:avLst/>
          </a:prstGeom>
        </p:spPr>
        <p:txBody>
          <a:bodyPr vert="horz" lIns="91440" tIns="45720" rIns="91440" bIns="45720" rtlCol="0" anchor="t">
            <a:normAutofit lnSpcReduction="1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dirty="0">
                <a:solidFill>
                  <a:prstClr val="black"/>
                </a:solidFill>
                <a:latin typeface="Calibri Light"/>
                <a:ea typeface="Roboto"/>
                <a:cs typeface="Calibri Light"/>
              </a:rPr>
              <a:t>Mogelijke </a:t>
            </a:r>
            <a:r>
              <a:rPr lang="nl-NL" sz="3100" b="1" dirty="0">
                <a:solidFill>
                  <a:schemeClr val="accent1"/>
                </a:solidFill>
                <a:latin typeface="Calibri Light"/>
                <a:ea typeface="Roboto"/>
                <a:cs typeface="Calibri Light"/>
              </a:rPr>
              <a:t>conclusie </a:t>
            </a:r>
            <a:r>
              <a:rPr lang="nl-NL" sz="2900" b="1" dirty="0">
                <a:solidFill>
                  <a:prstClr val="black"/>
                </a:solidFill>
                <a:latin typeface="Calibri Light"/>
                <a:ea typeface="Roboto"/>
                <a:cs typeface="Calibri Light"/>
              </a:rPr>
              <a:t>(de verwachtingen als leraar bepaal je zelf)</a:t>
            </a:r>
            <a:br>
              <a:rPr lang="nl-NL" sz="3100" b="1" dirty="0">
                <a:latin typeface="Calibri Light"/>
                <a:ea typeface="Roboto"/>
                <a:cs typeface="Calibri Light"/>
              </a:rPr>
            </a:br>
            <a:endParaRPr lang="nl-NL" sz="2900" b="1">
              <a:solidFill>
                <a:prstClr val="black"/>
              </a:solidFill>
              <a:latin typeface="Calibri Light"/>
              <a:ea typeface="Roboto"/>
              <a:cs typeface="Calibri Light"/>
            </a:endParaRPr>
          </a:p>
          <a:p>
            <a:pPr marL="256540" indent="-256540">
              <a:buNone/>
            </a:pPr>
            <a:r>
              <a:rPr lang="nl-NL" sz="2000" b="1" dirty="0">
                <a:solidFill>
                  <a:schemeClr val="dk1"/>
                </a:solidFill>
                <a:latin typeface="Calibri"/>
                <a:ea typeface="+mn-ea"/>
              </a:rPr>
              <a:t>Iets signaleren over de ontwikkeling van Owen?</a:t>
            </a:r>
            <a:endParaRPr lang="nl-NL" sz="2000" b="1" dirty="0">
              <a:solidFill>
                <a:schemeClr val="dk1"/>
              </a:solidFill>
              <a:latin typeface="Calibri"/>
              <a:ea typeface="Calibri"/>
              <a:cs typeface="Calibri"/>
            </a:endParaRPr>
          </a:p>
          <a:p>
            <a:pPr marL="256540" indent="-256540">
              <a:buFont typeface="Arial"/>
              <a:buChar char="•"/>
            </a:pPr>
            <a:r>
              <a:rPr lang="nl-NL" sz="1800" dirty="0">
                <a:solidFill>
                  <a:schemeClr val="dk1"/>
                </a:solidFill>
                <a:latin typeface="Calibri"/>
                <a:ea typeface="Calibri"/>
                <a:cs typeface="Calibri"/>
              </a:rPr>
              <a:t>Owen zit volgens zijn cognitieve kenmerken in de ontwikkeling in het sensomotorisch stadium wat te verwachten is volgens zijn leeftijd. Hij vertoont duidelijk reflexmatig gedrag en primaire circulaire reacties. Ook dit valt binnen het verwachtingspatroon van zijn ontwikkeling. We merken nog geen objectpermanentie op, secundaire circulaire reacties, tertiaire circulaire reacties of coördinatie van schema's. Maar ook dit is te verwachten voor een baby van 4 weken oud. Op basis van deze casus zou ik besluiten dat de cognitieve ontwikkeling van Owen normaal verloopt en ik (voorlopig) niets moet signaleren.</a:t>
            </a:r>
          </a:p>
          <a:p>
            <a:pPr marL="256540" indent="-256540">
              <a:buFont typeface="Arial"/>
              <a:buChar char="•"/>
            </a:pPr>
            <a:endParaRPr lang="nl-NL" sz="1800" dirty="0">
              <a:solidFill>
                <a:schemeClr val="dk1"/>
              </a:solidFill>
              <a:latin typeface="Calibri"/>
              <a:ea typeface="Calibri"/>
              <a:cs typeface="Calibri"/>
            </a:endParaRPr>
          </a:p>
          <a:p>
            <a:pPr marL="256540" indent="-256540">
              <a:buNone/>
            </a:pPr>
            <a:r>
              <a:rPr lang="nl-NL" sz="2000" b="1" dirty="0">
                <a:solidFill>
                  <a:schemeClr val="dk1"/>
                </a:solidFill>
                <a:latin typeface="Calibri"/>
                <a:ea typeface="Calibri"/>
                <a:cs typeface="Calibri"/>
              </a:rPr>
              <a:t>Gedrag van Liam verklaren</a:t>
            </a:r>
            <a:endParaRPr lang="nl-NL" sz="2000">
              <a:solidFill>
                <a:schemeClr val="dk1"/>
              </a:solidFill>
              <a:latin typeface="Calibri"/>
              <a:ea typeface="Calibri"/>
              <a:cs typeface="Calibri"/>
            </a:endParaRPr>
          </a:p>
          <a:p>
            <a:pPr marL="256540" indent="-256540">
              <a:buFont typeface="Arial,Sans-Serif"/>
              <a:buChar char="•"/>
            </a:pPr>
            <a:r>
              <a:rPr lang="nl-NL" sz="1800" dirty="0">
                <a:solidFill>
                  <a:schemeClr val="dk1"/>
                </a:solidFill>
                <a:latin typeface="Calibri"/>
                <a:ea typeface="Calibri"/>
                <a:cs typeface="Calibri"/>
              </a:rPr>
              <a:t>Liam vertoont enkele cognitieve kenmerken die te verwachten zijn binnen de pre-operationele fase. Hij is geboeid door het symbolisch spel (met zijn pop), laat die ook levendige kenmerken bezitten (animisme) en kan daar helemaal in opgaan zodat het lijkt of hij op bepaalde momenten alleen maar daarop gefocust is (</a:t>
            </a:r>
            <a:r>
              <a:rPr lang="nl-NL" sz="1800" dirty="0" err="1">
                <a:solidFill>
                  <a:schemeClr val="dk1"/>
                </a:solidFill>
                <a:latin typeface="Calibri"/>
                <a:ea typeface="Calibri"/>
                <a:cs typeface="Calibri"/>
              </a:rPr>
              <a:t>centratie</a:t>
            </a:r>
            <a:r>
              <a:rPr lang="nl-NL" sz="1800" dirty="0">
                <a:solidFill>
                  <a:schemeClr val="dk1"/>
                </a:solidFill>
                <a:latin typeface="Calibri"/>
                <a:ea typeface="Calibri"/>
                <a:cs typeface="Calibri"/>
              </a:rPr>
              <a:t>). Hij is ook wat jaloers op de komst van de broer. Maar ook dit is bij veel kindjes op die leeftijd zo, gezien het egocentrisme. Over onomkeerbaarheid en beginnend logisch redeneren vond ik geen elementen in de casus. Op basis van de leeftijd is het ook moeilijk om daar op te merken dat Liam dit al zou kunnen.</a:t>
            </a:r>
            <a:br>
              <a:rPr lang="nl-NL" sz="1800" dirty="0">
                <a:solidFill>
                  <a:schemeClr val="dk1"/>
                </a:solidFill>
                <a:latin typeface="Calibri"/>
                <a:ea typeface="Calibri"/>
                <a:cs typeface="Calibri"/>
              </a:rPr>
            </a:br>
            <a:r>
              <a:rPr lang="nl-NL" sz="1800" dirty="0">
                <a:solidFill>
                  <a:schemeClr val="dk1"/>
                </a:solidFill>
                <a:latin typeface="Calibri"/>
                <a:ea typeface="Calibri"/>
                <a:cs typeface="Calibri"/>
              </a:rPr>
              <a:t>Het gedrag van Liam is dus goed toe te schrijven aan vaak voorkomende cognitieve kenmerken uit het pre-operationeel stadium. </a:t>
            </a:r>
          </a:p>
          <a:p>
            <a:pPr marL="0" indent="0">
              <a:buFont typeface="Arial"/>
              <a:buNone/>
            </a:pPr>
            <a:endParaRPr lang="nl-NL" sz="1800" dirty="0">
              <a:solidFill>
                <a:schemeClr val="dk1"/>
              </a:solidFill>
              <a:latin typeface="Calibri"/>
              <a:ea typeface="Calibri"/>
              <a:cs typeface="Calibri"/>
            </a:endParaRPr>
          </a:p>
        </p:txBody>
      </p:sp>
    </p:spTree>
    <p:extLst>
      <p:ext uri="{BB962C8B-B14F-4D97-AF65-F5344CB8AC3E}">
        <p14:creationId xmlns:p14="http://schemas.microsoft.com/office/powerpoint/2010/main" val="65452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CBAAA-66F2-06C0-FBC5-CDDADC690246}"/>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F7279608-4810-D291-CDD8-88BF2B9B179A}"/>
              </a:ext>
            </a:extLst>
          </p:cNvPr>
          <p:cNvSpPr txBox="1"/>
          <p:nvPr/>
        </p:nvSpPr>
        <p:spPr>
          <a:xfrm>
            <a:off x="8339827" y="5101406"/>
            <a:ext cx="3447689"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a:t>Bron: </a:t>
            </a:r>
          </a:p>
          <a:p>
            <a:r>
              <a:rPr lang="nl-NL">
                <a:ea typeface="+mn-lt"/>
                <a:cs typeface="+mn-lt"/>
              </a:rPr>
              <a:t>https://kopzorgen.be/blog/getuigenis/partner-verliezen-normaler-beschouwd/</a:t>
            </a:r>
            <a:endParaRPr lang="nl-NL"/>
          </a:p>
          <a:p>
            <a:endParaRPr lang="nl-NL" b="1"/>
          </a:p>
          <a:p>
            <a:endParaRPr lang="nl-NL" b="1"/>
          </a:p>
        </p:txBody>
      </p:sp>
      <p:sp>
        <p:nvSpPr>
          <p:cNvPr id="7" name="Tekstvak 6">
            <a:extLst>
              <a:ext uri="{FF2B5EF4-FFF2-40B4-BE49-F238E27FC236}">
                <a16:creationId xmlns:a16="http://schemas.microsoft.com/office/drawing/2014/main" id="{9ADA6FAF-48BC-0A3D-7F0D-8824FD7EC885}"/>
              </a:ext>
            </a:extLst>
          </p:cNvPr>
          <p:cNvSpPr txBox="1"/>
          <p:nvPr/>
        </p:nvSpPr>
        <p:spPr>
          <a:xfrm>
            <a:off x="4959230" y="39969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dirty="0">
                <a:solidFill>
                  <a:schemeClr val="accent1"/>
                </a:solidFill>
              </a:rPr>
              <a:t>CASUS 2 - ALERT</a:t>
            </a:r>
          </a:p>
        </p:txBody>
      </p:sp>
      <p:pic>
        <p:nvPicPr>
          <p:cNvPr id="3" name="Afbeelding 2" descr="Afbeelding met persoon, tekst, overdekt, bril&#10;&#10;Door AI gegenereerde inhoud is mogelijk onjuist.">
            <a:extLst>
              <a:ext uri="{FF2B5EF4-FFF2-40B4-BE49-F238E27FC236}">
                <a16:creationId xmlns:a16="http://schemas.microsoft.com/office/drawing/2014/main" id="{E95FA858-710E-AA56-3E0F-1F61057CA701}"/>
              </a:ext>
            </a:extLst>
          </p:cNvPr>
          <p:cNvPicPr>
            <a:picLocks noChangeAspect="1"/>
          </p:cNvPicPr>
          <p:nvPr/>
        </p:nvPicPr>
        <p:blipFill>
          <a:blip r:embed="rId2"/>
          <a:stretch>
            <a:fillRect/>
          </a:stretch>
        </p:blipFill>
        <p:spPr>
          <a:xfrm>
            <a:off x="283774" y="915389"/>
            <a:ext cx="7943850" cy="5343525"/>
          </a:xfrm>
          <a:prstGeom prst="rect">
            <a:avLst/>
          </a:prstGeom>
        </p:spPr>
      </p:pic>
    </p:spTree>
    <p:extLst>
      <p:ext uri="{BB962C8B-B14F-4D97-AF65-F5344CB8AC3E}">
        <p14:creationId xmlns:p14="http://schemas.microsoft.com/office/powerpoint/2010/main" val="3044678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1058601367"/>
              </p:ext>
            </p:extLst>
          </p:nvPr>
        </p:nvGraphicFramePr>
        <p:xfrm>
          <a:off x="158150" y="575094"/>
          <a:ext cx="11888999" cy="5987332"/>
        </p:xfrm>
        <a:graphic>
          <a:graphicData uri="http://schemas.openxmlformats.org/drawingml/2006/table">
            <a:tbl>
              <a:tblPr firstRow="1" bandRow="1">
                <a:tableStyleId>{5C22544A-7EE6-4342-B048-85BDC9FD1C3A}</a:tableStyleId>
              </a:tblPr>
              <a:tblGrid>
                <a:gridCol w="8830235">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1141012">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r>
                        <a:rPr lang="nl-NL" sz="2000" dirty="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3718847">
                <a:tc>
                  <a:txBody>
                    <a:bodyPr/>
                    <a:lstStyle/>
                    <a:p>
                      <a:pPr lvl="0">
                        <a:buNone/>
                      </a:pPr>
                      <a:endParaRPr lang="nl-NL" sz="2000" b="0" i="0" u="none" strike="noStrike" noProof="0">
                        <a:latin typeface="Calibri"/>
                      </a:endParaRPr>
                    </a:p>
                    <a:p>
                      <a:pPr lvl="0">
                        <a:buNone/>
                      </a:pPr>
                      <a:r>
                        <a:rPr lang="nl-BE" sz="2000" b="1" i="0" u="none" strike="noStrike" kern="1200" dirty="0">
                          <a:solidFill>
                            <a:schemeClr val="dk1"/>
                          </a:solidFill>
                          <a:latin typeface="Calibri"/>
                          <a:ea typeface="+mn-ea"/>
                          <a:cs typeface="+mn-cs"/>
                        </a:rPr>
                        <a:t>Verklaar de uitspraak van Marie-</a:t>
                      </a:r>
                      <a:r>
                        <a:rPr lang="nl-BE" sz="2000" b="1" i="0" u="none" strike="noStrike" kern="1200" err="1">
                          <a:solidFill>
                            <a:schemeClr val="dk1"/>
                          </a:solidFill>
                          <a:latin typeface="Calibri"/>
                          <a:ea typeface="+mn-ea"/>
                          <a:cs typeface="+mn-cs"/>
                        </a:rPr>
                        <a:t>Ange</a:t>
                      </a:r>
                      <a:r>
                        <a:rPr lang="nl-BE" sz="2000" b="1" i="0" u="none" strike="noStrike" kern="1200" dirty="0">
                          <a:solidFill>
                            <a:schemeClr val="dk1"/>
                          </a:solidFill>
                          <a:latin typeface="Calibri"/>
                          <a:ea typeface="+mn-ea"/>
                          <a:cs typeface="+mn-cs"/>
                        </a:rPr>
                        <a:t>, op het einde van de getuigenis, vanuit de rouwtheorie van Worden</a:t>
                      </a:r>
                      <a:r>
                        <a:rPr lang="nl-BE" sz="2000" b="0" i="0" u="none" strike="noStrike" kern="1200" dirty="0">
                          <a:solidFill>
                            <a:schemeClr val="dk1"/>
                          </a:solidFill>
                          <a:latin typeface="Calibri"/>
                          <a:ea typeface="+mn-ea"/>
                          <a:cs typeface="+mn-cs"/>
                        </a:rPr>
                        <a:t>.</a:t>
                      </a:r>
                    </a:p>
                    <a:p>
                      <a:pPr lvl="0">
                        <a:buNone/>
                      </a:pPr>
                      <a:endParaRPr lang="nl-BE" sz="2000" b="0" i="0" u="none" strike="noStrike" kern="1200">
                        <a:solidFill>
                          <a:schemeClr val="dk1"/>
                        </a:solidFill>
                        <a:latin typeface="Calibri"/>
                        <a:ea typeface="+mn-ea"/>
                        <a:cs typeface="+mn-cs"/>
                      </a:endParaRPr>
                    </a:p>
                    <a:p>
                      <a:pPr lvl="0">
                        <a:buNone/>
                      </a:pPr>
                      <a:r>
                        <a:rPr lang="nl-BE" sz="1600" b="1" i="1" u="none" strike="noStrike" kern="1200" dirty="0">
                          <a:solidFill>
                            <a:schemeClr val="dk1"/>
                          </a:solidFill>
                          <a:latin typeface="Calibri"/>
                          <a:ea typeface="+mn-ea"/>
                          <a:cs typeface="+mn-cs"/>
                        </a:rPr>
                        <a:t>Citaat: </a:t>
                      </a:r>
                      <a:r>
                        <a:rPr lang="nl-BE" sz="1600" b="1" i="1" u="none" strike="noStrike" kern="1200" noProof="0" dirty="0">
                          <a:solidFill>
                            <a:schemeClr val="dk1"/>
                          </a:solidFill>
                          <a:latin typeface="Calibri"/>
                          <a:ea typeface="+mn-ea"/>
                          <a:cs typeface="+mn-cs"/>
                        </a:rPr>
                        <a:t>“Ik weet nu dat het oké is om af en toe eens een </a:t>
                      </a:r>
                      <a:r>
                        <a:rPr lang="nl-BE" sz="1600" b="1" i="1" u="none" strike="noStrike" kern="1200" noProof="0" err="1">
                          <a:solidFill>
                            <a:schemeClr val="dk1"/>
                          </a:solidFill>
                          <a:latin typeface="Calibri"/>
                          <a:ea typeface="+mn-ea"/>
                          <a:cs typeface="+mn-cs"/>
                        </a:rPr>
                        <a:t>dekentjesdag</a:t>
                      </a:r>
                      <a:r>
                        <a:rPr lang="nl-BE" sz="1600" b="1" i="1" u="none" strike="noStrike" kern="1200" noProof="0" dirty="0">
                          <a:solidFill>
                            <a:schemeClr val="dk1"/>
                          </a:solidFill>
                          <a:latin typeface="Calibri"/>
                          <a:ea typeface="+mn-ea"/>
                          <a:cs typeface="+mn-cs"/>
                        </a:rPr>
                        <a:t> te hebben. Zo een dag dat het echt niet gaat en dat je de energie niet hebt om zelfs maar de telefoon op te nemen. Op zo’n dag mag je je in een dekentje nestelen. Maar de volgende dag, moet je weer doorgaan. Het is niet gemakkelijk om altijd opnieuw de kracht te vinden om op te staan. Maar tegenwoordig zijn er toch al meer goede dagen dan slechte. Dat geeft hoop.”</a:t>
                      </a:r>
                      <a:endParaRPr lang="nl-BE" sz="1600" b="1" i="1" u="none" strike="noStrike" kern="1200" dirty="0">
                        <a:solidFill>
                          <a:schemeClr val="dk1"/>
                        </a:solidFill>
                        <a:latin typeface="Calibri"/>
                        <a:ea typeface="+mn-ea"/>
                        <a:cs typeface="+mn-cs"/>
                      </a:endParaRPr>
                    </a:p>
                    <a:p>
                      <a:pPr lvl="0">
                        <a:buNone/>
                      </a:pPr>
                      <a:endParaRPr lang="nl-NL" sz="2000" b="0" i="0" u="none" strike="noStrike" noProof="0">
                        <a:latin typeface="Calibri"/>
                      </a:endParaRPr>
                    </a:p>
                    <a:p>
                      <a:pPr lvl="0">
                        <a:buNone/>
                      </a:pPr>
                      <a:r>
                        <a:rPr lang="nl-NL" sz="1600" b="0" i="1" u="none" strike="noStrike" kern="1200" noProof="0" dirty="0">
                          <a:solidFill>
                            <a:schemeClr val="dk1"/>
                          </a:solidFill>
                          <a:latin typeface="Calibri"/>
                          <a:ea typeface="+mn-ea"/>
                          <a:cs typeface="+mn-cs"/>
                        </a:rPr>
                        <a:t>Analyseren met als doel om een beargumenteerde inschatting te maken (een verklaring formuleren).</a:t>
                      </a:r>
                      <a:br>
                        <a:rPr lang="nl-NL" sz="1600" b="0" i="1" u="none" strike="noStrike" kern="1200" noProof="0" dirty="0">
                          <a:solidFill>
                            <a:srgbClr val="000000"/>
                          </a:solidFill>
                          <a:latin typeface="Calibri"/>
                          <a:ea typeface="+mn-ea"/>
                          <a:cs typeface="+mn-cs"/>
                        </a:rPr>
                      </a:br>
                      <a:endParaRPr lang="nl-NL" sz="1600" b="0" i="1" u="none" strike="noStrike" kern="1200" noProof="0" dirty="0">
                        <a:solidFill>
                          <a:srgbClr val="000000"/>
                        </a:solidFill>
                        <a:latin typeface="Calibri"/>
                        <a:ea typeface="+mn-ea"/>
                        <a:cs typeface="+mn-cs"/>
                      </a:endParaRPr>
                    </a:p>
                    <a:p>
                      <a:pPr lvl="0">
                        <a:buNone/>
                      </a:pPr>
                      <a:r>
                        <a:rPr lang="nl-NL" sz="1600" b="0" i="1" u="none" strike="noStrike" kern="1200" noProof="0" dirty="0">
                          <a:solidFill>
                            <a:srgbClr val="000000"/>
                          </a:solidFill>
                          <a:latin typeface="Calibri"/>
                        </a:rPr>
                        <a:t>Wat je gaat vaststellen in de casus sluit aan bij de verwachting van het leerplandoel: het gaat over een ontwikkelingsdomein (de socio-emotionele ontwikkeling) binnen een bepaalde levensloopfase (oudere) en je probeert een verklaring te geven voor de uitspraak volgens de bril van </a:t>
                      </a:r>
                      <a:r>
                        <a:rPr lang="nl-NL" sz="1600" b="0" i="1" u="none" strike="noStrike" kern="1200" noProof="0" dirty="0">
                          <a:solidFill>
                            <a:schemeClr val="dk1"/>
                          </a:solidFill>
                          <a:latin typeface="Calibri"/>
                        </a:rPr>
                        <a:t>(kennis, inzichten, kaders, … uit) een</a:t>
                      </a:r>
                      <a:r>
                        <a:rPr lang="nl-NL" sz="1600" b="0" i="1" u="none" strike="noStrike" kern="1200" noProof="0" dirty="0">
                          <a:solidFill>
                            <a:srgbClr val="000000"/>
                          </a:solidFill>
                          <a:latin typeface="Calibri"/>
                        </a:rPr>
                        <a:t> ontwikkelingspsychologisch domein of een onderliggende aangereikte theorie. Hier is dit het laatste; </a:t>
                      </a:r>
                      <a:r>
                        <a:rPr lang="nl-NL" sz="1600" b="0" i="1" u="none" strike="noStrike" kern="1200" noProof="0" dirty="0">
                          <a:solidFill>
                            <a:srgbClr val="AE2081"/>
                          </a:solidFill>
                          <a:latin typeface="Calibri"/>
                        </a:rPr>
                        <a:t>we gebruiken de theorie van Worden.</a:t>
                      </a:r>
                      <a:endParaRPr lang="nl-NL" dirty="0">
                        <a:solidFill>
                          <a:srgbClr val="AE2081"/>
                        </a:solidFill>
                      </a:endParaRPr>
                    </a:p>
                    <a:p>
                      <a:pPr lvl="0">
                        <a:buNone/>
                      </a:pPr>
                      <a:endParaRPr lang="nl-NL" sz="2000" b="0" i="1"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365913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6779-5E00-02FF-82DA-09F2BC1A65EB}"/>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82C83210-3D40-6428-CCE0-0D6EB00692D5}"/>
              </a:ext>
            </a:extLst>
          </p:cNvPr>
          <p:cNvGraphicFramePr>
            <a:graphicFrameLocks noGrp="1"/>
          </p:cNvGraphicFramePr>
          <p:nvPr>
            <p:extLst>
              <p:ext uri="{D42A27DB-BD31-4B8C-83A1-F6EECF244321}">
                <p14:modId xmlns:p14="http://schemas.microsoft.com/office/powerpoint/2010/main" val="4133707637"/>
              </p:ext>
            </p:extLst>
          </p:nvPr>
        </p:nvGraphicFramePr>
        <p:xfrm>
          <a:off x="158150" y="575094"/>
          <a:ext cx="11888999" cy="6535972"/>
        </p:xfrm>
        <a:graphic>
          <a:graphicData uri="http://schemas.openxmlformats.org/drawingml/2006/table">
            <a:tbl>
              <a:tblPr firstRow="1" bandRow="1">
                <a:tableStyleId>{5C22544A-7EE6-4342-B048-85BDC9FD1C3A}</a:tableStyleId>
              </a:tblPr>
              <a:tblGrid>
                <a:gridCol w="8830235">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1141012">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r>
                        <a:rPr lang="nl-NL" sz="2000" dirty="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3718847">
                <a:tc>
                  <a:txBody>
                    <a:bodyPr/>
                    <a:lstStyle/>
                    <a:p>
                      <a:pPr lvl="0">
                        <a:buNone/>
                      </a:pPr>
                      <a:endParaRPr lang="nl-NL" sz="2000" b="0" i="0" u="none" strike="noStrike" noProof="0">
                        <a:latin typeface="Calibri"/>
                      </a:endParaRPr>
                    </a:p>
                    <a:p>
                      <a:pPr lvl="0">
                        <a:buNone/>
                      </a:pPr>
                      <a:r>
                        <a:rPr lang="nl-BE" sz="1600" b="1" i="0" u="none" strike="noStrike" kern="1200" dirty="0">
                          <a:solidFill>
                            <a:schemeClr val="dk1"/>
                          </a:solidFill>
                          <a:latin typeface="Calibri"/>
                          <a:ea typeface="+mn-ea"/>
                          <a:cs typeface="+mn-cs"/>
                        </a:rPr>
                        <a:t>Verklaar de uitspraak van Marie-</a:t>
                      </a:r>
                      <a:r>
                        <a:rPr lang="nl-BE" sz="1600" b="1" i="0" u="none" strike="noStrike" kern="1200" err="1">
                          <a:solidFill>
                            <a:schemeClr val="dk1"/>
                          </a:solidFill>
                          <a:latin typeface="Calibri"/>
                          <a:ea typeface="+mn-ea"/>
                          <a:cs typeface="+mn-cs"/>
                        </a:rPr>
                        <a:t>Ange</a:t>
                      </a:r>
                      <a:r>
                        <a:rPr lang="nl-BE" sz="1600" b="1" i="0" u="none" strike="noStrike" kern="1200" dirty="0">
                          <a:solidFill>
                            <a:schemeClr val="dk1"/>
                          </a:solidFill>
                          <a:latin typeface="Calibri"/>
                          <a:ea typeface="+mn-ea"/>
                          <a:cs typeface="+mn-cs"/>
                        </a:rPr>
                        <a:t>, op het einde van de getuigenis, vanuit de rouwtheorie van Worden</a:t>
                      </a:r>
                      <a:r>
                        <a:rPr lang="nl-BE" sz="1600" b="0" i="0" u="none" strike="noStrike" kern="1200" dirty="0">
                          <a:solidFill>
                            <a:schemeClr val="dk1"/>
                          </a:solidFill>
                          <a:latin typeface="Calibri"/>
                          <a:ea typeface="+mn-ea"/>
                          <a:cs typeface="+mn-cs"/>
                        </a:rPr>
                        <a:t>.</a:t>
                      </a:r>
                      <a:endParaRPr lang="nl-BE" sz="1600" b="0" i="0" u="none" strike="noStrike" kern="1200">
                        <a:solidFill>
                          <a:schemeClr val="dk1"/>
                        </a:solidFill>
                        <a:latin typeface="Calibri"/>
                        <a:ea typeface="+mn-ea"/>
                        <a:cs typeface="+mn-cs"/>
                      </a:endParaRPr>
                    </a:p>
                    <a:p>
                      <a:pPr lvl="0">
                        <a:buNone/>
                      </a:pPr>
                      <a:endParaRPr lang="nl-BE" sz="1600" b="0" i="0" u="none" strike="noStrike" kern="1200" dirty="0">
                        <a:solidFill>
                          <a:schemeClr val="dk1"/>
                        </a:solidFill>
                        <a:latin typeface="Calibri"/>
                        <a:ea typeface="+mn-ea"/>
                        <a:cs typeface="+mn-cs"/>
                      </a:endParaRPr>
                    </a:p>
                    <a:p>
                      <a:pPr lvl="0">
                        <a:buNone/>
                      </a:pPr>
                      <a:r>
                        <a:rPr lang="nl-BE" sz="1600" b="1" i="1" u="none" strike="noStrike" kern="1200" dirty="0">
                          <a:solidFill>
                            <a:schemeClr val="dk1"/>
                          </a:solidFill>
                          <a:latin typeface="Calibri"/>
                          <a:ea typeface="+mn-ea"/>
                          <a:cs typeface="+mn-cs"/>
                        </a:rPr>
                        <a:t>Citaat: </a:t>
                      </a:r>
                      <a:r>
                        <a:rPr lang="nl-BE" sz="1600" b="1" i="1" u="none" strike="noStrike" kern="1200" noProof="0" dirty="0">
                          <a:solidFill>
                            <a:schemeClr val="dk1"/>
                          </a:solidFill>
                          <a:latin typeface="Calibri"/>
                          <a:ea typeface="+mn-ea"/>
                          <a:cs typeface="+mn-cs"/>
                        </a:rPr>
                        <a:t>“Ik weet nu dat het oké is om af en toe eens een </a:t>
                      </a:r>
                      <a:r>
                        <a:rPr lang="nl-BE" sz="1600" b="1" i="1" u="none" strike="noStrike" kern="1200" noProof="0" dirty="0" err="1">
                          <a:solidFill>
                            <a:schemeClr val="dk1"/>
                          </a:solidFill>
                          <a:latin typeface="Calibri"/>
                          <a:ea typeface="+mn-ea"/>
                          <a:cs typeface="+mn-cs"/>
                        </a:rPr>
                        <a:t>dekentjesdag</a:t>
                      </a:r>
                      <a:r>
                        <a:rPr lang="nl-BE" sz="1600" b="1" i="1" u="none" strike="noStrike" kern="1200" noProof="0" dirty="0">
                          <a:solidFill>
                            <a:schemeClr val="dk1"/>
                          </a:solidFill>
                          <a:latin typeface="Calibri"/>
                          <a:ea typeface="+mn-ea"/>
                          <a:cs typeface="+mn-cs"/>
                        </a:rPr>
                        <a:t> te hebben. Zo een dag dat het echt niet gaat en dat je de energie niet hebt om zelfs maar de telefoon op te nemen. Op zo’n dag mag je je in een dekentje nestelen. Maar de volgende dag, moet je weer doorgaan. Het is niet gemakkelijk om altijd opnieuw de kracht te vinden om op te staan. Maar tegenwoordig zijn er toch al meer goede dagen dan slechte. Dat geeft hoop.”</a:t>
                      </a:r>
                      <a:endParaRPr lang="nl-BE" sz="1600" b="1" i="1" u="none" strike="noStrike" kern="1200" dirty="0">
                        <a:solidFill>
                          <a:schemeClr val="dk1"/>
                        </a:solidFill>
                        <a:latin typeface="Calibri"/>
                        <a:ea typeface="+mn-ea"/>
                        <a:cs typeface="+mn-cs"/>
                      </a:endParaRPr>
                    </a:p>
                    <a:p>
                      <a:pPr lvl="0">
                        <a:buNone/>
                      </a:pPr>
                      <a:endParaRPr lang="nl-NL" sz="2000" b="0" i="0" u="none" strike="noStrike" noProof="0">
                        <a:latin typeface="Calibri"/>
                      </a:endParaRPr>
                    </a:p>
                    <a:p>
                      <a:pPr lvl="0">
                        <a:buNone/>
                      </a:pPr>
                      <a:r>
                        <a:rPr lang="nl-NL" sz="2000" b="0" i="1" u="none" strike="noStrike" kern="1200" noProof="0" dirty="0">
                          <a:solidFill>
                            <a:srgbClr val="AE2081"/>
                          </a:solidFill>
                          <a:latin typeface="Calibri"/>
                        </a:rPr>
                        <a:t>Mogelijke deelvragen waarmee leerlingen zouden kunnen werken</a:t>
                      </a:r>
                      <a:endParaRPr lang="en-US" sz="2000" b="0" i="0" u="none" strike="noStrike" kern="1200" noProof="0" dirty="0">
                        <a:solidFill>
                          <a:srgbClr val="AE2081"/>
                        </a:solidFill>
                        <a:latin typeface="Calibri"/>
                      </a:endParaRPr>
                    </a:p>
                    <a:p>
                      <a:pPr lvl="0">
                        <a:buNone/>
                      </a:pPr>
                      <a:r>
                        <a:rPr lang="nl-NL" sz="2000" b="0" i="1" u="none" strike="noStrike" kern="1200" noProof="0" dirty="0">
                          <a:solidFill>
                            <a:srgbClr val="AE2081"/>
                          </a:solidFill>
                          <a:latin typeface="Calibri"/>
                        </a:rPr>
                        <a:t>1) Wat is de kern van de theorie die je betrekt bij de analyse? </a:t>
                      </a:r>
                      <a:endParaRPr lang="en-US" sz="2000" b="0" i="0" u="none" strike="noStrike" kern="1200" noProof="0" dirty="0">
                        <a:solidFill>
                          <a:srgbClr val="AE2081"/>
                        </a:solidFill>
                        <a:latin typeface="Calibri"/>
                      </a:endParaRPr>
                    </a:p>
                    <a:p>
                      <a:pPr lvl="0">
                        <a:buNone/>
                      </a:pPr>
                      <a:r>
                        <a:rPr lang="nl-NL" sz="2000" b="0" i="1" u="none" strike="noStrike" kern="1200" noProof="0" dirty="0">
                          <a:solidFill>
                            <a:srgbClr val="AE2081"/>
                          </a:solidFill>
                          <a:latin typeface="Calibri"/>
                        </a:rPr>
                        <a:t>2) Zoek verbanden tussen de theorie en het gedrag/uitspraken van Marie-</a:t>
                      </a:r>
                      <a:r>
                        <a:rPr lang="nl-NL" sz="2000" b="0" i="1" u="none" strike="noStrike" kern="1200" noProof="0" dirty="0" err="1">
                          <a:solidFill>
                            <a:srgbClr val="AE2081"/>
                          </a:solidFill>
                          <a:latin typeface="Calibri"/>
                        </a:rPr>
                        <a:t>Ange</a:t>
                      </a:r>
                      <a:endParaRPr lang="en-US" sz="2000" b="0" i="0" u="none" strike="noStrike" kern="1200" noProof="0" dirty="0" err="1">
                        <a:solidFill>
                          <a:srgbClr val="AE2081"/>
                        </a:solidFill>
                        <a:latin typeface="Calibri"/>
                      </a:endParaRPr>
                    </a:p>
                    <a:p>
                      <a:pPr marL="342900" lvl="0" indent="-342900">
                        <a:buFont typeface="Arial"/>
                        <a:buChar char="•"/>
                      </a:pPr>
                      <a:r>
                        <a:rPr lang="nl-NL" sz="2000" b="0" i="1" u="none" strike="noStrike" kern="1200" noProof="0" dirty="0">
                          <a:solidFill>
                            <a:schemeClr val="bg1">
                              <a:lumMod val="76000"/>
                            </a:schemeClr>
                          </a:solidFill>
                          <a:latin typeface="Calibri"/>
                          <a:ea typeface="+mn-ea"/>
                          <a:cs typeface="+mn-cs"/>
                        </a:rPr>
                        <a:t>Welk gedrag/uitspraken vind je terug in de casus die te maken hebben met de rouwtheorie van Worden?  </a:t>
                      </a:r>
                    </a:p>
                    <a:p>
                      <a:pPr marL="342900" lvl="0" indent="-342900">
                        <a:buFont typeface="Arial"/>
                        <a:buChar char="•"/>
                      </a:pPr>
                      <a:r>
                        <a:rPr lang="nl-NL" sz="2000" b="0" i="1" u="none" strike="noStrike" kern="1200" noProof="0" dirty="0">
                          <a:solidFill>
                            <a:schemeClr val="bg1">
                              <a:lumMod val="76000"/>
                            </a:schemeClr>
                          </a:solidFill>
                          <a:latin typeface="Calibri"/>
                          <a:ea typeface="+mn-ea"/>
                          <a:cs typeface="+mn-cs"/>
                        </a:rPr>
                        <a:t>Leg uit binnen welke rouwtaken dit gedrag/uitspraken passen</a:t>
                      </a:r>
                    </a:p>
                    <a:p>
                      <a:pPr lvl="0">
                        <a:buNone/>
                      </a:pPr>
                      <a:r>
                        <a:rPr lang="nl-NL" sz="2000" b="0" i="1" u="none" strike="noStrike" kern="1200" noProof="0" dirty="0">
                          <a:solidFill>
                            <a:srgbClr val="AE2081"/>
                          </a:solidFill>
                          <a:latin typeface="Calibri"/>
                        </a:rPr>
                        <a:t>3) Vorm je conclusie. </a:t>
                      </a:r>
                      <a:r>
                        <a:rPr lang="nl-NL" sz="2000" b="0" i="1" u="none" strike="noStrike" kern="1200" noProof="0" dirty="0">
                          <a:solidFill>
                            <a:schemeClr val="bg1">
                              <a:lumMod val="76000"/>
                            </a:schemeClr>
                          </a:solidFill>
                          <a:latin typeface="Calibri"/>
                        </a:rPr>
                        <a:t>(waarbij je uitlegt hoe de uitspraak op het einde verband houdt met de rouwtaken)  </a:t>
                      </a:r>
                    </a:p>
                    <a:p>
                      <a:pPr lvl="0">
                        <a:buNone/>
                      </a:pPr>
                      <a:endParaRPr lang="nl-NL" sz="2000" b="0" i="1"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462904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20C77-DFDD-7B99-8179-AA712A46E549}"/>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48B69A6-A0B7-4F85-9010-D2B453091605}"/>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E6077860-8A66-5CA2-D2B4-0AEC91D4E866}"/>
              </a:ext>
            </a:extLst>
          </p:cNvPr>
          <p:cNvSpPr txBox="1"/>
          <p:nvPr/>
        </p:nvSpPr>
        <p:spPr>
          <a:xfrm>
            <a:off x="468702" y="1345721"/>
            <a:ext cx="11254596" cy="45089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solidFill>
                  <a:schemeClr val="dk1"/>
                </a:solidFill>
                <a:latin typeface="Calibri"/>
              </a:rPr>
              <a:t>Theorie</a:t>
            </a:r>
            <a:r>
              <a:rPr lang="en-US" sz="2000" b="1">
                <a:solidFill>
                  <a:schemeClr val="dk1"/>
                </a:solidFill>
                <a:latin typeface="Calibri"/>
              </a:rPr>
              <a:t> van Worden:</a:t>
            </a:r>
            <a:br>
              <a:rPr lang="en-US" sz="2000">
                <a:solidFill>
                  <a:schemeClr val="dk1"/>
                </a:solidFill>
                <a:latin typeface="Calibri"/>
              </a:rPr>
            </a:br>
            <a:br>
              <a:rPr lang="en-US" sz="2000">
                <a:latin typeface="Calibri"/>
              </a:rPr>
            </a:br>
            <a:r>
              <a:rPr lang="en-US">
                <a:solidFill>
                  <a:schemeClr val="dk1"/>
                </a:solidFill>
                <a:latin typeface="Calibri"/>
              </a:rPr>
              <a:t>De kern van de </a:t>
            </a:r>
            <a:r>
              <a:rPr lang="en-US" err="1">
                <a:solidFill>
                  <a:schemeClr val="dk1"/>
                </a:solidFill>
                <a:latin typeface="Calibri"/>
              </a:rPr>
              <a:t>rouwtheorie</a:t>
            </a:r>
            <a:r>
              <a:rPr lang="en-US">
                <a:solidFill>
                  <a:schemeClr val="dk1"/>
                </a:solidFill>
                <a:latin typeface="Calibri"/>
              </a:rPr>
              <a:t> van William Worden </a:t>
            </a:r>
            <a:r>
              <a:rPr lang="en-US" err="1">
                <a:solidFill>
                  <a:schemeClr val="dk1"/>
                </a:solidFill>
                <a:latin typeface="Calibri"/>
              </a:rPr>
              <a:t>bestaat</a:t>
            </a:r>
            <a:r>
              <a:rPr lang="en-US">
                <a:solidFill>
                  <a:schemeClr val="dk1"/>
                </a:solidFill>
                <a:latin typeface="Calibri"/>
              </a:rPr>
              <a:t> </a:t>
            </a:r>
            <a:r>
              <a:rPr lang="en-US" err="1">
                <a:solidFill>
                  <a:schemeClr val="dk1"/>
                </a:solidFill>
                <a:latin typeface="Calibri"/>
              </a:rPr>
              <a:t>uit</a:t>
            </a:r>
            <a:r>
              <a:rPr lang="en-US">
                <a:solidFill>
                  <a:schemeClr val="dk1"/>
                </a:solidFill>
                <a:latin typeface="Calibri"/>
              </a:rPr>
              <a:t> </a:t>
            </a:r>
            <a:r>
              <a:rPr lang="en-US">
                <a:solidFill>
                  <a:srgbClr val="AE2081"/>
                </a:solidFill>
                <a:latin typeface="Calibri"/>
              </a:rPr>
              <a:t>vier taken</a:t>
            </a:r>
            <a:r>
              <a:rPr lang="en-US">
                <a:solidFill>
                  <a:schemeClr val="dk1"/>
                </a:solidFill>
                <a:latin typeface="Calibri"/>
              </a:rPr>
              <a:t> die </a:t>
            </a:r>
            <a:r>
              <a:rPr lang="en-US" err="1">
                <a:solidFill>
                  <a:schemeClr val="dk1"/>
                </a:solidFill>
                <a:latin typeface="Calibri"/>
              </a:rPr>
              <a:t>een</a:t>
            </a:r>
            <a:r>
              <a:rPr lang="en-US">
                <a:solidFill>
                  <a:schemeClr val="dk1"/>
                </a:solidFill>
                <a:latin typeface="Calibri"/>
              </a:rPr>
              <a:t> </a:t>
            </a:r>
            <a:r>
              <a:rPr lang="en-US" err="1">
                <a:solidFill>
                  <a:schemeClr val="dk1"/>
                </a:solidFill>
                <a:latin typeface="Calibri"/>
              </a:rPr>
              <a:t>rouwende</a:t>
            </a:r>
            <a:r>
              <a:rPr lang="en-US">
                <a:solidFill>
                  <a:schemeClr val="dk1"/>
                </a:solidFill>
                <a:latin typeface="Calibri"/>
              </a:rPr>
              <a:t> </a:t>
            </a:r>
            <a:r>
              <a:rPr lang="en-US" err="1">
                <a:solidFill>
                  <a:schemeClr val="dk1"/>
                </a:solidFill>
                <a:latin typeface="Calibri"/>
              </a:rPr>
              <a:t>persoon</a:t>
            </a:r>
            <a:r>
              <a:rPr lang="en-US">
                <a:solidFill>
                  <a:schemeClr val="dk1"/>
                </a:solidFill>
                <a:latin typeface="Calibri"/>
              </a:rPr>
              <a:t> </a:t>
            </a:r>
            <a:r>
              <a:rPr lang="en-US" err="1">
                <a:solidFill>
                  <a:schemeClr val="dk1"/>
                </a:solidFill>
                <a:latin typeface="Calibri"/>
              </a:rPr>
              <a:t>moet</a:t>
            </a:r>
            <a:r>
              <a:rPr lang="en-US">
                <a:solidFill>
                  <a:schemeClr val="dk1"/>
                </a:solidFill>
                <a:latin typeface="Calibri"/>
              </a:rPr>
              <a:t> </a:t>
            </a:r>
            <a:r>
              <a:rPr lang="en-US" err="1">
                <a:solidFill>
                  <a:schemeClr val="dk1"/>
                </a:solidFill>
                <a:latin typeface="Calibri"/>
              </a:rPr>
              <a:t>doorlopen</a:t>
            </a:r>
            <a:r>
              <a:rPr lang="en-US">
                <a:solidFill>
                  <a:schemeClr val="dk1"/>
                </a:solidFill>
                <a:latin typeface="Calibri"/>
              </a:rPr>
              <a:t> om het </a:t>
            </a:r>
            <a:r>
              <a:rPr lang="en-US" err="1">
                <a:solidFill>
                  <a:schemeClr val="dk1"/>
                </a:solidFill>
                <a:latin typeface="Calibri"/>
              </a:rPr>
              <a:t>verlies</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verwerken</a:t>
            </a:r>
            <a:r>
              <a:rPr lang="en-US">
                <a:solidFill>
                  <a:schemeClr val="dk1"/>
                </a:solidFill>
                <a:latin typeface="Calibri"/>
              </a:rPr>
              <a:t>:</a:t>
            </a:r>
          </a:p>
          <a:p>
            <a:pPr marL="285750" indent="-285750">
              <a:buFont typeface="Arial"/>
              <a:buChar char="•"/>
            </a:pPr>
            <a:r>
              <a:rPr lang="en-US" err="1">
                <a:solidFill>
                  <a:schemeClr val="dk1"/>
                </a:solidFill>
                <a:latin typeface="Calibri"/>
              </a:rPr>
              <a:t>Aanvaarden</a:t>
            </a:r>
            <a:r>
              <a:rPr lang="en-US">
                <a:solidFill>
                  <a:schemeClr val="dk1"/>
                </a:solidFill>
                <a:latin typeface="Calibri"/>
              </a:rPr>
              <a:t> van de </a:t>
            </a:r>
            <a:r>
              <a:rPr lang="en-US" err="1">
                <a:solidFill>
                  <a:schemeClr val="dk1"/>
                </a:solidFill>
                <a:latin typeface="Calibri"/>
              </a:rPr>
              <a:t>realiteit</a:t>
            </a:r>
            <a:r>
              <a:rPr lang="en-US">
                <a:solidFill>
                  <a:schemeClr val="dk1"/>
                </a:solidFill>
                <a:latin typeface="Calibri"/>
              </a:rPr>
              <a:t> van het </a:t>
            </a:r>
            <a:r>
              <a:rPr lang="en-US" err="1">
                <a:solidFill>
                  <a:schemeClr val="dk1"/>
                </a:solidFill>
                <a:latin typeface="Calibri"/>
              </a:rPr>
              <a:t>verlies</a:t>
            </a:r>
            <a:r>
              <a:rPr lang="en-US">
                <a:solidFill>
                  <a:schemeClr val="dk1"/>
                </a:solidFill>
                <a:latin typeface="Calibri"/>
              </a:rPr>
              <a:t>: </a:t>
            </a:r>
            <a:r>
              <a:rPr lang="en-US" err="1">
                <a:solidFill>
                  <a:schemeClr val="dk1"/>
                </a:solidFill>
                <a:latin typeface="Calibri"/>
              </a:rPr>
              <a:t>Erkennen</a:t>
            </a:r>
            <a:r>
              <a:rPr lang="en-US">
                <a:solidFill>
                  <a:schemeClr val="dk1"/>
                </a:solidFill>
                <a:latin typeface="Calibri"/>
              </a:rPr>
              <a:t> </a:t>
            </a:r>
            <a:r>
              <a:rPr lang="en-US" err="1">
                <a:solidFill>
                  <a:schemeClr val="dk1"/>
                </a:solidFill>
                <a:latin typeface="Calibri"/>
              </a:rPr>
              <a:t>dat</a:t>
            </a:r>
            <a:r>
              <a:rPr lang="en-US">
                <a:solidFill>
                  <a:schemeClr val="dk1"/>
                </a:solidFill>
                <a:latin typeface="Calibri"/>
              </a:rPr>
              <a:t> de </a:t>
            </a:r>
            <a:r>
              <a:rPr lang="en-US" err="1">
                <a:solidFill>
                  <a:schemeClr val="dk1"/>
                </a:solidFill>
                <a:latin typeface="Calibri"/>
              </a:rPr>
              <a:t>geliefde</a:t>
            </a:r>
            <a:r>
              <a:rPr lang="en-US">
                <a:solidFill>
                  <a:schemeClr val="dk1"/>
                </a:solidFill>
                <a:latin typeface="Calibri"/>
              </a:rPr>
              <a:t> </a:t>
            </a:r>
            <a:r>
              <a:rPr lang="en-US" err="1">
                <a:solidFill>
                  <a:schemeClr val="dk1"/>
                </a:solidFill>
                <a:latin typeface="Calibri"/>
              </a:rPr>
              <a:t>echt</a:t>
            </a:r>
            <a:r>
              <a:rPr lang="en-US">
                <a:solidFill>
                  <a:schemeClr val="dk1"/>
                </a:solidFill>
                <a:latin typeface="Calibri"/>
              </a:rPr>
              <a:t> </a:t>
            </a:r>
            <a:r>
              <a:rPr lang="en-US" err="1">
                <a:solidFill>
                  <a:schemeClr val="dk1"/>
                </a:solidFill>
                <a:latin typeface="Calibri"/>
              </a:rPr>
              <a:t>weg</a:t>
            </a:r>
            <a:r>
              <a:rPr lang="en-US">
                <a:solidFill>
                  <a:schemeClr val="dk1"/>
                </a:solidFill>
                <a:latin typeface="Calibri"/>
              </a:rPr>
              <a:t> is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niet</a:t>
            </a:r>
            <a:r>
              <a:rPr lang="en-US">
                <a:solidFill>
                  <a:schemeClr val="dk1"/>
                </a:solidFill>
                <a:latin typeface="Calibri"/>
              </a:rPr>
              <a:t> </a:t>
            </a:r>
            <a:r>
              <a:rPr lang="en-US" err="1">
                <a:solidFill>
                  <a:schemeClr val="dk1"/>
                </a:solidFill>
                <a:latin typeface="Calibri"/>
              </a:rPr>
              <a:t>zal</a:t>
            </a:r>
            <a:r>
              <a:rPr lang="en-US">
                <a:solidFill>
                  <a:schemeClr val="dk1"/>
                </a:solidFill>
                <a:latin typeface="Calibri"/>
              </a:rPr>
              <a:t> </a:t>
            </a:r>
            <a:r>
              <a:rPr lang="en-US" err="1">
                <a:solidFill>
                  <a:schemeClr val="dk1"/>
                </a:solidFill>
                <a:latin typeface="Calibri"/>
              </a:rPr>
              <a:t>terugkeren</a:t>
            </a:r>
            <a:r>
              <a:rPr lang="en-US">
                <a:solidFill>
                  <a:schemeClr val="dk1"/>
                </a:solidFill>
                <a:latin typeface="Calibri"/>
              </a:rPr>
              <a:t>.</a:t>
            </a:r>
            <a:endParaRPr lang="en-US">
              <a:solidFill>
                <a:schemeClr val="dk1"/>
              </a:solidFill>
              <a:latin typeface="Calibri"/>
              <a:ea typeface="Calibri"/>
              <a:cs typeface="Calibri"/>
            </a:endParaRPr>
          </a:p>
          <a:p>
            <a:pPr marL="285750" indent="-285750">
              <a:buFont typeface="Arial"/>
              <a:buChar char="•"/>
            </a:pPr>
            <a:r>
              <a:rPr lang="en-US" err="1">
                <a:solidFill>
                  <a:schemeClr val="dk1"/>
                </a:solidFill>
                <a:latin typeface="Calibri"/>
              </a:rPr>
              <a:t>Doorleven</a:t>
            </a:r>
            <a:r>
              <a:rPr lang="en-US">
                <a:solidFill>
                  <a:schemeClr val="dk1"/>
                </a:solidFill>
                <a:latin typeface="Calibri"/>
              </a:rPr>
              <a:t> van de </a:t>
            </a:r>
            <a:r>
              <a:rPr lang="en-US" err="1">
                <a:solidFill>
                  <a:schemeClr val="dk1"/>
                </a:solidFill>
                <a:latin typeface="Calibri"/>
              </a:rPr>
              <a:t>pijn</a:t>
            </a:r>
            <a:r>
              <a:rPr lang="en-US">
                <a:solidFill>
                  <a:schemeClr val="dk1"/>
                </a:solidFill>
                <a:latin typeface="Calibri"/>
              </a:rPr>
              <a:t> van het </a:t>
            </a:r>
            <a:r>
              <a:rPr lang="en-US" err="1">
                <a:solidFill>
                  <a:schemeClr val="dk1"/>
                </a:solidFill>
                <a:latin typeface="Calibri"/>
              </a:rPr>
              <a:t>verlies</a:t>
            </a:r>
            <a:r>
              <a:rPr lang="en-US">
                <a:solidFill>
                  <a:schemeClr val="dk1"/>
                </a:solidFill>
                <a:latin typeface="Calibri"/>
              </a:rPr>
              <a:t>: De </a:t>
            </a:r>
            <a:r>
              <a:rPr lang="en-US" err="1">
                <a:solidFill>
                  <a:schemeClr val="dk1"/>
                </a:solidFill>
                <a:latin typeface="Calibri"/>
              </a:rPr>
              <a:t>emoties</a:t>
            </a:r>
            <a:r>
              <a:rPr lang="en-US">
                <a:solidFill>
                  <a:schemeClr val="dk1"/>
                </a:solidFill>
                <a:latin typeface="Calibri"/>
              </a:rPr>
              <a:t> die </a:t>
            </a:r>
            <a:r>
              <a:rPr lang="en-US" err="1">
                <a:solidFill>
                  <a:schemeClr val="dk1"/>
                </a:solidFill>
                <a:latin typeface="Calibri"/>
              </a:rPr>
              <a:t>gepaard</a:t>
            </a:r>
            <a:r>
              <a:rPr lang="en-US">
                <a:solidFill>
                  <a:schemeClr val="dk1"/>
                </a:solidFill>
                <a:latin typeface="Calibri"/>
              </a:rPr>
              <a:t> </a:t>
            </a:r>
            <a:r>
              <a:rPr lang="en-US" err="1">
                <a:solidFill>
                  <a:schemeClr val="dk1"/>
                </a:solidFill>
                <a:latin typeface="Calibri"/>
              </a:rPr>
              <a:t>gaan</a:t>
            </a:r>
            <a:r>
              <a:rPr lang="en-US">
                <a:solidFill>
                  <a:schemeClr val="dk1"/>
                </a:solidFill>
                <a:latin typeface="Calibri"/>
              </a:rPr>
              <a:t> met het </a:t>
            </a:r>
            <a:r>
              <a:rPr lang="en-US" err="1">
                <a:solidFill>
                  <a:schemeClr val="dk1"/>
                </a:solidFill>
                <a:latin typeface="Calibri"/>
              </a:rPr>
              <a:t>verlies</a:t>
            </a:r>
            <a:r>
              <a:rPr lang="en-US">
                <a:solidFill>
                  <a:schemeClr val="dk1"/>
                </a:solidFill>
                <a:latin typeface="Calibri"/>
              </a:rPr>
              <a:t> </a:t>
            </a:r>
            <a:r>
              <a:rPr lang="en-US" err="1">
                <a:solidFill>
                  <a:schemeClr val="dk1"/>
                </a:solidFill>
                <a:latin typeface="Calibri"/>
              </a:rPr>
              <a:t>ervaren</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uiten</a:t>
            </a:r>
            <a:r>
              <a:rPr lang="en-US">
                <a:solidFill>
                  <a:schemeClr val="dk1"/>
                </a:solidFill>
                <a:latin typeface="Calibri"/>
              </a:rPr>
              <a:t>.</a:t>
            </a:r>
            <a:endParaRPr lang="en-US">
              <a:solidFill>
                <a:schemeClr val="dk1"/>
              </a:solidFill>
              <a:latin typeface="Calibri"/>
              <a:ea typeface="Calibri"/>
              <a:cs typeface="Calibri"/>
            </a:endParaRPr>
          </a:p>
          <a:p>
            <a:pPr marL="285750" indent="-285750">
              <a:buFont typeface="Arial"/>
              <a:buChar char="•"/>
            </a:pPr>
            <a:r>
              <a:rPr lang="en-US" err="1">
                <a:solidFill>
                  <a:schemeClr val="dk1"/>
                </a:solidFill>
                <a:latin typeface="Calibri"/>
              </a:rPr>
              <a:t>Aanpassen</a:t>
            </a:r>
            <a:r>
              <a:rPr lang="en-US">
                <a:solidFill>
                  <a:schemeClr val="dk1"/>
                </a:solidFill>
                <a:latin typeface="Calibri"/>
              </a:rPr>
              <a:t> </a:t>
            </a:r>
            <a:r>
              <a:rPr lang="en-US" err="1">
                <a:solidFill>
                  <a:schemeClr val="dk1"/>
                </a:solidFill>
                <a:latin typeface="Calibri"/>
              </a:rPr>
              <a:t>aan</a:t>
            </a:r>
            <a:r>
              <a:rPr lang="en-US">
                <a:solidFill>
                  <a:schemeClr val="dk1"/>
                </a:solidFill>
                <a:latin typeface="Calibri"/>
              </a:rPr>
              <a:t> </a:t>
            </a:r>
            <a:r>
              <a:rPr lang="en-US" err="1">
                <a:solidFill>
                  <a:schemeClr val="dk1"/>
                </a:solidFill>
                <a:latin typeface="Calibri"/>
              </a:rPr>
              <a:t>een</a:t>
            </a:r>
            <a:r>
              <a:rPr lang="en-US">
                <a:solidFill>
                  <a:schemeClr val="dk1"/>
                </a:solidFill>
                <a:latin typeface="Calibri"/>
              </a:rPr>
              <a:t> </a:t>
            </a:r>
            <a:r>
              <a:rPr lang="en-US" err="1">
                <a:solidFill>
                  <a:schemeClr val="dk1"/>
                </a:solidFill>
                <a:latin typeface="Calibri"/>
              </a:rPr>
              <a:t>omgeving</a:t>
            </a:r>
            <a:r>
              <a:rPr lang="en-US">
                <a:solidFill>
                  <a:schemeClr val="dk1"/>
                </a:solidFill>
                <a:latin typeface="Calibri"/>
              </a:rPr>
              <a:t> </a:t>
            </a:r>
            <a:r>
              <a:rPr lang="en-US" err="1">
                <a:solidFill>
                  <a:schemeClr val="dk1"/>
                </a:solidFill>
                <a:latin typeface="Calibri"/>
              </a:rPr>
              <a:t>zonder</a:t>
            </a:r>
            <a:r>
              <a:rPr lang="en-US">
                <a:solidFill>
                  <a:schemeClr val="dk1"/>
                </a:solidFill>
                <a:latin typeface="Calibri"/>
              </a:rPr>
              <a:t> de </a:t>
            </a:r>
            <a:r>
              <a:rPr lang="en-US" err="1">
                <a:solidFill>
                  <a:schemeClr val="dk1"/>
                </a:solidFill>
                <a:latin typeface="Calibri"/>
              </a:rPr>
              <a:t>overledene</a:t>
            </a:r>
            <a:r>
              <a:rPr lang="en-US">
                <a:solidFill>
                  <a:schemeClr val="dk1"/>
                </a:solidFill>
                <a:latin typeface="Calibri"/>
              </a:rPr>
              <a:t>: </a:t>
            </a:r>
            <a:r>
              <a:rPr lang="en-US" err="1">
                <a:solidFill>
                  <a:schemeClr val="dk1"/>
                </a:solidFill>
                <a:latin typeface="Calibri"/>
              </a:rPr>
              <a:t>Nieuwe</a:t>
            </a:r>
            <a:r>
              <a:rPr lang="en-US">
                <a:solidFill>
                  <a:schemeClr val="dk1"/>
                </a:solidFill>
                <a:latin typeface="Calibri"/>
              </a:rPr>
              <a:t> </a:t>
            </a:r>
            <a:r>
              <a:rPr lang="en-US" err="1">
                <a:solidFill>
                  <a:schemeClr val="dk1"/>
                </a:solidFill>
                <a:latin typeface="Calibri"/>
              </a:rPr>
              <a:t>rollen</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routines </a:t>
            </a:r>
            <a:r>
              <a:rPr lang="en-US" err="1">
                <a:solidFill>
                  <a:schemeClr val="dk1"/>
                </a:solidFill>
                <a:latin typeface="Calibri"/>
              </a:rPr>
              <a:t>ontwikkelen</a:t>
            </a:r>
            <a:r>
              <a:rPr lang="en-US">
                <a:solidFill>
                  <a:schemeClr val="dk1"/>
                </a:solidFill>
                <a:latin typeface="Calibri"/>
              </a:rPr>
              <a:t> </a:t>
            </a:r>
            <a:r>
              <a:rPr lang="en-US" err="1">
                <a:solidFill>
                  <a:schemeClr val="dk1"/>
                </a:solidFill>
                <a:latin typeface="Calibri"/>
              </a:rPr>
              <a:t>zonder</a:t>
            </a:r>
            <a:r>
              <a:rPr lang="en-US">
                <a:solidFill>
                  <a:schemeClr val="dk1"/>
                </a:solidFill>
                <a:latin typeface="Calibri"/>
              </a:rPr>
              <a:t> de </a:t>
            </a:r>
            <a:r>
              <a:rPr lang="en-US" err="1">
                <a:solidFill>
                  <a:schemeClr val="dk1"/>
                </a:solidFill>
                <a:latin typeface="Calibri"/>
              </a:rPr>
              <a:t>geliefde</a:t>
            </a:r>
            <a:r>
              <a:rPr lang="en-US">
                <a:solidFill>
                  <a:schemeClr val="dk1"/>
                </a:solidFill>
                <a:latin typeface="Calibri"/>
              </a:rPr>
              <a:t>.</a:t>
            </a:r>
            <a:endParaRPr lang="en-US">
              <a:solidFill>
                <a:schemeClr val="dk1"/>
              </a:solidFill>
              <a:latin typeface="Calibri"/>
              <a:ea typeface="Calibri"/>
              <a:cs typeface="Calibri"/>
            </a:endParaRPr>
          </a:p>
          <a:p>
            <a:pPr marL="285750" indent="-285750">
              <a:buFont typeface="Arial"/>
              <a:buChar char="•"/>
            </a:pPr>
            <a:r>
              <a:rPr lang="en-US" err="1">
                <a:solidFill>
                  <a:schemeClr val="dk1"/>
                </a:solidFill>
                <a:latin typeface="Calibri"/>
              </a:rPr>
              <a:t>Emotioneel</a:t>
            </a:r>
            <a:r>
              <a:rPr lang="en-US">
                <a:solidFill>
                  <a:schemeClr val="dk1"/>
                </a:solidFill>
                <a:latin typeface="Calibri"/>
              </a:rPr>
              <a:t> </a:t>
            </a:r>
            <a:r>
              <a:rPr lang="en-US" err="1">
                <a:solidFill>
                  <a:schemeClr val="dk1"/>
                </a:solidFill>
                <a:latin typeface="Calibri"/>
              </a:rPr>
              <a:t>verplaatsen</a:t>
            </a:r>
            <a:r>
              <a:rPr lang="en-US">
                <a:solidFill>
                  <a:schemeClr val="dk1"/>
                </a:solidFill>
                <a:latin typeface="Calibri"/>
              </a:rPr>
              <a:t> van de </a:t>
            </a:r>
            <a:r>
              <a:rPr lang="en-US" err="1">
                <a:solidFill>
                  <a:schemeClr val="dk1"/>
                </a:solidFill>
                <a:latin typeface="Calibri"/>
              </a:rPr>
              <a:t>overledene</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doorgaan</a:t>
            </a:r>
            <a:r>
              <a:rPr lang="en-US">
                <a:solidFill>
                  <a:schemeClr val="dk1"/>
                </a:solidFill>
                <a:latin typeface="Calibri"/>
              </a:rPr>
              <a:t> met het </a:t>
            </a:r>
            <a:r>
              <a:rPr lang="en-US" err="1">
                <a:solidFill>
                  <a:schemeClr val="dk1"/>
                </a:solidFill>
                <a:latin typeface="Calibri"/>
              </a:rPr>
              <a:t>leven</a:t>
            </a:r>
            <a:r>
              <a:rPr lang="en-US">
                <a:solidFill>
                  <a:schemeClr val="dk1"/>
                </a:solidFill>
                <a:latin typeface="Calibri"/>
              </a:rPr>
              <a:t>: De </a:t>
            </a:r>
            <a:r>
              <a:rPr lang="en-US" err="1">
                <a:solidFill>
                  <a:schemeClr val="dk1"/>
                </a:solidFill>
                <a:latin typeface="Calibri"/>
              </a:rPr>
              <a:t>herinneringen</a:t>
            </a:r>
            <a:r>
              <a:rPr lang="en-US">
                <a:solidFill>
                  <a:schemeClr val="dk1"/>
                </a:solidFill>
                <a:latin typeface="Calibri"/>
              </a:rPr>
              <a:t> </a:t>
            </a:r>
            <a:r>
              <a:rPr lang="en-US" err="1">
                <a:solidFill>
                  <a:schemeClr val="dk1"/>
                </a:solidFill>
                <a:latin typeface="Calibri"/>
              </a:rPr>
              <a:t>aan</a:t>
            </a:r>
            <a:r>
              <a:rPr lang="en-US">
                <a:solidFill>
                  <a:schemeClr val="dk1"/>
                </a:solidFill>
                <a:latin typeface="Calibri"/>
              </a:rPr>
              <a:t> de </a:t>
            </a:r>
            <a:r>
              <a:rPr lang="en-US" err="1">
                <a:solidFill>
                  <a:schemeClr val="dk1"/>
                </a:solidFill>
                <a:latin typeface="Calibri"/>
              </a:rPr>
              <a:t>geliefde</a:t>
            </a:r>
            <a:r>
              <a:rPr lang="en-US">
                <a:solidFill>
                  <a:schemeClr val="dk1"/>
                </a:solidFill>
                <a:latin typeface="Calibri"/>
              </a:rPr>
              <a:t> </a:t>
            </a:r>
            <a:r>
              <a:rPr lang="en-US" err="1">
                <a:solidFill>
                  <a:schemeClr val="dk1"/>
                </a:solidFill>
                <a:latin typeface="Calibri"/>
              </a:rPr>
              <a:t>koesteren</a:t>
            </a:r>
            <a:r>
              <a:rPr lang="en-US">
                <a:solidFill>
                  <a:schemeClr val="dk1"/>
                </a:solidFill>
                <a:latin typeface="Calibri"/>
              </a:rPr>
              <a:t> </a:t>
            </a:r>
            <a:r>
              <a:rPr lang="en-US" err="1">
                <a:solidFill>
                  <a:schemeClr val="dk1"/>
                </a:solidFill>
                <a:latin typeface="Calibri"/>
              </a:rPr>
              <a:t>terwijl</a:t>
            </a:r>
            <a:r>
              <a:rPr lang="en-US">
                <a:solidFill>
                  <a:schemeClr val="dk1"/>
                </a:solidFill>
                <a:latin typeface="Calibri"/>
              </a:rPr>
              <a:t> </a:t>
            </a:r>
            <a:r>
              <a:rPr lang="en-US" err="1">
                <a:solidFill>
                  <a:schemeClr val="dk1"/>
                </a:solidFill>
                <a:latin typeface="Calibri"/>
              </a:rPr>
              <a:t>nieuwe</a:t>
            </a:r>
            <a:r>
              <a:rPr lang="en-US">
                <a:solidFill>
                  <a:schemeClr val="dk1"/>
                </a:solidFill>
                <a:latin typeface="Calibri"/>
              </a:rPr>
              <a:t> </a:t>
            </a:r>
            <a:r>
              <a:rPr lang="en-US" err="1">
                <a:solidFill>
                  <a:schemeClr val="dk1"/>
                </a:solidFill>
                <a:latin typeface="Calibri"/>
              </a:rPr>
              <a:t>relaties</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activiteiten</a:t>
            </a:r>
            <a:r>
              <a:rPr lang="en-US">
                <a:solidFill>
                  <a:schemeClr val="dk1"/>
                </a:solidFill>
                <a:latin typeface="Calibri"/>
              </a:rPr>
              <a:t> </a:t>
            </a:r>
            <a:r>
              <a:rPr lang="en-US" err="1">
                <a:solidFill>
                  <a:schemeClr val="dk1"/>
                </a:solidFill>
                <a:latin typeface="Calibri"/>
              </a:rPr>
              <a:t>worden</a:t>
            </a:r>
            <a:r>
              <a:rPr lang="en-US">
                <a:solidFill>
                  <a:schemeClr val="dk1"/>
                </a:solidFill>
                <a:latin typeface="Calibri"/>
              </a:rPr>
              <a:t> </a:t>
            </a:r>
            <a:r>
              <a:rPr lang="en-US" err="1">
                <a:solidFill>
                  <a:schemeClr val="dk1"/>
                </a:solidFill>
                <a:latin typeface="Calibri"/>
              </a:rPr>
              <a:t>aangegaan</a:t>
            </a:r>
            <a:r>
              <a:rPr lang="en-US">
                <a:solidFill>
                  <a:schemeClr val="dk1"/>
                </a:solidFill>
                <a:latin typeface="Calibri"/>
              </a:rPr>
              <a:t>.</a:t>
            </a:r>
            <a:endParaRPr lang="en-US">
              <a:solidFill>
                <a:schemeClr val="dk1"/>
              </a:solidFill>
              <a:latin typeface="Calibri"/>
              <a:ea typeface="Calibri"/>
              <a:cs typeface="Calibri"/>
            </a:endParaRPr>
          </a:p>
          <a:p>
            <a:br>
              <a:rPr lang="en-US">
                <a:solidFill>
                  <a:srgbClr val="AE2081"/>
                </a:solidFill>
                <a:latin typeface="Calibri"/>
              </a:rPr>
            </a:br>
            <a:r>
              <a:rPr lang="en-US" err="1">
                <a:solidFill>
                  <a:srgbClr val="AE2081"/>
                </a:solidFill>
                <a:latin typeface="Calibri"/>
              </a:rPr>
              <a:t>Deze</a:t>
            </a:r>
            <a:r>
              <a:rPr lang="en-US">
                <a:solidFill>
                  <a:srgbClr val="AE2081"/>
                </a:solidFill>
                <a:latin typeface="Calibri"/>
              </a:rPr>
              <a:t> taken </a:t>
            </a:r>
            <a:r>
              <a:rPr lang="en-US" err="1">
                <a:solidFill>
                  <a:srgbClr val="AE2081"/>
                </a:solidFill>
                <a:latin typeface="Calibri"/>
              </a:rPr>
              <a:t>helpen</a:t>
            </a:r>
            <a:r>
              <a:rPr lang="en-US">
                <a:solidFill>
                  <a:srgbClr val="AE2081"/>
                </a:solidFill>
                <a:latin typeface="Calibri"/>
              </a:rPr>
              <a:t> de </a:t>
            </a:r>
            <a:r>
              <a:rPr lang="en-US" err="1">
                <a:solidFill>
                  <a:srgbClr val="AE2081"/>
                </a:solidFill>
                <a:latin typeface="Calibri"/>
              </a:rPr>
              <a:t>rouwende</a:t>
            </a:r>
            <a:r>
              <a:rPr lang="en-US">
                <a:solidFill>
                  <a:srgbClr val="AE2081"/>
                </a:solidFill>
                <a:latin typeface="Calibri"/>
              </a:rPr>
              <a:t> </a:t>
            </a:r>
            <a:r>
              <a:rPr lang="en-US" err="1">
                <a:solidFill>
                  <a:srgbClr val="AE2081"/>
                </a:solidFill>
                <a:latin typeface="Calibri"/>
              </a:rPr>
              <a:t>persoon</a:t>
            </a:r>
            <a:r>
              <a:rPr lang="en-US">
                <a:solidFill>
                  <a:srgbClr val="AE2081"/>
                </a:solidFill>
                <a:latin typeface="Calibri"/>
              </a:rPr>
              <a:t> om </a:t>
            </a:r>
            <a:r>
              <a:rPr lang="en-US" err="1">
                <a:solidFill>
                  <a:srgbClr val="AE2081"/>
                </a:solidFill>
                <a:latin typeface="Calibri"/>
              </a:rPr>
              <a:t>een</a:t>
            </a:r>
            <a:r>
              <a:rPr lang="en-US">
                <a:solidFill>
                  <a:srgbClr val="AE2081"/>
                </a:solidFill>
                <a:latin typeface="Calibri"/>
              </a:rPr>
              <a:t> </a:t>
            </a:r>
            <a:r>
              <a:rPr lang="en-US" err="1">
                <a:solidFill>
                  <a:srgbClr val="AE2081"/>
                </a:solidFill>
                <a:latin typeface="Calibri"/>
              </a:rPr>
              <a:t>nieuw</a:t>
            </a:r>
            <a:r>
              <a:rPr lang="en-US">
                <a:solidFill>
                  <a:srgbClr val="AE2081"/>
                </a:solidFill>
                <a:latin typeface="Calibri"/>
              </a:rPr>
              <a:t> </a:t>
            </a:r>
            <a:r>
              <a:rPr lang="en-US" err="1">
                <a:solidFill>
                  <a:srgbClr val="AE2081"/>
                </a:solidFill>
                <a:latin typeface="Calibri"/>
              </a:rPr>
              <a:t>evenwicht</a:t>
            </a:r>
            <a:r>
              <a:rPr lang="en-US">
                <a:solidFill>
                  <a:srgbClr val="AE2081"/>
                </a:solidFill>
                <a:latin typeface="Calibri"/>
              </a:rPr>
              <a:t> </a:t>
            </a:r>
            <a:r>
              <a:rPr lang="en-US" err="1">
                <a:solidFill>
                  <a:srgbClr val="AE2081"/>
                </a:solidFill>
                <a:latin typeface="Calibri"/>
              </a:rPr>
              <a:t>te</a:t>
            </a:r>
            <a:r>
              <a:rPr lang="en-US">
                <a:solidFill>
                  <a:srgbClr val="AE2081"/>
                </a:solidFill>
                <a:latin typeface="Calibri"/>
              </a:rPr>
              <a:t> </a:t>
            </a:r>
            <a:r>
              <a:rPr lang="en-US" err="1">
                <a:solidFill>
                  <a:srgbClr val="AE2081"/>
                </a:solidFill>
                <a:latin typeface="Calibri"/>
              </a:rPr>
              <a:t>vinden</a:t>
            </a:r>
            <a:r>
              <a:rPr lang="en-US">
                <a:solidFill>
                  <a:srgbClr val="AE2081"/>
                </a:solidFill>
                <a:latin typeface="Calibri"/>
              </a:rPr>
              <a:t> </a:t>
            </a:r>
            <a:r>
              <a:rPr lang="en-US" err="1">
                <a:solidFill>
                  <a:srgbClr val="AE2081"/>
                </a:solidFill>
                <a:latin typeface="Calibri"/>
              </a:rPr>
              <a:t>en</a:t>
            </a:r>
            <a:r>
              <a:rPr lang="en-US">
                <a:solidFill>
                  <a:srgbClr val="AE2081"/>
                </a:solidFill>
                <a:latin typeface="Calibri"/>
              </a:rPr>
              <a:t> </a:t>
            </a:r>
            <a:r>
              <a:rPr lang="en-US" err="1">
                <a:solidFill>
                  <a:srgbClr val="AE2081"/>
                </a:solidFill>
                <a:latin typeface="Calibri"/>
              </a:rPr>
              <a:t>verder</a:t>
            </a:r>
            <a:r>
              <a:rPr lang="en-US">
                <a:solidFill>
                  <a:srgbClr val="AE2081"/>
                </a:solidFill>
                <a:latin typeface="Calibri"/>
              </a:rPr>
              <a:t> </a:t>
            </a:r>
            <a:r>
              <a:rPr lang="en-US" err="1">
                <a:solidFill>
                  <a:srgbClr val="AE2081"/>
                </a:solidFill>
                <a:latin typeface="Calibri"/>
              </a:rPr>
              <a:t>te</a:t>
            </a:r>
            <a:r>
              <a:rPr lang="en-US">
                <a:solidFill>
                  <a:srgbClr val="AE2081"/>
                </a:solidFill>
                <a:latin typeface="Calibri"/>
              </a:rPr>
              <a:t> </a:t>
            </a:r>
            <a:r>
              <a:rPr lang="en-US" err="1">
                <a:solidFill>
                  <a:srgbClr val="AE2081"/>
                </a:solidFill>
                <a:latin typeface="Calibri"/>
              </a:rPr>
              <a:t>gaan</a:t>
            </a:r>
            <a:r>
              <a:rPr lang="en-US">
                <a:solidFill>
                  <a:srgbClr val="AE2081"/>
                </a:solidFill>
                <a:latin typeface="Calibri"/>
              </a:rPr>
              <a:t> met het </a:t>
            </a:r>
            <a:r>
              <a:rPr lang="en-US" err="1">
                <a:solidFill>
                  <a:srgbClr val="AE2081"/>
                </a:solidFill>
                <a:latin typeface="Calibri"/>
              </a:rPr>
              <a:t>leven</a:t>
            </a:r>
            <a:r>
              <a:rPr lang="en-US">
                <a:solidFill>
                  <a:srgbClr val="AE2081"/>
                </a:solidFill>
                <a:latin typeface="Calibri"/>
              </a:rPr>
              <a:t>.</a:t>
            </a:r>
            <a:endParaRPr lang="en-US">
              <a:solidFill>
                <a:srgbClr val="AE2081"/>
              </a:solidFill>
              <a:latin typeface="Calibri"/>
              <a:ea typeface="Calibri"/>
              <a:cs typeface="Calibri"/>
            </a:endParaRPr>
          </a:p>
          <a:p>
            <a:endParaRPr lang="en-US" sz="2000">
              <a:latin typeface="+mn-ea"/>
            </a:endParaRPr>
          </a:p>
          <a:p>
            <a:endParaRPr lang="en-US">
              <a:solidFill>
                <a:schemeClr val="dk1"/>
              </a:solidFill>
              <a:latin typeface="Calibri"/>
              <a:ea typeface="Calibri"/>
              <a:cs typeface="Calibri"/>
            </a:endParaRPr>
          </a:p>
          <a:p>
            <a:endParaRPr lang="en-US" sz="1100">
              <a:solidFill>
                <a:srgbClr val="111111"/>
              </a:solidFill>
              <a:latin typeface="Trebuchet MS"/>
            </a:endParaRPr>
          </a:p>
          <a:p>
            <a:endParaRPr lang="en-US">
              <a:solidFill>
                <a:srgbClr val="111111"/>
              </a:solidFill>
              <a:latin typeface="-apple-system"/>
            </a:endParaRPr>
          </a:p>
          <a:p>
            <a:pPr marL="228600" lvl="1" indent="-228600">
              <a:buFont typeface=""/>
              <a:buAutoNum type="arabicPeriod"/>
            </a:pPr>
            <a:endParaRPr lang="en-US">
              <a:solidFill>
                <a:srgbClr val="111111"/>
              </a:solidFill>
              <a:latin typeface="-apple-system"/>
            </a:endParaRPr>
          </a:p>
        </p:txBody>
      </p:sp>
    </p:spTree>
    <p:extLst>
      <p:ext uri="{BB962C8B-B14F-4D97-AF65-F5344CB8AC3E}">
        <p14:creationId xmlns:p14="http://schemas.microsoft.com/office/powerpoint/2010/main" val="1140982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5BE2-5F4C-0A5E-2583-0C96C9D146F1}"/>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2C6499F-A3C4-E26D-E5D5-EC36E037160F}"/>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678E0370-8F35-52DE-B4B1-A288A55E8529}"/>
              </a:ext>
            </a:extLst>
          </p:cNvPr>
          <p:cNvSpPr txBox="1"/>
          <p:nvPr/>
        </p:nvSpPr>
        <p:spPr>
          <a:xfrm>
            <a:off x="468702" y="1345721"/>
            <a:ext cx="11254596" cy="58323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latin typeface="Calibri"/>
              </a:rPr>
              <a:t>Koppeling</a:t>
            </a:r>
            <a:r>
              <a:rPr lang="en-US" sz="2000" b="1">
                <a:latin typeface="Calibri"/>
              </a:rPr>
              <a:t> van de taken van Worden </a:t>
            </a:r>
            <a:r>
              <a:rPr lang="en-US" sz="2000" b="1" err="1">
                <a:latin typeface="Calibri"/>
              </a:rPr>
              <a:t>aan</a:t>
            </a:r>
            <a:r>
              <a:rPr lang="en-US" sz="2000" b="1">
                <a:latin typeface="Calibri"/>
              </a:rPr>
              <a:t> de casus van Marie-Ange </a:t>
            </a:r>
            <a:br>
              <a:rPr lang="en-US">
                <a:latin typeface="Calibri"/>
              </a:rPr>
            </a:br>
            <a:br>
              <a:rPr lang="en-US">
                <a:latin typeface="Calibri"/>
              </a:rPr>
            </a:br>
            <a:r>
              <a:rPr lang="en-US">
                <a:solidFill>
                  <a:srgbClr val="AE2081"/>
                </a:solidFill>
                <a:latin typeface="Calibri"/>
              </a:rPr>
              <a:t>1. </a:t>
            </a:r>
            <a:r>
              <a:rPr lang="en-US" err="1">
                <a:solidFill>
                  <a:srgbClr val="AE2081"/>
                </a:solidFill>
                <a:latin typeface="Calibri"/>
              </a:rPr>
              <a:t>Aanvaarden</a:t>
            </a:r>
            <a:r>
              <a:rPr lang="en-US">
                <a:solidFill>
                  <a:srgbClr val="AE2081"/>
                </a:solidFill>
                <a:latin typeface="Calibri"/>
              </a:rPr>
              <a:t> van de </a:t>
            </a:r>
            <a:r>
              <a:rPr lang="en-US" err="1">
                <a:solidFill>
                  <a:srgbClr val="AE2081"/>
                </a:solidFill>
                <a:latin typeface="Calibri"/>
              </a:rPr>
              <a:t>realiteit</a:t>
            </a:r>
            <a:r>
              <a:rPr lang="en-US">
                <a:solidFill>
                  <a:srgbClr val="AE2081"/>
                </a:solidFill>
                <a:latin typeface="Calibri"/>
              </a:rPr>
              <a:t> van het </a:t>
            </a:r>
            <a:r>
              <a:rPr lang="en-US" err="1">
                <a:solidFill>
                  <a:srgbClr val="AE2081"/>
                </a:solidFill>
                <a:latin typeface="Calibri"/>
              </a:rPr>
              <a:t>verlies</a:t>
            </a:r>
            <a:r>
              <a:rPr lang="en-US">
                <a:solidFill>
                  <a:srgbClr val="AE2081"/>
                </a:solidFill>
                <a:latin typeface="Calibri"/>
              </a:rPr>
              <a:t>:</a:t>
            </a:r>
            <a:r>
              <a:rPr lang="en-US">
                <a:solidFill>
                  <a:schemeClr val="dk1"/>
                </a:solidFill>
                <a:latin typeface="Calibri"/>
              </a:rPr>
              <a:t> In de </a:t>
            </a:r>
            <a:r>
              <a:rPr lang="en-US" err="1">
                <a:solidFill>
                  <a:schemeClr val="dk1"/>
                </a:solidFill>
                <a:latin typeface="Calibri"/>
              </a:rPr>
              <a:t>getuigenis</a:t>
            </a:r>
            <a:r>
              <a:rPr lang="en-US">
                <a:solidFill>
                  <a:schemeClr val="dk1"/>
                </a:solidFill>
                <a:latin typeface="Calibri"/>
              </a:rPr>
              <a:t> </a:t>
            </a:r>
            <a:r>
              <a:rPr lang="en-US" err="1">
                <a:solidFill>
                  <a:schemeClr val="dk1"/>
                </a:solidFill>
                <a:latin typeface="Calibri"/>
              </a:rPr>
              <a:t>komt</a:t>
            </a:r>
            <a:r>
              <a:rPr lang="en-US">
                <a:solidFill>
                  <a:schemeClr val="dk1"/>
                </a:solidFill>
                <a:latin typeface="Calibri"/>
              </a:rPr>
              <a:t> </a:t>
            </a:r>
            <a:r>
              <a:rPr lang="en-US" err="1">
                <a:solidFill>
                  <a:schemeClr val="dk1"/>
                </a:solidFill>
                <a:latin typeface="Calibri"/>
              </a:rPr>
              <a:t>aan</a:t>
            </a:r>
            <a:r>
              <a:rPr lang="en-US">
                <a:solidFill>
                  <a:schemeClr val="dk1"/>
                </a:solidFill>
                <a:latin typeface="Calibri"/>
              </a:rPr>
              <a:t> bod hoe Marie-Ange </a:t>
            </a:r>
            <a:r>
              <a:rPr lang="en-US" err="1">
                <a:solidFill>
                  <a:schemeClr val="dk1"/>
                </a:solidFill>
                <a:latin typeface="Calibri"/>
              </a:rPr>
              <a:t>zich</a:t>
            </a:r>
            <a:r>
              <a:rPr lang="en-US">
                <a:solidFill>
                  <a:schemeClr val="dk1"/>
                </a:solidFill>
                <a:latin typeface="Calibri"/>
              </a:rPr>
              <a:t> </a:t>
            </a:r>
            <a:r>
              <a:rPr lang="en-US" err="1">
                <a:solidFill>
                  <a:schemeClr val="dk1"/>
                </a:solidFill>
                <a:latin typeface="Calibri"/>
              </a:rPr>
              <a:t>bewust</a:t>
            </a:r>
            <a:r>
              <a:rPr lang="en-US">
                <a:solidFill>
                  <a:schemeClr val="dk1"/>
                </a:solidFill>
                <a:latin typeface="Calibri"/>
              </a:rPr>
              <a:t> </a:t>
            </a:r>
            <a:r>
              <a:rPr lang="en-US" err="1">
                <a:solidFill>
                  <a:schemeClr val="dk1"/>
                </a:solidFill>
                <a:latin typeface="Calibri"/>
              </a:rPr>
              <a:t>wordt</a:t>
            </a:r>
            <a:r>
              <a:rPr lang="en-US">
                <a:solidFill>
                  <a:schemeClr val="dk1"/>
                </a:solidFill>
                <a:latin typeface="Calibri"/>
              </a:rPr>
              <a:t> van de </a:t>
            </a:r>
            <a:r>
              <a:rPr lang="en-US" err="1">
                <a:solidFill>
                  <a:schemeClr val="dk1"/>
                </a:solidFill>
                <a:latin typeface="Calibri"/>
              </a:rPr>
              <a:t>leegte</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het </a:t>
            </a:r>
            <a:r>
              <a:rPr lang="en-US" err="1">
                <a:solidFill>
                  <a:schemeClr val="dk1"/>
                </a:solidFill>
                <a:latin typeface="Calibri"/>
              </a:rPr>
              <a:t>gemis</a:t>
            </a:r>
            <a:r>
              <a:rPr lang="en-US">
                <a:solidFill>
                  <a:schemeClr val="dk1"/>
                </a:solidFill>
                <a:latin typeface="Calibri"/>
              </a:rPr>
              <a:t>, wat </a:t>
            </a:r>
            <a:r>
              <a:rPr lang="en-US" err="1">
                <a:solidFill>
                  <a:schemeClr val="dk1"/>
                </a:solidFill>
                <a:latin typeface="Calibri"/>
              </a:rPr>
              <a:t>een</a:t>
            </a:r>
            <a:r>
              <a:rPr lang="en-US">
                <a:solidFill>
                  <a:schemeClr val="dk1"/>
                </a:solidFill>
                <a:latin typeface="Calibri"/>
              </a:rPr>
              <a:t> </a:t>
            </a:r>
            <a:r>
              <a:rPr lang="en-US" err="1">
                <a:solidFill>
                  <a:schemeClr val="dk1"/>
                </a:solidFill>
                <a:latin typeface="Calibri"/>
              </a:rPr>
              <a:t>teken</a:t>
            </a:r>
            <a:r>
              <a:rPr lang="en-US">
                <a:solidFill>
                  <a:schemeClr val="dk1"/>
                </a:solidFill>
                <a:latin typeface="Calibri"/>
              </a:rPr>
              <a:t> is van het </a:t>
            </a:r>
            <a:r>
              <a:rPr lang="en-US" err="1">
                <a:solidFill>
                  <a:schemeClr val="dk1"/>
                </a:solidFill>
                <a:latin typeface="Calibri"/>
              </a:rPr>
              <a:t>aanvaarden</a:t>
            </a:r>
            <a:r>
              <a:rPr lang="en-US">
                <a:solidFill>
                  <a:schemeClr val="dk1"/>
                </a:solidFill>
                <a:latin typeface="Calibri"/>
              </a:rPr>
              <a:t> van de </a:t>
            </a:r>
            <a:r>
              <a:rPr lang="en-US" err="1">
                <a:solidFill>
                  <a:schemeClr val="dk1"/>
                </a:solidFill>
                <a:latin typeface="Calibri"/>
              </a:rPr>
              <a:t>realiteit</a:t>
            </a:r>
            <a:r>
              <a:rPr lang="en-US">
                <a:solidFill>
                  <a:schemeClr val="dk1"/>
                </a:solidFill>
                <a:latin typeface="Calibri"/>
              </a:rPr>
              <a:t>.</a:t>
            </a:r>
            <a:endParaRPr lang="en-US">
              <a:solidFill>
                <a:schemeClr val="dk1"/>
              </a:solidFill>
              <a:latin typeface="Calibri"/>
              <a:ea typeface="Calibri"/>
              <a:cs typeface="Calibri"/>
            </a:endParaRPr>
          </a:p>
          <a:p>
            <a:br>
              <a:rPr lang="en-US">
                <a:solidFill>
                  <a:srgbClr val="AE2081"/>
                </a:solidFill>
                <a:latin typeface="Calibri"/>
                <a:ea typeface="Calibri"/>
                <a:cs typeface="Calibri"/>
              </a:rPr>
            </a:br>
            <a:r>
              <a:rPr lang="en-US">
                <a:solidFill>
                  <a:srgbClr val="AE2081"/>
                </a:solidFill>
                <a:latin typeface="Calibri"/>
                <a:ea typeface="Calibri"/>
                <a:cs typeface="Calibri"/>
              </a:rPr>
              <a:t>2. </a:t>
            </a:r>
            <a:r>
              <a:rPr lang="en-US" err="1">
                <a:solidFill>
                  <a:srgbClr val="AE2081"/>
                </a:solidFill>
                <a:latin typeface="Calibri"/>
                <a:ea typeface="Calibri"/>
                <a:cs typeface="Calibri"/>
              </a:rPr>
              <a:t>Doorleven</a:t>
            </a:r>
            <a:r>
              <a:rPr lang="en-US">
                <a:solidFill>
                  <a:srgbClr val="AE2081"/>
                </a:solidFill>
                <a:latin typeface="Calibri"/>
                <a:ea typeface="Calibri"/>
                <a:cs typeface="Calibri"/>
              </a:rPr>
              <a:t> van de </a:t>
            </a:r>
            <a:r>
              <a:rPr lang="en-US" err="1">
                <a:solidFill>
                  <a:srgbClr val="AE2081"/>
                </a:solidFill>
                <a:latin typeface="Calibri"/>
                <a:ea typeface="Calibri"/>
                <a:cs typeface="Calibri"/>
              </a:rPr>
              <a:t>pijn</a:t>
            </a:r>
            <a:r>
              <a:rPr lang="en-US">
                <a:solidFill>
                  <a:srgbClr val="AE2081"/>
                </a:solidFill>
                <a:latin typeface="Calibri"/>
                <a:ea typeface="Calibri"/>
                <a:cs typeface="Calibri"/>
              </a:rPr>
              <a:t> van het </a:t>
            </a:r>
            <a:r>
              <a:rPr lang="en-US" err="1">
                <a:solidFill>
                  <a:srgbClr val="AE2081"/>
                </a:solidFill>
                <a:latin typeface="Calibri"/>
                <a:ea typeface="Calibri"/>
                <a:cs typeface="Calibri"/>
              </a:rPr>
              <a:t>verlies</a:t>
            </a:r>
            <a:r>
              <a:rPr lang="en-US">
                <a:solidFill>
                  <a:srgbClr val="AE2081"/>
                </a:solidFill>
                <a:latin typeface="Calibri"/>
                <a:ea typeface="Calibri"/>
                <a:cs typeface="Calibri"/>
              </a:rPr>
              <a:t>:</a:t>
            </a:r>
            <a:r>
              <a:rPr lang="en-US">
                <a:solidFill>
                  <a:schemeClr val="dk1"/>
                </a:solidFill>
                <a:latin typeface="Calibri"/>
                <a:ea typeface="Calibri"/>
                <a:cs typeface="Calibri"/>
              </a:rPr>
              <a:t> </a:t>
            </a:r>
            <a:r>
              <a:rPr lang="en-US">
                <a:solidFill>
                  <a:schemeClr val="dk1"/>
                </a:solidFill>
                <a:latin typeface="Calibri"/>
              </a:rPr>
              <a:t>De </a:t>
            </a:r>
            <a:r>
              <a:rPr lang="en-US" err="1">
                <a:solidFill>
                  <a:schemeClr val="dk1"/>
                </a:solidFill>
                <a:latin typeface="Calibri"/>
              </a:rPr>
              <a:t>getuigenis</a:t>
            </a:r>
            <a:r>
              <a:rPr lang="en-US">
                <a:solidFill>
                  <a:schemeClr val="dk1"/>
                </a:solidFill>
                <a:latin typeface="Calibri"/>
              </a:rPr>
              <a:t> in het </a:t>
            </a:r>
            <a:r>
              <a:rPr lang="en-US" err="1">
                <a:solidFill>
                  <a:schemeClr val="dk1"/>
                </a:solidFill>
                <a:latin typeface="Calibri"/>
              </a:rPr>
              <a:t>artikel</a:t>
            </a:r>
            <a:r>
              <a:rPr lang="en-US">
                <a:solidFill>
                  <a:schemeClr val="dk1"/>
                </a:solidFill>
                <a:latin typeface="Calibri"/>
              </a:rPr>
              <a:t> </a:t>
            </a:r>
            <a:r>
              <a:rPr lang="en-US" err="1">
                <a:solidFill>
                  <a:schemeClr val="dk1"/>
                </a:solidFill>
                <a:latin typeface="Calibri"/>
              </a:rPr>
              <a:t>laat</a:t>
            </a:r>
            <a:r>
              <a:rPr lang="en-US">
                <a:solidFill>
                  <a:schemeClr val="dk1"/>
                </a:solidFill>
                <a:latin typeface="Calibri"/>
              </a:rPr>
              <a:t> </a:t>
            </a:r>
            <a:r>
              <a:rPr lang="en-US" err="1">
                <a:solidFill>
                  <a:schemeClr val="dk1"/>
                </a:solidFill>
                <a:latin typeface="Calibri"/>
              </a:rPr>
              <a:t>zien</a:t>
            </a:r>
            <a:r>
              <a:rPr lang="en-US">
                <a:solidFill>
                  <a:schemeClr val="dk1"/>
                </a:solidFill>
                <a:latin typeface="Calibri"/>
              </a:rPr>
              <a:t> hoe de </a:t>
            </a:r>
            <a:r>
              <a:rPr lang="en-US" err="1">
                <a:solidFill>
                  <a:schemeClr val="dk1"/>
                </a:solidFill>
                <a:latin typeface="Calibri"/>
              </a:rPr>
              <a:t>persoon</a:t>
            </a:r>
            <a:r>
              <a:rPr lang="en-US">
                <a:solidFill>
                  <a:schemeClr val="dk1"/>
                </a:solidFill>
                <a:latin typeface="Calibri"/>
              </a:rPr>
              <a:t> door </a:t>
            </a:r>
            <a:r>
              <a:rPr lang="en-US" err="1">
                <a:solidFill>
                  <a:schemeClr val="dk1"/>
                </a:solidFill>
                <a:latin typeface="Calibri"/>
              </a:rPr>
              <a:t>verschillende</a:t>
            </a:r>
            <a:r>
              <a:rPr lang="en-US">
                <a:solidFill>
                  <a:schemeClr val="dk1"/>
                </a:solidFill>
                <a:latin typeface="Calibri"/>
              </a:rPr>
              <a:t> </a:t>
            </a:r>
            <a:r>
              <a:rPr lang="en-US" err="1">
                <a:solidFill>
                  <a:schemeClr val="dk1"/>
                </a:solidFill>
                <a:latin typeface="Calibri"/>
              </a:rPr>
              <a:t>emoties</a:t>
            </a:r>
            <a:r>
              <a:rPr lang="en-US">
                <a:solidFill>
                  <a:schemeClr val="dk1"/>
                </a:solidFill>
                <a:latin typeface="Calibri"/>
              </a:rPr>
              <a:t> </a:t>
            </a:r>
            <a:r>
              <a:rPr lang="en-US" err="1">
                <a:solidFill>
                  <a:schemeClr val="dk1"/>
                </a:solidFill>
                <a:latin typeface="Calibri"/>
              </a:rPr>
              <a:t>gaat</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deze</a:t>
            </a:r>
            <a:r>
              <a:rPr lang="en-US">
                <a:solidFill>
                  <a:schemeClr val="dk1"/>
                </a:solidFill>
                <a:latin typeface="Calibri"/>
              </a:rPr>
              <a:t> </a:t>
            </a:r>
            <a:r>
              <a:rPr lang="en-US" err="1">
                <a:solidFill>
                  <a:schemeClr val="dk1"/>
                </a:solidFill>
                <a:latin typeface="Calibri"/>
              </a:rPr>
              <a:t>probeert</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verwerken</a:t>
            </a:r>
            <a:r>
              <a:rPr lang="en-US">
                <a:solidFill>
                  <a:schemeClr val="dk1"/>
                </a:solidFill>
                <a:latin typeface="Calibri"/>
              </a:rPr>
              <a:t>. </a:t>
            </a:r>
            <a:r>
              <a:rPr lang="en-US" err="1">
                <a:solidFill>
                  <a:schemeClr val="dk1"/>
                </a:solidFill>
                <a:latin typeface="Calibri"/>
              </a:rPr>
              <a:t>Vooral</a:t>
            </a:r>
            <a:r>
              <a:rPr lang="en-US">
                <a:solidFill>
                  <a:schemeClr val="dk1"/>
                </a:solidFill>
                <a:latin typeface="Calibri"/>
              </a:rPr>
              <a:t> </a:t>
            </a:r>
            <a:r>
              <a:rPr lang="en-US" err="1">
                <a:solidFill>
                  <a:schemeClr val="dk1"/>
                </a:solidFill>
                <a:latin typeface="Calibri"/>
              </a:rPr>
              <a:t>verdoofdheid</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verdriet</a:t>
            </a:r>
            <a:r>
              <a:rPr lang="en-US">
                <a:solidFill>
                  <a:schemeClr val="dk1"/>
                </a:solidFill>
                <a:latin typeface="Calibri"/>
              </a:rPr>
              <a:t>. Marie-Ange </a:t>
            </a:r>
            <a:r>
              <a:rPr lang="en-US" err="1">
                <a:solidFill>
                  <a:schemeClr val="dk1"/>
                </a:solidFill>
                <a:latin typeface="Calibri"/>
              </a:rPr>
              <a:t>heeft</a:t>
            </a:r>
            <a:r>
              <a:rPr lang="en-US">
                <a:solidFill>
                  <a:schemeClr val="dk1"/>
                </a:solidFill>
                <a:latin typeface="Calibri"/>
              </a:rPr>
              <a:t> </a:t>
            </a:r>
            <a:r>
              <a:rPr lang="en-US" err="1">
                <a:solidFill>
                  <a:schemeClr val="dk1"/>
                </a:solidFill>
                <a:latin typeface="Calibri"/>
              </a:rPr>
              <a:t>een</a:t>
            </a:r>
            <a:r>
              <a:rPr lang="en-US">
                <a:solidFill>
                  <a:schemeClr val="dk1"/>
                </a:solidFill>
                <a:latin typeface="Calibri"/>
              </a:rPr>
              <a:t> </a:t>
            </a:r>
            <a:r>
              <a:rPr lang="en-US" err="1">
                <a:solidFill>
                  <a:schemeClr val="dk1"/>
                </a:solidFill>
                <a:latin typeface="Calibri"/>
              </a:rPr>
              <a:t>klankbord</a:t>
            </a:r>
            <a:r>
              <a:rPr lang="en-US">
                <a:solidFill>
                  <a:schemeClr val="dk1"/>
                </a:solidFill>
                <a:latin typeface="Calibri"/>
              </a:rPr>
              <a:t> </a:t>
            </a:r>
            <a:r>
              <a:rPr lang="en-US" err="1">
                <a:solidFill>
                  <a:schemeClr val="dk1"/>
                </a:solidFill>
                <a:latin typeface="Calibri"/>
              </a:rPr>
              <a:t>gevonden</a:t>
            </a:r>
            <a:r>
              <a:rPr lang="en-US">
                <a:solidFill>
                  <a:schemeClr val="dk1"/>
                </a:solidFill>
                <a:latin typeface="Calibri"/>
              </a:rPr>
              <a:t> </a:t>
            </a:r>
            <a:r>
              <a:rPr lang="en-US" err="1">
                <a:solidFill>
                  <a:schemeClr val="dk1"/>
                </a:solidFill>
                <a:latin typeface="Calibri"/>
              </a:rPr>
              <a:t>hiervoor</a:t>
            </a:r>
            <a:r>
              <a:rPr lang="en-US">
                <a:solidFill>
                  <a:schemeClr val="dk1"/>
                </a:solidFill>
                <a:latin typeface="Calibri"/>
              </a:rPr>
              <a:t> </a:t>
            </a:r>
            <a:r>
              <a:rPr lang="en-US" err="1">
                <a:solidFill>
                  <a:schemeClr val="dk1"/>
                </a:solidFill>
                <a:latin typeface="Calibri"/>
              </a:rPr>
              <a:t>bij</a:t>
            </a:r>
            <a:r>
              <a:rPr lang="en-US">
                <a:solidFill>
                  <a:schemeClr val="dk1"/>
                </a:solidFill>
                <a:latin typeface="Calibri"/>
              </a:rPr>
              <a:t> de </a:t>
            </a:r>
            <a:r>
              <a:rPr lang="en-US" err="1">
                <a:solidFill>
                  <a:schemeClr val="dk1"/>
                </a:solidFill>
                <a:latin typeface="Calibri"/>
              </a:rPr>
              <a:t>rouwbegeleiding</a:t>
            </a:r>
            <a:r>
              <a:rPr lang="en-US">
                <a:solidFill>
                  <a:schemeClr val="dk1"/>
                </a:solidFill>
                <a:latin typeface="Calibri"/>
              </a:rPr>
              <a:t>.</a:t>
            </a:r>
            <a:endParaRPr lang="en-US">
              <a:solidFill>
                <a:schemeClr val="dk1"/>
              </a:solidFill>
              <a:latin typeface="Calibri"/>
              <a:ea typeface="Calibri"/>
              <a:cs typeface="Calibri"/>
            </a:endParaRPr>
          </a:p>
          <a:p>
            <a:br>
              <a:rPr lang="en-US">
                <a:solidFill>
                  <a:srgbClr val="AE2081"/>
                </a:solidFill>
                <a:latin typeface="Calibri"/>
                <a:ea typeface="Calibri"/>
                <a:cs typeface="Calibri"/>
              </a:rPr>
            </a:br>
            <a:r>
              <a:rPr lang="en-US">
                <a:solidFill>
                  <a:srgbClr val="AE2081"/>
                </a:solidFill>
                <a:latin typeface="Calibri"/>
                <a:ea typeface="Calibri"/>
                <a:cs typeface="Calibri"/>
              </a:rPr>
              <a:t>3. </a:t>
            </a:r>
            <a:r>
              <a:rPr lang="en-US" err="1">
                <a:solidFill>
                  <a:srgbClr val="AE2081"/>
                </a:solidFill>
                <a:latin typeface="Calibri"/>
                <a:ea typeface="Calibri"/>
                <a:cs typeface="Calibri"/>
              </a:rPr>
              <a:t>Aanpassen</a:t>
            </a:r>
            <a:r>
              <a:rPr lang="en-US">
                <a:solidFill>
                  <a:srgbClr val="AE2081"/>
                </a:solidFill>
                <a:latin typeface="Calibri"/>
                <a:ea typeface="Calibri"/>
                <a:cs typeface="Calibri"/>
              </a:rPr>
              <a:t> </a:t>
            </a:r>
            <a:r>
              <a:rPr lang="en-US" err="1">
                <a:solidFill>
                  <a:srgbClr val="AE2081"/>
                </a:solidFill>
                <a:latin typeface="Calibri"/>
                <a:ea typeface="Calibri"/>
                <a:cs typeface="Calibri"/>
              </a:rPr>
              <a:t>aan</a:t>
            </a:r>
            <a:r>
              <a:rPr lang="en-US">
                <a:solidFill>
                  <a:srgbClr val="AE2081"/>
                </a:solidFill>
                <a:latin typeface="Calibri"/>
                <a:ea typeface="Calibri"/>
                <a:cs typeface="Calibri"/>
              </a:rPr>
              <a:t> </a:t>
            </a:r>
            <a:r>
              <a:rPr lang="en-US" err="1">
                <a:solidFill>
                  <a:srgbClr val="AE2081"/>
                </a:solidFill>
                <a:latin typeface="Calibri"/>
                <a:ea typeface="Calibri"/>
                <a:cs typeface="Calibri"/>
              </a:rPr>
              <a:t>een</a:t>
            </a:r>
            <a:r>
              <a:rPr lang="en-US">
                <a:solidFill>
                  <a:srgbClr val="AE2081"/>
                </a:solidFill>
                <a:latin typeface="Calibri"/>
                <a:ea typeface="Calibri"/>
                <a:cs typeface="Calibri"/>
              </a:rPr>
              <a:t> </a:t>
            </a:r>
            <a:r>
              <a:rPr lang="en-US" err="1">
                <a:solidFill>
                  <a:srgbClr val="AE2081"/>
                </a:solidFill>
                <a:latin typeface="Calibri"/>
                <a:ea typeface="Calibri"/>
                <a:cs typeface="Calibri"/>
              </a:rPr>
              <a:t>omgeving</a:t>
            </a:r>
            <a:r>
              <a:rPr lang="en-US">
                <a:solidFill>
                  <a:srgbClr val="AE2081"/>
                </a:solidFill>
                <a:latin typeface="Calibri"/>
                <a:ea typeface="Calibri"/>
                <a:cs typeface="Calibri"/>
              </a:rPr>
              <a:t> </a:t>
            </a:r>
            <a:r>
              <a:rPr lang="en-US" err="1">
                <a:solidFill>
                  <a:srgbClr val="AE2081"/>
                </a:solidFill>
                <a:latin typeface="Calibri"/>
                <a:ea typeface="Calibri"/>
                <a:cs typeface="Calibri"/>
              </a:rPr>
              <a:t>zonder</a:t>
            </a:r>
            <a:r>
              <a:rPr lang="en-US">
                <a:solidFill>
                  <a:srgbClr val="AE2081"/>
                </a:solidFill>
                <a:latin typeface="Calibri"/>
                <a:ea typeface="Calibri"/>
                <a:cs typeface="Calibri"/>
              </a:rPr>
              <a:t> de </a:t>
            </a:r>
            <a:r>
              <a:rPr lang="en-US" err="1">
                <a:solidFill>
                  <a:srgbClr val="AE2081"/>
                </a:solidFill>
                <a:latin typeface="Calibri"/>
                <a:ea typeface="Calibri"/>
                <a:cs typeface="Calibri"/>
              </a:rPr>
              <a:t>overledene</a:t>
            </a:r>
            <a:r>
              <a:rPr lang="en-US">
                <a:solidFill>
                  <a:srgbClr val="AE2081"/>
                </a:solidFill>
                <a:latin typeface="Calibri"/>
                <a:ea typeface="Calibri"/>
                <a:cs typeface="Calibri"/>
              </a:rPr>
              <a:t>:</a:t>
            </a:r>
            <a:r>
              <a:rPr lang="en-US">
                <a:solidFill>
                  <a:schemeClr val="dk1"/>
                </a:solidFill>
                <a:latin typeface="Calibri"/>
                <a:ea typeface="Calibri"/>
                <a:cs typeface="Calibri"/>
              </a:rPr>
              <a:t> </a:t>
            </a:r>
            <a:r>
              <a:rPr lang="en-US">
                <a:solidFill>
                  <a:schemeClr val="dk1"/>
                </a:solidFill>
                <a:latin typeface="Calibri"/>
              </a:rPr>
              <a:t>In het </a:t>
            </a:r>
            <a:r>
              <a:rPr lang="en-US" err="1">
                <a:solidFill>
                  <a:schemeClr val="dk1"/>
                </a:solidFill>
                <a:latin typeface="Calibri"/>
              </a:rPr>
              <a:t>artikel</a:t>
            </a:r>
            <a:r>
              <a:rPr lang="en-US">
                <a:solidFill>
                  <a:schemeClr val="dk1"/>
                </a:solidFill>
                <a:latin typeface="Calibri"/>
              </a:rPr>
              <a:t> </a:t>
            </a:r>
            <a:r>
              <a:rPr lang="en-US" err="1">
                <a:solidFill>
                  <a:schemeClr val="dk1"/>
                </a:solidFill>
                <a:latin typeface="Calibri"/>
              </a:rPr>
              <a:t>wordt</a:t>
            </a:r>
            <a:r>
              <a:rPr lang="en-US">
                <a:solidFill>
                  <a:schemeClr val="dk1"/>
                </a:solidFill>
                <a:latin typeface="Calibri"/>
              </a:rPr>
              <a:t> </a:t>
            </a:r>
            <a:r>
              <a:rPr lang="en-US" err="1">
                <a:solidFill>
                  <a:schemeClr val="dk1"/>
                </a:solidFill>
                <a:latin typeface="Calibri"/>
              </a:rPr>
              <a:t>beschreven</a:t>
            </a:r>
            <a:r>
              <a:rPr lang="en-US">
                <a:solidFill>
                  <a:schemeClr val="dk1"/>
                </a:solidFill>
                <a:latin typeface="Calibri"/>
              </a:rPr>
              <a:t> hoe Marie-Ange </a:t>
            </a:r>
            <a:r>
              <a:rPr lang="en-US" err="1">
                <a:solidFill>
                  <a:schemeClr val="dk1"/>
                </a:solidFill>
                <a:latin typeface="Calibri"/>
              </a:rPr>
              <a:t>probeert</a:t>
            </a:r>
            <a:r>
              <a:rPr lang="en-US">
                <a:solidFill>
                  <a:schemeClr val="dk1"/>
                </a:solidFill>
                <a:latin typeface="Calibri"/>
              </a:rPr>
              <a:t> om </a:t>
            </a:r>
            <a:r>
              <a:rPr lang="en-US" err="1">
                <a:solidFill>
                  <a:schemeClr val="dk1"/>
                </a:solidFill>
                <a:latin typeface="Calibri"/>
              </a:rPr>
              <a:t>haar</a:t>
            </a:r>
            <a:r>
              <a:rPr lang="en-US">
                <a:solidFill>
                  <a:schemeClr val="dk1"/>
                </a:solidFill>
                <a:latin typeface="Calibri"/>
              </a:rPr>
              <a:t> </a:t>
            </a:r>
            <a:r>
              <a:rPr lang="en-US" err="1">
                <a:solidFill>
                  <a:schemeClr val="dk1"/>
                </a:solidFill>
                <a:latin typeface="Calibri"/>
              </a:rPr>
              <a:t>leven</a:t>
            </a:r>
            <a:r>
              <a:rPr lang="en-US">
                <a:solidFill>
                  <a:schemeClr val="dk1"/>
                </a:solidFill>
                <a:latin typeface="Calibri"/>
              </a:rPr>
              <a:t> </a:t>
            </a:r>
            <a:r>
              <a:rPr lang="en-US" err="1">
                <a:solidFill>
                  <a:schemeClr val="dk1"/>
                </a:solidFill>
                <a:latin typeface="Calibri"/>
              </a:rPr>
              <a:t>opnieuw</a:t>
            </a:r>
            <a:r>
              <a:rPr lang="en-US">
                <a:solidFill>
                  <a:schemeClr val="dk1"/>
                </a:solidFill>
                <a:latin typeface="Calibri"/>
              </a:rPr>
              <a:t> </a:t>
            </a:r>
            <a:r>
              <a:rPr lang="en-US" err="1">
                <a:solidFill>
                  <a:schemeClr val="dk1"/>
                </a:solidFill>
                <a:latin typeface="Calibri"/>
              </a:rPr>
              <a:t>vorm</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geven</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nieuwe</a:t>
            </a:r>
            <a:r>
              <a:rPr lang="en-US">
                <a:solidFill>
                  <a:schemeClr val="dk1"/>
                </a:solidFill>
                <a:latin typeface="Calibri"/>
              </a:rPr>
              <a:t> </a:t>
            </a:r>
            <a:r>
              <a:rPr lang="en-US" err="1">
                <a:solidFill>
                  <a:schemeClr val="dk1"/>
                </a:solidFill>
                <a:latin typeface="Calibri"/>
              </a:rPr>
              <a:t>manieren</a:t>
            </a:r>
            <a:r>
              <a:rPr lang="en-US">
                <a:solidFill>
                  <a:schemeClr val="dk1"/>
                </a:solidFill>
                <a:latin typeface="Calibri"/>
              </a:rPr>
              <a:t> </a:t>
            </a:r>
            <a:r>
              <a:rPr lang="en-US" err="1">
                <a:solidFill>
                  <a:schemeClr val="dk1"/>
                </a:solidFill>
                <a:latin typeface="Calibri"/>
              </a:rPr>
              <a:t>vindt</a:t>
            </a:r>
            <a:r>
              <a:rPr lang="en-US">
                <a:solidFill>
                  <a:schemeClr val="dk1"/>
                </a:solidFill>
                <a:latin typeface="Calibri"/>
              </a:rPr>
              <a:t> om </a:t>
            </a:r>
            <a:r>
              <a:rPr lang="en-US" err="1">
                <a:solidFill>
                  <a:schemeClr val="dk1"/>
                </a:solidFill>
                <a:latin typeface="Calibri"/>
              </a:rPr>
              <a:t>dagelijkse</a:t>
            </a:r>
            <a:r>
              <a:rPr lang="en-US">
                <a:solidFill>
                  <a:schemeClr val="dk1"/>
                </a:solidFill>
                <a:latin typeface="Calibri"/>
              </a:rPr>
              <a:t> taken </a:t>
            </a:r>
            <a:r>
              <a:rPr lang="en-US" err="1">
                <a:solidFill>
                  <a:schemeClr val="dk1"/>
                </a:solidFill>
                <a:latin typeface="Calibri"/>
              </a:rPr>
              <a:t>uit</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voeren</a:t>
            </a:r>
            <a:r>
              <a:rPr lang="en-US">
                <a:solidFill>
                  <a:schemeClr val="dk1"/>
                </a:solidFill>
                <a:latin typeface="Calibri"/>
              </a:rPr>
              <a:t>. Zo </a:t>
            </a:r>
            <a:r>
              <a:rPr lang="en-US" err="1">
                <a:solidFill>
                  <a:schemeClr val="dk1"/>
                </a:solidFill>
                <a:latin typeface="Calibri"/>
              </a:rPr>
              <a:t>gaat</a:t>
            </a:r>
            <a:r>
              <a:rPr lang="en-US">
                <a:solidFill>
                  <a:schemeClr val="dk1"/>
                </a:solidFill>
                <a:latin typeface="Calibri"/>
              </a:rPr>
              <a:t> ze </a:t>
            </a:r>
            <a:r>
              <a:rPr lang="en-US" err="1">
                <a:solidFill>
                  <a:schemeClr val="dk1"/>
                </a:solidFill>
                <a:latin typeface="Calibri"/>
              </a:rPr>
              <a:t>meer</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meer</a:t>
            </a:r>
            <a:r>
              <a:rPr lang="en-US">
                <a:solidFill>
                  <a:schemeClr val="dk1"/>
                </a:solidFill>
                <a:latin typeface="Calibri"/>
              </a:rPr>
              <a:t> in op </a:t>
            </a:r>
            <a:r>
              <a:rPr lang="en-US" err="1">
                <a:solidFill>
                  <a:schemeClr val="dk1"/>
                </a:solidFill>
                <a:latin typeface="Calibri"/>
              </a:rPr>
              <a:t>uitnodigingen</a:t>
            </a:r>
            <a:r>
              <a:rPr lang="en-US">
                <a:solidFill>
                  <a:schemeClr val="dk1"/>
                </a:solidFill>
                <a:latin typeface="Calibri"/>
              </a:rPr>
              <a:t> van </a:t>
            </a:r>
            <a:r>
              <a:rPr lang="en-US" err="1">
                <a:solidFill>
                  <a:schemeClr val="dk1"/>
                </a:solidFill>
                <a:latin typeface="Calibri"/>
              </a:rPr>
              <a:t>mensen</a:t>
            </a:r>
            <a:r>
              <a:rPr lang="en-US">
                <a:solidFill>
                  <a:schemeClr val="dk1"/>
                </a:solidFill>
                <a:latin typeface="Calibri"/>
              </a:rPr>
              <a:t> om op </a:t>
            </a:r>
            <a:r>
              <a:rPr lang="en-US" err="1">
                <a:solidFill>
                  <a:schemeClr val="dk1"/>
                </a:solidFill>
                <a:latin typeface="Calibri"/>
              </a:rPr>
              <a:t>bezoek</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komen</a:t>
            </a:r>
            <a:r>
              <a:rPr lang="en-US">
                <a:solidFill>
                  <a:schemeClr val="dk1"/>
                </a:solidFill>
                <a:latin typeface="Calibri"/>
              </a:rPr>
              <a:t> </a:t>
            </a:r>
            <a:r>
              <a:rPr lang="en-US" err="1">
                <a:solidFill>
                  <a:schemeClr val="dk1"/>
                </a:solidFill>
                <a:latin typeface="Calibri"/>
              </a:rPr>
              <a:t>en</a:t>
            </a:r>
            <a:r>
              <a:rPr lang="en-US">
                <a:solidFill>
                  <a:schemeClr val="dk1"/>
                </a:solidFill>
                <a:latin typeface="Calibri"/>
              </a:rPr>
              <a:t> </a:t>
            </a:r>
            <a:r>
              <a:rPr lang="en-US" err="1">
                <a:solidFill>
                  <a:schemeClr val="dk1"/>
                </a:solidFill>
                <a:latin typeface="Calibri"/>
              </a:rPr>
              <a:t>neemt</a:t>
            </a:r>
            <a:r>
              <a:rPr lang="en-US">
                <a:solidFill>
                  <a:schemeClr val="dk1"/>
                </a:solidFill>
                <a:latin typeface="Calibri"/>
              </a:rPr>
              <a:t> ze </a:t>
            </a:r>
            <a:r>
              <a:rPr lang="en-US" err="1">
                <a:solidFill>
                  <a:schemeClr val="dk1"/>
                </a:solidFill>
                <a:latin typeface="Calibri"/>
              </a:rPr>
              <a:t>initiatief</a:t>
            </a:r>
            <a:r>
              <a:rPr lang="en-US">
                <a:solidFill>
                  <a:schemeClr val="dk1"/>
                </a:solidFill>
                <a:latin typeface="Calibri"/>
              </a:rPr>
              <a:t> om </a:t>
            </a:r>
            <a:r>
              <a:rPr lang="en-US" err="1">
                <a:solidFill>
                  <a:schemeClr val="dk1"/>
                </a:solidFill>
                <a:latin typeface="Calibri"/>
              </a:rPr>
              <a:t>een</a:t>
            </a:r>
            <a:r>
              <a:rPr lang="en-US">
                <a:solidFill>
                  <a:schemeClr val="dk1"/>
                </a:solidFill>
                <a:latin typeface="Calibri"/>
              </a:rPr>
              <a:t> </a:t>
            </a:r>
            <a:r>
              <a:rPr lang="en-US" err="1">
                <a:solidFill>
                  <a:schemeClr val="dk1"/>
                </a:solidFill>
                <a:latin typeface="Calibri"/>
              </a:rPr>
              <a:t>nieuwe</a:t>
            </a:r>
            <a:r>
              <a:rPr lang="en-US">
                <a:solidFill>
                  <a:schemeClr val="dk1"/>
                </a:solidFill>
                <a:latin typeface="Calibri"/>
              </a:rPr>
              <a:t> </a:t>
            </a:r>
            <a:r>
              <a:rPr lang="en-US" err="1">
                <a:solidFill>
                  <a:schemeClr val="dk1"/>
                </a:solidFill>
                <a:latin typeface="Calibri"/>
              </a:rPr>
              <a:t>afspraak</a:t>
            </a:r>
            <a:r>
              <a:rPr lang="en-US">
                <a:solidFill>
                  <a:schemeClr val="dk1"/>
                </a:solidFill>
                <a:latin typeface="Calibri"/>
              </a:rPr>
              <a:t> vast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leggen</a:t>
            </a:r>
            <a:r>
              <a:rPr lang="en-US">
                <a:solidFill>
                  <a:schemeClr val="dk1"/>
                </a:solidFill>
                <a:latin typeface="Calibri"/>
              </a:rPr>
              <a:t>. Ze </a:t>
            </a:r>
            <a:r>
              <a:rPr lang="en-US" err="1">
                <a:solidFill>
                  <a:schemeClr val="dk1"/>
                </a:solidFill>
                <a:latin typeface="Calibri"/>
              </a:rPr>
              <a:t>probeert</a:t>
            </a:r>
            <a:r>
              <a:rPr lang="en-US">
                <a:solidFill>
                  <a:schemeClr val="dk1"/>
                </a:solidFill>
                <a:latin typeface="Calibri"/>
              </a:rPr>
              <a:t> </a:t>
            </a:r>
            <a:r>
              <a:rPr lang="en-US" err="1">
                <a:solidFill>
                  <a:schemeClr val="dk1"/>
                </a:solidFill>
                <a:latin typeface="Calibri"/>
              </a:rPr>
              <a:t>ook</a:t>
            </a:r>
            <a:r>
              <a:rPr lang="en-US">
                <a:solidFill>
                  <a:schemeClr val="dk1"/>
                </a:solidFill>
                <a:latin typeface="Calibri"/>
              </a:rPr>
              <a:t> </a:t>
            </a:r>
            <a:r>
              <a:rPr lang="en-US" err="1">
                <a:solidFill>
                  <a:schemeClr val="dk1"/>
                </a:solidFill>
                <a:latin typeface="Calibri"/>
              </a:rPr>
              <a:t>altijd</a:t>
            </a:r>
            <a:r>
              <a:rPr lang="en-US">
                <a:solidFill>
                  <a:schemeClr val="dk1"/>
                </a:solidFill>
                <a:latin typeface="Calibri"/>
              </a:rPr>
              <a:t> </a:t>
            </a:r>
            <a:r>
              <a:rPr lang="en-US" err="1">
                <a:solidFill>
                  <a:schemeClr val="dk1"/>
                </a:solidFill>
                <a:latin typeface="Calibri"/>
              </a:rPr>
              <a:t>iets</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plannen</a:t>
            </a:r>
            <a:r>
              <a:rPr lang="en-US">
                <a:solidFill>
                  <a:schemeClr val="dk1"/>
                </a:solidFill>
                <a:latin typeface="Calibri"/>
              </a:rPr>
              <a:t> </a:t>
            </a:r>
            <a:r>
              <a:rPr lang="en-US" err="1">
                <a:solidFill>
                  <a:schemeClr val="dk1"/>
                </a:solidFill>
                <a:latin typeface="Calibri"/>
              </a:rPr>
              <a:t>voor</a:t>
            </a:r>
            <a:r>
              <a:rPr lang="en-US">
                <a:solidFill>
                  <a:schemeClr val="dk1"/>
                </a:solidFill>
                <a:latin typeface="Calibri"/>
              </a:rPr>
              <a:t> de </a:t>
            </a:r>
            <a:r>
              <a:rPr lang="en-US" err="1">
                <a:solidFill>
                  <a:schemeClr val="dk1"/>
                </a:solidFill>
                <a:latin typeface="Calibri"/>
              </a:rPr>
              <a:t>volgende</a:t>
            </a:r>
            <a:r>
              <a:rPr lang="en-US">
                <a:solidFill>
                  <a:schemeClr val="dk1"/>
                </a:solidFill>
                <a:latin typeface="Calibri"/>
              </a:rPr>
              <a:t> </a:t>
            </a:r>
            <a:r>
              <a:rPr lang="en-US" err="1">
                <a:solidFill>
                  <a:schemeClr val="dk1"/>
                </a:solidFill>
                <a:latin typeface="Calibri"/>
              </a:rPr>
              <a:t>dag</a:t>
            </a:r>
            <a:r>
              <a:rPr lang="en-US">
                <a:solidFill>
                  <a:schemeClr val="dk1"/>
                </a:solidFill>
                <a:latin typeface="Calibri"/>
              </a:rPr>
              <a:t>; </a:t>
            </a:r>
            <a:r>
              <a:rPr lang="en-US" err="1">
                <a:solidFill>
                  <a:schemeClr val="dk1"/>
                </a:solidFill>
                <a:latin typeface="Calibri"/>
              </a:rPr>
              <a:t>structuur</a:t>
            </a:r>
            <a:r>
              <a:rPr lang="en-US">
                <a:solidFill>
                  <a:schemeClr val="dk1"/>
                </a:solidFill>
                <a:latin typeface="Calibri"/>
              </a:rPr>
              <a:t> </a:t>
            </a:r>
            <a:r>
              <a:rPr lang="en-US" err="1">
                <a:solidFill>
                  <a:schemeClr val="dk1"/>
                </a:solidFill>
                <a:latin typeface="Calibri"/>
              </a:rPr>
              <a:t>te</a:t>
            </a:r>
            <a:r>
              <a:rPr lang="en-US">
                <a:solidFill>
                  <a:schemeClr val="dk1"/>
                </a:solidFill>
                <a:latin typeface="Calibri"/>
              </a:rPr>
              <a:t> </a:t>
            </a:r>
            <a:r>
              <a:rPr lang="en-US" err="1">
                <a:solidFill>
                  <a:schemeClr val="dk1"/>
                </a:solidFill>
                <a:latin typeface="Calibri"/>
              </a:rPr>
              <a:t>brengen</a:t>
            </a:r>
            <a:r>
              <a:rPr lang="en-US">
                <a:solidFill>
                  <a:schemeClr val="dk1"/>
                </a:solidFill>
                <a:latin typeface="Calibri"/>
              </a:rPr>
              <a:t> in </a:t>
            </a:r>
            <a:r>
              <a:rPr lang="en-US" err="1">
                <a:solidFill>
                  <a:schemeClr val="dk1"/>
                </a:solidFill>
                <a:latin typeface="Calibri"/>
              </a:rPr>
              <a:t>haar</a:t>
            </a:r>
            <a:r>
              <a:rPr lang="en-US">
                <a:solidFill>
                  <a:schemeClr val="dk1"/>
                </a:solidFill>
                <a:latin typeface="Calibri"/>
              </a:rPr>
              <a:t> </a:t>
            </a:r>
            <a:r>
              <a:rPr lang="en-US" err="1">
                <a:solidFill>
                  <a:schemeClr val="dk1"/>
                </a:solidFill>
                <a:latin typeface="Calibri"/>
              </a:rPr>
              <a:t>leven</a:t>
            </a:r>
            <a:r>
              <a:rPr lang="en-US">
                <a:solidFill>
                  <a:schemeClr val="dk1"/>
                </a:solidFill>
                <a:latin typeface="Calibri"/>
              </a:rPr>
              <a:t>.</a:t>
            </a:r>
            <a:br>
              <a:rPr lang="en-US">
                <a:solidFill>
                  <a:schemeClr val="dk1"/>
                </a:solidFill>
                <a:latin typeface="Calibri"/>
                <a:ea typeface="Calibri"/>
                <a:cs typeface="Calibri"/>
              </a:rPr>
            </a:br>
            <a:br>
              <a:rPr lang="en-US">
                <a:latin typeface="Calibri"/>
                <a:ea typeface="Calibri"/>
                <a:cs typeface="Calibri"/>
              </a:rPr>
            </a:br>
            <a:r>
              <a:rPr lang="en-US">
                <a:solidFill>
                  <a:srgbClr val="AE2081"/>
                </a:solidFill>
                <a:latin typeface="Calibri"/>
                <a:ea typeface="Calibri"/>
                <a:cs typeface="Calibri"/>
              </a:rPr>
              <a:t>4. </a:t>
            </a:r>
            <a:r>
              <a:rPr lang="en-US" err="1">
                <a:solidFill>
                  <a:srgbClr val="AE2081"/>
                </a:solidFill>
                <a:latin typeface="Calibri"/>
                <a:ea typeface="Calibri"/>
                <a:cs typeface="Calibri"/>
              </a:rPr>
              <a:t>Emotioneel</a:t>
            </a:r>
            <a:r>
              <a:rPr lang="en-US">
                <a:solidFill>
                  <a:srgbClr val="AE2081"/>
                </a:solidFill>
                <a:latin typeface="Calibri"/>
                <a:ea typeface="Calibri"/>
                <a:cs typeface="Calibri"/>
              </a:rPr>
              <a:t> </a:t>
            </a:r>
            <a:r>
              <a:rPr lang="en-US" err="1">
                <a:solidFill>
                  <a:srgbClr val="AE2081"/>
                </a:solidFill>
                <a:latin typeface="Calibri"/>
                <a:ea typeface="Calibri"/>
                <a:cs typeface="Calibri"/>
              </a:rPr>
              <a:t>verplaatsen</a:t>
            </a:r>
            <a:r>
              <a:rPr lang="en-US">
                <a:solidFill>
                  <a:srgbClr val="AE2081"/>
                </a:solidFill>
                <a:latin typeface="Calibri"/>
                <a:ea typeface="Calibri"/>
                <a:cs typeface="Calibri"/>
              </a:rPr>
              <a:t> van de </a:t>
            </a:r>
            <a:r>
              <a:rPr lang="en-US" err="1">
                <a:solidFill>
                  <a:srgbClr val="AE2081"/>
                </a:solidFill>
                <a:latin typeface="Calibri"/>
                <a:ea typeface="Calibri"/>
                <a:cs typeface="Calibri"/>
              </a:rPr>
              <a:t>overledene</a:t>
            </a:r>
            <a:r>
              <a:rPr lang="en-US">
                <a:solidFill>
                  <a:srgbClr val="AE2081"/>
                </a:solidFill>
                <a:latin typeface="Calibri"/>
                <a:ea typeface="Calibri"/>
                <a:cs typeface="Calibri"/>
              </a:rPr>
              <a:t> </a:t>
            </a:r>
            <a:r>
              <a:rPr lang="en-US" err="1">
                <a:solidFill>
                  <a:srgbClr val="AE2081"/>
                </a:solidFill>
                <a:latin typeface="Calibri"/>
                <a:ea typeface="Calibri"/>
                <a:cs typeface="Calibri"/>
              </a:rPr>
              <a:t>en</a:t>
            </a:r>
            <a:r>
              <a:rPr lang="en-US">
                <a:solidFill>
                  <a:srgbClr val="AE2081"/>
                </a:solidFill>
                <a:latin typeface="Calibri"/>
                <a:ea typeface="Calibri"/>
                <a:cs typeface="Calibri"/>
              </a:rPr>
              <a:t> </a:t>
            </a:r>
            <a:r>
              <a:rPr lang="en-US" err="1">
                <a:solidFill>
                  <a:srgbClr val="AE2081"/>
                </a:solidFill>
                <a:latin typeface="Calibri"/>
                <a:ea typeface="Calibri"/>
                <a:cs typeface="Calibri"/>
              </a:rPr>
              <a:t>doorgaan</a:t>
            </a:r>
            <a:r>
              <a:rPr lang="en-US">
                <a:solidFill>
                  <a:srgbClr val="AE2081"/>
                </a:solidFill>
                <a:latin typeface="Calibri"/>
                <a:ea typeface="Calibri"/>
                <a:cs typeface="Calibri"/>
              </a:rPr>
              <a:t> met het </a:t>
            </a:r>
            <a:r>
              <a:rPr lang="en-US" err="1">
                <a:solidFill>
                  <a:srgbClr val="AE2081"/>
                </a:solidFill>
                <a:latin typeface="Calibri"/>
                <a:ea typeface="Calibri"/>
                <a:cs typeface="Calibri"/>
              </a:rPr>
              <a:t>leven</a:t>
            </a:r>
            <a:r>
              <a:rPr lang="en-US">
                <a:solidFill>
                  <a:srgbClr val="AE2081"/>
                </a:solidFill>
                <a:latin typeface="Calibri"/>
                <a:ea typeface="Calibri"/>
                <a:cs typeface="Calibri"/>
              </a:rPr>
              <a:t>: </a:t>
            </a:r>
            <a:r>
              <a:rPr lang="en-US">
                <a:solidFill>
                  <a:schemeClr val="dk1"/>
                </a:solidFill>
                <a:latin typeface="Calibri"/>
                <a:ea typeface="Calibri"/>
                <a:cs typeface="Calibri"/>
              </a:rPr>
              <a:t>Het </a:t>
            </a:r>
            <a:r>
              <a:rPr lang="en-US" err="1">
                <a:solidFill>
                  <a:schemeClr val="dk1"/>
                </a:solidFill>
                <a:latin typeface="Calibri"/>
                <a:ea typeface="Calibri"/>
                <a:cs typeface="Calibri"/>
              </a:rPr>
              <a:t>artikel</a:t>
            </a:r>
            <a:r>
              <a:rPr lang="en-US">
                <a:solidFill>
                  <a:schemeClr val="dk1"/>
                </a:solidFill>
                <a:latin typeface="Calibri"/>
                <a:ea typeface="Calibri"/>
                <a:cs typeface="Calibri"/>
              </a:rPr>
              <a:t> </a:t>
            </a:r>
            <a:r>
              <a:rPr lang="en-US" err="1">
                <a:solidFill>
                  <a:schemeClr val="dk1"/>
                </a:solidFill>
                <a:latin typeface="Calibri"/>
                <a:ea typeface="Calibri"/>
                <a:cs typeface="Calibri"/>
              </a:rPr>
              <a:t>beschrijft</a:t>
            </a:r>
            <a:r>
              <a:rPr lang="en-US">
                <a:solidFill>
                  <a:schemeClr val="dk1"/>
                </a:solidFill>
                <a:latin typeface="Calibri"/>
                <a:ea typeface="Calibri"/>
                <a:cs typeface="Calibri"/>
              </a:rPr>
              <a:t> hoe Marie-Ange  </a:t>
            </a:r>
            <a:r>
              <a:rPr lang="en-US" err="1">
                <a:solidFill>
                  <a:schemeClr val="dk1"/>
                </a:solidFill>
                <a:latin typeface="Calibri"/>
                <a:ea typeface="Calibri"/>
                <a:cs typeface="Calibri"/>
              </a:rPr>
              <a:t>langzaam</a:t>
            </a:r>
            <a:r>
              <a:rPr lang="en-US">
                <a:solidFill>
                  <a:schemeClr val="dk1"/>
                </a:solidFill>
                <a:latin typeface="Calibri"/>
                <a:ea typeface="Calibri"/>
                <a:cs typeface="Calibri"/>
              </a:rPr>
              <a:t> </a:t>
            </a:r>
            <a:r>
              <a:rPr lang="en-US" err="1">
                <a:solidFill>
                  <a:schemeClr val="dk1"/>
                </a:solidFill>
                <a:latin typeface="Calibri"/>
                <a:ea typeface="Calibri"/>
                <a:cs typeface="Calibri"/>
              </a:rPr>
              <a:t>weer</a:t>
            </a:r>
            <a:r>
              <a:rPr lang="en-US">
                <a:solidFill>
                  <a:schemeClr val="dk1"/>
                </a:solidFill>
                <a:latin typeface="Calibri"/>
                <a:ea typeface="Calibri"/>
                <a:cs typeface="Calibri"/>
              </a:rPr>
              <a:t> </a:t>
            </a:r>
            <a:r>
              <a:rPr lang="en-US" err="1">
                <a:solidFill>
                  <a:schemeClr val="dk1"/>
                </a:solidFill>
                <a:latin typeface="Calibri"/>
                <a:ea typeface="Calibri"/>
                <a:cs typeface="Calibri"/>
              </a:rPr>
              <a:t>deelneemt</a:t>
            </a:r>
            <a:r>
              <a:rPr lang="en-US">
                <a:solidFill>
                  <a:schemeClr val="dk1"/>
                </a:solidFill>
                <a:latin typeface="Calibri"/>
                <a:ea typeface="Calibri"/>
                <a:cs typeface="Calibri"/>
              </a:rPr>
              <a:t> </a:t>
            </a:r>
            <a:r>
              <a:rPr lang="en-US" err="1">
                <a:solidFill>
                  <a:schemeClr val="dk1"/>
                </a:solidFill>
                <a:latin typeface="Calibri"/>
                <a:ea typeface="Calibri"/>
                <a:cs typeface="Calibri"/>
              </a:rPr>
              <a:t>aan</a:t>
            </a:r>
            <a:r>
              <a:rPr lang="en-US">
                <a:solidFill>
                  <a:schemeClr val="dk1"/>
                </a:solidFill>
                <a:latin typeface="Calibri"/>
                <a:ea typeface="Calibri"/>
                <a:cs typeface="Calibri"/>
              </a:rPr>
              <a:t> </a:t>
            </a:r>
            <a:r>
              <a:rPr lang="en-US" err="1">
                <a:solidFill>
                  <a:schemeClr val="dk1"/>
                </a:solidFill>
                <a:latin typeface="Calibri"/>
                <a:ea typeface="Calibri"/>
                <a:cs typeface="Calibri"/>
              </a:rPr>
              <a:t>sociale</a:t>
            </a:r>
            <a:r>
              <a:rPr lang="en-US">
                <a:solidFill>
                  <a:schemeClr val="dk1"/>
                </a:solidFill>
                <a:latin typeface="Calibri"/>
                <a:ea typeface="Calibri"/>
                <a:cs typeface="Calibri"/>
              </a:rPr>
              <a:t> </a:t>
            </a:r>
            <a:r>
              <a:rPr lang="en-US" err="1">
                <a:solidFill>
                  <a:schemeClr val="dk1"/>
                </a:solidFill>
                <a:latin typeface="Calibri"/>
                <a:ea typeface="Calibri"/>
                <a:cs typeface="Calibri"/>
              </a:rPr>
              <a:t>activiteiten</a:t>
            </a:r>
            <a:r>
              <a:rPr lang="en-US">
                <a:solidFill>
                  <a:schemeClr val="dk1"/>
                </a:solidFill>
                <a:latin typeface="Calibri"/>
                <a:ea typeface="Calibri"/>
                <a:cs typeface="Calibri"/>
              </a:rPr>
              <a:t> </a:t>
            </a:r>
            <a:r>
              <a:rPr lang="en-US" err="1">
                <a:solidFill>
                  <a:schemeClr val="dk1"/>
                </a:solidFill>
                <a:latin typeface="Calibri"/>
                <a:ea typeface="Calibri"/>
                <a:cs typeface="Calibri"/>
              </a:rPr>
              <a:t>en</a:t>
            </a:r>
            <a:r>
              <a:rPr lang="en-US">
                <a:solidFill>
                  <a:schemeClr val="dk1"/>
                </a:solidFill>
                <a:latin typeface="Calibri"/>
                <a:ea typeface="Calibri"/>
                <a:cs typeface="Calibri"/>
              </a:rPr>
              <a:t> </a:t>
            </a:r>
            <a:r>
              <a:rPr lang="en-US" err="1">
                <a:solidFill>
                  <a:schemeClr val="dk1"/>
                </a:solidFill>
                <a:latin typeface="Calibri"/>
                <a:ea typeface="Calibri"/>
                <a:cs typeface="Calibri"/>
              </a:rPr>
              <a:t>verbindingen</a:t>
            </a:r>
            <a:r>
              <a:rPr lang="en-US">
                <a:solidFill>
                  <a:schemeClr val="dk1"/>
                </a:solidFill>
                <a:latin typeface="Calibri"/>
                <a:ea typeface="Calibri"/>
                <a:cs typeface="Calibri"/>
              </a:rPr>
              <a:t> </a:t>
            </a:r>
            <a:r>
              <a:rPr lang="en-US" err="1">
                <a:solidFill>
                  <a:schemeClr val="dk1"/>
                </a:solidFill>
                <a:latin typeface="Calibri"/>
                <a:ea typeface="Calibri"/>
                <a:cs typeface="Calibri"/>
              </a:rPr>
              <a:t>maakt</a:t>
            </a:r>
            <a:r>
              <a:rPr lang="en-US">
                <a:solidFill>
                  <a:schemeClr val="dk1"/>
                </a:solidFill>
                <a:latin typeface="Calibri"/>
                <a:ea typeface="Calibri"/>
                <a:cs typeface="Calibri"/>
              </a:rPr>
              <a:t>. Aan het </a:t>
            </a:r>
            <a:r>
              <a:rPr lang="en-US" err="1">
                <a:solidFill>
                  <a:schemeClr val="dk1"/>
                </a:solidFill>
                <a:latin typeface="Calibri"/>
                <a:ea typeface="Calibri"/>
                <a:cs typeface="Calibri"/>
              </a:rPr>
              <a:t>rouwzorgtraject</a:t>
            </a:r>
            <a:r>
              <a:rPr lang="en-US">
                <a:solidFill>
                  <a:schemeClr val="dk1"/>
                </a:solidFill>
                <a:latin typeface="Calibri"/>
                <a:ea typeface="Calibri"/>
                <a:cs typeface="Calibri"/>
              </a:rPr>
              <a:t> </a:t>
            </a:r>
            <a:r>
              <a:rPr lang="en-US" err="1">
                <a:solidFill>
                  <a:schemeClr val="dk1"/>
                </a:solidFill>
                <a:latin typeface="Calibri"/>
                <a:ea typeface="Calibri"/>
                <a:cs typeface="Calibri"/>
              </a:rPr>
              <a:t>hield</a:t>
            </a:r>
            <a:r>
              <a:rPr lang="en-US">
                <a:solidFill>
                  <a:schemeClr val="dk1"/>
                </a:solidFill>
                <a:latin typeface="Calibri"/>
                <a:ea typeface="Calibri"/>
                <a:cs typeface="Calibri"/>
              </a:rPr>
              <a:t> ze </a:t>
            </a:r>
            <a:r>
              <a:rPr lang="en-US" err="1">
                <a:solidFill>
                  <a:schemeClr val="dk1"/>
                </a:solidFill>
                <a:latin typeface="Calibri"/>
                <a:ea typeface="Calibri"/>
                <a:cs typeface="Calibri"/>
              </a:rPr>
              <a:t>een</a:t>
            </a:r>
            <a:r>
              <a:rPr lang="en-US">
                <a:solidFill>
                  <a:schemeClr val="dk1"/>
                </a:solidFill>
                <a:latin typeface="Calibri"/>
                <a:ea typeface="Calibri"/>
                <a:cs typeface="Calibri"/>
              </a:rPr>
              <a:t> </a:t>
            </a:r>
            <a:r>
              <a:rPr lang="en-US" err="1">
                <a:solidFill>
                  <a:schemeClr val="dk1"/>
                </a:solidFill>
                <a:latin typeface="Calibri"/>
                <a:ea typeface="Calibri"/>
                <a:cs typeface="Calibri"/>
              </a:rPr>
              <a:t>goede</a:t>
            </a:r>
            <a:r>
              <a:rPr lang="en-US">
                <a:solidFill>
                  <a:schemeClr val="dk1"/>
                </a:solidFill>
                <a:latin typeface="Calibri"/>
                <a:ea typeface="Calibri"/>
                <a:cs typeface="Calibri"/>
              </a:rPr>
              <a:t> </a:t>
            </a:r>
            <a:r>
              <a:rPr lang="en-US" err="1">
                <a:solidFill>
                  <a:schemeClr val="dk1"/>
                </a:solidFill>
                <a:latin typeface="Calibri"/>
                <a:ea typeface="Calibri"/>
                <a:cs typeface="Calibri"/>
              </a:rPr>
              <a:t>vriendin</a:t>
            </a:r>
            <a:r>
              <a:rPr lang="en-US">
                <a:solidFill>
                  <a:schemeClr val="dk1"/>
                </a:solidFill>
                <a:latin typeface="Calibri"/>
                <a:ea typeface="Calibri"/>
                <a:cs typeface="Calibri"/>
              </a:rPr>
              <a:t> over. Het </a:t>
            </a:r>
            <a:r>
              <a:rPr lang="en-US" err="1">
                <a:solidFill>
                  <a:schemeClr val="dk1"/>
                </a:solidFill>
                <a:latin typeface="Calibri"/>
                <a:ea typeface="Calibri"/>
                <a:cs typeface="Calibri"/>
              </a:rPr>
              <a:t>traject</a:t>
            </a:r>
            <a:r>
              <a:rPr lang="en-US">
                <a:solidFill>
                  <a:schemeClr val="dk1"/>
                </a:solidFill>
                <a:latin typeface="Calibri"/>
                <a:ea typeface="Calibri"/>
                <a:cs typeface="Calibri"/>
              </a:rPr>
              <a:t> </a:t>
            </a:r>
            <a:r>
              <a:rPr lang="en-US" err="1">
                <a:solidFill>
                  <a:schemeClr val="dk1"/>
                </a:solidFill>
                <a:latin typeface="Calibri"/>
                <a:ea typeface="Calibri"/>
                <a:cs typeface="Calibri"/>
              </a:rPr>
              <a:t>liet</a:t>
            </a:r>
            <a:r>
              <a:rPr lang="en-US">
                <a:solidFill>
                  <a:schemeClr val="dk1"/>
                </a:solidFill>
                <a:latin typeface="Calibri"/>
                <a:ea typeface="Calibri"/>
                <a:cs typeface="Calibri"/>
              </a:rPr>
              <a:t> </a:t>
            </a:r>
            <a:r>
              <a:rPr lang="en-US" err="1">
                <a:solidFill>
                  <a:schemeClr val="dk1"/>
                </a:solidFill>
                <a:latin typeface="Calibri"/>
                <a:ea typeface="Calibri"/>
                <a:cs typeface="Calibri"/>
              </a:rPr>
              <a:t>haar</a:t>
            </a:r>
            <a:r>
              <a:rPr lang="en-US">
                <a:solidFill>
                  <a:schemeClr val="dk1"/>
                </a:solidFill>
                <a:latin typeface="Calibri"/>
                <a:ea typeface="Calibri"/>
                <a:cs typeface="Calibri"/>
              </a:rPr>
              <a:t> </a:t>
            </a:r>
            <a:r>
              <a:rPr lang="en-US" err="1">
                <a:solidFill>
                  <a:schemeClr val="dk1"/>
                </a:solidFill>
                <a:latin typeface="Calibri"/>
                <a:ea typeface="Calibri"/>
                <a:cs typeface="Calibri"/>
              </a:rPr>
              <a:t>ook</a:t>
            </a:r>
            <a:r>
              <a:rPr lang="en-US">
                <a:solidFill>
                  <a:schemeClr val="dk1"/>
                </a:solidFill>
                <a:latin typeface="Calibri"/>
                <a:ea typeface="Calibri"/>
                <a:cs typeface="Calibri"/>
              </a:rPr>
              <a:t> </a:t>
            </a:r>
            <a:r>
              <a:rPr lang="en-US" err="1">
                <a:solidFill>
                  <a:schemeClr val="dk1"/>
                </a:solidFill>
                <a:latin typeface="Calibri"/>
                <a:ea typeface="Calibri"/>
                <a:cs typeface="Calibri"/>
              </a:rPr>
              <a:t>inzien</a:t>
            </a:r>
            <a:r>
              <a:rPr lang="en-US">
                <a:solidFill>
                  <a:schemeClr val="dk1"/>
                </a:solidFill>
                <a:latin typeface="Calibri"/>
                <a:ea typeface="Calibri"/>
                <a:cs typeface="Calibri"/>
              </a:rPr>
              <a:t> </a:t>
            </a:r>
            <a:r>
              <a:rPr lang="en-US" err="1">
                <a:solidFill>
                  <a:schemeClr val="dk1"/>
                </a:solidFill>
                <a:latin typeface="Calibri"/>
                <a:ea typeface="Calibri"/>
                <a:cs typeface="Calibri"/>
              </a:rPr>
              <a:t>dat</a:t>
            </a:r>
            <a:r>
              <a:rPr lang="en-US">
                <a:solidFill>
                  <a:schemeClr val="dk1"/>
                </a:solidFill>
                <a:latin typeface="Calibri"/>
                <a:ea typeface="Calibri"/>
                <a:cs typeface="Calibri"/>
              </a:rPr>
              <a:t> ze </a:t>
            </a:r>
            <a:r>
              <a:rPr lang="en-US" err="1">
                <a:solidFill>
                  <a:schemeClr val="dk1"/>
                </a:solidFill>
                <a:latin typeface="Calibri"/>
                <a:ea typeface="Calibri"/>
                <a:cs typeface="Calibri"/>
              </a:rPr>
              <a:t>gelukkig</a:t>
            </a:r>
            <a:r>
              <a:rPr lang="en-US">
                <a:solidFill>
                  <a:schemeClr val="dk1"/>
                </a:solidFill>
                <a:latin typeface="Calibri"/>
                <a:ea typeface="Calibri"/>
                <a:cs typeface="Calibri"/>
              </a:rPr>
              <a:t> mag </a:t>
            </a:r>
            <a:r>
              <a:rPr lang="en-US" err="1">
                <a:solidFill>
                  <a:schemeClr val="dk1"/>
                </a:solidFill>
                <a:latin typeface="Calibri"/>
                <a:ea typeface="Calibri"/>
                <a:cs typeface="Calibri"/>
              </a:rPr>
              <a:t>zijn</a:t>
            </a:r>
            <a:r>
              <a:rPr lang="en-US">
                <a:solidFill>
                  <a:schemeClr val="dk1"/>
                </a:solidFill>
                <a:latin typeface="Calibri"/>
                <a:ea typeface="Calibri"/>
                <a:cs typeface="Calibri"/>
              </a:rPr>
              <a:t> om 50 </a:t>
            </a:r>
            <a:r>
              <a:rPr lang="en-US" err="1">
                <a:solidFill>
                  <a:schemeClr val="dk1"/>
                </a:solidFill>
                <a:latin typeface="Calibri"/>
                <a:ea typeface="Calibri"/>
                <a:cs typeface="Calibri"/>
              </a:rPr>
              <a:t>jaar</a:t>
            </a:r>
            <a:r>
              <a:rPr lang="en-US">
                <a:solidFill>
                  <a:schemeClr val="dk1"/>
                </a:solidFill>
                <a:latin typeface="Calibri"/>
                <a:ea typeface="Calibri"/>
                <a:cs typeface="Calibri"/>
              </a:rPr>
              <a:t> met </a:t>
            </a:r>
            <a:r>
              <a:rPr lang="en-US" err="1">
                <a:solidFill>
                  <a:schemeClr val="dk1"/>
                </a:solidFill>
                <a:latin typeface="Calibri"/>
                <a:ea typeface="Calibri"/>
                <a:cs typeface="Calibri"/>
              </a:rPr>
              <a:t>haar</a:t>
            </a:r>
            <a:r>
              <a:rPr lang="en-US">
                <a:solidFill>
                  <a:schemeClr val="dk1"/>
                </a:solidFill>
                <a:latin typeface="Calibri"/>
                <a:ea typeface="Calibri"/>
                <a:cs typeface="Calibri"/>
              </a:rPr>
              <a:t> man </a:t>
            </a:r>
            <a:r>
              <a:rPr lang="en-US" err="1">
                <a:solidFill>
                  <a:schemeClr val="dk1"/>
                </a:solidFill>
                <a:latin typeface="Calibri"/>
                <a:ea typeface="Calibri"/>
                <a:cs typeface="Calibri"/>
              </a:rPr>
              <a:t>gedeeld</a:t>
            </a:r>
            <a:r>
              <a:rPr lang="en-US">
                <a:solidFill>
                  <a:schemeClr val="dk1"/>
                </a:solidFill>
                <a:latin typeface="Calibri"/>
                <a:ea typeface="Calibri"/>
                <a:cs typeface="Calibri"/>
              </a:rPr>
              <a:t> </a:t>
            </a:r>
            <a:r>
              <a:rPr lang="en-US" err="1">
                <a:solidFill>
                  <a:schemeClr val="dk1"/>
                </a:solidFill>
                <a:latin typeface="Calibri"/>
                <a:ea typeface="Calibri"/>
                <a:cs typeface="Calibri"/>
              </a:rPr>
              <a:t>te</a:t>
            </a:r>
            <a:r>
              <a:rPr lang="en-US">
                <a:solidFill>
                  <a:schemeClr val="dk1"/>
                </a:solidFill>
                <a:latin typeface="Calibri"/>
                <a:ea typeface="Calibri"/>
                <a:cs typeface="Calibri"/>
              </a:rPr>
              <a:t> </a:t>
            </a:r>
            <a:r>
              <a:rPr lang="en-US" err="1">
                <a:solidFill>
                  <a:schemeClr val="dk1"/>
                </a:solidFill>
                <a:latin typeface="Calibri"/>
                <a:ea typeface="Calibri"/>
                <a:cs typeface="Calibri"/>
              </a:rPr>
              <a:t>hebben</a:t>
            </a:r>
            <a:r>
              <a:rPr lang="en-US">
                <a:solidFill>
                  <a:schemeClr val="dk1"/>
                </a:solidFill>
                <a:latin typeface="Calibri"/>
                <a:ea typeface="Calibri"/>
                <a:cs typeface="Calibri"/>
              </a:rPr>
              <a:t>. Hij is nu </a:t>
            </a:r>
            <a:r>
              <a:rPr lang="en-US" err="1">
                <a:solidFill>
                  <a:schemeClr val="dk1"/>
                </a:solidFill>
                <a:latin typeface="Calibri"/>
                <a:ea typeface="Calibri"/>
                <a:cs typeface="Calibri"/>
              </a:rPr>
              <a:t>haar</a:t>
            </a:r>
            <a:r>
              <a:rPr lang="en-US">
                <a:solidFill>
                  <a:schemeClr val="dk1"/>
                </a:solidFill>
                <a:latin typeface="Calibri"/>
                <a:ea typeface="Calibri"/>
                <a:cs typeface="Calibri"/>
              </a:rPr>
              <a:t> </a:t>
            </a:r>
            <a:r>
              <a:rPr lang="en-US" err="1">
                <a:solidFill>
                  <a:schemeClr val="dk1"/>
                </a:solidFill>
                <a:latin typeface="Calibri"/>
                <a:ea typeface="Calibri"/>
                <a:cs typeface="Calibri"/>
              </a:rPr>
              <a:t>innerlijke</a:t>
            </a:r>
            <a:r>
              <a:rPr lang="en-US">
                <a:solidFill>
                  <a:schemeClr val="dk1"/>
                </a:solidFill>
                <a:latin typeface="Calibri"/>
                <a:ea typeface="Calibri"/>
                <a:cs typeface="Calibri"/>
              </a:rPr>
              <a:t> </a:t>
            </a:r>
            <a:r>
              <a:rPr lang="en-US" err="1">
                <a:solidFill>
                  <a:schemeClr val="dk1"/>
                </a:solidFill>
                <a:latin typeface="Calibri"/>
                <a:ea typeface="Calibri"/>
                <a:cs typeface="Calibri"/>
              </a:rPr>
              <a:t>raadgever</a:t>
            </a:r>
            <a:r>
              <a:rPr lang="en-US">
                <a:solidFill>
                  <a:schemeClr val="dk1"/>
                </a:solidFill>
                <a:latin typeface="Calibri"/>
                <a:ea typeface="Calibri"/>
                <a:cs typeface="Calibri"/>
              </a:rPr>
              <a:t> </a:t>
            </a:r>
            <a:r>
              <a:rPr lang="en-US" err="1">
                <a:solidFill>
                  <a:schemeClr val="dk1"/>
                </a:solidFill>
                <a:latin typeface="Calibri"/>
                <a:ea typeface="Calibri"/>
                <a:cs typeface="Calibri"/>
              </a:rPr>
              <a:t>geworden</a:t>
            </a:r>
            <a:r>
              <a:rPr lang="en-US">
                <a:solidFill>
                  <a:schemeClr val="dk1"/>
                </a:solidFill>
                <a:latin typeface="Calibri"/>
                <a:ea typeface="Calibri"/>
                <a:cs typeface="Calibri"/>
              </a:rPr>
              <a:t>.</a:t>
            </a:r>
          </a:p>
          <a:p>
            <a:endParaRPr lang="en-US" sz="1100">
              <a:solidFill>
                <a:srgbClr val="111111"/>
              </a:solidFill>
              <a:latin typeface="Trebuchet MS"/>
            </a:endParaRPr>
          </a:p>
          <a:p>
            <a:endParaRPr lang="en-US">
              <a:solidFill>
                <a:srgbClr val="111111"/>
              </a:solidFill>
              <a:latin typeface="-apple-system"/>
            </a:endParaRPr>
          </a:p>
          <a:p>
            <a:pPr marL="228600" lvl="1" indent="-228600">
              <a:buFont typeface=""/>
              <a:buAutoNum type="arabicPeriod"/>
            </a:pPr>
            <a:endParaRPr lang="en-US">
              <a:solidFill>
                <a:srgbClr val="111111"/>
              </a:solidFill>
              <a:latin typeface="-apple-system"/>
            </a:endParaRPr>
          </a:p>
        </p:txBody>
      </p:sp>
    </p:spTree>
    <p:extLst>
      <p:ext uri="{BB962C8B-B14F-4D97-AF65-F5344CB8AC3E}">
        <p14:creationId xmlns:p14="http://schemas.microsoft.com/office/powerpoint/2010/main" val="3043798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DF161-84EC-4370-CE82-3CD53FCC489D}"/>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9687D9F2-AA34-8556-8B1F-5D7FA7803938}"/>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Mogelijke </a:t>
            </a:r>
            <a:r>
              <a:rPr lang="nl-NL" sz="3100" b="1">
                <a:solidFill>
                  <a:schemeClr val="accent1"/>
                </a:solidFill>
                <a:latin typeface="Calibri Light"/>
                <a:ea typeface="Roboto"/>
                <a:cs typeface="Calibri Light"/>
              </a:rPr>
              <a:t>conclusie </a:t>
            </a:r>
            <a:r>
              <a:rPr lang="nl-NL" sz="29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2900" b="1">
              <a:solidFill>
                <a:prstClr val="black"/>
              </a:solidFill>
              <a:latin typeface="Calibri Light"/>
              <a:ea typeface="Roboto"/>
              <a:cs typeface="Calibri Light"/>
            </a:endParaRPr>
          </a:p>
          <a:p>
            <a:pPr marL="256540" indent="-256540">
              <a:buNone/>
            </a:pPr>
            <a:r>
              <a:rPr lang="nl-NL" sz="2000" b="1">
                <a:solidFill>
                  <a:schemeClr val="dk1"/>
                </a:solidFill>
                <a:latin typeface="Calibri"/>
                <a:ea typeface="+mn-ea"/>
              </a:rPr>
              <a:t>Verklaring van de uitspraak:</a:t>
            </a:r>
            <a:endParaRPr lang="nl-NL" sz="2000" b="1">
              <a:solidFill>
                <a:schemeClr val="dk1"/>
              </a:solidFill>
              <a:latin typeface="Calibri"/>
              <a:ea typeface="Calibri"/>
              <a:cs typeface="Calibri"/>
            </a:endParaRPr>
          </a:p>
          <a:p>
            <a:pPr marL="256540" indent="-256540">
              <a:buFont typeface="Arial"/>
              <a:buChar char="•"/>
            </a:pPr>
            <a:r>
              <a:rPr lang="nl-NL" sz="1800">
                <a:solidFill>
                  <a:schemeClr val="dk1"/>
                </a:solidFill>
                <a:latin typeface="Calibri"/>
                <a:ea typeface="+mn-ea"/>
              </a:rPr>
              <a:t>De uitspraak van Marie-</a:t>
            </a:r>
            <a:r>
              <a:rPr lang="nl-NL" sz="1800" err="1">
                <a:solidFill>
                  <a:schemeClr val="dk1"/>
                </a:solidFill>
                <a:latin typeface="Calibri"/>
                <a:ea typeface="+mn-ea"/>
              </a:rPr>
              <a:t>Ange</a:t>
            </a:r>
            <a:r>
              <a:rPr lang="nl-NL" sz="1800">
                <a:solidFill>
                  <a:schemeClr val="dk1"/>
                </a:solidFill>
                <a:latin typeface="Calibri"/>
                <a:ea typeface="+mn-ea"/>
              </a:rPr>
              <a:t> toont dat ze zoekt en werkt om via de taken een nieuw evenwicht te vinden en door te gaan met haar eigen leven. Het toelaten van een mindere dag en de kracht vinden om niet in dat gevoel te blijven is het resultaat van het feit dat elke taak een concrete plaats (invulling) gekregen heeft bij Marie-</a:t>
            </a:r>
            <a:r>
              <a:rPr lang="nl-NL" sz="1800" err="1">
                <a:solidFill>
                  <a:schemeClr val="dk1"/>
                </a:solidFill>
                <a:latin typeface="Calibri"/>
                <a:ea typeface="+mn-ea"/>
              </a:rPr>
              <a:t>Ange</a:t>
            </a:r>
            <a:r>
              <a:rPr lang="nl-NL" sz="1800">
                <a:solidFill>
                  <a:schemeClr val="dk1"/>
                </a:solidFill>
                <a:latin typeface="Calibri"/>
                <a:ea typeface="+mn-ea"/>
              </a:rPr>
              <a:t>. Ze blijft werken en zoeken en kan op die manier positief omgaan met mindere dagen.</a:t>
            </a:r>
            <a:endParaRPr lang="nl-NL" sz="1800">
              <a:solidFill>
                <a:schemeClr val="dk1"/>
              </a:solidFill>
              <a:latin typeface="Calibri"/>
              <a:ea typeface="Calibri"/>
              <a:cs typeface="Calibri"/>
            </a:endParaRPr>
          </a:p>
        </p:txBody>
      </p:sp>
    </p:spTree>
    <p:extLst>
      <p:ext uri="{BB962C8B-B14F-4D97-AF65-F5344CB8AC3E}">
        <p14:creationId xmlns:p14="http://schemas.microsoft.com/office/powerpoint/2010/main" val="3434206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Menselijk gezicht, persoon, Voorhoofd, Kin&#10;&#10;Door AI gegenereerde inhoud is mogelijk onjuist.">
            <a:extLst>
              <a:ext uri="{FF2B5EF4-FFF2-40B4-BE49-F238E27FC236}">
                <a16:creationId xmlns:a16="http://schemas.microsoft.com/office/drawing/2014/main" id="{17F6063F-8233-AE04-470A-7DA541D7D093}"/>
              </a:ext>
            </a:extLst>
          </p:cNvPr>
          <p:cNvPicPr>
            <a:picLocks noChangeAspect="1"/>
          </p:cNvPicPr>
          <p:nvPr/>
        </p:nvPicPr>
        <p:blipFill>
          <a:blip r:embed="rId2"/>
          <a:stretch>
            <a:fillRect/>
          </a:stretch>
        </p:blipFill>
        <p:spPr>
          <a:xfrm>
            <a:off x="4118933" y="922039"/>
            <a:ext cx="2875831" cy="5675282"/>
          </a:xfrm>
          <a:prstGeom prst="rect">
            <a:avLst/>
          </a:prstGeom>
        </p:spPr>
      </p:pic>
      <p:sp>
        <p:nvSpPr>
          <p:cNvPr id="4" name="Tekstvak 3">
            <a:extLst>
              <a:ext uri="{FF2B5EF4-FFF2-40B4-BE49-F238E27FC236}">
                <a16:creationId xmlns:a16="http://schemas.microsoft.com/office/drawing/2014/main" id="{2C1B4013-8521-43A5-9E60-11CDECC98279}"/>
              </a:ext>
            </a:extLst>
          </p:cNvPr>
          <p:cNvSpPr txBox="1"/>
          <p:nvPr/>
        </p:nvSpPr>
        <p:spPr>
          <a:xfrm>
            <a:off x="288506" y="917594"/>
            <a:ext cx="3347049"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b="1"/>
              <a:t>"Frank Raes (67) verplicht op pensioen bij de VRT"</a:t>
            </a:r>
            <a:endParaRPr lang="nl-NL"/>
          </a:p>
          <a:p>
            <a:endParaRPr lang="nl-NL" b="1"/>
          </a:p>
          <a:p>
            <a:r>
              <a:rPr lang="nl-NL" b="1"/>
              <a:t>"Verdeeldheid over gedwongen pensioen Frank Raes"</a:t>
            </a:r>
          </a:p>
          <a:p>
            <a:endParaRPr lang="nl-NL" b="1"/>
          </a:p>
          <a:p>
            <a:r>
              <a:rPr lang="nl-NL" b="1"/>
              <a:t>"VRT stuurt monumenten met pensioen: nieuwe bazen, nieuwe wetten"</a:t>
            </a:r>
          </a:p>
          <a:p>
            <a:endParaRPr lang="nl-NL" b="1"/>
          </a:p>
          <a:p>
            <a:r>
              <a:rPr lang="nl-NL" b="1" i="1"/>
              <a:t>Bron: </a:t>
            </a:r>
            <a:br>
              <a:rPr lang="nl-NL" b="1" i="1"/>
            </a:br>
            <a:r>
              <a:rPr lang="nl-NL" b="1" i="1">
                <a:hlinkClick r:id="rId3"/>
              </a:rPr>
              <a:t>www.standaard.be</a:t>
            </a:r>
            <a:endParaRPr lang="nl-NL" b="1" i="1"/>
          </a:p>
          <a:p>
            <a:r>
              <a:rPr lang="nl-NL" b="1" i="1">
                <a:hlinkClick r:id="rId4"/>
              </a:rPr>
              <a:t>www.hln.be</a:t>
            </a:r>
            <a:endParaRPr lang="nl-NL" b="1" i="1"/>
          </a:p>
          <a:p>
            <a:r>
              <a:rPr lang="nl-NL" b="1" i="1">
                <a:hlinkClick r:id="rId5"/>
              </a:rPr>
              <a:t>www.gva.be</a:t>
            </a:r>
            <a:endParaRPr lang="nl-NL" b="1" i="1"/>
          </a:p>
          <a:p>
            <a:endParaRPr lang="nl-NL" b="1" i="1"/>
          </a:p>
          <a:p>
            <a:endParaRPr lang="nl-NL" b="1" i="1"/>
          </a:p>
          <a:p>
            <a:endParaRPr lang="nl-NL" b="1"/>
          </a:p>
          <a:p>
            <a:endParaRPr lang="nl-NL" b="1"/>
          </a:p>
        </p:txBody>
      </p:sp>
      <p:sp>
        <p:nvSpPr>
          <p:cNvPr id="6" name="Tekstvak 5">
            <a:extLst>
              <a:ext uri="{FF2B5EF4-FFF2-40B4-BE49-F238E27FC236}">
                <a16:creationId xmlns:a16="http://schemas.microsoft.com/office/drawing/2014/main" id="{3872755A-505C-56FF-5E3A-44975DCF2892}"/>
              </a:ext>
            </a:extLst>
          </p:cNvPr>
          <p:cNvSpPr txBox="1"/>
          <p:nvPr/>
        </p:nvSpPr>
        <p:spPr>
          <a:xfrm>
            <a:off x="7707222" y="917593"/>
            <a:ext cx="4180935"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b="1"/>
              <a:t>"Ondanks mijn pensioen heb ik weinig rustige dagen"</a:t>
            </a:r>
            <a:endParaRPr lang="nl-NL"/>
          </a:p>
          <a:p>
            <a:endParaRPr lang="nl-NL" b="1"/>
          </a:p>
          <a:p>
            <a:endParaRPr lang="nl-NL" b="1" i="1"/>
          </a:p>
          <a:p>
            <a:endParaRPr lang="nl-NL" b="1" i="1"/>
          </a:p>
          <a:p>
            <a:endParaRPr lang="nl-NL" b="1" i="1"/>
          </a:p>
          <a:p>
            <a:endParaRPr lang="nl-NL" b="1" i="1"/>
          </a:p>
          <a:p>
            <a:endParaRPr lang="nl-NL" b="1" i="1"/>
          </a:p>
          <a:p>
            <a:endParaRPr lang="nl-NL" b="1" i="1"/>
          </a:p>
          <a:p>
            <a:endParaRPr lang="nl-NL" b="1" i="1"/>
          </a:p>
          <a:p>
            <a:br>
              <a:rPr lang="nl-NL" b="1" i="1"/>
            </a:br>
            <a:r>
              <a:rPr lang="nl-NL" b="1" i="1"/>
              <a:t>Bron: </a:t>
            </a:r>
            <a:br>
              <a:rPr lang="nl-NL" b="1" i="1"/>
            </a:br>
            <a:r>
              <a:rPr lang="nl-NL" b="1" i="1">
                <a:hlinkClick r:id="rId3"/>
              </a:rPr>
              <a:t>www.dezondag.be</a:t>
            </a:r>
            <a:br>
              <a:rPr lang="nl-NL" b="1" i="1"/>
            </a:br>
            <a:r>
              <a:rPr lang="nl-NL" b="1" i="1">
                <a:hlinkClick r:id="rId6"/>
              </a:rPr>
              <a:t>https://www.dezondag.be/gezellig-thuis/entertainment/ontbijtbabbelfrankraes2024</a:t>
            </a:r>
          </a:p>
          <a:p>
            <a:endParaRPr lang="nl-NL" b="1" i="1"/>
          </a:p>
          <a:p>
            <a:endParaRPr lang="nl-NL" b="1" i="1"/>
          </a:p>
          <a:p>
            <a:endParaRPr lang="nl-NL" b="1" i="1"/>
          </a:p>
          <a:p>
            <a:endParaRPr lang="nl-NL" b="1" i="1"/>
          </a:p>
          <a:p>
            <a:endParaRPr lang="nl-NL" b="1" i="1"/>
          </a:p>
          <a:p>
            <a:endParaRPr lang="nl-NL" b="1"/>
          </a:p>
          <a:p>
            <a:endParaRPr lang="nl-NL" b="1"/>
          </a:p>
        </p:txBody>
      </p:sp>
      <p:sp>
        <p:nvSpPr>
          <p:cNvPr id="7" name="Tekstvak 6">
            <a:extLst>
              <a:ext uri="{FF2B5EF4-FFF2-40B4-BE49-F238E27FC236}">
                <a16:creationId xmlns:a16="http://schemas.microsoft.com/office/drawing/2014/main" id="{BC6F42C1-7242-EFB4-6987-553F34332524}"/>
              </a:ext>
            </a:extLst>
          </p:cNvPr>
          <p:cNvSpPr txBox="1"/>
          <p:nvPr/>
        </p:nvSpPr>
        <p:spPr>
          <a:xfrm>
            <a:off x="4729192" y="37093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dirty="0">
                <a:solidFill>
                  <a:schemeClr val="accent1"/>
                </a:solidFill>
              </a:rPr>
              <a:t>CASUS 3 - ALERT</a:t>
            </a:r>
          </a:p>
        </p:txBody>
      </p:sp>
    </p:spTree>
    <p:extLst>
      <p:ext uri="{BB962C8B-B14F-4D97-AF65-F5344CB8AC3E}">
        <p14:creationId xmlns:p14="http://schemas.microsoft.com/office/powerpoint/2010/main" val="182222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3539478815"/>
              </p:ext>
            </p:extLst>
          </p:nvPr>
        </p:nvGraphicFramePr>
        <p:xfrm>
          <a:off x="142240" y="718867"/>
          <a:ext cx="11904910" cy="576072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r>
                        <a:rPr lang="nl-NL" sz="2000" dirty="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r>
                        <a:rPr lang="nl-NL" sz="2000" b="0" i="0" u="none" strike="noStrike" kern="1200" dirty="0">
                          <a:solidFill>
                            <a:schemeClr val="dk1"/>
                          </a:solidFill>
                          <a:latin typeface="Calibri"/>
                          <a:ea typeface="+mn-ea"/>
                          <a:cs typeface="+mn-cs"/>
                        </a:rPr>
                        <a:t>Informeer je over de situatie van </a:t>
                      </a:r>
                      <a:r>
                        <a:rPr lang="nl-NL" sz="2000" b="1" i="0" u="none" strike="noStrike" kern="1200" dirty="0">
                          <a:solidFill>
                            <a:schemeClr val="dk1"/>
                          </a:solidFill>
                          <a:latin typeface="Calibri"/>
                          <a:ea typeface="+mn-ea"/>
                          <a:cs typeface="+mn-cs"/>
                        </a:rPr>
                        <a:t>Frank Raes</a:t>
                      </a:r>
                      <a:r>
                        <a:rPr lang="nl-NL" sz="2000" b="0" i="0" u="none" strike="noStrike" kern="1200" dirty="0">
                          <a:solidFill>
                            <a:schemeClr val="dk1"/>
                          </a:solidFill>
                          <a:latin typeface="Calibri"/>
                          <a:ea typeface="+mn-ea"/>
                          <a:cs typeface="+mn-cs"/>
                        </a:rPr>
                        <a:t>. </a:t>
                      </a:r>
                      <a:br>
                        <a:rPr lang="nl-NL" sz="2000" b="0" i="0" u="none" strike="noStrike" kern="1200" dirty="0">
                          <a:solidFill>
                            <a:srgbClr val="000000"/>
                          </a:solidFill>
                          <a:latin typeface="Calibri"/>
                          <a:ea typeface="+mn-ea"/>
                          <a:cs typeface="+mn-cs"/>
                        </a:rPr>
                      </a:br>
                      <a:r>
                        <a:rPr lang="nl-NL" sz="2000" b="0" i="1" u="none" strike="noStrike" kern="1200" dirty="0">
                          <a:solidFill>
                            <a:schemeClr val="dk1"/>
                          </a:solidFill>
                          <a:latin typeface="Calibri"/>
                          <a:ea typeface="+mn-ea"/>
                          <a:cs typeface="+mn-cs"/>
                        </a:rPr>
                        <a:t>(geef leerlingen enkele passages uit artikels over het gedwongen pensioen)</a:t>
                      </a:r>
                      <a:endParaRPr lang="nl-NL" sz="2000" b="0" i="1" u="none" strike="noStrike" kern="1200" noProof="0" dirty="0">
                        <a:solidFill>
                          <a:schemeClr val="dk1"/>
                        </a:solidFill>
                        <a:latin typeface="Calibri"/>
                        <a:ea typeface="+mn-ea"/>
                        <a:cs typeface="+mn-cs"/>
                      </a:endParaRPr>
                    </a:p>
                    <a:p>
                      <a:pPr lvl="0">
                        <a:buNone/>
                      </a:pPr>
                      <a:br>
                        <a:rPr lang="nl-NL" sz="2000" b="0" i="0" u="none" strike="noStrike" kern="1200" dirty="0">
                          <a:solidFill>
                            <a:srgbClr val="000000"/>
                          </a:solidFill>
                          <a:latin typeface="Calibri"/>
                          <a:ea typeface="+mn-ea"/>
                          <a:cs typeface="+mn-cs"/>
                        </a:rPr>
                      </a:br>
                      <a:r>
                        <a:rPr lang="nl-NL" sz="2000" b="0" i="0" u="none" strike="noStrike" kern="1200" dirty="0">
                          <a:solidFill>
                            <a:schemeClr val="dk1"/>
                          </a:solidFill>
                          <a:latin typeface="Calibri"/>
                          <a:ea typeface="+mn-ea"/>
                          <a:cs typeface="+mn-cs"/>
                        </a:rPr>
                        <a:t>Lees het artikel uit de zondagskrant waarbij Frank Raes ons meeneemt in zijn leven na het verplicht pensioen. </a:t>
                      </a:r>
                      <a:r>
                        <a:rPr lang="nl-NL" sz="2000" b="1" i="0" u="none" strike="noStrike" kern="1200" noProof="0" dirty="0">
                          <a:solidFill>
                            <a:schemeClr val="dk1"/>
                          </a:solidFill>
                          <a:latin typeface="Calibri"/>
                          <a:ea typeface="+mn-ea"/>
                          <a:cs typeface="+mn-cs"/>
                        </a:rPr>
                        <a:t>Hoe zou de theorie van </a:t>
                      </a:r>
                      <a:r>
                        <a:rPr lang="nl-NL" sz="2000" b="1" i="0" u="none" strike="noStrike" kern="1200" noProof="0" err="1">
                          <a:solidFill>
                            <a:schemeClr val="dk1"/>
                          </a:solidFill>
                          <a:latin typeface="Calibri"/>
                          <a:ea typeface="+mn-ea"/>
                          <a:cs typeface="+mn-cs"/>
                        </a:rPr>
                        <a:t>Erikson</a:t>
                      </a:r>
                      <a:r>
                        <a:rPr lang="nl-NL" sz="2000" b="1" i="0" u="none" strike="noStrike" kern="1200" noProof="0" dirty="0">
                          <a:solidFill>
                            <a:schemeClr val="dk1"/>
                          </a:solidFill>
                          <a:latin typeface="Calibri"/>
                          <a:ea typeface="+mn-ea"/>
                          <a:cs typeface="+mn-cs"/>
                        </a:rPr>
                        <a:t> kunnen voorspellen hoe Frank Raes zich zal aanpassen aan zijn pensioen in de komende jaren. Dit op korte en lange termijn.</a:t>
                      </a:r>
                    </a:p>
                    <a:p>
                      <a:pPr lvl="0">
                        <a:buNone/>
                      </a:pPr>
                      <a:r>
                        <a:rPr lang="nl-NL" sz="2000" b="0" i="0" u="none" strike="noStrike" kern="1200" noProof="0" dirty="0">
                          <a:solidFill>
                            <a:srgbClr val="AE2081"/>
                          </a:solidFill>
                          <a:latin typeface="Calibri"/>
                          <a:ea typeface="+mn-ea"/>
                          <a:cs typeface="+mn-cs"/>
                        </a:rPr>
                        <a:t>Deze casus linkt met de levensloopfasen die centraal staan in het leerplandoel, maar betrekt niet expliciet de context. Deze afwisseling mag en kan je zeker brengen.</a:t>
                      </a:r>
                    </a:p>
                    <a:p>
                      <a:pPr lvl="0">
                        <a:buNone/>
                      </a:pPr>
                      <a:endParaRPr lang="nl-NL" sz="2000" b="0" i="0" u="none" strike="noStrike" kern="1200">
                        <a:solidFill>
                          <a:schemeClr val="dk1"/>
                        </a:solidFill>
                        <a:latin typeface="Calibri"/>
                        <a:ea typeface="+mn-ea"/>
                        <a:cs typeface="+mn-cs"/>
                      </a:endParaRPr>
                    </a:p>
                    <a:p>
                      <a:pPr lvl="0">
                        <a:buNone/>
                      </a:pPr>
                      <a:r>
                        <a:rPr lang="nl-NL" sz="1600" b="0" i="1" u="none" strike="noStrike" noProof="0" dirty="0">
                          <a:latin typeface="Calibri"/>
                        </a:rPr>
                        <a:t>Analyseren met als doel om een beargumenteerde inschatting te maken (voorspellen).</a:t>
                      </a:r>
                      <a:br>
                        <a:rPr lang="nl-NL" sz="1600" b="0" i="1" u="none" strike="noStrike" noProof="0" dirty="0">
                          <a:latin typeface="Calibri"/>
                        </a:rPr>
                      </a:br>
                      <a:endParaRPr lang="nl-NL" sz="1600" b="0" i="1" u="none" strike="noStrike" noProof="0" dirty="0">
                        <a:latin typeface="Calibri"/>
                      </a:endParaRPr>
                    </a:p>
                    <a:p>
                      <a:pPr lvl="0">
                        <a:buNone/>
                      </a:pPr>
                      <a:r>
                        <a:rPr lang="nl-NL" sz="1600" b="0" i="1" u="none" strike="noStrike" noProof="0" dirty="0">
                          <a:latin typeface="Calibri"/>
                        </a:rPr>
                        <a:t>Wat je gaat vaststellen in de casus sluit aan bij de verwachting van het leerplandoel: het gaat over een ontwikkelingsdomein (de socio-emotionele ontwikkeling) binnen een bepaalde levensloopfase (volwassenheid) en je probeert een voorspelling te doen bij de levensloopfase volgens de bril van </a:t>
                      </a:r>
                      <a:r>
                        <a:rPr lang="nl-NL" sz="1600" b="0" i="1" u="none" strike="noStrike" noProof="0" dirty="0">
                          <a:solidFill>
                            <a:schemeClr val="dk1"/>
                          </a:solidFill>
                          <a:latin typeface="Calibri"/>
                        </a:rPr>
                        <a:t>(kennis, </a:t>
                      </a:r>
                      <a:r>
                        <a:rPr lang="nl-NL" sz="1600" b="0" i="1" u="none" strike="noStrike" noProof="0">
                          <a:solidFill>
                            <a:schemeClr val="dk1"/>
                          </a:solidFill>
                          <a:latin typeface="Calibri"/>
                        </a:rPr>
                        <a:t>inzichten, kaders, … uit) een</a:t>
                      </a:r>
                      <a:r>
                        <a:rPr lang="nl-NL" sz="1600" b="0" i="1" u="none" strike="noStrike" noProof="0">
                          <a:latin typeface="Calibri"/>
                        </a:rPr>
                        <a:t> ontwikkelingspsychologisch domein of een onderliggende aangereikte </a:t>
                      </a:r>
                      <a:r>
                        <a:rPr lang="nl-NL" sz="1600" b="0" i="1" u="none" strike="noStrike" noProof="0" dirty="0">
                          <a:latin typeface="Calibri"/>
                        </a:rPr>
                        <a:t>theorie. Hier is dit het laatste; </a:t>
                      </a:r>
                      <a:r>
                        <a:rPr lang="nl-NL" sz="1600" b="0" i="1" u="none" strike="noStrike" noProof="0">
                          <a:solidFill>
                            <a:srgbClr val="AE2081"/>
                          </a:solidFill>
                          <a:latin typeface="Calibri"/>
                        </a:rPr>
                        <a:t>we gebruiken de theorie van </a:t>
                      </a:r>
                      <a:r>
                        <a:rPr lang="nl-NL" sz="1600" b="0" i="1" u="none" strike="noStrike" noProof="0" err="1">
                          <a:solidFill>
                            <a:srgbClr val="AE2081"/>
                          </a:solidFill>
                          <a:latin typeface="Calibri"/>
                        </a:rPr>
                        <a:t>Erikson</a:t>
                      </a:r>
                      <a:r>
                        <a:rPr lang="nl-NL" sz="1600" b="0" i="1" u="none" strike="noStrike" noProof="0" dirty="0">
                          <a:solidFill>
                            <a:srgbClr val="AE2081"/>
                          </a:solidFill>
                          <a:latin typeface="Calibri"/>
                        </a:rPr>
                        <a:t>. </a:t>
                      </a:r>
                      <a:r>
                        <a:rPr lang="nl-NL" sz="1600" b="0" i="1" u="none" strike="noStrike" noProof="0" dirty="0">
                          <a:latin typeface="Calibri"/>
                        </a:rPr>
                        <a:t> </a:t>
                      </a: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493747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300F4-68A0-F51A-75BC-1667D83A766E}"/>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2B38C61-4AA1-76C2-FA9D-24C359F97E42}"/>
              </a:ext>
            </a:extLst>
          </p:cNvPr>
          <p:cNvGraphicFramePr>
            <a:graphicFrameLocks noGrp="1"/>
          </p:cNvGraphicFramePr>
          <p:nvPr>
            <p:extLst>
              <p:ext uri="{D42A27DB-BD31-4B8C-83A1-F6EECF244321}">
                <p14:modId xmlns:p14="http://schemas.microsoft.com/office/powerpoint/2010/main" val="361341868"/>
              </p:ext>
            </p:extLst>
          </p:nvPr>
        </p:nvGraphicFramePr>
        <p:xfrm>
          <a:off x="142240" y="718867"/>
          <a:ext cx="11904910" cy="589280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r>
                        <a:rPr lang="nl-NL" sz="2000" dirty="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5283200">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1600" b="0" i="0" u="none" strike="noStrike" kern="1200" dirty="0">
                          <a:solidFill>
                            <a:schemeClr val="dk1"/>
                          </a:solidFill>
                          <a:latin typeface="Calibri"/>
                          <a:ea typeface="+mn-ea"/>
                          <a:cs typeface="+mn-cs"/>
                        </a:rPr>
                        <a:t>Informeer je over de situatie van </a:t>
                      </a:r>
                      <a:r>
                        <a:rPr lang="nl-NL" sz="1600" b="1" i="0" u="none" strike="noStrike" kern="1200" dirty="0">
                          <a:solidFill>
                            <a:schemeClr val="dk1"/>
                          </a:solidFill>
                          <a:latin typeface="Calibri"/>
                          <a:ea typeface="+mn-ea"/>
                          <a:cs typeface="+mn-cs"/>
                        </a:rPr>
                        <a:t>Frank Raes</a:t>
                      </a:r>
                      <a:r>
                        <a:rPr lang="nl-NL" sz="1600" b="0" i="0" u="none" strike="noStrike" kern="1200" dirty="0">
                          <a:solidFill>
                            <a:schemeClr val="dk1"/>
                          </a:solidFill>
                          <a:latin typeface="Calibri"/>
                          <a:ea typeface="+mn-ea"/>
                          <a:cs typeface="+mn-cs"/>
                        </a:rPr>
                        <a:t>. </a:t>
                      </a:r>
                      <a:br>
                        <a:rPr lang="nl-NL" sz="1600" b="0" i="0" u="none" strike="noStrike" kern="1200" dirty="0">
                          <a:solidFill>
                            <a:srgbClr val="000000"/>
                          </a:solidFill>
                          <a:latin typeface="Calibri"/>
                          <a:ea typeface="+mn-ea"/>
                          <a:cs typeface="+mn-cs"/>
                        </a:rPr>
                      </a:br>
                      <a:r>
                        <a:rPr lang="nl-NL" sz="1600" b="0" i="1" u="none" strike="noStrike" kern="1200" dirty="0">
                          <a:solidFill>
                            <a:schemeClr val="dk1"/>
                          </a:solidFill>
                          <a:latin typeface="Calibri"/>
                          <a:ea typeface="+mn-ea"/>
                          <a:cs typeface="+mn-cs"/>
                        </a:rPr>
                        <a:t>(geef leerlingen enkele passages uit artikels over het gedwongen pensioen)</a:t>
                      </a:r>
                      <a:endParaRPr lang="nl-NL" sz="1600" b="0" i="1" u="none" strike="noStrike" kern="1200" noProof="0">
                        <a:solidFill>
                          <a:schemeClr val="dk1"/>
                        </a:solidFill>
                        <a:latin typeface="Calibri"/>
                        <a:ea typeface="+mn-ea"/>
                        <a:cs typeface="+mn-cs"/>
                      </a:endParaRPr>
                    </a:p>
                    <a:p>
                      <a:pPr lvl="0">
                        <a:buNone/>
                      </a:pPr>
                      <a:br>
                        <a:rPr lang="nl-NL" sz="1600" b="0" i="0" u="none" strike="noStrike" kern="1200" dirty="0">
                          <a:solidFill>
                            <a:srgbClr val="000000"/>
                          </a:solidFill>
                          <a:latin typeface="Calibri"/>
                          <a:ea typeface="+mn-ea"/>
                          <a:cs typeface="+mn-cs"/>
                        </a:rPr>
                      </a:br>
                      <a:r>
                        <a:rPr lang="nl-NL" sz="1600" b="0" i="0" u="none" strike="noStrike" kern="1200" dirty="0">
                          <a:solidFill>
                            <a:schemeClr val="dk1"/>
                          </a:solidFill>
                          <a:latin typeface="Calibri"/>
                          <a:ea typeface="+mn-ea"/>
                          <a:cs typeface="+mn-cs"/>
                        </a:rPr>
                        <a:t>Lees het artikel uit de zondagskrant waarbij Frank Raes ons meeneemt in zijn leven na het verplicht pensioen. </a:t>
                      </a:r>
                      <a:r>
                        <a:rPr lang="nl-NL" sz="1600" b="1" i="0" u="none" strike="noStrike" kern="1200" noProof="0" dirty="0">
                          <a:solidFill>
                            <a:schemeClr val="dk1"/>
                          </a:solidFill>
                          <a:latin typeface="Calibri"/>
                          <a:ea typeface="+mn-ea"/>
                          <a:cs typeface="+mn-cs"/>
                        </a:rPr>
                        <a:t>Hoe zou de theorie van </a:t>
                      </a:r>
                      <a:r>
                        <a:rPr lang="nl-NL" sz="1600" b="1" i="0" u="none" strike="noStrike" kern="1200" noProof="0" err="1">
                          <a:solidFill>
                            <a:schemeClr val="dk1"/>
                          </a:solidFill>
                          <a:latin typeface="Calibri"/>
                          <a:ea typeface="+mn-ea"/>
                          <a:cs typeface="+mn-cs"/>
                        </a:rPr>
                        <a:t>Erikson</a:t>
                      </a:r>
                      <a:r>
                        <a:rPr lang="nl-NL" sz="1600" b="1" i="0" u="none" strike="noStrike" kern="1200" noProof="0" dirty="0">
                          <a:solidFill>
                            <a:schemeClr val="dk1"/>
                          </a:solidFill>
                          <a:latin typeface="Calibri"/>
                          <a:ea typeface="+mn-ea"/>
                          <a:cs typeface="+mn-cs"/>
                        </a:rPr>
                        <a:t> kunnen voorspellen hoe Frank Raes zich zal aanpassen aan zijn pensioen in de komende jaren. Dit op korte en lange termijn.</a:t>
                      </a:r>
                    </a:p>
                    <a:p>
                      <a:pPr lvl="0">
                        <a:buNone/>
                      </a:pPr>
                      <a:endParaRPr lang="nl-NL" sz="2000" b="0" i="0" u="none" strike="noStrike" kern="1200" dirty="0">
                        <a:solidFill>
                          <a:srgbClr val="AE2081"/>
                        </a:solidFill>
                        <a:latin typeface="Calibri"/>
                        <a:ea typeface="+mn-ea"/>
                        <a:cs typeface="+mn-cs"/>
                      </a:endParaRPr>
                    </a:p>
                    <a:p>
                      <a:pPr lvl="0">
                        <a:buNone/>
                      </a:pPr>
                      <a:r>
                        <a:rPr lang="nl-NL" sz="2000" b="0" i="1" u="none" strike="noStrike" noProof="0" dirty="0">
                          <a:solidFill>
                            <a:srgbClr val="AE2081"/>
                          </a:solidFill>
                          <a:latin typeface="Calibri"/>
                        </a:rPr>
                        <a:t>Mogelijke deelvragen waarmee leerlingen zouden kunnen werken</a:t>
                      </a:r>
                      <a:endParaRPr lang="en-US" sz="2000" b="0" i="0" u="none" strike="noStrike" noProof="0" dirty="0">
                        <a:solidFill>
                          <a:srgbClr val="AE2081"/>
                        </a:solidFill>
                        <a:latin typeface="Calibri"/>
                      </a:endParaRPr>
                    </a:p>
                    <a:p>
                      <a:pPr lvl="0">
                        <a:buNone/>
                      </a:pPr>
                      <a:r>
                        <a:rPr lang="nl-NL" sz="2000" b="0" i="1" u="none" strike="noStrike" noProof="0" dirty="0">
                          <a:solidFill>
                            <a:srgbClr val="AE2081"/>
                          </a:solidFill>
                          <a:latin typeface="Calibri"/>
                        </a:rPr>
                        <a:t>1) Wat is de kern van de theorie die je betrekt bij de analyse? </a:t>
                      </a:r>
                      <a:endParaRPr lang="en-US" sz="2000" b="0" i="0" u="none" strike="noStrike" noProof="0" dirty="0">
                        <a:solidFill>
                          <a:srgbClr val="AE2081"/>
                        </a:solidFill>
                        <a:latin typeface="Calibri"/>
                      </a:endParaRPr>
                    </a:p>
                    <a:p>
                      <a:pPr lvl="0">
                        <a:buNone/>
                      </a:pPr>
                      <a:r>
                        <a:rPr lang="nl-NL" sz="2000" b="0" i="1" u="none" strike="noStrike" noProof="0" dirty="0">
                          <a:solidFill>
                            <a:srgbClr val="AE2081"/>
                          </a:solidFill>
                          <a:latin typeface="Calibri"/>
                        </a:rPr>
                        <a:t>2) Zoek verbanden tussen de theorie en de getuigenis van Frank. </a:t>
                      </a:r>
                      <a:endParaRPr lang="en-US" sz="2000" b="0" i="0" u="none" strike="noStrike" noProof="0" dirty="0">
                        <a:solidFill>
                          <a:srgbClr val="000000"/>
                        </a:solidFill>
                        <a:latin typeface="Calibri"/>
                      </a:endParaRPr>
                    </a:p>
                    <a:p>
                      <a:pPr marL="342900" lvl="0" indent="-342900">
                        <a:buClr>
                          <a:srgbClr val="000000"/>
                        </a:buClr>
                        <a:buFont typeface="Arial,Sans-Serif"/>
                        <a:buChar char="•"/>
                      </a:pPr>
                      <a:r>
                        <a:rPr lang="nl-NL" sz="2000" b="0" i="1" u="none" strike="noStrike" noProof="0" dirty="0">
                          <a:solidFill>
                            <a:schemeClr val="bg1">
                              <a:lumMod val="76000"/>
                            </a:schemeClr>
                          </a:solidFill>
                          <a:latin typeface="Calibri"/>
                        </a:rPr>
                        <a:t>Welke stadium (crisis) kan centraal staan bij Frank?</a:t>
                      </a:r>
                      <a:endParaRPr lang="en-US" sz="2000" b="0" i="0" u="none" strike="noStrike" noProof="0" dirty="0">
                        <a:solidFill>
                          <a:srgbClr val="000000"/>
                        </a:solidFill>
                        <a:latin typeface="Calibri"/>
                      </a:endParaRPr>
                    </a:p>
                    <a:p>
                      <a:pPr marL="342900" lvl="0" indent="-342900">
                        <a:buClr>
                          <a:srgbClr val="000000"/>
                        </a:buClr>
                        <a:buFont typeface="Arial,Sans-Serif"/>
                        <a:buChar char="•"/>
                      </a:pPr>
                      <a:r>
                        <a:rPr lang="nl-NL" sz="2000" b="0" i="1" u="none" strike="noStrike" noProof="0" dirty="0">
                          <a:solidFill>
                            <a:schemeClr val="bg1">
                              <a:lumMod val="76000"/>
                            </a:schemeClr>
                          </a:solidFill>
                          <a:latin typeface="Calibri"/>
                        </a:rPr>
                        <a:t>Welk gedrag/uitspraken vind je terug die te maken hebben met het stadium dat centraal kan staan bij Frank?  </a:t>
                      </a:r>
                      <a:endParaRPr lang="en-US" sz="2000" b="0" i="0" u="none" strike="noStrike" noProof="0">
                        <a:solidFill>
                          <a:srgbClr val="000000"/>
                        </a:solidFill>
                        <a:latin typeface="Calibri"/>
                      </a:endParaRPr>
                    </a:p>
                    <a:p>
                      <a:pPr marL="342900" lvl="0" indent="-342900">
                        <a:buClr>
                          <a:srgbClr val="000000"/>
                        </a:buClr>
                        <a:buFont typeface="Arial,Sans-Serif"/>
                        <a:buChar char="•"/>
                      </a:pPr>
                      <a:r>
                        <a:rPr lang="nl-NL" sz="2000" b="0" i="1" u="none" strike="noStrike" noProof="0" dirty="0">
                          <a:solidFill>
                            <a:schemeClr val="bg1">
                              <a:lumMod val="76000"/>
                            </a:schemeClr>
                          </a:solidFill>
                          <a:latin typeface="Calibri"/>
                        </a:rPr>
                        <a:t>Leg uit waar je dit gedrag/uitspraken situeert binnen het stadium </a:t>
                      </a:r>
                    </a:p>
                    <a:p>
                      <a:pPr lvl="0">
                        <a:buNone/>
                      </a:pPr>
                      <a:r>
                        <a:rPr lang="nl-NL" sz="2000" b="0" i="1" u="none" strike="noStrike" noProof="0" dirty="0">
                          <a:solidFill>
                            <a:srgbClr val="AE2081"/>
                          </a:solidFill>
                          <a:latin typeface="Calibri"/>
                        </a:rPr>
                        <a:t>3) Vorm je conclusie. </a:t>
                      </a:r>
                      <a:r>
                        <a:rPr lang="nl-NL" sz="2000" b="0" i="1" u="none" strike="noStrike" noProof="0" dirty="0">
                          <a:solidFill>
                            <a:schemeClr val="bg1">
                              <a:lumMod val="76000"/>
                            </a:schemeClr>
                          </a:solidFill>
                          <a:latin typeface="Calibri"/>
                        </a:rPr>
                        <a:t>(waarbij je aangeeft wat de gevolgen kunnen zijn op KT en LT gezien hetgeen je nu waarneemt binnen het stadium) </a:t>
                      </a:r>
                      <a:endParaRPr lang="nl-NL" sz="2000" b="0" i="1" u="none" strike="noStrike" noProof="0" dirty="0">
                        <a:solidFill>
                          <a:srgbClr val="AE208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245321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776956F9-B157-458C-AA6C-44744BC2406F}"/>
              </a:ext>
            </a:extLst>
          </p:cNvPr>
          <p:cNvSpPr txBox="1"/>
          <p:nvPr/>
        </p:nvSpPr>
        <p:spPr>
          <a:xfrm>
            <a:off x="468702" y="1345721"/>
            <a:ext cx="11254596" cy="62324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err="1">
                <a:solidFill>
                  <a:schemeClr val="dk1"/>
                </a:solidFill>
                <a:latin typeface="Calibri"/>
              </a:rPr>
              <a:t>Theorie</a:t>
            </a:r>
            <a:r>
              <a:rPr lang="en-US" sz="2000" b="1" dirty="0">
                <a:solidFill>
                  <a:schemeClr val="dk1"/>
                </a:solidFill>
                <a:latin typeface="Calibri"/>
              </a:rPr>
              <a:t> van Erikson:</a:t>
            </a:r>
            <a:br>
              <a:rPr lang="en-US" sz="2000" dirty="0">
                <a:latin typeface="Calibri"/>
              </a:rPr>
            </a:br>
            <a:r>
              <a:rPr lang="en-US" dirty="0">
                <a:solidFill>
                  <a:schemeClr val="dk1"/>
                </a:solidFill>
                <a:latin typeface="Calibri"/>
              </a:rPr>
              <a:t>Erik Erikson’s </a:t>
            </a:r>
            <a:r>
              <a:rPr lang="en-US" dirty="0" err="1">
                <a:solidFill>
                  <a:schemeClr val="dk1"/>
                </a:solidFill>
                <a:latin typeface="Calibri"/>
              </a:rPr>
              <a:t>theorie</a:t>
            </a:r>
            <a:r>
              <a:rPr lang="en-US" dirty="0">
                <a:solidFill>
                  <a:schemeClr val="dk1"/>
                </a:solidFill>
                <a:latin typeface="Calibri"/>
              </a:rPr>
              <a:t> over de </a:t>
            </a:r>
            <a:r>
              <a:rPr lang="en-US" dirty="0" err="1">
                <a:solidFill>
                  <a:schemeClr val="dk1"/>
                </a:solidFill>
                <a:latin typeface="Calibri"/>
              </a:rPr>
              <a:t>psychosociale</a:t>
            </a:r>
            <a:r>
              <a:rPr lang="en-US" dirty="0">
                <a:solidFill>
                  <a:schemeClr val="dk1"/>
                </a:solidFill>
                <a:latin typeface="Calibri"/>
              </a:rPr>
              <a:t> </a:t>
            </a:r>
            <a:r>
              <a:rPr lang="en-US" dirty="0" err="1">
                <a:solidFill>
                  <a:schemeClr val="dk1"/>
                </a:solidFill>
                <a:latin typeface="Calibri"/>
              </a:rPr>
              <a:t>ontwikkeling</a:t>
            </a:r>
            <a:r>
              <a:rPr lang="en-US" dirty="0">
                <a:solidFill>
                  <a:schemeClr val="dk1"/>
                </a:solidFill>
                <a:latin typeface="Calibri"/>
              </a:rPr>
              <a:t> </a:t>
            </a:r>
            <a:r>
              <a:rPr lang="en-US" dirty="0" err="1">
                <a:solidFill>
                  <a:schemeClr val="dk1"/>
                </a:solidFill>
                <a:latin typeface="Calibri"/>
              </a:rPr>
              <a:t>beschrijft</a:t>
            </a:r>
            <a:r>
              <a:rPr lang="en-US" dirty="0">
                <a:solidFill>
                  <a:schemeClr val="dk1"/>
                </a:solidFill>
                <a:latin typeface="Calibri"/>
              </a:rPr>
              <a:t> </a:t>
            </a:r>
            <a:r>
              <a:rPr lang="en-US" dirty="0" err="1">
                <a:solidFill>
                  <a:schemeClr val="dk1"/>
                </a:solidFill>
                <a:latin typeface="Calibri"/>
              </a:rPr>
              <a:t>verschillende</a:t>
            </a:r>
            <a:r>
              <a:rPr lang="en-US" dirty="0">
                <a:solidFill>
                  <a:schemeClr val="dk1"/>
                </a:solidFill>
                <a:latin typeface="Calibri"/>
              </a:rPr>
              <a:t> stadia die we </a:t>
            </a:r>
            <a:r>
              <a:rPr lang="en-US" dirty="0" err="1">
                <a:solidFill>
                  <a:schemeClr val="dk1"/>
                </a:solidFill>
                <a:latin typeface="Calibri"/>
              </a:rPr>
              <a:t>tijdens</a:t>
            </a:r>
            <a:r>
              <a:rPr lang="en-US" dirty="0">
                <a:solidFill>
                  <a:schemeClr val="dk1"/>
                </a:solidFill>
                <a:latin typeface="Calibri"/>
              </a:rPr>
              <a:t> </a:t>
            </a:r>
            <a:r>
              <a:rPr lang="en-US" dirty="0" err="1">
                <a:solidFill>
                  <a:schemeClr val="dk1"/>
                </a:solidFill>
                <a:latin typeface="Calibri"/>
              </a:rPr>
              <a:t>onze</a:t>
            </a:r>
            <a:r>
              <a:rPr lang="en-US" dirty="0">
                <a:solidFill>
                  <a:schemeClr val="dk1"/>
                </a:solidFill>
                <a:latin typeface="Calibri"/>
              </a:rPr>
              <a:t> </a:t>
            </a:r>
            <a:r>
              <a:rPr lang="en-US" dirty="0" err="1">
                <a:solidFill>
                  <a:schemeClr val="dk1"/>
                </a:solidFill>
                <a:latin typeface="Calibri"/>
              </a:rPr>
              <a:t>ontwikkeling</a:t>
            </a:r>
            <a:r>
              <a:rPr lang="en-US" dirty="0">
                <a:solidFill>
                  <a:schemeClr val="dk1"/>
                </a:solidFill>
                <a:latin typeface="Calibri"/>
              </a:rPr>
              <a:t> </a:t>
            </a:r>
            <a:r>
              <a:rPr lang="en-US" dirty="0" err="1">
                <a:solidFill>
                  <a:schemeClr val="dk1"/>
                </a:solidFill>
                <a:latin typeface="Calibri"/>
              </a:rPr>
              <a:t>doorlopen</a:t>
            </a:r>
            <a:r>
              <a:rPr lang="en-US" dirty="0">
                <a:solidFill>
                  <a:schemeClr val="dk1"/>
                </a:solidFill>
                <a:latin typeface="Calibri"/>
              </a:rPr>
              <a:t>. Elk stadium </a:t>
            </a:r>
            <a:r>
              <a:rPr lang="en-US" dirty="0" err="1">
                <a:solidFill>
                  <a:schemeClr val="dk1"/>
                </a:solidFill>
                <a:latin typeface="Calibri"/>
              </a:rPr>
              <a:t>wordt</a:t>
            </a:r>
            <a:r>
              <a:rPr lang="en-US" dirty="0">
                <a:solidFill>
                  <a:schemeClr val="dk1"/>
                </a:solidFill>
                <a:latin typeface="Calibri"/>
              </a:rPr>
              <a:t> </a:t>
            </a:r>
            <a:r>
              <a:rPr lang="en-US" dirty="0" err="1">
                <a:solidFill>
                  <a:schemeClr val="dk1"/>
                </a:solidFill>
                <a:latin typeface="Calibri"/>
              </a:rPr>
              <a:t>gekenmerkt</a:t>
            </a:r>
            <a:r>
              <a:rPr lang="en-US" dirty="0">
                <a:solidFill>
                  <a:schemeClr val="dk1"/>
                </a:solidFill>
                <a:latin typeface="Calibri"/>
              </a:rPr>
              <a:t> door </a:t>
            </a:r>
            <a:r>
              <a:rPr lang="en-US" dirty="0" err="1">
                <a:solidFill>
                  <a:schemeClr val="dk1"/>
                </a:solidFill>
                <a:latin typeface="Calibri"/>
              </a:rPr>
              <a:t>een</a:t>
            </a:r>
            <a:r>
              <a:rPr lang="en-US" dirty="0">
                <a:solidFill>
                  <a:schemeClr val="dk1"/>
                </a:solidFill>
                <a:latin typeface="Calibri"/>
              </a:rPr>
              <a:t> </a:t>
            </a:r>
            <a:r>
              <a:rPr lang="en-US" dirty="0" err="1">
                <a:solidFill>
                  <a:schemeClr val="dk1"/>
                </a:solidFill>
                <a:latin typeface="Calibri"/>
              </a:rPr>
              <a:t>specifieke</a:t>
            </a:r>
            <a:r>
              <a:rPr lang="en-US" dirty="0">
                <a:solidFill>
                  <a:schemeClr val="dk1"/>
                </a:solidFill>
                <a:latin typeface="Calibri"/>
              </a:rPr>
              <a:t> </a:t>
            </a:r>
            <a:r>
              <a:rPr lang="en-US" dirty="0" err="1">
                <a:solidFill>
                  <a:schemeClr val="dk1"/>
                </a:solidFill>
                <a:latin typeface="Calibri"/>
              </a:rPr>
              <a:t>psychosociale</a:t>
            </a:r>
            <a:r>
              <a:rPr lang="en-US" dirty="0">
                <a:solidFill>
                  <a:schemeClr val="dk1"/>
                </a:solidFill>
                <a:latin typeface="Calibri"/>
              </a:rPr>
              <a:t> crisis die we </a:t>
            </a:r>
            <a:r>
              <a:rPr lang="en-US" dirty="0" err="1">
                <a:solidFill>
                  <a:schemeClr val="dk1"/>
                </a:solidFill>
                <a:latin typeface="Calibri"/>
              </a:rPr>
              <a:t>moeten</a:t>
            </a:r>
            <a:r>
              <a:rPr lang="en-US" dirty="0">
                <a:solidFill>
                  <a:schemeClr val="dk1"/>
                </a:solidFill>
                <a:latin typeface="Calibri"/>
              </a:rPr>
              <a:t> </a:t>
            </a:r>
            <a:r>
              <a:rPr lang="en-US" dirty="0" err="1">
                <a:solidFill>
                  <a:schemeClr val="dk1"/>
                </a:solidFill>
                <a:latin typeface="Calibri"/>
              </a:rPr>
              <a:t>oplossen</a:t>
            </a:r>
            <a:r>
              <a:rPr lang="en-US" dirty="0">
                <a:solidFill>
                  <a:schemeClr val="dk1"/>
                </a:solidFill>
                <a:latin typeface="Calibri"/>
              </a:rPr>
              <a:t>. Zo </a:t>
            </a:r>
            <a:r>
              <a:rPr lang="en-US" dirty="0" err="1">
                <a:solidFill>
                  <a:schemeClr val="dk1"/>
                </a:solidFill>
                <a:latin typeface="Calibri"/>
              </a:rPr>
              <a:t>speelt</a:t>
            </a:r>
            <a:r>
              <a:rPr lang="en-US" dirty="0">
                <a:solidFill>
                  <a:schemeClr val="dk1"/>
                </a:solidFill>
                <a:latin typeface="Calibri"/>
              </a:rPr>
              <a:t> elk stadium </a:t>
            </a:r>
            <a:r>
              <a:rPr lang="en-US" dirty="0" err="1">
                <a:solidFill>
                  <a:schemeClr val="dk1"/>
                </a:solidFill>
                <a:latin typeface="Calibri"/>
              </a:rPr>
              <a:t>een</a:t>
            </a:r>
            <a:r>
              <a:rPr lang="en-US" dirty="0">
                <a:solidFill>
                  <a:schemeClr val="dk1"/>
                </a:solidFill>
                <a:latin typeface="Calibri"/>
              </a:rPr>
              <a:t> </a:t>
            </a:r>
            <a:r>
              <a:rPr lang="en-US" dirty="0" err="1">
                <a:solidFill>
                  <a:schemeClr val="dk1"/>
                </a:solidFill>
                <a:latin typeface="Calibri"/>
              </a:rPr>
              <a:t>belangrijke</a:t>
            </a:r>
            <a:r>
              <a:rPr lang="en-US" dirty="0">
                <a:solidFill>
                  <a:schemeClr val="dk1"/>
                </a:solidFill>
                <a:latin typeface="Calibri"/>
              </a:rPr>
              <a:t> </a:t>
            </a:r>
            <a:r>
              <a:rPr lang="en-US" dirty="0" err="1">
                <a:solidFill>
                  <a:schemeClr val="dk1"/>
                </a:solidFill>
                <a:latin typeface="Calibri"/>
              </a:rPr>
              <a:t>rol</a:t>
            </a:r>
            <a:r>
              <a:rPr lang="en-US" dirty="0">
                <a:solidFill>
                  <a:schemeClr val="dk1"/>
                </a:solidFill>
                <a:latin typeface="Calibri"/>
              </a:rPr>
              <a:t> in de </a:t>
            </a:r>
            <a:r>
              <a:rPr lang="en-US" dirty="0" err="1">
                <a:solidFill>
                  <a:schemeClr val="dk1"/>
                </a:solidFill>
                <a:latin typeface="Calibri"/>
              </a:rPr>
              <a:t>ontwikkeling</a:t>
            </a:r>
            <a:r>
              <a:rPr lang="en-US" dirty="0">
                <a:solidFill>
                  <a:schemeClr val="dk1"/>
                </a:solidFill>
                <a:latin typeface="Calibri"/>
              </a:rPr>
              <a:t> van </a:t>
            </a:r>
            <a:r>
              <a:rPr lang="en-US" dirty="0" err="1">
                <a:solidFill>
                  <a:schemeClr val="dk1"/>
                </a:solidFill>
                <a:latin typeface="Calibri"/>
              </a:rPr>
              <a:t>een</a:t>
            </a:r>
            <a:r>
              <a:rPr lang="en-US" dirty="0">
                <a:solidFill>
                  <a:schemeClr val="dk1"/>
                </a:solidFill>
                <a:latin typeface="Calibri"/>
              </a:rPr>
              <a:t> </a:t>
            </a:r>
            <a:r>
              <a:rPr lang="en-US" dirty="0" err="1">
                <a:solidFill>
                  <a:schemeClr val="dk1"/>
                </a:solidFill>
                <a:latin typeface="Calibri"/>
              </a:rPr>
              <a:t>gezond</a:t>
            </a:r>
            <a:r>
              <a:rPr lang="en-US" dirty="0">
                <a:solidFill>
                  <a:schemeClr val="dk1"/>
                </a:solidFill>
                <a:latin typeface="Calibri"/>
              </a:rPr>
              <a:t> </a:t>
            </a:r>
            <a:r>
              <a:rPr lang="en-US" dirty="0" err="1">
                <a:solidFill>
                  <a:schemeClr val="dk1"/>
                </a:solidFill>
                <a:latin typeface="Calibri"/>
              </a:rPr>
              <a:t>en</a:t>
            </a:r>
            <a:r>
              <a:rPr lang="en-US" dirty="0">
                <a:solidFill>
                  <a:schemeClr val="dk1"/>
                </a:solidFill>
                <a:latin typeface="Calibri"/>
              </a:rPr>
              <a:t> </a:t>
            </a:r>
            <a:r>
              <a:rPr lang="en-US" dirty="0" err="1">
                <a:solidFill>
                  <a:schemeClr val="dk1"/>
                </a:solidFill>
                <a:latin typeface="Calibri"/>
              </a:rPr>
              <a:t>evenwichtig</a:t>
            </a:r>
            <a:r>
              <a:rPr lang="en-US" dirty="0">
                <a:solidFill>
                  <a:schemeClr val="dk1"/>
                </a:solidFill>
                <a:latin typeface="Calibri"/>
              </a:rPr>
              <a:t> </a:t>
            </a:r>
            <a:r>
              <a:rPr lang="en-US" dirty="0" err="1">
                <a:solidFill>
                  <a:schemeClr val="dk1"/>
                </a:solidFill>
                <a:latin typeface="Calibri"/>
              </a:rPr>
              <a:t>persoon</a:t>
            </a:r>
            <a:r>
              <a:rPr lang="en-US" dirty="0">
                <a:solidFill>
                  <a:schemeClr val="dk1"/>
                </a:solidFill>
                <a:latin typeface="Calibri"/>
              </a:rPr>
              <a:t>. Het </a:t>
            </a:r>
            <a:r>
              <a:rPr lang="en-US" dirty="0" err="1">
                <a:solidFill>
                  <a:schemeClr val="dk1"/>
                </a:solidFill>
                <a:latin typeface="Calibri"/>
              </a:rPr>
              <a:t>oplossen</a:t>
            </a:r>
            <a:r>
              <a:rPr lang="en-US" dirty="0">
                <a:solidFill>
                  <a:schemeClr val="dk1"/>
                </a:solidFill>
                <a:latin typeface="Calibri"/>
              </a:rPr>
              <a:t> van de crisis in </a:t>
            </a:r>
            <a:r>
              <a:rPr lang="en-US" dirty="0" err="1">
                <a:solidFill>
                  <a:schemeClr val="dk1"/>
                </a:solidFill>
                <a:latin typeface="Calibri"/>
              </a:rPr>
              <a:t>elke</a:t>
            </a:r>
            <a:r>
              <a:rPr lang="en-US" dirty="0">
                <a:solidFill>
                  <a:schemeClr val="dk1"/>
                </a:solidFill>
                <a:latin typeface="Calibri"/>
              </a:rPr>
              <a:t> stadium </a:t>
            </a:r>
            <a:r>
              <a:rPr lang="en-US" dirty="0" err="1">
                <a:solidFill>
                  <a:schemeClr val="dk1"/>
                </a:solidFill>
                <a:latin typeface="Calibri"/>
              </a:rPr>
              <a:t>leidt</a:t>
            </a:r>
            <a:r>
              <a:rPr lang="en-US" dirty="0">
                <a:solidFill>
                  <a:schemeClr val="dk1"/>
                </a:solidFill>
                <a:latin typeface="Calibri"/>
              </a:rPr>
              <a:t> tot de </a:t>
            </a:r>
            <a:r>
              <a:rPr lang="en-US" dirty="0" err="1">
                <a:solidFill>
                  <a:schemeClr val="dk1"/>
                </a:solidFill>
                <a:latin typeface="Calibri"/>
              </a:rPr>
              <a:t>ontwikkeling</a:t>
            </a:r>
            <a:r>
              <a:rPr lang="en-US" dirty="0">
                <a:solidFill>
                  <a:schemeClr val="dk1"/>
                </a:solidFill>
                <a:latin typeface="Calibri"/>
              </a:rPr>
              <a:t> van </a:t>
            </a:r>
            <a:r>
              <a:rPr lang="en-US" dirty="0" err="1">
                <a:solidFill>
                  <a:schemeClr val="dk1"/>
                </a:solidFill>
                <a:latin typeface="Calibri"/>
              </a:rPr>
              <a:t>psychosociale</a:t>
            </a:r>
            <a:r>
              <a:rPr lang="en-US" dirty="0">
                <a:solidFill>
                  <a:schemeClr val="dk1"/>
                </a:solidFill>
                <a:latin typeface="Calibri"/>
              </a:rPr>
              <a:t> </a:t>
            </a:r>
            <a:r>
              <a:rPr lang="en-US" dirty="0" err="1">
                <a:solidFill>
                  <a:schemeClr val="dk1"/>
                </a:solidFill>
                <a:latin typeface="Calibri"/>
              </a:rPr>
              <a:t>vaardigheden</a:t>
            </a:r>
            <a:r>
              <a:rPr lang="en-US" dirty="0">
                <a:solidFill>
                  <a:schemeClr val="dk1"/>
                </a:solidFill>
                <a:latin typeface="Calibri"/>
              </a:rPr>
              <a:t> die </a:t>
            </a:r>
            <a:r>
              <a:rPr lang="en-US" dirty="0" err="1">
                <a:solidFill>
                  <a:schemeClr val="dk1"/>
                </a:solidFill>
                <a:latin typeface="Calibri"/>
              </a:rPr>
              <a:t>helpen</a:t>
            </a:r>
            <a:r>
              <a:rPr lang="en-US" dirty="0">
                <a:solidFill>
                  <a:schemeClr val="dk1"/>
                </a:solidFill>
                <a:latin typeface="Calibri"/>
              </a:rPr>
              <a:t> in </a:t>
            </a:r>
            <a:r>
              <a:rPr lang="en-US" dirty="0" err="1">
                <a:solidFill>
                  <a:schemeClr val="dk1"/>
                </a:solidFill>
                <a:latin typeface="Calibri"/>
              </a:rPr>
              <a:t>andere</a:t>
            </a:r>
            <a:r>
              <a:rPr lang="en-US" dirty="0">
                <a:solidFill>
                  <a:schemeClr val="dk1"/>
                </a:solidFill>
                <a:latin typeface="Calibri"/>
              </a:rPr>
              <a:t> stadia. </a:t>
            </a:r>
          </a:p>
          <a:p>
            <a:endParaRPr lang="en-US" sz="2000">
              <a:solidFill>
                <a:schemeClr val="dk1"/>
              </a:solidFill>
              <a:latin typeface="Calibri"/>
            </a:endParaRPr>
          </a:p>
          <a:p>
            <a:r>
              <a:rPr lang="en-US" sz="2000" b="1" dirty="0">
                <a:solidFill>
                  <a:schemeClr val="dk1"/>
                </a:solidFill>
                <a:latin typeface="Calibri"/>
              </a:rPr>
              <a:t>Crisis uit de </a:t>
            </a:r>
            <a:r>
              <a:rPr lang="en-US" sz="2000" b="1" dirty="0" err="1">
                <a:solidFill>
                  <a:schemeClr val="dk1"/>
                </a:solidFill>
                <a:latin typeface="Calibri"/>
              </a:rPr>
              <a:t>theorie</a:t>
            </a:r>
            <a:r>
              <a:rPr lang="en-US" sz="2000" b="1" dirty="0">
                <a:solidFill>
                  <a:schemeClr val="dk1"/>
                </a:solidFill>
                <a:latin typeface="Calibri"/>
              </a:rPr>
              <a:t> van Erikson die </a:t>
            </a:r>
            <a:r>
              <a:rPr lang="en-US" sz="2000" b="1" dirty="0" err="1">
                <a:solidFill>
                  <a:schemeClr val="dk1"/>
                </a:solidFill>
                <a:latin typeface="Calibri"/>
              </a:rPr>
              <a:t>ik</a:t>
            </a:r>
            <a:r>
              <a:rPr lang="en-US" sz="2000" b="1" dirty="0">
                <a:solidFill>
                  <a:schemeClr val="dk1"/>
                </a:solidFill>
                <a:latin typeface="Calibri"/>
              </a:rPr>
              <a:t> </a:t>
            </a:r>
            <a:r>
              <a:rPr lang="en-US" sz="2000" b="1" dirty="0" err="1">
                <a:solidFill>
                  <a:schemeClr val="dk1"/>
                </a:solidFill>
                <a:latin typeface="Calibri"/>
              </a:rPr>
              <a:t>gebruik</a:t>
            </a:r>
            <a:r>
              <a:rPr lang="en-US" sz="2000" b="1" dirty="0">
                <a:solidFill>
                  <a:schemeClr val="dk1"/>
                </a:solidFill>
                <a:latin typeface="Calibri"/>
              </a:rPr>
              <a:t> </a:t>
            </a:r>
            <a:r>
              <a:rPr lang="en-US" sz="2000" b="1" dirty="0" err="1">
                <a:solidFill>
                  <a:schemeClr val="dk1"/>
                </a:solidFill>
                <a:latin typeface="Calibri"/>
              </a:rPr>
              <a:t>bij</a:t>
            </a:r>
            <a:r>
              <a:rPr lang="en-US" sz="2000" b="1" dirty="0">
                <a:solidFill>
                  <a:schemeClr val="dk1"/>
                </a:solidFill>
                <a:latin typeface="Calibri"/>
              </a:rPr>
              <a:t> </a:t>
            </a:r>
            <a:r>
              <a:rPr lang="en-US" sz="2000" b="1" dirty="0" err="1">
                <a:solidFill>
                  <a:schemeClr val="dk1"/>
                </a:solidFill>
                <a:latin typeface="Calibri"/>
              </a:rPr>
              <a:t>mijn</a:t>
            </a:r>
            <a:r>
              <a:rPr lang="en-US" sz="2000" b="1" dirty="0">
                <a:solidFill>
                  <a:schemeClr val="dk1"/>
                </a:solidFill>
                <a:latin typeface="Calibri"/>
              </a:rPr>
              <a:t> </a:t>
            </a:r>
            <a:r>
              <a:rPr lang="en-US" sz="2000" b="1" dirty="0" err="1">
                <a:solidFill>
                  <a:schemeClr val="dk1"/>
                </a:solidFill>
                <a:latin typeface="Calibri"/>
              </a:rPr>
              <a:t>analyse</a:t>
            </a:r>
            <a:r>
              <a:rPr lang="en-US" sz="2000" b="1" dirty="0">
                <a:solidFill>
                  <a:schemeClr val="dk1"/>
                </a:solidFill>
                <a:latin typeface="Calibri"/>
              </a:rPr>
              <a:t>:</a:t>
            </a:r>
            <a:br>
              <a:rPr lang="en-US" sz="2000" dirty="0">
                <a:latin typeface="Calibri"/>
              </a:rPr>
            </a:br>
            <a:r>
              <a:rPr lang="en-US" dirty="0">
                <a:solidFill>
                  <a:schemeClr val="dk1"/>
                </a:solidFill>
                <a:latin typeface="Calibri"/>
              </a:rPr>
              <a:t>Frank Raes </a:t>
            </a:r>
            <a:r>
              <a:rPr lang="en-US" dirty="0" err="1">
                <a:solidFill>
                  <a:schemeClr val="dk1"/>
                </a:solidFill>
                <a:latin typeface="Calibri"/>
              </a:rPr>
              <a:t>bevindt</a:t>
            </a:r>
            <a:r>
              <a:rPr lang="en-US" dirty="0">
                <a:solidFill>
                  <a:schemeClr val="dk1"/>
                </a:solidFill>
                <a:latin typeface="Calibri"/>
              </a:rPr>
              <a:t> </a:t>
            </a:r>
            <a:r>
              <a:rPr lang="en-US" dirty="0" err="1">
                <a:solidFill>
                  <a:schemeClr val="dk1"/>
                </a:solidFill>
                <a:latin typeface="Calibri"/>
              </a:rPr>
              <a:t>zich</a:t>
            </a:r>
            <a:r>
              <a:rPr lang="en-US" dirty="0">
                <a:solidFill>
                  <a:schemeClr val="dk1"/>
                </a:solidFill>
                <a:latin typeface="Calibri"/>
              </a:rPr>
              <a:t> in de late </a:t>
            </a:r>
            <a:r>
              <a:rPr lang="en-US" dirty="0" err="1">
                <a:solidFill>
                  <a:schemeClr val="dk1"/>
                </a:solidFill>
                <a:latin typeface="Calibri"/>
              </a:rPr>
              <a:t>volwassenheid</a:t>
            </a:r>
            <a:r>
              <a:rPr lang="en-US" dirty="0">
                <a:solidFill>
                  <a:schemeClr val="dk1"/>
                </a:solidFill>
                <a:latin typeface="Calibri"/>
              </a:rPr>
              <a:t> of het begin van de </a:t>
            </a:r>
            <a:r>
              <a:rPr lang="en-US" dirty="0" err="1">
                <a:solidFill>
                  <a:schemeClr val="dk1"/>
                </a:solidFill>
                <a:latin typeface="Calibri"/>
              </a:rPr>
              <a:t>ouderdom</a:t>
            </a:r>
            <a:r>
              <a:rPr lang="en-US" dirty="0">
                <a:solidFill>
                  <a:schemeClr val="dk1"/>
                </a:solidFill>
                <a:latin typeface="Calibri"/>
              </a:rPr>
              <a:t>.  De </a:t>
            </a:r>
            <a:r>
              <a:rPr lang="en-US" dirty="0" err="1">
                <a:solidFill>
                  <a:schemeClr val="dk1"/>
                </a:solidFill>
                <a:latin typeface="Calibri"/>
              </a:rPr>
              <a:t>begrenzing</a:t>
            </a:r>
            <a:r>
              <a:rPr lang="en-US" dirty="0">
                <a:solidFill>
                  <a:schemeClr val="dk1"/>
                </a:solidFill>
                <a:latin typeface="Calibri"/>
              </a:rPr>
              <a:t> van de stadia is </a:t>
            </a:r>
            <a:r>
              <a:rPr lang="en-US" dirty="0" err="1">
                <a:solidFill>
                  <a:schemeClr val="dk1"/>
                </a:solidFill>
                <a:latin typeface="Calibri"/>
              </a:rPr>
              <a:t>relatief</a:t>
            </a:r>
            <a:r>
              <a:rPr lang="en-US" dirty="0">
                <a:solidFill>
                  <a:schemeClr val="dk1"/>
                </a:solidFill>
                <a:latin typeface="Calibri"/>
              </a:rPr>
              <a:t>. Ik </a:t>
            </a:r>
            <a:r>
              <a:rPr lang="en-US" dirty="0" err="1">
                <a:solidFill>
                  <a:schemeClr val="dk1"/>
                </a:solidFill>
                <a:latin typeface="Calibri"/>
              </a:rPr>
              <a:t>gebruik</a:t>
            </a:r>
            <a:r>
              <a:rPr lang="en-US" dirty="0">
                <a:solidFill>
                  <a:schemeClr val="dk1"/>
                </a:solidFill>
                <a:latin typeface="Calibri"/>
              </a:rPr>
              <a:t> het stadium </a:t>
            </a:r>
            <a:r>
              <a:rPr lang="en-US" dirty="0" err="1">
                <a:solidFill>
                  <a:srgbClr val="AE2081"/>
                </a:solidFill>
                <a:latin typeface="Calibri"/>
              </a:rPr>
              <a:t>generativiteit</a:t>
            </a:r>
            <a:r>
              <a:rPr lang="en-US" dirty="0">
                <a:solidFill>
                  <a:srgbClr val="AE2081"/>
                </a:solidFill>
                <a:latin typeface="Calibri"/>
              </a:rPr>
              <a:t> versus </a:t>
            </a:r>
            <a:r>
              <a:rPr lang="en-US" dirty="0" err="1">
                <a:solidFill>
                  <a:srgbClr val="AE2081"/>
                </a:solidFill>
                <a:latin typeface="Calibri"/>
              </a:rPr>
              <a:t>stagnatie</a:t>
            </a:r>
            <a:r>
              <a:rPr lang="en-US" dirty="0">
                <a:solidFill>
                  <a:schemeClr val="dk1"/>
                </a:solidFill>
                <a:latin typeface="Calibri"/>
              </a:rPr>
              <a:t> om </a:t>
            </a:r>
            <a:r>
              <a:rPr lang="en-US" dirty="0" err="1">
                <a:solidFill>
                  <a:schemeClr val="dk1"/>
                </a:solidFill>
                <a:latin typeface="Calibri"/>
              </a:rPr>
              <a:t>te</a:t>
            </a:r>
            <a:r>
              <a:rPr lang="en-US" dirty="0">
                <a:solidFill>
                  <a:schemeClr val="dk1"/>
                </a:solidFill>
                <a:latin typeface="Calibri"/>
              </a:rPr>
              <a:t> </a:t>
            </a:r>
            <a:r>
              <a:rPr lang="en-US" dirty="0" err="1">
                <a:solidFill>
                  <a:schemeClr val="dk1"/>
                </a:solidFill>
                <a:latin typeface="Calibri"/>
              </a:rPr>
              <a:t>voorspellen</a:t>
            </a:r>
            <a:r>
              <a:rPr lang="en-US" dirty="0">
                <a:solidFill>
                  <a:schemeClr val="dk1"/>
                </a:solidFill>
                <a:latin typeface="Calibri"/>
              </a:rPr>
              <a:t> hoe </a:t>
            </a:r>
            <a:r>
              <a:rPr lang="en-US" dirty="0" err="1">
                <a:solidFill>
                  <a:schemeClr val="dk1"/>
                </a:solidFill>
                <a:latin typeface="Calibri"/>
              </a:rPr>
              <a:t>hij</a:t>
            </a:r>
            <a:r>
              <a:rPr lang="en-US" dirty="0">
                <a:solidFill>
                  <a:schemeClr val="dk1"/>
                </a:solidFill>
                <a:latin typeface="Calibri"/>
              </a:rPr>
              <a:t> </a:t>
            </a:r>
            <a:r>
              <a:rPr lang="en-US" dirty="0" err="1">
                <a:solidFill>
                  <a:schemeClr val="dk1"/>
                </a:solidFill>
                <a:latin typeface="Calibri"/>
              </a:rPr>
              <a:t>zich</a:t>
            </a:r>
            <a:r>
              <a:rPr lang="en-US" dirty="0">
                <a:solidFill>
                  <a:schemeClr val="dk1"/>
                </a:solidFill>
                <a:latin typeface="Calibri"/>
              </a:rPr>
              <a:t> </a:t>
            </a:r>
            <a:r>
              <a:rPr lang="en-US" dirty="0" err="1">
                <a:solidFill>
                  <a:schemeClr val="dk1"/>
                </a:solidFill>
                <a:latin typeface="Calibri"/>
              </a:rPr>
              <a:t>zal</a:t>
            </a:r>
            <a:r>
              <a:rPr lang="en-US" dirty="0">
                <a:solidFill>
                  <a:schemeClr val="dk1"/>
                </a:solidFill>
                <a:latin typeface="Calibri"/>
              </a:rPr>
              <a:t> </a:t>
            </a:r>
            <a:r>
              <a:rPr lang="en-US" dirty="0" err="1">
                <a:solidFill>
                  <a:schemeClr val="dk1"/>
                </a:solidFill>
                <a:latin typeface="Calibri"/>
              </a:rPr>
              <a:t>aanpassen</a:t>
            </a:r>
            <a:r>
              <a:rPr lang="en-US" dirty="0">
                <a:solidFill>
                  <a:schemeClr val="dk1"/>
                </a:solidFill>
                <a:latin typeface="Calibri"/>
              </a:rPr>
              <a:t> </a:t>
            </a:r>
            <a:r>
              <a:rPr lang="en-US" dirty="0" err="1">
                <a:solidFill>
                  <a:schemeClr val="dk1"/>
                </a:solidFill>
                <a:latin typeface="Calibri"/>
              </a:rPr>
              <a:t>aan</a:t>
            </a:r>
            <a:r>
              <a:rPr lang="en-US" dirty="0">
                <a:solidFill>
                  <a:schemeClr val="dk1"/>
                </a:solidFill>
                <a:latin typeface="Calibri"/>
              </a:rPr>
              <a:t> </a:t>
            </a:r>
            <a:r>
              <a:rPr lang="en-US" dirty="0" err="1">
                <a:solidFill>
                  <a:schemeClr val="dk1"/>
                </a:solidFill>
                <a:latin typeface="Calibri"/>
              </a:rPr>
              <a:t>zijn</a:t>
            </a:r>
            <a:r>
              <a:rPr lang="en-US" dirty="0">
                <a:solidFill>
                  <a:schemeClr val="dk1"/>
                </a:solidFill>
                <a:latin typeface="Calibri"/>
              </a:rPr>
              <a:t> </a:t>
            </a:r>
            <a:r>
              <a:rPr lang="en-US" dirty="0" err="1">
                <a:solidFill>
                  <a:schemeClr val="dk1"/>
                </a:solidFill>
                <a:latin typeface="Calibri"/>
              </a:rPr>
              <a:t>pensioen</a:t>
            </a:r>
            <a:r>
              <a:rPr lang="en-US" dirty="0">
                <a:solidFill>
                  <a:schemeClr val="dk1"/>
                </a:solidFill>
                <a:latin typeface="Calibri"/>
              </a:rPr>
              <a:t> de </a:t>
            </a:r>
            <a:r>
              <a:rPr lang="en-US" dirty="0" err="1">
                <a:solidFill>
                  <a:schemeClr val="dk1"/>
                </a:solidFill>
                <a:latin typeface="Calibri"/>
              </a:rPr>
              <a:t>komende</a:t>
            </a:r>
            <a:r>
              <a:rPr lang="en-US" dirty="0">
                <a:solidFill>
                  <a:schemeClr val="dk1"/>
                </a:solidFill>
                <a:latin typeface="Calibri"/>
              </a:rPr>
              <a:t> </a:t>
            </a:r>
            <a:r>
              <a:rPr lang="en-US" dirty="0" err="1">
                <a:solidFill>
                  <a:schemeClr val="dk1"/>
                </a:solidFill>
                <a:latin typeface="Calibri"/>
              </a:rPr>
              <a:t>jaren</a:t>
            </a:r>
            <a:r>
              <a:rPr lang="en-US" dirty="0">
                <a:solidFill>
                  <a:schemeClr val="dk1"/>
                </a:solidFill>
                <a:latin typeface="Calibri"/>
              </a:rPr>
              <a:t>. </a:t>
            </a:r>
            <a:endParaRPr lang="en-US" dirty="0">
              <a:solidFill>
                <a:schemeClr val="dk1"/>
              </a:solidFill>
              <a:latin typeface="Calibri"/>
              <a:ea typeface="Calibri"/>
              <a:cs typeface="Calibri"/>
            </a:endParaRPr>
          </a:p>
          <a:p>
            <a:endParaRPr lang="en-US" sz="2000">
              <a:latin typeface="Calibri"/>
              <a:ea typeface="Calibri"/>
              <a:cs typeface="Calibri"/>
            </a:endParaRPr>
          </a:p>
          <a:p>
            <a:r>
              <a:rPr lang="en-US" sz="2000" b="1" dirty="0" err="1">
                <a:latin typeface="Calibri"/>
              </a:rPr>
              <a:t>Koppeling</a:t>
            </a:r>
            <a:r>
              <a:rPr lang="en-US" sz="2000" b="1" dirty="0">
                <a:latin typeface="Calibri"/>
              </a:rPr>
              <a:t> van de crisis </a:t>
            </a:r>
            <a:r>
              <a:rPr lang="en-US" sz="2000" b="1" dirty="0" err="1">
                <a:latin typeface="Calibri"/>
              </a:rPr>
              <a:t>uit</a:t>
            </a:r>
            <a:r>
              <a:rPr lang="en-US" sz="2000" b="1" dirty="0">
                <a:latin typeface="Calibri"/>
              </a:rPr>
              <a:t> de </a:t>
            </a:r>
            <a:r>
              <a:rPr lang="en-US" sz="2000" b="1" dirty="0" err="1">
                <a:latin typeface="Calibri"/>
              </a:rPr>
              <a:t>theorie</a:t>
            </a:r>
            <a:r>
              <a:rPr lang="en-US" sz="2000" b="1" dirty="0">
                <a:latin typeface="Calibri"/>
              </a:rPr>
              <a:t> van Erikson </a:t>
            </a:r>
            <a:r>
              <a:rPr lang="en-US" sz="2000" b="1" dirty="0" err="1">
                <a:latin typeface="Calibri"/>
              </a:rPr>
              <a:t>aan</a:t>
            </a:r>
            <a:r>
              <a:rPr lang="en-US" sz="2000" b="1" dirty="0">
                <a:latin typeface="Calibri"/>
              </a:rPr>
              <a:t> de casus van Frank:</a:t>
            </a:r>
            <a:br>
              <a:rPr lang="en-US" dirty="0">
                <a:latin typeface="Calibri"/>
              </a:rPr>
            </a:br>
            <a:r>
              <a:rPr lang="en-US" dirty="0" err="1">
                <a:solidFill>
                  <a:srgbClr val="AE2081"/>
                </a:solidFill>
                <a:latin typeface="Calibri"/>
              </a:rPr>
              <a:t>Generativiteit</a:t>
            </a:r>
            <a:r>
              <a:rPr lang="en-US" dirty="0">
                <a:solidFill>
                  <a:srgbClr val="AE2081"/>
                </a:solidFill>
                <a:latin typeface="Calibri"/>
              </a:rPr>
              <a:t>:</a:t>
            </a:r>
            <a:r>
              <a:rPr lang="en-US" dirty="0">
                <a:solidFill>
                  <a:schemeClr val="dk1"/>
                </a:solidFill>
                <a:latin typeface="Calibri"/>
              </a:rPr>
              <a:t> je </a:t>
            </a:r>
            <a:r>
              <a:rPr lang="en-US" dirty="0" err="1">
                <a:solidFill>
                  <a:schemeClr val="dk1"/>
                </a:solidFill>
                <a:latin typeface="Calibri"/>
              </a:rPr>
              <a:t>wil</a:t>
            </a:r>
            <a:r>
              <a:rPr lang="en-US" dirty="0">
                <a:solidFill>
                  <a:schemeClr val="dk1"/>
                </a:solidFill>
                <a:latin typeface="Calibri"/>
              </a:rPr>
              <a:t> </a:t>
            </a:r>
            <a:r>
              <a:rPr lang="en-US" dirty="0" err="1">
                <a:solidFill>
                  <a:schemeClr val="dk1"/>
                </a:solidFill>
                <a:latin typeface="Calibri"/>
              </a:rPr>
              <a:t>nog</a:t>
            </a:r>
            <a:r>
              <a:rPr lang="en-US" dirty="0">
                <a:solidFill>
                  <a:schemeClr val="dk1"/>
                </a:solidFill>
                <a:latin typeface="Calibri"/>
              </a:rPr>
              <a:t> </a:t>
            </a:r>
            <a:r>
              <a:rPr lang="en-US" dirty="0" err="1">
                <a:solidFill>
                  <a:schemeClr val="dk1"/>
                </a:solidFill>
                <a:latin typeface="Calibri"/>
              </a:rPr>
              <a:t>bijdragen</a:t>
            </a:r>
            <a:r>
              <a:rPr lang="en-US" dirty="0">
                <a:solidFill>
                  <a:schemeClr val="dk1"/>
                </a:solidFill>
                <a:latin typeface="Calibri"/>
              </a:rPr>
              <a:t> </a:t>
            </a:r>
            <a:r>
              <a:rPr lang="en-US" dirty="0" err="1">
                <a:solidFill>
                  <a:schemeClr val="dk1"/>
                </a:solidFill>
                <a:latin typeface="Calibri"/>
              </a:rPr>
              <a:t>aan</a:t>
            </a:r>
            <a:r>
              <a:rPr lang="en-US" dirty="0">
                <a:solidFill>
                  <a:schemeClr val="dk1"/>
                </a:solidFill>
                <a:latin typeface="Calibri"/>
              </a:rPr>
              <a:t> de </a:t>
            </a:r>
            <a:r>
              <a:rPr lang="en-US" dirty="0" err="1">
                <a:solidFill>
                  <a:schemeClr val="dk1"/>
                </a:solidFill>
                <a:latin typeface="Calibri"/>
              </a:rPr>
              <a:t>maatschappij</a:t>
            </a:r>
            <a:r>
              <a:rPr lang="en-US" dirty="0">
                <a:solidFill>
                  <a:schemeClr val="dk1"/>
                </a:solidFill>
                <a:latin typeface="Calibri"/>
              </a:rPr>
              <a:t> </a:t>
            </a:r>
            <a:r>
              <a:rPr lang="en-US" dirty="0" err="1">
                <a:solidFill>
                  <a:schemeClr val="dk1"/>
                </a:solidFill>
                <a:latin typeface="Calibri"/>
              </a:rPr>
              <a:t>en</a:t>
            </a:r>
            <a:r>
              <a:rPr lang="en-US" dirty="0">
                <a:solidFill>
                  <a:schemeClr val="dk1"/>
                </a:solidFill>
                <a:latin typeface="Calibri"/>
              </a:rPr>
              <a:t> de </a:t>
            </a:r>
            <a:r>
              <a:rPr lang="en-US" dirty="0" err="1">
                <a:solidFill>
                  <a:schemeClr val="dk1"/>
                </a:solidFill>
                <a:latin typeface="Calibri"/>
              </a:rPr>
              <a:t>komende</a:t>
            </a:r>
            <a:r>
              <a:rPr lang="en-US" dirty="0">
                <a:solidFill>
                  <a:schemeClr val="dk1"/>
                </a:solidFill>
                <a:latin typeface="Calibri"/>
              </a:rPr>
              <a:t> </a:t>
            </a:r>
            <a:r>
              <a:rPr lang="en-US" dirty="0" err="1">
                <a:solidFill>
                  <a:schemeClr val="dk1"/>
                </a:solidFill>
                <a:latin typeface="Calibri"/>
              </a:rPr>
              <a:t>generaties</a:t>
            </a:r>
            <a:r>
              <a:rPr lang="en-US" dirty="0">
                <a:solidFill>
                  <a:schemeClr val="dk1"/>
                </a:solidFill>
                <a:latin typeface="Calibri"/>
              </a:rPr>
              <a:t> </a:t>
            </a:r>
            <a:r>
              <a:rPr lang="en-US" dirty="0" err="1">
                <a:solidFill>
                  <a:schemeClr val="dk1"/>
                </a:solidFill>
                <a:latin typeface="Calibri"/>
              </a:rPr>
              <a:t>en</a:t>
            </a:r>
            <a:r>
              <a:rPr lang="en-US" dirty="0">
                <a:solidFill>
                  <a:schemeClr val="dk1"/>
                </a:solidFill>
                <a:latin typeface="Calibri"/>
              </a:rPr>
              <a:t> </a:t>
            </a:r>
            <a:r>
              <a:rPr lang="en-US" dirty="0" err="1">
                <a:solidFill>
                  <a:schemeClr val="dk1"/>
                </a:solidFill>
                <a:latin typeface="Calibri"/>
              </a:rPr>
              <a:t>productief</a:t>
            </a:r>
            <a:r>
              <a:rPr lang="en-US" dirty="0">
                <a:solidFill>
                  <a:schemeClr val="dk1"/>
                </a:solidFill>
                <a:latin typeface="Calibri"/>
              </a:rPr>
              <a:t> </a:t>
            </a:r>
            <a:r>
              <a:rPr lang="en-US" dirty="0" err="1">
                <a:solidFill>
                  <a:schemeClr val="dk1"/>
                </a:solidFill>
                <a:latin typeface="Calibri"/>
              </a:rPr>
              <a:t>blijven</a:t>
            </a:r>
            <a:r>
              <a:rPr lang="en-US" dirty="0">
                <a:solidFill>
                  <a:schemeClr val="dk1"/>
                </a:solidFill>
                <a:latin typeface="Calibri"/>
              </a:rPr>
              <a:t>. Dit </a:t>
            </a:r>
            <a:r>
              <a:rPr lang="en-US" dirty="0" err="1">
                <a:solidFill>
                  <a:schemeClr val="dk1"/>
                </a:solidFill>
                <a:latin typeface="Calibri"/>
              </a:rPr>
              <a:t>zie</a:t>
            </a:r>
            <a:r>
              <a:rPr lang="en-US" dirty="0">
                <a:solidFill>
                  <a:schemeClr val="dk1"/>
                </a:solidFill>
                <a:latin typeface="Calibri"/>
              </a:rPr>
              <a:t> </a:t>
            </a:r>
            <a:r>
              <a:rPr lang="en-US" dirty="0" err="1">
                <a:solidFill>
                  <a:schemeClr val="dk1"/>
                </a:solidFill>
                <a:latin typeface="Calibri"/>
              </a:rPr>
              <a:t>ik</a:t>
            </a:r>
            <a:r>
              <a:rPr lang="en-US" dirty="0">
                <a:solidFill>
                  <a:schemeClr val="dk1"/>
                </a:solidFill>
                <a:latin typeface="Calibri"/>
              </a:rPr>
              <a:t> </a:t>
            </a:r>
            <a:r>
              <a:rPr lang="en-US" dirty="0" err="1">
                <a:solidFill>
                  <a:schemeClr val="dk1"/>
                </a:solidFill>
                <a:latin typeface="Calibri"/>
              </a:rPr>
              <a:t>bij</a:t>
            </a:r>
            <a:r>
              <a:rPr lang="en-US" dirty="0">
                <a:solidFill>
                  <a:schemeClr val="dk1"/>
                </a:solidFill>
                <a:latin typeface="Calibri"/>
              </a:rPr>
              <a:t> Frank. Hij </a:t>
            </a:r>
            <a:r>
              <a:rPr lang="en-US" dirty="0" err="1">
                <a:solidFill>
                  <a:schemeClr val="dk1"/>
                </a:solidFill>
                <a:latin typeface="Calibri"/>
              </a:rPr>
              <a:t>blijft</a:t>
            </a:r>
            <a:r>
              <a:rPr lang="en-US" dirty="0">
                <a:solidFill>
                  <a:schemeClr val="dk1"/>
                </a:solidFill>
                <a:latin typeface="Calibri"/>
              </a:rPr>
              <a:t> </a:t>
            </a:r>
            <a:r>
              <a:rPr lang="en-US" dirty="0" err="1">
                <a:solidFill>
                  <a:schemeClr val="dk1"/>
                </a:solidFill>
                <a:latin typeface="Calibri"/>
              </a:rPr>
              <a:t>actief</a:t>
            </a:r>
            <a:r>
              <a:rPr lang="en-US" dirty="0">
                <a:solidFill>
                  <a:schemeClr val="dk1"/>
                </a:solidFill>
                <a:latin typeface="Calibri"/>
              </a:rPr>
              <a:t> </a:t>
            </a:r>
            <a:r>
              <a:rPr lang="en-US" dirty="0" err="1">
                <a:solidFill>
                  <a:schemeClr val="dk1"/>
                </a:solidFill>
                <a:latin typeface="Calibri"/>
              </a:rPr>
              <a:t>betrokken</a:t>
            </a:r>
            <a:r>
              <a:rPr lang="en-US" dirty="0">
                <a:solidFill>
                  <a:schemeClr val="dk1"/>
                </a:solidFill>
                <a:latin typeface="Calibri"/>
              </a:rPr>
              <a:t> </a:t>
            </a:r>
            <a:r>
              <a:rPr lang="en-US" dirty="0" err="1">
                <a:solidFill>
                  <a:schemeClr val="dk1"/>
                </a:solidFill>
                <a:latin typeface="Calibri"/>
              </a:rPr>
              <a:t>bij</a:t>
            </a:r>
            <a:r>
              <a:rPr lang="en-US" dirty="0">
                <a:solidFill>
                  <a:schemeClr val="dk1"/>
                </a:solidFill>
                <a:latin typeface="Calibri"/>
              </a:rPr>
              <a:t> </a:t>
            </a:r>
            <a:r>
              <a:rPr lang="en-US" dirty="0" err="1">
                <a:solidFill>
                  <a:schemeClr val="dk1"/>
                </a:solidFill>
                <a:latin typeface="Calibri"/>
              </a:rPr>
              <a:t>verschillende</a:t>
            </a:r>
            <a:r>
              <a:rPr lang="en-US" dirty="0">
                <a:solidFill>
                  <a:schemeClr val="dk1"/>
                </a:solidFill>
                <a:latin typeface="Calibri"/>
              </a:rPr>
              <a:t> </a:t>
            </a:r>
            <a:r>
              <a:rPr lang="en-US" dirty="0" err="1">
                <a:solidFill>
                  <a:schemeClr val="dk1"/>
                </a:solidFill>
                <a:latin typeface="Calibri"/>
              </a:rPr>
              <a:t>projecten</a:t>
            </a:r>
            <a:r>
              <a:rPr lang="en-US" dirty="0">
                <a:solidFill>
                  <a:schemeClr val="dk1"/>
                </a:solidFill>
                <a:latin typeface="Calibri"/>
              </a:rPr>
              <a:t>; </a:t>
            </a:r>
            <a:r>
              <a:rPr lang="en-US" dirty="0" err="1">
                <a:solidFill>
                  <a:schemeClr val="dk1"/>
                </a:solidFill>
                <a:latin typeface="Calibri"/>
              </a:rPr>
              <a:t>zoals</a:t>
            </a:r>
            <a:r>
              <a:rPr lang="en-US" dirty="0">
                <a:solidFill>
                  <a:schemeClr val="dk1"/>
                </a:solidFill>
                <a:latin typeface="Calibri"/>
              </a:rPr>
              <a:t> </a:t>
            </a:r>
            <a:r>
              <a:rPr lang="en-US" dirty="0" err="1">
                <a:solidFill>
                  <a:schemeClr val="dk1"/>
                </a:solidFill>
                <a:latin typeface="Calibri"/>
              </a:rPr>
              <a:t>zijn</a:t>
            </a:r>
            <a:r>
              <a:rPr lang="en-US" dirty="0">
                <a:solidFill>
                  <a:schemeClr val="dk1"/>
                </a:solidFill>
                <a:latin typeface="Calibri"/>
              </a:rPr>
              <a:t> </a:t>
            </a:r>
            <a:r>
              <a:rPr lang="en-US" dirty="0" err="1">
                <a:solidFill>
                  <a:schemeClr val="dk1"/>
                </a:solidFill>
                <a:latin typeface="Calibri"/>
              </a:rPr>
              <a:t>passie</a:t>
            </a:r>
            <a:r>
              <a:rPr lang="en-US" dirty="0">
                <a:solidFill>
                  <a:schemeClr val="dk1"/>
                </a:solidFill>
                <a:latin typeface="Calibri"/>
              </a:rPr>
              <a:t> </a:t>
            </a:r>
            <a:r>
              <a:rPr lang="en-US" dirty="0" err="1">
                <a:solidFill>
                  <a:schemeClr val="dk1"/>
                </a:solidFill>
                <a:latin typeface="Calibri"/>
              </a:rPr>
              <a:t>voor</a:t>
            </a:r>
            <a:r>
              <a:rPr lang="en-US" dirty="0">
                <a:solidFill>
                  <a:schemeClr val="dk1"/>
                </a:solidFill>
                <a:latin typeface="Calibri"/>
              </a:rPr>
              <a:t> </a:t>
            </a:r>
            <a:r>
              <a:rPr lang="en-US" dirty="0" err="1">
                <a:solidFill>
                  <a:schemeClr val="dk1"/>
                </a:solidFill>
                <a:latin typeface="Calibri"/>
              </a:rPr>
              <a:t>fotografie</a:t>
            </a:r>
            <a:r>
              <a:rPr lang="en-US" dirty="0">
                <a:solidFill>
                  <a:schemeClr val="dk1"/>
                </a:solidFill>
                <a:latin typeface="Calibri"/>
              </a:rPr>
              <a:t> </a:t>
            </a:r>
            <a:r>
              <a:rPr lang="en-US" dirty="0" err="1">
                <a:solidFill>
                  <a:schemeClr val="dk1"/>
                </a:solidFill>
                <a:latin typeface="Calibri"/>
              </a:rPr>
              <a:t>en</a:t>
            </a:r>
            <a:r>
              <a:rPr lang="en-US" dirty="0">
                <a:solidFill>
                  <a:schemeClr val="dk1"/>
                </a:solidFill>
                <a:latin typeface="Calibri"/>
              </a:rPr>
              <a:t> het </a:t>
            </a:r>
            <a:r>
              <a:rPr lang="en-US" dirty="0" err="1">
                <a:solidFill>
                  <a:schemeClr val="dk1"/>
                </a:solidFill>
                <a:latin typeface="Calibri"/>
              </a:rPr>
              <a:t>openen</a:t>
            </a:r>
            <a:r>
              <a:rPr lang="en-US" dirty="0">
                <a:solidFill>
                  <a:schemeClr val="dk1"/>
                </a:solidFill>
                <a:latin typeface="Calibri"/>
              </a:rPr>
              <a:t> van </a:t>
            </a:r>
            <a:r>
              <a:rPr lang="en-US" dirty="0" err="1">
                <a:solidFill>
                  <a:schemeClr val="dk1"/>
                </a:solidFill>
                <a:latin typeface="Calibri"/>
              </a:rPr>
              <a:t>zijn</a:t>
            </a:r>
            <a:r>
              <a:rPr lang="en-US" dirty="0">
                <a:solidFill>
                  <a:schemeClr val="dk1"/>
                </a:solidFill>
                <a:latin typeface="Calibri"/>
              </a:rPr>
              <a:t> </a:t>
            </a:r>
            <a:r>
              <a:rPr lang="en-US" dirty="0" err="1">
                <a:solidFill>
                  <a:schemeClr val="dk1"/>
                </a:solidFill>
                <a:latin typeface="Calibri"/>
              </a:rPr>
              <a:t>eerste</a:t>
            </a:r>
            <a:r>
              <a:rPr lang="en-US" dirty="0">
                <a:solidFill>
                  <a:schemeClr val="dk1"/>
                </a:solidFill>
                <a:latin typeface="Calibri"/>
              </a:rPr>
              <a:t> </a:t>
            </a:r>
            <a:r>
              <a:rPr lang="en-US" dirty="0" err="1">
                <a:solidFill>
                  <a:schemeClr val="dk1"/>
                </a:solidFill>
                <a:latin typeface="Calibri"/>
              </a:rPr>
              <a:t>fototentoonstelling</a:t>
            </a:r>
            <a:r>
              <a:rPr lang="en-US" dirty="0">
                <a:solidFill>
                  <a:schemeClr val="dk1"/>
                </a:solidFill>
                <a:latin typeface="Calibri"/>
              </a:rPr>
              <a:t>, het </a:t>
            </a:r>
            <a:r>
              <a:rPr lang="en-US" dirty="0" err="1">
                <a:solidFill>
                  <a:schemeClr val="dk1"/>
                </a:solidFill>
                <a:latin typeface="Calibri"/>
              </a:rPr>
              <a:t>maken</a:t>
            </a:r>
            <a:r>
              <a:rPr lang="en-US" dirty="0">
                <a:solidFill>
                  <a:schemeClr val="dk1"/>
                </a:solidFill>
                <a:latin typeface="Calibri"/>
              </a:rPr>
              <a:t> van podcasts, ...</a:t>
            </a:r>
            <a:endParaRPr lang="en-US" dirty="0">
              <a:solidFill>
                <a:schemeClr val="dk1"/>
              </a:solidFill>
              <a:latin typeface="Calibri"/>
              <a:ea typeface="Calibri"/>
              <a:cs typeface="Calibri"/>
            </a:endParaRPr>
          </a:p>
          <a:p>
            <a:r>
              <a:rPr lang="en-US" dirty="0" err="1">
                <a:solidFill>
                  <a:srgbClr val="AE2081"/>
                </a:solidFill>
                <a:latin typeface="Calibri"/>
              </a:rPr>
              <a:t>Stagnatie</a:t>
            </a:r>
            <a:r>
              <a:rPr lang="en-US" dirty="0">
                <a:solidFill>
                  <a:srgbClr val="AE2081"/>
                </a:solidFill>
                <a:latin typeface="Calibri"/>
              </a:rPr>
              <a:t>:</a:t>
            </a:r>
            <a:r>
              <a:rPr lang="en-US" dirty="0">
                <a:solidFill>
                  <a:schemeClr val="dk1"/>
                </a:solidFill>
                <a:latin typeface="Calibri"/>
              </a:rPr>
              <a:t> je </a:t>
            </a:r>
            <a:r>
              <a:rPr lang="en-US" dirty="0" err="1">
                <a:solidFill>
                  <a:schemeClr val="dk1"/>
                </a:solidFill>
                <a:latin typeface="Calibri"/>
              </a:rPr>
              <a:t>ervaart</a:t>
            </a:r>
            <a:r>
              <a:rPr lang="en-US" dirty="0">
                <a:solidFill>
                  <a:schemeClr val="dk1"/>
                </a:solidFill>
                <a:latin typeface="Calibri"/>
              </a:rPr>
              <a:t> </a:t>
            </a:r>
            <a:r>
              <a:rPr lang="en-US" dirty="0" err="1">
                <a:solidFill>
                  <a:schemeClr val="dk1"/>
                </a:solidFill>
                <a:latin typeface="Calibri"/>
              </a:rPr>
              <a:t>stagnatie</a:t>
            </a:r>
            <a:r>
              <a:rPr lang="en-US" dirty="0">
                <a:solidFill>
                  <a:schemeClr val="dk1"/>
                </a:solidFill>
                <a:latin typeface="Calibri"/>
              </a:rPr>
              <a:t> </a:t>
            </a:r>
            <a:r>
              <a:rPr lang="en-US" dirty="0" err="1">
                <a:solidFill>
                  <a:schemeClr val="dk1"/>
                </a:solidFill>
                <a:latin typeface="Calibri"/>
              </a:rPr>
              <a:t>als</a:t>
            </a:r>
            <a:r>
              <a:rPr lang="en-US" dirty="0">
                <a:solidFill>
                  <a:schemeClr val="dk1"/>
                </a:solidFill>
                <a:latin typeface="Calibri"/>
              </a:rPr>
              <a:t> je </a:t>
            </a:r>
            <a:r>
              <a:rPr lang="en-US" dirty="0" err="1">
                <a:solidFill>
                  <a:schemeClr val="dk1"/>
                </a:solidFill>
                <a:latin typeface="Calibri"/>
              </a:rPr>
              <a:t>geen</a:t>
            </a:r>
            <a:r>
              <a:rPr lang="en-US" dirty="0">
                <a:solidFill>
                  <a:schemeClr val="dk1"/>
                </a:solidFill>
                <a:latin typeface="Calibri"/>
              </a:rPr>
              <a:t> </a:t>
            </a:r>
            <a:r>
              <a:rPr lang="en-US" dirty="0" err="1">
                <a:solidFill>
                  <a:schemeClr val="dk1"/>
                </a:solidFill>
                <a:latin typeface="Calibri"/>
              </a:rPr>
              <a:t>gevoel</a:t>
            </a:r>
            <a:r>
              <a:rPr lang="en-US" dirty="0">
                <a:solidFill>
                  <a:schemeClr val="dk1"/>
                </a:solidFill>
                <a:latin typeface="Calibri"/>
              </a:rPr>
              <a:t> van </a:t>
            </a:r>
            <a:r>
              <a:rPr lang="en-US" dirty="0" err="1">
                <a:solidFill>
                  <a:schemeClr val="dk1"/>
                </a:solidFill>
                <a:latin typeface="Calibri"/>
              </a:rPr>
              <a:t>doel</a:t>
            </a:r>
            <a:r>
              <a:rPr lang="en-US" dirty="0">
                <a:solidFill>
                  <a:schemeClr val="dk1"/>
                </a:solidFill>
                <a:latin typeface="Calibri"/>
              </a:rPr>
              <a:t> of </a:t>
            </a:r>
            <a:r>
              <a:rPr lang="en-US" dirty="0" err="1">
                <a:solidFill>
                  <a:schemeClr val="dk1"/>
                </a:solidFill>
                <a:latin typeface="Calibri"/>
              </a:rPr>
              <a:t>productiviteit</a:t>
            </a:r>
            <a:r>
              <a:rPr lang="en-US" dirty="0">
                <a:solidFill>
                  <a:schemeClr val="dk1"/>
                </a:solidFill>
                <a:latin typeface="Calibri"/>
              </a:rPr>
              <a:t> </a:t>
            </a:r>
            <a:r>
              <a:rPr lang="en-US" dirty="0" err="1">
                <a:solidFill>
                  <a:schemeClr val="dk1"/>
                </a:solidFill>
                <a:latin typeface="Calibri"/>
              </a:rPr>
              <a:t>hebt</a:t>
            </a:r>
            <a:r>
              <a:rPr lang="en-US" dirty="0">
                <a:solidFill>
                  <a:schemeClr val="dk1"/>
                </a:solidFill>
                <a:latin typeface="Calibri"/>
              </a:rPr>
              <a:t>. Als Frank </a:t>
            </a:r>
            <a:r>
              <a:rPr lang="en-US" dirty="0" err="1">
                <a:solidFill>
                  <a:schemeClr val="dk1"/>
                </a:solidFill>
                <a:latin typeface="Calibri"/>
              </a:rPr>
              <a:t>geen</a:t>
            </a:r>
            <a:r>
              <a:rPr lang="en-US" dirty="0">
                <a:solidFill>
                  <a:schemeClr val="dk1"/>
                </a:solidFill>
                <a:latin typeface="Calibri"/>
              </a:rPr>
              <a:t> </a:t>
            </a:r>
            <a:r>
              <a:rPr lang="en-US" dirty="0" err="1">
                <a:solidFill>
                  <a:schemeClr val="dk1"/>
                </a:solidFill>
                <a:latin typeface="Calibri"/>
              </a:rPr>
              <a:t>nieuwe</a:t>
            </a:r>
            <a:r>
              <a:rPr lang="en-US" dirty="0">
                <a:solidFill>
                  <a:schemeClr val="dk1"/>
                </a:solidFill>
                <a:latin typeface="Calibri"/>
              </a:rPr>
              <a:t> </a:t>
            </a:r>
            <a:r>
              <a:rPr lang="en-US" dirty="0" err="1">
                <a:solidFill>
                  <a:schemeClr val="dk1"/>
                </a:solidFill>
                <a:latin typeface="Calibri"/>
              </a:rPr>
              <a:t>doelen</a:t>
            </a:r>
            <a:r>
              <a:rPr lang="en-US" dirty="0">
                <a:solidFill>
                  <a:schemeClr val="dk1"/>
                </a:solidFill>
                <a:latin typeface="Calibri"/>
              </a:rPr>
              <a:t> of </a:t>
            </a:r>
            <a:r>
              <a:rPr lang="en-US" dirty="0" err="1">
                <a:solidFill>
                  <a:schemeClr val="dk1"/>
                </a:solidFill>
                <a:latin typeface="Calibri"/>
              </a:rPr>
              <a:t>passies</a:t>
            </a:r>
            <a:r>
              <a:rPr lang="en-US" dirty="0">
                <a:solidFill>
                  <a:schemeClr val="dk1"/>
                </a:solidFill>
                <a:latin typeface="Calibri"/>
              </a:rPr>
              <a:t> had </a:t>
            </a:r>
            <a:r>
              <a:rPr lang="en-US" dirty="0" err="1">
                <a:solidFill>
                  <a:schemeClr val="dk1"/>
                </a:solidFill>
                <a:latin typeface="Calibri"/>
              </a:rPr>
              <a:t>gevonden</a:t>
            </a:r>
            <a:r>
              <a:rPr lang="en-US" dirty="0">
                <a:solidFill>
                  <a:schemeClr val="dk1"/>
                </a:solidFill>
                <a:latin typeface="Calibri"/>
              </a:rPr>
              <a:t>, </a:t>
            </a:r>
            <a:r>
              <a:rPr lang="en-US" dirty="0" err="1">
                <a:solidFill>
                  <a:schemeClr val="dk1"/>
                </a:solidFill>
                <a:latin typeface="Calibri"/>
              </a:rPr>
              <a:t>zou</a:t>
            </a:r>
            <a:r>
              <a:rPr lang="en-US" dirty="0">
                <a:solidFill>
                  <a:schemeClr val="dk1"/>
                </a:solidFill>
                <a:latin typeface="Calibri"/>
              </a:rPr>
              <a:t> </a:t>
            </a:r>
            <a:r>
              <a:rPr lang="en-US" dirty="0" err="1">
                <a:solidFill>
                  <a:schemeClr val="dk1"/>
                </a:solidFill>
                <a:latin typeface="Calibri"/>
              </a:rPr>
              <a:t>hij</a:t>
            </a:r>
            <a:r>
              <a:rPr lang="en-US" dirty="0">
                <a:solidFill>
                  <a:schemeClr val="dk1"/>
                </a:solidFill>
                <a:latin typeface="Calibri"/>
              </a:rPr>
              <a:t> het </a:t>
            </a:r>
            <a:r>
              <a:rPr lang="en-US" dirty="0" err="1">
                <a:solidFill>
                  <a:schemeClr val="dk1"/>
                </a:solidFill>
                <a:latin typeface="Calibri"/>
              </a:rPr>
              <a:t>risico</a:t>
            </a:r>
            <a:r>
              <a:rPr lang="en-US" dirty="0">
                <a:solidFill>
                  <a:schemeClr val="dk1"/>
                </a:solidFill>
                <a:latin typeface="Calibri"/>
              </a:rPr>
              <a:t> </a:t>
            </a:r>
            <a:r>
              <a:rPr lang="en-US" dirty="0" err="1">
                <a:solidFill>
                  <a:schemeClr val="dk1"/>
                </a:solidFill>
                <a:latin typeface="Calibri"/>
              </a:rPr>
              <a:t>lopen</a:t>
            </a:r>
            <a:r>
              <a:rPr lang="en-US" dirty="0">
                <a:solidFill>
                  <a:schemeClr val="dk1"/>
                </a:solidFill>
                <a:latin typeface="Calibri"/>
              </a:rPr>
              <a:t> om </a:t>
            </a:r>
            <a:r>
              <a:rPr lang="en-US" dirty="0" err="1">
                <a:solidFill>
                  <a:schemeClr val="dk1"/>
                </a:solidFill>
                <a:latin typeface="Calibri"/>
              </a:rPr>
              <a:t>zich</a:t>
            </a:r>
            <a:r>
              <a:rPr lang="en-US" dirty="0">
                <a:solidFill>
                  <a:schemeClr val="dk1"/>
                </a:solidFill>
                <a:latin typeface="Calibri"/>
              </a:rPr>
              <a:t> </a:t>
            </a:r>
            <a:r>
              <a:rPr lang="en-US" dirty="0" err="1">
                <a:solidFill>
                  <a:schemeClr val="dk1"/>
                </a:solidFill>
                <a:latin typeface="Calibri"/>
              </a:rPr>
              <a:t>nutteloos</a:t>
            </a:r>
            <a:r>
              <a:rPr lang="en-US" dirty="0">
                <a:solidFill>
                  <a:schemeClr val="dk1"/>
                </a:solidFill>
                <a:latin typeface="Calibri"/>
              </a:rPr>
              <a:t> of </a:t>
            </a:r>
            <a:r>
              <a:rPr lang="en-US" dirty="0" err="1">
                <a:solidFill>
                  <a:schemeClr val="dk1"/>
                </a:solidFill>
                <a:latin typeface="Calibri"/>
              </a:rPr>
              <a:t>niet</a:t>
            </a:r>
            <a:r>
              <a:rPr lang="en-US" dirty="0">
                <a:solidFill>
                  <a:schemeClr val="dk1"/>
                </a:solidFill>
                <a:latin typeface="Calibri"/>
              </a:rPr>
              <a:t> </a:t>
            </a:r>
            <a:r>
              <a:rPr lang="en-US" dirty="0" err="1">
                <a:solidFill>
                  <a:schemeClr val="dk1"/>
                </a:solidFill>
                <a:latin typeface="Calibri"/>
              </a:rPr>
              <a:t>productief</a:t>
            </a:r>
            <a:r>
              <a:rPr lang="en-US" dirty="0">
                <a:solidFill>
                  <a:schemeClr val="dk1"/>
                </a:solidFill>
                <a:latin typeface="Calibri"/>
              </a:rPr>
              <a:t> </a:t>
            </a:r>
            <a:r>
              <a:rPr lang="en-US" dirty="0" err="1">
                <a:solidFill>
                  <a:schemeClr val="dk1"/>
                </a:solidFill>
                <a:latin typeface="Calibri"/>
              </a:rPr>
              <a:t>te</a:t>
            </a:r>
            <a:r>
              <a:rPr lang="en-US" dirty="0">
                <a:solidFill>
                  <a:schemeClr val="dk1"/>
                </a:solidFill>
                <a:latin typeface="Calibri"/>
              </a:rPr>
              <a:t> </a:t>
            </a:r>
            <a:r>
              <a:rPr lang="en-US" dirty="0" err="1">
                <a:solidFill>
                  <a:schemeClr val="dk1"/>
                </a:solidFill>
                <a:latin typeface="Calibri"/>
              </a:rPr>
              <a:t>voelen</a:t>
            </a:r>
            <a:r>
              <a:rPr lang="en-US" dirty="0">
                <a:solidFill>
                  <a:schemeClr val="dk1"/>
                </a:solidFill>
                <a:latin typeface="Calibri"/>
              </a:rPr>
              <a:t>, wat </a:t>
            </a:r>
            <a:r>
              <a:rPr lang="en-US" dirty="0" err="1">
                <a:solidFill>
                  <a:schemeClr val="dk1"/>
                </a:solidFill>
                <a:latin typeface="Calibri"/>
              </a:rPr>
              <a:t>zou</a:t>
            </a:r>
            <a:r>
              <a:rPr lang="en-US" dirty="0">
                <a:solidFill>
                  <a:schemeClr val="dk1"/>
                </a:solidFill>
                <a:latin typeface="Calibri"/>
              </a:rPr>
              <a:t> </a:t>
            </a:r>
            <a:r>
              <a:rPr lang="en-US" dirty="0" err="1">
                <a:solidFill>
                  <a:schemeClr val="dk1"/>
                </a:solidFill>
                <a:latin typeface="Calibri"/>
              </a:rPr>
              <a:t>kunnen</a:t>
            </a:r>
            <a:r>
              <a:rPr lang="en-US" dirty="0">
                <a:solidFill>
                  <a:schemeClr val="dk1"/>
                </a:solidFill>
                <a:latin typeface="Calibri"/>
              </a:rPr>
              <a:t> </a:t>
            </a:r>
            <a:r>
              <a:rPr lang="en-US" dirty="0" err="1">
                <a:solidFill>
                  <a:schemeClr val="dk1"/>
                </a:solidFill>
                <a:latin typeface="Calibri"/>
              </a:rPr>
              <a:t>leiden</a:t>
            </a:r>
            <a:r>
              <a:rPr lang="en-US" dirty="0">
                <a:solidFill>
                  <a:schemeClr val="dk1"/>
                </a:solidFill>
                <a:latin typeface="Calibri"/>
              </a:rPr>
              <a:t> tot </a:t>
            </a:r>
            <a:r>
              <a:rPr lang="en-US" dirty="0" err="1">
                <a:solidFill>
                  <a:schemeClr val="dk1"/>
                </a:solidFill>
                <a:latin typeface="Calibri"/>
              </a:rPr>
              <a:t>stagnatie</a:t>
            </a:r>
            <a:r>
              <a:rPr lang="en-US" dirty="0">
                <a:solidFill>
                  <a:schemeClr val="dk1"/>
                </a:solidFill>
                <a:latin typeface="Calibri"/>
              </a:rPr>
              <a:t>. Echter, </a:t>
            </a:r>
            <a:r>
              <a:rPr lang="en-US" dirty="0" err="1">
                <a:solidFill>
                  <a:schemeClr val="dk1"/>
                </a:solidFill>
                <a:latin typeface="Calibri"/>
              </a:rPr>
              <a:t>zijn</a:t>
            </a:r>
            <a:r>
              <a:rPr lang="en-US" dirty="0">
                <a:solidFill>
                  <a:schemeClr val="dk1"/>
                </a:solidFill>
                <a:latin typeface="Calibri"/>
              </a:rPr>
              <a:t> </a:t>
            </a:r>
            <a:r>
              <a:rPr lang="en-US" dirty="0" err="1">
                <a:solidFill>
                  <a:schemeClr val="dk1"/>
                </a:solidFill>
                <a:latin typeface="Calibri"/>
              </a:rPr>
              <a:t>actieve</a:t>
            </a:r>
            <a:r>
              <a:rPr lang="en-US" dirty="0">
                <a:solidFill>
                  <a:schemeClr val="dk1"/>
                </a:solidFill>
                <a:latin typeface="Calibri"/>
              </a:rPr>
              <a:t> </a:t>
            </a:r>
            <a:r>
              <a:rPr lang="en-US" dirty="0" err="1">
                <a:solidFill>
                  <a:schemeClr val="dk1"/>
                </a:solidFill>
                <a:latin typeface="Calibri"/>
              </a:rPr>
              <a:t>betrokkenheid</a:t>
            </a:r>
            <a:r>
              <a:rPr lang="en-US" dirty="0">
                <a:solidFill>
                  <a:schemeClr val="dk1"/>
                </a:solidFill>
                <a:latin typeface="Calibri"/>
              </a:rPr>
              <a:t> </a:t>
            </a:r>
            <a:r>
              <a:rPr lang="en-US" dirty="0" err="1">
                <a:solidFill>
                  <a:schemeClr val="dk1"/>
                </a:solidFill>
                <a:latin typeface="Calibri"/>
              </a:rPr>
              <a:t>bij</a:t>
            </a:r>
            <a:r>
              <a:rPr lang="en-US" dirty="0">
                <a:solidFill>
                  <a:schemeClr val="dk1"/>
                </a:solidFill>
                <a:latin typeface="Calibri"/>
              </a:rPr>
              <a:t> </a:t>
            </a:r>
            <a:r>
              <a:rPr lang="en-US" dirty="0" err="1">
                <a:solidFill>
                  <a:schemeClr val="dk1"/>
                </a:solidFill>
                <a:latin typeface="Calibri"/>
              </a:rPr>
              <a:t>nieuwe</a:t>
            </a:r>
            <a:r>
              <a:rPr lang="en-US" dirty="0">
                <a:solidFill>
                  <a:schemeClr val="dk1"/>
                </a:solidFill>
                <a:latin typeface="Calibri"/>
              </a:rPr>
              <a:t> </a:t>
            </a:r>
            <a:r>
              <a:rPr lang="en-US" dirty="0" err="1">
                <a:solidFill>
                  <a:schemeClr val="dk1"/>
                </a:solidFill>
                <a:latin typeface="Calibri"/>
              </a:rPr>
              <a:t>projecten</a:t>
            </a:r>
            <a:r>
              <a:rPr lang="en-US" dirty="0">
                <a:solidFill>
                  <a:schemeClr val="dk1"/>
                </a:solidFill>
                <a:latin typeface="Calibri"/>
              </a:rPr>
              <a:t> </a:t>
            </a:r>
            <a:r>
              <a:rPr lang="en-US" dirty="0" err="1">
                <a:solidFill>
                  <a:schemeClr val="dk1"/>
                </a:solidFill>
                <a:latin typeface="Calibri"/>
              </a:rPr>
              <a:t>helpt</a:t>
            </a:r>
            <a:r>
              <a:rPr lang="en-US" dirty="0">
                <a:solidFill>
                  <a:schemeClr val="dk1"/>
                </a:solidFill>
                <a:latin typeface="Calibri"/>
              </a:rPr>
              <a:t> hem om </a:t>
            </a:r>
            <a:r>
              <a:rPr lang="en-US" dirty="0" err="1">
                <a:solidFill>
                  <a:schemeClr val="dk1"/>
                </a:solidFill>
                <a:latin typeface="Calibri"/>
              </a:rPr>
              <a:t>dit</a:t>
            </a:r>
            <a:r>
              <a:rPr lang="en-US" dirty="0">
                <a:solidFill>
                  <a:schemeClr val="dk1"/>
                </a:solidFill>
                <a:latin typeface="Calibri"/>
              </a:rPr>
              <a:t> </a:t>
            </a:r>
            <a:r>
              <a:rPr lang="en-US" dirty="0" err="1">
                <a:solidFill>
                  <a:schemeClr val="dk1"/>
                </a:solidFill>
                <a:latin typeface="Calibri"/>
              </a:rPr>
              <a:t>te</a:t>
            </a:r>
            <a:r>
              <a:rPr lang="en-US" dirty="0">
                <a:solidFill>
                  <a:schemeClr val="dk1"/>
                </a:solidFill>
                <a:latin typeface="Calibri"/>
              </a:rPr>
              <a:t> </a:t>
            </a:r>
            <a:r>
              <a:rPr lang="en-US" dirty="0" err="1">
                <a:solidFill>
                  <a:schemeClr val="dk1"/>
                </a:solidFill>
                <a:latin typeface="Calibri"/>
              </a:rPr>
              <a:t>vermijden</a:t>
            </a:r>
            <a:r>
              <a:rPr lang="en-US" dirty="0">
                <a:solidFill>
                  <a:schemeClr val="dk1"/>
                </a:solidFill>
                <a:latin typeface="Calibri"/>
              </a:rPr>
              <a:t>.</a:t>
            </a:r>
            <a:endParaRPr lang="en-US" dirty="0">
              <a:solidFill>
                <a:schemeClr val="dk1"/>
              </a:solidFill>
              <a:latin typeface="Calibri"/>
              <a:ea typeface="Calibri"/>
              <a:cs typeface="Calibri"/>
            </a:endParaRPr>
          </a:p>
          <a:p>
            <a:endParaRPr lang="en-US" sz="1100">
              <a:solidFill>
                <a:srgbClr val="111111"/>
              </a:solidFill>
              <a:latin typeface="Trebuchet MS"/>
            </a:endParaRPr>
          </a:p>
          <a:p>
            <a:endParaRPr lang="en-US">
              <a:solidFill>
                <a:srgbClr val="111111"/>
              </a:solidFill>
              <a:latin typeface="-apple-system"/>
              <a:ea typeface="+mn-lt"/>
              <a:cs typeface="+mn-lt"/>
            </a:endParaRPr>
          </a:p>
          <a:p>
            <a:pPr marL="228600" lvl="1" indent="-228600">
              <a:buFont typeface=""/>
              <a:buAutoNum type="arabicPeriod"/>
            </a:pPr>
            <a:endParaRPr lang="en-US">
              <a:solidFill>
                <a:srgbClr val="111111"/>
              </a:solidFill>
              <a:latin typeface="-apple-system"/>
            </a:endParaRPr>
          </a:p>
        </p:txBody>
      </p:sp>
    </p:spTree>
    <p:extLst>
      <p:ext uri="{BB962C8B-B14F-4D97-AF65-F5344CB8AC3E}">
        <p14:creationId xmlns:p14="http://schemas.microsoft.com/office/powerpoint/2010/main" val="106967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Mogelijke </a:t>
            </a:r>
            <a:r>
              <a:rPr lang="nl-NL" sz="3100" b="1">
                <a:solidFill>
                  <a:schemeClr val="accent1"/>
                </a:solidFill>
                <a:latin typeface="Calibri Light"/>
                <a:ea typeface="Roboto"/>
                <a:cs typeface="Calibri Light"/>
              </a:rPr>
              <a:t>conclusie </a:t>
            </a:r>
            <a:r>
              <a:rPr lang="nl-NL" sz="29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2900" b="1">
              <a:solidFill>
                <a:prstClr val="black"/>
              </a:solidFill>
              <a:latin typeface="Calibri Light"/>
              <a:ea typeface="Roboto"/>
              <a:cs typeface="Calibri Light"/>
            </a:endParaRPr>
          </a:p>
          <a:p>
            <a:pPr marL="256540" indent="-256540">
              <a:buNone/>
            </a:pPr>
            <a:r>
              <a:rPr lang="nl-NL" sz="2000" b="1">
                <a:solidFill>
                  <a:schemeClr val="dk1"/>
                </a:solidFill>
                <a:latin typeface="Calibri"/>
                <a:ea typeface="+mn-ea"/>
              </a:rPr>
              <a:t>Besluit met mijn voorspelling:</a:t>
            </a:r>
            <a:endParaRPr lang="nl-NL" sz="2000" b="1">
              <a:solidFill>
                <a:schemeClr val="dk1"/>
              </a:solidFill>
              <a:latin typeface="Calibri"/>
              <a:ea typeface="Calibri"/>
              <a:cs typeface="Calibri"/>
            </a:endParaRPr>
          </a:p>
          <a:p>
            <a:pPr marL="256540" indent="-256540">
              <a:buFont typeface="Arial"/>
              <a:buChar char="•"/>
            </a:pPr>
            <a:r>
              <a:rPr lang="nl-NL" sz="1800">
                <a:solidFill>
                  <a:schemeClr val="dk1"/>
                </a:solidFill>
                <a:latin typeface="Calibri"/>
                <a:ea typeface="+mn-ea"/>
              </a:rPr>
              <a:t>Korte termijn: Frank zal waarschijnlijk blijven genieten van zijn nieuwe projecten en hobby’s, zoals fotografie, en zal actief betrokken blijven bij de gemeenschap door middel van podcasts en andere activiteiten.</a:t>
            </a:r>
          </a:p>
          <a:p>
            <a:pPr marL="256540" indent="-256540">
              <a:buFont typeface="Arial"/>
              <a:buChar char="•"/>
            </a:pPr>
            <a:r>
              <a:rPr lang="nl-NL" sz="1800">
                <a:solidFill>
                  <a:schemeClr val="dk1"/>
                </a:solidFill>
                <a:latin typeface="Calibri"/>
                <a:ea typeface="+mn-ea"/>
              </a:rPr>
              <a:t>Lange termijn: Naarmate Frank ouder wordt, zal hij waarschijnlijk blijven streven naar nieuwe doelen en passies om een gevoel van </a:t>
            </a:r>
            <a:r>
              <a:rPr lang="nl-NL" sz="1800" err="1">
                <a:solidFill>
                  <a:schemeClr val="dk1"/>
                </a:solidFill>
                <a:latin typeface="Calibri"/>
                <a:ea typeface="+mn-ea"/>
              </a:rPr>
              <a:t>generativiteit</a:t>
            </a:r>
            <a:r>
              <a:rPr lang="nl-NL" sz="1800">
                <a:solidFill>
                  <a:schemeClr val="dk1"/>
                </a:solidFill>
                <a:latin typeface="Calibri"/>
                <a:ea typeface="+mn-ea"/>
              </a:rPr>
              <a:t> en integriteit te behouden. Zijn vermogen om zich aan te passen en nieuwe interesses te vinden die hij nu ontwikkeld heeft, zal hem helpen om dit positief gevoel te ervaren lang na zijn carrière. </a:t>
            </a:r>
            <a:endParaRPr lang="nl-NL" sz="1800">
              <a:solidFill>
                <a:schemeClr val="dk1"/>
              </a:solidFill>
              <a:latin typeface="Calibri"/>
              <a:ea typeface="Calibri"/>
              <a:cs typeface="Calibri"/>
            </a:endParaRPr>
          </a:p>
          <a:p>
            <a:pPr marL="0" indent="0" algn="ctr">
              <a:buNone/>
            </a:pPr>
            <a:endParaRPr lang="nl-NL" sz="3100" b="1">
              <a:latin typeface="Calibri Light"/>
              <a:cs typeface="Calibri Light"/>
            </a:endParaRPr>
          </a:p>
          <a:p>
            <a:pPr marL="0" indent="0">
              <a:buNone/>
            </a:pPr>
            <a:endParaRPr lang="nl-BE">
              <a:cs typeface="Roboto" pitchFamily="2" charset="0"/>
            </a:endParaRPr>
          </a:p>
        </p:txBody>
      </p:sp>
    </p:spTree>
    <p:extLst>
      <p:ext uri="{BB962C8B-B14F-4D97-AF65-F5344CB8AC3E}">
        <p14:creationId xmlns:p14="http://schemas.microsoft.com/office/powerpoint/2010/main" val="735405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3555307629"/>
              </p:ext>
            </p:extLst>
          </p:nvPr>
        </p:nvGraphicFramePr>
        <p:xfrm>
          <a:off x="142240" y="747622"/>
          <a:ext cx="11904910" cy="37490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91908">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099264">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0" i="0" u="none" strike="noStrike" kern="1200">
                          <a:solidFill>
                            <a:schemeClr val="accent1"/>
                          </a:solidFill>
                          <a:latin typeface="Calibri"/>
                          <a:ea typeface="+mn-ea"/>
                          <a:cs typeface="+mn-cs"/>
                        </a:rPr>
                        <a:t>Een andere mogelijke formulering voor dezelfde vraag zou kunnen zijn:</a:t>
                      </a:r>
                    </a:p>
                    <a:p>
                      <a:pPr lvl="0">
                        <a:buNone/>
                      </a:pPr>
                      <a:endParaRPr lang="nl-NL" sz="2000" b="0" i="0" u="none" strike="noStrike" kern="1200">
                        <a:solidFill>
                          <a:schemeClr val="dk1"/>
                        </a:solidFill>
                        <a:latin typeface="Calibri"/>
                        <a:ea typeface="+mn-ea"/>
                        <a:cs typeface="+mn-cs"/>
                      </a:endParaRPr>
                    </a:p>
                    <a:p>
                      <a:pPr lvl="0">
                        <a:buNone/>
                      </a:pPr>
                      <a:r>
                        <a:rPr lang="nl-NL" sz="2000" b="0" i="0" u="none" strike="noStrike" kern="1200">
                          <a:solidFill>
                            <a:schemeClr val="dk1"/>
                          </a:solidFill>
                          <a:latin typeface="Calibri"/>
                          <a:ea typeface="+mn-ea"/>
                          <a:cs typeface="+mn-cs"/>
                        </a:rPr>
                        <a:t>Hoe zou je vanuit een sociaal-emotionele ontwikkelingstheorie kunnen voorspellen hoe Frank Raes zich zal aanpassen aan zijn pensioen in de komende jaren. Dit op korte en lange termijn. </a:t>
                      </a:r>
                    </a:p>
                    <a:p>
                      <a:pPr lvl="0">
                        <a:buNone/>
                      </a:pPr>
                      <a:endParaRPr lang="nl-NL" sz="2000" b="1" i="0" u="none" strike="noStrike" kern="120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(moeilijkere vraagstelling: theorie onbekend)</a:t>
                      </a:r>
                      <a:endParaRPr lang="nl-NL" b="1"/>
                    </a:p>
                    <a:p>
                      <a:pPr lvl="0">
                        <a:buNone/>
                      </a:pPr>
                      <a:endParaRPr lang="nl-NL" sz="2000" b="0" i="0" u="none" strike="noStrike" kern="1200">
                        <a:solidFill>
                          <a:schemeClr val="dk1"/>
                        </a:solidFill>
                        <a:latin typeface="Calibri"/>
                        <a:ea typeface="+mn-ea"/>
                        <a:cs typeface="+mn-cs"/>
                      </a:endParaRPr>
                    </a:p>
                    <a:p>
                      <a:pPr lvl="0">
                        <a:buNone/>
                      </a:pPr>
                      <a:endParaRPr lang="nl-NL" sz="2000" b="1" i="0" u="none" strike="noStrike" kern="1200"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
        <p:nvSpPr>
          <p:cNvPr id="2" name="Tekstvak 1">
            <a:extLst>
              <a:ext uri="{FF2B5EF4-FFF2-40B4-BE49-F238E27FC236}">
                <a16:creationId xmlns:a16="http://schemas.microsoft.com/office/drawing/2014/main" id="{09D08AB8-9D21-CDD4-F4F4-82CB92D30AC2}"/>
              </a:ext>
            </a:extLst>
          </p:cNvPr>
          <p:cNvSpPr txBox="1"/>
          <p:nvPr/>
        </p:nvSpPr>
        <p:spPr>
          <a:xfrm>
            <a:off x="1421525" y="5147855"/>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Tree>
    <p:extLst>
      <p:ext uri="{BB962C8B-B14F-4D97-AF65-F5344CB8AC3E}">
        <p14:creationId xmlns:p14="http://schemas.microsoft.com/office/powerpoint/2010/main" val="2584399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2BAD8-383C-ABF3-69C5-6EA6E5566902}"/>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31DE7FD6-F938-5D54-B88F-F4B1B69B0A1F}"/>
              </a:ext>
            </a:extLst>
          </p:cNvPr>
          <p:cNvSpPr txBox="1"/>
          <p:nvPr/>
        </p:nvSpPr>
        <p:spPr>
          <a:xfrm>
            <a:off x="288506" y="572537"/>
            <a:ext cx="6366293"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600" dirty="0"/>
              <a:t>Oma Els is 80 jaar en woont in Gent. </a:t>
            </a:r>
          </a:p>
          <a:p>
            <a:endParaRPr lang="nl-NL" sz="1600" dirty="0"/>
          </a:p>
          <a:p>
            <a:r>
              <a:rPr lang="nl-NL" sz="1600" dirty="0"/>
              <a:t>Ze heeft onlangs een heupoperatie ondergaan na een val. Els wil het liefst zolang mogelijk thuis blijven. Daarom wil ze na 2 maand in het ziekenhuis en herstelverblijf opnieuw naar huis. Ze is nog moe en de aanpassing aan de ziekenhuiskamer verliep niet makkelijk. Ze was wel eens verward, wist in het begin niet altijd goed waar ze was en waarom dat precies was.  </a:t>
            </a:r>
            <a:br>
              <a:rPr lang="nl-NL" sz="1600" dirty="0"/>
            </a:br>
            <a:r>
              <a:rPr lang="nl-NL" sz="1600" dirty="0"/>
              <a:t>Nu wacht haar thuis nog langere tijd revalidatie door verschillende (para-)medici. Heel wat nieuwe zorgverleners die op verschillende momenten zullen langskomen. In het ziekenhuis nam ze uiteraard medicatie om pijn te bestrijden en herstel te bevorderen. Dit moet thuis verder gezet worden.</a:t>
            </a:r>
          </a:p>
          <a:p>
            <a:r>
              <a:rPr lang="nl-NL" sz="1600" dirty="0"/>
              <a:t>Ook jij neemt een deel van de zorg op. Je weet dat Els kan rekenen op mantelzorgers die heel graag mee instaan voor de zorg.</a:t>
            </a:r>
          </a:p>
          <a:p>
            <a:endParaRPr lang="nl-NL" sz="1600" b="1" dirty="0"/>
          </a:p>
          <a:p>
            <a:endParaRPr lang="nl-NL" sz="1600" b="1" dirty="0"/>
          </a:p>
        </p:txBody>
      </p:sp>
      <p:sp>
        <p:nvSpPr>
          <p:cNvPr id="6" name="Tekstvak 5">
            <a:extLst>
              <a:ext uri="{FF2B5EF4-FFF2-40B4-BE49-F238E27FC236}">
                <a16:creationId xmlns:a16="http://schemas.microsoft.com/office/drawing/2014/main" id="{B22C563C-1342-7723-6274-61E2685CEA5B}"/>
              </a:ext>
            </a:extLst>
          </p:cNvPr>
          <p:cNvSpPr txBox="1"/>
          <p:nvPr/>
        </p:nvSpPr>
        <p:spPr>
          <a:xfrm>
            <a:off x="299711" y="4737741"/>
            <a:ext cx="1188719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600" dirty="0"/>
              <a:t>Het eerste gesprek met de mantelzorgers moet nog gebeuren. Daarin plan je te weten te komen wie welke zorgtaak op zich wil en kan nemen. Afhankelijk van dat gesprek zal je concreter weten waarin je precies de mantelzorger kan ondersteunen. </a:t>
            </a:r>
          </a:p>
          <a:p>
            <a:endParaRPr lang="nl-NL" sz="1600" dirty="0"/>
          </a:p>
          <a:p>
            <a:endParaRPr lang="nl-NL" sz="1600"/>
          </a:p>
          <a:p>
            <a:r>
              <a:rPr lang="nl-NL" sz="1600" dirty="0"/>
              <a:t>Bron: </a:t>
            </a:r>
            <a:r>
              <a:rPr lang="nl-NL" sz="1600" dirty="0" err="1"/>
              <a:t>zorgsaambeter</a:t>
            </a:r>
            <a:endParaRPr lang="nl-NL" sz="1600" dirty="0"/>
          </a:p>
        </p:txBody>
      </p:sp>
      <p:sp>
        <p:nvSpPr>
          <p:cNvPr id="7" name="Tekstvak 6">
            <a:extLst>
              <a:ext uri="{FF2B5EF4-FFF2-40B4-BE49-F238E27FC236}">
                <a16:creationId xmlns:a16="http://schemas.microsoft.com/office/drawing/2014/main" id="{C2CD4F1C-6D75-2544-9802-B7133B4B8583}"/>
              </a:ext>
            </a:extLst>
          </p:cNvPr>
          <p:cNvSpPr txBox="1"/>
          <p:nvPr/>
        </p:nvSpPr>
        <p:spPr>
          <a:xfrm>
            <a:off x="4959230" y="39969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dirty="0">
                <a:solidFill>
                  <a:schemeClr val="accent1"/>
                </a:solidFill>
              </a:rPr>
              <a:t>CASUS 4 - ADVICE</a:t>
            </a:r>
          </a:p>
        </p:txBody>
      </p:sp>
      <p:pic>
        <p:nvPicPr>
          <p:cNvPr id="2" name="Afbeelding 1" descr="Val bij ouderen vaker dodelijk | ZorgSaamWonen">
            <a:extLst>
              <a:ext uri="{FF2B5EF4-FFF2-40B4-BE49-F238E27FC236}">
                <a16:creationId xmlns:a16="http://schemas.microsoft.com/office/drawing/2014/main" id="{C3F4A610-EAB1-FA17-E836-396C422E6569}"/>
              </a:ext>
            </a:extLst>
          </p:cNvPr>
          <p:cNvPicPr>
            <a:picLocks noChangeAspect="1"/>
          </p:cNvPicPr>
          <p:nvPr/>
        </p:nvPicPr>
        <p:blipFill>
          <a:blip r:embed="rId2"/>
          <a:stretch>
            <a:fillRect/>
          </a:stretch>
        </p:blipFill>
        <p:spPr>
          <a:xfrm>
            <a:off x="6665343" y="1004063"/>
            <a:ext cx="5101086" cy="3412138"/>
          </a:xfrm>
          <a:prstGeom prst="rect">
            <a:avLst/>
          </a:prstGeom>
        </p:spPr>
      </p:pic>
    </p:spTree>
    <p:extLst>
      <p:ext uri="{BB962C8B-B14F-4D97-AF65-F5344CB8AC3E}">
        <p14:creationId xmlns:p14="http://schemas.microsoft.com/office/powerpoint/2010/main" val="1352667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752E8-05D3-AE73-0BA1-ED00A7457766}"/>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C2071CB3-2DD9-0E63-61AC-EA5D299F989E}"/>
              </a:ext>
            </a:extLst>
          </p:cNvPr>
          <p:cNvGraphicFramePr>
            <a:graphicFrameLocks noGrp="1"/>
          </p:cNvGraphicFramePr>
          <p:nvPr>
            <p:extLst>
              <p:ext uri="{D42A27DB-BD31-4B8C-83A1-F6EECF244321}">
                <p14:modId xmlns:p14="http://schemas.microsoft.com/office/powerpoint/2010/main" val="564695923"/>
              </p:ext>
            </p:extLst>
          </p:nvPr>
        </p:nvGraphicFramePr>
        <p:xfrm>
          <a:off x="158151" y="1538376"/>
          <a:ext cx="11888999" cy="4861560"/>
        </p:xfrm>
        <a:graphic>
          <a:graphicData uri="http://schemas.openxmlformats.org/drawingml/2006/table">
            <a:tbl>
              <a:tblPr firstRow="1" bandRow="1">
                <a:tableStyleId>{5C22544A-7EE6-4342-B048-85BDC9FD1C3A}</a:tableStyleId>
              </a:tblPr>
              <a:tblGrid>
                <a:gridCol w="4135553">
                  <a:extLst>
                    <a:ext uri="{9D8B030D-6E8A-4147-A177-3AD203B41FA5}">
                      <a16:colId xmlns:a16="http://schemas.microsoft.com/office/drawing/2014/main" val="3171494239"/>
                    </a:ext>
                  </a:extLst>
                </a:gridCol>
                <a:gridCol w="7753446">
                  <a:extLst>
                    <a:ext uri="{9D8B030D-6E8A-4147-A177-3AD203B41FA5}">
                      <a16:colId xmlns:a16="http://schemas.microsoft.com/office/drawing/2014/main" val="714817409"/>
                    </a:ext>
                  </a:extLst>
                </a:gridCol>
              </a:tblGrid>
              <a:tr h="463176">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br>
                        <a:rPr lang="nl-NL" sz="1400" dirty="0"/>
                      </a:br>
                      <a:r>
                        <a:rPr lang="nl-NL" sz="2000" dirty="0"/>
                        <a:t>ADVICE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marL="0" lvl="0" algn="l" defTabSz="685783" rtl="0" eaLnBrk="1" latinLnBrk="0" hangingPunct="1">
                        <a:buNone/>
                      </a:pPr>
                      <a:endParaRPr lang="nl-NL" sz="1350" kern="1200" noProof="0">
                        <a:solidFill>
                          <a:schemeClr val="dk1"/>
                        </a:solidFill>
                        <a:latin typeface="+mn-lt"/>
                        <a:ea typeface="+mn-ea"/>
                        <a:cs typeface="+mn-cs"/>
                      </a:endParaRPr>
                    </a:p>
                    <a:p>
                      <a:pPr marL="0" lvl="0" algn="l" defTabSz="685783" rtl="0" eaLnBrk="1" latinLnBrk="0" hangingPunct="1">
                        <a:buNone/>
                      </a:pPr>
                      <a:endParaRPr lang="nl-NL" sz="1350" kern="1200" noProof="0">
                        <a:solidFill>
                          <a:schemeClr val="dk1"/>
                        </a:solidFill>
                        <a:latin typeface="+mn-lt"/>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endParaRPr lang="nl-NL">
                        <a:highlight>
                          <a:srgbClr val="E9DBE9"/>
                        </a:highlight>
                      </a:endParaRPr>
                    </a:p>
                    <a:p>
                      <a:pPr lvl="0">
                        <a:buNone/>
                      </a:pPr>
                      <a:r>
                        <a:rPr lang="nl-NL" sz="1800" b="1" i="0" u="none" strike="noStrike" kern="1200" noProof="0" dirty="0">
                          <a:solidFill>
                            <a:srgbClr val="000000"/>
                          </a:solidFill>
                          <a:latin typeface="Trebuchet MS"/>
                          <a:ea typeface="+mn-ea"/>
                          <a:cs typeface="+mn-cs"/>
                        </a:rPr>
                        <a:t>Welke tips kan je nu alvast </a:t>
                      </a:r>
                      <a:r>
                        <a:rPr lang="nl-NL" sz="1800" b="1" i="0" u="none" strike="noStrike" kern="1200" noProof="0" dirty="0">
                          <a:solidFill>
                            <a:srgbClr val="000000"/>
                          </a:solidFill>
                          <a:latin typeface="Trebuchet MS"/>
                        </a:rPr>
                        <a:t>bedenken om met de mantelzorger te bespreken, rekening houdend met de cognitieve ontwikkeling van de oudere en de specifieke situatie van Els? </a:t>
                      </a:r>
                      <a:endParaRPr lang="nl-NL" sz="1800" b="0" i="0" u="none" strike="noStrike" kern="1200" noProof="0" dirty="0">
                        <a:solidFill>
                          <a:srgbClr val="000000"/>
                        </a:solidFill>
                        <a:latin typeface="Trebuchet MS"/>
                      </a:endParaRPr>
                    </a:p>
                    <a:p>
                      <a:pPr lvl="0">
                        <a:buNone/>
                      </a:pPr>
                      <a:endParaRPr lang="nl-NL" sz="2000" b="0" i="0" u="none" strike="noStrike" kern="1200" noProof="0">
                        <a:solidFill>
                          <a:srgbClr val="000000"/>
                        </a:solidFill>
                        <a:latin typeface="Calibri"/>
                      </a:endParaRPr>
                    </a:p>
                    <a:p>
                      <a:pPr lvl="0">
                        <a:buNone/>
                      </a:pPr>
                      <a:r>
                        <a:rPr lang="nl-NL" sz="1600" b="0" i="1" u="none" strike="noStrike" kern="1200" noProof="0" dirty="0">
                          <a:solidFill>
                            <a:srgbClr val="000000"/>
                          </a:solidFill>
                          <a:latin typeface="Calibri"/>
                        </a:rPr>
                        <a:t>Analyseren met als doel om een beargumenteerd advies te geven (tips geven, …).</a:t>
                      </a:r>
                      <a:br>
                        <a:rPr lang="nl-NL" sz="1600" b="0" i="1" u="none" strike="noStrike" kern="1200" noProof="0" dirty="0">
                          <a:solidFill>
                            <a:srgbClr val="000000"/>
                          </a:solidFill>
                          <a:latin typeface="Calibri"/>
                        </a:rPr>
                      </a:br>
                      <a:endParaRPr lang="nl-NL" sz="2000" b="0" i="0" u="none" strike="noStrike" kern="1200" noProof="0" dirty="0">
                        <a:solidFill>
                          <a:srgbClr val="000000"/>
                        </a:solidFill>
                        <a:latin typeface="Calibri"/>
                      </a:endParaRPr>
                    </a:p>
                    <a:p>
                      <a:pPr lvl="0">
                        <a:buNone/>
                      </a:pPr>
                      <a:r>
                        <a:rPr lang="nl-NL" sz="1600" b="0" i="1" u="none" strike="noStrike" kern="1200" noProof="0" dirty="0">
                          <a:solidFill>
                            <a:srgbClr val="000000"/>
                          </a:solidFill>
                          <a:latin typeface="Calibri"/>
                        </a:rPr>
                        <a:t>Wat je gaat vaststellen in de casus sluit aan bij de verwachting van het leerplandoel: het gaat over een ontwikkelingsdomein (de cognitieve ontwikkeling) binnen een bepaalde levensloopfase (oudere) en je probeert tips te geven volgens de bril van </a:t>
                      </a:r>
                      <a:r>
                        <a:rPr lang="nl-NL" sz="1600" b="0" i="1" u="none" strike="noStrike" kern="1200" noProof="0" dirty="0">
                          <a:solidFill>
                            <a:schemeClr val="dk1"/>
                          </a:solidFill>
                          <a:latin typeface="Calibri"/>
                        </a:rPr>
                        <a:t>(kennis, inzichten, kaders, … uit) een</a:t>
                      </a:r>
                      <a:r>
                        <a:rPr lang="nl-NL" sz="1600" b="0" i="1" u="none" strike="noStrike" kern="1200" noProof="0" dirty="0">
                          <a:solidFill>
                            <a:srgbClr val="000000"/>
                          </a:solidFill>
                          <a:latin typeface="Calibri"/>
                        </a:rPr>
                        <a:t> ontwikkelingspsychologisch domein of een onderliggende aangereikte theorie. Hier is dit het eerste; </a:t>
                      </a:r>
                      <a:r>
                        <a:rPr lang="nl-NL" sz="1600" b="0" i="1" u="none" strike="noStrike" kern="1200" noProof="0" dirty="0">
                          <a:solidFill>
                            <a:srgbClr val="AE2081"/>
                          </a:solidFill>
                          <a:latin typeface="Calibri"/>
                        </a:rPr>
                        <a:t>we gebruiken inzichten uit cognitieve ontwikkeling.</a:t>
                      </a:r>
                    </a:p>
                    <a:p>
                      <a:pPr lvl="0">
                        <a:buNone/>
                      </a:pPr>
                      <a:endParaRPr lang="nl-NL" sz="1600" b="0" i="1" u="none" strike="noStrike" kern="1200" noProof="0">
                        <a:solidFill>
                          <a:schemeClr val="accent1"/>
                        </a:solidFill>
                        <a:latin typeface="Calibri"/>
                      </a:endParaRPr>
                    </a:p>
                    <a:p>
                      <a:pPr lvl="0" algn="l">
                        <a:lnSpc>
                          <a:spcPct val="100000"/>
                        </a:lnSpc>
                        <a:spcBef>
                          <a:spcPts val="0"/>
                        </a:spcBef>
                        <a:spcAft>
                          <a:spcPts val="0"/>
                        </a:spcAft>
                        <a:buNone/>
                      </a:pPr>
                      <a:endParaRPr lang="nl-NL" sz="2000" b="0" i="0" u="none" strike="noStrike" kern="1200">
                        <a:solidFill>
                          <a:schemeClr val="dk1"/>
                        </a:solidFill>
                        <a:latin typeface="Calibri"/>
                        <a:ea typeface="+mn-ea"/>
                        <a:cs typeface="+mn-cs"/>
                      </a:endParaRPr>
                    </a:p>
                    <a:p>
                      <a:endParaRPr lang="nl-NL">
                        <a:highlight>
                          <a:srgbClr val="E9DBE9"/>
                        </a:highlight>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203628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F20E-E228-43DC-7DB5-EC5457182EB4}"/>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D95321B9-B2F4-1185-B457-43045A3C36F7}"/>
              </a:ext>
            </a:extLst>
          </p:cNvPr>
          <p:cNvGraphicFramePr>
            <a:graphicFrameLocks noGrp="1"/>
          </p:cNvGraphicFramePr>
          <p:nvPr>
            <p:extLst>
              <p:ext uri="{D42A27DB-BD31-4B8C-83A1-F6EECF244321}">
                <p14:modId xmlns:p14="http://schemas.microsoft.com/office/powerpoint/2010/main" val="4040656314"/>
              </p:ext>
            </p:extLst>
          </p:nvPr>
        </p:nvGraphicFramePr>
        <p:xfrm>
          <a:off x="158150" y="632603"/>
          <a:ext cx="11888999" cy="5722922"/>
        </p:xfrm>
        <a:graphic>
          <a:graphicData uri="http://schemas.openxmlformats.org/drawingml/2006/table">
            <a:tbl>
              <a:tblPr firstRow="1" bandRow="1">
                <a:tableStyleId>{5C22544A-7EE6-4342-B048-85BDC9FD1C3A}</a:tableStyleId>
              </a:tblPr>
              <a:tblGrid>
                <a:gridCol w="4135553">
                  <a:extLst>
                    <a:ext uri="{9D8B030D-6E8A-4147-A177-3AD203B41FA5}">
                      <a16:colId xmlns:a16="http://schemas.microsoft.com/office/drawing/2014/main" val="3171494239"/>
                    </a:ext>
                  </a:extLst>
                </a:gridCol>
                <a:gridCol w="7753446">
                  <a:extLst>
                    <a:ext uri="{9D8B030D-6E8A-4147-A177-3AD203B41FA5}">
                      <a16:colId xmlns:a16="http://schemas.microsoft.com/office/drawing/2014/main" val="714817409"/>
                    </a:ext>
                  </a:extLst>
                </a:gridCol>
              </a:tblGrid>
              <a:tr h="1507183">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br>
                        <a:rPr lang="nl-NL" sz="1400"/>
                      </a:br>
                      <a:r>
                        <a:rPr lang="nl-NL" sz="2000"/>
                        <a:t>ADVICE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4215739">
                <a:tc>
                  <a:txBody>
                    <a:bodyPr/>
                    <a:lstStyle/>
                    <a:p>
                      <a:pPr marL="0" lvl="0" algn="l" defTabSz="685783" rtl="0" eaLnBrk="1" latinLnBrk="0" hangingPunct="1">
                        <a:buNone/>
                      </a:pPr>
                      <a:endParaRPr lang="nl-NL" sz="2000" b="0" i="0" u="none" strike="noStrike" kern="1200" noProof="0">
                        <a:solidFill>
                          <a:schemeClr val="dk1"/>
                        </a:solidFill>
                        <a:latin typeface="Calibri"/>
                        <a:ea typeface="+mn-ea"/>
                        <a:cs typeface="+mn-cs"/>
                      </a:endParaRPr>
                    </a:p>
                    <a:p>
                      <a:pPr marL="0" lvl="0" algn="l" rtl="0" eaLnBrk="1" latinLnBrk="0" hangingPunct="1">
                        <a:buNone/>
                      </a:pPr>
                      <a:r>
                        <a:rPr lang="nl-NL" sz="2000" b="0" i="0" u="none" strike="noStrike" kern="1200" noProof="0">
                          <a:solidFill>
                            <a:schemeClr val="dk1"/>
                          </a:solidFill>
                          <a:latin typeface="Calibri"/>
                          <a:ea typeface="+mn-ea"/>
                          <a:cs typeface="+mn-cs"/>
                        </a:rPr>
                        <a:t>Om de vraag te kunnen beantwoorden moet je eerst bepalen welke cognitieve opmerkzaamheden er zijn in de fase van de oudere en hoe zich dat dan bij Els uit. </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endParaRPr lang="nl-NL">
                        <a:highlight>
                          <a:srgbClr val="E9DBE9"/>
                        </a:highlight>
                      </a:endParaRPr>
                    </a:p>
                    <a:p>
                      <a:pPr lvl="0" algn="l">
                        <a:lnSpc>
                          <a:spcPct val="100000"/>
                        </a:lnSpc>
                        <a:spcBef>
                          <a:spcPts val="0"/>
                        </a:spcBef>
                        <a:spcAft>
                          <a:spcPts val="0"/>
                        </a:spcAft>
                        <a:buNone/>
                      </a:pPr>
                      <a:endParaRPr lang="nl-NL" sz="2000" b="0" i="0" u="none" strike="noStrike" kern="1200">
                        <a:solidFill>
                          <a:schemeClr val="dk1"/>
                        </a:solidFill>
                        <a:latin typeface="Calibri"/>
                        <a:ea typeface="+mn-ea"/>
                        <a:cs typeface="+mn-cs"/>
                      </a:endParaRPr>
                    </a:p>
                    <a:p>
                      <a:pPr lvl="0">
                        <a:buNone/>
                      </a:pPr>
                      <a:r>
                        <a:rPr lang="nl-NL" sz="1800" b="1" i="0" u="none" strike="noStrike" noProof="0">
                          <a:solidFill>
                            <a:srgbClr val="000000"/>
                          </a:solidFill>
                          <a:latin typeface="Trebuchet MS"/>
                        </a:rPr>
                        <a:t>Welke tips kan je nu alvast bedenken om met de mantelzorger te bespreken, rekening houdend met de cognitieve ontwikkeling van de oudere en de specifieke situatie van Els?</a:t>
                      </a:r>
                      <a:endParaRPr lang="nl-NL"/>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8708520"/>
                  </a:ext>
                </a:extLst>
              </a:tr>
            </a:tbl>
          </a:graphicData>
        </a:graphic>
      </p:graphicFrame>
      <p:cxnSp>
        <p:nvCxnSpPr>
          <p:cNvPr id="2" name="Rechte verbindingslijn met pijl 1">
            <a:extLst>
              <a:ext uri="{FF2B5EF4-FFF2-40B4-BE49-F238E27FC236}">
                <a16:creationId xmlns:a16="http://schemas.microsoft.com/office/drawing/2014/main" id="{B04E55D1-EF7F-7F46-776C-6DF41A7CCBBB}"/>
              </a:ext>
            </a:extLst>
          </p:cNvPr>
          <p:cNvCxnSpPr/>
          <p:nvPr/>
        </p:nvCxnSpPr>
        <p:spPr>
          <a:xfrm>
            <a:off x="3596653" y="5122402"/>
            <a:ext cx="1431985" cy="8628"/>
          </a:xfrm>
          <a:prstGeom prst="straightConnector1">
            <a:avLst/>
          </a:prstGeom>
          <a:ln w="57150">
            <a:solidFill>
              <a:srgbClr val="EC7D2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308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652AE-D282-233C-4516-1E908BE217D7}"/>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97013ACB-04AE-B934-BDAD-CAD41F440CF3}"/>
              </a:ext>
            </a:extLst>
          </p:cNvPr>
          <p:cNvGraphicFramePr>
            <a:graphicFrameLocks noGrp="1"/>
          </p:cNvGraphicFramePr>
          <p:nvPr>
            <p:extLst>
              <p:ext uri="{D42A27DB-BD31-4B8C-83A1-F6EECF244321}">
                <p14:modId xmlns:p14="http://schemas.microsoft.com/office/powerpoint/2010/main" val="274453845"/>
              </p:ext>
            </p:extLst>
          </p:nvPr>
        </p:nvGraphicFramePr>
        <p:xfrm>
          <a:off x="158150" y="474452"/>
          <a:ext cx="11888999" cy="6492956"/>
        </p:xfrm>
        <a:graphic>
          <a:graphicData uri="http://schemas.openxmlformats.org/drawingml/2006/table">
            <a:tbl>
              <a:tblPr firstRow="1" bandRow="1">
                <a:tableStyleId>{5C22544A-7EE6-4342-B048-85BDC9FD1C3A}</a:tableStyleId>
              </a:tblPr>
              <a:tblGrid>
                <a:gridCol w="4135553">
                  <a:extLst>
                    <a:ext uri="{9D8B030D-6E8A-4147-A177-3AD203B41FA5}">
                      <a16:colId xmlns:a16="http://schemas.microsoft.com/office/drawing/2014/main" val="3171494239"/>
                    </a:ext>
                  </a:extLst>
                </a:gridCol>
                <a:gridCol w="7753446">
                  <a:extLst>
                    <a:ext uri="{9D8B030D-6E8A-4147-A177-3AD203B41FA5}">
                      <a16:colId xmlns:a16="http://schemas.microsoft.com/office/drawing/2014/main" val="714817409"/>
                    </a:ext>
                  </a:extLst>
                </a:gridCol>
              </a:tblGrid>
              <a:tr h="1143716">
                <a:tc>
                  <a:txBody>
                    <a:bodyPr/>
                    <a:lstStyle/>
                    <a:p>
                      <a:pPr algn="ctr"/>
                      <a:r>
                        <a:rPr lang="nl-NL" sz="1400" dirty="0"/>
                        <a:t>ANALYSEREN met als doel </a:t>
                      </a:r>
                      <a:br>
                        <a:rPr lang="nl-NL" sz="1400" dirty="0"/>
                      </a:br>
                      <a:r>
                        <a:rPr lang="nl-NL" sz="2000" dirty="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dirty="0"/>
                        <a:t>Analyseren met als doel </a:t>
                      </a:r>
                      <a:br>
                        <a:rPr lang="nl-NL" sz="1400" dirty="0"/>
                      </a:br>
                      <a:r>
                        <a:rPr lang="nl-NL" sz="2000" dirty="0"/>
                        <a:t>ADVICE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4595655">
                <a:tc>
                  <a:txBody>
                    <a:bodyPr/>
                    <a:lstStyle/>
                    <a:p>
                      <a:pPr marL="0" lvl="0" algn="l" defTabSz="685783" rtl="0" eaLnBrk="1" latinLnBrk="0" hangingPunct="1">
                        <a:buNone/>
                      </a:pPr>
                      <a:endParaRPr lang="nl-NL" sz="1350" kern="1200" noProof="0">
                        <a:solidFill>
                          <a:schemeClr val="dk1"/>
                        </a:solidFill>
                        <a:latin typeface="+mn-lt"/>
                        <a:ea typeface="+mn-ea"/>
                        <a:cs typeface="+mn-cs"/>
                      </a:endParaRPr>
                    </a:p>
                    <a:p>
                      <a:pPr marL="0" lvl="0" algn="l">
                        <a:buNone/>
                      </a:pPr>
                      <a:r>
                        <a:rPr lang="nl-NL" sz="2000" b="0" i="0" u="none" strike="noStrike" kern="1200" noProof="0" dirty="0">
                          <a:solidFill>
                            <a:schemeClr val="dk1"/>
                          </a:solidFill>
                          <a:latin typeface="Calibri"/>
                        </a:rPr>
                        <a:t>Om de vraag te kunnen beantwoorden moet je eerst bepalen welke cognitieve opmerkzaamheden er zijn in de fase van de oudere en hoe zich dat dan bij Els uit. </a:t>
                      </a:r>
                      <a:endParaRPr lang="nl-NL" dirty="0"/>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endParaRPr lang="nl-NL">
                        <a:highlight>
                          <a:srgbClr val="E9DBE9"/>
                        </a:highlight>
                      </a:endParaRPr>
                    </a:p>
                    <a:p>
                      <a:pPr lvl="0">
                        <a:buNone/>
                      </a:pPr>
                      <a:r>
                        <a:rPr lang="nl-NL" sz="1800" b="1" i="0" u="none" strike="noStrike" kern="1200" noProof="0" dirty="0">
                          <a:solidFill>
                            <a:srgbClr val="000000"/>
                          </a:solidFill>
                          <a:latin typeface="Trebuchet MS"/>
                          <a:ea typeface="+mn-ea"/>
                          <a:cs typeface="+mn-cs"/>
                        </a:rPr>
                        <a:t>Welke tips kan je nu alvast </a:t>
                      </a:r>
                      <a:r>
                        <a:rPr lang="nl-NL" sz="1800" b="1" i="0" u="none" strike="noStrike" kern="1200" noProof="0" dirty="0">
                          <a:solidFill>
                            <a:srgbClr val="000000"/>
                          </a:solidFill>
                          <a:latin typeface="Trebuchet MS"/>
                        </a:rPr>
                        <a:t>bedenken om met de mantelzorger te bespreken, rekening houdend met de cognitieve ontwikkeling van de oudere en de specifieke situatie van Els? </a:t>
                      </a:r>
                      <a:endParaRPr lang="nl-NL" sz="1800" b="0" i="0" u="none" strike="noStrike" kern="1200" noProof="0" dirty="0">
                        <a:solidFill>
                          <a:srgbClr val="000000"/>
                        </a:solidFill>
                        <a:latin typeface="Trebuchet MS"/>
                      </a:endParaRPr>
                    </a:p>
                    <a:p>
                      <a:pPr lvl="0">
                        <a:buNone/>
                      </a:pPr>
                      <a:endParaRPr lang="nl-NL" sz="2000" b="0" i="0" u="none" strike="noStrike" kern="1200" noProof="0">
                        <a:solidFill>
                          <a:srgbClr val="000000"/>
                        </a:solidFill>
                        <a:latin typeface="Calibri"/>
                      </a:endParaRPr>
                    </a:p>
                    <a:p>
                      <a:pPr lvl="0">
                        <a:buNone/>
                      </a:pPr>
                      <a:r>
                        <a:rPr lang="nl-NL" sz="1600" b="0" i="1" u="none" strike="noStrike" kern="1200" noProof="0" dirty="0">
                          <a:solidFill>
                            <a:srgbClr val="AE2081"/>
                          </a:solidFill>
                          <a:latin typeface="Calibri"/>
                          <a:ea typeface="+mn-ea"/>
                          <a:cs typeface="+mn-cs"/>
                        </a:rPr>
                        <a:t>Mogelijke deelvragen waarmee leerlingen zouden kunnen werken</a:t>
                      </a:r>
                      <a:endParaRPr lang="en-US" sz="1600" b="0" i="1" u="none" strike="noStrike" kern="1200" noProof="0" dirty="0">
                        <a:solidFill>
                          <a:srgbClr val="AE2081"/>
                        </a:solidFill>
                        <a:latin typeface="Calibri"/>
                        <a:ea typeface="+mn-ea"/>
                        <a:cs typeface="+mn-cs"/>
                      </a:endParaRPr>
                    </a:p>
                    <a:p>
                      <a:pPr lvl="0">
                        <a:buNone/>
                      </a:pPr>
                      <a:r>
                        <a:rPr lang="nl-NL" sz="1600" b="0" i="1" u="none" strike="noStrike" kern="1200" noProof="0" dirty="0">
                          <a:solidFill>
                            <a:srgbClr val="AE2081"/>
                          </a:solidFill>
                          <a:latin typeface="Calibri"/>
                          <a:ea typeface="+mn-ea"/>
                          <a:cs typeface="+mn-cs"/>
                        </a:rPr>
                        <a:t>1) Schrijf 3 aspecten van de cognitieve ontwikkeling op</a:t>
                      </a:r>
                      <a:endParaRPr lang="en-US" sz="1600" b="0" i="1" u="none" strike="noStrike" kern="1200" noProof="0" dirty="0">
                        <a:solidFill>
                          <a:srgbClr val="AE2081"/>
                        </a:solidFill>
                        <a:latin typeface="Calibri"/>
                        <a:ea typeface="+mn-ea"/>
                        <a:cs typeface="+mn-cs"/>
                      </a:endParaRPr>
                    </a:p>
                    <a:p>
                      <a:pPr lvl="0">
                        <a:buNone/>
                      </a:pPr>
                      <a:r>
                        <a:rPr lang="nl-NL" sz="1600" b="0" i="1" u="none" strike="noStrike" kern="1200" noProof="0" dirty="0">
                          <a:solidFill>
                            <a:srgbClr val="AE2081"/>
                          </a:solidFill>
                          <a:latin typeface="Calibri"/>
                          <a:ea typeface="+mn-ea"/>
                          <a:cs typeface="+mn-cs"/>
                        </a:rPr>
                        <a:t>2) Zoek verbanden tussen elk van die aspecten en het gedrag/uitspraken van Els. Is het verband moeilijk te vinden? Werk dan met een ander aspect van de cognitieve ontwikkeling.</a:t>
                      </a:r>
                    </a:p>
                    <a:p>
                      <a:pPr marL="285750" lvl="0" indent="-285750">
                        <a:buFont typeface="Arial"/>
                        <a:buChar char="•"/>
                      </a:pPr>
                      <a:r>
                        <a:rPr lang="nl-NL" sz="1600" b="0" i="1" u="none" strike="noStrike" kern="1200" noProof="0" dirty="0">
                          <a:solidFill>
                            <a:schemeClr val="bg1">
                              <a:lumMod val="76000"/>
                            </a:schemeClr>
                          </a:solidFill>
                          <a:latin typeface="Calibri"/>
                          <a:ea typeface="+mn-ea"/>
                          <a:cs typeface="+mn-cs"/>
                        </a:rPr>
                        <a:t>Leg de gekozen aspecten kort uit</a:t>
                      </a:r>
                      <a:endParaRPr lang="nl-NL" sz="1600" b="0" i="1" u="none" strike="noStrike" kern="1200" dirty="0">
                        <a:solidFill>
                          <a:schemeClr val="bg1">
                            <a:lumMod val="76000"/>
                          </a:schemeClr>
                        </a:solidFill>
                        <a:latin typeface="Calibri"/>
                        <a:ea typeface="+mn-ea"/>
                        <a:cs typeface="+mn-cs"/>
                      </a:endParaRPr>
                    </a:p>
                    <a:p>
                      <a:pPr marL="285750" lvl="0" indent="-285750">
                        <a:buFont typeface="Arial"/>
                        <a:buChar char="•"/>
                      </a:pPr>
                      <a:r>
                        <a:rPr lang="nl-NL" sz="1600" b="0" i="1" u="none" strike="noStrike" kern="1200" noProof="0" dirty="0">
                          <a:solidFill>
                            <a:schemeClr val="bg1">
                              <a:lumMod val="76000"/>
                            </a:schemeClr>
                          </a:solidFill>
                          <a:latin typeface="Calibri"/>
                          <a:ea typeface="+mn-ea"/>
                          <a:cs typeface="+mn-cs"/>
                        </a:rPr>
                        <a:t>Welk gedrag/uitspraken vind je terug in de casus die te maken hebben met een aspect uit de cognitieve ontwikkeling</a:t>
                      </a:r>
                      <a:endParaRPr lang="nl-NL" sz="1600" b="0" i="1" u="none" strike="noStrike" kern="1200">
                        <a:solidFill>
                          <a:schemeClr val="bg1">
                            <a:lumMod val="76000"/>
                          </a:schemeClr>
                        </a:solidFill>
                        <a:latin typeface="Calibri"/>
                        <a:ea typeface="+mn-ea"/>
                        <a:cs typeface="+mn-cs"/>
                      </a:endParaRPr>
                    </a:p>
                    <a:p>
                      <a:pPr marL="0" lvl="0" indent="0">
                        <a:buNone/>
                      </a:pPr>
                      <a:endParaRPr lang="nl-NL" sz="1600" b="0" i="1" u="none" strike="noStrike" kern="1200" noProof="0" dirty="0">
                        <a:solidFill>
                          <a:srgbClr val="AE2081"/>
                        </a:solidFill>
                        <a:latin typeface="Calibri"/>
                        <a:ea typeface="+mn-ea"/>
                        <a:cs typeface="+mn-cs"/>
                      </a:endParaRPr>
                    </a:p>
                    <a:p>
                      <a:pPr lvl="0">
                        <a:buNone/>
                      </a:pPr>
                      <a:r>
                        <a:rPr lang="nl-NL" sz="1600" b="0" i="1" u="none" strike="noStrike" kern="1200" noProof="0" dirty="0">
                          <a:solidFill>
                            <a:srgbClr val="AE2081"/>
                          </a:solidFill>
                          <a:latin typeface="Calibri"/>
                          <a:ea typeface="+mn-ea"/>
                          <a:cs typeface="+mn-cs"/>
                        </a:rPr>
                        <a:t>3) Vorm je conclusie </a:t>
                      </a:r>
                      <a:r>
                        <a:rPr lang="nl-NL" sz="1600" b="0" i="1" u="none" strike="noStrike" kern="1200" noProof="0" dirty="0">
                          <a:solidFill>
                            <a:schemeClr val="bg1">
                              <a:lumMod val="76000"/>
                            </a:schemeClr>
                          </a:solidFill>
                          <a:latin typeface="Calibri"/>
                          <a:ea typeface="+mn-ea"/>
                          <a:cs typeface="+mn-cs"/>
                        </a:rPr>
                        <a:t>(waarbij je voor elk aspect een specifieke tip geeft die je zou kunnen geven aan de mantelzorger, als blijkt dat de mantelzorger daar nood aan zou hebben)</a:t>
                      </a:r>
                      <a:endParaRPr lang="nl-NL" sz="1600" b="0" i="1" u="none" strike="noStrike" kern="1200" dirty="0">
                        <a:solidFill>
                          <a:schemeClr val="bg1">
                            <a:lumMod val="76000"/>
                          </a:schemeClr>
                        </a:solidFill>
                        <a:latin typeface="Calibri"/>
                        <a:ea typeface="+mn-ea"/>
                        <a:cs typeface="+mn-cs"/>
                      </a:endParaRPr>
                    </a:p>
                    <a:p>
                      <a:pPr lvl="0">
                        <a:buNone/>
                      </a:pPr>
                      <a:endParaRPr lang="nl-NL" sz="1600" b="0" i="1" u="none" strike="noStrike" kern="1200" noProof="0" dirty="0">
                        <a:solidFill>
                          <a:srgbClr val="AE2081"/>
                        </a:solidFill>
                        <a:latin typeface="Calibri"/>
                        <a:ea typeface="+mn-ea"/>
                        <a:cs typeface="+mn-cs"/>
                      </a:endParaRPr>
                    </a:p>
                    <a:p>
                      <a:pPr lvl="0">
                        <a:buNone/>
                      </a:pPr>
                      <a:r>
                        <a:rPr lang="nl-BE" sz="1600" b="0" i="1" u="none" strike="noStrike" kern="1200" noProof="0" dirty="0">
                          <a:solidFill>
                            <a:srgbClr val="AE2081"/>
                          </a:solidFill>
                          <a:latin typeface="Calibri"/>
                          <a:ea typeface="+mn-ea"/>
                          <a:cs typeface="+mn-cs"/>
                        </a:rPr>
                        <a:t>Didactische tip: laat de leerlingen brainstormen (via een klasgesprek of in groepjes) omtrent mogelijke tips. Laat ze eventueel tips opzoeken (bv. via AI). </a:t>
                      </a:r>
                      <a:r>
                        <a:rPr lang="nl-NL" sz="1600" b="0" i="1" u="none" strike="noStrike" kern="1200" noProof="0" dirty="0">
                          <a:solidFill>
                            <a:srgbClr val="AE2081"/>
                          </a:solidFill>
                          <a:latin typeface="Calibri"/>
                          <a:ea typeface="+mn-ea"/>
                          <a:cs typeface="+mn-cs"/>
                        </a:rPr>
                        <a:t> </a:t>
                      </a:r>
                      <a:endParaRPr lang="nl-NL" sz="1600" b="0" i="1" u="none" strike="noStrike" kern="1200" dirty="0">
                        <a:solidFill>
                          <a:srgbClr val="AE2081"/>
                        </a:solidFill>
                        <a:latin typeface="Calibri"/>
                        <a:ea typeface="+mn-ea"/>
                        <a:cs typeface="+mn-cs"/>
                      </a:endParaRPr>
                    </a:p>
                    <a:p>
                      <a:pPr lvl="0">
                        <a:buNone/>
                      </a:pPr>
                      <a:endParaRPr lang="nl-NL" sz="1600" b="0" i="1" u="none" strike="noStrike" kern="1200" noProof="0" dirty="0">
                        <a:solidFill>
                          <a:srgbClr val="AE2081"/>
                        </a:solidFill>
                        <a:latin typeface="Calibri"/>
                        <a:ea typeface="+mn-ea"/>
                        <a:cs typeface="+mn-cs"/>
                      </a:endParaRPr>
                    </a:p>
                    <a:p>
                      <a:pPr lvl="0">
                        <a:buNone/>
                      </a:pPr>
                      <a:r>
                        <a:rPr lang="nl-NL" sz="2000" b="0" i="1" u="none" strike="noStrike" kern="1200" noProof="0" dirty="0">
                          <a:solidFill>
                            <a:schemeClr val="bg1">
                              <a:lumMod val="76000"/>
                            </a:schemeClr>
                          </a:solidFill>
                          <a:latin typeface="Calibri"/>
                        </a:rPr>
                        <a:t> </a:t>
                      </a:r>
                      <a:endParaRPr lang="en-US" sz="2000" b="0" i="0" u="none" strike="noStrike" kern="1200" noProof="0" dirty="0">
                        <a:solidFill>
                          <a:srgbClr val="000000"/>
                        </a:solidFill>
                        <a:latin typeface="Calibri"/>
                      </a:endParaRPr>
                    </a:p>
                    <a:p>
                      <a:pPr lvl="0">
                        <a:buNone/>
                      </a:pPr>
                      <a:endParaRPr lang="nl-NL"/>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8708520"/>
                  </a:ext>
                </a:extLst>
              </a:tr>
            </a:tbl>
          </a:graphicData>
        </a:graphic>
      </p:graphicFrame>
      <p:cxnSp>
        <p:nvCxnSpPr>
          <p:cNvPr id="3" name="Rechte verbindingslijn met pijl 2">
            <a:extLst>
              <a:ext uri="{FF2B5EF4-FFF2-40B4-BE49-F238E27FC236}">
                <a16:creationId xmlns:a16="http://schemas.microsoft.com/office/drawing/2014/main" id="{6104491B-35C5-42D9-584D-C51857A34DDC}"/>
              </a:ext>
            </a:extLst>
          </p:cNvPr>
          <p:cNvCxnSpPr/>
          <p:nvPr/>
        </p:nvCxnSpPr>
        <p:spPr>
          <a:xfrm>
            <a:off x="3337860" y="6445118"/>
            <a:ext cx="1431985" cy="8628"/>
          </a:xfrm>
          <a:prstGeom prst="straightConnector1">
            <a:avLst/>
          </a:prstGeom>
          <a:ln w="57150">
            <a:solidFill>
              <a:srgbClr val="EC7D2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77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8C159-A8FA-42E3-13F9-63473574F1B6}"/>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3D511084-69B5-CCBE-75F6-3A568EA2BB91}"/>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schemeClr val="accent1"/>
                </a:solidFill>
                <a:latin typeface="Calibri Light"/>
                <a:ea typeface="Roboto"/>
                <a:cs typeface="Calibri Light"/>
              </a:rPr>
              <a:t>Mogelijke 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EC425716-CA04-41F5-17FD-36A1152FEAFC}"/>
              </a:ext>
            </a:extLst>
          </p:cNvPr>
          <p:cNvSpPr txBox="1"/>
          <p:nvPr/>
        </p:nvSpPr>
        <p:spPr>
          <a:xfrm>
            <a:off x="468702" y="1345721"/>
            <a:ext cx="11254596"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dk1"/>
                </a:solidFill>
                <a:latin typeface="Calibri"/>
              </a:rPr>
              <a:t>3 </a:t>
            </a:r>
            <a:r>
              <a:rPr lang="en-US" sz="2000" b="1" dirty="0" err="1">
                <a:solidFill>
                  <a:schemeClr val="dk1"/>
                </a:solidFill>
                <a:latin typeface="Calibri"/>
              </a:rPr>
              <a:t>aspecten</a:t>
            </a:r>
            <a:r>
              <a:rPr lang="en-US" sz="2000" b="1" dirty="0">
                <a:solidFill>
                  <a:schemeClr val="dk1"/>
                </a:solidFill>
                <a:latin typeface="Calibri"/>
              </a:rPr>
              <a:t> van </a:t>
            </a:r>
            <a:r>
              <a:rPr lang="en-US" sz="2000" b="1" dirty="0" err="1">
                <a:solidFill>
                  <a:schemeClr val="dk1"/>
                </a:solidFill>
                <a:latin typeface="Calibri"/>
              </a:rPr>
              <a:t>cognitieve</a:t>
            </a:r>
            <a:r>
              <a:rPr lang="en-US" sz="2000" b="1" dirty="0">
                <a:solidFill>
                  <a:schemeClr val="dk1"/>
                </a:solidFill>
                <a:latin typeface="Calibri"/>
              </a:rPr>
              <a:t> </a:t>
            </a:r>
            <a:r>
              <a:rPr lang="en-US" sz="2000" b="1" dirty="0" err="1">
                <a:solidFill>
                  <a:schemeClr val="dk1"/>
                </a:solidFill>
                <a:latin typeface="Calibri"/>
              </a:rPr>
              <a:t>ontwikkeling</a:t>
            </a:r>
            <a:r>
              <a:rPr lang="en-US" sz="2000" b="1" dirty="0">
                <a:solidFill>
                  <a:schemeClr val="dk1"/>
                </a:solidFill>
                <a:latin typeface="Calibri"/>
              </a:rPr>
              <a:t>, </a:t>
            </a:r>
            <a:r>
              <a:rPr lang="en-US" sz="2000" b="1" dirty="0" err="1">
                <a:solidFill>
                  <a:schemeClr val="dk1"/>
                </a:solidFill>
                <a:latin typeface="Calibri"/>
              </a:rPr>
              <a:t>gekoppeld</a:t>
            </a:r>
            <a:r>
              <a:rPr lang="en-US" sz="2000" b="1" dirty="0">
                <a:solidFill>
                  <a:schemeClr val="dk1"/>
                </a:solidFill>
                <a:latin typeface="Calibri"/>
              </a:rPr>
              <a:t> </a:t>
            </a:r>
            <a:r>
              <a:rPr lang="en-US" sz="2000" b="1" dirty="0" err="1">
                <a:solidFill>
                  <a:schemeClr val="dk1"/>
                </a:solidFill>
                <a:latin typeface="Calibri"/>
              </a:rPr>
              <a:t>aan</a:t>
            </a:r>
            <a:r>
              <a:rPr lang="en-US" sz="2000" b="1" dirty="0">
                <a:solidFill>
                  <a:schemeClr val="dk1"/>
                </a:solidFill>
                <a:latin typeface="Calibri"/>
              </a:rPr>
              <a:t> de </a:t>
            </a:r>
            <a:r>
              <a:rPr lang="en-US" sz="2000" b="1" dirty="0" err="1">
                <a:solidFill>
                  <a:schemeClr val="dk1"/>
                </a:solidFill>
                <a:latin typeface="Calibri"/>
              </a:rPr>
              <a:t>situatie</a:t>
            </a:r>
            <a:r>
              <a:rPr lang="en-US" sz="2000" b="1" dirty="0">
                <a:solidFill>
                  <a:schemeClr val="dk1"/>
                </a:solidFill>
                <a:latin typeface="Calibri"/>
              </a:rPr>
              <a:t> van Els.</a:t>
            </a:r>
            <a:br>
              <a:rPr lang="en-US" sz="2000" b="1" dirty="0">
                <a:latin typeface="Calibri"/>
                <a:ea typeface="Calibri"/>
                <a:cs typeface="Calibri"/>
              </a:rPr>
            </a:br>
            <a:br>
              <a:rPr lang="en-US" sz="2000" dirty="0">
                <a:latin typeface="Calibri"/>
              </a:rPr>
            </a:br>
            <a:r>
              <a:rPr lang="en-US" dirty="0">
                <a:solidFill>
                  <a:schemeClr val="dk1"/>
                </a:solidFill>
                <a:latin typeface="Calibri"/>
              </a:rPr>
              <a:t>-</a:t>
            </a:r>
            <a:r>
              <a:rPr lang="en-US" dirty="0" err="1">
                <a:solidFill>
                  <a:schemeClr val="accent1"/>
                </a:solidFill>
                <a:latin typeface="Calibri"/>
              </a:rPr>
              <a:t>Geheugen</a:t>
            </a:r>
            <a:r>
              <a:rPr lang="en-US" dirty="0">
                <a:solidFill>
                  <a:schemeClr val="dk1"/>
                </a:solidFill>
                <a:latin typeface="Calibri"/>
              </a:rPr>
              <a:t>: </a:t>
            </a:r>
            <a:r>
              <a:rPr lang="en-US" dirty="0" err="1">
                <a:solidFill>
                  <a:schemeClr val="dk1"/>
                </a:solidFill>
                <a:latin typeface="Calibri"/>
              </a:rPr>
              <a:t>bij</a:t>
            </a:r>
            <a:r>
              <a:rPr lang="en-US" dirty="0">
                <a:solidFill>
                  <a:schemeClr val="dk1"/>
                </a:solidFill>
                <a:latin typeface="Calibri"/>
              </a:rPr>
              <a:t> </a:t>
            </a:r>
            <a:r>
              <a:rPr lang="en-US" dirty="0" err="1">
                <a:solidFill>
                  <a:schemeClr val="dk1"/>
                </a:solidFill>
                <a:latin typeface="Calibri"/>
              </a:rPr>
              <a:t>veel</a:t>
            </a:r>
            <a:r>
              <a:rPr lang="en-US" dirty="0">
                <a:solidFill>
                  <a:schemeClr val="dk1"/>
                </a:solidFill>
                <a:latin typeface="Calibri"/>
              </a:rPr>
              <a:t> </a:t>
            </a:r>
            <a:r>
              <a:rPr lang="en-US" dirty="0" err="1">
                <a:solidFill>
                  <a:schemeClr val="dk1"/>
                </a:solidFill>
                <a:latin typeface="Calibri"/>
              </a:rPr>
              <a:t>ouderen</a:t>
            </a:r>
            <a:r>
              <a:rPr lang="en-US" dirty="0">
                <a:solidFill>
                  <a:schemeClr val="dk1"/>
                </a:solidFill>
                <a:latin typeface="Calibri"/>
              </a:rPr>
              <a:t> </a:t>
            </a:r>
            <a:r>
              <a:rPr lang="en-US" dirty="0" err="1">
                <a:solidFill>
                  <a:schemeClr val="dk1"/>
                </a:solidFill>
                <a:latin typeface="Calibri"/>
              </a:rPr>
              <a:t>merken</a:t>
            </a:r>
            <a:r>
              <a:rPr lang="en-US" dirty="0">
                <a:solidFill>
                  <a:schemeClr val="dk1"/>
                </a:solidFill>
                <a:latin typeface="Calibri"/>
              </a:rPr>
              <a:t> we </a:t>
            </a:r>
            <a:r>
              <a:rPr lang="en-US" dirty="0" err="1">
                <a:solidFill>
                  <a:schemeClr val="dk1"/>
                </a:solidFill>
                <a:latin typeface="Calibri"/>
              </a:rPr>
              <a:t>vergeetachtigheid</a:t>
            </a:r>
            <a:r>
              <a:rPr lang="en-US" dirty="0">
                <a:solidFill>
                  <a:schemeClr val="dk1"/>
                </a:solidFill>
                <a:latin typeface="Calibri"/>
              </a:rPr>
              <a:t> op. </a:t>
            </a:r>
            <a:r>
              <a:rPr lang="en-US" dirty="0" err="1">
                <a:solidFill>
                  <a:schemeClr val="dk1"/>
                </a:solidFill>
                <a:latin typeface="Calibri"/>
              </a:rPr>
              <a:t>Hierbij</a:t>
            </a:r>
            <a:r>
              <a:rPr lang="en-US" dirty="0">
                <a:solidFill>
                  <a:schemeClr val="dk1"/>
                </a:solidFill>
                <a:latin typeface="Calibri"/>
              </a:rPr>
              <a:t> </a:t>
            </a:r>
            <a:r>
              <a:rPr lang="en-US" dirty="0" err="1">
                <a:solidFill>
                  <a:schemeClr val="dk1"/>
                </a:solidFill>
                <a:latin typeface="Calibri"/>
              </a:rPr>
              <a:t>vergeten</a:t>
            </a:r>
            <a:r>
              <a:rPr lang="en-US" dirty="0">
                <a:solidFill>
                  <a:schemeClr val="dk1"/>
                </a:solidFill>
                <a:latin typeface="Calibri"/>
              </a:rPr>
              <a:t> </a:t>
            </a:r>
            <a:r>
              <a:rPr lang="en-US" dirty="0" err="1">
                <a:solidFill>
                  <a:schemeClr val="dk1"/>
                </a:solidFill>
                <a:latin typeface="Calibri"/>
              </a:rPr>
              <a:t>ouderen</a:t>
            </a:r>
            <a:r>
              <a:rPr lang="en-US" dirty="0">
                <a:solidFill>
                  <a:schemeClr val="dk1"/>
                </a:solidFill>
                <a:latin typeface="Calibri"/>
              </a:rPr>
              <a:t> </a:t>
            </a:r>
            <a:r>
              <a:rPr lang="en-US" dirty="0" err="1">
                <a:solidFill>
                  <a:schemeClr val="dk1"/>
                </a:solidFill>
                <a:latin typeface="Calibri"/>
              </a:rPr>
              <a:t>vaak</a:t>
            </a:r>
            <a:r>
              <a:rPr lang="en-US" dirty="0">
                <a:solidFill>
                  <a:schemeClr val="dk1"/>
                </a:solidFill>
                <a:latin typeface="Calibri"/>
              </a:rPr>
              <a:t> </a:t>
            </a:r>
            <a:r>
              <a:rPr lang="en-US" dirty="0" err="1">
                <a:solidFill>
                  <a:schemeClr val="dk1"/>
                </a:solidFill>
                <a:latin typeface="Calibri"/>
              </a:rPr>
              <a:t>iets</a:t>
            </a:r>
            <a:r>
              <a:rPr lang="en-US" dirty="0">
                <a:solidFill>
                  <a:schemeClr val="dk1"/>
                </a:solidFill>
                <a:latin typeface="Calibri"/>
              </a:rPr>
              <a:t>, </a:t>
            </a:r>
            <a:r>
              <a:rPr lang="en-US" dirty="0" err="1">
                <a:solidFill>
                  <a:schemeClr val="dk1"/>
                </a:solidFill>
                <a:latin typeface="Calibri"/>
              </a:rPr>
              <a:t>waarbij</a:t>
            </a:r>
            <a:r>
              <a:rPr lang="en-US" dirty="0">
                <a:solidFill>
                  <a:schemeClr val="dk1"/>
                </a:solidFill>
                <a:latin typeface="Calibri"/>
              </a:rPr>
              <a:t> het tempo van het </a:t>
            </a:r>
            <a:r>
              <a:rPr lang="en-US" dirty="0" err="1">
                <a:solidFill>
                  <a:schemeClr val="dk1"/>
                </a:solidFill>
                <a:latin typeface="Calibri"/>
              </a:rPr>
              <a:t>geheugen</a:t>
            </a:r>
            <a:r>
              <a:rPr lang="en-US" dirty="0">
                <a:solidFill>
                  <a:schemeClr val="dk1"/>
                </a:solidFill>
                <a:latin typeface="Calibri"/>
              </a:rPr>
              <a:t> </a:t>
            </a:r>
            <a:r>
              <a:rPr lang="en-US" dirty="0" err="1">
                <a:solidFill>
                  <a:schemeClr val="dk1"/>
                </a:solidFill>
                <a:latin typeface="Calibri"/>
              </a:rPr>
              <a:t>een</a:t>
            </a:r>
            <a:r>
              <a:rPr lang="en-US" dirty="0">
                <a:solidFill>
                  <a:schemeClr val="dk1"/>
                </a:solidFill>
                <a:latin typeface="Calibri"/>
              </a:rPr>
              <a:t> </a:t>
            </a:r>
            <a:r>
              <a:rPr lang="en-US" dirty="0" err="1">
                <a:solidFill>
                  <a:schemeClr val="dk1"/>
                </a:solidFill>
                <a:latin typeface="Calibri"/>
              </a:rPr>
              <a:t>belangrijke</a:t>
            </a:r>
            <a:r>
              <a:rPr lang="en-US" dirty="0">
                <a:solidFill>
                  <a:schemeClr val="dk1"/>
                </a:solidFill>
                <a:latin typeface="Calibri"/>
              </a:rPr>
              <a:t> factor </a:t>
            </a:r>
            <a:r>
              <a:rPr lang="en-US" dirty="0" err="1">
                <a:solidFill>
                  <a:schemeClr val="dk1"/>
                </a:solidFill>
                <a:latin typeface="Calibri"/>
              </a:rPr>
              <a:t>speelt</a:t>
            </a:r>
            <a:r>
              <a:rPr lang="en-US" dirty="0">
                <a:solidFill>
                  <a:schemeClr val="dk1"/>
                </a:solidFill>
                <a:latin typeface="Calibri"/>
              </a:rPr>
              <a:t>. Het </a:t>
            </a:r>
            <a:r>
              <a:rPr lang="en-US" dirty="0" err="1">
                <a:solidFill>
                  <a:schemeClr val="dk1"/>
                </a:solidFill>
                <a:latin typeface="Calibri"/>
              </a:rPr>
              <a:t>duurt</a:t>
            </a:r>
            <a:r>
              <a:rPr lang="en-US" dirty="0">
                <a:solidFill>
                  <a:schemeClr val="dk1"/>
                </a:solidFill>
                <a:latin typeface="Calibri"/>
              </a:rPr>
              <a:t> </a:t>
            </a:r>
            <a:r>
              <a:rPr lang="en-US" dirty="0" err="1">
                <a:solidFill>
                  <a:schemeClr val="dk1"/>
                </a:solidFill>
                <a:latin typeface="Calibri"/>
              </a:rPr>
              <a:t>langer</a:t>
            </a:r>
            <a:r>
              <a:rPr lang="en-US" dirty="0">
                <a:solidFill>
                  <a:schemeClr val="dk1"/>
                </a:solidFill>
                <a:latin typeface="Calibri"/>
              </a:rPr>
              <a:t>, </a:t>
            </a:r>
            <a:r>
              <a:rPr lang="en-US" dirty="0" err="1">
                <a:solidFill>
                  <a:schemeClr val="dk1"/>
                </a:solidFill>
                <a:latin typeface="Calibri"/>
              </a:rPr>
              <a:t>vraagt</a:t>
            </a:r>
            <a:r>
              <a:rPr lang="en-US" dirty="0">
                <a:solidFill>
                  <a:schemeClr val="dk1"/>
                </a:solidFill>
                <a:latin typeface="Calibri"/>
              </a:rPr>
              <a:t> </a:t>
            </a:r>
            <a:r>
              <a:rPr lang="en-US" dirty="0" err="1">
                <a:solidFill>
                  <a:schemeClr val="dk1"/>
                </a:solidFill>
                <a:latin typeface="Calibri"/>
              </a:rPr>
              <a:t>meer</a:t>
            </a:r>
            <a:r>
              <a:rPr lang="en-US" dirty="0">
                <a:solidFill>
                  <a:schemeClr val="dk1"/>
                </a:solidFill>
                <a:latin typeface="Calibri"/>
              </a:rPr>
              <a:t> </a:t>
            </a:r>
            <a:r>
              <a:rPr lang="en-US" dirty="0" err="1">
                <a:solidFill>
                  <a:schemeClr val="dk1"/>
                </a:solidFill>
                <a:latin typeface="Calibri"/>
              </a:rPr>
              <a:t>tijd</a:t>
            </a:r>
            <a:r>
              <a:rPr lang="en-US" dirty="0">
                <a:solidFill>
                  <a:schemeClr val="dk1"/>
                </a:solidFill>
                <a:latin typeface="Calibri"/>
              </a:rPr>
              <a:t>, om </a:t>
            </a:r>
            <a:r>
              <a:rPr lang="en-US" dirty="0" err="1">
                <a:solidFill>
                  <a:schemeClr val="dk1"/>
                </a:solidFill>
                <a:latin typeface="Calibri"/>
              </a:rPr>
              <a:t>informatie</a:t>
            </a:r>
            <a:r>
              <a:rPr lang="en-US" dirty="0">
                <a:solidFill>
                  <a:schemeClr val="dk1"/>
                </a:solidFill>
                <a:latin typeface="Calibri"/>
              </a:rPr>
              <a:t> op </a:t>
            </a:r>
            <a:r>
              <a:rPr lang="en-US" dirty="0" err="1">
                <a:solidFill>
                  <a:schemeClr val="dk1"/>
                </a:solidFill>
                <a:latin typeface="Calibri"/>
              </a:rPr>
              <a:t>te</a:t>
            </a:r>
            <a:r>
              <a:rPr lang="en-US" dirty="0">
                <a:solidFill>
                  <a:schemeClr val="dk1"/>
                </a:solidFill>
                <a:latin typeface="Calibri"/>
              </a:rPr>
              <a:t> </a:t>
            </a:r>
            <a:r>
              <a:rPr lang="en-US" dirty="0" err="1">
                <a:solidFill>
                  <a:schemeClr val="dk1"/>
                </a:solidFill>
                <a:latin typeface="Calibri"/>
              </a:rPr>
              <a:t>slaan</a:t>
            </a:r>
            <a:r>
              <a:rPr lang="en-US" dirty="0">
                <a:solidFill>
                  <a:schemeClr val="dk1"/>
                </a:solidFill>
                <a:latin typeface="Calibri"/>
              </a:rPr>
              <a:t>. </a:t>
            </a:r>
            <a:r>
              <a:rPr lang="en-US" dirty="0" err="1">
                <a:solidFill>
                  <a:schemeClr val="dk1"/>
                </a:solidFill>
                <a:latin typeface="Calibri"/>
              </a:rPr>
              <a:t>Vluchtige</a:t>
            </a:r>
            <a:r>
              <a:rPr lang="en-US" dirty="0">
                <a:solidFill>
                  <a:schemeClr val="dk1"/>
                </a:solidFill>
                <a:latin typeface="Calibri"/>
              </a:rPr>
              <a:t> </a:t>
            </a:r>
            <a:r>
              <a:rPr lang="en-US" dirty="0" err="1">
                <a:solidFill>
                  <a:schemeClr val="dk1"/>
                </a:solidFill>
                <a:latin typeface="Calibri"/>
              </a:rPr>
              <a:t>zaken</a:t>
            </a:r>
            <a:r>
              <a:rPr lang="en-US" dirty="0">
                <a:solidFill>
                  <a:schemeClr val="dk1"/>
                </a:solidFill>
                <a:latin typeface="Calibri"/>
              </a:rPr>
              <a:t> </a:t>
            </a:r>
            <a:r>
              <a:rPr lang="en-US" dirty="0" err="1">
                <a:solidFill>
                  <a:schemeClr val="dk1"/>
                </a:solidFill>
                <a:latin typeface="Calibri"/>
              </a:rPr>
              <a:t>worden</a:t>
            </a:r>
            <a:r>
              <a:rPr lang="en-US" dirty="0">
                <a:solidFill>
                  <a:schemeClr val="dk1"/>
                </a:solidFill>
                <a:latin typeface="Calibri"/>
              </a:rPr>
              <a:t> </a:t>
            </a:r>
            <a:r>
              <a:rPr lang="en-US" dirty="0" err="1">
                <a:solidFill>
                  <a:schemeClr val="dk1"/>
                </a:solidFill>
                <a:latin typeface="Calibri"/>
              </a:rPr>
              <a:t>snel</a:t>
            </a:r>
            <a:r>
              <a:rPr lang="en-US" dirty="0">
                <a:solidFill>
                  <a:schemeClr val="dk1"/>
                </a:solidFill>
                <a:latin typeface="Calibri"/>
              </a:rPr>
              <a:t> </a:t>
            </a:r>
            <a:r>
              <a:rPr lang="en-US" dirty="0" err="1">
                <a:solidFill>
                  <a:schemeClr val="dk1"/>
                </a:solidFill>
                <a:latin typeface="Calibri"/>
              </a:rPr>
              <a:t>vergeten</a:t>
            </a:r>
            <a:r>
              <a:rPr lang="en-US" dirty="0">
                <a:solidFill>
                  <a:schemeClr val="dk1"/>
                </a:solidFill>
                <a:latin typeface="Calibri"/>
              </a:rPr>
              <a:t>. </a:t>
            </a:r>
            <a:r>
              <a:rPr lang="en-US" b="1" dirty="0" err="1">
                <a:solidFill>
                  <a:schemeClr val="dk1"/>
                </a:solidFill>
                <a:latin typeface="Calibri"/>
              </a:rPr>
              <a:t>Moeilijk</a:t>
            </a:r>
            <a:r>
              <a:rPr lang="en-US" b="1" dirty="0">
                <a:solidFill>
                  <a:schemeClr val="dk1"/>
                </a:solidFill>
                <a:latin typeface="Calibri"/>
              </a:rPr>
              <a:t> </a:t>
            </a:r>
            <a:r>
              <a:rPr lang="en-US" b="1" dirty="0" err="1">
                <a:solidFill>
                  <a:schemeClr val="dk1"/>
                </a:solidFill>
                <a:latin typeface="Calibri"/>
              </a:rPr>
              <a:t>bij</a:t>
            </a:r>
            <a:r>
              <a:rPr lang="en-US" b="1" dirty="0">
                <a:solidFill>
                  <a:schemeClr val="dk1"/>
                </a:solidFill>
                <a:latin typeface="Calibri"/>
              </a:rPr>
              <a:t> Els, want we </a:t>
            </a:r>
            <a:r>
              <a:rPr lang="en-US" b="1" dirty="0" err="1">
                <a:solidFill>
                  <a:schemeClr val="dk1"/>
                </a:solidFill>
                <a:latin typeface="Calibri"/>
              </a:rPr>
              <a:t>lezen</a:t>
            </a:r>
            <a:r>
              <a:rPr lang="en-US" b="1" dirty="0">
                <a:solidFill>
                  <a:schemeClr val="dk1"/>
                </a:solidFill>
                <a:latin typeface="Calibri"/>
              </a:rPr>
              <a:t> </a:t>
            </a:r>
            <a:r>
              <a:rPr lang="en-US" b="1" dirty="0" err="1">
                <a:solidFill>
                  <a:schemeClr val="dk1"/>
                </a:solidFill>
                <a:latin typeface="Calibri"/>
              </a:rPr>
              <a:t>dat</a:t>
            </a:r>
            <a:r>
              <a:rPr lang="en-US" b="1" dirty="0">
                <a:solidFill>
                  <a:schemeClr val="dk1"/>
                </a:solidFill>
                <a:latin typeface="Calibri"/>
              </a:rPr>
              <a:t> er </a:t>
            </a:r>
            <a:r>
              <a:rPr lang="en-US" b="1" dirty="0" err="1">
                <a:solidFill>
                  <a:schemeClr val="dk1"/>
                </a:solidFill>
                <a:latin typeface="Calibri"/>
              </a:rPr>
              <a:t>veel</a:t>
            </a:r>
            <a:r>
              <a:rPr lang="en-US" b="1" dirty="0">
                <a:solidFill>
                  <a:schemeClr val="dk1"/>
                </a:solidFill>
                <a:latin typeface="Calibri"/>
              </a:rPr>
              <a:t> </a:t>
            </a:r>
            <a:r>
              <a:rPr lang="en-US" b="1" dirty="0" err="1">
                <a:solidFill>
                  <a:schemeClr val="dk1"/>
                </a:solidFill>
                <a:latin typeface="Calibri"/>
              </a:rPr>
              <a:t>verschillende</a:t>
            </a:r>
            <a:r>
              <a:rPr lang="en-US" b="1" dirty="0">
                <a:solidFill>
                  <a:schemeClr val="dk1"/>
                </a:solidFill>
                <a:latin typeface="Calibri"/>
              </a:rPr>
              <a:t> </a:t>
            </a:r>
            <a:r>
              <a:rPr lang="en-US" b="1" dirty="0" err="1">
                <a:solidFill>
                  <a:schemeClr val="dk1"/>
                </a:solidFill>
                <a:latin typeface="Calibri"/>
              </a:rPr>
              <a:t>zorgverleners</a:t>
            </a:r>
            <a:r>
              <a:rPr lang="en-US" b="1" dirty="0">
                <a:solidFill>
                  <a:schemeClr val="dk1"/>
                </a:solidFill>
                <a:latin typeface="Calibri"/>
              </a:rPr>
              <a:t> </a:t>
            </a:r>
            <a:r>
              <a:rPr lang="en-US" b="1" dirty="0" err="1">
                <a:solidFill>
                  <a:schemeClr val="dk1"/>
                </a:solidFill>
                <a:latin typeface="Calibri"/>
              </a:rPr>
              <a:t>zullen</a:t>
            </a:r>
            <a:r>
              <a:rPr lang="en-US" b="1" dirty="0">
                <a:solidFill>
                  <a:schemeClr val="dk1"/>
                </a:solidFill>
                <a:latin typeface="Calibri"/>
              </a:rPr>
              <a:t> </a:t>
            </a:r>
            <a:r>
              <a:rPr lang="en-US" b="1" dirty="0" err="1">
                <a:solidFill>
                  <a:schemeClr val="dk1"/>
                </a:solidFill>
                <a:latin typeface="Calibri"/>
              </a:rPr>
              <a:t>langskomen</a:t>
            </a:r>
            <a:r>
              <a:rPr lang="en-US" b="1" dirty="0">
                <a:solidFill>
                  <a:schemeClr val="dk1"/>
                </a:solidFill>
                <a:latin typeface="Calibri"/>
              </a:rPr>
              <a:t> die </a:t>
            </a:r>
            <a:r>
              <a:rPr lang="en-US" b="1" dirty="0" err="1">
                <a:solidFill>
                  <a:schemeClr val="dk1"/>
                </a:solidFill>
                <a:latin typeface="Calibri"/>
              </a:rPr>
              <a:t>andere</a:t>
            </a:r>
            <a:r>
              <a:rPr lang="en-US" b="1" dirty="0">
                <a:solidFill>
                  <a:schemeClr val="dk1"/>
                </a:solidFill>
                <a:latin typeface="Calibri"/>
              </a:rPr>
              <a:t> </a:t>
            </a:r>
            <a:r>
              <a:rPr lang="en-US" b="1" dirty="0" err="1">
                <a:solidFill>
                  <a:schemeClr val="dk1"/>
                </a:solidFill>
                <a:latin typeface="Calibri"/>
              </a:rPr>
              <a:t>zorgtaken</a:t>
            </a:r>
            <a:r>
              <a:rPr lang="en-US" b="1" dirty="0">
                <a:solidFill>
                  <a:schemeClr val="dk1"/>
                </a:solidFill>
                <a:latin typeface="Calibri"/>
              </a:rPr>
              <a:t> </a:t>
            </a:r>
            <a:r>
              <a:rPr lang="en-US" b="1" dirty="0" err="1">
                <a:solidFill>
                  <a:schemeClr val="dk1"/>
                </a:solidFill>
                <a:latin typeface="Calibri"/>
              </a:rPr>
              <a:t>opnemen</a:t>
            </a:r>
            <a:r>
              <a:rPr lang="en-US" b="1" dirty="0">
                <a:solidFill>
                  <a:schemeClr val="dk1"/>
                </a:solidFill>
                <a:latin typeface="Calibri"/>
              </a:rPr>
              <a:t>. Ook </a:t>
            </a:r>
            <a:r>
              <a:rPr lang="en-US" b="1" dirty="0" err="1">
                <a:solidFill>
                  <a:schemeClr val="dk1"/>
                </a:solidFill>
                <a:latin typeface="Calibri"/>
              </a:rPr>
              <a:t>zal</a:t>
            </a:r>
            <a:r>
              <a:rPr lang="en-US" b="1" dirty="0">
                <a:solidFill>
                  <a:schemeClr val="dk1"/>
                </a:solidFill>
                <a:latin typeface="Calibri"/>
              </a:rPr>
              <a:t> er </a:t>
            </a:r>
            <a:r>
              <a:rPr lang="en-US" b="1" dirty="0" err="1">
                <a:solidFill>
                  <a:schemeClr val="dk1"/>
                </a:solidFill>
                <a:latin typeface="Calibri"/>
              </a:rPr>
              <a:t>medicatie</a:t>
            </a:r>
            <a:r>
              <a:rPr lang="en-US" b="1" dirty="0">
                <a:solidFill>
                  <a:schemeClr val="dk1"/>
                </a:solidFill>
                <a:latin typeface="Calibri"/>
              </a:rPr>
              <a:t> </a:t>
            </a:r>
            <a:r>
              <a:rPr lang="en-US" b="1" dirty="0" err="1">
                <a:solidFill>
                  <a:schemeClr val="dk1"/>
                </a:solidFill>
                <a:latin typeface="Calibri"/>
              </a:rPr>
              <a:t>moeten</a:t>
            </a:r>
            <a:r>
              <a:rPr lang="en-US" b="1" dirty="0">
                <a:solidFill>
                  <a:schemeClr val="dk1"/>
                </a:solidFill>
                <a:latin typeface="Calibri"/>
              </a:rPr>
              <a:t> </a:t>
            </a:r>
            <a:r>
              <a:rPr lang="en-US" b="1" dirty="0" err="1">
                <a:solidFill>
                  <a:schemeClr val="dk1"/>
                </a:solidFill>
                <a:latin typeface="Calibri"/>
              </a:rPr>
              <a:t>genomen</a:t>
            </a:r>
            <a:r>
              <a:rPr lang="en-US" b="1" dirty="0">
                <a:solidFill>
                  <a:schemeClr val="dk1"/>
                </a:solidFill>
                <a:latin typeface="Calibri"/>
              </a:rPr>
              <a:t> </a:t>
            </a:r>
            <a:r>
              <a:rPr lang="en-US" b="1" dirty="0" err="1">
                <a:solidFill>
                  <a:schemeClr val="dk1"/>
                </a:solidFill>
                <a:latin typeface="Calibri"/>
              </a:rPr>
              <a:t>worden</a:t>
            </a:r>
            <a:r>
              <a:rPr lang="en-US" b="1" dirty="0">
                <a:solidFill>
                  <a:schemeClr val="dk1"/>
                </a:solidFill>
                <a:latin typeface="Calibri"/>
              </a:rPr>
              <a:t>.</a:t>
            </a:r>
            <a:endParaRPr lang="en-US" b="1" dirty="0">
              <a:solidFill>
                <a:schemeClr val="dk1"/>
              </a:solidFill>
              <a:latin typeface="Calibri"/>
              <a:ea typeface="Calibri"/>
              <a:cs typeface="Calibri"/>
            </a:endParaRPr>
          </a:p>
          <a:p>
            <a:endParaRPr lang="en-US" b="1" dirty="0">
              <a:solidFill>
                <a:schemeClr val="dk1"/>
              </a:solidFill>
              <a:latin typeface="Calibri"/>
            </a:endParaRPr>
          </a:p>
          <a:p>
            <a:r>
              <a:rPr lang="en-US" dirty="0">
                <a:solidFill>
                  <a:schemeClr val="dk1"/>
                </a:solidFill>
                <a:latin typeface="Calibri"/>
              </a:rPr>
              <a:t>-</a:t>
            </a:r>
            <a:r>
              <a:rPr lang="en-US" dirty="0" err="1">
                <a:solidFill>
                  <a:schemeClr val="accent1"/>
                </a:solidFill>
                <a:latin typeface="Calibri"/>
              </a:rPr>
              <a:t>Aandacht</a:t>
            </a:r>
            <a:r>
              <a:rPr lang="en-US" dirty="0">
                <a:solidFill>
                  <a:schemeClr val="accent1"/>
                </a:solidFill>
                <a:latin typeface="Calibri"/>
              </a:rPr>
              <a:t> </a:t>
            </a:r>
            <a:r>
              <a:rPr lang="en-US" dirty="0" err="1">
                <a:solidFill>
                  <a:schemeClr val="accent1"/>
                </a:solidFill>
                <a:latin typeface="Calibri"/>
              </a:rPr>
              <a:t>en</a:t>
            </a:r>
            <a:r>
              <a:rPr lang="en-US" dirty="0">
                <a:solidFill>
                  <a:schemeClr val="accent1"/>
                </a:solidFill>
                <a:latin typeface="Calibri"/>
              </a:rPr>
              <a:t> </a:t>
            </a:r>
            <a:r>
              <a:rPr lang="en-US" dirty="0" err="1">
                <a:solidFill>
                  <a:schemeClr val="accent1"/>
                </a:solidFill>
                <a:latin typeface="Calibri"/>
              </a:rPr>
              <a:t>concentratie</a:t>
            </a:r>
            <a:r>
              <a:rPr lang="en-US" dirty="0">
                <a:solidFill>
                  <a:schemeClr val="dk1"/>
                </a:solidFill>
                <a:latin typeface="Calibri"/>
              </a:rPr>
              <a:t>: </a:t>
            </a:r>
            <a:r>
              <a:rPr lang="en-US" dirty="0" err="1">
                <a:solidFill>
                  <a:schemeClr val="dk1"/>
                </a:solidFill>
                <a:latin typeface="Calibri"/>
              </a:rPr>
              <a:t>Ouderen</a:t>
            </a:r>
            <a:r>
              <a:rPr lang="en-US" dirty="0">
                <a:solidFill>
                  <a:schemeClr val="dk1"/>
                </a:solidFill>
                <a:latin typeface="Calibri"/>
              </a:rPr>
              <a:t> </a:t>
            </a:r>
            <a:r>
              <a:rPr lang="en-US" dirty="0" err="1">
                <a:solidFill>
                  <a:schemeClr val="dk1"/>
                </a:solidFill>
                <a:latin typeface="Calibri"/>
              </a:rPr>
              <a:t>hebben</a:t>
            </a:r>
            <a:r>
              <a:rPr lang="en-US" dirty="0">
                <a:solidFill>
                  <a:schemeClr val="dk1"/>
                </a:solidFill>
                <a:latin typeface="Calibri"/>
              </a:rPr>
              <a:t> </a:t>
            </a:r>
            <a:r>
              <a:rPr lang="en-US" dirty="0" err="1">
                <a:solidFill>
                  <a:schemeClr val="dk1"/>
                </a:solidFill>
                <a:latin typeface="Calibri"/>
              </a:rPr>
              <a:t>meer</a:t>
            </a:r>
            <a:r>
              <a:rPr lang="en-US" dirty="0">
                <a:solidFill>
                  <a:schemeClr val="dk1"/>
                </a:solidFill>
                <a:latin typeface="Calibri"/>
              </a:rPr>
              <a:t> dan in </a:t>
            </a:r>
            <a:r>
              <a:rPr lang="en-US" dirty="0" err="1">
                <a:solidFill>
                  <a:schemeClr val="dk1"/>
                </a:solidFill>
                <a:latin typeface="Calibri"/>
              </a:rPr>
              <a:t>andere</a:t>
            </a:r>
            <a:r>
              <a:rPr lang="en-US" dirty="0">
                <a:solidFill>
                  <a:schemeClr val="dk1"/>
                </a:solidFill>
                <a:latin typeface="Calibri"/>
              </a:rPr>
              <a:t> </a:t>
            </a:r>
            <a:r>
              <a:rPr lang="en-US" dirty="0" err="1">
                <a:solidFill>
                  <a:schemeClr val="dk1"/>
                </a:solidFill>
                <a:latin typeface="Calibri"/>
              </a:rPr>
              <a:t>levensloopfasen</a:t>
            </a:r>
            <a:r>
              <a:rPr lang="en-US" dirty="0">
                <a:solidFill>
                  <a:schemeClr val="dk1"/>
                </a:solidFill>
                <a:latin typeface="Calibri"/>
              </a:rPr>
              <a:t> </a:t>
            </a:r>
            <a:r>
              <a:rPr lang="en-US" dirty="0" err="1">
                <a:solidFill>
                  <a:schemeClr val="dk1"/>
                </a:solidFill>
                <a:latin typeface="Calibri"/>
              </a:rPr>
              <a:t>moeilijkheden</a:t>
            </a:r>
            <a:r>
              <a:rPr lang="en-US" dirty="0">
                <a:solidFill>
                  <a:schemeClr val="dk1"/>
                </a:solidFill>
                <a:latin typeface="Calibri"/>
              </a:rPr>
              <a:t> met het </a:t>
            </a:r>
            <a:r>
              <a:rPr lang="en-US" dirty="0" err="1">
                <a:solidFill>
                  <a:schemeClr val="dk1"/>
                </a:solidFill>
                <a:latin typeface="Calibri"/>
              </a:rPr>
              <a:t>vasthouden</a:t>
            </a:r>
            <a:r>
              <a:rPr lang="en-US" dirty="0">
                <a:solidFill>
                  <a:schemeClr val="dk1"/>
                </a:solidFill>
                <a:latin typeface="Calibri"/>
              </a:rPr>
              <a:t> van </a:t>
            </a:r>
            <a:r>
              <a:rPr lang="en-US" dirty="0" err="1">
                <a:solidFill>
                  <a:schemeClr val="dk1"/>
                </a:solidFill>
                <a:latin typeface="Calibri"/>
              </a:rPr>
              <a:t>aandacht</a:t>
            </a:r>
            <a:r>
              <a:rPr lang="en-US" dirty="0">
                <a:solidFill>
                  <a:schemeClr val="dk1"/>
                </a:solidFill>
                <a:latin typeface="Calibri"/>
              </a:rPr>
              <a:t>. Het </a:t>
            </a:r>
            <a:r>
              <a:rPr lang="en-US" dirty="0" err="1">
                <a:solidFill>
                  <a:schemeClr val="dk1"/>
                </a:solidFill>
                <a:latin typeface="Calibri"/>
              </a:rPr>
              <a:t>lukt</a:t>
            </a:r>
            <a:r>
              <a:rPr lang="en-US" dirty="0">
                <a:solidFill>
                  <a:schemeClr val="dk1"/>
                </a:solidFill>
                <a:latin typeface="Calibri"/>
              </a:rPr>
              <a:t> hen minder </a:t>
            </a:r>
            <a:r>
              <a:rPr lang="en-US" dirty="0" err="1">
                <a:solidFill>
                  <a:schemeClr val="dk1"/>
                </a:solidFill>
                <a:latin typeface="Calibri"/>
              </a:rPr>
              <a:t>goed</a:t>
            </a:r>
            <a:r>
              <a:rPr lang="en-US" dirty="0">
                <a:solidFill>
                  <a:schemeClr val="dk1"/>
                </a:solidFill>
                <a:latin typeface="Calibri"/>
              </a:rPr>
              <a:t> om </a:t>
            </a:r>
            <a:r>
              <a:rPr lang="en-US" dirty="0" err="1">
                <a:solidFill>
                  <a:schemeClr val="dk1"/>
                </a:solidFill>
                <a:latin typeface="Calibri"/>
              </a:rPr>
              <a:t>zich</a:t>
            </a:r>
            <a:r>
              <a:rPr lang="en-US" dirty="0">
                <a:solidFill>
                  <a:schemeClr val="dk1"/>
                </a:solidFill>
                <a:latin typeface="Calibri"/>
              </a:rPr>
              <a:t> (</a:t>
            </a:r>
            <a:r>
              <a:rPr lang="en-US" dirty="0" err="1">
                <a:solidFill>
                  <a:schemeClr val="dk1"/>
                </a:solidFill>
                <a:latin typeface="Calibri"/>
              </a:rPr>
              <a:t>langer</a:t>
            </a:r>
            <a:r>
              <a:rPr lang="en-US" dirty="0">
                <a:solidFill>
                  <a:schemeClr val="dk1"/>
                </a:solidFill>
                <a:latin typeface="Calibri"/>
              </a:rPr>
              <a:t>) </a:t>
            </a:r>
            <a:r>
              <a:rPr lang="en-US" dirty="0" err="1">
                <a:solidFill>
                  <a:schemeClr val="dk1"/>
                </a:solidFill>
                <a:latin typeface="Calibri"/>
              </a:rPr>
              <a:t>te</a:t>
            </a:r>
            <a:r>
              <a:rPr lang="en-US" dirty="0">
                <a:solidFill>
                  <a:schemeClr val="dk1"/>
                </a:solidFill>
                <a:latin typeface="Calibri"/>
              </a:rPr>
              <a:t> </a:t>
            </a:r>
            <a:r>
              <a:rPr lang="en-US" dirty="0" err="1">
                <a:solidFill>
                  <a:schemeClr val="dk1"/>
                </a:solidFill>
                <a:latin typeface="Calibri"/>
              </a:rPr>
              <a:t>concentreren</a:t>
            </a:r>
            <a:r>
              <a:rPr lang="en-US" dirty="0">
                <a:solidFill>
                  <a:schemeClr val="dk1"/>
                </a:solidFill>
                <a:latin typeface="Calibri"/>
              </a:rPr>
              <a:t>. </a:t>
            </a:r>
            <a:r>
              <a:rPr lang="en-US" b="1" dirty="0">
                <a:solidFill>
                  <a:schemeClr val="dk1"/>
                </a:solidFill>
                <a:latin typeface="Calibri"/>
              </a:rPr>
              <a:t>We </a:t>
            </a:r>
            <a:r>
              <a:rPr lang="en-US" b="1" dirty="0" err="1">
                <a:solidFill>
                  <a:schemeClr val="dk1"/>
                </a:solidFill>
                <a:latin typeface="Calibri"/>
              </a:rPr>
              <a:t>lezen</a:t>
            </a:r>
            <a:r>
              <a:rPr lang="en-US" b="1" dirty="0">
                <a:solidFill>
                  <a:schemeClr val="dk1"/>
                </a:solidFill>
                <a:latin typeface="Calibri"/>
              </a:rPr>
              <a:t> in de casus </a:t>
            </a:r>
            <a:r>
              <a:rPr lang="en-US" b="1" dirty="0" err="1">
                <a:solidFill>
                  <a:schemeClr val="dk1"/>
                </a:solidFill>
                <a:latin typeface="Calibri"/>
              </a:rPr>
              <a:t>dat</a:t>
            </a:r>
            <a:r>
              <a:rPr lang="en-US" b="1" dirty="0">
                <a:solidFill>
                  <a:schemeClr val="dk1"/>
                </a:solidFill>
                <a:latin typeface="Calibri"/>
              </a:rPr>
              <a:t> Els </a:t>
            </a:r>
            <a:r>
              <a:rPr lang="en-US" b="1" dirty="0" err="1">
                <a:solidFill>
                  <a:schemeClr val="dk1"/>
                </a:solidFill>
                <a:latin typeface="Calibri"/>
              </a:rPr>
              <a:t>ook</a:t>
            </a:r>
            <a:r>
              <a:rPr lang="en-US" b="1" dirty="0">
                <a:solidFill>
                  <a:schemeClr val="dk1"/>
                </a:solidFill>
                <a:latin typeface="Calibri"/>
              </a:rPr>
              <a:t> </a:t>
            </a:r>
            <a:r>
              <a:rPr lang="en-US" b="1" dirty="0" err="1">
                <a:solidFill>
                  <a:schemeClr val="dk1"/>
                </a:solidFill>
                <a:latin typeface="Calibri"/>
              </a:rPr>
              <a:t>nog</a:t>
            </a:r>
            <a:r>
              <a:rPr lang="en-US" b="1" dirty="0">
                <a:solidFill>
                  <a:schemeClr val="dk1"/>
                </a:solidFill>
                <a:latin typeface="Calibri"/>
              </a:rPr>
              <a:t> </a:t>
            </a:r>
            <a:r>
              <a:rPr lang="en-US" b="1" dirty="0" err="1">
                <a:solidFill>
                  <a:schemeClr val="dk1"/>
                </a:solidFill>
                <a:latin typeface="Calibri"/>
              </a:rPr>
              <a:t>moe</a:t>
            </a:r>
            <a:r>
              <a:rPr lang="en-US" b="1" dirty="0">
                <a:solidFill>
                  <a:schemeClr val="dk1"/>
                </a:solidFill>
                <a:latin typeface="Calibri"/>
              </a:rPr>
              <a:t> is, </a:t>
            </a:r>
            <a:r>
              <a:rPr lang="en-US" b="1" dirty="0" err="1">
                <a:solidFill>
                  <a:schemeClr val="dk1"/>
                </a:solidFill>
                <a:latin typeface="Calibri"/>
              </a:rPr>
              <a:t>een</a:t>
            </a:r>
            <a:r>
              <a:rPr lang="en-US" b="1" dirty="0">
                <a:solidFill>
                  <a:schemeClr val="dk1"/>
                </a:solidFill>
                <a:latin typeface="Calibri"/>
              </a:rPr>
              <a:t> factor die extra </a:t>
            </a:r>
            <a:r>
              <a:rPr lang="en-US" b="1" dirty="0" err="1">
                <a:solidFill>
                  <a:schemeClr val="dk1"/>
                </a:solidFill>
                <a:latin typeface="Calibri"/>
              </a:rPr>
              <a:t>zal</a:t>
            </a:r>
            <a:r>
              <a:rPr lang="en-US" b="1" dirty="0">
                <a:solidFill>
                  <a:schemeClr val="dk1"/>
                </a:solidFill>
                <a:latin typeface="Calibri"/>
              </a:rPr>
              <a:t> </a:t>
            </a:r>
            <a:r>
              <a:rPr lang="en-US" b="1" dirty="0" err="1">
                <a:solidFill>
                  <a:schemeClr val="dk1"/>
                </a:solidFill>
                <a:latin typeface="Calibri"/>
              </a:rPr>
              <a:t>wegen</a:t>
            </a:r>
            <a:r>
              <a:rPr lang="en-US" b="1" dirty="0">
                <a:solidFill>
                  <a:schemeClr val="dk1"/>
                </a:solidFill>
                <a:latin typeface="Calibri"/>
              </a:rPr>
              <a:t> op de </a:t>
            </a:r>
            <a:r>
              <a:rPr lang="en-US" b="1" dirty="0" err="1">
                <a:solidFill>
                  <a:schemeClr val="dk1"/>
                </a:solidFill>
                <a:latin typeface="Calibri"/>
              </a:rPr>
              <a:t>verminderde</a:t>
            </a:r>
            <a:r>
              <a:rPr lang="en-US" b="1" dirty="0">
                <a:solidFill>
                  <a:schemeClr val="dk1"/>
                </a:solidFill>
                <a:latin typeface="Calibri"/>
              </a:rPr>
              <a:t> </a:t>
            </a:r>
            <a:r>
              <a:rPr lang="en-US" b="1" dirty="0" err="1">
                <a:solidFill>
                  <a:schemeClr val="dk1"/>
                </a:solidFill>
                <a:latin typeface="Calibri"/>
              </a:rPr>
              <a:t>aandacht</a:t>
            </a:r>
            <a:r>
              <a:rPr lang="en-US" b="1" dirty="0">
                <a:solidFill>
                  <a:schemeClr val="dk1"/>
                </a:solidFill>
                <a:latin typeface="Calibri"/>
              </a:rPr>
              <a:t> </a:t>
            </a:r>
            <a:r>
              <a:rPr lang="en-US" b="1" dirty="0" err="1">
                <a:solidFill>
                  <a:schemeClr val="dk1"/>
                </a:solidFill>
                <a:latin typeface="Calibri"/>
              </a:rPr>
              <a:t>en</a:t>
            </a:r>
            <a:r>
              <a:rPr lang="en-US" b="1" dirty="0">
                <a:solidFill>
                  <a:schemeClr val="dk1"/>
                </a:solidFill>
                <a:latin typeface="Calibri"/>
              </a:rPr>
              <a:t> </a:t>
            </a:r>
            <a:r>
              <a:rPr lang="en-US" b="1" dirty="0" err="1">
                <a:solidFill>
                  <a:schemeClr val="dk1"/>
                </a:solidFill>
                <a:latin typeface="Calibri"/>
              </a:rPr>
              <a:t>concentratie</a:t>
            </a:r>
            <a:r>
              <a:rPr lang="en-US" b="1" dirty="0">
                <a:solidFill>
                  <a:schemeClr val="dk1"/>
                </a:solidFill>
                <a:latin typeface="Calibri"/>
              </a:rPr>
              <a:t>.</a:t>
            </a:r>
            <a:endParaRPr lang="en-US" b="1" dirty="0">
              <a:solidFill>
                <a:schemeClr val="dk1"/>
              </a:solidFill>
              <a:latin typeface="Calibri"/>
              <a:ea typeface="Calibri"/>
              <a:cs typeface="Calibri"/>
            </a:endParaRPr>
          </a:p>
          <a:p>
            <a:endParaRPr lang="en-US" b="1" dirty="0">
              <a:solidFill>
                <a:schemeClr val="dk1"/>
              </a:solidFill>
              <a:latin typeface="Calibri"/>
              <a:ea typeface="Calibri"/>
              <a:cs typeface="Calibri"/>
            </a:endParaRPr>
          </a:p>
          <a:p>
            <a:r>
              <a:rPr lang="en-US" dirty="0">
                <a:latin typeface="Calibri"/>
                <a:ea typeface="Calibri"/>
                <a:cs typeface="Calibri"/>
              </a:rPr>
              <a:t>-</a:t>
            </a:r>
            <a:r>
              <a:rPr lang="en-US" dirty="0" err="1">
                <a:solidFill>
                  <a:schemeClr val="accent1"/>
                </a:solidFill>
                <a:latin typeface="Calibri"/>
                <a:ea typeface="Calibri"/>
                <a:cs typeface="Calibri"/>
              </a:rPr>
              <a:t>Tijd</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en</a:t>
            </a:r>
            <a:r>
              <a:rPr lang="en-US" dirty="0">
                <a:solidFill>
                  <a:schemeClr val="accent1"/>
                </a:solidFill>
                <a:latin typeface="Calibri"/>
                <a:ea typeface="Calibri"/>
                <a:cs typeface="Calibri"/>
              </a:rPr>
              <a:t> </a:t>
            </a:r>
            <a:r>
              <a:rPr lang="en-US" dirty="0" err="1">
                <a:solidFill>
                  <a:schemeClr val="accent1"/>
                </a:solidFill>
                <a:latin typeface="Calibri"/>
                <a:ea typeface="Calibri"/>
                <a:cs typeface="Calibri"/>
              </a:rPr>
              <a:t>oriëntatie</a:t>
            </a:r>
            <a:r>
              <a:rPr lang="en-US" dirty="0">
                <a:latin typeface="Calibri"/>
                <a:ea typeface="Calibri"/>
                <a:cs typeface="Calibri"/>
              </a:rPr>
              <a:t>: </a:t>
            </a:r>
            <a:r>
              <a:rPr lang="en-US" dirty="0" err="1">
                <a:latin typeface="Calibri"/>
                <a:ea typeface="Calibri"/>
                <a:cs typeface="Calibri"/>
              </a:rPr>
              <a:t>Ouderen</a:t>
            </a:r>
            <a:r>
              <a:rPr lang="en-US" dirty="0">
                <a:latin typeface="Calibri"/>
                <a:ea typeface="Calibri"/>
                <a:cs typeface="Calibri"/>
              </a:rPr>
              <a:t> </a:t>
            </a:r>
            <a:r>
              <a:rPr lang="en-US" dirty="0" err="1">
                <a:latin typeface="Calibri"/>
                <a:ea typeface="Calibri"/>
                <a:cs typeface="Calibri"/>
              </a:rPr>
              <a:t>hebben</a:t>
            </a:r>
            <a:r>
              <a:rPr lang="en-US" dirty="0">
                <a:latin typeface="Calibri"/>
                <a:ea typeface="Calibri"/>
                <a:cs typeface="Calibri"/>
              </a:rPr>
              <a:t> </a:t>
            </a:r>
            <a:r>
              <a:rPr lang="en-US" dirty="0" err="1">
                <a:latin typeface="Calibri"/>
                <a:ea typeface="Calibri"/>
                <a:cs typeface="Calibri"/>
              </a:rPr>
              <a:t>meer</a:t>
            </a:r>
            <a:r>
              <a:rPr lang="en-US" dirty="0">
                <a:latin typeface="Calibri"/>
                <a:ea typeface="Calibri"/>
                <a:cs typeface="Calibri"/>
              </a:rPr>
              <a:t> last om </a:t>
            </a:r>
            <a:r>
              <a:rPr lang="en-US" dirty="0" err="1">
                <a:latin typeface="Calibri"/>
                <a:ea typeface="Calibri"/>
                <a:cs typeface="Calibri"/>
              </a:rPr>
              <a:t>zich</a:t>
            </a:r>
            <a:r>
              <a:rPr lang="en-US" dirty="0">
                <a:latin typeface="Calibri"/>
                <a:ea typeface="Calibri"/>
                <a:cs typeface="Calibri"/>
              </a:rPr>
              <a:t> </a:t>
            </a:r>
            <a:r>
              <a:rPr lang="en-US" dirty="0" err="1">
                <a:latin typeface="Calibri"/>
                <a:ea typeface="Calibri"/>
                <a:cs typeface="Calibri"/>
              </a:rPr>
              <a:t>te</a:t>
            </a:r>
            <a:r>
              <a:rPr lang="en-US" dirty="0">
                <a:latin typeface="Calibri"/>
                <a:ea typeface="Calibri"/>
                <a:cs typeface="Calibri"/>
              </a:rPr>
              <a:t> </a:t>
            </a:r>
            <a:r>
              <a:rPr lang="en-US" dirty="0" err="1">
                <a:latin typeface="Calibri"/>
                <a:ea typeface="Calibri"/>
                <a:cs typeface="Calibri"/>
              </a:rPr>
              <a:t>oriënteren</a:t>
            </a:r>
            <a:r>
              <a:rPr lang="en-US" dirty="0">
                <a:latin typeface="Calibri"/>
                <a:ea typeface="Calibri"/>
                <a:cs typeface="Calibri"/>
              </a:rPr>
              <a:t> in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veranderende</a:t>
            </a:r>
            <a:r>
              <a:rPr lang="en-US" dirty="0">
                <a:latin typeface="Calibri"/>
                <a:ea typeface="Calibri"/>
                <a:cs typeface="Calibri"/>
              </a:rPr>
              <a:t> </a:t>
            </a:r>
            <a:r>
              <a:rPr lang="en-US" dirty="0" err="1">
                <a:latin typeface="Calibri"/>
                <a:ea typeface="Calibri"/>
                <a:cs typeface="Calibri"/>
              </a:rPr>
              <a:t>ruimte</a:t>
            </a:r>
            <a:r>
              <a:rPr lang="en-US" dirty="0">
                <a:latin typeface="Calibri"/>
                <a:ea typeface="Calibri"/>
                <a:cs typeface="Calibri"/>
              </a:rPr>
              <a:t>. </a:t>
            </a:r>
            <a:r>
              <a:rPr lang="en-US" dirty="0" err="1">
                <a:latin typeface="Calibri"/>
                <a:ea typeface="Calibri"/>
                <a:cs typeface="Calibri"/>
              </a:rPr>
              <a:t>Zeker</a:t>
            </a:r>
            <a:r>
              <a:rPr lang="en-US" dirty="0">
                <a:latin typeface="Calibri"/>
                <a:ea typeface="Calibri"/>
                <a:cs typeface="Calibri"/>
              </a:rPr>
              <a:t> </a:t>
            </a:r>
            <a:r>
              <a:rPr lang="en-US" dirty="0" err="1">
                <a:latin typeface="Calibri"/>
                <a:ea typeface="Calibri"/>
                <a:cs typeface="Calibri"/>
              </a:rPr>
              <a:t>na</a:t>
            </a:r>
            <a:r>
              <a:rPr lang="en-US" dirty="0">
                <a:latin typeface="Calibri"/>
                <a:ea typeface="Calibri"/>
                <a:cs typeface="Calibri"/>
              </a:rPr>
              <a:t>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operatie</a:t>
            </a:r>
            <a:r>
              <a:rPr lang="en-US" dirty="0">
                <a:latin typeface="Calibri"/>
                <a:ea typeface="Calibri"/>
                <a:cs typeface="Calibri"/>
              </a:rPr>
              <a:t> </a:t>
            </a:r>
            <a:r>
              <a:rPr lang="en-US" dirty="0" err="1">
                <a:latin typeface="Calibri"/>
                <a:ea typeface="Calibri"/>
                <a:cs typeface="Calibri"/>
              </a:rPr>
              <a:t>waarbij</a:t>
            </a:r>
            <a:r>
              <a:rPr lang="en-US" dirty="0">
                <a:latin typeface="Calibri"/>
                <a:ea typeface="Calibri"/>
                <a:cs typeface="Calibri"/>
              </a:rPr>
              <a:t>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zorgvrager</a:t>
            </a:r>
            <a:r>
              <a:rPr lang="en-US" dirty="0">
                <a:latin typeface="Calibri"/>
                <a:ea typeface="Calibri"/>
                <a:cs typeface="Calibri"/>
              </a:rPr>
              <a:t> </a:t>
            </a:r>
            <a:r>
              <a:rPr lang="en-US" dirty="0" err="1">
                <a:latin typeface="Calibri"/>
                <a:ea typeface="Calibri"/>
                <a:cs typeface="Calibri"/>
              </a:rPr>
              <a:t>enige</a:t>
            </a:r>
            <a:r>
              <a:rPr lang="en-US" dirty="0">
                <a:latin typeface="Calibri"/>
                <a:ea typeface="Calibri"/>
                <a:cs typeface="Calibri"/>
              </a:rPr>
              <a:t> </a:t>
            </a:r>
            <a:r>
              <a:rPr lang="en-US" dirty="0" err="1">
                <a:latin typeface="Calibri"/>
                <a:ea typeface="Calibri"/>
                <a:cs typeface="Calibri"/>
              </a:rPr>
              <a:t>tijd</a:t>
            </a:r>
            <a:r>
              <a:rPr lang="en-US" dirty="0">
                <a:latin typeface="Calibri"/>
                <a:ea typeface="Calibri"/>
                <a:cs typeface="Calibri"/>
              </a:rPr>
              <a:t> in het </a:t>
            </a:r>
            <a:r>
              <a:rPr lang="en-US" dirty="0" err="1">
                <a:latin typeface="Calibri"/>
                <a:ea typeface="Calibri"/>
                <a:cs typeface="Calibri"/>
              </a:rPr>
              <a:t>ziekenhuis</a:t>
            </a:r>
            <a:r>
              <a:rPr lang="en-US" dirty="0">
                <a:latin typeface="Calibri"/>
                <a:ea typeface="Calibri"/>
                <a:cs typeface="Calibri"/>
              </a:rPr>
              <a:t> lag, </a:t>
            </a:r>
            <a:r>
              <a:rPr lang="en-US" dirty="0" err="1">
                <a:latin typeface="Calibri"/>
                <a:ea typeface="Calibri"/>
                <a:cs typeface="Calibri"/>
              </a:rPr>
              <a:t>kan</a:t>
            </a:r>
            <a:r>
              <a:rPr lang="en-US" dirty="0">
                <a:latin typeface="Calibri"/>
                <a:ea typeface="Calibri"/>
                <a:cs typeface="Calibri"/>
              </a:rPr>
              <a:t> </a:t>
            </a:r>
            <a:r>
              <a:rPr lang="en-US" dirty="0" err="1">
                <a:latin typeface="Calibri"/>
                <a:ea typeface="Calibri"/>
                <a:cs typeface="Calibri"/>
              </a:rPr>
              <a:t>dat</a:t>
            </a:r>
            <a:r>
              <a:rPr lang="en-US" dirty="0">
                <a:latin typeface="Calibri"/>
                <a:ea typeface="Calibri"/>
                <a:cs typeface="Calibri"/>
              </a:rPr>
              <a:t> </a:t>
            </a:r>
            <a:r>
              <a:rPr lang="en-US" dirty="0" err="1">
                <a:latin typeface="Calibri"/>
                <a:ea typeface="Calibri"/>
                <a:cs typeface="Calibri"/>
              </a:rPr>
              <a:t>lastiger</a:t>
            </a:r>
            <a:r>
              <a:rPr lang="en-US" dirty="0">
                <a:latin typeface="Calibri"/>
                <a:ea typeface="Calibri"/>
                <a:cs typeface="Calibri"/>
              </a:rPr>
              <a:t> </a:t>
            </a:r>
            <a:r>
              <a:rPr lang="en-US" dirty="0" err="1">
                <a:latin typeface="Calibri"/>
                <a:ea typeface="Calibri"/>
                <a:cs typeface="Calibri"/>
              </a:rPr>
              <a:t>zijn</a:t>
            </a:r>
            <a:r>
              <a:rPr lang="en-US" dirty="0">
                <a:latin typeface="Calibri"/>
                <a:ea typeface="Calibri"/>
                <a:cs typeface="Calibri"/>
              </a:rPr>
              <a:t>. </a:t>
            </a:r>
            <a:r>
              <a:rPr lang="en-US" b="1" dirty="0">
                <a:latin typeface="Calibri"/>
                <a:ea typeface="Calibri"/>
                <a:cs typeface="Calibri"/>
              </a:rPr>
              <a:t>Bij Els </a:t>
            </a:r>
            <a:r>
              <a:rPr lang="en-US" b="1" dirty="0" err="1">
                <a:latin typeface="Calibri"/>
                <a:ea typeface="Calibri"/>
                <a:cs typeface="Calibri"/>
              </a:rPr>
              <a:t>valt</a:t>
            </a:r>
            <a:r>
              <a:rPr lang="en-US" b="1" dirty="0">
                <a:latin typeface="Calibri"/>
                <a:ea typeface="Calibri"/>
                <a:cs typeface="Calibri"/>
              </a:rPr>
              <a:t> op </a:t>
            </a:r>
            <a:r>
              <a:rPr lang="en-US" b="1" dirty="0" err="1">
                <a:latin typeface="Calibri"/>
                <a:ea typeface="Calibri"/>
                <a:cs typeface="Calibri"/>
              </a:rPr>
              <a:t>dat</a:t>
            </a:r>
            <a:r>
              <a:rPr lang="en-US" b="1" dirty="0">
                <a:latin typeface="Calibri"/>
                <a:ea typeface="Calibri"/>
                <a:cs typeface="Calibri"/>
              </a:rPr>
              <a:t> </a:t>
            </a:r>
            <a:r>
              <a:rPr lang="en-US" b="1" dirty="0" err="1">
                <a:latin typeface="Calibri"/>
                <a:ea typeface="Calibri"/>
                <a:cs typeface="Calibri"/>
              </a:rPr>
              <a:t>verward</a:t>
            </a:r>
            <a:r>
              <a:rPr lang="en-US" b="1" dirty="0">
                <a:latin typeface="Calibri"/>
                <a:ea typeface="Calibri"/>
                <a:cs typeface="Calibri"/>
              </a:rPr>
              <a:t> </a:t>
            </a:r>
            <a:r>
              <a:rPr lang="en-US" b="1" dirty="0" err="1">
                <a:latin typeface="Calibri"/>
                <a:ea typeface="Calibri"/>
                <a:cs typeface="Calibri"/>
              </a:rPr>
              <a:t>kon</a:t>
            </a:r>
            <a:r>
              <a:rPr lang="en-US" b="1" dirty="0">
                <a:latin typeface="Calibri"/>
                <a:ea typeface="Calibri"/>
                <a:cs typeface="Calibri"/>
              </a:rPr>
              <a:t> </a:t>
            </a:r>
            <a:r>
              <a:rPr lang="en-US" b="1" dirty="0" err="1">
                <a:latin typeface="Calibri"/>
                <a:ea typeface="Calibri"/>
                <a:cs typeface="Calibri"/>
              </a:rPr>
              <a:t>zijn</a:t>
            </a:r>
            <a:r>
              <a:rPr lang="en-US" b="1" dirty="0">
                <a:latin typeface="Calibri"/>
                <a:ea typeface="Calibri"/>
                <a:cs typeface="Calibri"/>
              </a:rPr>
              <a:t>: </a:t>
            </a:r>
            <a:r>
              <a:rPr lang="en-US" b="1" dirty="0" err="1">
                <a:latin typeface="Calibri"/>
                <a:ea typeface="Calibri"/>
                <a:cs typeface="Calibri"/>
              </a:rPr>
              <a:t>waar</a:t>
            </a:r>
            <a:r>
              <a:rPr lang="en-US" b="1" dirty="0">
                <a:latin typeface="Calibri"/>
                <a:ea typeface="Calibri"/>
                <a:cs typeface="Calibri"/>
              </a:rPr>
              <a:t> ben </a:t>
            </a:r>
            <a:r>
              <a:rPr lang="en-US" b="1" dirty="0" err="1">
                <a:latin typeface="Calibri"/>
                <a:ea typeface="Calibri"/>
                <a:cs typeface="Calibri"/>
              </a:rPr>
              <a:t>ik</a:t>
            </a:r>
            <a:r>
              <a:rPr lang="en-US" b="1" dirty="0">
                <a:latin typeface="Calibri"/>
                <a:ea typeface="Calibri"/>
                <a:cs typeface="Calibri"/>
              </a:rPr>
              <a:t>, </a:t>
            </a:r>
            <a:r>
              <a:rPr lang="en-US" b="1" dirty="0" err="1">
                <a:latin typeface="Calibri"/>
                <a:ea typeface="Calibri"/>
                <a:cs typeface="Calibri"/>
              </a:rPr>
              <a:t>waarom</a:t>
            </a:r>
            <a:r>
              <a:rPr lang="en-US" b="1" dirty="0">
                <a:latin typeface="Calibri"/>
                <a:ea typeface="Calibri"/>
                <a:cs typeface="Calibri"/>
              </a:rPr>
              <a:t> ben </a:t>
            </a:r>
            <a:r>
              <a:rPr lang="en-US" b="1" dirty="0" err="1">
                <a:latin typeface="Calibri"/>
                <a:ea typeface="Calibri"/>
                <a:cs typeface="Calibri"/>
              </a:rPr>
              <a:t>ik</a:t>
            </a:r>
            <a:r>
              <a:rPr lang="en-US" b="1" dirty="0">
                <a:latin typeface="Calibri"/>
                <a:ea typeface="Calibri"/>
                <a:cs typeface="Calibri"/>
              </a:rPr>
              <a:t> </a:t>
            </a:r>
            <a:r>
              <a:rPr lang="en-US" b="1" dirty="0" err="1">
                <a:latin typeface="Calibri"/>
                <a:ea typeface="Calibri"/>
                <a:cs typeface="Calibri"/>
              </a:rPr>
              <a:t>hier</a:t>
            </a:r>
            <a:r>
              <a:rPr lang="en-US" b="1" dirty="0">
                <a:latin typeface="Calibri"/>
                <a:ea typeface="Calibri"/>
                <a:cs typeface="Calibri"/>
              </a:rPr>
              <a:t>. Ze </a:t>
            </a:r>
            <a:r>
              <a:rPr lang="en-US" b="1" dirty="0" err="1">
                <a:latin typeface="Calibri"/>
                <a:ea typeface="Calibri"/>
                <a:cs typeface="Calibri"/>
              </a:rPr>
              <a:t>verbleef</a:t>
            </a:r>
            <a:r>
              <a:rPr lang="en-US" b="1" dirty="0">
                <a:latin typeface="Calibri"/>
                <a:ea typeface="Calibri"/>
                <a:cs typeface="Calibri"/>
              </a:rPr>
              <a:t> </a:t>
            </a:r>
            <a:r>
              <a:rPr lang="en-US" b="1" dirty="0" err="1">
                <a:latin typeface="Calibri"/>
                <a:ea typeface="Calibri"/>
                <a:cs typeface="Calibri"/>
              </a:rPr>
              <a:t>ook</a:t>
            </a:r>
            <a:r>
              <a:rPr lang="en-US" b="1" dirty="0">
                <a:latin typeface="Calibri"/>
                <a:ea typeface="Calibri"/>
                <a:cs typeface="Calibri"/>
              </a:rPr>
              <a:t> al </a:t>
            </a:r>
            <a:r>
              <a:rPr lang="en-US" b="1" dirty="0" err="1">
                <a:latin typeface="Calibri"/>
                <a:ea typeface="Calibri"/>
                <a:cs typeface="Calibri"/>
              </a:rPr>
              <a:t>ruime</a:t>
            </a:r>
            <a:r>
              <a:rPr lang="en-US" b="1" dirty="0">
                <a:latin typeface="Calibri"/>
                <a:ea typeface="Calibri"/>
                <a:cs typeface="Calibri"/>
              </a:rPr>
              <a:t> </a:t>
            </a:r>
            <a:r>
              <a:rPr lang="en-US" b="1" dirty="0" err="1">
                <a:latin typeface="Calibri"/>
                <a:ea typeface="Calibri"/>
                <a:cs typeface="Calibri"/>
              </a:rPr>
              <a:t>tijd</a:t>
            </a:r>
            <a:r>
              <a:rPr lang="en-US" b="1" dirty="0">
                <a:latin typeface="Calibri"/>
                <a:ea typeface="Calibri"/>
                <a:cs typeface="Calibri"/>
              </a:rPr>
              <a:t> in </a:t>
            </a:r>
            <a:r>
              <a:rPr lang="en-US" b="1" dirty="0" err="1">
                <a:latin typeface="Calibri"/>
                <a:ea typeface="Calibri"/>
                <a:cs typeface="Calibri"/>
              </a:rPr>
              <a:t>ziekenhuis</a:t>
            </a:r>
            <a:r>
              <a:rPr lang="en-US" b="1" dirty="0">
                <a:latin typeface="Calibri"/>
                <a:ea typeface="Calibri"/>
                <a:cs typeface="Calibri"/>
              </a:rPr>
              <a:t> </a:t>
            </a:r>
            <a:r>
              <a:rPr lang="en-US" b="1" dirty="0" err="1">
                <a:latin typeface="Calibri"/>
                <a:ea typeface="Calibri"/>
                <a:cs typeface="Calibri"/>
              </a:rPr>
              <a:t>en</a:t>
            </a:r>
            <a:r>
              <a:rPr lang="en-US" b="1" dirty="0">
                <a:latin typeface="Calibri"/>
                <a:ea typeface="Calibri"/>
                <a:cs typeface="Calibri"/>
              </a:rPr>
              <a:t> </a:t>
            </a:r>
            <a:r>
              <a:rPr lang="en-US" b="1" dirty="0" err="1">
                <a:latin typeface="Calibri"/>
                <a:ea typeface="Calibri"/>
                <a:cs typeface="Calibri"/>
              </a:rPr>
              <a:t>herstelverblijf</a:t>
            </a:r>
            <a:r>
              <a:rPr lang="en-US" b="1" dirty="0">
                <a:latin typeface="Calibri"/>
                <a:ea typeface="Calibri"/>
                <a:cs typeface="Calibri"/>
              </a:rPr>
              <a:t>, </a:t>
            </a:r>
            <a:r>
              <a:rPr lang="en-US" b="1" dirty="0" err="1">
                <a:latin typeface="Calibri"/>
                <a:ea typeface="Calibri"/>
                <a:cs typeface="Calibri"/>
              </a:rPr>
              <a:t>dat</a:t>
            </a:r>
            <a:r>
              <a:rPr lang="en-US" b="1" dirty="0">
                <a:latin typeface="Calibri"/>
                <a:ea typeface="Calibri"/>
                <a:cs typeface="Calibri"/>
              </a:rPr>
              <a:t> is best lang om </a:t>
            </a:r>
            <a:r>
              <a:rPr lang="en-US" b="1" dirty="0" err="1">
                <a:latin typeface="Calibri"/>
                <a:ea typeface="Calibri"/>
                <a:cs typeface="Calibri"/>
              </a:rPr>
              <a:t>daarna</a:t>
            </a:r>
            <a:r>
              <a:rPr lang="en-US" b="1" dirty="0">
                <a:latin typeface="Calibri"/>
                <a:ea typeface="Calibri"/>
                <a:cs typeface="Calibri"/>
              </a:rPr>
              <a:t> </a:t>
            </a:r>
            <a:r>
              <a:rPr lang="en-US" b="1" dirty="0" err="1">
                <a:latin typeface="Calibri"/>
                <a:ea typeface="Calibri"/>
                <a:cs typeface="Calibri"/>
              </a:rPr>
              <a:t>opnieuw</a:t>
            </a:r>
            <a:r>
              <a:rPr lang="en-US" b="1" dirty="0">
                <a:latin typeface="Calibri"/>
                <a:ea typeface="Calibri"/>
                <a:cs typeface="Calibri"/>
              </a:rPr>
              <a:t> </a:t>
            </a:r>
            <a:r>
              <a:rPr lang="en-US" b="1" dirty="0" err="1">
                <a:latin typeface="Calibri"/>
                <a:ea typeface="Calibri"/>
                <a:cs typeface="Calibri"/>
              </a:rPr>
              <a:t>terug</a:t>
            </a:r>
            <a:r>
              <a:rPr lang="en-US" b="1" dirty="0">
                <a:latin typeface="Calibri"/>
                <a:ea typeface="Calibri"/>
                <a:cs typeface="Calibri"/>
              </a:rPr>
              <a:t> </a:t>
            </a:r>
            <a:r>
              <a:rPr lang="en-US" b="1" dirty="0" err="1">
                <a:latin typeface="Calibri"/>
                <a:ea typeface="Calibri"/>
                <a:cs typeface="Calibri"/>
              </a:rPr>
              <a:t>te</a:t>
            </a:r>
            <a:r>
              <a:rPr lang="en-US" b="1" dirty="0">
                <a:latin typeface="Calibri"/>
                <a:ea typeface="Calibri"/>
                <a:cs typeface="Calibri"/>
              </a:rPr>
              <a:t> </a:t>
            </a:r>
            <a:r>
              <a:rPr lang="en-US" b="1" dirty="0" err="1">
                <a:latin typeface="Calibri"/>
                <a:ea typeface="Calibri"/>
                <a:cs typeface="Calibri"/>
              </a:rPr>
              <a:t>keren</a:t>
            </a:r>
            <a:r>
              <a:rPr lang="en-US" b="1" dirty="0">
                <a:latin typeface="Calibri"/>
                <a:ea typeface="Calibri"/>
                <a:cs typeface="Calibri"/>
              </a:rPr>
              <a:t> </a:t>
            </a:r>
            <a:r>
              <a:rPr lang="en-US" b="1" dirty="0" err="1">
                <a:latin typeface="Calibri"/>
                <a:ea typeface="Calibri"/>
                <a:cs typeface="Calibri"/>
              </a:rPr>
              <a:t>naar</a:t>
            </a:r>
            <a:r>
              <a:rPr lang="en-US" b="1" dirty="0">
                <a:latin typeface="Calibri"/>
                <a:ea typeface="Calibri"/>
                <a:cs typeface="Calibri"/>
              </a:rPr>
              <a:t> </a:t>
            </a:r>
            <a:r>
              <a:rPr lang="en-US" b="1" dirty="0" err="1">
                <a:latin typeface="Calibri"/>
                <a:ea typeface="Calibri"/>
                <a:cs typeface="Calibri"/>
              </a:rPr>
              <a:t>een</a:t>
            </a:r>
            <a:r>
              <a:rPr lang="en-US" b="1" dirty="0">
                <a:latin typeface="Calibri"/>
                <a:ea typeface="Calibri"/>
                <a:cs typeface="Calibri"/>
              </a:rPr>
              <a:t> </a:t>
            </a:r>
            <a:r>
              <a:rPr lang="en-US" b="1" dirty="0" err="1">
                <a:latin typeface="Calibri"/>
                <a:ea typeface="Calibri"/>
                <a:cs typeface="Calibri"/>
              </a:rPr>
              <a:t>andere</a:t>
            </a:r>
            <a:r>
              <a:rPr lang="en-US" b="1" dirty="0">
                <a:latin typeface="Calibri"/>
                <a:ea typeface="Calibri"/>
                <a:cs typeface="Calibri"/>
              </a:rPr>
              <a:t> </a:t>
            </a:r>
            <a:r>
              <a:rPr lang="en-US" b="1" dirty="0" err="1">
                <a:latin typeface="Calibri"/>
                <a:ea typeface="Calibri"/>
                <a:cs typeface="Calibri"/>
              </a:rPr>
              <a:t>omgeving</a:t>
            </a:r>
            <a:r>
              <a:rPr lang="en-US" b="1" dirty="0">
                <a:latin typeface="Calibri"/>
                <a:ea typeface="Calibri"/>
                <a:cs typeface="Calibri"/>
              </a:rPr>
              <a:t>. Ook al is </a:t>
            </a:r>
            <a:r>
              <a:rPr lang="en-US" b="1" dirty="0" err="1">
                <a:latin typeface="Calibri"/>
                <a:ea typeface="Calibri"/>
                <a:cs typeface="Calibri"/>
              </a:rPr>
              <a:t>dat</a:t>
            </a:r>
            <a:r>
              <a:rPr lang="en-US" b="1" dirty="0">
                <a:latin typeface="Calibri"/>
                <a:ea typeface="Calibri"/>
                <a:cs typeface="Calibri"/>
              </a:rPr>
              <a:t> </a:t>
            </a:r>
            <a:r>
              <a:rPr lang="en-US" b="1" dirty="0" err="1">
                <a:latin typeface="Calibri"/>
                <a:ea typeface="Calibri"/>
                <a:cs typeface="Calibri"/>
              </a:rPr>
              <a:t>haar</a:t>
            </a:r>
            <a:r>
              <a:rPr lang="en-US" b="1" dirty="0">
                <a:latin typeface="Calibri"/>
                <a:ea typeface="Calibri"/>
                <a:cs typeface="Calibri"/>
              </a:rPr>
              <a:t> </a:t>
            </a:r>
            <a:r>
              <a:rPr lang="en-US" b="1" dirty="0" err="1">
                <a:latin typeface="Calibri"/>
                <a:ea typeface="Calibri"/>
                <a:cs typeface="Calibri"/>
              </a:rPr>
              <a:t>thuis</a:t>
            </a:r>
            <a:r>
              <a:rPr lang="en-US" b="1" dirty="0">
                <a:latin typeface="Calibri"/>
                <a:ea typeface="Calibri"/>
                <a:cs typeface="Calibri"/>
              </a:rPr>
              <a:t>.</a:t>
            </a:r>
            <a:br>
              <a:rPr lang="en-US" dirty="0">
                <a:latin typeface="Calibri"/>
                <a:ea typeface="Calibri"/>
                <a:cs typeface="Calibri"/>
              </a:rPr>
            </a:br>
            <a:endParaRPr lang="en-US">
              <a:solidFill>
                <a:schemeClr val="dk1"/>
              </a:solidFill>
              <a:latin typeface="Calibri"/>
              <a:ea typeface="Calibri"/>
              <a:cs typeface="Calibri"/>
            </a:endParaRPr>
          </a:p>
          <a:p>
            <a:endParaRPr lang="en-US" dirty="0">
              <a:latin typeface="Calibri"/>
              <a:ea typeface="Calibri"/>
              <a:cs typeface="Calibri"/>
            </a:endParaRPr>
          </a:p>
        </p:txBody>
      </p:sp>
    </p:spTree>
    <p:extLst>
      <p:ext uri="{BB962C8B-B14F-4D97-AF65-F5344CB8AC3E}">
        <p14:creationId xmlns:p14="http://schemas.microsoft.com/office/powerpoint/2010/main" val="3705821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615D3-D00A-A931-477D-3EC4A5A4D437}"/>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D890D2C3-9A07-031B-C61C-06A3D1AECF66}"/>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Mogelijke </a:t>
            </a:r>
            <a:r>
              <a:rPr lang="nl-NL" sz="3100" b="1">
                <a:solidFill>
                  <a:schemeClr val="accent1"/>
                </a:solidFill>
                <a:latin typeface="Calibri Light"/>
                <a:ea typeface="Roboto"/>
                <a:cs typeface="Calibri Light"/>
              </a:rPr>
              <a:t>conclusie </a:t>
            </a:r>
            <a:r>
              <a:rPr lang="nl-NL" sz="29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2900" b="1">
              <a:solidFill>
                <a:prstClr val="black"/>
              </a:solidFill>
              <a:latin typeface="Calibri Light"/>
              <a:ea typeface="Roboto"/>
              <a:cs typeface="Calibri Light"/>
            </a:endParaRPr>
          </a:p>
          <a:p>
            <a:pPr marL="0" indent="0">
              <a:spcBef>
                <a:spcPts val="0"/>
              </a:spcBef>
              <a:buNone/>
            </a:pPr>
            <a:r>
              <a:rPr lang="en-US" sz="2000" b="1">
                <a:solidFill>
                  <a:schemeClr val="dk1"/>
                </a:solidFill>
                <a:latin typeface="Calibri"/>
                <a:ea typeface="Calibri"/>
                <a:cs typeface="Calibri"/>
              </a:rPr>
              <a:t>Tips </a:t>
            </a:r>
            <a:r>
              <a:rPr lang="en-US" sz="2000" b="1" err="1">
                <a:solidFill>
                  <a:schemeClr val="dk1"/>
                </a:solidFill>
                <a:latin typeface="Calibri"/>
                <a:ea typeface="Calibri"/>
                <a:cs typeface="Calibri"/>
              </a:rPr>
              <a:t>voor</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mantelzorgers</a:t>
            </a:r>
            <a:r>
              <a:rPr lang="en-US" sz="2000" b="1">
                <a:solidFill>
                  <a:schemeClr val="dk1"/>
                </a:solidFill>
                <a:latin typeface="Calibri"/>
                <a:ea typeface="Calibri"/>
                <a:cs typeface="Calibri"/>
              </a:rPr>
              <a:t> van Els, </a:t>
            </a:r>
            <a:r>
              <a:rPr lang="en-US" sz="2000" b="1" err="1">
                <a:solidFill>
                  <a:schemeClr val="dk1"/>
                </a:solidFill>
                <a:latin typeface="Calibri"/>
                <a:ea typeface="Calibri"/>
                <a:cs typeface="Calibri"/>
              </a:rPr>
              <a:t>rekening</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houdend</a:t>
            </a:r>
            <a:r>
              <a:rPr lang="en-US" sz="2000" b="1">
                <a:solidFill>
                  <a:schemeClr val="dk1"/>
                </a:solidFill>
                <a:latin typeface="Calibri"/>
                <a:ea typeface="Calibri"/>
                <a:cs typeface="Calibri"/>
              </a:rPr>
              <a:t> met </a:t>
            </a:r>
            <a:r>
              <a:rPr lang="en-US" sz="2000" b="1" err="1">
                <a:solidFill>
                  <a:schemeClr val="dk1"/>
                </a:solidFill>
                <a:latin typeface="Calibri"/>
                <a:ea typeface="Calibri"/>
                <a:cs typeface="Calibri"/>
              </a:rPr>
              <a:t>haar</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cognitieve</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uitdagingen</a:t>
            </a:r>
            <a:r>
              <a:rPr lang="en-US" sz="2000" b="1">
                <a:solidFill>
                  <a:schemeClr val="dk1"/>
                </a:solidFill>
                <a:latin typeface="Calibri"/>
                <a:ea typeface="Calibri"/>
                <a:cs typeface="Calibri"/>
              </a:rPr>
              <a:t>: </a:t>
            </a:r>
            <a:endParaRPr lang="en-US" sz="2000">
              <a:solidFill>
                <a:schemeClr val="dk1"/>
              </a:solidFill>
              <a:latin typeface="Calibri"/>
              <a:ea typeface="Calibri"/>
              <a:cs typeface="Calibri"/>
            </a:endParaRPr>
          </a:p>
          <a:p>
            <a:pPr marL="0" indent="0">
              <a:spcBef>
                <a:spcPts val="0"/>
              </a:spcBef>
              <a:buNone/>
            </a:pPr>
            <a:br>
              <a:rPr lang="en-US" sz="1800">
                <a:solidFill>
                  <a:schemeClr val="dk1"/>
                </a:solidFill>
                <a:latin typeface="Calibri"/>
                <a:ea typeface="Calibri"/>
                <a:cs typeface="Calibri"/>
              </a:rPr>
            </a:br>
            <a:r>
              <a:rPr lang="en-US" sz="1800">
                <a:solidFill>
                  <a:schemeClr val="dk1"/>
                </a:solidFill>
                <a:latin typeface="Calibri"/>
                <a:ea typeface="Calibri"/>
                <a:cs typeface="Calibri"/>
              </a:rPr>
              <a:t>-</a:t>
            </a:r>
            <a:r>
              <a:rPr lang="en-US" sz="1800" err="1">
                <a:solidFill>
                  <a:srgbClr val="AE2081"/>
                </a:solidFill>
                <a:latin typeface="Calibri"/>
                <a:ea typeface="Calibri"/>
                <a:cs typeface="Calibri"/>
              </a:rPr>
              <a:t>Geheugen</a:t>
            </a:r>
            <a:r>
              <a:rPr lang="en-US" sz="1800">
                <a:solidFill>
                  <a:schemeClr val="dk1"/>
                </a:solidFill>
                <a:latin typeface="Calibri"/>
                <a:ea typeface="Calibri"/>
                <a:cs typeface="Calibri"/>
              </a:rPr>
              <a:t>: Het is </a:t>
            </a:r>
            <a:r>
              <a:rPr lang="en-US" sz="1800" err="1">
                <a:solidFill>
                  <a:schemeClr val="dk1"/>
                </a:solidFill>
                <a:latin typeface="Calibri"/>
                <a:ea typeface="Calibri"/>
                <a:cs typeface="Calibri"/>
              </a:rPr>
              <a:t>mogelijk</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dat</a:t>
            </a:r>
            <a:r>
              <a:rPr lang="en-US" sz="1800">
                <a:solidFill>
                  <a:schemeClr val="dk1"/>
                </a:solidFill>
                <a:latin typeface="Calibri"/>
                <a:ea typeface="Calibri"/>
                <a:cs typeface="Calibri"/>
              </a:rPr>
              <a:t> het </a:t>
            </a:r>
            <a:r>
              <a:rPr lang="en-US" sz="1800" err="1">
                <a:solidFill>
                  <a:schemeClr val="dk1"/>
                </a:solidFill>
                <a:latin typeface="Calibri"/>
                <a:ea typeface="Calibri"/>
                <a:cs typeface="Calibri"/>
              </a:rPr>
              <a:t>moeilijker</a:t>
            </a:r>
            <a:r>
              <a:rPr lang="en-US" sz="1800">
                <a:solidFill>
                  <a:schemeClr val="dk1"/>
                </a:solidFill>
                <a:latin typeface="Calibri"/>
                <a:ea typeface="Calibri"/>
                <a:cs typeface="Calibri"/>
              </a:rPr>
              <a:t> is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Els om </a:t>
            </a:r>
            <a:r>
              <a:rPr lang="en-US" sz="1800" err="1">
                <a:solidFill>
                  <a:schemeClr val="dk1"/>
                </a:solidFill>
                <a:latin typeface="Calibri"/>
                <a:ea typeface="Calibri"/>
                <a:cs typeface="Calibri"/>
              </a:rPr>
              <a:t>bij</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houden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wanneer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welke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zorgverlener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langskomt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welke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zorg</a:t>
            </a:r>
            <a:r>
              <a:rPr lang="en-US" sz="1800">
                <a:solidFill>
                  <a:schemeClr val="dk1"/>
                </a:solidFill>
                <a:latin typeface="Calibri"/>
                <a:ea typeface="Calibri"/>
                <a:cs typeface="Calibri"/>
              </a:rPr>
              <a:t>(</a:t>
            </a:r>
            <a:r>
              <a:rPr lang="en-US" sz="1800" err="1">
                <a:solidFill>
                  <a:schemeClr val="dk1"/>
                </a:solidFill>
                <a:latin typeface="Calibri"/>
                <a:ea typeface="Calibri"/>
                <a:cs typeface="Calibri"/>
              </a:rPr>
              <a:t>taak</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dit</a:t>
            </a:r>
            <a:r>
              <a:rPr lang="en-US" sz="1800">
                <a:solidFill>
                  <a:schemeClr val="dk1"/>
                </a:solidFill>
                <a:latin typeface="Calibri"/>
                <a:ea typeface="Calibri"/>
                <a:cs typeface="Calibri"/>
              </a:rPr>
              <a:t> is. Je </a:t>
            </a:r>
            <a:r>
              <a:rPr lang="en-US" sz="1800" err="1">
                <a:solidFill>
                  <a:schemeClr val="dk1"/>
                </a:solidFill>
                <a:latin typeface="Calibri"/>
                <a:ea typeface="Calibri"/>
                <a:cs typeface="Calibri"/>
              </a:rPr>
              <a:t>zou</a:t>
            </a:r>
            <a:r>
              <a:rPr lang="en-US" sz="1800">
                <a:solidFill>
                  <a:schemeClr val="dk1"/>
                </a:solidFill>
                <a:latin typeface="Calibri"/>
                <a:ea typeface="Calibri"/>
                <a:cs typeface="Calibri"/>
              </a:rPr>
              <a:t> de tip </a:t>
            </a:r>
            <a:r>
              <a:rPr lang="en-US" sz="1800" err="1">
                <a:solidFill>
                  <a:schemeClr val="dk1"/>
                </a:solidFill>
                <a:latin typeface="Calibri"/>
                <a:ea typeface="Calibri"/>
                <a:cs typeface="Calibri"/>
              </a:rPr>
              <a:t>kunnen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geven</a:t>
            </a:r>
            <a:r>
              <a:rPr lang="en-US" sz="1800">
                <a:solidFill>
                  <a:schemeClr val="dk1"/>
                </a:solidFill>
                <a:latin typeface="Calibri"/>
                <a:ea typeface="Calibri"/>
                <a:cs typeface="Calibri"/>
              </a:rPr>
              <a:t> om fiches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maken</a:t>
            </a:r>
            <a:r>
              <a:rPr lang="en-US" sz="1800">
                <a:solidFill>
                  <a:schemeClr val="dk1"/>
                </a:solidFill>
                <a:latin typeface="Calibri"/>
                <a:ea typeface="Calibri"/>
                <a:cs typeface="Calibri"/>
              </a:rPr>
              <a:t> met </a:t>
            </a:r>
            <a:r>
              <a:rPr lang="en-US" sz="1800" err="1">
                <a:solidFill>
                  <a:schemeClr val="dk1"/>
                </a:solidFill>
                <a:latin typeface="Calibri"/>
                <a:ea typeface="Calibri"/>
                <a:cs typeface="Calibri"/>
              </a:rPr>
              <a:t>een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foto</a:t>
            </a:r>
            <a:r>
              <a:rPr lang="en-US" sz="1800">
                <a:solidFill>
                  <a:schemeClr val="dk1"/>
                </a:solidFill>
                <a:latin typeface="Calibri"/>
                <a:ea typeface="Calibri"/>
                <a:cs typeface="Calibri"/>
              </a:rPr>
              <a:t> van de </a:t>
            </a:r>
            <a:r>
              <a:rPr lang="en-US" sz="1800" err="1">
                <a:solidFill>
                  <a:schemeClr val="dk1"/>
                </a:solidFill>
                <a:latin typeface="Calibri"/>
                <a:ea typeface="Calibri"/>
                <a:cs typeface="Calibri"/>
              </a:rPr>
              <a:t>verschillende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zorgverleners</a:t>
            </a:r>
            <a:r>
              <a:rPr lang="en-US" sz="1800">
                <a:solidFill>
                  <a:schemeClr val="dk1"/>
                </a:solidFill>
                <a:latin typeface="Calibri"/>
                <a:ea typeface="Calibri"/>
                <a:cs typeface="Calibri"/>
              </a:rPr>
              <a:t>, met </a:t>
            </a:r>
            <a:r>
              <a:rPr lang="en-US" sz="1800" err="1">
                <a:solidFill>
                  <a:schemeClr val="dk1"/>
                </a:solidFill>
                <a:latin typeface="Calibri"/>
                <a:ea typeface="Calibri"/>
                <a:cs typeface="Calibri"/>
              </a:rPr>
              <a:t>kort</a:t>
            </a:r>
            <a:r>
              <a:rPr lang="en-US" sz="1800">
                <a:solidFill>
                  <a:schemeClr val="dk1"/>
                </a:solidFill>
                <a:latin typeface="Calibri"/>
                <a:ea typeface="Calibri"/>
                <a:cs typeface="Calibri"/>
              </a:rPr>
              <a:t> wat info </a:t>
            </a:r>
            <a:r>
              <a:rPr lang="en-US" sz="1800" err="1">
                <a:solidFill>
                  <a:schemeClr val="dk1"/>
                </a:solidFill>
                <a:latin typeface="Calibri"/>
                <a:ea typeface="Calibri"/>
                <a:cs typeface="Calibri"/>
              </a:rPr>
              <a:t>wanneer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waarvoor</a:t>
            </a:r>
            <a:r>
              <a:rPr lang="en-US" sz="1800">
                <a:solidFill>
                  <a:schemeClr val="dk1"/>
                </a:solidFill>
                <a:latin typeface="Calibri"/>
                <a:ea typeface="Calibri"/>
                <a:cs typeface="Calibri"/>
              </a:rPr>
              <a:t> ze </a:t>
            </a:r>
            <a:r>
              <a:rPr lang="en-US" sz="1800" err="1">
                <a:solidFill>
                  <a:schemeClr val="dk1"/>
                </a:solidFill>
                <a:latin typeface="Calibri"/>
                <a:ea typeface="Calibri"/>
                <a:cs typeface="Calibri"/>
              </a:rPr>
              <a:t>langskomen</a:t>
            </a:r>
            <a:r>
              <a:rPr lang="en-US" sz="1800">
                <a:solidFill>
                  <a:schemeClr val="dk1"/>
                </a:solidFill>
                <a:latin typeface="Calibri"/>
                <a:ea typeface="Calibri"/>
                <a:cs typeface="Calibri"/>
              </a:rPr>
              <a:t>. De </a:t>
            </a:r>
            <a:r>
              <a:rPr lang="en-US" sz="1800" err="1">
                <a:solidFill>
                  <a:schemeClr val="dk1"/>
                </a:solidFill>
                <a:latin typeface="Calibri"/>
                <a:ea typeface="Calibri"/>
                <a:cs typeface="Calibri"/>
              </a:rPr>
              <a:t>zorgverlener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kan</a:t>
            </a:r>
            <a:r>
              <a:rPr lang="en-US" sz="1800">
                <a:solidFill>
                  <a:schemeClr val="dk1"/>
                </a:solidFill>
                <a:latin typeface="Calibri"/>
                <a:ea typeface="Calibri"/>
                <a:cs typeface="Calibri"/>
              </a:rPr>
              <a:t> de </a:t>
            </a:r>
            <a:r>
              <a:rPr lang="en-US" sz="1800" err="1">
                <a:solidFill>
                  <a:schemeClr val="dk1"/>
                </a:solidFill>
                <a:latin typeface="Calibri"/>
                <a:ea typeface="Calibri"/>
                <a:cs typeface="Calibri"/>
              </a:rPr>
              <a:t>informatie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telkens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aanvullen</a:t>
            </a:r>
            <a:r>
              <a:rPr lang="en-US" sz="1800">
                <a:solidFill>
                  <a:schemeClr val="dk1"/>
                </a:solidFill>
                <a:latin typeface="Calibri"/>
                <a:ea typeface="Calibri"/>
                <a:cs typeface="Calibri"/>
              </a:rPr>
              <a:t>.</a:t>
            </a:r>
          </a:p>
          <a:p>
            <a:pPr marL="0" indent="0">
              <a:spcBef>
                <a:spcPts val="0"/>
              </a:spcBef>
              <a:buNone/>
            </a:pPr>
            <a:br>
              <a:rPr lang="en-US" sz="1800">
                <a:solidFill>
                  <a:schemeClr val="dk1"/>
                </a:solidFill>
                <a:latin typeface="Calibri"/>
                <a:ea typeface="Calibri"/>
                <a:cs typeface="Calibri"/>
              </a:rPr>
            </a:br>
            <a:r>
              <a:rPr lang="en-US" sz="1800">
                <a:solidFill>
                  <a:schemeClr val="dk1"/>
                </a:solidFill>
                <a:latin typeface="Calibri"/>
                <a:ea typeface="Calibri"/>
                <a:cs typeface="Calibri"/>
              </a:rPr>
              <a:t>-</a:t>
            </a:r>
            <a:r>
              <a:rPr lang="en-US" sz="1800" err="1">
                <a:solidFill>
                  <a:schemeClr val="accent1"/>
                </a:solidFill>
                <a:latin typeface="Calibri"/>
                <a:ea typeface="Calibri"/>
                <a:cs typeface="Calibri"/>
              </a:rPr>
              <a:t>Aandacht</a:t>
            </a:r>
            <a:r>
              <a:rPr lang="en-US" sz="1800">
                <a:solidFill>
                  <a:schemeClr val="accent1"/>
                </a:solidFill>
                <a:latin typeface="Calibri"/>
                <a:ea typeface="Calibri"/>
                <a:cs typeface="Calibri"/>
              </a:rPr>
              <a:t> </a:t>
            </a:r>
            <a:r>
              <a:rPr lang="en-US" sz="1800" err="1">
                <a:solidFill>
                  <a:schemeClr val="accent1"/>
                </a:solidFill>
                <a:latin typeface="Calibri"/>
                <a:ea typeface="Calibri"/>
                <a:cs typeface="Calibri"/>
              </a:rPr>
              <a:t>en</a:t>
            </a:r>
            <a:r>
              <a:rPr lang="en-US" sz="1800">
                <a:solidFill>
                  <a:schemeClr val="accent1"/>
                </a:solidFill>
                <a:latin typeface="Calibri"/>
                <a:ea typeface="Calibri"/>
                <a:cs typeface="Calibri"/>
              </a:rPr>
              <a:t> </a:t>
            </a:r>
            <a:r>
              <a:rPr lang="en-US" sz="1800" err="1">
                <a:solidFill>
                  <a:schemeClr val="accent1"/>
                </a:solidFill>
                <a:latin typeface="Calibri"/>
                <a:ea typeface="Calibri"/>
                <a:cs typeface="Calibri"/>
              </a:rPr>
              <a:t>concentratie</a:t>
            </a:r>
            <a:r>
              <a:rPr lang="en-US" sz="1800">
                <a:solidFill>
                  <a:schemeClr val="accent1"/>
                </a:solidFill>
                <a:latin typeface="Calibri"/>
                <a:ea typeface="Calibri"/>
                <a:cs typeface="Calibri"/>
              </a:rPr>
              <a: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Verwacht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niet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teveel</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interactie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tijdens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langere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bezoekjes</a:t>
            </a:r>
            <a:r>
              <a:rPr lang="en-US" sz="1800">
                <a:solidFill>
                  <a:schemeClr val="dk1"/>
                </a:solidFill>
                <a:latin typeface="Calibri"/>
                <a:ea typeface="Calibri"/>
                <a:cs typeface="Calibri"/>
              </a:rPr>
              <a:t>. Het </a:t>
            </a:r>
            <a:r>
              <a:rPr lang="en-US" sz="1800" err="1">
                <a:solidFill>
                  <a:schemeClr val="dk1"/>
                </a:solidFill>
                <a:latin typeface="Calibri"/>
                <a:ea typeface="Calibri"/>
                <a:cs typeface="Calibri"/>
              </a:rPr>
              <a:t>kan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dat</a:t>
            </a:r>
            <a:r>
              <a:rPr lang="en-US" sz="1800">
                <a:solidFill>
                  <a:schemeClr val="dk1"/>
                </a:solidFill>
                <a:latin typeface="Calibri"/>
                <a:ea typeface="Calibri"/>
                <a:cs typeface="Calibri"/>
              </a:rPr>
              <a:t> Els </a:t>
            </a:r>
            <a:r>
              <a:rPr lang="en-US" sz="1800" err="1">
                <a:solidFill>
                  <a:schemeClr val="dk1"/>
                </a:solidFill>
                <a:latin typeface="Calibri"/>
                <a:ea typeface="Calibri"/>
                <a:cs typeface="Calibri"/>
              </a:rPr>
              <a:t>vermoeid</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wordt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Misschien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regelmatig</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korte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bezoekjes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plannen</a:t>
            </a:r>
            <a:r>
              <a:rPr lang="en-US" sz="1800">
                <a:solidFill>
                  <a:schemeClr val="dk1"/>
                </a:solidFill>
                <a:latin typeface="Calibri"/>
                <a:ea typeface="Calibri"/>
                <a:cs typeface="Calibri"/>
              </a:rPr>
              <a:t>, die minder lang de </a:t>
            </a:r>
            <a:r>
              <a:rPr lang="en-US" sz="1800" err="1">
                <a:solidFill>
                  <a:schemeClr val="dk1"/>
                </a:solidFill>
                <a:latin typeface="Calibri"/>
                <a:ea typeface="Calibri"/>
                <a:cs typeface="Calibri"/>
              </a:rPr>
              <a:t>aandacht</a:t>
            </a:r>
            <a:r>
              <a:rPr lang="en-US" sz="1800">
                <a:solidFill>
                  <a:schemeClr val="dk1"/>
                </a:solidFill>
                <a:latin typeface="Calibri"/>
                <a:ea typeface="Calibri"/>
                <a:cs typeface="Calibri"/>
              </a:rPr>
              <a:t> van Els </a:t>
            </a:r>
            <a:r>
              <a:rPr lang="en-US" sz="1800" err="1">
                <a:solidFill>
                  <a:schemeClr val="dk1"/>
                </a:solidFill>
                <a:latin typeface="Calibri"/>
                <a:ea typeface="Calibri"/>
                <a:cs typeface="Calibri"/>
              </a:rPr>
              <a:t>vragen</a:t>
            </a:r>
            <a:r>
              <a:rPr lang="en-US" sz="1800">
                <a:solidFill>
                  <a:schemeClr val="dk1"/>
                </a:solidFill>
                <a:latin typeface="Calibri"/>
                <a:ea typeface="Calibri"/>
                <a:cs typeface="Calibri"/>
              </a:rPr>
              <a:t>.</a:t>
            </a:r>
          </a:p>
          <a:p>
            <a:pPr marL="0" indent="0">
              <a:spcBef>
                <a:spcPts val="0"/>
              </a:spcBef>
              <a:buNone/>
            </a:pPr>
            <a:br>
              <a:rPr lang="en-US" sz="1800">
                <a:solidFill>
                  <a:schemeClr val="dk1"/>
                </a:solidFill>
                <a:latin typeface="Calibri"/>
                <a:ea typeface="Calibri"/>
                <a:cs typeface="Calibri"/>
              </a:rPr>
            </a:br>
            <a:r>
              <a:rPr lang="en-US" sz="1800">
                <a:solidFill>
                  <a:schemeClr val="dk1"/>
                </a:solidFill>
                <a:latin typeface="Calibri"/>
                <a:ea typeface="Calibri"/>
                <a:cs typeface="Calibri"/>
              </a:rPr>
              <a:t>-</a:t>
            </a:r>
            <a:r>
              <a:rPr lang="en-US" sz="1800" err="1">
                <a:solidFill>
                  <a:schemeClr val="accent1"/>
                </a:solidFill>
                <a:latin typeface="Calibri"/>
                <a:ea typeface="Calibri"/>
                <a:cs typeface="Calibri"/>
              </a:rPr>
              <a:t>Tijd</a:t>
            </a:r>
            <a:r>
              <a:rPr lang="en-US" sz="1800">
                <a:solidFill>
                  <a:schemeClr val="accent1"/>
                </a:solidFill>
                <a:latin typeface="Calibri"/>
                <a:ea typeface="Calibri"/>
                <a:cs typeface="Calibri"/>
              </a:rPr>
              <a:t> </a:t>
            </a:r>
            <a:r>
              <a:rPr lang="en-US" sz="1800" err="1">
                <a:solidFill>
                  <a:schemeClr val="accent1"/>
                </a:solidFill>
                <a:latin typeface="Calibri"/>
                <a:ea typeface="Calibri"/>
                <a:cs typeface="Calibri"/>
              </a:rPr>
              <a:t>en</a:t>
            </a:r>
            <a:r>
              <a:rPr lang="en-US" sz="1800">
                <a:solidFill>
                  <a:schemeClr val="accent1"/>
                </a:solidFill>
                <a:latin typeface="Calibri"/>
                <a:ea typeface="Calibri"/>
                <a:cs typeface="Calibri"/>
              </a:rPr>
              <a:t> </a:t>
            </a:r>
            <a:r>
              <a:rPr lang="en-US" sz="1800" err="1">
                <a:solidFill>
                  <a:schemeClr val="accent1"/>
                </a:solidFill>
                <a:latin typeface="Calibri"/>
                <a:ea typeface="Calibri"/>
                <a:cs typeface="Calibri"/>
              </a:rPr>
              <a:t>oriëntatie</a:t>
            </a:r>
            <a:r>
              <a:rPr lang="en-US" sz="1800">
                <a:solidFill>
                  <a:schemeClr val="accent1"/>
                </a:solidFill>
                <a:latin typeface="Calibri"/>
                <a:ea typeface="Calibri"/>
                <a:cs typeface="Calibri"/>
              </a:rPr>
              <a:t>:</a:t>
            </a:r>
            <a:r>
              <a:rPr lang="en-US" sz="1800">
                <a:solidFill>
                  <a:schemeClr val="dk1"/>
                </a:solidFill>
                <a:latin typeface="Calibri"/>
                <a:ea typeface="Calibri"/>
                <a:cs typeface="Calibri"/>
              </a:rPr>
              <a:t> Denk </a:t>
            </a:r>
            <a:r>
              <a:rPr lang="en-US" sz="1800" err="1">
                <a:solidFill>
                  <a:schemeClr val="dk1"/>
                </a:solidFill>
                <a:latin typeface="Calibri"/>
                <a:ea typeface="Calibri"/>
                <a:cs typeface="Calibri"/>
              </a:rPr>
              <a:t>samen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na</a:t>
            </a:r>
            <a:r>
              <a:rPr lang="en-US" sz="1800">
                <a:solidFill>
                  <a:schemeClr val="dk1"/>
                </a:solidFill>
                <a:latin typeface="Calibri"/>
                <a:ea typeface="Calibri"/>
                <a:cs typeface="Calibri"/>
              </a:rPr>
              <a:t> over </a:t>
            </a:r>
            <a:r>
              <a:rPr lang="en-US" sz="1800" err="1">
                <a:solidFill>
                  <a:schemeClr val="dk1"/>
                </a:solidFill>
                <a:latin typeface="Calibri"/>
                <a:ea typeface="Calibri"/>
                <a:cs typeface="Calibri"/>
              </a:rPr>
              <a:t>een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gestructureerde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omgeving</a:t>
            </a:r>
            <a:r>
              <a:rPr lang="en-US" sz="1800">
                <a:solidFill>
                  <a:schemeClr val="dk1"/>
                </a:solidFill>
                <a:latin typeface="Calibri"/>
                <a:ea typeface="Calibri"/>
                <a:cs typeface="Calibri"/>
              </a:rPr>
              <a:t> die </a:t>
            </a:r>
            <a:r>
              <a:rPr lang="en-US" sz="1800" err="1">
                <a:solidFill>
                  <a:schemeClr val="dk1"/>
                </a:solidFill>
                <a:latin typeface="Calibri"/>
                <a:ea typeface="Calibri"/>
                <a:cs typeface="Calibri"/>
              </a:rPr>
              <a:t>zoveel</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mogelijk</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voorspelbaar</a:t>
            </a:r>
            <a:r>
              <a:rPr lang="en-US" sz="1800">
                <a:solidFill>
                  <a:schemeClr val="dk1"/>
                </a:solidFill>
                <a:latin typeface="Calibri"/>
                <a:ea typeface="Calibri"/>
                <a:cs typeface="Calibri"/>
              </a:rPr>
              <a:t> is. Stel </a:t>
            </a:r>
            <a:r>
              <a:rPr lang="en-US" sz="1800" err="1">
                <a:solidFill>
                  <a:schemeClr val="dk1"/>
                </a:solidFill>
                <a:latin typeface="Calibri"/>
                <a:ea typeface="Calibri"/>
                <a:cs typeface="Calibri"/>
              </a:rPr>
              <a:t>een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vaste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dagelijkse</a:t>
            </a:r>
            <a:r>
              <a:rPr lang="en-US" sz="1800">
                <a:solidFill>
                  <a:schemeClr val="dk1"/>
                </a:solidFill>
                <a:latin typeface="Calibri"/>
                <a:ea typeface="Calibri"/>
                <a:cs typeface="Calibri"/>
              </a:rPr>
              <a:t> routine in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Els. Dit </a:t>
            </a:r>
            <a:r>
              <a:rPr lang="en-US" sz="1800" err="1">
                <a:solidFill>
                  <a:schemeClr val="dk1"/>
                </a:solidFill>
                <a:latin typeface="Calibri"/>
                <a:ea typeface="Calibri"/>
                <a:cs typeface="Calibri"/>
              </a:rPr>
              <a:t>helpt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haar</a:t>
            </a:r>
            <a:r>
              <a:rPr lang="en-US" sz="1800">
                <a:solidFill>
                  <a:schemeClr val="dk1"/>
                </a:solidFill>
                <a:latin typeface="Calibri"/>
                <a:ea typeface="Calibri"/>
                <a:cs typeface="Calibri"/>
              </a:rPr>
              <a:t> om </a:t>
            </a:r>
            <a:r>
              <a:rPr lang="en-US" sz="1800" err="1">
                <a:solidFill>
                  <a:schemeClr val="dk1"/>
                </a:solidFill>
                <a:latin typeface="Calibri"/>
                <a:ea typeface="Calibri"/>
                <a:cs typeface="Calibri"/>
              </a:rPr>
              <a:t>structuur</a:t>
            </a:r>
            <a:r>
              <a:rPr lang="en-US" sz="1800">
                <a:solidFill>
                  <a:schemeClr val="dk1"/>
                </a:solidFill>
                <a:latin typeface="Calibri"/>
                <a:ea typeface="Calibri"/>
                <a:cs typeface="Calibri"/>
              </a:rPr>
              <a:t> in </a:t>
            </a:r>
            <a:r>
              <a:rPr lang="en-US" sz="1800" err="1">
                <a:solidFill>
                  <a:schemeClr val="dk1"/>
                </a:solidFill>
                <a:latin typeface="Calibri"/>
                <a:ea typeface="Calibri"/>
                <a:cs typeface="Calibri"/>
              </a:rPr>
              <a:t>haar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dag</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krijgen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vermindert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verwarring</a:t>
            </a:r>
            <a:r>
              <a:rPr lang="en-US" sz="1800">
                <a:solidFill>
                  <a:schemeClr val="dk1"/>
                </a:solidFill>
                <a:latin typeface="Calibri"/>
                <a:ea typeface="Calibri"/>
                <a:cs typeface="Calibri"/>
              </a:rPr>
              <a:t>. Zorg </a:t>
            </a:r>
            <a:r>
              <a:rPr lang="en-US" sz="1800" err="1">
                <a:solidFill>
                  <a:schemeClr val="dk1"/>
                </a:solidFill>
                <a:latin typeface="Calibri"/>
                <a:ea typeface="Calibri"/>
                <a:cs typeface="Calibri"/>
              </a:rPr>
              <a:t>ervoor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dat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activiteiten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zoals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maaltijden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medicatie-inname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rustmomenten</a:t>
            </a:r>
            <a:r>
              <a:rPr lang="en-US" sz="1800">
                <a:solidFill>
                  <a:schemeClr val="dk1"/>
                </a:solidFill>
                <a:latin typeface="Calibri"/>
                <a:ea typeface="Calibri"/>
                <a:cs typeface="Calibri"/>
              </a:rPr>
              <a:t> op </a:t>
            </a:r>
            <a:r>
              <a:rPr lang="en-US" sz="1800" err="1">
                <a:solidFill>
                  <a:schemeClr val="dk1"/>
                </a:solidFill>
                <a:latin typeface="Calibri"/>
                <a:ea typeface="Calibri"/>
                <a:cs typeface="Calibri"/>
              </a:rPr>
              <a:t>dezelfde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tijdstippen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plaatsvinden</a:t>
            </a:r>
            <a:r>
              <a:rPr lang="en-US" sz="1800">
                <a:solidFill>
                  <a:schemeClr val="dk1"/>
                </a:solidFill>
                <a:latin typeface="Calibri"/>
                <a:ea typeface="Calibri"/>
                <a:cs typeface="Calibri"/>
              </a:rPr>
              <a:t>.</a:t>
            </a:r>
          </a:p>
          <a:p>
            <a:pPr marL="256540" indent="-256540">
              <a:buNone/>
            </a:pPr>
            <a:endParaRPr lang="nl-NL" sz="2000" b="1">
              <a:solidFill>
                <a:schemeClr val="dk1"/>
              </a:solidFill>
              <a:latin typeface="Calibri"/>
              <a:ea typeface="Calibri"/>
              <a:cs typeface="Calibri"/>
            </a:endParaRPr>
          </a:p>
          <a:p>
            <a:pPr marL="0" indent="0" algn="ctr">
              <a:buNone/>
            </a:pPr>
            <a:endParaRPr lang="nl-NL" sz="3100" b="1">
              <a:latin typeface="Calibri Light"/>
              <a:cs typeface="Calibri Light"/>
            </a:endParaRPr>
          </a:p>
          <a:p>
            <a:pPr marL="0" indent="0">
              <a:buNone/>
            </a:pPr>
            <a:endParaRPr lang="nl-BE">
              <a:cs typeface="Roboto" pitchFamily="2" charset="0"/>
            </a:endParaRPr>
          </a:p>
        </p:txBody>
      </p:sp>
    </p:spTree>
    <p:extLst>
      <p:ext uri="{BB962C8B-B14F-4D97-AF65-F5344CB8AC3E}">
        <p14:creationId xmlns:p14="http://schemas.microsoft.com/office/powerpoint/2010/main" val="1889544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FDF37-9E82-8156-7147-49348646741D}"/>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708257D-D332-4B11-1CD9-3E3CADCA5F59}"/>
              </a:ext>
            </a:extLst>
          </p:cNvPr>
          <p:cNvGraphicFramePr>
            <a:graphicFrameLocks noGrp="1"/>
          </p:cNvGraphicFramePr>
          <p:nvPr>
            <p:extLst>
              <p:ext uri="{D42A27DB-BD31-4B8C-83A1-F6EECF244321}">
                <p14:modId xmlns:p14="http://schemas.microsoft.com/office/powerpoint/2010/main" val="3595026418"/>
              </p:ext>
            </p:extLst>
          </p:nvPr>
        </p:nvGraphicFramePr>
        <p:xfrm>
          <a:off x="158150" y="474452"/>
          <a:ext cx="11888999" cy="5739371"/>
        </p:xfrm>
        <a:graphic>
          <a:graphicData uri="http://schemas.openxmlformats.org/drawingml/2006/table">
            <a:tbl>
              <a:tblPr firstRow="1" bandRow="1">
                <a:tableStyleId>{5C22544A-7EE6-4342-B048-85BDC9FD1C3A}</a:tableStyleId>
              </a:tblPr>
              <a:tblGrid>
                <a:gridCol w="4135553">
                  <a:extLst>
                    <a:ext uri="{9D8B030D-6E8A-4147-A177-3AD203B41FA5}">
                      <a16:colId xmlns:a16="http://schemas.microsoft.com/office/drawing/2014/main" val="3171494239"/>
                    </a:ext>
                  </a:extLst>
                </a:gridCol>
                <a:gridCol w="7753446">
                  <a:extLst>
                    <a:ext uri="{9D8B030D-6E8A-4147-A177-3AD203B41FA5}">
                      <a16:colId xmlns:a16="http://schemas.microsoft.com/office/drawing/2014/main" val="714817409"/>
                    </a:ext>
                  </a:extLst>
                </a:gridCol>
              </a:tblGrid>
              <a:tr h="114371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br>
                        <a:rPr lang="nl-NL" sz="1400"/>
                      </a:br>
                      <a:r>
                        <a:rPr lang="nl-NL" sz="2000"/>
                        <a:t>ADVICE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4595655">
                <a:tc>
                  <a:txBody>
                    <a:bodyPr/>
                    <a:lstStyle/>
                    <a:p>
                      <a:pPr marL="0" lvl="0" algn="l" defTabSz="685783" rtl="0" eaLnBrk="1" latinLnBrk="0" hangingPunct="1">
                        <a:buNone/>
                      </a:pPr>
                      <a:endParaRPr lang="nl-NL" sz="1350" kern="1200" noProof="0">
                        <a:solidFill>
                          <a:schemeClr val="dk1"/>
                        </a:solidFill>
                        <a:latin typeface="+mn-lt"/>
                        <a:ea typeface="+mn-ea"/>
                        <a:cs typeface="+mn-cs"/>
                      </a:endParaRPr>
                    </a:p>
                    <a:p>
                      <a:pPr marL="0" lvl="0" algn="l">
                        <a:buNone/>
                      </a:pPr>
                      <a:endParaRPr lang="nl-NL" sz="1350" kern="1200" noProof="0">
                        <a:solidFill>
                          <a:schemeClr val="dk1"/>
                        </a:solidFill>
                        <a:latin typeface="+mn-lt"/>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endParaRPr lang="nl-NL">
                        <a:highlight>
                          <a:srgbClr val="E9DBE9"/>
                        </a:highlight>
                      </a:endParaRPr>
                    </a:p>
                    <a:p>
                      <a:pPr marL="0" marR="0" lvl="0" indent="0" algn="l">
                        <a:lnSpc>
                          <a:spcPct val="100000"/>
                        </a:lnSpc>
                        <a:spcBef>
                          <a:spcPct val="20000"/>
                        </a:spcBef>
                        <a:spcAft>
                          <a:spcPts val="0"/>
                        </a:spcAft>
                        <a:buNone/>
                      </a:pPr>
                      <a:r>
                        <a:rPr lang="nl-BE" sz="1800" b="0" i="1" u="none" strike="noStrike" kern="1200" noProof="0">
                          <a:solidFill>
                            <a:schemeClr val="accent1"/>
                          </a:solidFill>
                          <a:latin typeface="Aptos"/>
                        </a:rPr>
                        <a:t>Je zou ook kunnen werken met gegeven tips.</a:t>
                      </a:r>
                      <a:br>
                        <a:rPr lang="nl-BE" sz="1800" b="0" i="1" u="none" strike="noStrike" kern="1200" noProof="0">
                          <a:solidFill>
                            <a:srgbClr val="AE2081"/>
                          </a:solidFill>
                          <a:latin typeface="Aptos"/>
                        </a:rPr>
                      </a:br>
                      <a:br>
                        <a:rPr lang="nl-BE" sz="1800" b="0" i="1" u="none" strike="noStrike" kern="1200" noProof="0">
                          <a:solidFill>
                            <a:srgbClr val="000000"/>
                          </a:solidFill>
                          <a:latin typeface="Aptos"/>
                        </a:rPr>
                      </a:br>
                      <a:r>
                        <a:rPr lang="nl-BE" sz="1800" b="0" i="1" u="none" strike="noStrike" kern="1200" noProof="0">
                          <a:solidFill>
                            <a:srgbClr val="000000"/>
                          </a:solidFill>
                          <a:latin typeface="Aptos"/>
                        </a:rPr>
                        <a:t>De vraag zou dan de volgende kunnen zijn</a:t>
                      </a:r>
                      <a:r>
                        <a:rPr lang="nl-BE" sz="1800" b="1" i="0" u="none" strike="noStrike" kern="1200" noProof="0">
                          <a:solidFill>
                            <a:srgbClr val="000000"/>
                          </a:solidFill>
                          <a:latin typeface="Trebuchet MS"/>
                          <a:ea typeface="+mn-ea"/>
                          <a:cs typeface="+mn-cs"/>
                        </a:rPr>
                        <a:t>: </a:t>
                      </a:r>
                      <a:br>
                        <a:rPr lang="nl-BE" sz="1800" b="1" i="0" u="none" strike="noStrike" kern="1200" noProof="0">
                          <a:solidFill>
                            <a:srgbClr val="000000"/>
                          </a:solidFill>
                          <a:latin typeface="Trebuchet MS"/>
                          <a:ea typeface="+mn-ea"/>
                          <a:cs typeface="+mn-cs"/>
                        </a:rPr>
                      </a:br>
                      <a:r>
                        <a:rPr lang="nl-BE" sz="1800" b="1" i="0" u="none" strike="noStrike" kern="1200" noProof="0">
                          <a:solidFill>
                            <a:srgbClr val="000000"/>
                          </a:solidFill>
                          <a:latin typeface="Trebuchet MS"/>
                          <a:ea typeface="+mn-ea"/>
                          <a:cs typeface="+mn-cs"/>
                        </a:rPr>
                        <a:t>Welke van onderstaande tips zou je kunnen bespreken met de mantelzorger, </a:t>
                      </a:r>
                      <a:r>
                        <a:rPr lang="nl-NL" sz="1800" b="1" i="0" u="none" strike="noStrike" kern="1200" noProof="0">
                          <a:solidFill>
                            <a:srgbClr val="000000"/>
                          </a:solidFill>
                          <a:latin typeface="Trebuchet MS"/>
                        </a:rPr>
                        <a:t>rekening houdend met de cognitieve ontwikkeling van de oudere en de specifieke situatie van Els? </a:t>
                      </a:r>
                      <a:endParaRPr lang="nl-NL" sz="1800" b="0" i="0" u="none" strike="noStrike" kern="1200" noProof="0">
                        <a:solidFill>
                          <a:srgbClr val="000000"/>
                        </a:solidFill>
                        <a:latin typeface="Trebuchet MS"/>
                      </a:endParaRPr>
                    </a:p>
                    <a:p>
                      <a:pPr lvl="0">
                        <a:buNone/>
                      </a:pPr>
                      <a:endParaRPr lang="nl-NL" sz="2000" b="0" i="0" u="none" strike="noStrike" kern="1200" noProof="0">
                        <a:solidFill>
                          <a:srgbClr val="000000"/>
                        </a:solidFill>
                        <a:latin typeface="Calibri"/>
                      </a:endParaRPr>
                    </a:p>
                    <a:p>
                      <a:pPr lvl="0">
                        <a:buNone/>
                      </a:pPr>
                      <a:endParaRPr lang="nl-NL" sz="1600" b="0" i="1" u="none" strike="noStrike" kern="1200" noProof="0">
                        <a:solidFill>
                          <a:srgbClr val="000000"/>
                        </a:solidFill>
                        <a:latin typeface="Calibri"/>
                        <a:ea typeface="+mn-ea"/>
                        <a:cs typeface="+mn-cs"/>
                      </a:endParaRPr>
                    </a:p>
                    <a:p>
                      <a:pPr lvl="0">
                        <a:buNone/>
                      </a:pPr>
                      <a:endParaRPr lang="nl-NL"/>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02852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87CAD-4FE4-1431-91F6-76C620C2B7DF}"/>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7E195955-9541-A5EA-2DD4-148B8CC15CC4}"/>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tips om te bespreken met de mantelzorger</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lgn="l" rtl="0" fontAlgn="base">
              <a:buNone/>
            </a:pPr>
            <a:endParaRPr lang="nl-NL" sz="1900" b="0" i="1">
              <a:solidFill>
                <a:srgbClr val="000000"/>
              </a:solidFill>
              <a:effectLst/>
              <a:latin typeface="Aptos" panose="020B0004020202020204" pitchFamily="34" charset="0"/>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C66345FB-5351-3898-4814-157C158907D0}"/>
              </a:ext>
            </a:extLst>
          </p:cNvPr>
          <p:cNvSpPr txBox="1"/>
          <p:nvPr/>
        </p:nvSpPr>
        <p:spPr>
          <a:xfrm>
            <a:off x="389466" y="1712823"/>
            <a:ext cx="1155652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a:solidFill>
                  <a:schemeClr val="dk1"/>
                </a:solidFill>
                <a:latin typeface="Calibri"/>
                <a:ea typeface="Calibri"/>
                <a:cs typeface="Calibri"/>
              </a:rPr>
              <a:t>Je </a:t>
            </a:r>
            <a:r>
              <a:rPr lang="en-US" err="1">
                <a:solidFill>
                  <a:schemeClr val="dk1"/>
                </a:solidFill>
                <a:latin typeface="Calibri"/>
                <a:ea typeface="Calibri"/>
                <a:cs typeface="Calibri"/>
              </a:rPr>
              <a:t>zou</a:t>
            </a:r>
            <a:r>
              <a:rPr lang="en-US">
                <a:solidFill>
                  <a:schemeClr val="dk1"/>
                </a:solidFill>
                <a:latin typeface="Calibri"/>
                <a:ea typeface="Calibri"/>
                <a:cs typeface="Calibri"/>
              </a:rPr>
              <a:t> de tip </a:t>
            </a:r>
            <a:r>
              <a:rPr lang="en-US" err="1">
                <a:solidFill>
                  <a:schemeClr val="dk1"/>
                </a:solidFill>
                <a:latin typeface="Calibri"/>
                <a:ea typeface="Calibri"/>
                <a:cs typeface="Calibri"/>
              </a:rPr>
              <a:t>kunnen</a:t>
            </a:r>
            <a:r>
              <a:rPr lang="en-US">
                <a:solidFill>
                  <a:schemeClr val="dk1"/>
                </a:solidFill>
                <a:latin typeface="Calibri"/>
                <a:ea typeface="Calibri"/>
                <a:cs typeface="Calibri"/>
              </a:rPr>
              <a:t> </a:t>
            </a:r>
            <a:r>
              <a:rPr lang="en-US" err="1">
                <a:solidFill>
                  <a:schemeClr val="dk1"/>
                </a:solidFill>
                <a:latin typeface="Calibri"/>
                <a:ea typeface="Calibri"/>
                <a:cs typeface="Calibri"/>
              </a:rPr>
              <a:t>geven</a:t>
            </a:r>
            <a:r>
              <a:rPr lang="en-US">
                <a:solidFill>
                  <a:schemeClr val="dk1"/>
                </a:solidFill>
                <a:latin typeface="Calibri"/>
                <a:ea typeface="Calibri"/>
                <a:cs typeface="Calibri"/>
              </a:rPr>
              <a:t> om fiches </a:t>
            </a:r>
            <a:r>
              <a:rPr lang="en-US" err="1">
                <a:solidFill>
                  <a:schemeClr val="dk1"/>
                </a:solidFill>
                <a:latin typeface="Calibri"/>
                <a:ea typeface="Calibri"/>
                <a:cs typeface="Calibri"/>
              </a:rPr>
              <a:t>te</a:t>
            </a:r>
            <a:r>
              <a:rPr lang="en-US">
                <a:solidFill>
                  <a:schemeClr val="dk1"/>
                </a:solidFill>
                <a:latin typeface="Calibri"/>
                <a:ea typeface="Calibri"/>
                <a:cs typeface="Calibri"/>
              </a:rPr>
              <a:t> </a:t>
            </a:r>
            <a:r>
              <a:rPr lang="en-US" err="1">
                <a:solidFill>
                  <a:schemeClr val="dk1"/>
                </a:solidFill>
                <a:latin typeface="Calibri"/>
                <a:ea typeface="Calibri"/>
                <a:cs typeface="Calibri"/>
              </a:rPr>
              <a:t>maken</a:t>
            </a:r>
            <a:r>
              <a:rPr lang="en-US">
                <a:solidFill>
                  <a:schemeClr val="dk1"/>
                </a:solidFill>
                <a:latin typeface="Calibri"/>
                <a:ea typeface="Calibri"/>
                <a:cs typeface="Calibri"/>
              </a:rPr>
              <a:t> met </a:t>
            </a:r>
            <a:r>
              <a:rPr lang="en-US" err="1">
                <a:solidFill>
                  <a:schemeClr val="dk1"/>
                </a:solidFill>
                <a:latin typeface="Calibri"/>
                <a:ea typeface="Calibri"/>
                <a:cs typeface="Calibri"/>
              </a:rPr>
              <a:t>een</a:t>
            </a:r>
            <a:r>
              <a:rPr lang="en-US">
                <a:solidFill>
                  <a:schemeClr val="dk1"/>
                </a:solidFill>
                <a:latin typeface="Calibri"/>
                <a:ea typeface="Calibri"/>
                <a:cs typeface="Calibri"/>
              </a:rPr>
              <a:t> </a:t>
            </a:r>
            <a:r>
              <a:rPr lang="en-US" err="1">
                <a:solidFill>
                  <a:schemeClr val="dk1"/>
                </a:solidFill>
                <a:latin typeface="Calibri"/>
                <a:ea typeface="Calibri"/>
                <a:cs typeface="Calibri"/>
              </a:rPr>
              <a:t>foto</a:t>
            </a:r>
            <a:r>
              <a:rPr lang="en-US">
                <a:solidFill>
                  <a:schemeClr val="dk1"/>
                </a:solidFill>
                <a:latin typeface="Calibri"/>
                <a:ea typeface="Calibri"/>
                <a:cs typeface="Calibri"/>
              </a:rPr>
              <a:t> van de </a:t>
            </a:r>
            <a:r>
              <a:rPr lang="en-US" err="1">
                <a:solidFill>
                  <a:schemeClr val="dk1"/>
                </a:solidFill>
                <a:latin typeface="Calibri"/>
                <a:ea typeface="Calibri"/>
                <a:cs typeface="Calibri"/>
              </a:rPr>
              <a:t>verschillende</a:t>
            </a:r>
            <a:r>
              <a:rPr lang="en-US">
                <a:solidFill>
                  <a:schemeClr val="dk1"/>
                </a:solidFill>
                <a:latin typeface="Calibri"/>
                <a:ea typeface="Calibri"/>
                <a:cs typeface="Calibri"/>
              </a:rPr>
              <a:t> </a:t>
            </a:r>
            <a:r>
              <a:rPr lang="en-US" err="1">
                <a:solidFill>
                  <a:schemeClr val="dk1"/>
                </a:solidFill>
                <a:latin typeface="Calibri"/>
                <a:ea typeface="Calibri"/>
                <a:cs typeface="Calibri"/>
              </a:rPr>
              <a:t>zorgverleners</a:t>
            </a:r>
            <a:r>
              <a:rPr lang="en-US">
                <a:solidFill>
                  <a:schemeClr val="dk1"/>
                </a:solidFill>
                <a:latin typeface="Calibri"/>
                <a:ea typeface="Calibri"/>
                <a:cs typeface="Calibri"/>
              </a:rPr>
              <a:t>, met </a:t>
            </a:r>
            <a:r>
              <a:rPr lang="en-US" err="1">
                <a:solidFill>
                  <a:schemeClr val="dk1"/>
                </a:solidFill>
                <a:latin typeface="Calibri"/>
                <a:ea typeface="Calibri"/>
                <a:cs typeface="Calibri"/>
              </a:rPr>
              <a:t>kort</a:t>
            </a:r>
            <a:r>
              <a:rPr lang="en-US">
                <a:solidFill>
                  <a:schemeClr val="dk1"/>
                </a:solidFill>
                <a:latin typeface="Calibri"/>
                <a:ea typeface="Calibri"/>
                <a:cs typeface="Calibri"/>
              </a:rPr>
              <a:t> wat info </a:t>
            </a:r>
            <a:r>
              <a:rPr lang="en-US" err="1">
                <a:solidFill>
                  <a:schemeClr val="dk1"/>
                </a:solidFill>
                <a:latin typeface="Calibri"/>
                <a:ea typeface="Calibri"/>
                <a:cs typeface="Calibri"/>
              </a:rPr>
              <a:t>wanneer</a:t>
            </a:r>
            <a:r>
              <a:rPr lang="en-US">
                <a:solidFill>
                  <a:schemeClr val="dk1"/>
                </a:solidFill>
                <a:latin typeface="Calibri"/>
                <a:ea typeface="Calibri"/>
                <a:cs typeface="Calibri"/>
              </a:rPr>
              <a:t> </a:t>
            </a:r>
            <a:r>
              <a:rPr lang="en-US" err="1">
                <a:solidFill>
                  <a:schemeClr val="dk1"/>
                </a:solidFill>
                <a:latin typeface="Calibri"/>
                <a:ea typeface="Calibri"/>
                <a:cs typeface="Calibri"/>
              </a:rPr>
              <a:t>en</a:t>
            </a:r>
            <a:r>
              <a:rPr lang="en-US">
                <a:solidFill>
                  <a:schemeClr val="dk1"/>
                </a:solidFill>
                <a:latin typeface="Calibri"/>
                <a:ea typeface="Calibri"/>
                <a:cs typeface="Calibri"/>
              </a:rPr>
              <a:t> </a:t>
            </a:r>
            <a:r>
              <a:rPr lang="en-US" err="1">
                <a:solidFill>
                  <a:schemeClr val="dk1"/>
                </a:solidFill>
                <a:latin typeface="Calibri"/>
                <a:ea typeface="Calibri"/>
                <a:cs typeface="Calibri"/>
              </a:rPr>
              <a:t>waarvoor</a:t>
            </a:r>
            <a:r>
              <a:rPr lang="en-US">
                <a:solidFill>
                  <a:schemeClr val="dk1"/>
                </a:solidFill>
                <a:latin typeface="Calibri"/>
                <a:ea typeface="Calibri"/>
                <a:cs typeface="Calibri"/>
              </a:rPr>
              <a:t> ze </a:t>
            </a:r>
            <a:r>
              <a:rPr lang="en-US" err="1">
                <a:solidFill>
                  <a:schemeClr val="dk1"/>
                </a:solidFill>
                <a:latin typeface="Calibri"/>
                <a:ea typeface="Calibri"/>
                <a:cs typeface="Calibri"/>
              </a:rPr>
              <a:t>langskomen</a:t>
            </a:r>
            <a:r>
              <a:rPr lang="en-US">
                <a:solidFill>
                  <a:schemeClr val="dk1"/>
                </a:solidFill>
                <a:latin typeface="Calibri"/>
                <a:ea typeface="Calibri"/>
                <a:cs typeface="Calibri"/>
              </a:rPr>
              <a:t>. De </a:t>
            </a:r>
            <a:r>
              <a:rPr lang="en-US" err="1">
                <a:solidFill>
                  <a:schemeClr val="dk1"/>
                </a:solidFill>
                <a:latin typeface="Calibri"/>
                <a:ea typeface="Calibri"/>
                <a:cs typeface="Calibri"/>
              </a:rPr>
              <a:t>zorgverlener</a:t>
            </a:r>
            <a:r>
              <a:rPr lang="en-US">
                <a:solidFill>
                  <a:schemeClr val="dk1"/>
                </a:solidFill>
                <a:latin typeface="Calibri"/>
                <a:ea typeface="Calibri"/>
                <a:cs typeface="Calibri"/>
              </a:rPr>
              <a:t> </a:t>
            </a:r>
            <a:r>
              <a:rPr lang="en-US" err="1">
                <a:solidFill>
                  <a:schemeClr val="dk1"/>
                </a:solidFill>
                <a:latin typeface="Calibri"/>
                <a:ea typeface="Calibri"/>
                <a:cs typeface="Calibri"/>
              </a:rPr>
              <a:t>kan</a:t>
            </a:r>
            <a:r>
              <a:rPr lang="en-US">
                <a:solidFill>
                  <a:schemeClr val="dk1"/>
                </a:solidFill>
                <a:latin typeface="Calibri"/>
                <a:ea typeface="Calibri"/>
                <a:cs typeface="Calibri"/>
              </a:rPr>
              <a:t> de </a:t>
            </a:r>
            <a:r>
              <a:rPr lang="en-US" err="1">
                <a:solidFill>
                  <a:schemeClr val="dk1"/>
                </a:solidFill>
                <a:latin typeface="Calibri"/>
                <a:ea typeface="Calibri"/>
                <a:cs typeface="Calibri"/>
              </a:rPr>
              <a:t>informatie</a:t>
            </a:r>
            <a:r>
              <a:rPr lang="en-US">
                <a:solidFill>
                  <a:schemeClr val="dk1"/>
                </a:solidFill>
                <a:latin typeface="Calibri"/>
                <a:ea typeface="Calibri"/>
                <a:cs typeface="Calibri"/>
              </a:rPr>
              <a:t> </a:t>
            </a:r>
            <a:r>
              <a:rPr lang="en-US" err="1">
                <a:solidFill>
                  <a:schemeClr val="dk1"/>
                </a:solidFill>
                <a:latin typeface="Calibri"/>
                <a:ea typeface="Calibri"/>
                <a:cs typeface="Calibri"/>
              </a:rPr>
              <a:t>telkens</a:t>
            </a:r>
            <a:r>
              <a:rPr lang="en-US">
                <a:solidFill>
                  <a:schemeClr val="dk1"/>
                </a:solidFill>
                <a:latin typeface="Calibri"/>
                <a:ea typeface="Calibri"/>
                <a:cs typeface="Calibri"/>
              </a:rPr>
              <a:t> </a:t>
            </a:r>
            <a:r>
              <a:rPr lang="en-US" err="1">
                <a:solidFill>
                  <a:schemeClr val="dk1"/>
                </a:solidFill>
                <a:latin typeface="Calibri"/>
                <a:ea typeface="Calibri"/>
                <a:cs typeface="Calibri"/>
              </a:rPr>
              <a:t>aanvullen</a:t>
            </a:r>
            <a:r>
              <a:rPr lang="en-US">
                <a:solidFill>
                  <a:schemeClr val="dk1"/>
                </a:solidFill>
                <a:latin typeface="Calibri"/>
                <a:ea typeface="Calibri"/>
                <a:cs typeface="Calibri"/>
              </a:rPr>
              <a:t>.</a:t>
            </a:r>
            <a:br>
              <a:rPr lang="en-US">
                <a:latin typeface="Calibri"/>
                <a:ea typeface="Calibri"/>
                <a:cs typeface="Calibri"/>
              </a:rPr>
            </a:br>
            <a:r>
              <a:rPr lang="en-US" i="1">
                <a:solidFill>
                  <a:srgbClr val="A8AF37"/>
                </a:solidFill>
                <a:latin typeface="Calibri"/>
                <a:ea typeface="Calibri"/>
                <a:cs typeface="Calibri"/>
              </a:rPr>
              <a:t>Analyse: </a:t>
            </a:r>
            <a:r>
              <a:rPr lang="en-US" i="1" err="1">
                <a:solidFill>
                  <a:srgbClr val="A8AF37"/>
                </a:solidFill>
                <a:latin typeface="Calibri"/>
                <a:ea typeface="Calibri"/>
                <a:cs typeface="Calibri"/>
              </a:rPr>
              <a:t>dit</a:t>
            </a:r>
            <a:r>
              <a:rPr lang="en-US" i="1">
                <a:solidFill>
                  <a:srgbClr val="A8AF37"/>
                </a:solidFill>
                <a:latin typeface="Calibri"/>
                <a:ea typeface="Calibri"/>
                <a:cs typeface="Calibri"/>
              </a:rPr>
              <a:t> is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tip die </a:t>
            </a:r>
            <a:r>
              <a:rPr lang="en-US" i="1" err="1">
                <a:solidFill>
                  <a:srgbClr val="A8AF37"/>
                </a:solidFill>
                <a:latin typeface="Calibri"/>
                <a:ea typeface="Calibri"/>
                <a:cs typeface="Calibri"/>
              </a:rPr>
              <a:t>inspeelt</a:t>
            </a:r>
            <a:r>
              <a:rPr lang="en-US" i="1">
                <a:solidFill>
                  <a:srgbClr val="A8AF37"/>
                </a:solidFill>
                <a:latin typeface="Calibri"/>
                <a:ea typeface="Calibri"/>
                <a:cs typeface="Calibri"/>
              </a:rPr>
              <a:t> op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cognitieve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verandering</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bij</a:t>
            </a:r>
            <a:r>
              <a:rPr lang="en-US" i="1">
                <a:solidFill>
                  <a:srgbClr val="A8AF37"/>
                </a:solidFill>
                <a:latin typeface="Calibri"/>
                <a:ea typeface="Calibri"/>
                <a:cs typeface="Calibri"/>
              </a:rPr>
              <a:t> de </a:t>
            </a:r>
            <a:r>
              <a:rPr lang="en-US" i="1" err="1">
                <a:solidFill>
                  <a:srgbClr val="A8AF37"/>
                </a:solidFill>
                <a:latin typeface="Calibri"/>
                <a:ea typeface="Calibri"/>
                <a:cs typeface="Calibri"/>
              </a:rPr>
              <a:t>oudere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nl</a:t>
            </a:r>
            <a:r>
              <a:rPr lang="en-US" i="1">
                <a:solidFill>
                  <a:srgbClr val="A8AF37"/>
                </a:solidFill>
                <a:latin typeface="Calibri"/>
                <a:ea typeface="Calibri"/>
                <a:cs typeface="Calibri"/>
              </a:rPr>
              <a:t>. het </a:t>
            </a:r>
            <a:r>
              <a:rPr lang="en-US" i="1" err="1">
                <a:solidFill>
                  <a:srgbClr val="A8AF37"/>
                </a:solidFill>
                <a:latin typeface="Calibri"/>
                <a:ea typeface="Calibri"/>
                <a:cs typeface="Calibri"/>
              </a:rPr>
              <a:t>geheugen</a:t>
            </a:r>
            <a:r>
              <a:rPr lang="en-US" i="1">
                <a:solidFill>
                  <a:srgbClr val="A8AF37"/>
                </a:solidFill>
                <a:latin typeface="Calibri"/>
                <a:ea typeface="Calibri"/>
                <a:cs typeface="Calibri"/>
              </a:rPr>
              <a:t>. Bij </a:t>
            </a:r>
            <a:r>
              <a:rPr lang="en-US" i="1" err="1">
                <a:solidFill>
                  <a:srgbClr val="A8AF37"/>
                </a:solidFill>
                <a:latin typeface="Calibri"/>
                <a:ea typeface="Calibri"/>
                <a:cs typeface="Calibri"/>
              </a:rPr>
              <a:t>veel</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ouderen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merken</a:t>
            </a:r>
            <a:r>
              <a:rPr lang="en-US" i="1">
                <a:solidFill>
                  <a:srgbClr val="A8AF37"/>
                </a:solidFill>
                <a:latin typeface="Calibri"/>
                <a:ea typeface="Calibri"/>
                <a:cs typeface="Calibri"/>
              </a:rPr>
              <a:t> we </a:t>
            </a:r>
            <a:r>
              <a:rPr lang="en-US" i="1" err="1">
                <a:solidFill>
                  <a:srgbClr val="A8AF37"/>
                </a:solidFill>
                <a:latin typeface="Calibri"/>
                <a:ea typeface="Calibri"/>
                <a:cs typeface="Calibri"/>
              </a:rPr>
              <a:t>vergeetachtigheid</a:t>
            </a:r>
            <a:r>
              <a:rPr lang="en-US" i="1">
                <a:solidFill>
                  <a:srgbClr val="A8AF37"/>
                </a:solidFill>
                <a:latin typeface="Calibri"/>
                <a:ea typeface="Calibri"/>
                <a:cs typeface="Calibri"/>
              </a:rPr>
              <a:t> op. </a:t>
            </a:r>
            <a:r>
              <a:rPr lang="en-US" i="1" err="1">
                <a:solidFill>
                  <a:srgbClr val="A8AF37"/>
                </a:solidFill>
                <a:latin typeface="Calibri"/>
                <a:ea typeface="Calibri"/>
                <a:cs typeface="Calibri"/>
              </a:rPr>
              <a:t>Hierbij</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vergeten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ouderen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vaak</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iets</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waarbij</a:t>
            </a:r>
            <a:r>
              <a:rPr lang="en-US" i="1">
                <a:solidFill>
                  <a:srgbClr val="A8AF37"/>
                </a:solidFill>
                <a:latin typeface="Calibri"/>
                <a:ea typeface="Calibri"/>
                <a:cs typeface="Calibri"/>
              </a:rPr>
              <a:t> het tempo van het </a:t>
            </a:r>
            <a:r>
              <a:rPr lang="en-US" i="1" err="1">
                <a:solidFill>
                  <a:srgbClr val="A8AF37"/>
                </a:solidFill>
                <a:latin typeface="Calibri"/>
                <a:ea typeface="Calibri"/>
                <a:cs typeface="Calibri"/>
              </a:rPr>
              <a:t>geheugen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belangrijke</a:t>
            </a:r>
            <a:r>
              <a:rPr lang="en-US" i="1">
                <a:solidFill>
                  <a:srgbClr val="A8AF37"/>
                </a:solidFill>
                <a:latin typeface="Calibri"/>
                <a:ea typeface="Calibri"/>
                <a:cs typeface="Calibri"/>
              </a:rPr>
              <a:t> factor </a:t>
            </a:r>
            <a:r>
              <a:rPr lang="en-US" i="1" err="1">
                <a:solidFill>
                  <a:srgbClr val="A8AF37"/>
                </a:solidFill>
                <a:latin typeface="Calibri"/>
                <a:ea typeface="Calibri"/>
                <a:cs typeface="Calibri"/>
              </a:rPr>
              <a:t>speelt</a:t>
            </a:r>
            <a:r>
              <a:rPr lang="en-US" i="1">
                <a:solidFill>
                  <a:srgbClr val="A8AF37"/>
                </a:solidFill>
                <a:latin typeface="Calibri"/>
                <a:ea typeface="Calibri"/>
                <a:cs typeface="Calibri"/>
              </a:rPr>
              <a:t>. Het </a:t>
            </a:r>
            <a:r>
              <a:rPr lang="en-US" i="1" err="1">
                <a:solidFill>
                  <a:srgbClr val="A8AF37"/>
                </a:solidFill>
                <a:latin typeface="Calibri"/>
                <a:ea typeface="Calibri"/>
                <a:cs typeface="Calibri"/>
              </a:rPr>
              <a:t>duurt</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langer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vraagt</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meer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tijd</a:t>
            </a:r>
            <a:r>
              <a:rPr lang="en-US" i="1">
                <a:solidFill>
                  <a:srgbClr val="A8AF37"/>
                </a:solidFill>
                <a:latin typeface="Calibri"/>
                <a:ea typeface="Calibri"/>
                <a:cs typeface="Calibri"/>
              </a:rPr>
              <a:t>, om </a:t>
            </a:r>
            <a:r>
              <a:rPr lang="en-US" i="1" err="1">
                <a:solidFill>
                  <a:srgbClr val="A8AF37"/>
                </a:solidFill>
                <a:latin typeface="Calibri"/>
                <a:ea typeface="Calibri"/>
                <a:cs typeface="Calibri"/>
              </a:rPr>
              <a:t>informatie</a:t>
            </a:r>
            <a:r>
              <a:rPr lang="en-US" i="1">
                <a:solidFill>
                  <a:srgbClr val="A8AF37"/>
                </a:solidFill>
                <a:latin typeface="Calibri"/>
                <a:ea typeface="Calibri"/>
                <a:cs typeface="Calibri"/>
              </a:rPr>
              <a:t> op </a:t>
            </a:r>
            <a:r>
              <a:rPr lang="en-US" i="1" err="1">
                <a:solidFill>
                  <a:srgbClr val="A8AF37"/>
                </a:solidFill>
                <a:latin typeface="Calibri"/>
                <a:ea typeface="Calibri"/>
                <a:cs typeface="Calibri"/>
              </a:rPr>
              <a:t>te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slaan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Vluchtige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zaken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worden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snel</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vergeten</a:t>
            </a:r>
            <a:r>
              <a:rPr lang="en-US" i="1">
                <a:solidFill>
                  <a:srgbClr val="A8AF37"/>
                </a:solidFill>
                <a:latin typeface="Calibri"/>
                <a:ea typeface="Calibri"/>
                <a:cs typeface="Calibri"/>
              </a:rPr>
              <a:t>. Het is </a:t>
            </a:r>
            <a:r>
              <a:rPr lang="en-US" i="1" err="1">
                <a:solidFill>
                  <a:srgbClr val="A8AF37"/>
                </a:solidFill>
                <a:latin typeface="Calibri"/>
                <a:ea typeface="Calibri"/>
                <a:cs typeface="Calibri"/>
              </a:rPr>
              <a:t>mogelijk</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dat</a:t>
            </a:r>
            <a:r>
              <a:rPr lang="en-US" i="1">
                <a:solidFill>
                  <a:srgbClr val="A8AF37"/>
                </a:solidFill>
                <a:latin typeface="Calibri"/>
                <a:ea typeface="Calibri"/>
                <a:cs typeface="Calibri"/>
              </a:rPr>
              <a:t> het </a:t>
            </a:r>
            <a:r>
              <a:rPr lang="en-US" i="1" err="1">
                <a:solidFill>
                  <a:srgbClr val="A8AF37"/>
                </a:solidFill>
                <a:latin typeface="Calibri"/>
                <a:ea typeface="Calibri"/>
                <a:cs typeface="Calibri"/>
              </a:rPr>
              <a:t>moeilijker</a:t>
            </a:r>
            <a:r>
              <a:rPr lang="en-US" i="1">
                <a:solidFill>
                  <a:srgbClr val="A8AF37"/>
                </a:solidFill>
                <a:latin typeface="Calibri"/>
                <a:ea typeface="Calibri"/>
                <a:cs typeface="Calibri"/>
              </a:rPr>
              <a:t> is </a:t>
            </a:r>
            <a:r>
              <a:rPr lang="en-US" i="1" err="1">
                <a:solidFill>
                  <a:srgbClr val="A8AF37"/>
                </a:solidFill>
                <a:latin typeface="Calibri"/>
                <a:ea typeface="Calibri"/>
                <a:cs typeface="Calibri"/>
              </a:rPr>
              <a:t>voor</a:t>
            </a:r>
            <a:r>
              <a:rPr lang="en-US" i="1">
                <a:solidFill>
                  <a:srgbClr val="A8AF37"/>
                </a:solidFill>
                <a:latin typeface="Calibri"/>
                <a:ea typeface="Calibri"/>
                <a:cs typeface="Calibri"/>
              </a:rPr>
              <a:t> Els om </a:t>
            </a:r>
            <a:r>
              <a:rPr lang="en-US" i="1" err="1">
                <a:solidFill>
                  <a:srgbClr val="A8AF37"/>
                </a:solidFill>
                <a:latin typeface="Calibri"/>
                <a:ea typeface="Calibri"/>
                <a:cs typeface="Calibri"/>
              </a:rPr>
              <a:t>bij</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houden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wanneer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welke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zorgverlener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langskomt</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voor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welke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zorg</a:t>
            </a:r>
            <a:r>
              <a:rPr lang="en-US" i="1">
                <a:solidFill>
                  <a:srgbClr val="A8AF37"/>
                </a:solidFill>
                <a:latin typeface="Calibri"/>
                <a:ea typeface="Calibri"/>
                <a:cs typeface="Calibri"/>
              </a:rPr>
              <a:t>(</a:t>
            </a:r>
            <a:r>
              <a:rPr lang="en-US" i="1" err="1">
                <a:solidFill>
                  <a:srgbClr val="A8AF37"/>
                </a:solidFill>
                <a:latin typeface="Calibri"/>
                <a:ea typeface="Calibri"/>
                <a:cs typeface="Calibri"/>
              </a:rPr>
              <a:t>taak</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dit</a:t>
            </a:r>
            <a:r>
              <a:rPr lang="en-US" i="1">
                <a:solidFill>
                  <a:srgbClr val="A8AF37"/>
                </a:solidFill>
                <a:latin typeface="Calibri"/>
                <a:ea typeface="Calibri"/>
                <a:cs typeface="Calibri"/>
              </a:rPr>
              <a:t> is. </a:t>
            </a:r>
            <a:endParaRPr lang="en-US">
              <a:latin typeface="Calibri"/>
              <a:ea typeface="Calibri"/>
              <a:cs typeface="Calibri"/>
            </a:endParaRPr>
          </a:p>
          <a:p>
            <a:pPr marL="342900" indent="-342900">
              <a:buAutoNum type="arabicParenR"/>
            </a:pPr>
            <a:endParaRPr lang="en-US" i="1">
              <a:solidFill>
                <a:srgbClr val="A8AF37"/>
              </a:solidFill>
              <a:latin typeface="Calibri"/>
              <a:ea typeface="Calibri"/>
              <a:cs typeface="Calibri"/>
            </a:endParaRPr>
          </a:p>
          <a:p>
            <a:pPr marL="342900" indent="-342900">
              <a:buAutoNum type="arabicParenR"/>
            </a:pPr>
            <a:r>
              <a:rPr lang="en-US">
                <a:latin typeface="Calibri"/>
                <a:ea typeface="Calibri"/>
                <a:cs typeface="Calibri"/>
              </a:rPr>
              <a:t>Je </a:t>
            </a:r>
            <a:r>
              <a:rPr lang="en-US" err="1">
                <a:latin typeface="Calibri"/>
                <a:ea typeface="Calibri"/>
                <a:cs typeface="Calibri"/>
              </a:rPr>
              <a:t>zou</a:t>
            </a:r>
            <a:r>
              <a:rPr lang="en-US">
                <a:latin typeface="Calibri"/>
                <a:ea typeface="Calibri"/>
                <a:cs typeface="Calibri"/>
              </a:rPr>
              <a:t> </a:t>
            </a:r>
            <a:r>
              <a:rPr lang="en-US" err="1">
                <a:latin typeface="Calibri"/>
                <a:ea typeface="Calibri"/>
                <a:cs typeface="Calibri"/>
              </a:rPr>
              <a:t>als</a:t>
            </a:r>
            <a:r>
              <a:rPr lang="en-US">
                <a:latin typeface="Calibri"/>
                <a:ea typeface="Calibri"/>
                <a:cs typeface="Calibri"/>
              </a:rPr>
              <a:t> tip </a:t>
            </a:r>
            <a:r>
              <a:rPr lang="en-US" err="1">
                <a:latin typeface="Calibri"/>
                <a:ea typeface="Calibri"/>
                <a:cs typeface="Calibri"/>
              </a:rPr>
              <a:t>kunnen</a:t>
            </a:r>
            <a:r>
              <a:rPr lang="en-US">
                <a:latin typeface="Calibri"/>
                <a:ea typeface="Calibri"/>
                <a:cs typeface="Calibri"/>
              </a:rPr>
              <a:t> </a:t>
            </a:r>
            <a:r>
              <a:rPr lang="en-US" err="1">
                <a:latin typeface="Calibri"/>
                <a:ea typeface="Calibri"/>
                <a:cs typeface="Calibri"/>
              </a:rPr>
              <a:t>geven</a:t>
            </a:r>
            <a:r>
              <a:rPr lang="en-US">
                <a:latin typeface="Calibri"/>
                <a:ea typeface="Calibri"/>
                <a:cs typeface="Calibri"/>
              </a:rPr>
              <a:t> om </a:t>
            </a:r>
            <a:r>
              <a:rPr lang="en-US" err="1">
                <a:latin typeface="Calibri"/>
                <a:ea typeface="Calibri"/>
                <a:cs typeface="Calibri"/>
              </a:rPr>
              <a:t>samen</a:t>
            </a:r>
            <a:r>
              <a:rPr lang="en-US">
                <a:latin typeface="Calibri"/>
                <a:ea typeface="Calibri"/>
                <a:cs typeface="Calibri"/>
              </a:rPr>
              <a:t> </a:t>
            </a:r>
            <a:r>
              <a:rPr lang="en-US" err="1">
                <a:latin typeface="Calibri"/>
                <a:ea typeface="Calibri"/>
                <a:cs typeface="Calibri"/>
              </a:rPr>
              <a:t>na</a:t>
            </a:r>
            <a:r>
              <a:rPr lang="en-US">
                <a:latin typeface="Calibri"/>
                <a:ea typeface="Calibri"/>
                <a:cs typeface="Calibri"/>
              </a:rPr>
              <a:t> </a:t>
            </a:r>
            <a:r>
              <a:rPr lang="en-US" err="1">
                <a:latin typeface="Calibri"/>
                <a:ea typeface="Calibri"/>
                <a:cs typeface="Calibri"/>
              </a:rPr>
              <a:t>te</a:t>
            </a:r>
            <a:r>
              <a:rPr lang="en-US">
                <a:latin typeface="Calibri"/>
                <a:ea typeface="Calibri"/>
                <a:cs typeface="Calibri"/>
              </a:rPr>
              <a:t> </a:t>
            </a:r>
            <a:r>
              <a:rPr lang="en-US" err="1">
                <a:latin typeface="Calibri"/>
                <a:ea typeface="Calibri"/>
                <a:cs typeface="Calibri"/>
              </a:rPr>
              <a:t>denken</a:t>
            </a:r>
            <a:r>
              <a:rPr lang="en-US">
                <a:latin typeface="Calibri"/>
                <a:ea typeface="Calibri"/>
                <a:cs typeface="Calibri"/>
              </a:rPr>
              <a:t> over </a:t>
            </a:r>
            <a:r>
              <a:rPr lang="en-US" err="1">
                <a:latin typeface="Calibri"/>
                <a:ea typeface="Calibri"/>
                <a:cs typeface="Calibri"/>
              </a:rPr>
              <a:t>een</a:t>
            </a:r>
            <a:r>
              <a:rPr lang="en-US">
                <a:latin typeface="Calibri"/>
                <a:ea typeface="Calibri"/>
                <a:cs typeface="Calibri"/>
              </a:rPr>
              <a:t> </a:t>
            </a:r>
            <a:r>
              <a:rPr lang="en-US" err="1">
                <a:latin typeface="Calibri"/>
                <a:ea typeface="Calibri"/>
                <a:cs typeface="Calibri"/>
              </a:rPr>
              <a:t>gestructureerde</a:t>
            </a:r>
            <a:r>
              <a:rPr lang="en-US">
                <a:latin typeface="Calibri"/>
                <a:ea typeface="Calibri"/>
                <a:cs typeface="Calibri"/>
              </a:rPr>
              <a:t> </a:t>
            </a:r>
            <a:r>
              <a:rPr lang="en-US" err="1">
                <a:latin typeface="Calibri"/>
                <a:ea typeface="Calibri"/>
                <a:cs typeface="Calibri"/>
              </a:rPr>
              <a:t>omgeving</a:t>
            </a:r>
            <a:r>
              <a:rPr lang="en-US">
                <a:latin typeface="Calibri"/>
                <a:ea typeface="Calibri"/>
                <a:cs typeface="Calibri"/>
              </a:rPr>
              <a:t> die </a:t>
            </a:r>
            <a:r>
              <a:rPr lang="en-US" err="1">
                <a:latin typeface="Calibri"/>
                <a:ea typeface="Calibri"/>
                <a:cs typeface="Calibri"/>
              </a:rPr>
              <a:t>zoveel</a:t>
            </a:r>
            <a:r>
              <a:rPr lang="en-US">
                <a:latin typeface="Calibri"/>
                <a:ea typeface="Calibri"/>
                <a:cs typeface="Calibri"/>
              </a:rPr>
              <a:t> </a:t>
            </a:r>
            <a:r>
              <a:rPr lang="en-US" err="1">
                <a:latin typeface="Calibri"/>
                <a:ea typeface="Calibri"/>
                <a:cs typeface="Calibri"/>
              </a:rPr>
              <a:t>mogelijk</a:t>
            </a:r>
            <a:r>
              <a:rPr lang="en-US">
                <a:latin typeface="Calibri"/>
                <a:ea typeface="Calibri"/>
                <a:cs typeface="Calibri"/>
              </a:rPr>
              <a:t> </a:t>
            </a:r>
            <a:r>
              <a:rPr lang="en-US" err="1">
                <a:latin typeface="Calibri"/>
                <a:ea typeface="Calibri"/>
                <a:cs typeface="Calibri"/>
              </a:rPr>
              <a:t>voorspelbaar</a:t>
            </a:r>
            <a:r>
              <a:rPr lang="en-US">
                <a:latin typeface="Calibri"/>
                <a:ea typeface="Calibri"/>
                <a:cs typeface="Calibri"/>
              </a:rPr>
              <a:t> is; </a:t>
            </a:r>
            <a:r>
              <a:rPr lang="en-US" err="1">
                <a:latin typeface="Calibri"/>
                <a:ea typeface="Calibri"/>
                <a:cs typeface="Calibri"/>
              </a:rPr>
              <a:t>bv</a:t>
            </a:r>
            <a:r>
              <a:rPr lang="en-US">
                <a:latin typeface="Calibri"/>
                <a:ea typeface="Calibri"/>
                <a:cs typeface="Calibri"/>
              </a:rPr>
              <a:t>. </a:t>
            </a:r>
            <a:r>
              <a:rPr lang="en-US" err="1">
                <a:latin typeface="Calibri"/>
                <a:ea typeface="Calibri"/>
                <a:cs typeface="Calibri"/>
              </a:rPr>
              <a:t>een</a:t>
            </a:r>
            <a:r>
              <a:rPr lang="en-US">
                <a:latin typeface="Calibri"/>
                <a:ea typeface="Calibri"/>
                <a:cs typeface="Calibri"/>
              </a:rPr>
              <a:t> </a:t>
            </a:r>
            <a:r>
              <a:rPr lang="en-US" err="1">
                <a:latin typeface="Calibri"/>
                <a:ea typeface="Calibri"/>
                <a:cs typeface="Calibri"/>
              </a:rPr>
              <a:t>vaste</a:t>
            </a:r>
            <a:r>
              <a:rPr lang="en-US">
                <a:latin typeface="Calibri"/>
                <a:ea typeface="Calibri"/>
                <a:cs typeface="Calibri"/>
              </a:rPr>
              <a:t> </a:t>
            </a:r>
            <a:r>
              <a:rPr lang="en-US" err="1">
                <a:latin typeface="Calibri"/>
                <a:ea typeface="Calibri"/>
                <a:cs typeface="Calibri"/>
              </a:rPr>
              <a:t>dagelijkse</a:t>
            </a:r>
            <a:r>
              <a:rPr lang="en-US">
                <a:latin typeface="Calibri"/>
                <a:ea typeface="Calibri"/>
                <a:cs typeface="Calibri"/>
              </a:rPr>
              <a:t> routine </a:t>
            </a:r>
            <a:r>
              <a:rPr lang="en-US" err="1">
                <a:latin typeface="Calibri"/>
                <a:ea typeface="Calibri"/>
                <a:cs typeface="Calibri"/>
              </a:rPr>
              <a:t>inbouwen</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er zo </a:t>
            </a:r>
            <a:r>
              <a:rPr lang="en-US" err="1">
                <a:latin typeface="Calibri"/>
                <a:ea typeface="Calibri"/>
                <a:cs typeface="Calibri"/>
              </a:rPr>
              <a:t>voor</a:t>
            </a:r>
            <a:r>
              <a:rPr lang="en-US">
                <a:latin typeface="Calibri"/>
                <a:ea typeface="Calibri"/>
                <a:cs typeface="Calibri"/>
              </a:rPr>
              <a:t> </a:t>
            </a:r>
            <a:r>
              <a:rPr lang="en-US" err="1">
                <a:latin typeface="Calibri"/>
                <a:ea typeface="Calibri"/>
                <a:cs typeface="Calibri"/>
              </a:rPr>
              <a:t>zorgen</a:t>
            </a:r>
            <a:r>
              <a:rPr lang="en-US">
                <a:latin typeface="Calibri"/>
                <a:ea typeface="Calibri"/>
                <a:cs typeface="Calibri"/>
              </a:rPr>
              <a:t> </a:t>
            </a:r>
            <a:r>
              <a:rPr lang="en-US" err="1">
                <a:latin typeface="Calibri"/>
                <a:ea typeface="Calibri"/>
                <a:cs typeface="Calibri"/>
              </a:rPr>
              <a:t>dat</a:t>
            </a:r>
            <a:r>
              <a:rPr lang="en-US">
                <a:latin typeface="Calibri"/>
                <a:ea typeface="Calibri"/>
                <a:cs typeface="Calibri"/>
              </a:rPr>
              <a:t> </a:t>
            </a:r>
            <a:r>
              <a:rPr lang="en-US" err="1">
                <a:latin typeface="Calibri"/>
                <a:ea typeface="Calibri"/>
                <a:cs typeface="Calibri"/>
              </a:rPr>
              <a:t>maaltijden</a:t>
            </a:r>
            <a:r>
              <a:rPr lang="en-US">
                <a:latin typeface="Calibri"/>
                <a:ea typeface="Calibri"/>
                <a:cs typeface="Calibri"/>
              </a:rPr>
              <a:t>, </a:t>
            </a:r>
            <a:r>
              <a:rPr lang="en-US" err="1">
                <a:latin typeface="Calibri"/>
                <a:ea typeface="Calibri"/>
                <a:cs typeface="Calibri"/>
              </a:rPr>
              <a:t>medicatie-inname</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rustmomenten</a:t>
            </a:r>
            <a:r>
              <a:rPr lang="en-US">
                <a:latin typeface="Calibri"/>
                <a:ea typeface="Calibri"/>
                <a:cs typeface="Calibri"/>
              </a:rPr>
              <a:t> op </a:t>
            </a:r>
            <a:r>
              <a:rPr lang="en-US" err="1">
                <a:latin typeface="Calibri"/>
                <a:ea typeface="Calibri"/>
                <a:cs typeface="Calibri"/>
              </a:rPr>
              <a:t>dezelfde</a:t>
            </a:r>
            <a:r>
              <a:rPr lang="en-US">
                <a:latin typeface="Calibri"/>
                <a:ea typeface="Calibri"/>
                <a:cs typeface="Calibri"/>
              </a:rPr>
              <a:t> </a:t>
            </a:r>
            <a:r>
              <a:rPr lang="en-US" err="1">
                <a:latin typeface="Calibri"/>
                <a:ea typeface="Calibri"/>
                <a:cs typeface="Calibri"/>
              </a:rPr>
              <a:t>tijdstippen</a:t>
            </a:r>
            <a:r>
              <a:rPr lang="en-US">
                <a:latin typeface="Calibri"/>
                <a:ea typeface="Calibri"/>
                <a:cs typeface="Calibri"/>
              </a:rPr>
              <a:t> </a:t>
            </a:r>
            <a:r>
              <a:rPr lang="en-US" err="1">
                <a:latin typeface="Calibri"/>
                <a:ea typeface="Calibri"/>
                <a:cs typeface="Calibri"/>
              </a:rPr>
              <a:t>plaatsvinden</a:t>
            </a:r>
            <a:r>
              <a:rPr lang="en-US">
                <a:latin typeface="Calibri"/>
                <a:ea typeface="Calibri"/>
                <a:cs typeface="Calibri"/>
              </a:rPr>
              <a:t>.</a:t>
            </a:r>
            <a:br>
              <a:rPr lang="en-US">
                <a:latin typeface="Calibri"/>
                <a:ea typeface="Calibri"/>
                <a:cs typeface="Calibri"/>
              </a:rPr>
            </a:br>
            <a:r>
              <a:rPr lang="en-US" i="1">
                <a:solidFill>
                  <a:srgbClr val="A8AF37"/>
                </a:solidFill>
                <a:latin typeface="Calibri"/>
                <a:ea typeface="Calibri"/>
                <a:cs typeface="Calibri"/>
              </a:rPr>
              <a:t>Analyse: </a:t>
            </a:r>
            <a:r>
              <a:rPr lang="en-US" i="1" err="1">
                <a:solidFill>
                  <a:srgbClr val="A8AF37"/>
                </a:solidFill>
                <a:latin typeface="Calibri"/>
                <a:ea typeface="Calibri"/>
                <a:cs typeface="Calibri"/>
              </a:rPr>
              <a:t>dit</a:t>
            </a:r>
            <a:r>
              <a:rPr lang="en-US" i="1">
                <a:solidFill>
                  <a:srgbClr val="A8AF37"/>
                </a:solidFill>
                <a:latin typeface="Calibri"/>
                <a:ea typeface="Calibri"/>
                <a:cs typeface="Calibri"/>
              </a:rPr>
              <a:t> is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tip die </a:t>
            </a:r>
            <a:r>
              <a:rPr lang="en-US" i="1" err="1">
                <a:solidFill>
                  <a:srgbClr val="A8AF37"/>
                </a:solidFill>
                <a:latin typeface="Calibri"/>
                <a:ea typeface="Calibri"/>
                <a:cs typeface="Calibri"/>
              </a:rPr>
              <a:t>inspeelt</a:t>
            </a:r>
            <a:r>
              <a:rPr lang="en-US" i="1">
                <a:solidFill>
                  <a:srgbClr val="A8AF37"/>
                </a:solidFill>
                <a:latin typeface="Calibri"/>
                <a:ea typeface="Calibri"/>
                <a:cs typeface="Calibri"/>
              </a:rPr>
              <a:t> op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cognitieve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verandering</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bij</a:t>
            </a:r>
            <a:r>
              <a:rPr lang="en-US" i="1">
                <a:solidFill>
                  <a:srgbClr val="A8AF37"/>
                </a:solidFill>
                <a:latin typeface="Calibri"/>
                <a:ea typeface="Calibri"/>
                <a:cs typeface="Calibri"/>
              </a:rPr>
              <a:t> de </a:t>
            </a:r>
            <a:r>
              <a:rPr lang="en-US" i="1" err="1">
                <a:solidFill>
                  <a:srgbClr val="A8AF37"/>
                </a:solidFill>
                <a:latin typeface="Calibri"/>
                <a:ea typeface="Calibri"/>
                <a:cs typeface="Calibri"/>
              </a:rPr>
              <a:t>ouderen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nl</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oriëntatie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tijd</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Ouderen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hebben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meer</a:t>
            </a:r>
            <a:r>
              <a:rPr lang="en-US" i="1">
                <a:solidFill>
                  <a:srgbClr val="A8AF37"/>
                </a:solidFill>
                <a:latin typeface="Calibri"/>
                <a:ea typeface="Calibri"/>
                <a:cs typeface="Calibri"/>
              </a:rPr>
              <a:t> last om </a:t>
            </a:r>
            <a:r>
              <a:rPr lang="en-US" i="1" err="1">
                <a:solidFill>
                  <a:srgbClr val="A8AF37"/>
                </a:solidFill>
                <a:latin typeface="Calibri"/>
                <a:ea typeface="Calibri"/>
                <a:cs typeface="Calibri"/>
              </a:rPr>
              <a:t>zich</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oriënteren</a:t>
            </a:r>
            <a:r>
              <a:rPr lang="en-US" i="1">
                <a:solidFill>
                  <a:srgbClr val="A8AF37"/>
                </a:solidFill>
                <a:latin typeface="Calibri"/>
                <a:ea typeface="Calibri"/>
                <a:cs typeface="Calibri"/>
              </a:rPr>
              <a:t> in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veranderende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ruimte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Zeker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na</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operatie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waarbij</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zorgvrager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enige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tijd</a:t>
            </a:r>
            <a:r>
              <a:rPr lang="en-US" i="1">
                <a:solidFill>
                  <a:srgbClr val="A8AF37"/>
                </a:solidFill>
                <a:latin typeface="Calibri"/>
                <a:ea typeface="Calibri"/>
                <a:cs typeface="Calibri"/>
              </a:rPr>
              <a:t> in het </a:t>
            </a:r>
            <a:r>
              <a:rPr lang="en-US" i="1" err="1">
                <a:solidFill>
                  <a:srgbClr val="A8AF37"/>
                </a:solidFill>
                <a:latin typeface="Calibri"/>
                <a:ea typeface="Calibri"/>
                <a:cs typeface="Calibri"/>
              </a:rPr>
              <a:t>ziekenhuis</a:t>
            </a:r>
            <a:r>
              <a:rPr lang="en-US" i="1">
                <a:solidFill>
                  <a:srgbClr val="A8AF37"/>
                </a:solidFill>
                <a:latin typeface="Calibri"/>
                <a:ea typeface="Calibri"/>
                <a:cs typeface="Calibri"/>
              </a:rPr>
              <a:t> lag, </a:t>
            </a:r>
            <a:r>
              <a:rPr lang="en-US" i="1" err="1">
                <a:solidFill>
                  <a:srgbClr val="A8AF37"/>
                </a:solidFill>
                <a:latin typeface="Calibri"/>
                <a:ea typeface="Calibri"/>
                <a:cs typeface="Calibri"/>
              </a:rPr>
              <a:t>kan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dat</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lastiger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maken</a:t>
            </a:r>
            <a:r>
              <a:rPr lang="en-US" i="1">
                <a:solidFill>
                  <a:srgbClr val="A8AF37"/>
                </a:solidFill>
                <a:latin typeface="Calibri"/>
                <a:ea typeface="Calibri"/>
                <a:cs typeface="Calibri"/>
              </a:rPr>
              <a:t>. Bij Els </a:t>
            </a:r>
            <a:r>
              <a:rPr lang="en-US" i="1" err="1">
                <a:solidFill>
                  <a:srgbClr val="A8AF37"/>
                </a:solidFill>
                <a:latin typeface="Calibri"/>
                <a:ea typeface="Calibri"/>
                <a:cs typeface="Calibri"/>
              </a:rPr>
              <a:t>valt</a:t>
            </a:r>
            <a:r>
              <a:rPr lang="en-US" i="1">
                <a:solidFill>
                  <a:srgbClr val="A8AF37"/>
                </a:solidFill>
                <a:latin typeface="Calibri"/>
                <a:ea typeface="Calibri"/>
                <a:cs typeface="Calibri"/>
              </a:rPr>
              <a:t> op </a:t>
            </a:r>
            <a:r>
              <a:rPr lang="en-US" i="1" err="1">
                <a:solidFill>
                  <a:srgbClr val="A8AF37"/>
                </a:solidFill>
                <a:latin typeface="Calibri"/>
                <a:ea typeface="Calibri"/>
                <a:cs typeface="Calibri"/>
              </a:rPr>
              <a:t>dat</a:t>
            </a:r>
            <a:r>
              <a:rPr lang="en-US" i="1">
                <a:solidFill>
                  <a:srgbClr val="A8AF37"/>
                </a:solidFill>
                <a:latin typeface="Calibri"/>
                <a:ea typeface="Calibri"/>
                <a:cs typeface="Calibri"/>
              </a:rPr>
              <a:t> ze </a:t>
            </a:r>
            <a:r>
              <a:rPr lang="en-US" i="1" err="1">
                <a:solidFill>
                  <a:srgbClr val="A8AF37"/>
                </a:solidFill>
                <a:latin typeface="Calibri"/>
                <a:ea typeface="Calibri"/>
                <a:cs typeface="Calibri"/>
              </a:rPr>
              <a:t>ook</a:t>
            </a:r>
            <a:r>
              <a:rPr lang="en-US" i="1">
                <a:solidFill>
                  <a:srgbClr val="A8AF37"/>
                </a:solidFill>
                <a:latin typeface="Calibri"/>
                <a:ea typeface="Calibri"/>
                <a:cs typeface="Calibri"/>
              </a:rPr>
              <a:t> in het </a:t>
            </a:r>
            <a:r>
              <a:rPr lang="en-US" i="1" err="1">
                <a:solidFill>
                  <a:srgbClr val="A8AF37"/>
                </a:solidFill>
                <a:latin typeface="Calibri"/>
                <a:ea typeface="Calibri"/>
                <a:cs typeface="Calibri"/>
              </a:rPr>
              <a:t>ziekenhuis</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verward</a:t>
            </a:r>
            <a:r>
              <a:rPr lang="en-US" i="1">
                <a:solidFill>
                  <a:srgbClr val="A8AF37"/>
                </a:solidFill>
                <a:latin typeface="Calibri"/>
                <a:ea typeface="Calibri"/>
                <a:cs typeface="Calibri"/>
              </a:rPr>
              <a:t> was (</a:t>
            </a:r>
            <a:r>
              <a:rPr lang="en-US" i="1" err="1">
                <a:solidFill>
                  <a:srgbClr val="A8AF37"/>
                </a:solidFill>
                <a:latin typeface="Calibri"/>
                <a:ea typeface="Calibri"/>
                <a:cs typeface="Calibri"/>
              </a:rPr>
              <a:t>beginperiode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waar</a:t>
            </a:r>
            <a:r>
              <a:rPr lang="en-US" i="1">
                <a:solidFill>
                  <a:srgbClr val="A8AF37"/>
                </a:solidFill>
                <a:latin typeface="Calibri"/>
                <a:ea typeface="Calibri"/>
                <a:cs typeface="Calibri"/>
              </a:rPr>
              <a:t> ben </a:t>
            </a:r>
            <a:r>
              <a:rPr lang="en-US" i="1" err="1">
                <a:solidFill>
                  <a:srgbClr val="A8AF37"/>
                </a:solidFill>
                <a:latin typeface="Calibri"/>
                <a:ea typeface="Calibri"/>
                <a:cs typeface="Calibri"/>
              </a:rPr>
              <a:t>ik</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waarom</a:t>
            </a:r>
            <a:r>
              <a:rPr lang="en-US" i="1">
                <a:solidFill>
                  <a:srgbClr val="A8AF37"/>
                </a:solidFill>
                <a:latin typeface="Calibri"/>
                <a:ea typeface="Calibri"/>
                <a:cs typeface="Calibri"/>
              </a:rPr>
              <a:t> ben </a:t>
            </a:r>
            <a:r>
              <a:rPr lang="en-US" i="1" err="1">
                <a:solidFill>
                  <a:srgbClr val="A8AF37"/>
                </a:solidFill>
                <a:latin typeface="Calibri"/>
                <a:ea typeface="Calibri"/>
                <a:cs typeface="Calibri"/>
              </a:rPr>
              <a:t>ik</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hier</a:t>
            </a:r>
            <a:r>
              <a:rPr lang="en-US" i="1">
                <a:solidFill>
                  <a:srgbClr val="A8AF37"/>
                </a:solidFill>
                <a:latin typeface="Calibri"/>
                <a:ea typeface="Calibri"/>
                <a:cs typeface="Calibri"/>
              </a:rPr>
              <a:t>. Ze </a:t>
            </a:r>
            <a:r>
              <a:rPr lang="en-US" i="1" err="1">
                <a:solidFill>
                  <a:srgbClr val="A8AF37"/>
                </a:solidFill>
                <a:latin typeface="Calibri"/>
                <a:ea typeface="Calibri"/>
                <a:cs typeface="Calibri"/>
              </a:rPr>
              <a:t>verbleef</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daar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ook</a:t>
            </a:r>
            <a:r>
              <a:rPr lang="en-US" i="1">
                <a:solidFill>
                  <a:srgbClr val="A8AF37"/>
                </a:solidFill>
                <a:latin typeface="Calibri"/>
                <a:ea typeface="Calibri"/>
                <a:cs typeface="Calibri"/>
              </a:rPr>
              <a:t> al 2 </a:t>
            </a:r>
            <a:r>
              <a:rPr lang="en-US" i="1" err="1">
                <a:solidFill>
                  <a:srgbClr val="A8AF37"/>
                </a:solidFill>
                <a:latin typeface="Calibri"/>
                <a:ea typeface="Calibri"/>
                <a:cs typeface="Calibri"/>
              </a:rPr>
              <a:t>maanden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dat</a:t>
            </a:r>
            <a:r>
              <a:rPr lang="en-US" i="1">
                <a:solidFill>
                  <a:srgbClr val="A8AF37"/>
                </a:solidFill>
                <a:latin typeface="Calibri"/>
                <a:ea typeface="Calibri"/>
                <a:cs typeface="Calibri"/>
              </a:rPr>
              <a:t> is best lang om </a:t>
            </a:r>
            <a:r>
              <a:rPr lang="en-US" i="1" err="1">
                <a:solidFill>
                  <a:srgbClr val="A8AF37"/>
                </a:solidFill>
                <a:latin typeface="Calibri"/>
                <a:ea typeface="Calibri"/>
                <a:cs typeface="Calibri"/>
              </a:rPr>
              <a:t>daarna</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opnieuw</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terug</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te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keren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naar</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een</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andere</a:t>
            </a:r>
            <a:r>
              <a:rPr lang="en-US" i="1">
                <a:solidFill>
                  <a:srgbClr val="A8AF37"/>
                </a:solidFill>
                <a:latin typeface="Calibri"/>
                <a:ea typeface="Calibri"/>
                <a:cs typeface="Calibri"/>
              </a:rPr>
              <a:t> </a:t>
            </a:r>
            <a:r>
              <a:rPr lang="en-US" i="1" err="1">
                <a:solidFill>
                  <a:srgbClr val="A8AF37"/>
                </a:solidFill>
                <a:latin typeface="Calibri"/>
                <a:ea typeface="Calibri"/>
                <a:cs typeface="Calibri"/>
              </a:rPr>
              <a:t>omgeving</a:t>
            </a:r>
            <a:r>
              <a:rPr lang="en-US" i="1">
                <a:solidFill>
                  <a:srgbClr val="A8AF37"/>
                </a:solidFill>
                <a:latin typeface="Calibri"/>
                <a:ea typeface="Calibri"/>
                <a:cs typeface="Calibri"/>
              </a:rPr>
              <a:t>. </a:t>
            </a:r>
          </a:p>
        </p:txBody>
      </p:sp>
    </p:spTree>
    <p:extLst>
      <p:ext uri="{BB962C8B-B14F-4D97-AF65-F5344CB8AC3E}">
        <p14:creationId xmlns:p14="http://schemas.microsoft.com/office/powerpoint/2010/main" val="1264406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0368D-6BAB-47B3-B73B-F7D1EB510B4B}"/>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F4DBE161-879E-C870-E005-46B873A67F30}"/>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tips om te bespreken met de mantelzorger</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lgn="l" rtl="0" fontAlgn="base">
              <a:buNone/>
            </a:pPr>
            <a:endParaRPr lang="nl-NL" sz="1900" b="0" i="1">
              <a:solidFill>
                <a:srgbClr val="000000"/>
              </a:solidFill>
              <a:effectLst/>
              <a:latin typeface="Aptos" panose="020B0004020202020204" pitchFamily="34" charset="0"/>
            </a:endParaRPr>
          </a:p>
          <a:p>
            <a:pPr marL="0" indent="0">
              <a:buNone/>
            </a:pPr>
            <a:endParaRPr lang="nl-BE">
              <a:cs typeface="Roboto" pitchFamily="2" charset="0"/>
            </a:endParaRPr>
          </a:p>
        </p:txBody>
      </p:sp>
      <p:sp>
        <p:nvSpPr>
          <p:cNvPr id="2" name="Tekstvak 1">
            <a:extLst>
              <a:ext uri="{FF2B5EF4-FFF2-40B4-BE49-F238E27FC236}">
                <a16:creationId xmlns:a16="http://schemas.microsoft.com/office/drawing/2014/main" id="{92443312-27EA-C9E3-97A3-91019E341EAB}"/>
              </a:ext>
            </a:extLst>
          </p:cNvPr>
          <p:cNvSpPr txBox="1"/>
          <p:nvPr/>
        </p:nvSpPr>
        <p:spPr>
          <a:xfrm>
            <a:off x="389466" y="1712823"/>
            <a:ext cx="1155652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dk1"/>
                </a:solidFill>
                <a:latin typeface="Calibri"/>
                <a:ea typeface="Calibri"/>
                <a:cs typeface="Calibri"/>
              </a:rPr>
              <a:t>3) Je </a:t>
            </a:r>
            <a:r>
              <a:rPr lang="en-US" err="1">
                <a:solidFill>
                  <a:schemeClr val="dk1"/>
                </a:solidFill>
                <a:latin typeface="Calibri"/>
                <a:ea typeface="Calibri"/>
                <a:cs typeface="Calibri"/>
              </a:rPr>
              <a:t>zou</a:t>
            </a:r>
            <a:r>
              <a:rPr lang="en-US">
                <a:solidFill>
                  <a:schemeClr val="dk1"/>
                </a:solidFill>
                <a:latin typeface="Calibri"/>
                <a:ea typeface="Calibri"/>
                <a:cs typeface="Calibri"/>
              </a:rPr>
              <a:t> de tip </a:t>
            </a:r>
            <a:r>
              <a:rPr lang="en-US" err="1">
                <a:solidFill>
                  <a:schemeClr val="dk1"/>
                </a:solidFill>
                <a:latin typeface="Calibri"/>
                <a:ea typeface="Calibri"/>
                <a:cs typeface="Calibri"/>
              </a:rPr>
              <a:t>kunnen</a:t>
            </a:r>
            <a:r>
              <a:rPr lang="en-US">
                <a:solidFill>
                  <a:schemeClr val="dk1"/>
                </a:solidFill>
                <a:latin typeface="Calibri"/>
                <a:ea typeface="Calibri"/>
                <a:cs typeface="Calibri"/>
              </a:rPr>
              <a:t> </a:t>
            </a:r>
            <a:r>
              <a:rPr lang="en-US" err="1">
                <a:solidFill>
                  <a:schemeClr val="dk1"/>
                </a:solidFill>
                <a:latin typeface="Calibri"/>
                <a:ea typeface="Calibri"/>
                <a:cs typeface="Calibri"/>
              </a:rPr>
              <a:t>geven</a:t>
            </a:r>
            <a:r>
              <a:rPr lang="en-US">
                <a:solidFill>
                  <a:schemeClr val="dk1"/>
                </a:solidFill>
                <a:latin typeface="Calibri"/>
                <a:ea typeface="Calibri"/>
                <a:cs typeface="Calibri"/>
              </a:rPr>
              <a:t> </a:t>
            </a:r>
            <a:r>
              <a:rPr lang="en-US" err="1">
                <a:solidFill>
                  <a:schemeClr val="dk1"/>
                </a:solidFill>
                <a:latin typeface="Calibri"/>
                <a:ea typeface="Calibri"/>
                <a:cs typeface="Calibri"/>
              </a:rPr>
              <a:t>te</a:t>
            </a:r>
            <a:r>
              <a:rPr lang="en-US">
                <a:solidFill>
                  <a:schemeClr val="dk1"/>
                </a:solidFill>
                <a:latin typeface="Calibri"/>
                <a:ea typeface="Calibri"/>
                <a:cs typeface="Calibri"/>
              </a:rPr>
              <a:t> </a:t>
            </a:r>
            <a:r>
              <a:rPr lang="en-US" err="1">
                <a:solidFill>
                  <a:schemeClr val="dk1"/>
                </a:solidFill>
                <a:latin typeface="Calibri"/>
                <a:ea typeface="Calibri"/>
                <a:cs typeface="Calibri"/>
              </a:rPr>
              <a:t>bevragen</a:t>
            </a:r>
            <a:r>
              <a:rPr lang="en-US">
                <a:solidFill>
                  <a:schemeClr val="dk1"/>
                </a:solidFill>
                <a:latin typeface="Calibri"/>
                <a:ea typeface="Calibri"/>
                <a:cs typeface="Calibri"/>
              </a:rPr>
              <a:t> wat Els heel </a:t>
            </a:r>
            <a:r>
              <a:rPr lang="en-US" err="1">
                <a:solidFill>
                  <a:schemeClr val="dk1"/>
                </a:solidFill>
                <a:latin typeface="Calibri"/>
                <a:ea typeface="Calibri"/>
                <a:cs typeface="Calibri"/>
              </a:rPr>
              <a:t>graag</a:t>
            </a:r>
            <a:r>
              <a:rPr lang="en-US">
                <a:solidFill>
                  <a:schemeClr val="dk1"/>
                </a:solidFill>
                <a:latin typeface="Calibri"/>
                <a:ea typeface="Calibri"/>
                <a:cs typeface="Calibri"/>
              </a:rPr>
              <a:t> </a:t>
            </a:r>
            <a:r>
              <a:rPr lang="en-US" err="1">
                <a:solidFill>
                  <a:schemeClr val="dk1"/>
                </a:solidFill>
                <a:latin typeface="Calibri"/>
                <a:ea typeface="Calibri"/>
                <a:cs typeface="Calibri"/>
              </a:rPr>
              <a:t>zou</a:t>
            </a:r>
            <a:r>
              <a:rPr lang="en-US">
                <a:solidFill>
                  <a:schemeClr val="dk1"/>
                </a:solidFill>
                <a:latin typeface="Calibri"/>
                <a:ea typeface="Calibri"/>
                <a:cs typeface="Calibri"/>
              </a:rPr>
              <a:t> eten de </a:t>
            </a:r>
            <a:r>
              <a:rPr lang="en-US" err="1">
                <a:solidFill>
                  <a:schemeClr val="dk1"/>
                </a:solidFill>
                <a:latin typeface="Calibri"/>
                <a:ea typeface="Calibri"/>
                <a:cs typeface="Calibri"/>
              </a:rPr>
              <a:t>eerste</a:t>
            </a:r>
            <a:r>
              <a:rPr lang="en-US">
                <a:solidFill>
                  <a:schemeClr val="dk1"/>
                </a:solidFill>
                <a:latin typeface="Calibri"/>
                <a:ea typeface="Calibri"/>
                <a:cs typeface="Calibri"/>
              </a:rPr>
              <a:t> </a:t>
            </a:r>
            <a:r>
              <a:rPr lang="en-US" err="1">
                <a:solidFill>
                  <a:schemeClr val="dk1"/>
                </a:solidFill>
                <a:latin typeface="Calibri"/>
                <a:ea typeface="Calibri"/>
                <a:cs typeface="Calibri"/>
              </a:rPr>
              <a:t>dagen</a:t>
            </a:r>
            <a:r>
              <a:rPr lang="en-US">
                <a:solidFill>
                  <a:schemeClr val="dk1"/>
                </a:solidFill>
                <a:latin typeface="Calibri"/>
                <a:ea typeface="Calibri"/>
                <a:cs typeface="Calibri"/>
              </a:rPr>
              <a:t>. Wat </a:t>
            </a:r>
            <a:r>
              <a:rPr lang="en-US" err="1">
                <a:solidFill>
                  <a:schemeClr val="dk1"/>
                </a:solidFill>
                <a:latin typeface="Calibri"/>
                <a:ea typeface="Calibri"/>
                <a:cs typeface="Calibri"/>
              </a:rPr>
              <a:t>heeft</a:t>
            </a:r>
            <a:r>
              <a:rPr lang="en-US">
                <a:solidFill>
                  <a:schemeClr val="dk1"/>
                </a:solidFill>
                <a:latin typeface="Calibri"/>
                <a:ea typeface="Calibri"/>
                <a:cs typeface="Calibri"/>
              </a:rPr>
              <a:t> ze </a:t>
            </a:r>
            <a:r>
              <a:rPr lang="en-US" err="1">
                <a:solidFill>
                  <a:schemeClr val="dk1"/>
                </a:solidFill>
                <a:latin typeface="Calibri"/>
                <a:ea typeface="Calibri"/>
                <a:cs typeface="Calibri"/>
              </a:rPr>
              <a:t>gemist</a:t>
            </a:r>
            <a:r>
              <a:rPr lang="en-US">
                <a:solidFill>
                  <a:schemeClr val="dk1"/>
                </a:solidFill>
                <a:latin typeface="Calibri"/>
                <a:ea typeface="Calibri"/>
                <a:cs typeface="Calibri"/>
              </a:rPr>
              <a:t> in het </a:t>
            </a:r>
            <a:r>
              <a:rPr lang="en-US" err="1">
                <a:solidFill>
                  <a:schemeClr val="dk1"/>
                </a:solidFill>
                <a:latin typeface="Calibri"/>
                <a:ea typeface="Calibri"/>
                <a:cs typeface="Calibri"/>
              </a:rPr>
              <a:t>ziekenhuis</a:t>
            </a:r>
            <a:r>
              <a:rPr lang="en-US">
                <a:solidFill>
                  <a:schemeClr val="dk1"/>
                </a:solidFill>
                <a:latin typeface="Calibri"/>
                <a:ea typeface="Calibri"/>
                <a:cs typeface="Calibri"/>
              </a:rPr>
              <a:t>? </a:t>
            </a:r>
            <a:r>
              <a:rPr lang="en-US" err="1">
                <a:solidFill>
                  <a:schemeClr val="dk1"/>
                </a:solidFill>
                <a:latin typeface="Calibri"/>
                <a:ea typeface="Calibri"/>
                <a:cs typeface="Calibri"/>
              </a:rPr>
              <a:t>Vervolgens</a:t>
            </a:r>
            <a:r>
              <a:rPr lang="en-US">
                <a:solidFill>
                  <a:schemeClr val="dk1"/>
                </a:solidFill>
                <a:latin typeface="Calibri"/>
                <a:ea typeface="Calibri"/>
                <a:cs typeface="Calibri"/>
              </a:rPr>
              <a:t> </a:t>
            </a:r>
            <a:r>
              <a:rPr lang="en-US" err="1">
                <a:solidFill>
                  <a:schemeClr val="dk1"/>
                </a:solidFill>
                <a:latin typeface="Calibri"/>
                <a:ea typeface="Calibri"/>
                <a:cs typeface="Calibri"/>
              </a:rPr>
              <a:t>kan</a:t>
            </a:r>
            <a:r>
              <a:rPr lang="en-US">
                <a:solidFill>
                  <a:schemeClr val="dk1"/>
                </a:solidFill>
                <a:latin typeface="Calibri"/>
                <a:ea typeface="Calibri"/>
                <a:cs typeface="Calibri"/>
              </a:rPr>
              <a:t> je </a:t>
            </a:r>
            <a:r>
              <a:rPr lang="en-US" err="1">
                <a:solidFill>
                  <a:schemeClr val="dk1"/>
                </a:solidFill>
                <a:latin typeface="Calibri"/>
                <a:ea typeface="Calibri"/>
                <a:cs typeface="Calibri"/>
              </a:rPr>
              <a:t>samen</a:t>
            </a:r>
            <a:r>
              <a:rPr lang="en-US">
                <a:solidFill>
                  <a:schemeClr val="dk1"/>
                </a:solidFill>
                <a:latin typeface="Calibri"/>
                <a:ea typeface="Calibri"/>
                <a:cs typeface="Calibri"/>
              </a:rPr>
              <a:t> met de </a:t>
            </a:r>
            <a:r>
              <a:rPr lang="en-US" err="1">
                <a:solidFill>
                  <a:schemeClr val="dk1"/>
                </a:solidFill>
                <a:latin typeface="Calibri"/>
                <a:ea typeface="Calibri"/>
                <a:cs typeface="Calibri"/>
              </a:rPr>
              <a:t>mantelzorger</a:t>
            </a:r>
            <a:r>
              <a:rPr lang="en-US">
                <a:solidFill>
                  <a:schemeClr val="dk1"/>
                </a:solidFill>
                <a:latin typeface="Calibri"/>
                <a:ea typeface="Calibri"/>
                <a:cs typeface="Calibri"/>
              </a:rPr>
              <a:t> </a:t>
            </a:r>
            <a:r>
              <a:rPr lang="en-US" err="1">
                <a:solidFill>
                  <a:schemeClr val="dk1"/>
                </a:solidFill>
                <a:latin typeface="Calibri"/>
                <a:ea typeface="Calibri"/>
                <a:cs typeface="Calibri"/>
              </a:rPr>
              <a:t>nadenken</a:t>
            </a:r>
            <a:r>
              <a:rPr lang="en-US">
                <a:solidFill>
                  <a:schemeClr val="dk1"/>
                </a:solidFill>
                <a:latin typeface="Calibri"/>
                <a:ea typeface="Calibri"/>
                <a:cs typeface="Calibri"/>
              </a:rPr>
              <a:t> of </a:t>
            </a:r>
            <a:r>
              <a:rPr lang="en-US" err="1">
                <a:solidFill>
                  <a:schemeClr val="dk1"/>
                </a:solidFill>
                <a:latin typeface="Calibri"/>
                <a:ea typeface="Calibri"/>
                <a:cs typeface="Calibri"/>
              </a:rPr>
              <a:t>deze</a:t>
            </a:r>
            <a:r>
              <a:rPr lang="en-US">
                <a:solidFill>
                  <a:schemeClr val="dk1"/>
                </a:solidFill>
                <a:latin typeface="Calibri"/>
                <a:ea typeface="Calibri"/>
                <a:cs typeface="Calibri"/>
              </a:rPr>
              <a:t> </a:t>
            </a:r>
            <a:r>
              <a:rPr lang="en-US" err="1">
                <a:solidFill>
                  <a:schemeClr val="dk1"/>
                </a:solidFill>
                <a:latin typeface="Calibri"/>
                <a:ea typeface="Calibri"/>
                <a:cs typeface="Calibri"/>
              </a:rPr>
              <a:t>maaltijdkeuzes</a:t>
            </a:r>
            <a:r>
              <a:rPr lang="en-US">
                <a:solidFill>
                  <a:schemeClr val="dk1"/>
                </a:solidFill>
                <a:latin typeface="Calibri"/>
                <a:ea typeface="Calibri"/>
                <a:cs typeface="Calibri"/>
              </a:rPr>
              <a:t> </a:t>
            </a:r>
            <a:r>
              <a:rPr lang="en-US" err="1">
                <a:solidFill>
                  <a:schemeClr val="dk1"/>
                </a:solidFill>
                <a:latin typeface="Calibri"/>
                <a:ea typeface="Calibri"/>
                <a:cs typeface="Calibri"/>
              </a:rPr>
              <a:t>gezond</a:t>
            </a:r>
            <a:r>
              <a:rPr lang="en-US">
                <a:solidFill>
                  <a:schemeClr val="dk1"/>
                </a:solidFill>
                <a:latin typeface="Calibri"/>
                <a:ea typeface="Calibri"/>
                <a:cs typeface="Calibri"/>
              </a:rPr>
              <a:t> </a:t>
            </a:r>
            <a:r>
              <a:rPr lang="en-US" err="1">
                <a:solidFill>
                  <a:schemeClr val="dk1"/>
                </a:solidFill>
                <a:latin typeface="Calibri"/>
                <a:ea typeface="Calibri"/>
                <a:cs typeface="Calibri"/>
              </a:rPr>
              <a:t>en</a:t>
            </a:r>
            <a:r>
              <a:rPr lang="en-US">
                <a:solidFill>
                  <a:schemeClr val="dk1"/>
                </a:solidFill>
                <a:latin typeface="Calibri"/>
                <a:ea typeface="Calibri"/>
                <a:cs typeface="Calibri"/>
              </a:rPr>
              <a:t> </a:t>
            </a:r>
            <a:r>
              <a:rPr lang="en-US" err="1">
                <a:solidFill>
                  <a:schemeClr val="dk1"/>
                </a:solidFill>
                <a:latin typeface="Calibri"/>
                <a:ea typeface="Calibri"/>
                <a:cs typeface="Calibri"/>
              </a:rPr>
              <a:t>gevarieerd</a:t>
            </a:r>
            <a:r>
              <a:rPr lang="en-US">
                <a:solidFill>
                  <a:schemeClr val="dk1"/>
                </a:solidFill>
                <a:latin typeface="Calibri"/>
                <a:ea typeface="Calibri"/>
                <a:cs typeface="Calibri"/>
              </a:rPr>
              <a:t> </a:t>
            </a:r>
            <a:r>
              <a:rPr lang="en-US" err="1">
                <a:solidFill>
                  <a:schemeClr val="dk1"/>
                </a:solidFill>
                <a:latin typeface="Calibri"/>
                <a:ea typeface="Calibri"/>
                <a:cs typeface="Calibri"/>
              </a:rPr>
              <a:t>zijn</a:t>
            </a:r>
            <a:r>
              <a:rPr lang="en-US">
                <a:solidFill>
                  <a:schemeClr val="dk1"/>
                </a:solidFill>
                <a:latin typeface="Calibri"/>
                <a:ea typeface="Calibri"/>
                <a:cs typeface="Calibri"/>
              </a:rPr>
              <a:t>. </a:t>
            </a:r>
            <a:r>
              <a:rPr lang="en-US" err="1">
                <a:solidFill>
                  <a:schemeClr val="dk1"/>
                </a:solidFill>
                <a:latin typeface="Calibri"/>
                <a:ea typeface="Calibri"/>
                <a:cs typeface="Calibri"/>
              </a:rPr>
              <a:t>Zijn</a:t>
            </a:r>
            <a:r>
              <a:rPr lang="en-US">
                <a:solidFill>
                  <a:schemeClr val="dk1"/>
                </a:solidFill>
                <a:latin typeface="Calibri"/>
                <a:ea typeface="Calibri"/>
                <a:cs typeface="Calibri"/>
              </a:rPr>
              <a:t> er </a:t>
            </a:r>
            <a:r>
              <a:rPr lang="en-US" err="1">
                <a:solidFill>
                  <a:schemeClr val="dk1"/>
                </a:solidFill>
                <a:latin typeface="Calibri"/>
                <a:ea typeface="Calibri"/>
                <a:cs typeface="Calibri"/>
              </a:rPr>
              <a:t>aanpassingen</a:t>
            </a:r>
            <a:r>
              <a:rPr lang="en-US">
                <a:solidFill>
                  <a:schemeClr val="dk1"/>
                </a:solidFill>
                <a:latin typeface="Calibri"/>
                <a:ea typeface="Calibri"/>
                <a:cs typeface="Calibri"/>
              </a:rPr>
              <a:t> </a:t>
            </a:r>
            <a:r>
              <a:rPr lang="en-US" err="1">
                <a:solidFill>
                  <a:schemeClr val="dk1"/>
                </a:solidFill>
                <a:latin typeface="Calibri"/>
                <a:ea typeface="Calibri"/>
                <a:cs typeface="Calibri"/>
              </a:rPr>
              <a:t>nodig</a:t>
            </a:r>
            <a:r>
              <a:rPr lang="en-US">
                <a:solidFill>
                  <a:schemeClr val="dk1"/>
                </a:solidFill>
                <a:latin typeface="Calibri"/>
                <a:ea typeface="Calibri"/>
                <a:cs typeface="Calibri"/>
              </a:rPr>
              <a:t>, </a:t>
            </a:r>
            <a:r>
              <a:rPr lang="en-US" err="1">
                <a:solidFill>
                  <a:schemeClr val="dk1"/>
                </a:solidFill>
                <a:latin typeface="Calibri"/>
                <a:ea typeface="Calibri"/>
                <a:cs typeface="Calibri"/>
              </a:rPr>
              <a:t>kunnen</a:t>
            </a:r>
            <a:r>
              <a:rPr lang="en-US">
                <a:solidFill>
                  <a:schemeClr val="dk1"/>
                </a:solidFill>
                <a:latin typeface="Calibri"/>
                <a:ea typeface="Calibri"/>
                <a:cs typeface="Calibri"/>
              </a:rPr>
              <a:t> we </a:t>
            </a:r>
            <a:r>
              <a:rPr lang="en-US" err="1">
                <a:solidFill>
                  <a:schemeClr val="dk1"/>
                </a:solidFill>
                <a:latin typeface="Calibri"/>
                <a:ea typeface="Calibri"/>
                <a:cs typeface="Calibri"/>
              </a:rPr>
              <a:t>een</a:t>
            </a:r>
            <a:r>
              <a:rPr lang="en-US">
                <a:solidFill>
                  <a:schemeClr val="dk1"/>
                </a:solidFill>
                <a:latin typeface="Calibri"/>
                <a:ea typeface="Calibri"/>
                <a:cs typeface="Calibri"/>
              </a:rPr>
              <a:t> wens </a:t>
            </a:r>
            <a:r>
              <a:rPr lang="en-US" err="1">
                <a:solidFill>
                  <a:schemeClr val="dk1"/>
                </a:solidFill>
                <a:latin typeface="Calibri"/>
                <a:ea typeface="Calibri"/>
                <a:cs typeface="Calibri"/>
              </a:rPr>
              <a:t>omturnen</a:t>
            </a:r>
            <a:r>
              <a:rPr lang="en-US">
                <a:solidFill>
                  <a:schemeClr val="dk1"/>
                </a:solidFill>
                <a:latin typeface="Calibri"/>
                <a:ea typeface="Calibri"/>
                <a:cs typeface="Calibri"/>
              </a:rPr>
              <a:t> tot </a:t>
            </a:r>
            <a:r>
              <a:rPr lang="en-US" err="1">
                <a:solidFill>
                  <a:schemeClr val="dk1"/>
                </a:solidFill>
                <a:latin typeface="Calibri"/>
                <a:ea typeface="Calibri"/>
                <a:cs typeface="Calibri"/>
              </a:rPr>
              <a:t>een</a:t>
            </a:r>
            <a:r>
              <a:rPr lang="en-US">
                <a:solidFill>
                  <a:schemeClr val="dk1"/>
                </a:solidFill>
                <a:latin typeface="Calibri"/>
                <a:ea typeface="Calibri"/>
                <a:cs typeface="Calibri"/>
              </a:rPr>
              <a:t> </a:t>
            </a:r>
            <a:r>
              <a:rPr lang="en-US" err="1">
                <a:solidFill>
                  <a:schemeClr val="dk1"/>
                </a:solidFill>
                <a:latin typeface="Calibri"/>
                <a:ea typeface="Calibri"/>
                <a:cs typeface="Calibri"/>
              </a:rPr>
              <a:t>gezond</a:t>
            </a:r>
            <a:r>
              <a:rPr lang="en-US">
                <a:solidFill>
                  <a:schemeClr val="dk1"/>
                </a:solidFill>
                <a:latin typeface="Calibri"/>
                <a:ea typeface="Calibri"/>
                <a:cs typeface="Calibri"/>
              </a:rPr>
              <a:t> </a:t>
            </a:r>
            <a:r>
              <a:rPr lang="en-US" err="1">
                <a:solidFill>
                  <a:schemeClr val="dk1"/>
                </a:solidFill>
                <a:latin typeface="Calibri"/>
                <a:ea typeface="Calibri"/>
                <a:cs typeface="Calibri"/>
              </a:rPr>
              <a:t>alternatief</a:t>
            </a:r>
            <a:r>
              <a:rPr lang="en-US">
                <a:solidFill>
                  <a:schemeClr val="dk1"/>
                </a:solidFill>
                <a:latin typeface="Calibri"/>
                <a:ea typeface="Calibri"/>
                <a:cs typeface="Calibri"/>
              </a:rPr>
              <a:t>? </a:t>
            </a:r>
            <a:br>
              <a:rPr lang="en-US">
                <a:solidFill>
                  <a:schemeClr val="dk1"/>
                </a:solidFill>
                <a:latin typeface="Calibri"/>
                <a:ea typeface="Calibri"/>
                <a:cs typeface="Calibri"/>
              </a:rPr>
            </a:br>
            <a:r>
              <a:rPr lang="en-US" i="1">
                <a:solidFill>
                  <a:srgbClr val="FF0000"/>
                </a:solidFill>
                <a:latin typeface="Calibri"/>
                <a:ea typeface="Calibri"/>
                <a:cs typeface="Calibri"/>
              </a:rPr>
              <a:t>Analyse: </a:t>
            </a:r>
            <a:r>
              <a:rPr lang="en-US" i="1" err="1">
                <a:solidFill>
                  <a:srgbClr val="FF0000"/>
                </a:solidFill>
                <a:latin typeface="Calibri"/>
                <a:ea typeface="Calibri"/>
                <a:cs typeface="Calibri"/>
              </a:rPr>
              <a:t>dit</a:t>
            </a:r>
            <a:r>
              <a:rPr lang="en-US" i="1">
                <a:solidFill>
                  <a:srgbClr val="FF0000"/>
                </a:solidFill>
                <a:latin typeface="Calibri"/>
                <a:ea typeface="Calibri"/>
                <a:cs typeface="Calibri"/>
              </a:rPr>
              <a:t> is </a:t>
            </a:r>
            <a:r>
              <a:rPr lang="en-US" i="1" err="1">
                <a:solidFill>
                  <a:srgbClr val="FF0000"/>
                </a:solidFill>
                <a:latin typeface="Calibri"/>
                <a:ea typeface="Calibri"/>
                <a:cs typeface="Calibri"/>
              </a:rPr>
              <a:t>een</a:t>
            </a:r>
            <a:r>
              <a:rPr lang="en-US" i="1">
                <a:solidFill>
                  <a:srgbClr val="FF0000"/>
                </a:solidFill>
                <a:latin typeface="Calibri"/>
                <a:ea typeface="Calibri"/>
                <a:cs typeface="Calibri"/>
              </a:rPr>
              <a:t> tip die </a:t>
            </a:r>
            <a:r>
              <a:rPr lang="en-US" i="1" err="1">
                <a:solidFill>
                  <a:srgbClr val="FF0000"/>
                </a:solidFill>
                <a:latin typeface="Calibri"/>
                <a:ea typeface="Calibri"/>
                <a:cs typeface="Calibri"/>
              </a:rPr>
              <a:t>inspeelt</a:t>
            </a:r>
            <a:r>
              <a:rPr lang="en-US" i="1">
                <a:solidFill>
                  <a:srgbClr val="FF0000"/>
                </a:solidFill>
                <a:latin typeface="Calibri"/>
                <a:ea typeface="Calibri"/>
                <a:cs typeface="Calibri"/>
              </a:rPr>
              <a:t> op de </a:t>
            </a:r>
            <a:r>
              <a:rPr lang="en-US" i="1" err="1">
                <a:solidFill>
                  <a:srgbClr val="FF0000"/>
                </a:solidFill>
                <a:latin typeface="Calibri"/>
                <a:ea typeface="Calibri"/>
                <a:cs typeface="Calibri"/>
              </a:rPr>
              <a:t>fysieke</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ontwikkeling</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waarbij</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gezonde</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en</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gevarieerde</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voeding</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belangrijk</a:t>
            </a:r>
            <a:r>
              <a:rPr lang="en-US" i="1">
                <a:solidFill>
                  <a:srgbClr val="FF0000"/>
                </a:solidFill>
                <a:latin typeface="Calibri"/>
                <a:ea typeface="Calibri"/>
                <a:cs typeface="Calibri"/>
              </a:rPr>
              <a:t> is </a:t>
            </a:r>
            <a:r>
              <a:rPr lang="en-US" i="1" err="1">
                <a:solidFill>
                  <a:srgbClr val="FF0000"/>
                </a:solidFill>
                <a:latin typeface="Calibri"/>
                <a:ea typeface="Calibri"/>
                <a:cs typeface="Calibri"/>
              </a:rPr>
              <a:t>voor</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herstel</a:t>
            </a:r>
            <a:r>
              <a:rPr lang="en-US" i="1">
                <a:solidFill>
                  <a:srgbClr val="FF0000"/>
                </a:solidFill>
                <a:latin typeface="Calibri"/>
                <a:ea typeface="Calibri"/>
                <a:cs typeface="Calibri"/>
              </a:rPr>
              <a:t>. </a:t>
            </a:r>
          </a:p>
          <a:p>
            <a:pPr marL="342900" indent="-342900">
              <a:buAutoNum type="arabicParenR"/>
            </a:pPr>
            <a:endParaRPr lang="en-US" i="1">
              <a:solidFill>
                <a:srgbClr val="A8AF37"/>
              </a:solidFill>
              <a:latin typeface="Calibri"/>
              <a:ea typeface="Calibri"/>
              <a:cs typeface="Calibri"/>
            </a:endParaRPr>
          </a:p>
          <a:p>
            <a:r>
              <a:rPr lang="en-US">
                <a:solidFill>
                  <a:schemeClr val="dk1"/>
                </a:solidFill>
                <a:latin typeface="Calibri"/>
                <a:ea typeface="Calibri"/>
                <a:cs typeface="Calibri"/>
              </a:rPr>
              <a:t>4) Je </a:t>
            </a:r>
            <a:r>
              <a:rPr lang="en-US" err="1">
                <a:solidFill>
                  <a:schemeClr val="dk1"/>
                </a:solidFill>
                <a:latin typeface="Calibri"/>
                <a:ea typeface="Calibri"/>
                <a:cs typeface="Calibri"/>
              </a:rPr>
              <a:t>kan</a:t>
            </a:r>
            <a:r>
              <a:rPr lang="en-US">
                <a:solidFill>
                  <a:schemeClr val="dk1"/>
                </a:solidFill>
                <a:latin typeface="Calibri"/>
                <a:ea typeface="Calibri"/>
                <a:cs typeface="Calibri"/>
              </a:rPr>
              <a:t> de tip </a:t>
            </a:r>
            <a:r>
              <a:rPr lang="en-US" err="1">
                <a:solidFill>
                  <a:schemeClr val="dk1"/>
                </a:solidFill>
                <a:latin typeface="Calibri"/>
                <a:ea typeface="Calibri"/>
                <a:cs typeface="Calibri"/>
              </a:rPr>
              <a:t>geven</a:t>
            </a:r>
            <a:r>
              <a:rPr lang="en-US">
                <a:solidFill>
                  <a:schemeClr val="dk1"/>
                </a:solidFill>
                <a:latin typeface="Calibri"/>
                <a:ea typeface="Calibri"/>
                <a:cs typeface="Calibri"/>
              </a:rPr>
              <a:t> om in </a:t>
            </a:r>
            <a:r>
              <a:rPr lang="en-US" err="1">
                <a:solidFill>
                  <a:schemeClr val="dk1"/>
                </a:solidFill>
                <a:latin typeface="Calibri"/>
                <a:ea typeface="Calibri"/>
                <a:cs typeface="Calibri"/>
              </a:rPr>
              <a:t>te</a:t>
            </a:r>
            <a:r>
              <a:rPr lang="en-US">
                <a:solidFill>
                  <a:schemeClr val="dk1"/>
                </a:solidFill>
                <a:latin typeface="Calibri"/>
                <a:ea typeface="Calibri"/>
                <a:cs typeface="Calibri"/>
              </a:rPr>
              <a:t> </a:t>
            </a:r>
            <a:r>
              <a:rPr lang="en-US" err="1">
                <a:solidFill>
                  <a:schemeClr val="dk1"/>
                </a:solidFill>
                <a:latin typeface="Calibri"/>
                <a:ea typeface="Calibri"/>
                <a:cs typeface="Calibri"/>
              </a:rPr>
              <a:t>zetten</a:t>
            </a:r>
            <a:r>
              <a:rPr lang="en-US">
                <a:solidFill>
                  <a:schemeClr val="dk1"/>
                </a:solidFill>
                <a:latin typeface="Calibri"/>
                <a:ea typeface="Calibri"/>
                <a:cs typeface="Calibri"/>
              </a:rPr>
              <a:t> op </a:t>
            </a:r>
            <a:r>
              <a:rPr lang="en-US" err="1">
                <a:solidFill>
                  <a:schemeClr val="dk1"/>
                </a:solidFill>
                <a:latin typeface="Calibri"/>
                <a:ea typeface="Calibri"/>
                <a:cs typeface="Calibri"/>
              </a:rPr>
              <a:t>digitale</a:t>
            </a:r>
            <a:r>
              <a:rPr lang="en-US">
                <a:solidFill>
                  <a:schemeClr val="dk1"/>
                </a:solidFill>
                <a:latin typeface="Calibri"/>
                <a:ea typeface="Calibri"/>
                <a:cs typeface="Calibri"/>
              </a:rPr>
              <a:t> </a:t>
            </a:r>
            <a:r>
              <a:rPr lang="en-US" err="1">
                <a:solidFill>
                  <a:schemeClr val="dk1"/>
                </a:solidFill>
                <a:latin typeface="Calibri"/>
                <a:ea typeface="Calibri"/>
                <a:cs typeface="Calibri"/>
              </a:rPr>
              <a:t>middelen</a:t>
            </a:r>
            <a:r>
              <a:rPr lang="en-US">
                <a:solidFill>
                  <a:schemeClr val="dk1"/>
                </a:solidFill>
                <a:latin typeface="Calibri"/>
                <a:ea typeface="Calibri"/>
                <a:cs typeface="Calibri"/>
              </a:rPr>
              <a:t> om </a:t>
            </a:r>
            <a:r>
              <a:rPr lang="en-US" err="1">
                <a:solidFill>
                  <a:schemeClr val="dk1"/>
                </a:solidFill>
                <a:latin typeface="Calibri"/>
                <a:ea typeface="Calibri"/>
                <a:cs typeface="Calibri"/>
              </a:rPr>
              <a:t>contacten</a:t>
            </a:r>
            <a:r>
              <a:rPr lang="en-US">
                <a:solidFill>
                  <a:schemeClr val="dk1"/>
                </a:solidFill>
                <a:latin typeface="Calibri"/>
                <a:ea typeface="Calibri"/>
                <a:cs typeface="Calibri"/>
              </a:rPr>
              <a:t> </a:t>
            </a:r>
            <a:r>
              <a:rPr lang="en-US" err="1">
                <a:solidFill>
                  <a:schemeClr val="dk1"/>
                </a:solidFill>
                <a:latin typeface="Calibri"/>
                <a:ea typeface="Calibri"/>
                <a:cs typeface="Calibri"/>
              </a:rPr>
              <a:t>te</a:t>
            </a:r>
            <a:r>
              <a:rPr lang="en-US">
                <a:solidFill>
                  <a:schemeClr val="dk1"/>
                </a:solidFill>
                <a:latin typeface="Calibri"/>
                <a:ea typeface="Calibri"/>
                <a:cs typeface="Calibri"/>
              </a:rPr>
              <a:t> </a:t>
            </a:r>
            <a:r>
              <a:rPr lang="en-US" err="1">
                <a:solidFill>
                  <a:schemeClr val="dk1"/>
                </a:solidFill>
                <a:latin typeface="Calibri"/>
                <a:ea typeface="Calibri"/>
                <a:cs typeface="Calibri"/>
              </a:rPr>
              <a:t>onderhouden</a:t>
            </a:r>
            <a:r>
              <a:rPr lang="en-US">
                <a:solidFill>
                  <a:schemeClr val="dk1"/>
                </a:solidFill>
                <a:latin typeface="Calibri"/>
                <a:ea typeface="Calibri"/>
                <a:cs typeface="Calibri"/>
              </a:rPr>
              <a:t> met </a:t>
            </a:r>
            <a:r>
              <a:rPr lang="en-US" err="1">
                <a:solidFill>
                  <a:schemeClr val="dk1"/>
                </a:solidFill>
                <a:latin typeface="Calibri"/>
                <a:ea typeface="Calibri"/>
                <a:cs typeface="Calibri"/>
              </a:rPr>
              <a:t>vrienden</a:t>
            </a:r>
            <a:r>
              <a:rPr lang="en-US">
                <a:solidFill>
                  <a:schemeClr val="dk1"/>
                </a:solidFill>
                <a:latin typeface="Calibri"/>
                <a:ea typeface="Calibri"/>
                <a:cs typeface="Calibri"/>
              </a:rPr>
              <a:t> </a:t>
            </a:r>
            <a:r>
              <a:rPr lang="en-US" err="1">
                <a:solidFill>
                  <a:schemeClr val="dk1"/>
                </a:solidFill>
                <a:latin typeface="Calibri"/>
                <a:ea typeface="Calibri"/>
                <a:cs typeface="Calibri"/>
              </a:rPr>
              <a:t>en</a:t>
            </a:r>
            <a:r>
              <a:rPr lang="en-US">
                <a:solidFill>
                  <a:schemeClr val="dk1"/>
                </a:solidFill>
                <a:latin typeface="Calibri"/>
                <a:ea typeface="Calibri"/>
                <a:cs typeface="Calibri"/>
              </a:rPr>
              <a:t> </a:t>
            </a:r>
            <a:r>
              <a:rPr lang="en-US" err="1">
                <a:solidFill>
                  <a:schemeClr val="dk1"/>
                </a:solidFill>
                <a:latin typeface="Calibri"/>
                <a:ea typeface="Calibri"/>
                <a:cs typeface="Calibri"/>
              </a:rPr>
              <a:t>familie</a:t>
            </a:r>
            <a:r>
              <a:rPr lang="en-US">
                <a:solidFill>
                  <a:schemeClr val="dk1"/>
                </a:solidFill>
                <a:latin typeface="Calibri"/>
                <a:ea typeface="Calibri"/>
                <a:cs typeface="Calibri"/>
              </a:rPr>
              <a:t>. Na </a:t>
            </a:r>
            <a:r>
              <a:rPr lang="en-US" err="1">
                <a:solidFill>
                  <a:schemeClr val="dk1"/>
                </a:solidFill>
                <a:latin typeface="Calibri"/>
                <a:ea typeface="Calibri"/>
                <a:cs typeface="Calibri"/>
              </a:rPr>
              <a:t>haar</a:t>
            </a:r>
            <a:r>
              <a:rPr lang="en-US">
                <a:solidFill>
                  <a:schemeClr val="dk1"/>
                </a:solidFill>
                <a:latin typeface="Calibri"/>
                <a:ea typeface="Calibri"/>
                <a:cs typeface="Calibri"/>
              </a:rPr>
              <a:t> </a:t>
            </a:r>
            <a:r>
              <a:rPr lang="en-US" err="1">
                <a:solidFill>
                  <a:schemeClr val="dk1"/>
                </a:solidFill>
                <a:latin typeface="Calibri"/>
                <a:ea typeface="Calibri"/>
                <a:cs typeface="Calibri"/>
              </a:rPr>
              <a:t>val</a:t>
            </a:r>
            <a:r>
              <a:rPr lang="en-US">
                <a:solidFill>
                  <a:schemeClr val="dk1"/>
                </a:solidFill>
                <a:latin typeface="Calibri"/>
                <a:ea typeface="Calibri"/>
                <a:cs typeface="Calibri"/>
              </a:rPr>
              <a:t> </a:t>
            </a:r>
            <a:r>
              <a:rPr lang="en-US" err="1">
                <a:solidFill>
                  <a:schemeClr val="dk1"/>
                </a:solidFill>
                <a:latin typeface="Calibri"/>
                <a:ea typeface="Calibri"/>
                <a:cs typeface="Calibri"/>
              </a:rPr>
              <a:t>zal</a:t>
            </a:r>
            <a:r>
              <a:rPr lang="en-US">
                <a:solidFill>
                  <a:schemeClr val="dk1"/>
                </a:solidFill>
                <a:latin typeface="Calibri"/>
                <a:ea typeface="Calibri"/>
                <a:cs typeface="Calibri"/>
              </a:rPr>
              <a:t> Els </a:t>
            </a:r>
            <a:r>
              <a:rPr lang="en-US" err="1">
                <a:solidFill>
                  <a:schemeClr val="dk1"/>
                </a:solidFill>
                <a:latin typeface="Calibri"/>
                <a:ea typeface="Calibri"/>
                <a:cs typeface="Calibri"/>
              </a:rPr>
              <a:t>enige</a:t>
            </a:r>
            <a:r>
              <a:rPr lang="en-US">
                <a:solidFill>
                  <a:schemeClr val="dk1"/>
                </a:solidFill>
                <a:latin typeface="Calibri"/>
                <a:ea typeface="Calibri"/>
                <a:cs typeface="Calibri"/>
              </a:rPr>
              <a:t> </a:t>
            </a:r>
            <a:r>
              <a:rPr lang="en-US" err="1">
                <a:solidFill>
                  <a:schemeClr val="dk1"/>
                </a:solidFill>
                <a:latin typeface="Calibri"/>
                <a:ea typeface="Calibri"/>
                <a:cs typeface="Calibri"/>
              </a:rPr>
              <a:t>tijd</a:t>
            </a:r>
            <a:r>
              <a:rPr lang="en-US">
                <a:solidFill>
                  <a:schemeClr val="dk1"/>
                </a:solidFill>
                <a:latin typeface="Calibri"/>
                <a:ea typeface="Calibri"/>
                <a:cs typeface="Calibri"/>
              </a:rPr>
              <a:t> (of </a:t>
            </a:r>
            <a:r>
              <a:rPr lang="en-US" err="1">
                <a:solidFill>
                  <a:schemeClr val="dk1"/>
                </a:solidFill>
                <a:latin typeface="Calibri"/>
                <a:ea typeface="Calibri"/>
                <a:cs typeface="Calibri"/>
              </a:rPr>
              <a:t>blijvend</a:t>
            </a:r>
            <a:r>
              <a:rPr lang="en-US">
                <a:solidFill>
                  <a:schemeClr val="dk1"/>
                </a:solidFill>
                <a:latin typeface="Calibri"/>
                <a:ea typeface="Calibri"/>
                <a:cs typeface="Calibri"/>
              </a:rPr>
              <a:t>) minder </a:t>
            </a:r>
            <a:r>
              <a:rPr lang="en-US" err="1">
                <a:solidFill>
                  <a:schemeClr val="dk1"/>
                </a:solidFill>
                <a:latin typeface="Calibri"/>
                <a:ea typeface="Calibri"/>
                <a:cs typeface="Calibri"/>
              </a:rPr>
              <a:t>mobiel</a:t>
            </a:r>
            <a:r>
              <a:rPr lang="en-US">
                <a:solidFill>
                  <a:schemeClr val="dk1"/>
                </a:solidFill>
                <a:latin typeface="Calibri"/>
                <a:ea typeface="Calibri"/>
                <a:cs typeface="Calibri"/>
              </a:rPr>
              <a:t> </a:t>
            </a:r>
            <a:r>
              <a:rPr lang="en-US" err="1">
                <a:solidFill>
                  <a:schemeClr val="dk1"/>
                </a:solidFill>
                <a:latin typeface="Calibri"/>
                <a:ea typeface="Calibri"/>
                <a:cs typeface="Calibri"/>
              </a:rPr>
              <a:t>zijn</a:t>
            </a:r>
            <a:r>
              <a:rPr lang="en-US">
                <a:solidFill>
                  <a:schemeClr val="dk1"/>
                </a:solidFill>
                <a:latin typeface="Calibri"/>
                <a:ea typeface="Calibri"/>
                <a:cs typeface="Calibri"/>
              </a:rPr>
              <a:t> om de </a:t>
            </a:r>
            <a:r>
              <a:rPr lang="en-US" err="1">
                <a:solidFill>
                  <a:schemeClr val="dk1"/>
                </a:solidFill>
                <a:latin typeface="Calibri"/>
                <a:ea typeface="Calibri"/>
                <a:cs typeface="Calibri"/>
              </a:rPr>
              <a:t>contacten</a:t>
            </a:r>
            <a:r>
              <a:rPr lang="en-US">
                <a:solidFill>
                  <a:schemeClr val="dk1"/>
                </a:solidFill>
                <a:latin typeface="Calibri"/>
                <a:ea typeface="Calibri"/>
                <a:cs typeface="Calibri"/>
              </a:rPr>
              <a:t> </a:t>
            </a:r>
            <a:r>
              <a:rPr lang="en-US" err="1">
                <a:solidFill>
                  <a:schemeClr val="dk1"/>
                </a:solidFill>
                <a:latin typeface="Calibri"/>
                <a:ea typeface="Calibri"/>
                <a:cs typeface="Calibri"/>
              </a:rPr>
              <a:t>fysiek</a:t>
            </a:r>
            <a:r>
              <a:rPr lang="en-US">
                <a:solidFill>
                  <a:schemeClr val="dk1"/>
                </a:solidFill>
                <a:latin typeface="Calibri"/>
                <a:ea typeface="Calibri"/>
                <a:cs typeface="Calibri"/>
              </a:rPr>
              <a:t> </a:t>
            </a:r>
            <a:r>
              <a:rPr lang="en-US" err="1">
                <a:solidFill>
                  <a:schemeClr val="dk1"/>
                </a:solidFill>
                <a:latin typeface="Calibri"/>
                <a:ea typeface="Calibri"/>
                <a:cs typeface="Calibri"/>
              </a:rPr>
              <a:t>te</a:t>
            </a:r>
            <a:r>
              <a:rPr lang="en-US">
                <a:solidFill>
                  <a:schemeClr val="dk1"/>
                </a:solidFill>
                <a:latin typeface="Calibri"/>
                <a:ea typeface="Calibri"/>
                <a:cs typeface="Calibri"/>
              </a:rPr>
              <a:t> </a:t>
            </a:r>
            <a:r>
              <a:rPr lang="en-US" err="1">
                <a:solidFill>
                  <a:schemeClr val="dk1"/>
                </a:solidFill>
                <a:latin typeface="Calibri"/>
                <a:ea typeface="Calibri"/>
                <a:cs typeface="Calibri"/>
              </a:rPr>
              <a:t>onderhouden</a:t>
            </a:r>
            <a:r>
              <a:rPr lang="en-US">
                <a:solidFill>
                  <a:schemeClr val="dk1"/>
                </a:solidFill>
                <a:latin typeface="Calibri"/>
                <a:ea typeface="Calibri"/>
                <a:cs typeface="Calibri"/>
              </a:rPr>
              <a:t>.</a:t>
            </a:r>
            <a:br>
              <a:rPr lang="en-US" i="1">
                <a:solidFill>
                  <a:srgbClr val="A8AF37"/>
                </a:solidFill>
                <a:latin typeface="Calibri"/>
                <a:ea typeface="Calibri"/>
                <a:cs typeface="Calibri"/>
              </a:rPr>
            </a:br>
            <a:r>
              <a:rPr lang="en-US" i="1">
                <a:solidFill>
                  <a:srgbClr val="FF0000"/>
                </a:solidFill>
                <a:latin typeface="Calibri"/>
                <a:ea typeface="Calibri"/>
                <a:cs typeface="Calibri"/>
              </a:rPr>
              <a:t>Analyse: </a:t>
            </a:r>
            <a:r>
              <a:rPr lang="en-US" i="1" err="1">
                <a:solidFill>
                  <a:srgbClr val="FF0000"/>
                </a:solidFill>
                <a:latin typeface="Calibri"/>
                <a:ea typeface="Calibri"/>
                <a:cs typeface="Calibri"/>
              </a:rPr>
              <a:t>dit</a:t>
            </a:r>
            <a:r>
              <a:rPr lang="en-US" i="1">
                <a:solidFill>
                  <a:srgbClr val="FF0000"/>
                </a:solidFill>
                <a:latin typeface="Calibri"/>
                <a:ea typeface="Calibri"/>
                <a:cs typeface="Calibri"/>
              </a:rPr>
              <a:t> is </a:t>
            </a:r>
            <a:r>
              <a:rPr lang="en-US" i="1" err="1">
                <a:solidFill>
                  <a:srgbClr val="FF0000"/>
                </a:solidFill>
                <a:latin typeface="Calibri"/>
                <a:ea typeface="Calibri"/>
                <a:cs typeface="Calibri"/>
              </a:rPr>
              <a:t>een</a:t>
            </a:r>
            <a:r>
              <a:rPr lang="en-US" i="1">
                <a:solidFill>
                  <a:srgbClr val="FF0000"/>
                </a:solidFill>
                <a:latin typeface="Calibri"/>
                <a:ea typeface="Calibri"/>
                <a:cs typeface="Calibri"/>
              </a:rPr>
              <a:t> tip die </a:t>
            </a:r>
            <a:r>
              <a:rPr lang="en-US" i="1" err="1">
                <a:solidFill>
                  <a:srgbClr val="FF0000"/>
                </a:solidFill>
                <a:latin typeface="Calibri"/>
                <a:ea typeface="Calibri"/>
                <a:cs typeface="Calibri"/>
              </a:rPr>
              <a:t>inspeelt</a:t>
            </a:r>
            <a:r>
              <a:rPr lang="en-US" i="1">
                <a:solidFill>
                  <a:srgbClr val="FF0000"/>
                </a:solidFill>
                <a:latin typeface="Calibri"/>
                <a:ea typeface="Calibri"/>
                <a:cs typeface="Calibri"/>
              </a:rPr>
              <a:t> op de </a:t>
            </a:r>
            <a:r>
              <a:rPr lang="en-US" i="1" err="1">
                <a:solidFill>
                  <a:srgbClr val="FF0000"/>
                </a:solidFill>
                <a:latin typeface="Calibri"/>
                <a:ea typeface="Calibri"/>
                <a:cs typeface="Calibri"/>
              </a:rPr>
              <a:t>sociale</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ontwikkeling</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en</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beantwoordt</a:t>
            </a:r>
            <a:r>
              <a:rPr lang="en-US" i="1">
                <a:solidFill>
                  <a:srgbClr val="FF0000"/>
                </a:solidFill>
                <a:latin typeface="Calibri"/>
                <a:ea typeface="Calibri"/>
                <a:cs typeface="Calibri"/>
              </a:rPr>
              <a:t>, op basis van de </a:t>
            </a:r>
            <a:r>
              <a:rPr lang="en-US" i="1" err="1">
                <a:solidFill>
                  <a:srgbClr val="FF0000"/>
                </a:solidFill>
                <a:latin typeface="Calibri"/>
                <a:ea typeface="Calibri"/>
                <a:cs typeface="Calibri"/>
              </a:rPr>
              <a:t>gegevens</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uit</a:t>
            </a:r>
            <a:r>
              <a:rPr lang="en-US" i="1">
                <a:solidFill>
                  <a:srgbClr val="FF0000"/>
                </a:solidFill>
                <a:latin typeface="Calibri"/>
                <a:ea typeface="Calibri"/>
                <a:cs typeface="Calibri"/>
              </a:rPr>
              <a:t> de casus, </a:t>
            </a:r>
            <a:r>
              <a:rPr lang="en-US" i="1" err="1">
                <a:solidFill>
                  <a:srgbClr val="FF0000"/>
                </a:solidFill>
                <a:latin typeface="Calibri"/>
                <a:ea typeface="Calibri"/>
                <a:cs typeface="Calibri"/>
              </a:rPr>
              <a:t>ook</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niet</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aan</a:t>
            </a:r>
            <a:r>
              <a:rPr lang="en-US" i="1">
                <a:solidFill>
                  <a:srgbClr val="FF0000"/>
                </a:solidFill>
                <a:latin typeface="Calibri"/>
                <a:ea typeface="Calibri"/>
                <a:cs typeface="Calibri"/>
              </a:rPr>
              <a:t> de </a:t>
            </a:r>
            <a:r>
              <a:rPr lang="en-US" i="1" err="1">
                <a:solidFill>
                  <a:srgbClr val="FF0000"/>
                </a:solidFill>
                <a:latin typeface="Calibri"/>
                <a:ea typeface="Calibri"/>
                <a:cs typeface="Calibri"/>
              </a:rPr>
              <a:t>eerste</a:t>
            </a:r>
            <a:r>
              <a:rPr lang="en-US" i="1">
                <a:solidFill>
                  <a:srgbClr val="FF0000"/>
                </a:solidFill>
                <a:latin typeface="Calibri"/>
                <a:ea typeface="Calibri"/>
                <a:cs typeface="Calibri"/>
              </a:rPr>
              <a:t> </a:t>
            </a:r>
            <a:r>
              <a:rPr lang="en-US" i="1" err="1">
                <a:solidFill>
                  <a:srgbClr val="FF0000"/>
                </a:solidFill>
                <a:latin typeface="Calibri"/>
                <a:ea typeface="Calibri"/>
                <a:cs typeface="Calibri"/>
              </a:rPr>
              <a:t>wensen</a:t>
            </a:r>
            <a:r>
              <a:rPr lang="en-US" i="1">
                <a:solidFill>
                  <a:srgbClr val="FF0000"/>
                </a:solidFill>
                <a:latin typeface="Calibri"/>
                <a:ea typeface="Calibri"/>
                <a:cs typeface="Calibri"/>
              </a:rPr>
              <a:t> van Els.</a:t>
            </a:r>
          </a:p>
        </p:txBody>
      </p:sp>
    </p:spTree>
    <p:extLst>
      <p:ext uri="{BB962C8B-B14F-4D97-AF65-F5344CB8AC3E}">
        <p14:creationId xmlns:p14="http://schemas.microsoft.com/office/powerpoint/2010/main" val="2239159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CE1D-4F28-6822-850B-21DD9CC2CEFF}"/>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297FB332-FEC5-A034-213A-74960CD432A2}"/>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Calibri Light"/>
                <a:cs typeface="Calibri Light"/>
              </a:rPr>
              <a:t>Mogelijke </a:t>
            </a:r>
            <a:r>
              <a:rPr lang="nl-NL" sz="3100" b="1">
                <a:solidFill>
                  <a:schemeClr val="accent1"/>
                </a:solidFill>
                <a:latin typeface="Calibri Light"/>
                <a:ea typeface="Calibri Light"/>
                <a:cs typeface="Calibri Light"/>
              </a:rPr>
              <a:t>conclusie </a:t>
            </a:r>
            <a:r>
              <a:rPr lang="nl-NL" sz="2900" b="1">
                <a:latin typeface="Calibri Light"/>
                <a:ea typeface="Calibri Light"/>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sz="1900" b="0" i="0">
                <a:solidFill>
                  <a:srgbClr val="000000"/>
                </a:solidFill>
                <a:effectLst/>
                <a:latin typeface="Aptos"/>
                <a:ea typeface="Roboto"/>
              </a:rPr>
              <a:t>Tip 1 en </a:t>
            </a:r>
            <a:r>
              <a:rPr lang="nl-NL" sz="1900">
                <a:solidFill>
                  <a:srgbClr val="000000"/>
                </a:solidFill>
                <a:latin typeface="Aptos"/>
                <a:ea typeface="Roboto"/>
              </a:rPr>
              <a:t>2 </a:t>
            </a:r>
            <a:r>
              <a:rPr lang="nl-NL" sz="1900" b="0" i="0">
                <a:solidFill>
                  <a:srgbClr val="000000"/>
                </a:solidFill>
                <a:effectLst/>
                <a:latin typeface="Aptos"/>
                <a:ea typeface="Roboto"/>
              </a:rPr>
              <a:t>sluiten aan bij de </a:t>
            </a:r>
            <a:r>
              <a:rPr lang="nl-NL" sz="1900">
                <a:solidFill>
                  <a:srgbClr val="000000"/>
                </a:solidFill>
                <a:latin typeface="Aptos"/>
                <a:ea typeface="Roboto"/>
              </a:rPr>
              <a:t>cognitieve veranderingen in de ontwikkeling van de oudere en specifiek bij de gegevens over dat ontwikkelingsdomein in de casus. Tip 3 en 4 passen eerder bij het inspelen op veranderingen in de fysieke ontwikkeling (tip 3) en socio-emotionele ontwikkeling (tip 4). Bovendien speelt tip 4 niet in op wat nodig blijkt uit de casus. </a:t>
            </a:r>
            <a:endParaRPr lang="nl-NL" sz="1900" b="0" i="0">
              <a:solidFill>
                <a:srgbClr val="000000"/>
              </a:solidFill>
              <a:effectLst/>
              <a:latin typeface="Aptos" panose="020B0004020202020204" pitchFamily="34" charset="0"/>
            </a:endParaRPr>
          </a:p>
          <a:p>
            <a:pPr marL="0" indent="0">
              <a:buNone/>
            </a:pPr>
            <a:endParaRPr lang="nl-NL" sz="1900">
              <a:solidFill>
                <a:srgbClr val="000000"/>
              </a:solidFill>
              <a:latin typeface="Aptos"/>
              <a:ea typeface="Roboto"/>
            </a:endParaRPr>
          </a:p>
          <a:p>
            <a:pPr marL="0" indent="0" algn="l" rtl="0" fontAlgn="base">
              <a:buNone/>
            </a:pPr>
            <a:r>
              <a:rPr lang="nl-NL" sz="1900" b="0" i="1">
                <a:solidFill>
                  <a:srgbClr val="000000"/>
                </a:solidFill>
                <a:effectLst/>
                <a:latin typeface="Aptos"/>
                <a:ea typeface="Roboto"/>
              </a:rPr>
              <a:t>Leerlingen kunnen ook een andere conclusie trekken, bekijk de argumentatie.  </a:t>
            </a:r>
          </a:p>
          <a:p>
            <a:pPr marL="0" indent="0">
              <a:buNone/>
            </a:pPr>
            <a:endParaRPr lang="nl-BE">
              <a:cs typeface="Roboto" pitchFamily="2" charset="0"/>
            </a:endParaRPr>
          </a:p>
        </p:txBody>
      </p:sp>
    </p:spTree>
    <p:extLst>
      <p:ext uri="{BB962C8B-B14F-4D97-AF65-F5344CB8AC3E}">
        <p14:creationId xmlns:p14="http://schemas.microsoft.com/office/powerpoint/2010/main" val="3438122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420C-52C8-5634-F293-675B85FCA0DE}"/>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36906ACB-E13B-1134-4887-EC710FFE00AC}"/>
              </a:ext>
            </a:extLst>
          </p:cNvPr>
          <p:cNvSpPr txBox="1"/>
          <p:nvPr/>
        </p:nvSpPr>
        <p:spPr>
          <a:xfrm>
            <a:off x="6611372" y="2149817"/>
            <a:ext cx="510108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l-NL" sz="1600" dirty="0"/>
          </a:p>
          <a:p>
            <a:endParaRPr lang="nl-NL" sz="1600"/>
          </a:p>
          <a:p>
            <a:r>
              <a:rPr lang="nl-NL" sz="1600" dirty="0"/>
              <a:t>Welke tips zou </a:t>
            </a:r>
            <a:r>
              <a:rPr lang="nl-NL" sz="1600" dirty="0" err="1"/>
              <a:t>Nisrine</a:t>
            </a:r>
            <a:r>
              <a:rPr lang="nl-NL" sz="1600" dirty="0"/>
              <a:t> kunnen bespreken met de ouders om Owen de komende weken nog verder te simuleren in zijn cognitieve ontwikkeling, vanuit de ontwikkelingstheorie van Piaget?</a:t>
            </a:r>
          </a:p>
        </p:txBody>
      </p:sp>
      <p:sp>
        <p:nvSpPr>
          <p:cNvPr id="7" name="Tekstvak 6">
            <a:extLst>
              <a:ext uri="{FF2B5EF4-FFF2-40B4-BE49-F238E27FC236}">
                <a16:creationId xmlns:a16="http://schemas.microsoft.com/office/drawing/2014/main" id="{2720B936-0FC1-117F-C433-DB74E1901E10}"/>
              </a:ext>
            </a:extLst>
          </p:cNvPr>
          <p:cNvSpPr txBox="1"/>
          <p:nvPr/>
        </p:nvSpPr>
        <p:spPr>
          <a:xfrm>
            <a:off x="3348966" y="399691"/>
            <a:ext cx="61362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dirty="0">
                <a:solidFill>
                  <a:schemeClr val="accent1"/>
                </a:solidFill>
              </a:rPr>
              <a:t>INSPIRATIES ADVICE IN CASUS 1</a:t>
            </a:r>
          </a:p>
        </p:txBody>
      </p:sp>
      <p:pic>
        <p:nvPicPr>
          <p:cNvPr id="9" name="Afbeelding 8" descr="Afbeelding met persoon, kleding, Menselijk gezicht, overdekt&#10;&#10;Door AI gegenereerde inhoud is mogelijk onjuist.">
            <a:extLst>
              <a:ext uri="{FF2B5EF4-FFF2-40B4-BE49-F238E27FC236}">
                <a16:creationId xmlns:a16="http://schemas.microsoft.com/office/drawing/2014/main" id="{2C35416C-8C73-764F-0046-BCB4793B4913}"/>
              </a:ext>
            </a:extLst>
          </p:cNvPr>
          <p:cNvPicPr>
            <a:picLocks noChangeAspect="1"/>
          </p:cNvPicPr>
          <p:nvPr/>
        </p:nvPicPr>
        <p:blipFill>
          <a:blip r:embed="rId2"/>
          <a:stretch>
            <a:fillRect/>
          </a:stretch>
        </p:blipFill>
        <p:spPr>
          <a:xfrm>
            <a:off x="209910" y="1715996"/>
            <a:ext cx="6280028" cy="3670422"/>
          </a:xfrm>
          <a:prstGeom prst="rect">
            <a:avLst/>
          </a:prstGeom>
        </p:spPr>
      </p:pic>
    </p:spTree>
    <p:extLst>
      <p:ext uri="{BB962C8B-B14F-4D97-AF65-F5344CB8AC3E}">
        <p14:creationId xmlns:p14="http://schemas.microsoft.com/office/powerpoint/2010/main" val="1510672848"/>
      </p:ext>
    </p:extLst>
  </p:cSld>
  <p:clrMapOvr>
    <a:masterClrMapping/>
  </p:clrMapOvr>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5619784-22B5-40E4-9216-C4A12042F9B4}"/>
    </a:ext>
  </a:extLst>
</a:theme>
</file>

<file path=ppt/theme/theme2.xml><?xml version="1.0" encoding="utf-8"?>
<a:theme xmlns:a="http://schemas.openxmlformats.org/drawingml/2006/main" name="3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F024854-CE54-4419-939B-D4D0286177AD}"/>
    </a:ext>
  </a:extLst>
</a:theme>
</file>

<file path=ppt/theme/theme3.xml><?xml version="1.0" encoding="utf-8"?>
<a:theme xmlns:a="http://schemas.openxmlformats.org/drawingml/2006/main" name="6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_2020_4-3.potx" id="{5B03B6B9-2846-4CE2-BD2B-983815E105AF}" vid="{8703D5A7-50F5-4D45-AE6C-9E9971EE0EBF}"/>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577cb3d-eb86-42eb-997a-a692a6216bf2">
      <Terms xmlns="http://schemas.microsoft.com/office/infopath/2007/PartnerControls"/>
    </lcf76f155ced4ddcb4097134ff3c332f>
    <TaxCatchAll xmlns="9043eea9-c6a2-41bd-a216-33d45f9f09e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5B5CA2B52F5574DB165C31E956FD7F3" ma:contentTypeVersion="18" ma:contentTypeDescription="Create a new document." ma:contentTypeScope="" ma:versionID="34993ad1d10dd45c9750bb26c8e50af4">
  <xsd:schema xmlns:xsd="http://www.w3.org/2001/XMLSchema" xmlns:xs="http://www.w3.org/2001/XMLSchema" xmlns:p="http://schemas.microsoft.com/office/2006/metadata/properties" xmlns:ns2="5577cb3d-eb86-42eb-997a-a692a6216bf2" xmlns:ns3="eb49ae03-a505-4617-a4c8-335ce93e5b29" xmlns:ns4="9043eea9-c6a2-41bd-a216-33d45f9f09e1" targetNamespace="http://schemas.microsoft.com/office/2006/metadata/properties" ma:root="true" ma:fieldsID="b7e5ba835ce40caa801d89305cc3f2b5" ns2:_="" ns3:_="" ns4:_="">
    <xsd:import namespace="5577cb3d-eb86-42eb-997a-a692a6216bf2"/>
    <xsd:import namespace="eb49ae03-a505-4617-a4c8-335ce93e5b29"/>
    <xsd:import namespace="9043eea9-c6a2-41bd-a216-33d45f9f09e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7cb3d-eb86-42eb-997a-a692a6216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49ae03-a505-4617-a4c8-335ce93e5b2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ec5c01e-b6da-4320-ad13-fad51859b966}" ma:internalName="TaxCatchAll" ma:showField="CatchAllData" ma:web="eb49ae03-a505-4617-a4c8-335ce93e5b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14A5CD-710E-4B88-8FD7-CCA54C5FDB04}">
  <ds:schemaRefs>
    <ds:schemaRef ds:uri="http://schemas.microsoft.com/office/infopath/2007/PartnerControls"/>
    <ds:schemaRef ds:uri="http://purl.org/dc/dcmitype/"/>
    <ds:schemaRef ds:uri="http://schemas.microsoft.com/office/2006/metadata/properties"/>
    <ds:schemaRef ds:uri="http://purl.org/dc/elements/1.1/"/>
    <ds:schemaRef ds:uri="http://www.w3.org/XML/1998/namespace"/>
    <ds:schemaRef ds:uri="5577cb3d-eb86-42eb-997a-a692a6216bf2"/>
    <ds:schemaRef ds:uri="9043eea9-c6a2-41bd-a216-33d45f9f09e1"/>
    <ds:schemaRef ds:uri="http://purl.org/dc/terms/"/>
    <ds:schemaRef ds:uri="http://schemas.microsoft.com/office/2006/documentManagement/types"/>
    <ds:schemaRef ds:uri="http://schemas.openxmlformats.org/package/2006/metadata/core-properties"/>
    <ds:schemaRef ds:uri="eb49ae03-a505-4617-a4c8-335ce93e5b29"/>
  </ds:schemaRefs>
</ds:datastoreItem>
</file>

<file path=customXml/itemProps2.xml><?xml version="1.0" encoding="utf-8"?>
<ds:datastoreItem xmlns:ds="http://schemas.openxmlformats.org/officeDocument/2006/customXml" ds:itemID="{0824AA00-E5C3-4D31-B477-686BA5DED1A4}">
  <ds:schemaRefs>
    <ds:schemaRef ds:uri="http://schemas.microsoft.com/sharepoint/v3/contenttype/forms"/>
  </ds:schemaRefs>
</ds:datastoreItem>
</file>

<file path=customXml/itemProps3.xml><?xml version="1.0" encoding="utf-8"?>
<ds:datastoreItem xmlns:ds="http://schemas.openxmlformats.org/officeDocument/2006/customXml" ds:itemID="{49A248A7-F32D-4B58-B80F-4CB8306121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77cb3d-eb86-42eb-997a-a692a6216bf2"/>
    <ds:schemaRef ds:uri="eb49ae03-a505-4617-a4c8-335ce93e5b29"/>
    <ds:schemaRef ds:uri="9043eea9-c6a2-41bd-a216-33d45f9f09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Presentatiemodel2024 16_9 (1)</Template>
  <TotalTime>0</TotalTime>
  <Words>6292</Words>
  <Application>Microsoft Office PowerPoint</Application>
  <PresentationFormat>Widescreen</PresentationFormat>
  <Paragraphs>368</Paragraphs>
  <Slides>31</Slides>
  <Notes>0</Notes>
  <HiddenSlides>0</HiddenSlides>
  <MMClips>0</MMClips>
  <ScaleCrop>false</ScaleCrop>
  <HeadingPairs>
    <vt:vector size="4" baseType="variant">
      <vt:variant>
        <vt:lpstr>Theme</vt:lpstr>
      </vt:variant>
      <vt:variant>
        <vt:i4>3</vt:i4>
      </vt:variant>
      <vt:variant>
        <vt:lpstr>Slide Titles</vt:lpstr>
      </vt:variant>
      <vt:variant>
        <vt:i4>31</vt:i4>
      </vt:variant>
    </vt:vector>
  </HeadingPairs>
  <TitlesOfParts>
    <vt:vector size="34" baseType="lpstr">
      <vt:lpstr>2_kathondvla_09-2018</vt:lpstr>
      <vt:lpstr>3_kathondvla_09-2018</vt:lpstr>
      <vt:lpstr>6_kathondvla_09-2018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Jolien Dewaegeneere</dc:creator>
  <cp:lastModifiedBy>Tine Van Severen</cp:lastModifiedBy>
  <cp:revision>706</cp:revision>
  <dcterms:created xsi:type="dcterms:W3CDTF">2024-10-14T12:06:03Z</dcterms:created>
  <dcterms:modified xsi:type="dcterms:W3CDTF">2025-03-31T12:42:07Z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0x01010055B5CA2B52F5574DB165C31E956FD7F3</vt:lpwstr>
  </property>
  <property fmtid="{D5CDD505-2E9C-101B-9397-08002B2CF9AE}" pid="3" name="MediaServiceImageTags">
    <vt:lpwstr/>
  </property>
</Properties>
</file>