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71" r:id="rId2"/>
    <p:sldId id="268" r:id="rId3"/>
    <p:sldId id="261" r:id="rId4"/>
    <p:sldId id="256" r:id="rId5"/>
    <p:sldId id="257" r:id="rId6"/>
    <p:sldId id="266" r:id="rId7"/>
    <p:sldId id="267" r:id="rId8"/>
    <p:sldId id="258" r:id="rId9"/>
    <p:sldId id="259" r:id="rId10"/>
    <p:sldId id="272" r:id="rId11"/>
    <p:sldId id="262" r:id="rId12"/>
    <p:sldId id="270" r:id="rId13"/>
    <p:sldId id="260" r:id="rId14"/>
    <p:sldId id="269" r:id="rId15"/>
    <p:sldId id="265" r:id="rId16"/>
    <p:sldId id="263" r:id="rId17"/>
    <p:sldId id="273" r:id="rId18"/>
    <p:sldId id="264" r:id="rId19"/>
    <p:sldId id="278" r:id="rId20"/>
    <p:sldId id="275" r:id="rId21"/>
    <p:sldId id="276" r:id="rId22"/>
    <p:sldId id="279" r:id="rId23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aamloze sectie" id="{72DFA155-E884-4991-B275-789B764C3FF5}">
          <p14:sldIdLst>
            <p14:sldId id="271"/>
            <p14:sldId id="268"/>
            <p14:sldId id="261"/>
            <p14:sldId id="256"/>
            <p14:sldId id="257"/>
            <p14:sldId id="266"/>
            <p14:sldId id="267"/>
            <p14:sldId id="258"/>
            <p14:sldId id="259"/>
            <p14:sldId id="272"/>
            <p14:sldId id="262"/>
            <p14:sldId id="270"/>
            <p14:sldId id="260"/>
            <p14:sldId id="269"/>
            <p14:sldId id="265"/>
            <p14:sldId id="263"/>
            <p14:sldId id="273"/>
            <p14:sldId id="264"/>
            <p14:sldId id="278"/>
            <p14:sldId id="275"/>
            <p14:sldId id="276"/>
            <p14:sldId id="27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ndamme Liselot" userId="S::liselot.vandamme@sint-lodewijkscollege.be::61c60574-0d25-4f4f-b465-3e551dbb1fca" providerId="AD" clId="Web-{1BFF7A5D-29B4-E5E2-C2BB-51D3005C4B45}"/>
    <pc:docChg chg="addSld modSld modSection">
      <pc:chgData name="Vandamme Liselot" userId="S::liselot.vandamme@sint-lodewijkscollege.be::61c60574-0d25-4f4f-b465-3e551dbb1fca" providerId="AD" clId="Web-{1BFF7A5D-29B4-E5E2-C2BB-51D3005C4B45}" dt="2026-08-31T16:01:56.669" v="25" actId="20577"/>
      <pc:docMkLst>
        <pc:docMk/>
      </pc:docMkLst>
      <pc:sldChg chg="modSp add replId">
        <pc:chgData name="Vandamme Liselot" userId="S::liselot.vandamme@sint-lodewijkscollege.be::61c60574-0d25-4f4f-b465-3e551dbb1fca" providerId="AD" clId="Web-{1BFF7A5D-29B4-E5E2-C2BB-51D3005C4B45}" dt="2026-08-31T16:01:56.669" v="25" actId="20577"/>
        <pc:sldMkLst>
          <pc:docMk/>
          <pc:sldMk cId="1709847400" sldId="279"/>
        </pc:sldMkLst>
        <pc:spChg chg="mod">
          <ac:chgData name="Vandamme Liselot" userId="S::liselot.vandamme@sint-lodewijkscollege.be::61c60574-0d25-4f4f-b465-3e551dbb1fca" providerId="AD" clId="Web-{1BFF7A5D-29B4-E5E2-C2BB-51D3005C4B45}" dt="2026-08-31T16:01:14.043" v="17" actId="20577"/>
          <ac:spMkLst>
            <pc:docMk/>
            <pc:sldMk cId="1709847400" sldId="279"/>
            <ac:spMk id="5" creationId="{481AEDB3-FD1B-C883-12BF-5C742A08D474}"/>
          </ac:spMkLst>
        </pc:spChg>
        <pc:spChg chg="mod">
          <ac:chgData name="Vandamme Liselot" userId="S::liselot.vandamme@sint-lodewijkscollege.be::61c60574-0d25-4f4f-b465-3e551dbb1fca" providerId="AD" clId="Web-{1BFF7A5D-29B4-E5E2-C2BB-51D3005C4B45}" dt="2026-08-31T16:01:39.418" v="21" actId="20577"/>
          <ac:spMkLst>
            <pc:docMk/>
            <pc:sldMk cId="1709847400" sldId="279"/>
            <ac:spMk id="7" creationId="{0082C23A-094F-2682-ED29-8E29DA60CC9F}"/>
          </ac:spMkLst>
        </pc:spChg>
        <pc:spChg chg="mod">
          <ac:chgData name="Vandamme Liselot" userId="S::liselot.vandamme@sint-lodewijkscollege.be::61c60574-0d25-4f4f-b465-3e551dbb1fca" providerId="AD" clId="Web-{1BFF7A5D-29B4-E5E2-C2BB-51D3005C4B45}" dt="2026-08-31T16:01:52.763" v="23" actId="20577"/>
          <ac:spMkLst>
            <pc:docMk/>
            <pc:sldMk cId="1709847400" sldId="279"/>
            <ac:spMk id="8" creationId="{6EA82D46-FB21-3A87-139D-8C2C7E106ECC}"/>
          </ac:spMkLst>
        </pc:spChg>
        <pc:spChg chg="mod">
          <ac:chgData name="Vandamme Liselot" userId="S::liselot.vandamme@sint-lodewijkscollege.be::61c60574-0d25-4f4f-b465-3e551dbb1fca" providerId="AD" clId="Web-{1BFF7A5D-29B4-E5E2-C2BB-51D3005C4B45}" dt="2026-08-31T16:01:20.996" v="19" actId="20577"/>
          <ac:spMkLst>
            <pc:docMk/>
            <pc:sldMk cId="1709847400" sldId="279"/>
            <ac:spMk id="12" creationId="{4523A007-245B-09E5-111D-F3EED1792964}"/>
          </ac:spMkLst>
        </pc:spChg>
        <pc:spChg chg="mod">
          <ac:chgData name="Vandamme Liselot" userId="S::liselot.vandamme@sint-lodewijkscollege.be::61c60574-0d25-4f4f-b465-3e551dbb1fca" providerId="AD" clId="Web-{1BFF7A5D-29B4-E5E2-C2BB-51D3005C4B45}" dt="2026-08-31T16:01:56.669" v="25" actId="20577"/>
          <ac:spMkLst>
            <pc:docMk/>
            <pc:sldMk cId="1709847400" sldId="279"/>
            <ac:spMk id="13" creationId="{E062AFB0-98D7-D684-4100-7EB55D919F02}"/>
          </ac:spMkLst>
        </pc:spChg>
        <pc:picChg chg="mod">
          <ac:chgData name="Vandamme Liselot" userId="S::liselot.vandamme@sint-lodewijkscollege.be::61c60574-0d25-4f4f-b465-3e551dbb1fca" providerId="AD" clId="Web-{1BFF7A5D-29B4-E5E2-C2BB-51D3005C4B45}" dt="2026-08-31T16:00:11.602" v="11" actId="1076"/>
          <ac:picMkLst>
            <pc:docMk/>
            <pc:sldMk cId="1709847400" sldId="279"/>
            <ac:picMk id="3" creationId="{4ECDDE23-DD55-2030-CFFD-C813F952C73E}"/>
          </ac:picMkLst>
        </pc:picChg>
        <pc:picChg chg="mod">
          <ac:chgData name="Vandamme Liselot" userId="S::liselot.vandamme@sint-lodewijkscollege.be::61c60574-0d25-4f4f-b465-3e551dbb1fca" providerId="AD" clId="Web-{1BFF7A5D-29B4-E5E2-C2BB-51D3005C4B45}" dt="2026-08-31T15:59:38.304" v="5" actId="1076"/>
          <ac:picMkLst>
            <pc:docMk/>
            <pc:sldMk cId="1709847400" sldId="279"/>
            <ac:picMk id="9" creationId="{AFAD591D-EE83-1980-7C07-E8C5F84CA79B}"/>
          </ac:picMkLst>
        </pc:picChg>
        <pc:picChg chg="mod">
          <ac:chgData name="Vandamme Liselot" userId="S::liselot.vandamme@sint-lodewijkscollege.be::61c60574-0d25-4f4f-b465-3e551dbb1fca" providerId="AD" clId="Web-{1BFF7A5D-29B4-E5E2-C2BB-51D3005C4B45}" dt="2026-08-31T16:00:15.055" v="12" actId="1076"/>
          <ac:picMkLst>
            <pc:docMk/>
            <pc:sldMk cId="1709847400" sldId="279"/>
            <ac:picMk id="10" creationId="{75A08753-97D3-CAC9-41C5-5798FF808813}"/>
          </ac:picMkLst>
        </pc:picChg>
        <pc:picChg chg="mod">
          <ac:chgData name="Vandamme Liselot" userId="S::liselot.vandamme@sint-lodewijkscollege.be::61c60574-0d25-4f4f-b465-3e551dbb1fca" providerId="AD" clId="Web-{1BFF7A5D-29B4-E5E2-C2BB-51D3005C4B45}" dt="2026-08-31T15:59:58.773" v="8" actId="1076"/>
          <ac:picMkLst>
            <pc:docMk/>
            <pc:sldMk cId="1709847400" sldId="279"/>
            <ac:picMk id="11" creationId="{CBEBA604-9441-EAE1-566E-84DC992892AD}"/>
          </ac:picMkLst>
        </pc:picChg>
      </pc:sldChg>
    </pc:docChg>
  </pc:docChgLst>
  <pc:docChgLst>
    <pc:chgData name="Vandamme Liselot" userId="S::liselot.vandamme@sint-lodewijkscollege.be::61c60574-0d25-4f4f-b465-3e551dbb1fca" providerId="AD" clId="Web-{FFA2A984-2934-4034-8774-B85F1C4E1450}"/>
    <pc:docChg chg="addSld delSld modSld modSection">
      <pc:chgData name="Vandamme Liselot" userId="S::liselot.vandamme@sint-lodewijkscollege.be::61c60574-0d25-4f4f-b465-3e551dbb1fca" providerId="AD" clId="Web-{FFA2A984-2934-4034-8774-B85F1C4E1450}" dt="2026-08-30T08:06:47.455" v="88"/>
      <pc:docMkLst>
        <pc:docMk/>
      </pc:docMkLst>
      <pc:sldChg chg="addSp delSp modSp mod setBg">
        <pc:chgData name="Vandamme Liselot" userId="S::liselot.vandamme@sint-lodewijkscollege.be::61c60574-0d25-4f4f-b465-3e551dbb1fca" providerId="AD" clId="Web-{FFA2A984-2934-4034-8774-B85F1C4E1450}" dt="2026-08-30T08:02:56.259" v="82"/>
        <pc:sldMkLst>
          <pc:docMk/>
          <pc:sldMk cId="2333347286" sldId="261"/>
        </pc:sldMkLst>
        <pc:spChg chg="mod">
          <ac:chgData name="Vandamme Liselot" userId="S::liselot.vandamme@sint-lodewijkscollege.be::61c60574-0d25-4f4f-b465-3e551dbb1fca" providerId="AD" clId="Web-{FFA2A984-2934-4034-8774-B85F1C4E1450}" dt="2026-08-30T08:02:56.259" v="82"/>
          <ac:spMkLst>
            <pc:docMk/>
            <pc:sldMk cId="2333347286" sldId="261"/>
            <ac:spMk id="2" creationId="{278028C9-60A4-47DC-A0FF-C936630E8DFB}"/>
          </ac:spMkLst>
        </pc:spChg>
        <pc:spChg chg="add">
          <ac:chgData name="Vandamme Liselot" userId="S::liselot.vandamme@sint-lodewijkscollege.be::61c60574-0d25-4f4f-b465-3e551dbb1fca" providerId="AD" clId="Web-{FFA2A984-2934-4034-8774-B85F1C4E1450}" dt="2026-08-30T08:02:56.259" v="82"/>
          <ac:spMkLst>
            <pc:docMk/>
            <pc:sldMk cId="2333347286" sldId="261"/>
            <ac:spMk id="8" creationId="{577D6B2E-37A3-429E-A37C-F30ED6487282}"/>
          </ac:spMkLst>
        </pc:spChg>
        <pc:spChg chg="add">
          <ac:chgData name="Vandamme Liselot" userId="S::liselot.vandamme@sint-lodewijkscollege.be::61c60574-0d25-4f4f-b465-3e551dbb1fca" providerId="AD" clId="Web-{FFA2A984-2934-4034-8774-B85F1C4E1450}" dt="2026-08-30T08:02:56.259" v="82"/>
          <ac:spMkLst>
            <pc:docMk/>
            <pc:sldMk cId="2333347286" sldId="261"/>
            <ac:spMk id="10" creationId="{5CEAD642-85CF-4750-8432-7C80C901F001}"/>
          </ac:spMkLst>
        </pc:spChg>
        <pc:spChg chg="add">
          <ac:chgData name="Vandamme Liselot" userId="S::liselot.vandamme@sint-lodewijkscollege.be::61c60574-0d25-4f4f-b465-3e551dbb1fca" providerId="AD" clId="Web-{FFA2A984-2934-4034-8774-B85F1C4E1450}" dt="2026-08-30T08:02:56.259" v="82"/>
          <ac:spMkLst>
            <pc:docMk/>
            <pc:sldMk cId="2333347286" sldId="261"/>
            <ac:spMk id="12" creationId="{FA33EEAE-15D5-4119-8C1E-89D943F911EF}"/>
          </ac:spMkLst>
        </pc:spChg>
        <pc:spChg chg="add">
          <ac:chgData name="Vandamme Liselot" userId="S::liselot.vandamme@sint-lodewijkscollege.be::61c60574-0d25-4f4f-b465-3e551dbb1fca" providerId="AD" clId="Web-{FFA2A984-2934-4034-8774-B85F1C4E1450}" dt="2026-08-30T08:02:56.259" v="82"/>
          <ac:spMkLst>
            <pc:docMk/>
            <pc:sldMk cId="2333347286" sldId="261"/>
            <ac:spMk id="14" creationId="{730D8B3B-9B80-4025-B934-26DC7D7CD231}"/>
          </ac:spMkLst>
        </pc:spChg>
        <pc:spChg chg="add">
          <ac:chgData name="Vandamme Liselot" userId="S::liselot.vandamme@sint-lodewijkscollege.be::61c60574-0d25-4f4f-b465-3e551dbb1fca" providerId="AD" clId="Web-{FFA2A984-2934-4034-8774-B85F1C4E1450}" dt="2026-08-30T08:02:56.259" v="82"/>
          <ac:spMkLst>
            <pc:docMk/>
            <pc:sldMk cId="2333347286" sldId="261"/>
            <ac:spMk id="16" creationId="{1064D5D5-227B-4F66-9AEA-46F570E793BD}"/>
          </ac:spMkLst>
        </pc:spChg>
        <pc:spChg chg="add">
          <ac:chgData name="Vandamme Liselot" userId="S::liselot.vandamme@sint-lodewijkscollege.be::61c60574-0d25-4f4f-b465-3e551dbb1fca" providerId="AD" clId="Web-{FFA2A984-2934-4034-8774-B85F1C4E1450}" dt="2026-08-30T08:02:56.259" v="82"/>
          <ac:spMkLst>
            <pc:docMk/>
            <pc:sldMk cId="2333347286" sldId="261"/>
            <ac:spMk id="18" creationId="{646B67A4-D328-4747-A82B-65E84FA46368}"/>
          </ac:spMkLst>
        </pc:spChg>
        <pc:spChg chg="add">
          <ac:chgData name="Vandamme Liselot" userId="S::liselot.vandamme@sint-lodewijkscollege.be::61c60574-0d25-4f4f-b465-3e551dbb1fca" providerId="AD" clId="Web-{FFA2A984-2934-4034-8774-B85F1C4E1450}" dt="2026-08-30T08:02:56.259" v="82"/>
          <ac:spMkLst>
            <pc:docMk/>
            <pc:sldMk cId="2333347286" sldId="261"/>
            <ac:spMk id="20" creationId="{B5A1B09C-1565-46F8-B70F-621C5EB48A09}"/>
          </ac:spMkLst>
        </pc:spChg>
        <pc:spChg chg="add">
          <ac:chgData name="Vandamme Liselot" userId="S::liselot.vandamme@sint-lodewijkscollege.be::61c60574-0d25-4f4f-b465-3e551dbb1fca" providerId="AD" clId="Web-{FFA2A984-2934-4034-8774-B85F1C4E1450}" dt="2026-08-30T08:02:56.259" v="82"/>
          <ac:spMkLst>
            <pc:docMk/>
            <pc:sldMk cId="2333347286" sldId="261"/>
            <ac:spMk id="22" creationId="{8C516CC8-80AC-446C-A56E-9F54B7210402}"/>
          </ac:spMkLst>
        </pc:spChg>
      </pc:sldChg>
      <pc:sldChg chg="addSp delSp modSp mod setBg">
        <pc:chgData name="Vandamme Liselot" userId="S::liselot.vandamme@sint-lodewijkscollege.be::61c60574-0d25-4f4f-b465-3e551dbb1fca" providerId="AD" clId="Web-{FFA2A984-2934-4034-8774-B85F1C4E1450}" dt="2026-08-30T08:03:11.634" v="83"/>
        <pc:sldMkLst>
          <pc:docMk/>
          <pc:sldMk cId="1345428587" sldId="262"/>
        </pc:sldMkLst>
        <pc:spChg chg="mod">
          <ac:chgData name="Vandamme Liselot" userId="S::liselot.vandamme@sint-lodewijkscollege.be::61c60574-0d25-4f4f-b465-3e551dbb1fca" providerId="AD" clId="Web-{FFA2A984-2934-4034-8774-B85F1C4E1450}" dt="2026-08-30T08:03:11.634" v="83"/>
          <ac:spMkLst>
            <pc:docMk/>
            <pc:sldMk cId="1345428587" sldId="262"/>
            <ac:spMk id="2" creationId="{36DD257C-830E-4257-9112-E94979561941}"/>
          </ac:spMkLst>
        </pc:spChg>
        <pc:spChg chg="add">
          <ac:chgData name="Vandamme Liselot" userId="S::liselot.vandamme@sint-lodewijkscollege.be::61c60574-0d25-4f4f-b465-3e551dbb1fca" providerId="AD" clId="Web-{FFA2A984-2934-4034-8774-B85F1C4E1450}" dt="2026-08-30T08:03:11.634" v="83"/>
          <ac:spMkLst>
            <pc:docMk/>
            <pc:sldMk cId="1345428587" sldId="262"/>
            <ac:spMk id="8" creationId="{577D6B2E-37A3-429E-A37C-F30ED6487282}"/>
          </ac:spMkLst>
        </pc:spChg>
        <pc:spChg chg="add">
          <ac:chgData name="Vandamme Liselot" userId="S::liselot.vandamme@sint-lodewijkscollege.be::61c60574-0d25-4f4f-b465-3e551dbb1fca" providerId="AD" clId="Web-{FFA2A984-2934-4034-8774-B85F1C4E1450}" dt="2026-08-30T08:03:11.634" v="83"/>
          <ac:spMkLst>
            <pc:docMk/>
            <pc:sldMk cId="1345428587" sldId="262"/>
            <ac:spMk id="10" creationId="{5CEAD642-85CF-4750-8432-7C80C901F001}"/>
          </ac:spMkLst>
        </pc:spChg>
        <pc:spChg chg="add">
          <ac:chgData name="Vandamme Liselot" userId="S::liselot.vandamme@sint-lodewijkscollege.be::61c60574-0d25-4f4f-b465-3e551dbb1fca" providerId="AD" clId="Web-{FFA2A984-2934-4034-8774-B85F1C4E1450}" dt="2026-08-30T08:03:11.634" v="83"/>
          <ac:spMkLst>
            <pc:docMk/>
            <pc:sldMk cId="1345428587" sldId="262"/>
            <ac:spMk id="12" creationId="{FA33EEAE-15D5-4119-8C1E-89D943F911EF}"/>
          </ac:spMkLst>
        </pc:spChg>
        <pc:spChg chg="add">
          <ac:chgData name="Vandamme Liselot" userId="S::liselot.vandamme@sint-lodewijkscollege.be::61c60574-0d25-4f4f-b465-3e551dbb1fca" providerId="AD" clId="Web-{FFA2A984-2934-4034-8774-B85F1C4E1450}" dt="2026-08-30T08:03:11.634" v="83"/>
          <ac:spMkLst>
            <pc:docMk/>
            <pc:sldMk cId="1345428587" sldId="262"/>
            <ac:spMk id="14" creationId="{730D8B3B-9B80-4025-B934-26DC7D7CD231}"/>
          </ac:spMkLst>
        </pc:spChg>
        <pc:spChg chg="add">
          <ac:chgData name="Vandamme Liselot" userId="S::liselot.vandamme@sint-lodewijkscollege.be::61c60574-0d25-4f4f-b465-3e551dbb1fca" providerId="AD" clId="Web-{FFA2A984-2934-4034-8774-B85F1C4E1450}" dt="2026-08-30T08:03:11.634" v="83"/>
          <ac:spMkLst>
            <pc:docMk/>
            <pc:sldMk cId="1345428587" sldId="262"/>
            <ac:spMk id="16" creationId="{1064D5D5-227B-4F66-9AEA-46F570E793BD}"/>
          </ac:spMkLst>
        </pc:spChg>
        <pc:spChg chg="add">
          <ac:chgData name="Vandamme Liselot" userId="S::liselot.vandamme@sint-lodewijkscollege.be::61c60574-0d25-4f4f-b465-3e551dbb1fca" providerId="AD" clId="Web-{FFA2A984-2934-4034-8774-B85F1C4E1450}" dt="2026-08-30T08:03:11.634" v="83"/>
          <ac:spMkLst>
            <pc:docMk/>
            <pc:sldMk cId="1345428587" sldId="262"/>
            <ac:spMk id="18" creationId="{646B67A4-D328-4747-A82B-65E84FA46368}"/>
          </ac:spMkLst>
        </pc:spChg>
        <pc:spChg chg="add">
          <ac:chgData name="Vandamme Liselot" userId="S::liselot.vandamme@sint-lodewijkscollege.be::61c60574-0d25-4f4f-b465-3e551dbb1fca" providerId="AD" clId="Web-{FFA2A984-2934-4034-8774-B85F1C4E1450}" dt="2026-08-30T08:03:11.634" v="83"/>
          <ac:spMkLst>
            <pc:docMk/>
            <pc:sldMk cId="1345428587" sldId="262"/>
            <ac:spMk id="20" creationId="{B5A1B09C-1565-46F8-B70F-621C5EB48A09}"/>
          </ac:spMkLst>
        </pc:spChg>
        <pc:spChg chg="add">
          <ac:chgData name="Vandamme Liselot" userId="S::liselot.vandamme@sint-lodewijkscollege.be::61c60574-0d25-4f4f-b465-3e551dbb1fca" providerId="AD" clId="Web-{FFA2A984-2934-4034-8774-B85F1C4E1450}" dt="2026-08-30T08:03:11.634" v="83"/>
          <ac:spMkLst>
            <pc:docMk/>
            <pc:sldMk cId="1345428587" sldId="262"/>
            <ac:spMk id="22" creationId="{8C516CC8-80AC-446C-A56E-9F54B7210402}"/>
          </ac:spMkLst>
        </pc:spChg>
      </pc:sldChg>
      <pc:sldChg chg="addSp delSp modSp mod setBg">
        <pc:chgData name="Vandamme Liselot" userId="S::liselot.vandamme@sint-lodewijkscollege.be::61c60574-0d25-4f4f-b465-3e551dbb1fca" providerId="AD" clId="Web-{FFA2A984-2934-4034-8774-B85F1C4E1450}" dt="2026-08-30T08:06:47.455" v="88"/>
        <pc:sldMkLst>
          <pc:docMk/>
          <pc:sldMk cId="3978934994" sldId="264"/>
        </pc:sldMkLst>
        <pc:spChg chg="mod">
          <ac:chgData name="Vandamme Liselot" userId="S::liselot.vandamme@sint-lodewijkscollege.be::61c60574-0d25-4f4f-b465-3e551dbb1fca" providerId="AD" clId="Web-{FFA2A984-2934-4034-8774-B85F1C4E1450}" dt="2026-08-30T08:06:47.455" v="88"/>
          <ac:spMkLst>
            <pc:docMk/>
            <pc:sldMk cId="3978934994" sldId="264"/>
            <ac:spMk id="2" creationId="{EB60B549-5A0C-58A2-0AC6-5D146B618EB9}"/>
          </ac:spMkLst>
        </pc:spChg>
        <pc:spChg chg="mod">
          <ac:chgData name="Vandamme Liselot" userId="S::liselot.vandamme@sint-lodewijkscollege.be::61c60574-0d25-4f4f-b465-3e551dbb1fca" providerId="AD" clId="Web-{FFA2A984-2934-4034-8774-B85F1C4E1450}" dt="2026-08-30T08:06:47.455" v="88"/>
          <ac:spMkLst>
            <pc:docMk/>
            <pc:sldMk cId="3978934994" sldId="264"/>
            <ac:spMk id="3" creationId="{B8B3B367-9AEC-DCFF-22BE-D1DAC6D1FA7F}"/>
          </ac:spMkLst>
        </pc:spChg>
        <pc:picChg chg="mod">
          <ac:chgData name="Vandamme Liselot" userId="S::liselot.vandamme@sint-lodewijkscollege.be::61c60574-0d25-4f4f-b465-3e551dbb1fca" providerId="AD" clId="Web-{FFA2A984-2934-4034-8774-B85F1C4E1450}" dt="2026-08-30T08:06:47.455" v="88"/>
          <ac:picMkLst>
            <pc:docMk/>
            <pc:sldMk cId="3978934994" sldId="264"/>
            <ac:picMk id="4" creationId="{DA26E2DC-03F7-4624-4EA3-7480B9A0110C}"/>
          </ac:picMkLst>
        </pc:picChg>
      </pc:sldChg>
      <pc:sldChg chg="addSp delSp modSp add mod replId setBg">
        <pc:chgData name="Vandamme Liselot" userId="S::liselot.vandamme@sint-lodewijkscollege.be::61c60574-0d25-4f4f-b465-3e551dbb1fca" providerId="AD" clId="Web-{FFA2A984-2934-4034-8774-B85F1C4E1450}" dt="2026-08-30T08:04:06.293" v="85"/>
        <pc:sldMkLst>
          <pc:docMk/>
          <pc:sldMk cId="1814431783" sldId="275"/>
        </pc:sldMkLst>
        <pc:spChg chg="mod ord">
          <ac:chgData name="Vandamme Liselot" userId="S::liselot.vandamme@sint-lodewijkscollege.be::61c60574-0d25-4f4f-b465-3e551dbb1fca" providerId="AD" clId="Web-{FFA2A984-2934-4034-8774-B85F1C4E1450}" dt="2026-08-30T08:02:18.382" v="81" actId="20577"/>
          <ac:spMkLst>
            <pc:docMk/>
            <pc:sldMk cId="1814431783" sldId="275"/>
            <ac:spMk id="2" creationId="{86D1D589-FD8B-05A7-6D3A-61B8D06A1227}"/>
          </ac:spMkLst>
        </pc:spChg>
        <pc:spChg chg="add">
          <ac:chgData name="Vandamme Liselot" userId="S::liselot.vandamme@sint-lodewijkscollege.be::61c60574-0d25-4f4f-b465-3e551dbb1fca" providerId="AD" clId="Web-{FFA2A984-2934-4034-8774-B85F1C4E1450}" dt="2026-08-30T07:58:59.888" v="38"/>
          <ac:spMkLst>
            <pc:docMk/>
            <pc:sldMk cId="1814431783" sldId="275"/>
            <ac:spMk id="35" creationId="{52C5A181-E905-4B83-AFEF-B225FF30F7C4}"/>
          </ac:spMkLst>
        </pc:spChg>
        <pc:spChg chg="add">
          <ac:chgData name="Vandamme Liselot" userId="S::liselot.vandamme@sint-lodewijkscollege.be::61c60574-0d25-4f4f-b465-3e551dbb1fca" providerId="AD" clId="Web-{FFA2A984-2934-4034-8774-B85F1C4E1450}" dt="2026-08-30T07:58:59.888" v="38"/>
          <ac:spMkLst>
            <pc:docMk/>
            <pc:sldMk cId="1814431783" sldId="275"/>
            <ac:spMk id="37" creationId="{3634A21A-3D5D-4DFA-99F4-16A031986540}"/>
          </ac:spMkLst>
        </pc:spChg>
        <pc:spChg chg="add">
          <ac:chgData name="Vandamme Liselot" userId="S::liselot.vandamme@sint-lodewijkscollege.be::61c60574-0d25-4f4f-b465-3e551dbb1fca" providerId="AD" clId="Web-{FFA2A984-2934-4034-8774-B85F1C4E1450}" dt="2026-08-30T07:58:59.888" v="38"/>
          <ac:spMkLst>
            <pc:docMk/>
            <pc:sldMk cId="1814431783" sldId="275"/>
            <ac:spMk id="39" creationId="{A45CA7EE-A5CB-4305-88A0-F94C85A7BDB8}"/>
          </ac:spMkLst>
        </pc:spChg>
        <pc:picChg chg="add mod ord">
          <ac:chgData name="Vandamme Liselot" userId="S::liselot.vandamme@sint-lodewijkscollege.be::61c60574-0d25-4f4f-b465-3e551dbb1fca" providerId="AD" clId="Web-{FFA2A984-2934-4034-8774-B85F1C4E1450}" dt="2026-08-30T07:58:59.888" v="38"/>
          <ac:picMkLst>
            <pc:docMk/>
            <pc:sldMk cId="1814431783" sldId="275"/>
            <ac:picMk id="3" creationId="{4C9B6939-29A5-0E2D-53E4-BA906A739906}"/>
          </ac:picMkLst>
        </pc:picChg>
        <pc:picChg chg="add mod ord">
          <ac:chgData name="Vandamme Liselot" userId="S::liselot.vandamme@sint-lodewijkscollege.be::61c60574-0d25-4f4f-b465-3e551dbb1fca" providerId="AD" clId="Web-{FFA2A984-2934-4034-8774-B85F1C4E1450}" dt="2026-08-30T07:58:59.888" v="38"/>
          <ac:picMkLst>
            <pc:docMk/>
            <pc:sldMk cId="1814431783" sldId="275"/>
            <ac:picMk id="6" creationId="{D14B74B4-DC68-66A9-7079-5AD5FBD1DB3C}"/>
          </ac:picMkLst>
        </pc:picChg>
        <pc:picChg chg="add mod">
          <ac:chgData name="Vandamme Liselot" userId="S::liselot.vandamme@sint-lodewijkscollege.be::61c60574-0d25-4f4f-b465-3e551dbb1fca" providerId="AD" clId="Web-{FFA2A984-2934-4034-8774-B85F1C4E1450}" dt="2026-08-30T07:58:59.888" v="38"/>
          <ac:picMkLst>
            <pc:docMk/>
            <pc:sldMk cId="1814431783" sldId="275"/>
            <ac:picMk id="9" creationId="{C8396669-66B3-CB1D-3122-1E6203D4A052}"/>
          </ac:picMkLst>
        </pc:picChg>
        <pc:picChg chg="add mod ord">
          <ac:chgData name="Vandamme Liselot" userId="S::liselot.vandamme@sint-lodewijkscollege.be::61c60574-0d25-4f4f-b465-3e551dbb1fca" providerId="AD" clId="Web-{FFA2A984-2934-4034-8774-B85F1C4E1450}" dt="2026-08-30T07:58:59.888" v="38"/>
          <ac:picMkLst>
            <pc:docMk/>
            <pc:sldMk cId="1814431783" sldId="275"/>
            <ac:picMk id="10" creationId="{B7B4EA60-892A-D177-C4FE-FCD0FC689A3B}"/>
          </ac:picMkLst>
        </pc:picChg>
        <pc:picChg chg="add mod ord">
          <ac:chgData name="Vandamme Liselot" userId="S::liselot.vandamme@sint-lodewijkscollege.be::61c60574-0d25-4f4f-b465-3e551dbb1fca" providerId="AD" clId="Web-{FFA2A984-2934-4034-8774-B85F1C4E1450}" dt="2026-08-30T07:58:59.888" v="38"/>
          <ac:picMkLst>
            <pc:docMk/>
            <pc:sldMk cId="1814431783" sldId="275"/>
            <ac:picMk id="11" creationId="{000401E1-9FB7-C143-40A1-73635570DD6E}"/>
          </ac:picMkLst>
        </pc:picChg>
      </pc:sldChg>
      <pc:sldChg chg="addSp delSp modSp add replId">
        <pc:chgData name="Vandamme Liselot" userId="S::liselot.vandamme@sint-lodewijkscollege.be::61c60574-0d25-4f4f-b465-3e551dbb1fca" providerId="AD" clId="Web-{FFA2A984-2934-4034-8774-B85F1C4E1450}" dt="2026-08-30T08:01:32.506" v="76" actId="20577"/>
        <pc:sldMkLst>
          <pc:docMk/>
          <pc:sldMk cId="495724957" sldId="276"/>
        </pc:sldMkLst>
        <pc:spChg chg="add mod">
          <ac:chgData name="Vandamme Liselot" userId="S::liselot.vandamme@sint-lodewijkscollege.be::61c60574-0d25-4f4f-b465-3e551dbb1fca" providerId="AD" clId="Web-{FFA2A984-2934-4034-8774-B85F1C4E1450}" dt="2026-08-30T08:01:32.506" v="76" actId="20577"/>
          <ac:spMkLst>
            <pc:docMk/>
            <pc:sldMk cId="495724957" sldId="276"/>
            <ac:spMk id="5" creationId="{7F4618B1-FFC2-83AF-BFE4-A0B0F7E2F00C}"/>
          </ac:spMkLst>
        </pc:spChg>
        <pc:spChg chg="add mod">
          <ac:chgData name="Vandamme Liselot" userId="S::liselot.vandamme@sint-lodewijkscollege.be::61c60574-0d25-4f4f-b465-3e551dbb1fca" providerId="AD" clId="Web-{FFA2A984-2934-4034-8774-B85F1C4E1450}" dt="2026-08-30T08:01:26.755" v="75"/>
          <ac:spMkLst>
            <pc:docMk/>
            <pc:sldMk cId="495724957" sldId="276"/>
            <ac:spMk id="7" creationId="{F29DB562-4CB1-0640-A88D-52B4784DD942}"/>
          </ac:spMkLst>
        </pc:spChg>
        <pc:spChg chg="add mod">
          <ac:chgData name="Vandamme Liselot" userId="S::liselot.vandamme@sint-lodewijkscollege.be::61c60574-0d25-4f4f-b465-3e551dbb1fca" providerId="AD" clId="Web-{FFA2A984-2934-4034-8774-B85F1C4E1450}" dt="2026-08-30T08:01:16.896" v="73"/>
          <ac:spMkLst>
            <pc:docMk/>
            <pc:sldMk cId="495724957" sldId="276"/>
            <ac:spMk id="8" creationId="{84DCA9D1-B4FE-9EF6-B3DC-BD5EF912FB32}"/>
          </ac:spMkLst>
        </pc:spChg>
        <pc:spChg chg="add mod">
          <ac:chgData name="Vandamme Liselot" userId="S::liselot.vandamme@sint-lodewijkscollege.be::61c60574-0d25-4f4f-b465-3e551dbb1fca" providerId="AD" clId="Web-{FFA2A984-2934-4034-8774-B85F1C4E1450}" dt="2026-08-30T08:01:04.333" v="71" actId="20577"/>
          <ac:spMkLst>
            <pc:docMk/>
            <pc:sldMk cId="495724957" sldId="276"/>
            <ac:spMk id="12" creationId="{EFB2A609-B512-7962-FCA8-E0269703FDAF}"/>
          </ac:spMkLst>
        </pc:spChg>
        <pc:spChg chg="add mod">
          <ac:chgData name="Vandamme Liselot" userId="S::liselot.vandamme@sint-lodewijkscollege.be::61c60574-0d25-4f4f-b465-3e551dbb1fca" providerId="AD" clId="Web-{FFA2A984-2934-4034-8774-B85F1C4E1450}" dt="2026-08-30T08:00:58.926" v="70" actId="20577"/>
          <ac:spMkLst>
            <pc:docMk/>
            <pc:sldMk cId="495724957" sldId="276"/>
            <ac:spMk id="13" creationId="{7F54FECB-D18E-CAFE-212C-4E2FA2AE43DD}"/>
          </ac:spMkLst>
        </pc:spChg>
      </pc:sldChg>
    </pc:docChg>
  </pc:docChgLst>
  <pc:docChgLst>
    <pc:chgData name="George Pieter" userId="eb1a84e1-5678-4d4d-ab94-4a50e271a181" providerId="ADAL" clId="{71F44AD9-DE94-47C8-B086-73F222E7D67E}"/>
    <pc:docChg chg="undo custSel addSld delSld modSld addSection modSection">
      <pc:chgData name="George Pieter" userId="eb1a84e1-5678-4d4d-ab94-4a50e271a181" providerId="ADAL" clId="{71F44AD9-DE94-47C8-B086-73F222E7D67E}" dt="2026-08-31T08:42:18.300" v="2257" actId="478"/>
      <pc:docMkLst>
        <pc:docMk/>
      </pc:docMkLst>
      <pc:sldChg chg="addSp delSp modSp new mod setBg addAnim">
        <pc:chgData name="George Pieter" userId="eb1a84e1-5678-4d4d-ab94-4a50e271a181" providerId="ADAL" clId="{71F44AD9-DE94-47C8-B086-73F222E7D67E}" dt="2026-08-29T09:08:36.689" v="1620" actId="26606"/>
        <pc:sldMkLst>
          <pc:docMk/>
          <pc:sldMk cId="1195748199" sldId="256"/>
        </pc:sldMkLst>
        <pc:spChg chg="mod ord">
          <ac:chgData name="George Pieter" userId="eb1a84e1-5678-4d4d-ab94-4a50e271a181" providerId="ADAL" clId="{71F44AD9-DE94-47C8-B086-73F222E7D67E}" dt="2026-08-29T09:08:36.689" v="1620" actId="26606"/>
          <ac:spMkLst>
            <pc:docMk/>
            <pc:sldMk cId="1195748199" sldId="256"/>
            <ac:spMk id="3" creationId="{48E6F2DD-0652-076C-E112-310892B02D46}"/>
          </ac:spMkLst>
        </pc:spChg>
        <pc:spChg chg="add">
          <ac:chgData name="George Pieter" userId="eb1a84e1-5678-4d4d-ab94-4a50e271a181" providerId="ADAL" clId="{71F44AD9-DE94-47C8-B086-73F222E7D67E}" dt="2026-08-29T09:08:36.689" v="1620" actId="26606"/>
          <ac:spMkLst>
            <pc:docMk/>
            <pc:sldMk cId="1195748199" sldId="256"/>
            <ac:spMk id="26" creationId="{398F3DEE-0E56-499F-AFAE-C2DA7C2C815B}"/>
          </ac:spMkLst>
        </pc:spChg>
        <pc:spChg chg="add">
          <ac:chgData name="George Pieter" userId="eb1a84e1-5678-4d4d-ab94-4a50e271a181" providerId="ADAL" clId="{71F44AD9-DE94-47C8-B086-73F222E7D67E}" dt="2026-08-29T09:08:36.689" v="1620" actId="26606"/>
          <ac:spMkLst>
            <pc:docMk/>
            <pc:sldMk cId="1195748199" sldId="256"/>
            <ac:spMk id="28" creationId="{C32A21FE-C56B-42B6-82D1-D3F0C4A47A3C}"/>
          </ac:spMkLst>
        </pc:spChg>
        <pc:spChg chg="add">
          <ac:chgData name="George Pieter" userId="eb1a84e1-5678-4d4d-ab94-4a50e271a181" providerId="ADAL" clId="{71F44AD9-DE94-47C8-B086-73F222E7D67E}" dt="2026-08-29T09:08:36.689" v="1620" actId="26606"/>
          <ac:spMkLst>
            <pc:docMk/>
            <pc:sldMk cId="1195748199" sldId="256"/>
            <ac:spMk id="30" creationId="{C4BE011A-C166-4E7B-A300-18676738081C}"/>
          </ac:spMkLst>
        </pc:spChg>
        <pc:spChg chg="add">
          <ac:chgData name="George Pieter" userId="eb1a84e1-5678-4d4d-ab94-4a50e271a181" providerId="ADAL" clId="{71F44AD9-DE94-47C8-B086-73F222E7D67E}" dt="2026-08-29T09:08:36.689" v="1620" actId="26606"/>
          <ac:spMkLst>
            <pc:docMk/>
            <pc:sldMk cId="1195748199" sldId="256"/>
            <ac:spMk id="32" creationId="{1261A9AF-2897-4CFD-9D9D-17105C8A22D2}"/>
          </ac:spMkLst>
        </pc:spChg>
        <pc:spChg chg="add">
          <ac:chgData name="George Pieter" userId="eb1a84e1-5678-4d4d-ab94-4a50e271a181" providerId="ADAL" clId="{71F44AD9-DE94-47C8-B086-73F222E7D67E}" dt="2026-08-29T09:08:36.689" v="1620" actId="26606"/>
          <ac:spMkLst>
            <pc:docMk/>
            <pc:sldMk cId="1195748199" sldId="256"/>
            <ac:spMk id="34" creationId="{755E56EF-ADF6-479C-99B3-ADDDE6959783}"/>
          </ac:spMkLst>
        </pc:spChg>
        <pc:picChg chg="add mod">
          <ac:chgData name="George Pieter" userId="eb1a84e1-5678-4d4d-ab94-4a50e271a181" providerId="ADAL" clId="{71F44AD9-DE94-47C8-B086-73F222E7D67E}" dt="2026-08-29T09:04:19.290" v="1590" actId="26606"/>
          <ac:picMkLst>
            <pc:docMk/>
            <pc:sldMk cId="1195748199" sldId="256"/>
            <ac:picMk id="4" creationId="{7F226F39-2E9F-97FF-3CAD-90871F391F8C}"/>
          </ac:picMkLst>
        </pc:picChg>
        <pc:picChg chg="add mod ord">
          <ac:chgData name="George Pieter" userId="eb1a84e1-5678-4d4d-ab94-4a50e271a181" providerId="ADAL" clId="{71F44AD9-DE94-47C8-B086-73F222E7D67E}" dt="2026-08-29T09:06:52.103" v="1602" actId="26606"/>
          <ac:picMkLst>
            <pc:docMk/>
            <pc:sldMk cId="1195748199" sldId="256"/>
            <ac:picMk id="5" creationId="{218BCACD-6869-6239-0A8F-076AD4D31FE7}"/>
          </ac:picMkLst>
        </pc:picChg>
        <pc:picChg chg="add mod ord">
          <ac:chgData name="George Pieter" userId="eb1a84e1-5678-4d4d-ab94-4a50e271a181" providerId="ADAL" clId="{71F44AD9-DE94-47C8-B086-73F222E7D67E}" dt="2026-08-29T09:08:36.689" v="1620" actId="26606"/>
          <ac:picMkLst>
            <pc:docMk/>
            <pc:sldMk cId="1195748199" sldId="256"/>
            <ac:picMk id="6" creationId="{5696B508-7BDD-1C70-8C5B-44DEFC59CD26}"/>
          </ac:picMkLst>
        </pc:picChg>
        <pc:picChg chg="add mod ord">
          <ac:chgData name="George Pieter" userId="eb1a84e1-5678-4d4d-ab94-4a50e271a181" providerId="ADAL" clId="{71F44AD9-DE94-47C8-B086-73F222E7D67E}" dt="2026-08-29T09:08:36.689" v="1620" actId="26606"/>
          <ac:picMkLst>
            <pc:docMk/>
            <pc:sldMk cId="1195748199" sldId="256"/>
            <ac:picMk id="7" creationId="{F6650115-36AA-FF11-77B3-5A88A11E9FEF}"/>
          </ac:picMkLst>
        </pc:picChg>
      </pc:sldChg>
      <pc:sldChg chg="addSp delSp modSp new mod setBg setClrOvrMap">
        <pc:chgData name="George Pieter" userId="eb1a84e1-5678-4d4d-ab94-4a50e271a181" providerId="ADAL" clId="{71F44AD9-DE94-47C8-B086-73F222E7D67E}" dt="2026-08-29T09:14:35.027" v="1657" actId="26606"/>
        <pc:sldMkLst>
          <pc:docMk/>
          <pc:sldMk cId="2726080833" sldId="257"/>
        </pc:sldMkLst>
        <pc:spChg chg="mod">
          <ac:chgData name="George Pieter" userId="eb1a84e1-5678-4d4d-ab94-4a50e271a181" providerId="ADAL" clId="{71F44AD9-DE94-47C8-B086-73F222E7D67E}" dt="2026-08-29T09:14:35.027" v="1657" actId="26606"/>
          <ac:spMkLst>
            <pc:docMk/>
            <pc:sldMk cId="2726080833" sldId="257"/>
            <ac:spMk id="2" creationId="{2657D6F7-5399-42F0-13A3-A003659A4930}"/>
          </ac:spMkLst>
        </pc:spChg>
        <pc:spChg chg="add del mod ord">
          <ac:chgData name="George Pieter" userId="eb1a84e1-5678-4d4d-ab94-4a50e271a181" providerId="ADAL" clId="{71F44AD9-DE94-47C8-B086-73F222E7D67E}" dt="2026-08-29T09:14:35.027" v="1657" actId="26606"/>
          <ac:spMkLst>
            <pc:docMk/>
            <pc:sldMk cId="2726080833" sldId="257"/>
            <ac:spMk id="3" creationId="{D8F689D5-2F4C-63F0-E9D2-08DA52BDDCD4}"/>
          </ac:spMkLst>
        </pc:spChg>
        <pc:spChg chg="add">
          <ac:chgData name="George Pieter" userId="eb1a84e1-5678-4d4d-ab94-4a50e271a181" providerId="ADAL" clId="{71F44AD9-DE94-47C8-B086-73F222E7D67E}" dt="2026-08-29T09:14:35.027" v="1657" actId="26606"/>
          <ac:spMkLst>
            <pc:docMk/>
            <pc:sldMk cId="2726080833" sldId="257"/>
            <ac:spMk id="45" creationId="{333EDA0D-F54B-48BB-9910-7DB6A5FBA604}"/>
          </ac:spMkLst>
        </pc:spChg>
        <pc:spChg chg="add">
          <ac:chgData name="George Pieter" userId="eb1a84e1-5678-4d4d-ab94-4a50e271a181" providerId="ADAL" clId="{71F44AD9-DE94-47C8-B086-73F222E7D67E}" dt="2026-08-29T09:14:35.027" v="1657" actId="26606"/>
          <ac:spMkLst>
            <pc:docMk/>
            <pc:sldMk cId="2726080833" sldId="257"/>
            <ac:spMk id="47" creationId="{E3A73256-0EB9-4289-A040-E77C05B42FA6}"/>
          </ac:spMkLst>
        </pc:spChg>
        <pc:spChg chg="add">
          <ac:chgData name="George Pieter" userId="eb1a84e1-5678-4d4d-ab94-4a50e271a181" providerId="ADAL" clId="{71F44AD9-DE94-47C8-B086-73F222E7D67E}" dt="2026-08-29T09:14:35.027" v="1657" actId="26606"/>
          <ac:spMkLst>
            <pc:docMk/>
            <pc:sldMk cId="2726080833" sldId="257"/>
            <ac:spMk id="49" creationId="{A84FE2E0-0356-4DC9-A129-5C677E5BBF2A}"/>
          </ac:spMkLst>
        </pc:spChg>
        <pc:spChg chg="add">
          <ac:chgData name="George Pieter" userId="eb1a84e1-5678-4d4d-ab94-4a50e271a181" providerId="ADAL" clId="{71F44AD9-DE94-47C8-B086-73F222E7D67E}" dt="2026-08-29T09:14:35.027" v="1657" actId="26606"/>
          <ac:spMkLst>
            <pc:docMk/>
            <pc:sldMk cId="2726080833" sldId="257"/>
            <ac:spMk id="51" creationId="{FAF9516E-11D6-4EBA-B6FD-722514EE9501}"/>
          </ac:spMkLst>
        </pc:spChg>
        <pc:spChg chg="add">
          <ac:chgData name="George Pieter" userId="eb1a84e1-5678-4d4d-ab94-4a50e271a181" providerId="ADAL" clId="{71F44AD9-DE94-47C8-B086-73F222E7D67E}" dt="2026-08-29T09:14:35.027" v="1657" actId="26606"/>
          <ac:spMkLst>
            <pc:docMk/>
            <pc:sldMk cId="2726080833" sldId="257"/>
            <ac:spMk id="53" creationId="{1E68CD86-EBCA-4577-B9FD-960CCEE8C960}"/>
          </ac:spMkLst>
        </pc:spChg>
        <pc:picChg chg="add mod ord">
          <ac:chgData name="George Pieter" userId="eb1a84e1-5678-4d4d-ab94-4a50e271a181" providerId="ADAL" clId="{71F44AD9-DE94-47C8-B086-73F222E7D67E}" dt="2026-08-29T09:06:08.606" v="1601" actId="26606"/>
          <ac:picMkLst>
            <pc:docMk/>
            <pc:sldMk cId="2726080833" sldId="257"/>
            <ac:picMk id="4" creationId="{22DE33C3-4BC5-F00F-297A-4DD0C260FF8E}"/>
          </ac:picMkLst>
        </pc:picChg>
        <pc:picChg chg="add mod ord">
          <ac:chgData name="George Pieter" userId="eb1a84e1-5678-4d4d-ab94-4a50e271a181" providerId="ADAL" clId="{71F44AD9-DE94-47C8-B086-73F222E7D67E}" dt="2026-08-29T09:06:08.606" v="1601" actId="26606"/>
          <ac:picMkLst>
            <pc:docMk/>
            <pc:sldMk cId="2726080833" sldId="257"/>
            <ac:picMk id="5" creationId="{13F2EBF4-51BA-DC6F-2C7E-675051AB32BA}"/>
          </ac:picMkLst>
        </pc:picChg>
        <pc:picChg chg="add mod">
          <ac:chgData name="George Pieter" userId="eb1a84e1-5678-4d4d-ab94-4a50e271a181" providerId="ADAL" clId="{71F44AD9-DE94-47C8-B086-73F222E7D67E}" dt="2026-08-29T09:05:38.941" v="1597" actId="26606"/>
          <ac:picMkLst>
            <pc:docMk/>
            <pc:sldMk cId="2726080833" sldId="257"/>
            <ac:picMk id="6" creationId="{ACB34429-6DED-67AC-754E-7E60BC8AF80F}"/>
          </ac:picMkLst>
        </pc:picChg>
        <pc:picChg chg="add mod ord">
          <ac:chgData name="George Pieter" userId="eb1a84e1-5678-4d4d-ab94-4a50e271a181" providerId="ADAL" clId="{71F44AD9-DE94-47C8-B086-73F222E7D67E}" dt="2026-08-29T09:14:35.027" v="1657" actId="26606"/>
          <ac:picMkLst>
            <pc:docMk/>
            <pc:sldMk cId="2726080833" sldId="257"/>
            <ac:picMk id="7" creationId="{C35E8955-756D-E199-7FD0-A7DB1C33CECB}"/>
          </ac:picMkLst>
        </pc:picChg>
      </pc:sldChg>
      <pc:sldChg chg="addSp delSp modSp new mod setBg">
        <pc:chgData name="George Pieter" userId="eb1a84e1-5678-4d4d-ab94-4a50e271a181" providerId="ADAL" clId="{71F44AD9-DE94-47C8-B086-73F222E7D67E}" dt="2026-08-29T09:16:12.777" v="1677" actId="26606"/>
        <pc:sldMkLst>
          <pc:docMk/>
          <pc:sldMk cId="2163249504" sldId="258"/>
        </pc:sldMkLst>
        <pc:spChg chg="mod ord">
          <ac:chgData name="George Pieter" userId="eb1a84e1-5678-4d4d-ab94-4a50e271a181" providerId="ADAL" clId="{71F44AD9-DE94-47C8-B086-73F222E7D67E}" dt="2026-08-29T09:16:12.777" v="1677" actId="26606"/>
          <ac:spMkLst>
            <pc:docMk/>
            <pc:sldMk cId="2163249504" sldId="258"/>
            <ac:spMk id="2" creationId="{E9426ED2-9F35-F581-7AA0-0F9ECFF3D790}"/>
          </ac:spMkLst>
        </pc:spChg>
        <pc:spChg chg="add">
          <ac:chgData name="George Pieter" userId="eb1a84e1-5678-4d4d-ab94-4a50e271a181" providerId="ADAL" clId="{71F44AD9-DE94-47C8-B086-73F222E7D67E}" dt="2026-08-29T09:16:12.777" v="1677" actId="26606"/>
          <ac:spMkLst>
            <pc:docMk/>
            <pc:sldMk cId="2163249504" sldId="258"/>
            <ac:spMk id="12" creationId="{398F3DEE-0E56-499F-AFAE-C2DA7C2C815B}"/>
          </ac:spMkLst>
        </pc:spChg>
        <pc:spChg chg="add">
          <ac:chgData name="George Pieter" userId="eb1a84e1-5678-4d4d-ab94-4a50e271a181" providerId="ADAL" clId="{71F44AD9-DE94-47C8-B086-73F222E7D67E}" dt="2026-08-29T09:16:12.777" v="1677" actId="26606"/>
          <ac:spMkLst>
            <pc:docMk/>
            <pc:sldMk cId="2163249504" sldId="258"/>
            <ac:spMk id="14" creationId="{D4054751-1972-4218-A5AC-06366AB23823}"/>
          </ac:spMkLst>
        </pc:spChg>
        <pc:spChg chg="add">
          <ac:chgData name="George Pieter" userId="eb1a84e1-5678-4d4d-ab94-4a50e271a181" providerId="ADAL" clId="{71F44AD9-DE94-47C8-B086-73F222E7D67E}" dt="2026-08-29T09:16:12.777" v="1677" actId="26606"/>
          <ac:spMkLst>
            <pc:docMk/>
            <pc:sldMk cId="2163249504" sldId="258"/>
            <ac:spMk id="16" creationId="{53F16F31-4871-4294-AA34-E451DD4CD2D2}"/>
          </ac:spMkLst>
        </pc:spChg>
        <pc:spChg chg="add">
          <ac:chgData name="George Pieter" userId="eb1a84e1-5678-4d4d-ab94-4a50e271a181" providerId="ADAL" clId="{71F44AD9-DE94-47C8-B086-73F222E7D67E}" dt="2026-08-29T09:16:12.777" v="1677" actId="26606"/>
          <ac:spMkLst>
            <pc:docMk/>
            <pc:sldMk cId="2163249504" sldId="258"/>
            <ac:spMk id="18" creationId="{ABD3FB0A-8C48-462D-82B4-C52CDB3F076A}"/>
          </ac:spMkLst>
        </pc:spChg>
        <pc:picChg chg="add mod ord">
          <ac:chgData name="George Pieter" userId="eb1a84e1-5678-4d4d-ab94-4a50e271a181" providerId="ADAL" clId="{71F44AD9-DE94-47C8-B086-73F222E7D67E}" dt="2026-08-29T09:16:12.777" v="1677" actId="26606"/>
          <ac:picMkLst>
            <pc:docMk/>
            <pc:sldMk cId="2163249504" sldId="258"/>
            <ac:picMk id="4" creationId="{AC35CA8C-4908-4CF5-981C-46D2CC0959AA}"/>
          </ac:picMkLst>
        </pc:picChg>
        <pc:picChg chg="add mod ord">
          <ac:chgData name="George Pieter" userId="eb1a84e1-5678-4d4d-ab94-4a50e271a181" providerId="ADAL" clId="{71F44AD9-DE94-47C8-B086-73F222E7D67E}" dt="2026-08-29T09:16:12.777" v="1677" actId="26606"/>
          <ac:picMkLst>
            <pc:docMk/>
            <pc:sldMk cId="2163249504" sldId="258"/>
            <ac:picMk id="5" creationId="{279D16D3-2F75-058C-2A28-A410EBC55220}"/>
          </ac:picMkLst>
        </pc:picChg>
        <pc:picChg chg="add mod">
          <ac:chgData name="George Pieter" userId="eb1a84e1-5678-4d4d-ab94-4a50e271a181" providerId="ADAL" clId="{71F44AD9-DE94-47C8-B086-73F222E7D67E}" dt="2026-08-29T09:16:12.777" v="1677" actId="26606"/>
          <ac:picMkLst>
            <pc:docMk/>
            <pc:sldMk cId="2163249504" sldId="258"/>
            <ac:picMk id="6" creationId="{473A01CB-C8BE-5E5B-5E86-F8E04CCC85B9}"/>
          </ac:picMkLst>
        </pc:picChg>
        <pc:picChg chg="add mod">
          <ac:chgData name="George Pieter" userId="eb1a84e1-5678-4d4d-ab94-4a50e271a181" providerId="ADAL" clId="{71F44AD9-DE94-47C8-B086-73F222E7D67E}" dt="2026-08-29T09:16:12.777" v="1677" actId="26606"/>
          <ac:picMkLst>
            <pc:docMk/>
            <pc:sldMk cId="2163249504" sldId="258"/>
            <ac:picMk id="7" creationId="{91DE9728-4E94-60E0-4755-A3E2718632DE}"/>
          </ac:picMkLst>
        </pc:picChg>
      </pc:sldChg>
      <pc:sldChg chg="addSp delSp modSp new mod setBg addAnim">
        <pc:chgData name="George Pieter" userId="eb1a84e1-5678-4d4d-ab94-4a50e271a181" providerId="ADAL" clId="{71F44AD9-DE94-47C8-B086-73F222E7D67E}" dt="2026-08-29T09:17:57.605" v="1704"/>
        <pc:sldMkLst>
          <pc:docMk/>
          <pc:sldMk cId="1490441072" sldId="259"/>
        </pc:sldMkLst>
        <pc:spChg chg="mod ord">
          <ac:chgData name="George Pieter" userId="eb1a84e1-5678-4d4d-ab94-4a50e271a181" providerId="ADAL" clId="{71F44AD9-DE94-47C8-B086-73F222E7D67E}" dt="2026-08-29T09:17:57.603" v="1703" actId="26606"/>
          <ac:spMkLst>
            <pc:docMk/>
            <pc:sldMk cId="1490441072" sldId="259"/>
            <ac:spMk id="2" creationId="{050622BC-3C76-F667-C0C5-9D863547D874}"/>
          </ac:spMkLst>
        </pc:spChg>
        <pc:spChg chg="add">
          <ac:chgData name="George Pieter" userId="eb1a84e1-5678-4d4d-ab94-4a50e271a181" providerId="ADAL" clId="{71F44AD9-DE94-47C8-B086-73F222E7D67E}" dt="2026-08-29T09:17:57.603" v="1703" actId="26606"/>
          <ac:spMkLst>
            <pc:docMk/>
            <pc:sldMk cId="1490441072" sldId="259"/>
            <ac:spMk id="14" creationId="{398F3DEE-0E56-499F-AFAE-C2DA7C2C815B}"/>
          </ac:spMkLst>
        </pc:spChg>
        <pc:spChg chg="add">
          <ac:chgData name="George Pieter" userId="eb1a84e1-5678-4d4d-ab94-4a50e271a181" providerId="ADAL" clId="{71F44AD9-DE94-47C8-B086-73F222E7D67E}" dt="2026-08-29T09:17:57.603" v="1703" actId="26606"/>
          <ac:spMkLst>
            <pc:docMk/>
            <pc:sldMk cId="1490441072" sldId="259"/>
            <ac:spMk id="16" creationId="{D4054751-1972-4218-A5AC-06366AB23823}"/>
          </ac:spMkLst>
        </pc:spChg>
        <pc:spChg chg="add">
          <ac:chgData name="George Pieter" userId="eb1a84e1-5678-4d4d-ab94-4a50e271a181" providerId="ADAL" clId="{71F44AD9-DE94-47C8-B086-73F222E7D67E}" dt="2026-08-29T09:17:57.603" v="1703" actId="26606"/>
          <ac:spMkLst>
            <pc:docMk/>
            <pc:sldMk cId="1490441072" sldId="259"/>
            <ac:spMk id="18" creationId="{53F16F31-4871-4294-AA34-E451DD4CD2D2}"/>
          </ac:spMkLst>
        </pc:spChg>
        <pc:spChg chg="add">
          <ac:chgData name="George Pieter" userId="eb1a84e1-5678-4d4d-ab94-4a50e271a181" providerId="ADAL" clId="{71F44AD9-DE94-47C8-B086-73F222E7D67E}" dt="2026-08-29T09:17:57.603" v="1703" actId="26606"/>
          <ac:spMkLst>
            <pc:docMk/>
            <pc:sldMk cId="1490441072" sldId="259"/>
            <ac:spMk id="20" creationId="{ABD3FB0A-8C48-462D-82B4-C52CDB3F076A}"/>
          </ac:spMkLst>
        </pc:spChg>
        <pc:picChg chg="add mod ord">
          <ac:chgData name="George Pieter" userId="eb1a84e1-5678-4d4d-ab94-4a50e271a181" providerId="ADAL" clId="{71F44AD9-DE94-47C8-B086-73F222E7D67E}" dt="2026-08-29T09:17:57.603" v="1703" actId="26606"/>
          <ac:picMkLst>
            <pc:docMk/>
            <pc:sldMk cId="1490441072" sldId="259"/>
            <ac:picMk id="5" creationId="{0CDD2712-D68D-4CA3-60E3-8E57671E19B5}"/>
          </ac:picMkLst>
        </pc:picChg>
        <pc:picChg chg="add mod">
          <ac:chgData name="George Pieter" userId="eb1a84e1-5678-4d4d-ab94-4a50e271a181" providerId="ADAL" clId="{71F44AD9-DE94-47C8-B086-73F222E7D67E}" dt="2026-08-29T09:17:57.603" v="1703" actId="26606"/>
          <ac:picMkLst>
            <pc:docMk/>
            <pc:sldMk cId="1490441072" sldId="259"/>
            <ac:picMk id="6" creationId="{1C70579B-C8D4-D9AF-41B7-DD992144DFA8}"/>
          </ac:picMkLst>
        </pc:picChg>
        <pc:picChg chg="add mod">
          <ac:chgData name="George Pieter" userId="eb1a84e1-5678-4d4d-ab94-4a50e271a181" providerId="ADAL" clId="{71F44AD9-DE94-47C8-B086-73F222E7D67E}" dt="2026-08-29T09:17:57.603" v="1703" actId="26606"/>
          <ac:picMkLst>
            <pc:docMk/>
            <pc:sldMk cId="1490441072" sldId="259"/>
            <ac:picMk id="8" creationId="{EE18B853-AA97-E27E-E5F7-C3EF588FE2C8}"/>
          </ac:picMkLst>
        </pc:picChg>
        <pc:picChg chg="add mod">
          <ac:chgData name="George Pieter" userId="eb1a84e1-5678-4d4d-ab94-4a50e271a181" providerId="ADAL" clId="{71F44AD9-DE94-47C8-B086-73F222E7D67E}" dt="2026-08-29T09:17:57.603" v="1703" actId="26606"/>
          <ac:picMkLst>
            <pc:docMk/>
            <pc:sldMk cId="1490441072" sldId="259"/>
            <ac:picMk id="9" creationId="{61CAFAC1-8745-8007-A382-3D5B99343BAE}"/>
          </ac:picMkLst>
        </pc:picChg>
      </pc:sldChg>
      <pc:sldChg chg="addSp delSp modSp new mod setBg modClrScheme delDesignElem chgLayout">
        <pc:chgData name="George Pieter" userId="eb1a84e1-5678-4d4d-ab94-4a50e271a181" providerId="ADAL" clId="{71F44AD9-DE94-47C8-B086-73F222E7D67E}" dt="2026-08-28T12:32:19.061" v="467" actId="20577"/>
        <pc:sldMkLst>
          <pc:docMk/>
          <pc:sldMk cId="917917600" sldId="260"/>
        </pc:sldMkLst>
        <pc:spChg chg="add mod ord">
          <ac:chgData name="George Pieter" userId="eb1a84e1-5678-4d4d-ab94-4a50e271a181" providerId="ADAL" clId="{71F44AD9-DE94-47C8-B086-73F222E7D67E}" dt="2026-08-28T12:32:19.061" v="467" actId="20577"/>
          <ac:spMkLst>
            <pc:docMk/>
            <pc:sldMk cId="917917600" sldId="260"/>
            <ac:spMk id="6" creationId="{10B7DF5D-BD0C-A220-17E4-E8E1B81D5F8A}"/>
          </ac:spMkLst>
        </pc:spChg>
        <pc:picChg chg="add mod">
          <ac:chgData name="George Pieter" userId="eb1a84e1-5678-4d4d-ab94-4a50e271a181" providerId="ADAL" clId="{71F44AD9-DE94-47C8-B086-73F222E7D67E}" dt="2026-08-28T12:31:39.806" v="330" actId="1076"/>
          <ac:picMkLst>
            <pc:docMk/>
            <pc:sldMk cId="917917600" sldId="260"/>
            <ac:picMk id="4" creationId="{D0FD5F03-1BB8-4426-CB7C-43069BDDE70F}"/>
          </ac:picMkLst>
        </pc:picChg>
      </pc:sldChg>
      <pc:sldChg chg="modSp new mod">
        <pc:chgData name="George Pieter" userId="eb1a84e1-5678-4d4d-ab94-4a50e271a181" providerId="ADAL" clId="{71F44AD9-DE94-47C8-B086-73F222E7D67E}" dt="2026-08-28T12:29:54.311" v="310" actId="20577"/>
        <pc:sldMkLst>
          <pc:docMk/>
          <pc:sldMk cId="2333347286" sldId="261"/>
        </pc:sldMkLst>
        <pc:spChg chg="mod">
          <ac:chgData name="George Pieter" userId="eb1a84e1-5678-4d4d-ab94-4a50e271a181" providerId="ADAL" clId="{71F44AD9-DE94-47C8-B086-73F222E7D67E}" dt="2026-08-28T12:29:54.311" v="310" actId="20577"/>
          <ac:spMkLst>
            <pc:docMk/>
            <pc:sldMk cId="2333347286" sldId="261"/>
            <ac:spMk id="2" creationId="{278028C9-60A4-47DC-A0FF-C936630E8DFB}"/>
          </ac:spMkLst>
        </pc:spChg>
      </pc:sldChg>
      <pc:sldChg chg="addSp delSp modSp new mod">
        <pc:chgData name="George Pieter" userId="eb1a84e1-5678-4d4d-ab94-4a50e271a181" providerId="ADAL" clId="{71F44AD9-DE94-47C8-B086-73F222E7D67E}" dt="2026-08-28T12:52:30.379" v="1224" actId="22"/>
        <pc:sldMkLst>
          <pc:docMk/>
          <pc:sldMk cId="1345428587" sldId="262"/>
        </pc:sldMkLst>
        <pc:spChg chg="mod">
          <ac:chgData name="George Pieter" userId="eb1a84e1-5678-4d4d-ab94-4a50e271a181" providerId="ADAL" clId="{71F44AD9-DE94-47C8-B086-73F222E7D67E}" dt="2026-08-28T12:29:58.371" v="313" actId="20577"/>
          <ac:spMkLst>
            <pc:docMk/>
            <pc:sldMk cId="1345428587" sldId="262"/>
            <ac:spMk id="2" creationId="{36DD257C-830E-4257-9112-E94979561941}"/>
          </ac:spMkLst>
        </pc:spChg>
      </pc:sldChg>
      <pc:sldChg chg="addSp delSp modSp new mod modNotesTx">
        <pc:chgData name="George Pieter" userId="eb1a84e1-5678-4d4d-ab94-4a50e271a181" providerId="ADAL" clId="{71F44AD9-DE94-47C8-B086-73F222E7D67E}" dt="2026-08-29T09:27:07.736" v="1851" actId="20577"/>
        <pc:sldMkLst>
          <pc:docMk/>
          <pc:sldMk cId="3871960545" sldId="263"/>
        </pc:sldMkLst>
        <pc:spChg chg="add del mod">
          <ac:chgData name="George Pieter" userId="eb1a84e1-5678-4d4d-ab94-4a50e271a181" providerId="ADAL" clId="{71F44AD9-DE94-47C8-B086-73F222E7D67E}" dt="2026-08-28T12:56:00.691" v="1330" actId="478"/>
          <ac:spMkLst>
            <pc:docMk/>
            <pc:sldMk cId="3871960545" sldId="263"/>
            <ac:spMk id="3" creationId="{DE057D8B-E4F2-6B86-60E7-8123A571D7A5}"/>
          </ac:spMkLst>
        </pc:spChg>
        <pc:picChg chg="add mod">
          <ac:chgData name="George Pieter" userId="eb1a84e1-5678-4d4d-ab94-4a50e271a181" providerId="ADAL" clId="{71F44AD9-DE94-47C8-B086-73F222E7D67E}" dt="2026-08-28T12:56:08.502" v="1333" actId="1076"/>
          <ac:picMkLst>
            <pc:docMk/>
            <pc:sldMk cId="3871960545" sldId="263"/>
            <ac:picMk id="4" creationId="{147F239B-F18B-6E0D-5237-87BBA4496B51}"/>
          </ac:picMkLst>
        </pc:picChg>
      </pc:sldChg>
      <pc:sldChg chg="addSp modSp new mod modNotesTx">
        <pc:chgData name="George Pieter" userId="eb1a84e1-5678-4d4d-ab94-4a50e271a181" providerId="ADAL" clId="{71F44AD9-DE94-47C8-B086-73F222E7D67E}" dt="2026-08-29T09:27:15.651" v="1867" actId="20577"/>
        <pc:sldMkLst>
          <pc:docMk/>
          <pc:sldMk cId="3978934994" sldId="264"/>
        </pc:sldMkLst>
        <pc:spChg chg="mod">
          <ac:chgData name="George Pieter" userId="eb1a84e1-5678-4d4d-ab94-4a50e271a181" providerId="ADAL" clId="{71F44AD9-DE94-47C8-B086-73F222E7D67E}" dt="2026-08-28T12:54:54.660" v="1322" actId="5793"/>
          <ac:spMkLst>
            <pc:docMk/>
            <pc:sldMk cId="3978934994" sldId="264"/>
            <ac:spMk id="2" creationId="{EB60B549-5A0C-58A2-0AC6-5D146B618EB9}"/>
          </ac:spMkLst>
        </pc:spChg>
        <pc:picChg chg="add mod">
          <ac:chgData name="George Pieter" userId="eb1a84e1-5678-4d4d-ab94-4a50e271a181" providerId="ADAL" clId="{71F44AD9-DE94-47C8-B086-73F222E7D67E}" dt="2026-08-28T12:54:31.495" v="1233" actId="14100"/>
          <ac:picMkLst>
            <pc:docMk/>
            <pc:sldMk cId="3978934994" sldId="264"/>
            <ac:picMk id="4" creationId="{DA26E2DC-03F7-4624-4EA3-7480B9A0110C}"/>
          </ac:picMkLst>
        </pc:picChg>
      </pc:sldChg>
      <pc:sldChg chg="addSp delSp modSp new mod">
        <pc:chgData name="George Pieter" userId="eb1a84e1-5678-4d4d-ab94-4a50e271a181" providerId="ADAL" clId="{71F44AD9-DE94-47C8-B086-73F222E7D67E}" dt="2026-08-28T12:34:04.150" v="539"/>
        <pc:sldMkLst>
          <pc:docMk/>
          <pc:sldMk cId="3468658118" sldId="265"/>
        </pc:sldMkLst>
        <pc:spChg chg="mod">
          <ac:chgData name="George Pieter" userId="eb1a84e1-5678-4d4d-ab94-4a50e271a181" providerId="ADAL" clId="{71F44AD9-DE94-47C8-B086-73F222E7D67E}" dt="2026-08-28T12:32:40.086" v="538" actId="5793"/>
          <ac:spMkLst>
            <pc:docMk/>
            <pc:sldMk cId="3468658118" sldId="265"/>
            <ac:spMk id="2" creationId="{252468C8-4264-37B9-8CAC-49A6604B58D5}"/>
          </ac:spMkLst>
        </pc:spChg>
        <pc:picChg chg="add mod">
          <ac:chgData name="George Pieter" userId="eb1a84e1-5678-4d4d-ab94-4a50e271a181" providerId="ADAL" clId="{71F44AD9-DE94-47C8-B086-73F222E7D67E}" dt="2026-08-28T12:34:04.150" v="539"/>
          <ac:picMkLst>
            <pc:docMk/>
            <pc:sldMk cId="3468658118" sldId="265"/>
            <ac:picMk id="4" creationId="{C138AA68-0E4E-797C-D78A-DA5211B66F97}"/>
          </ac:picMkLst>
        </pc:picChg>
      </pc:sldChg>
      <pc:sldChg chg="addSp delSp modSp new mod setBg">
        <pc:chgData name="George Pieter" userId="eb1a84e1-5678-4d4d-ab94-4a50e271a181" providerId="ADAL" clId="{71F44AD9-DE94-47C8-B086-73F222E7D67E}" dt="2026-08-29T09:14:18.260" v="1656" actId="26606"/>
        <pc:sldMkLst>
          <pc:docMk/>
          <pc:sldMk cId="2199286219" sldId="266"/>
        </pc:sldMkLst>
        <pc:spChg chg="mod">
          <ac:chgData name="George Pieter" userId="eb1a84e1-5678-4d4d-ab94-4a50e271a181" providerId="ADAL" clId="{71F44AD9-DE94-47C8-B086-73F222E7D67E}" dt="2026-08-29T09:14:18.260" v="1656" actId="26606"/>
          <ac:spMkLst>
            <pc:docMk/>
            <pc:sldMk cId="2199286219" sldId="266"/>
            <ac:spMk id="2" creationId="{FECB3885-BE25-4038-B5D0-9A14464A2F10}"/>
          </ac:spMkLst>
        </pc:spChg>
        <pc:spChg chg="add">
          <ac:chgData name="George Pieter" userId="eb1a84e1-5678-4d4d-ab94-4a50e271a181" providerId="ADAL" clId="{71F44AD9-DE94-47C8-B086-73F222E7D67E}" dt="2026-08-29T09:14:18.260" v="1656" actId="26606"/>
          <ac:spMkLst>
            <pc:docMk/>
            <pc:sldMk cId="2199286219" sldId="266"/>
            <ac:spMk id="12" creationId="{398F3DEE-0E56-499F-AFAE-C2DA7C2C815B}"/>
          </ac:spMkLst>
        </pc:spChg>
        <pc:spChg chg="add">
          <ac:chgData name="George Pieter" userId="eb1a84e1-5678-4d4d-ab94-4a50e271a181" providerId="ADAL" clId="{71F44AD9-DE94-47C8-B086-73F222E7D67E}" dt="2026-08-29T09:14:18.260" v="1656" actId="26606"/>
          <ac:spMkLst>
            <pc:docMk/>
            <pc:sldMk cId="2199286219" sldId="266"/>
            <ac:spMk id="14" creationId="{33B9C452-2C6E-4D52-8FC7-669291EE91D4}"/>
          </ac:spMkLst>
        </pc:spChg>
        <pc:spChg chg="add">
          <ac:chgData name="George Pieter" userId="eb1a84e1-5678-4d4d-ab94-4a50e271a181" providerId="ADAL" clId="{71F44AD9-DE94-47C8-B086-73F222E7D67E}" dt="2026-08-29T09:14:18.260" v="1656" actId="26606"/>
          <ac:spMkLst>
            <pc:docMk/>
            <pc:sldMk cId="2199286219" sldId="266"/>
            <ac:spMk id="16" creationId="{34E1CC44-1B7F-472B-B668-B4F2F4723D7E}"/>
          </ac:spMkLst>
        </pc:spChg>
        <pc:spChg chg="add">
          <ac:chgData name="George Pieter" userId="eb1a84e1-5678-4d4d-ab94-4a50e271a181" providerId="ADAL" clId="{71F44AD9-DE94-47C8-B086-73F222E7D67E}" dt="2026-08-29T09:14:18.260" v="1656" actId="26606"/>
          <ac:spMkLst>
            <pc:docMk/>
            <pc:sldMk cId="2199286219" sldId="266"/>
            <ac:spMk id="18" creationId="{B5BAD077-4A41-458D-9909-1A108699EA38}"/>
          </ac:spMkLst>
        </pc:spChg>
        <pc:spChg chg="add">
          <ac:chgData name="George Pieter" userId="eb1a84e1-5678-4d4d-ab94-4a50e271a181" providerId="ADAL" clId="{71F44AD9-DE94-47C8-B086-73F222E7D67E}" dt="2026-08-29T09:14:18.260" v="1656" actId="26606"/>
          <ac:spMkLst>
            <pc:docMk/>
            <pc:sldMk cId="2199286219" sldId="266"/>
            <ac:spMk id="20" creationId="{F1FC21CE-01FD-49CC-BAFC-06F38B34BB81}"/>
          </ac:spMkLst>
        </pc:spChg>
        <pc:picChg chg="add mod ord">
          <ac:chgData name="George Pieter" userId="eb1a84e1-5678-4d4d-ab94-4a50e271a181" providerId="ADAL" clId="{71F44AD9-DE94-47C8-B086-73F222E7D67E}" dt="2026-08-29T09:14:18.260" v="1656" actId="26606"/>
          <ac:picMkLst>
            <pc:docMk/>
            <pc:sldMk cId="2199286219" sldId="266"/>
            <ac:picMk id="4" creationId="{8EA095D3-2C58-C256-C5EC-B3DF12C59768}"/>
          </ac:picMkLst>
        </pc:picChg>
        <pc:picChg chg="add mod">
          <ac:chgData name="George Pieter" userId="eb1a84e1-5678-4d4d-ab94-4a50e271a181" providerId="ADAL" clId="{71F44AD9-DE94-47C8-B086-73F222E7D67E}" dt="2026-08-29T09:14:18.260" v="1656" actId="26606"/>
          <ac:picMkLst>
            <pc:docMk/>
            <pc:sldMk cId="2199286219" sldId="266"/>
            <ac:picMk id="5" creationId="{B6CA323E-D6BD-3B4D-FE40-59F43F8398D6}"/>
          </ac:picMkLst>
        </pc:picChg>
        <pc:picChg chg="add mod">
          <ac:chgData name="George Pieter" userId="eb1a84e1-5678-4d4d-ab94-4a50e271a181" providerId="ADAL" clId="{71F44AD9-DE94-47C8-B086-73F222E7D67E}" dt="2026-08-29T09:14:18.260" v="1656" actId="26606"/>
          <ac:picMkLst>
            <pc:docMk/>
            <pc:sldMk cId="2199286219" sldId="266"/>
            <ac:picMk id="6" creationId="{E9E563B0-2548-0FD6-FBA3-0DA17D637632}"/>
          </ac:picMkLst>
        </pc:picChg>
        <pc:picChg chg="add mod">
          <ac:chgData name="George Pieter" userId="eb1a84e1-5678-4d4d-ab94-4a50e271a181" providerId="ADAL" clId="{71F44AD9-DE94-47C8-B086-73F222E7D67E}" dt="2026-08-29T09:14:18.260" v="1656" actId="26606"/>
          <ac:picMkLst>
            <pc:docMk/>
            <pc:sldMk cId="2199286219" sldId="266"/>
            <ac:picMk id="7" creationId="{983C7412-9D0F-9490-1637-F211CCD81784}"/>
          </ac:picMkLst>
        </pc:picChg>
      </pc:sldChg>
      <pc:sldChg chg="addSp delSp modSp new mod setBg addAnim delAnim">
        <pc:chgData name="George Pieter" userId="eb1a84e1-5678-4d4d-ab94-4a50e271a181" providerId="ADAL" clId="{71F44AD9-DE94-47C8-B086-73F222E7D67E}" dt="2026-08-29T09:08:25.544" v="1619"/>
        <pc:sldMkLst>
          <pc:docMk/>
          <pc:sldMk cId="3222889945" sldId="267"/>
        </pc:sldMkLst>
        <pc:spChg chg="mod">
          <ac:chgData name="George Pieter" userId="eb1a84e1-5678-4d4d-ab94-4a50e271a181" providerId="ADAL" clId="{71F44AD9-DE94-47C8-B086-73F222E7D67E}" dt="2026-08-29T09:08:25.544" v="1618" actId="26606"/>
          <ac:spMkLst>
            <pc:docMk/>
            <pc:sldMk cId="3222889945" sldId="267"/>
            <ac:spMk id="2" creationId="{6E0FF80E-E4D5-B26D-034A-1E1E52866820}"/>
          </ac:spMkLst>
        </pc:spChg>
        <pc:spChg chg="add">
          <ac:chgData name="George Pieter" userId="eb1a84e1-5678-4d4d-ab94-4a50e271a181" providerId="ADAL" clId="{71F44AD9-DE94-47C8-B086-73F222E7D67E}" dt="2026-08-29T09:08:25.544" v="1618" actId="26606"/>
          <ac:spMkLst>
            <pc:docMk/>
            <pc:sldMk cId="3222889945" sldId="267"/>
            <ac:spMk id="16" creationId="{C4BE011A-C166-4E7B-A300-18676738081C}"/>
          </ac:spMkLst>
        </pc:spChg>
        <pc:spChg chg="add">
          <ac:chgData name="George Pieter" userId="eb1a84e1-5678-4d4d-ab94-4a50e271a181" providerId="ADAL" clId="{71F44AD9-DE94-47C8-B086-73F222E7D67E}" dt="2026-08-29T09:08:25.544" v="1618" actId="26606"/>
          <ac:spMkLst>
            <pc:docMk/>
            <pc:sldMk cId="3222889945" sldId="267"/>
            <ac:spMk id="17" creationId="{398F3DEE-0E56-499F-AFAE-C2DA7C2C815B}"/>
          </ac:spMkLst>
        </pc:spChg>
        <pc:spChg chg="add">
          <ac:chgData name="George Pieter" userId="eb1a84e1-5678-4d4d-ab94-4a50e271a181" providerId="ADAL" clId="{71F44AD9-DE94-47C8-B086-73F222E7D67E}" dt="2026-08-29T09:08:25.544" v="1618" actId="26606"/>
          <ac:spMkLst>
            <pc:docMk/>
            <pc:sldMk cId="3222889945" sldId="267"/>
            <ac:spMk id="18" creationId="{1261A9AF-2897-4CFD-9D9D-17105C8A22D2}"/>
          </ac:spMkLst>
        </pc:spChg>
        <pc:spChg chg="add">
          <ac:chgData name="George Pieter" userId="eb1a84e1-5678-4d4d-ab94-4a50e271a181" providerId="ADAL" clId="{71F44AD9-DE94-47C8-B086-73F222E7D67E}" dt="2026-08-29T09:08:25.544" v="1618" actId="26606"/>
          <ac:spMkLst>
            <pc:docMk/>
            <pc:sldMk cId="3222889945" sldId="267"/>
            <ac:spMk id="19" creationId="{C32A21FE-C56B-42B6-82D1-D3F0C4A47A3C}"/>
          </ac:spMkLst>
        </pc:spChg>
        <pc:spChg chg="add">
          <ac:chgData name="George Pieter" userId="eb1a84e1-5678-4d4d-ab94-4a50e271a181" providerId="ADAL" clId="{71F44AD9-DE94-47C8-B086-73F222E7D67E}" dt="2026-08-29T09:08:25.544" v="1618" actId="26606"/>
          <ac:spMkLst>
            <pc:docMk/>
            <pc:sldMk cId="3222889945" sldId="267"/>
            <ac:spMk id="20" creationId="{755E56EF-ADF6-479C-99B3-ADDDE6959783}"/>
          </ac:spMkLst>
        </pc:spChg>
        <pc:picChg chg="add mod ord">
          <ac:chgData name="George Pieter" userId="eb1a84e1-5678-4d4d-ab94-4a50e271a181" providerId="ADAL" clId="{71F44AD9-DE94-47C8-B086-73F222E7D67E}" dt="2026-08-29T09:08:25.544" v="1618" actId="26606"/>
          <ac:picMkLst>
            <pc:docMk/>
            <pc:sldMk cId="3222889945" sldId="267"/>
            <ac:picMk id="4" creationId="{2F8697E2-889F-03EA-1A09-8834008ECC8A}"/>
          </ac:picMkLst>
        </pc:picChg>
        <pc:picChg chg="add mod">
          <ac:chgData name="George Pieter" userId="eb1a84e1-5678-4d4d-ab94-4a50e271a181" providerId="ADAL" clId="{71F44AD9-DE94-47C8-B086-73F222E7D67E}" dt="2026-08-29T09:08:25.544" v="1618" actId="26606"/>
          <ac:picMkLst>
            <pc:docMk/>
            <pc:sldMk cId="3222889945" sldId="267"/>
            <ac:picMk id="5" creationId="{A640D6E5-607D-594D-D026-9A90E8627A41}"/>
          </ac:picMkLst>
        </pc:picChg>
        <pc:picChg chg="add mod ord">
          <ac:chgData name="George Pieter" userId="eb1a84e1-5678-4d4d-ab94-4a50e271a181" providerId="ADAL" clId="{71F44AD9-DE94-47C8-B086-73F222E7D67E}" dt="2026-08-29T09:08:25.544" v="1618" actId="26606"/>
          <ac:picMkLst>
            <pc:docMk/>
            <pc:sldMk cId="3222889945" sldId="267"/>
            <ac:picMk id="6" creationId="{B571640C-02EB-0012-27AC-52C61010F0D8}"/>
          </ac:picMkLst>
        </pc:picChg>
        <pc:picChg chg="add mod">
          <ac:chgData name="George Pieter" userId="eb1a84e1-5678-4d4d-ab94-4a50e271a181" providerId="ADAL" clId="{71F44AD9-DE94-47C8-B086-73F222E7D67E}" dt="2026-08-29T09:08:25.544" v="1618" actId="26606"/>
          <ac:picMkLst>
            <pc:docMk/>
            <pc:sldMk cId="3222889945" sldId="267"/>
            <ac:picMk id="7" creationId="{800E39D5-2E84-1F90-11CF-2D77F46DE3FC}"/>
          </ac:picMkLst>
        </pc:picChg>
      </pc:sldChg>
      <pc:sldChg chg="modSp new mod modClrScheme chgLayout">
        <pc:chgData name="George Pieter" userId="eb1a84e1-5678-4d4d-ab94-4a50e271a181" providerId="ADAL" clId="{71F44AD9-DE94-47C8-B086-73F222E7D67E}" dt="2026-08-29T09:02:19.812" v="1577" actId="313"/>
        <pc:sldMkLst>
          <pc:docMk/>
          <pc:sldMk cId="89581445" sldId="268"/>
        </pc:sldMkLst>
        <pc:spChg chg="mod ord">
          <ac:chgData name="George Pieter" userId="eb1a84e1-5678-4d4d-ab94-4a50e271a181" providerId="ADAL" clId="{71F44AD9-DE94-47C8-B086-73F222E7D67E}" dt="2026-08-29T08:58:36.138" v="1337" actId="700"/>
          <ac:spMkLst>
            <pc:docMk/>
            <pc:sldMk cId="89581445" sldId="268"/>
            <ac:spMk id="2" creationId="{BCC78957-2CBA-D76F-B586-FFB2DC78F542}"/>
          </ac:spMkLst>
        </pc:spChg>
        <pc:spChg chg="mod ord">
          <ac:chgData name="George Pieter" userId="eb1a84e1-5678-4d4d-ab94-4a50e271a181" providerId="ADAL" clId="{71F44AD9-DE94-47C8-B086-73F222E7D67E}" dt="2026-08-29T09:02:19.812" v="1577" actId="313"/>
          <ac:spMkLst>
            <pc:docMk/>
            <pc:sldMk cId="89581445" sldId="268"/>
            <ac:spMk id="3" creationId="{977818C4-55E0-03BC-FE01-E5A574EE6FCF}"/>
          </ac:spMkLst>
        </pc:spChg>
      </pc:sldChg>
      <pc:sldChg chg="addSp modSp new mod modNotesTx">
        <pc:chgData name="George Pieter" userId="eb1a84e1-5678-4d4d-ab94-4a50e271a181" providerId="ADAL" clId="{71F44AD9-DE94-47C8-B086-73F222E7D67E}" dt="2026-08-29T09:26:47.194" v="1833" actId="20577"/>
        <pc:sldMkLst>
          <pc:docMk/>
          <pc:sldMk cId="678611402" sldId="269"/>
        </pc:sldMkLst>
        <pc:spChg chg="mod">
          <ac:chgData name="George Pieter" userId="eb1a84e1-5678-4d4d-ab94-4a50e271a181" providerId="ADAL" clId="{71F44AD9-DE94-47C8-B086-73F222E7D67E}" dt="2026-08-28T12:51:00.327" v="1112" actId="20577"/>
          <ac:spMkLst>
            <pc:docMk/>
            <pc:sldMk cId="678611402" sldId="269"/>
            <ac:spMk id="2" creationId="{E87E1AD8-49AF-719E-28D3-5709947A66F6}"/>
          </ac:spMkLst>
        </pc:spChg>
        <pc:picChg chg="add mod">
          <ac:chgData name="George Pieter" userId="eb1a84e1-5678-4d4d-ab94-4a50e271a181" providerId="ADAL" clId="{71F44AD9-DE94-47C8-B086-73F222E7D67E}" dt="2026-08-28T12:51:03.043" v="1113" actId="1076"/>
          <ac:picMkLst>
            <pc:docMk/>
            <pc:sldMk cId="678611402" sldId="269"/>
            <ac:picMk id="4" creationId="{F284519F-B35D-42C7-A068-CA6480F0F3CD}"/>
          </ac:picMkLst>
        </pc:picChg>
      </pc:sldChg>
      <pc:sldChg chg="addSp modSp new mod modNotesTx">
        <pc:chgData name="George Pieter" userId="eb1a84e1-5678-4d4d-ab94-4a50e271a181" providerId="ADAL" clId="{71F44AD9-DE94-47C8-B086-73F222E7D67E}" dt="2026-08-29T09:25:39.033" v="1825" actId="20577"/>
        <pc:sldMkLst>
          <pc:docMk/>
          <pc:sldMk cId="3720052166" sldId="270"/>
        </pc:sldMkLst>
        <pc:spChg chg="mod">
          <ac:chgData name="George Pieter" userId="eb1a84e1-5678-4d4d-ab94-4a50e271a181" providerId="ADAL" clId="{71F44AD9-DE94-47C8-B086-73F222E7D67E}" dt="2026-08-28T12:52:05.855" v="1221" actId="20577"/>
          <ac:spMkLst>
            <pc:docMk/>
            <pc:sldMk cId="3720052166" sldId="270"/>
            <ac:spMk id="2" creationId="{07FBA90D-CF4C-97A5-4751-454081100F2F}"/>
          </ac:spMkLst>
        </pc:spChg>
        <pc:spChg chg="mod">
          <ac:chgData name="George Pieter" userId="eb1a84e1-5678-4d4d-ab94-4a50e271a181" providerId="ADAL" clId="{71F44AD9-DE94-47C8-B086-73F222E7D67E}" dt="2026-08-28T12:52:09.253" v="1222" actId="1076"/>
          <ac:spMkLst>
            <pc:docMk/>
            <pc:sldMk cId="3720052166" sldId="270"/>
            <ac:spMk id="3" creationId="{C2AD0DDD-AD8E-2578-5611-15850CF7F9EB}"/>
          </ac:spMkLst>
        </pc:spChg>
        <pc:picChg chg="add mod">
          <ac:chgData name="George Pieter" userId="eb1a84e1-5678-4d4d-ab94-4a50e271a181" providerId="ADAL" clId="{71F44AD9-DE94-47C8-B086-73F222E7D67E}" dt="2026-08-28T12:52:41.630" v="1229" actId="1076"/>
          <ac:picMkLst>
            <pc:docMk/>
            <pc:sldMk cId="3720052166" sldId="270"/>
            <ac:picMk id="5" creationId="{662F6CBC-5934-2810-E8C2-E8E0A12BDCDD}"/>
          </ac:picMkLst>
        </pc:picChg>
      </pc:sldChg>
      <pc:sldChg chg="addSp delSp modSp new mod setBg">
        <pc:chgData name="George Pieter" userId="eb1a84e1-5678-4d4d-ab94-4a50e271a181" providerId="ADAL" clId="{71F44AD9-DE94-47C8-B086-73F222E7D67E}" dt="2026-08-29T09:10:33.751" v="1626" actId="26606"/>
        <pc:sldMkLst>
          <pc:docMk/>
          <pc:sldMk cId="3914038762" sldId="271"/>
        </pc:sldMkLst>
        <pc:spChg chg="add">
          <ac:chgData name="George Pieter" userId="eb1a84e1-5678-4d4d-ab94-4a50e271a181" providerId="ADAL" clId="{71F44AD9-DE94-47C8-B086-73F222E7D67E}" dt="2026-08-29T09:10:33.751" v="1626" actId="26606"/>
          <ac:spMkLst>
            <pc:docMk/>
            <pc:sldMk cId="3914038762" sldId="271"/>
            <ac:spMk id="9" creationId="{AB8C311F-7253-4AED-9701-7FC0708C41C7}"/>
          </ac:spMkLst>
        </pc:spChg>
        <pc:spChg chg="add">
          <ac:chgData name="George Pieter" userId="eb1a84e1-5678-4d4d-ab94-4a50e271a181" providerId="ADAL" clId="{71F44AD9-DE94-47C8-B086-73F222E7D67E}" dt="2026-08-29T09:10:33.751" v="1626" actId="26606"/>
          <ac:spMkLst>
            <pc:docMk/>
            <pc:sldMk cId="3914038762" sldId="271"/>
            <ac:spMk id="11" creationId="{E2384209-CB15-4CDF-9D31-C44FD9A3F20D}"/>
          </ac:spMkLst>
        </pc:spChg>
        <pc:spChg chg="add">
          <ac:chgData name="George Pieter" userId="eb1a84e1-5678-4d4d-ab94-4a50e271a181" providerId="ADAL" clId="{71F44AD9-DE94-47C8-B086-73F222E7D67E}" dt="2026-08-29T09:10:33.751" v="1626" actId="26606"/>
          <ac:spMkLst>
            <pc:docMk/>
            <pc:sldMk cId="3914038762" sldId="271"/>
            <ac:spMk id="13" creationId="{2633B3B5-CC90-43F0-8714-D31D1F3F0209}"/>
          </ac:spMkLst>
        </pc:spChg>
        <pc:spChg chg="add">
          <ac:chgData name="George Pieter" userId="eb1a84e1-5678-4d4d-ab94-4a50e271a181" providerId="ADAL" clId="{71F44AD9-DE94-47C8-B086-73F222E7D67E}" dt="2026-08-29T09:10:33.751" v="1626" actId="26606"/>
          <ac:spMkLst>
            <pc:docMk/>
            <pc:sldMk cId="3914038762" sldId="271"/>
            <ac:spMk id="15" creationId="{A8D57A06-A426-446D-B02C-A2DC6B62E45E}"/>
          </ac:spMkLst>
        </pc:spChg>
        <pc:picChg chg="add mod">
          <ac:chgData name="George Pieter" userId="eb1a84e1-5678-4d4d-ab94-4a50e271a181" providerId="ADAL" clId="{71F44AD9-DE94-47C8-B086-73F222E7D67E}" dt="2026-08-29T09:10:33.751" v="1626" actId="26606"/>
          <ac:picMkLst>
            <pc:docMk/>
            <pc:sldMk cId="3914038762" sldId="271"/>
            <ac:picMk id="4" creationId="{FDFA088C-2CE5-1C78-9AF0-78E3BAC18A43}"/>
          </ac:picMkLst>
        </pc:picChg>
      </pc:sldChg>
      <pc:sldChg chg="addSp delSp modSp new mod setBg addAnim delAnim">
        <pc:chgData name="George Pieter" userId="eb1a84e1-5678-4d4d-ab94-4a50e271a181" providerId="ADAL" clId="{71F44AD9-DE94-47C8-B086-73F222E7D67E}" dt="2026-08-29T09:22:53.036" v="1823"/>
        <pc:sldMkLst>
          <pc:docMk/>
          <pc:sldMk cId="201200999" sldId="272"/>
        </pc:sldMkLst>
        <pc:spChg chg="mod ord">
          <ac:chgData name="George Pieter" userId="eb1a84e1-5678-4d4d-ab94-4a50e271a181" providerId="ADAL" clId="{71F44AD9-DE94-47C8-B086-73F222E7D67E}" dt="2026-08-29T09:22:53.036" v="1822" actId="26606"/>
          <ac:spMkLst>
            <pc:docMk/>
            <pc:sldMk cId="201200999" sldId="272"/>
            <ac:spMk id="2" creationId="{6B31F6E1-5581-0C9C-7B1C-5C830234B125}"/>
          </ac:spMkLst>
        </pc:spChg>
        <pc:spChg chg="add">
          <ac:chgData name="George Pieter" userId="eb1a84e1-5678-4d4d-ab94-4a50e271a181" providerId="ADAL" clId="{71F44AD9-DE94-47C8-B086-73F222E7D67E}" dt="2026-08-29T09:22:53.036" v="1822" actId="26606"/>
          <ac:spMkLst>
            <pc:docMk/>
            <pc:sldMk cId="201200999" sldId="272"/>
            <ac:spMk id="22" creationId="{398F3DEE-0E56-499F-AFAE-C2DA7C2C815B}"/>
          </ac:spMkLst>
        </pc:spChg>
        <pc:spChg chg="add">
          <ac:chgData name="George Pieter" userId="eb1a84e1-5678-4d4d-ab94-4a50e271a181" providerId="ADAL" clId="{71F44AD9-DE94-47C8-B086-73F222E7D67E}" dt="2026-08-29T09:22:53.036" v="1822" actId="26606"/>
          <ac:spMkLst>
            <pc:docMk/>
            <pc:sldMk cId="201200999" sldId="272"/>
            <ac:spMk id="23" creationId="{D4054751-1972-4218-A5AC-06366AB23823}"/>
          </ac:spMkLst>
        </pc:spChg>
        <pc:spChg chg="add">
          <ac:chgData name="George Pieter" userId="eb1a84e1-5678-4d4d-ab94-4a50e271a181" providerId="ADAL" clId="{71F44AD9-DE94-47C8-B086-73F222E7D67E}" dt="2026-08-29T09:22:53.036" v="1822" actId="26606"/>
          <ac:spMkLst>
            <pc:docMk/>
            <pc:sldMk cId="201200999" sldId="272"/>
            <ac:spMk id="24" creationId="{53F16F31-4871-4294-AA34-E451DD4CD2D2}"/>
          </ac:spMkLst>
        </pc:spChg>
        <pc:spChg chg="add">
          <ac:chgData name="George Pieter" userId="eb1a84e1-5678-4d4d-ab94-4a50e271a181" providerId="ADAL" clId="{71F44AD9-DE94-47C8-B086-73F222E7D67E}" dt="2026-08-29T09:22:53.036" v="1822" actId="26606"/>
          <ac:spMkLst>
            <pc:docMk/>
            <pc:sldMk cId="201200999" sldId="272"/>
            <ac:spMk id="25" creationId="{ABD3FB0A-8C48-462D-82B4-C52CDB3F076A}"/>
          </ac:spMkLst>
        </pc:spChg>
        <pc:picChg chg="add mod">
          <ac:chgData name="George Pieter" userId="eb1a84e1-5678-4d4d-ab94-4a50e271a181" providerId="ADAL" clId="{71F44AD9-DE94-47C8-B086-73F222E7D67E}" dt="2026-08-29T09:22:53.036" v="1822" actId="26606"/>
          <ac:picMkLst>
            <pc:docMk/>
            <pc:sldMk cId="201200999" sldId="272"/>
            <ac:picMk id="4" creationId="{A35499E3-4868-A259-841B-AAE7ABBF043B}"/>
          </ac:picMkLst>
        </pc:picChg>
        <pc:picChg chg="add mod">
          <ac:chgData name="George Pieter" userId="eb1a84e1-5678-4d4d-ab94-4a50e271a181" providerId="ADAL" clId="{71F44AD9-DE94-47C8-B086-73F222E7D67E}" dt="2026-08-29T09:22:53.036" v="1822" actId="26606"/>
          <ac:picMkLst>
            <pc:docMk/>
            <pc:sldMk cId="201200999" sldId="272"/>
            <ac:picMk id="5" creationId="{F0855F29-EEA7-F015-46D9-01311BE5FD5E}"/>
          </ac:picMkLst>
        </pc:picChg>
        <pc:picChg chg="add mod">
          <ac:chgData name="George Pieter" userId="eb1a84e1-5678-4d4d-ab94-4a50e271a181" providerId="ADAL" clId="{71F44AD9-DE94-47C8-B086-73F222E7D67E}" dt="2026-08-29T09:22:53.036" v="1822" actId="26606"/>
          <ac:picMkLst>
            <pc:docMk/>
            <pc:sldMk cId="201200999" sldId="272"/>
            <ac:picMk id="7" creationId="{D4C90D5C-8D52-7133-11E2-AFA5C57C73D2}"/>
          </ac:picMkLst>
        </pc:picChg>
        <pc:picChg chg="add mod ord">
          <ac:chgData name="George Pieter" userId="eb1a84e1-5678-4d4d-ab94-4a50e271a181" providerId="ADAL" clId="{71F44AD9-DE94-47C8-B086-73F222E7D67E}" dt="2026-08-29T09:22:53.036" v="1822" actId="26606"/>
          <ac:picMkLst>
            <pc:docMk/>
            <pc:sldMk cId="201200999" sldId="272"/>
            <ac:picMk id="8" creationId="{0529A635-34AA-57D4-73AC-F1E523B3223F}"/>
          </ac:picMkLst>
        </pc:picChg>
      </pc:sldChg>
      <pc:sldChg chg="addSp modSp new mod modNotesTx">
        <pc:chgData name="George Pieter" userId="eb1a84e1-5678-4d4d-ab94-4a50e271a181" providerId="ADAL" clId="{71F44AD9-DE94-47C8-B086-73F222E7D67E}" dt="2026-08-29T09:31:37.760" v="2223" actId="20577"/>
        <pc:sldMkLst>
          <pc:docMk/>
          <pc:sldMk cId="1585931615" sldId="273"/>
        </pc:sldMkLst>
        <pc:spChg chg="mod">
          <ac:chgData name="George Pieter" userId="eb1a84e1-5678-4d4d-ab94-4a50e271a181" providerId="ADAL" clId="{71F44AD9-DE94-47C8-B086-73F222E7D67E}" dt="2026-08-29T09:28:51.808" v="2101" actId="14100"/>
          <ac:spMkLst>
            <pc:docMk/>
            <pc:sldMk cId="1585931615" sldId="273"/>
            <ac:spMk id="2" creationId="{9625DDB6-8E3D-EC3B-EC5E-BAD8C40AF758}"/>
          </ac:spMkLst>
        </pc:spChg>
        <pc:spChg chg="mod">
          <ac:chgData name="George Pieter" userId="eb1a84e1-5678-4d4d-ab94-4a50e271a181" providerId="ADAL" clId="{71F44AD9-DE94-47C8-B086-73F222E7D67E}" dt="2026-08-29T09:29:00.450" v="2104" actId="1076"/>
          <ac:spMkLst>
            <pc:docMk/>
            <pc:sldMk cId="1585931615" sldId="273"/>
            <ac:spMk id="3" creationId="{C3C7D553-29BC-73AE-EC58-EC01469680BA}"/>
          </ac:spMkLst>
        </pc:spChg>
        <pc:picChg chg="add mod">
          <ac:chgData name="George Pieter" userId="eb1a84e1-5678-4d4d-ab94-4a50e271a181" providerId="ADAL" clId="{71F44AD9-DE94-47C8-B086-73F222E7D67E}" dt="2026-08-29T09:30:01.043" v="2110" actId="1076"/>
          <ac:picMkLst>
            <pc:docMk/>
            <pc:sldMk cId="1585931615" sldId="273"/>
            <ac:picMk id="4" creationId="{F3CEE3BC-2A92-19CA-15FA-959F56B79962}"/>
          </ac:picMkLst>
        </pc:picChg>
      </pc:sldChg>
      <pc:sldChg chg="delSp modSp mod delAnim modAnim">
        <pc:chgData name="George Pieter" userId="eb1a84e1-5678-4d4d-ab94-4a50e271a181" providerId="ADAL" clId="{71F44AD9-DE94-47C8-B086-73F222E7D67E}" dt="2026-08-31T08:42:18.300" v="2257" actId="478"/>
        <pc:sldMkLst>
          <pc:docMk/>
          <pc:sldMk cId="495724957" sldId="276"/>
        </pc:sldMkLst>
      </pc:sldChg>
      <pc:sldChg chg="addSp delSp modSp add mod setBg delDesignElem">
        <pc:chgData name="George Pieter" userId="eb1a84e1-5678-4d4d-ab94-4a50e271a181" providerId="ADAL" clId="{71F44AD9-DE94-47C8-B086-73F222E7D67E}" dt="2026-08-31T08:42:10.657" v="2255" actId="20577"/>
        <pc:sldMkLst>
          <pc:docMk/>
          <pc:sldMk cId="495573336" sldId="278"/>
        </pc:sldMkLst>
        <pc:spChg chg="mod">
          <ac:chgData name="George Pieter" userId="eb1a84e1-5678-4d4d-ab94-4a50e271a181" providerId="ADAL" clId="{71F44AD9-DE94-47C8-B086-73F222E7D67E}" dt="2026-08-31T08:42:10.657" v="2255" actId="20577"/>
          <ac:spMkLst>
            <pc:docMk/>
            <pc:sldMk cId="495573336" sldId="278"/>
            <ac:spMk id="2" creationId="{AB0AA7A3-F46F-7282-A54E-1F0C3484C2EA}"/>
          </ac:spMkLst>
        </pc:spChg>
        <pc:spChg chg="add">
          <ac:chgData name="George Pieter" userId="eb1a84e1-5678-4d4d-ab94-4a50e271a181" providerId="ADAL" clId="{71F44AD9-DE94-47C8-B086-73F222E7D67E}" dt="2026-08-31T08:41:56.796" v="2232" actId="26606"/>
          <ac:spMkLst>
            <pc:docMk/>
            <pc:sldMk cId="495573336" sldId="278"/>
            <ac:spMk id="7" creationId="{0E30439A-8A5B-46EC-8283-9B6B031D40D0}"/>
          </ac:spMkLst>
        </pc:spChg>
        <pc:spChg chg="add">
          <ac:chgData name="George Pieter" userId="eb1a84e1-5678-4d4d-ab94-4a50e271a181" providerId="ADAL" clId="{71F44AD9-DE94-47C8-B086-73F222E7D67E}" dt="2026-08-31T08:41:56.796" v="2232" actId="26606"/>
          <ac:spMkLst>
            <pc:docMk/>
            <pc:sldMk cId="495573336" sldId="278"/>
            <ac:spMk id="9" creationId="{5CEAD642-85CF-4750-8432-7C80C901F001}"/>
          </ac:spMkLst>
        </pc:spChg>
        <pc:spChg chg="add">
          <ac:chgData name="George Pieter" userId="eb1a84e1-5678-4d4d-ab94-4a50e271a181" providerId="ADAL" clId="{71F44AD9-DE94-47C8-B086-73F222E7D67E}" dt="2026-08-31T08:41:56.796" v="2232" actId="26606"/>
          <ac:spMkLst>
            <pc:docMk/>
            <pc:sldMk cId="495573336" sldId="278"/>
            <ac:spMk id="11" creationId="{FA33EEAE-15D5-4119-8C1E-89D943F911EF}"/>
          </ac:spMkLst>
        </pc:spChg>
        <pc:spChg chg="add">
          <ac:chgData name="George Pieter" userId="eb1a84e1-5678-4d4d-ab94-4a50e271a181" providerId="ADAL" clId="{71F44AD9-DE94-47C8-B086-73F222E7D67E}" dt="2026-08-31T08:41:56.796" v="2232" actId="26606"/>
          <ac:spMkLst>
            <pc:docMk/>
            <pc:sldMk cId="495573336" sldId="278"/>
            <ac:spMk id="13" creationId="{730D8B3B-9B80-4025-B934-26DC7D7CD231}"/>
          </ac:spMkLst>
        </pc:spChg>
        <pc:spChg chg="add">
          <ac:chgData name="George Pieter" userId="eb1a84e1-5678-4d4d-ab94-4a50e271a181" providerId="ADAL" clId="{71F44AD9-DE94-47C8-B086-73F222E7D67E}" dt="2026-08-31T08:41:56.796" v="2232" actId="26606"/>
          <ac:spMkLst>
            <pc:docMk/>
            <pc:sldMk cId="495573336" sldId="278"/>
            <ac:spMk id="15" creationId="{B5A1B09C-1565-46F8-B70F-621C5EB48A09}"/>
          </ac:spMkLst>
        </pc:spChg>
        <pc:spChg chg="add">
          <ac:chgData name="George Pieter" userId="eb1a84e1-5678-4d4d-ab94-4a50e271a181" providerId="ADAL" clId="{71F44AD9-DE94-47C8-B086-73F222E7D67E}" dt="2026-08-31T08:41:56.796" v="2232" actId="26606"/>
          <ac:spMkLst>
            <pc:docMk/>
            <pc:sldMk cId="495573336" sldId="278"/>
            <ac:spMk id="17" creationId="{8C516CC8-80AC-446C-A56E-9F54B7210402}"/>
          </ac:spMkLst>
        </pc:spChg>
        <pc:spChg chg="add">
          <ac:chgData name="George Pieter" userId="eb1a84e1-5678-4d4d-ab94-4a50e271a181" providerId="ADAL" clId="{71F44AD9-DE94-47C8-B086-73F222E7D67E}" dt="2026-08-31T08:41:56.796" v="2232" actId="26606"/>
          <ac:spMkLst>
            <pc:docMk/>
            <pc:sldMk cId="495573336" sldId="278"/>
            <ac:spMk id="19" creationId="{53947E58-F088-49F1-A3D1-DEA690192E84}"/>
          </ac:spMkLst>
        </pc:spChg>
      </pc:sldChg>
    </pc:docChg>
  </pc:docChgLst>
  <pc:docChgLst>
    <pc:chgData name="Vandamme Liselot" userId="61c60574-0d25-4f4f-b465-3e551dbb1fca" providerId="ADAL" clId="{12A0173D-8870-4568-AA36-22BA41E1897A}"/>
    <pc:docChg chg="custSel modSld">
      <pc:chgData name="Vandamme Liselot" userId="61c60574-0d25-4f4f-b465-3e551dbb1fca" providerId="ADAL" clId="{12A0173D-8870-4568-AA36-22BA41E1897A}" dt="2026-09-02T08:50:11.668" v="168" actId="20577"/>
      <pc:docMkLst>
        <pc:docMk/>
      </pc:docMkLst>
      <pc:sldChg chg="modNotesTx">
        <pc:chgData name="Vandamme Liselot" userId="61c60574-0d25-4f4f-b465-3e551dbb1fca" providerId="ADAL" clId="{12A0173D-8870-4568-AA36-22BA41E1897A}" dt="2026-09-02T08:47:16.067" v="90" actId="20577"/>
        <pc:sldMkLst>
          <pc:docMk/>
          <pc:sldMk cId="1195748199" sldId="256"/>
        </pc:sldMkLst>
      </pc:sldChg>
      <pc:sldChg chg="modNotesTx">
        <pc:chgData name="Vandamme Liselot" userId="61c60574-0d25-4f4f-b465-3e551dbb1fca" providerId="ADAL" clId="{12A0173D-8870-4568-AA36-22BA41E1897A}" dt="2026-09-02T08:47:27.086" v="111" actId="20577"/>
        <pc:sldMkLst>
          <pc:docMk/>
          <pc:sldMk cId="2726080833" sldId="257"/>
        </pc:sldMkLst>
      </pc:sldChg>
      <pc:sldChg chg="addSp modNotesTx">
        <pc:chgData name="Vandamme Liselot" userId="61c60574-0d25-4f4f-b465-3e551dbb1fca" providerId="ADAL" clId="{12A0173D-8870-4568-AA36-22BA41E1897A}" dt="2026-08-31T18:13:27.259" v="16" actId="20577"/>
        <pc:sldMkLst>
          <pc:docMk/>
          <pc:sldMk cId="2163249504" sldId="258"/>
        </pc:sldMkLst>
      </pc:sldChg>
      <pc:sldChg chg="modNotesTx">
        <pc:chgData name="Vandamme Liselot" userId="61c60574-0d25-4f4f-b465-3e551dbb1fca" providerId="ADAL" clId="{12A0173D-8870-4568-AA36-22BA41E1897A}" dt="2026-08-31T18:18:25.260" v="32" actId="20577"/>
        <pc:sldMkLst>
          <pc:docMk/>
          <pc:sldMk cId="1490441072" sldId="259"/>
        </pc:sldMkLst>
      </pc:sldChg>
      <pc:sldChg chg="modNotesTx">
        <pc:chgData name="Vandamme Liselot" userId="61c60574-0d25-4f4f-b465-3e551dbb1fca" providerId="ADAL" clId="{12A0173D-8870-4568-AA36-22BA41E1897A}" dt="2026-09-02T08:49:53.500" v="140" actId="20577"/>
        <pc:sldMkLst>
          <pc:docMk/>
          <pc:sldMk cId="2199286219" sldId="266"/>
        </pc:sldMkLst>
      </pc:sldChg>
      <pc:sldChg chg="modNotesTx">
        <pc:chgData name="Vandamme Liselot" userId="61c60574-0d25-4f4f-b465-3e551dbb1fca" providerId="ADAL" clId="{12A0173D-8870-4568-AA36-22BA41E1897A}" dt="2026-09-02T08:50:00.114" v="152" actId="20577"/>
        <pc:sldMkLst>
          <pc:docMk/>
          <pc:sldMk cId="3222889945" sldId="267"/>
        </pc:sldMkLst>
      </pc:sldChg>
      <pc:sldChg chg="modNotesTx">
        <pc:chgData name="Vandamme Liselot" userId="61c60574-0d25-4f4f-b465-3e551dbb1fca" providerId="ADAL" clId="{12A0173D-8870-4568-AA36-22BA41E1897A}" dt="2026-09-02T08:50:11.668" v="168" actId="20577"/>
        <pc:sldMkLst>
          <pc:docMk/>
          <pc:sldMk cId="201200999" sldId="27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A8ED3F-A331-4516-9090-F13712162D76}" type="datetimeFigureOut">
              <a:rPr lang="nl-BE" smtClean="0"/>
              <a:t>2/09/2026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AC3825-2D28-4240-9578-133F81A6B9D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5379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Rechts onderaan (zwarte helm met gouden versiering)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C3825-2D28-4240-9578-133F81A6B9D5}" type="slidenum">
              <a:rPr lang="nl-BE" smtClean="0"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125806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B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hybride figuur die op een muurschildering is afgebeeld in de grot Les </a:t>
            </a:r>
            <a:r>
              <a:rPr lang="nl-B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Trois-Frères</a:t>
            </a:r>
            <a:r>
              <a:rPr lang="nl-B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in de </a:t>
            </a:r>
            <a:r>
              <a:rPr lang="nl-B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Ariège</a:t>
            </a:r>
            <a:r>
              <a:rPr lang="nl-B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Zuidwest-Frankrijk. Deze zogenaamde ‘</a:t>
            </a:r>
            <a:r>
              <a:rPr lang="nl-B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bisonman</a:t>
            </a:r>
            <a:r>
              <a:rPr lang="nl-B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 is deels bizon, deels mens. Sommigen poneren dat het een jager is die zich als dier heeft vermomd. </a:t>
            </a:r>
            <a:r>
              <a:rPr lang="nl-B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D’Huy</a:t>
            </a:r>
            <a:r>
              <a:rPr lang="nl-B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suggereert dat het misschien een zeer verre voorloper van het cyclopenmotief is;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BE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BE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cycloop kan men lezen als een verre culturele echo van een confrontatie met de wilde natuur.</a:t>
            </a:r>
          </a:p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C3825-2D28-4240-9578-133F81A6B9D5}" type="slidenum">
              <a:rPr lang="nl-BE" smtClean="0"/>
              <a:t>14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663188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 dus was </a:t>
            </a:r>
            <a:r>
              <a:rPr lang="nl-B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Devyn</a:t>
            </a:r>
            <a:r>
              <a:rPr lang="nl-B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Dalton dankzij haar lengte de ideale stuntvrouw voor de rol van Odysseus. Én dankzij haar spieren. "Ze heeft de mooiste armen die ik ooit heb gezien", vertelt </a:t>
            </a:r>
            <a:r>
              <a:rPr lang="nl-B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Damon</a:t>
            </a:r>
            <a:r>
              <a:rPr lang="nl-B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C3825-2D28-4240-9578-133F81A6B9D5}" type="slidenum">
              <a:rPr lang="nl-BE" smtClean="0"/>
              <a:t>15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573022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/>
              <a:t>250 miljoen dollar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C3825-2D28-4240-9578-133F81A6B9D5}" type="slidenum">
              <a:rPr lang="nl-BE" smtClean="0"/>
              <a:t>16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174827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analoog Imax-formaat wordt vertoond. Dat levert een beeld op dat zo’n twintig keer scherper is dan het beeld van een goed 4K-televisietoestel. Dat gebeurt op een episch groot scherm: het scherm hier in Brussel is bijna 28 meter breed en iets meer dan 19 meter hoog, zo’n zeven keer de afmetingen van een doorsnee bioscoopscherm</a:t>
            </a:r>
          </a:p>
          <a:p>
            <a:endParaRPr lang="nl-B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l-B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Voorverkoop tot eind september is uitverkocht (85.000 tickets voor één zaal!)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C3825-2D28-4240-9578-133F81A6B9D5}" type="slidenum">
              <a:rPr lang="nl-BE" smtClean="0"/>
              <a:t>17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234993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/>
              <a:t>Tenet, </a:t>
            </a:r>
            <a:r>
              <a:rPr lang="nl-BE" err="1"/>
              <a:t>Inception</a:t>
            </a:r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C3825-2D28-4240-9578-133F81A6B9D5}" type="slidenum">
              <a:rPr lang="nl-BE" smtClean="0"/>
              <a:t>18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23013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Derde foto: </a:t>
            </a:r>
            <a:r>
              <a:rPr lang="nl-BE" dirty="0" err="1"/>
              <a:t>Zendaya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C3825-2D28-4240-9578-133F81A6B9D5}" type="slidenum">
              <a:rPr lang="nl-BE" smtClean="0"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952139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Tweede foto: Anne Hathaway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C3825-2D28-4240-9578-133F81A6B9D5}" type="slidenum">
              <a:rPr lang="nl-BE" smtClean="0"/>
              <a:t>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876049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Links boven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C3825-2D28-4240-9578-133F81A6B9D5}" type="slidenum">
              <a:rPr lang="nl-BE" smtClean="0"/>
              <a:t>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415944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Bill </a:t>
            </a:r>
            <a:r>
              <a:rPr lang="nl-BE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Irwin</a:t>
            </a:r>
            <a:endParaRPr lang="nl-B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l-BE" dirty="0"/>
              <a:t>Onderaan rechts</a:t>
            </a:r>
            <a:br>
              <a:rPr lang="nl-BE" dirty="0"/>
            </a:b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C3825-2D28-4240-9578-133F81A6B9D5}" type="slidenum">
              <a:rPr lang="nl-BE" smtClean="0"/>
              <a:t>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718434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Onderaan rechts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C3825-2D28-4240-9578-133F81A6B9D5}" type="slidenum">
              <a:rPr lang="nl-BE" smtClean="0"/>
              <a:t>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941444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Onderaan rechts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C3825-2D28-4240-9578-133F81A6B9D5}" type="slidenum">
              <a:rPr lang="nl-BE" smtClean="0"/>
              <a:t>10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913105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gemaakt in zes landen, van Schotland en Marokko tot IJsland</a:t>
            </a:r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C3825-2D28-4240-9578-133F81A6B9D5}" type="slidenum">
              <a:rPr lang="nl-BE" smtClean="0"/>
              <a:t>12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775689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B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"De reuzen werden gespeeld door stuntmannen die groter waren dan 2 meter, terwijl de menselijke soldaten werden gespeeld door </a:t>
            </a:r>
            <a:r>
              <a:rPr lang="nl-B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stuntdubbels</a:t>
            </a:r>
            <a:r>
              <a:rPr lang="nl-B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kleiner waren dan 1 meter 50."</a:t>
            </a:r>
          </a:p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C3825-2D28-4240-9578-133F81A6B9D5}" type="slidenum">
              <a:rPr lang="nl-BE" smtClean="0"/>
              <a:t>13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66629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05CAD1-568F-28A1-F5BE-5D58DA9631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BCC2C2C-B618-2794-35FB-28D7551598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F1838EE-7FE9-DDA1-C16C-62B18D1C4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2E8C9-28F2-4704-A381-E0212E03006B}" type="datetimeFigureOut">
              <a:rPr lang="nl-BE" smtClean="0"/>
              <a:t>2/09/2026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97AD54D-E08A-E75D-1A09-70731E484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5CB2728-E4A8-7B90-6B88-EF7DA0824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2A9E1-4A82-4343-9DA5-4A4EF22CA87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97141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3BBAAC-295C-F3FA-9045-237B1C734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3273CBA-6699-AA7E-7067-27F18D4368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3F012AA-AF2F-CF99-03ED-452D56DAC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2E8C9-28F2-4704-A381-E0212E03006B}" type="datetimeFigureOut">
              <a:rPr lang="nl-BE" smtClean="0"/>
              <a:t>2/09/2026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6780C6A-987F-F628-B9C4-820FE7B26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63C4E8A-C397-C781-37AE-1379C6C4C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2A9E1-4A82-4343-9DA5-4A4EF22CA87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00427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47A593D3-20AB-D5AD-20B0-E6A80C0F13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98F1F36-6BD6-DEF3-15E0-A51870501C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F24C439-5C19-48AD-0AE9-CB2943DA4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2E8C9-28F2-4704-A381-E0212E03006B}" type="datetimeFigureOut">
              <a:rPr lang="nl-BE" smtClean="0"/>
              <a:t>2/09/2026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5AB0A35-53B2-5C14-40DD-E0DB695E7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B3D81D1-A8C7-354B-2420-5756A6008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2A9E1-4A82-4343-9DA5-4A4EF22CA87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85996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7AC53E-531C-569D-6D2F-8BD1F21FE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4F2683A-ECA8-6F71-485F-0CC1CEDAFA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7883BF8-4580-83CB-3697-3F8AABB95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2E8C9-28F2-4704-A381-E0212E03006B}" type="datetimeFigureOut">
              <a:rPr lang="nl-BE" smtClean="0"/>
              <a:t>2/09/2026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DC6DCD0-EDC3-EFE0-F233-29CFE9752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83C1817-1C99-9EA8-E98E-38BF3040E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2A9E1-4A82-4343-9DA5-4A4EF22CA87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33890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EC2C94-DFA0-9DB2-FA79-4FCEA049D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836F814-AE0D-1A16-AFBC-CA3FAAB57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B4A1C1A-748C-3780-142C-BA67A7FC6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2E8C9-28F2-4704-A381-E0212E03006B}" type="datetimeFigureOut">
              <a:rPr lang="nl-BE" smtClean="0"/>
              <a:t>2/09/2026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F927C0F-FCB7-40E3-EF1D-A3DD5A85C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C5350C9-07B7-0562-C086-70BDD8A03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2A9E1-4A82-4343-9DA5-4A4EF22CA87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81901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BAB998-4C56-DC50-D406-532D8726C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349D0D-8F67-DE3E-21B6-4AE72C37D1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6F62BDF-F306-1313-E4C2-419F0F10CA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06F9E54-6C24-B1C1-2AD1-89D75803F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2E8C9-28F2-4704-A381-E0212E03006B}" type="datetimeFigureOut">
              <a:rPr lang="nl-BE" smtClean="0"/>
              <a:t>2/09/2026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D9DB14F-536A-10A2-A060-6A5BFF36F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E55ACB4-BCD5-0C2C-1188-A881CAEBC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2A9E1-4A82-4343-9DA5-4A4EF22CA87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40561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775A9F-09E5-5E0A-3277-74D397606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2762417-8F46-1D52-1FBD-3E752871C4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C093233-DB61-D218-51AE-1D11D63E89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47823A0D-AB6F-CE57-9684-87A8C62AC4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7CE4ED3-E3C8-7C84-CF23-6F084427EF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8450750-F86A-37D0-E0FE-5E3F4CEE6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2E8C9-28F2-4704-A381-E0212E03006B}" type="datetimeFigureOut">
              <a:rPr lang="nl-BE" smtClean="0"/>
              <a:t>2/09/2026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6138CFE4-190F-A522-6B4F-98DB38DFB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3B8A4C8-0270-0B8E-5A11-C9A8B05CA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2A9E1-4A82-4343-9DA5-4A4EF22CA87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55843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B004CD-00C6-ABC1-CF77-83E09BCCA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FDD38BE-6D8C-548E-6C6B-BC49C848F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2E8C9-28F2-4704-A381-E0212E03006B}" type="datetimeFigureOut">
              <a:rPr lang="nl-BE" smtClean="0"/>
              <a:t>2/09/2026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11257C5-18B1-2EE1-D041-78479B88A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33CE668D-8B27-C9ED-466D-161CAD1AE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2A9E1-4A82-4343-9DA5-4A4EF22CA87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5734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DB2E553-D03F-196E-E7BC-FCCBB5F4A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2E8C9-28F2-4704-A381-E0212E03006B}" type="datetimeFigureOut">
              <a:rPr lang="nl-BE" smtClean="0"/>
              <a:t>2/09/2026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6ED4F29-F00A-54E5-901D-F1FCCC934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0AFB5DF-C3B3-86C7-8795-8E24091F4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2A9E1-4A82-4343-9DA5-4A4EF22CA87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48598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2A6310-5E9B-59FB-FF38-86507EC92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899D1E8-56DB-C009-89A7-5C44D1FA50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4FD960C-DDAB-2A2D-ADAA-828A488CDF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8A6F14B-B04C-A4D1-7959-9A96A405E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2E8C9-28F2-4704-A381-E0212E03006B}" type="datetimeFigureOut">
              <a:rPr lang="nl-BE" smtClean="0"/>
              <a:t>2/09/2026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49FB6FD-4C2A-0A75-2F39-3485C483C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A603B8C-C0D6-C2E1-FAD0-1D8E099DA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2A9E1-4A82-4343-9DA5-4A4EF22CA87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69429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E5ACCD-8AF5-1104-9378-608FC19CE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6FCFDA92-4394-8A1B-24A5-7C6F53A8C9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AFC36C1-A5D3-6257-7FF3-370816FE5C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A3D16B0-BBA3-9F8E-3D75-C978023DF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2E8C9-28F2-4704-A381-E0212E03006B}" type="datetimeFigureOut">
              <a:rPr lang="nl-BE" smtClean="0"/>
              <a:t>2/09/2026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859F028-5F6A-C431-E69B-225FB793C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87DE5E6-AE93-A9E0-FF8F-9F29CE04B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2A9E1-4A82-4343-9DA5-4A4EF22CA87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08830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12E601E7-0954-E588-A3D7-1DF87C3E1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158BA22-6E84-3B01-C3B8-D1EDE7593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BFB86FE-2589-2B59-259A-CE7D995349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32E8C9-28F2-4704-A381-E0212E03006B}" type="datetimeFigureOut">
              <a:rPr lang="nl-BE" smtClean="0"/>
              <a:t>2/09/2026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A5D3A34-C6CF-57C3-DC76-3C91AFCBD3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12F7D65-DC05-7B68-C64D-FEB116AE95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A2A9E1-4A82-4343-9DA5-4A4EF22CA87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59323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rt.be/vrtnws/nl/kijk/2026/07/14/terzake-odysseus-odyssey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41.pn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41.png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Tijdelijke aanduiding voor inhoud 3" descr="I Saw The Odyssey Movie - YouTube">
            <a:extLst>
              <a:ext uri="{FF2B5EF4-FFF2-40B4-BE49-F238E27FC236}">
                <a16:creationId xmlns:a16="http://schemas.microsoft.com/office/drawing/2014/main" id="{FDFA088C-2CE5-1C78-9AF0-78E3BAC18A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600" y="457200"/>
            <a:ext cx="79248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0387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2">
            <a:extLst>
              <a:ext uri="{FF2B5EF4-FFF2-40B4-BE49-F238E27FC236}">
                <a16:creationId xmlns:a16="http://schemas.microsoft.com/office/drawing/2014/main" id="{398F3DEE-0E56-499F-AFAE-C2DA7C2C81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 descr="The Trojan Horse">
            <a:extLst>
              <a:ext uri="{FF2B5EF4-FFF2-40B4-BE49-F238E27FC236}">
                <a16:creationId xmlns:a16="http://schemas.microsoft.com/office/drawing/2014/main" id="{A35499E3-4868-A259-841B-AAE7ABBF043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7935" r="2" b="8533"/>
          <a:stretch>
            <a:fillRect/>
          </a:stretch>
        </p:blipFill>
        <p:spPr>
          <a:xfrm>
            <a:off x="-2" y="10"/>
            <a:ext cx="4056982" cy="4469306"/>
          </a:xfrm>
          <a:prstGeom prst="rect">
            <a:avLst/>
          </a:prstGeom>
        </p:spPr>
      </p:pic>
      <p:pic>
        <p:nvPicPr>
          <p:cNvPr id="8" name="Afbeelding 7" descr="I like the design of the Trojan horse in the Odyssey movie. :  r/GreekMythology">
            <a:extLst>
              <a:ext uri="{FF2B5EF4-FFF2-40B4-BE49-F238E27FC236}">
                <a16:creationId xmlns:a16="http://schemas.microsoft.com/office/drawing/2014/main" id="{0529A635-34AA-57D4-73AC-F1E523B3223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5296" r="-3" b="34010"/>
          <a:stretch>
            <a:fillRect/>
          </a:stretch>
        </p:blipFill>
        <p:spPr>
          <a:xfrm>
            <a:off x="8115283" y="4462444"/>
            <a:ext cx="4076715" cy="2395556"/>
          </a:xfrm>
          <a:prstGeom prst="rect">
            <a:avLst/>
          </a:prstGeom>
        </p:spPr>
      </p:pic>
      <p:pic>
        <p:nvPicPr>
          <p:cNvPr id="5" name="Afbeelding 4" descr="The Legend of The City of Troy – The New Dealer">
            <a:extLst>
              <a:ext uri="{FF2B5EF4-FFF2-40B4-BE49-F238E27FC236}">
                <a16:creationId xmlns:a16="http://schemas.microsoft.com/office/drawing/2014/main" id="{F0855F29-EEA7-F015-46D9-01311BE5FD5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926" r="11435" b="-1"/>
          <a:stretch>
            <a:fillRect/>
          </a:stretch>
        </p:blipFill>
        <p:spPr>
          <a:xfrm>
            <a:off x="8115283" y="-1"/>
            <a:ext cx="4076717" cy="4469316"/>
          </a:xfrm>
          <a:prstGeom prst="rect">
            <a:avLst/>
          </a:prstGeom>
        </p:spPr>
      </p:pic>
      <p:pic>
        <p:nvPicPr>
          <p:cNvPr id="7" name="Afbeelding 6" descr="The Troy Horse- Turkey 🇹🇷 | Trip.com">
            <a:extLst>
              <a:ext uri="{FF2B5EF4-FFF2-40B4-BE49-F238E27FC236}">
                <a16:creationId xmlns:a16="http://schemas.microsoft.com/office/drawing/2014/main" id="{D4C90D5C-8D52-7133-11E2-AFA5C57C73D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869" r="3222" b="2"/>
          <a:stretch>
            <a:fillRect/>
          </a:stretch>
        </p:blipFill>
        <p:spPr>
          <a:xfrm>
            <a:off x="4056980" y="-1"/>
            <a:ext cx="4063088" cy="4469316"/>
          </a:xfrm>
          <a:prstGeom prst="rect">
            <a:avLst/>
          </a:prstGeom>
        </p:spPr>
      </p:pic>
      <p:sp>
        <p:nvSpPr>
          <p:cNvPr id="23" name="Rectangle 14">
            <a:extLst>
              <a:ext uri="{FF2B5EF4-FFF2-40B4-BE49-F238E27FC236}">
                <a16:creationId xmlns:a16="http://schemas.microsoft.com/office/drawing/2014/main" id="{D4054751-1972-4218-A5AC-06366AB23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462444"/>
            <a:ext cx="8115290" cy="2395556"/>
          </a:xfrm>
          <a:prstGeom prst="rect">
            <a:avLst/>
          </a:prstGeom>
          <a:gradFill>
            <a:gsLst>
              <a:gs pos="10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53F16F31-4871-4294-AA34-E451DD4CD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664" y="4462444"/>
            <a:ext cx="8115285" cy="2395556"/>
          </a:xfrm>
          <a:prstGeom prst="rect">
            <a:avLst/>
          </a:prstGeom>
          <a:gradFill>
            <a:gsLst>
              <a:gs pos="7000">
                <a:srgbClr val="000000">
                  <a:alpha val="44000"/>
                </a:srgbClr>
              </a:gs>
              <a:gs pos="67000">
                <a:schemeClr val="accent1">
                  <a:lumMod val="7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8">
            <a:extLst>
              <a:ext uri="{FF2B5EF4-FFF2-40B4-BE49-F238E27FC236}">
                <a16:creationId xmlns:a16="http://schemas.microsoft.com/office/drawing/2014/main" id="{ABD3FB0A-8C48-462D-82B4-C52CDB3F07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5280991"/>
            <a:ext cx="8115283" cy="1575508"/>
          </a:xfrm>
          <a:prstGeom prst="rect">
            <a:avLst/>
          </a:prstGeom>
          <a:gradFill>
            <a:gsLst>
              <a:gs pos="40000">
                <a:srgbClr val="000000">
                  <a:alpha val="0"/>
                </a:srgbClr>
              </a:gs>
              <a:gs pos="100000">
                <a:schemeClr val="accent1">
                  <a:alpha val="23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B31F6E1-5581-0C9C-7B1C-5C830234B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08" y="4777524"/>
            <a:ext cx="6863410" cy="111391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het paard van Troje in de film van Nolan afbeeldt </a:t>
            </a:r>
          </a:p>
        </p:txBody>
      </p:sp>
    </p:spTree>
    <p:extLst>
      <p:ext uri="{BB962C8B-B14F-4D97-AF65-F5344CB8AC3E}">
        <p14:creationId xmlns:p14="http://schemas.microsoft.com/office/powerpoint/2010/main" val="201200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77D6B2E-37A3-429E-A37C-F30ED6487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1723" y="-1"/>
            <a:ext cx="12225953" cy="6868071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41959" y="-3"/>
            <a:ext cx="11772269" cy="6868074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83000"/>
                </a:schemeClr>
              </a:gs>
              <a:gs pos="100000">
                <a:schemeClr val="accent1"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5200" y="0"/>
            <a:ext cx="3623374" cy="686807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064D5D5-227B-4F66-9AEA-46F570E79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5875" y="-3"/>
            <a:ext cx="12233581" cy="6868076"/>
          </a:xfrm>
          <a:prstGeom prst="rect">
            <a:avLst/>
          </a:prstGeom>
          <a:gradFill>
            <a:gsLst>
              <a:gs pos="3000">
                <a:schemeClr val="accent1">
                  <a:lumMod val="75000"/>
                  <a:alpha val="0"/>
                </a:schemeClr>
              </a:gs>
              <a:gs pos="100000">
                <a:srgbClr val="000000">
                  <a:alpha val="73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46B67A4-D328-4747-A82B-65E84FA46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484334" y="-861824"/>
            <a:ext cx="6861931" cy="8597859"/>
          </a:xfrm>
          <a:prstGeom prst="rect">
            <a:avLst/>
          </a:prstGeom>
          <a:gradFill>
            <a:gsLst>
              <a:gs pos="3000">
                <a:schemeClr val="accent1">
                  <a:lumMod val="75000"/>
                  <a:alpha val="0"/>
                </a:schemeClr>
              </a:gs>
              <a:gs pos="100000">
                <a:srgbClr val="000000">
                  <a:alpha val="27000"/>
                </a:srgb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993193">
            <a:off x="1186972" y="1089049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6000"/>
                </a:schemeClr>
              </a:gs>
              <a:gs pos="85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6DD257C-830E-4257-9112-E94979561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2567" y="818984"/>
            <a:ext cx="6714699" cy="317868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2) Waar of niet waar …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4490110"/>
            <a:ext cx="12217710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4285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FBA90D-CF4C-97A5-4751-454081100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/>
              <a:t>De opnames voor de film vonden plaats in maar liefst 10 landen, van Schotland en Marokko tot </a:t>
            </a:r>
            <a:r>
              <a:rPr lang="nl-BE" err="1"/>
              <a:t>Ijsland</a:t>
            </a:r>
            <a:r>
              <a:rPr lang="nl-BE"/>
              <a:t>.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2AD0DDD-AD8E-2578-5611-15850CF7F9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9465"/>
            <a:ext cx="10515600" cy="4351338"/>
          </a:xfrm>
        </p:spPr>
        <p:txBody>
          <a:bodyPr/>
          <a:lstStyle/>
          <a:p>
            <a:endParaRPr lang="nl-BE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62F6CBC-5934-2810-E8C2-E8E0A12BD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9600" y="1492692"/>
            <a:ext cx="7838380" cy="5223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0521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 descr="Matt Damon explains how The Odyssey filmed the Laestrygonian attack  practically, and it's giving The Lord o...">
            <a:extLst>
              <a:ext uri="{FF2B5EF4-FFF2-40B4-BE49-F238E27FC236}">
                <a16:creationId xmlns:a16="http://schemas.microsoft.com/office/drawing/2014/main" id="{D0FD5F03-1BB8-4426-CB7C-43069BDDE70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0"/>
          </a:blip>
          <a:srcRect l="25"/>
          <a:stretch>
            <a:fillRect/>
          </a:stretch>
        </p:blipFill>
        <p:spPr>
          <a:xfrm>
            <a:off x="1930400" y="1827541"/>
            <a:ext cx="8940800" cy="5030459"/>
          </a:xfrm>
          <a:prstGeom prst="rect">
            <a:avLst/>
          </a:prstGeom>
        </p:spPr>
      </p:pic>
      <p:sp>
        <p:nvSpPr>
          <p:cNvPr id="6" name="Ondertitel 5">
            <a:extLst>
              <a:ext uri="{FF2B5EF4-FFF2-40B4-BE49-F238E27FC236}">
                <a16:creationId xmlns:a16="http://schemas.microsoft.com/office/drawing/2014/main" id="{10B7DF5D-BD0C-A220-17E4-E8E1B81D5F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5600" y="169710"/>
            <a:ext cx="9144000" cy="958050"/>
          </a:xfrm>
        </p:spPr>
        <p:txBody>
          <a:bodyPr/>
          <a:lstStyle/>
          <a:p>
            <a:r>
              <a:rPr lang="nl-BE"/>
              <a:t>De </a:t>
            </a:r>
            <a:r>
              <a:rPr lang="nl-BE" err="1"/>
              <a:t>Laestrygonen</a:t>
            </a:r>
            <a:r>
              <a:rPr lang="nl-BE"/>
              <a:t> worden gespeeld door grote acteurs van 2 meter, terwijl Odysseus vervangen is door een kleinere stand-in.</a:t>
            </a:r>
          </a:p>
        </p:txBody>
      </p:sp>
    </p:spTree>
    <p:extLst>
      <p:ext uri="{BB962C8B-B14F-4D97-AF65-F5344CB8AC3E}">
        <p14:creationId xmlns:p14="http://schemas.microsoft.com/office/powerpoint/2010/main" val="9179176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7E1AD8-49AF-719E-28D3-5709947A6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/>
              <a:t>De cycloopmythe gaat terug tot het paleolithicum met afbeeldingen als deze ‘</a:t>
            </a:r>
            <a:r>
              <a:rPr lang="nl-BE" err="1"/>
              <a:t>bisonman</a:t>
            </a:r>
            <a:r>
              <a:rPr lang="nl-BE"/>
              <a:t>’ uit ZW-Frankrijk.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8ABCD8D-D4A8-970F-D59D-4AFF85289D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Afbeelding 3" descr="Le Sorcier est une peinture rupestre de la grotte des Trois-Frères, en  Ariège, en France, datant d'environ 13 000 avant notre ère. :  r/Damnthatsinteresting">
            <a:extLst>
              <a:ext uri="{FF2B5EF4-FFF2-40B4-BE49-F238E27FC236}">
                <a16:creationId xmlns:a16="http://schemas.microsoft.com/office/drawing/2014/main" id="{F284519F-B35D-42C7-A068-CA6480F0F3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520" y="2252663"/>
            <a:ext cx="5760720" cy="392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86114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2468C8-4264-37B9-8CAC-49A6604B5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De vaste stand-in voor Matt </a:t>
            </a:r>
            <a:r>
              <a:rPr lang="nl-BE" err="1"/>
              <a:t>Damon</a:t>
            </a:r>
            <a:r>
              <a:rPr lang="nl-BE"/>
              <a:t> (Odysseus) was een vrouw …</a:t>
            </a:r>
          </a:p>
        </p:txBody>
      </p:sp>
      <p:pic>
        <p:nvPicPr>
          <p:cNvPr id="4" name="Tijdelijke aanduiding voor inhoud 3" descr="Devyn Dalton - IMDb">
            <a:extLst>
              <a:ext uri="{FF2B5EF4-FFF2-40B4-BE49-F238E27FC236}">
                <a16:creationId xmlns:a16="http://schemas.microsoft.com/office/drawing/2014/main" id="{C138AA68-0E4E-797C-D78A-DA5211B66F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45554" y="1825625"/>
            <a:ext cx="290089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6581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165994-8FAF-A946-EE09-007D63888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E057D8B-E4F2-6B86-60E7-8123A571D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2200" y="960914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BE" sz="3600"/>
              <a:t>Budget voor deze film is 100 miljoen dollar.</a:t>
            </a:r>
          </a:p>
        </p:txBody>
      </p:sp>
      <p:pic>
        <p:nvPicPr>
          <p:cNvPr id="4" name="Afbeelding 3" descr="Christopher Nolan Returns to Iceland to Film 'The Odyssey'">
            <a:extLst>
              <a:ext uri="{FF2B5EF4-FFF2-40B4-BE49-F238E27FC236}">
                <a16:creationId xmlns:a16="http://schemas.microsoft.com/office/drawing/2014/main" id="{147F239B-F18B-6E0D-5237-87BBA4496B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9757" y="1714500"/>
            <a:ext cx="767568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9605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25DDB6-8E3D-EC3B-EC5E-BAD8C40AF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85" y="801060"/>
            <a:ext cx="11908465" cy="1325563"/>
          </a:xfrm>
        </p:spPr>
        <p:txBody>
          <a:bodyPr>
            <a:normAutofit fontScale="90000"/>
          </a:bodyPr>
          <a:lstStyle/>
          <a:p>
            <a:r>
              <a:rPr lang="nl-BE"/>
              <a:t>Kinepolis Brussel is één van de 41 filmzalen ter wereld waar je Nolans film in analoog IMAX-formaat kan zien op een scherm van 28 meter breed en 19 meter hoog. De tickets zijn dan ook tot eind december al uitverkocht.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C7D553-29BC-73AE-EC58-EC01469680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578" y="2849524"/>
            <a:ext cx="8536172" cy="3284907"/>
          </a:xfrm>
        </p:spPr>
        <p:txBody>
          <a:bodyPr/>
          <a:lstStyle/>
          <a:p>
            <a:endParaRPr lang="nl-BE"/>
          </a:p>
        </p:txBody>
      </p:sp>
      <p:pic>
        <p:nvPicPr>
          <p:cNvPr id="4" name="Afbeelding 3" descr="IMAX, de absolute bioscoopervaring - Pathé België">
            <a:extLst>
              <a:ext uri="{FF2B5EF4-FFF2-40B4-BE49-F238E27FC236}">
                <a16:creationId xmlns:a16="http://schemas.microsoft.com/office/drawing/2014/main" id="{F3CEE3BC-2A92-19CA-15FA-959F56B799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6417" y="2684112"/>
            <a:ext cx="7279166" cy="4094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9316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60B549-5A0C-58A2-0AC6-5D146B618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De regisseur heeft een patent op het draaien van films met een vreemde chronologie …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8B3B367-9AEC-DCFF-22BE-D1DAC6D1FA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Afbeelding 3" descr="Inside 'The Odyssey,' Christopher Nolan's Most Epic Movie Yet">
            <a:extLst>
              <a:ext uri="{FF2B5EF4-FFF2-40B4-BE49-F238E27FC236}">
                <a16:creationId xmlns:a16="http://schemas.microsoft.com/office/drawing/2014/main" id="{DA26E2DC-03F7-4624-4EA3-7480B9A011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0125" y="1910080"/>
            <a:ext cx="3722573" cy="494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9349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4C41EC-5721-C149-30C1-1734720E3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7"/>
            <a:ext cx="12192001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55521" y="-1720"/>
            <a:ext cx="1175004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6054" y="-1291"/>
            <a:ext cx="3608179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6059728" y="779270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B0AA7A3-F46F-7282-A54E-1F0C3484C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6865" y="818984"/>
            <a:ext cx="6596245" cy="326852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>
                <a:solidFill>
                  <a:srgbClr val="FFFFFF"/>
                </a:solidFill>
              </a:rPr>
              <a:t>3</a:t>
            </a:r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) </a:t>
            </a:r>
            <a:r>
              <a:rPr lang="en-US" sz="4800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Sorteer</a:t>
            </a:r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chronologisch</a:t>
            </a:r>
            <a:endParaRPr lang="en-US" sz="48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314" y="4480038"/>
            <a:ext cx="12179371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6967085" y="1632660"/>
            <a:ext cx="6857572" cy="3592258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573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C78957-2CBA-D76F-B586-FFB2DC78F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Fragment uit </a:t>
            </a:r>
            <a:r>
              <a:rPr lang="nl-BE" err="1"/>
              <a:t>Terzake</a:t>
            </a:r>
            <a:r>
              <a:rPr lang="nl-BE"/>
              <a:t> (14 juli 2026):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77818C4-55E0-03BC-FE01-E5A574EE6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BE" dirty="0">
                <a:hlinkClick r:id="rId2"/>
              </a:rPr>
              <a:t>VIDEO "Hopelijk leert nu een hele nieuwe generatie Odysseus kennen", waarom blijft dit oude verhaal zo actueel? | VRT NWS Nieuws</a:t>
            </a:r>
            <a:endParaRPr lang="nl-BE" dirty="0"/>
          </a:p>
          <a:p>
            <a:pPr marL="0" indent="0">
              <a:buNone/>
            </a:pPr>
            <a:r>
              <a:rPr lang="nl-BE" dirty="0"/>
              <a:t>Wat wordt er bedoeld met:</a:t>
            </a:r>
          </a:p>
          <a:p>
            <a:pPr>
              <a:buFontTx/>
              <a:buChar char="-"/>
            </a:pPr>
            <a:r>
              <a:rPr lang="nl-BE" dirty="0"/>
              <a:t>‘</a:t>
            </a:r>
            <a:r>
              <a:rPr lang="nl-BE" dirty="0" err="1"/>
              <a:t>Homeros</a:t>
            </a:r>
            <a:r>
              <a:rPr lang="nl-BE" dirty="0"/>
              <a:t> is een compilator’</a:t>
            </a:r>
          </a:p>
          <a:p>
            <a:pPr>
              <a:buFontTx/>
              <a:buChar char="-"/>
            </a:pPr>
            <a:r>
              <a:rPr lang="nl-BE" dirty="0"/>
              <a:t>‘de mens wordt nog altijd graag op zijn plek gezet door een verhaal’</a:t>
            </a:r>
          </a:p>
          <a:p>
            <a:pPr>
              <a:buFontTx/>
              <a:buChar char="-"/>
            </a:pPr>
            <a:r>
              <a:rPr lang="nl-BE" dirty="0"/>
              <a:t>‘met een beetje geluk wordt het voor opnieuw een volgende generatie een nieuwe Odyssee’</a:t>
            </a:r>
          </a:p>
        </p:txBody>
      </p:sp>
    </p:spTree>
    <p:extLst>
      <p:ext uri="{BB962C8B-B14F-4D97-AF65-F5344CB8AC3E}">
        <p14:creationId xmlns:p14="http://schemas.microsoft.com/office/powerpoint/2010/main" val="895814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8865AF-8A67-7BF9-1766-2E466D34F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52C5A181-E905-4B83-AFEF-B225FF30F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4237" y="453918"/>
            <a:ext cx="2144220" cy="1868815"/>
          </a:xfrm>
          <a:prstGeom prst="rect">
            <a:avLst/>
          </a:prstGeom>
          <a:solidFill>
            <a:srgbClr val="4D34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00401E1-9FB7-C143-40A1-73635570DD6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069" r="-1" b="15081"/>
          <a:stretch>
            <a:fillRect/>
          </a:stretch>
        </p:blipFill>
        <p:spPr>
          <a:xfrm>
            <a:off x="2759441" y="453918"/>
            <a:ext cx="2128525" cy="186881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C9B6939-29A5-0E2D-53E4-BA906A73990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" b="30945"/>
          <a:stretch>
            <a:fillRect/>
          </a:stretch>
        </p:blipFill>
        <p:spPr>
          <a:xfrm>
            <a:off x="455134" y="2482591"/>
            <a:ext cx="4425623" cy="39182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7B4EA60-892A-D177-C4FE-FCD0FC689A3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816" r="5" b="5"/>
          <a:stretch>
            <a:fillRect/>
          </a:stretch>
        </p:blipFill>
        <p:spPr>
          <a:xfrm>
            <a:off x="5039582" y="455276"/>
            <a:ext cx="2128524" cy="3918209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3634A21A-3D5D-4DFA-99F4-16A0319865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21624" y="453918"/>
            <a:ext cx="4413176" cy="3918209"/>
          </a:xfrm>
          <a:prstGeom prst="rect">
            <a:avLst/>
          </a:prstGeom>
          <a:solidFill>
            <a:srgbClr val="4D34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6D1D589-FD8B-05A7-6D3A-61B8D06A1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8164" y="717176"/>
            <a:ext cx="3890683" cy="207981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800" err="1">
                <a:solidFill>
                  <a:srgbClr val="FFFFFF"/>
                </a:solidFill>
              </a:rPr>
              <a:t>Vroegere</a:t>
            </a:r>
            <a:r>
              <a:rPr lang="en-US" sz="4800">
                <a:solidFill>
                  <a:srgbClr val="FFFFFF"/>
                </a:solidFill>
              </a:rPr>
              <a:t> </a:t>
            </a:r>
            <a:r>
              <a:rPr lang="en-US" sz="4800" err="1">
                <a:solidFill>
                  <a:srgbClr val="FFFFFF"/>
                </a:solidFill>
              </a:rPr>
              <a:t>verfilmingen</a:t>
            </a:r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van de </a:t>
            </a:r>
            <a:r>
              <a:rPr lang="en-US" sz="4800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Odyssee</a:t>
            </a:r>
            <a:endParaRPr lang="en-US" sz="4800" kern="120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45CA7EE-A5CB-4305-88A0-F94C85A7BD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39580" y="4533661"/>
            <a:ext cx="2108279" cy="1867139"/>
          </a:xfrm>
          <a:prstGeom prst="rect">
            <a:avLst/>
          </a:prstGeom>
          <a:solidFill>
            <a:srgbClr val="4D343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8396669-66B3-CB1D-3122-1E6203D4A05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701" r="4" b="37234"/>
          <a:stretch>
            <a:fillRect/>
          </a:stretch>
        </p:blipFill>
        <p:spPr>
          <a:xfrm>
            <a:off x="7318437" y="4535267"/>
            <a:ext cx="2136433" cy="18655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14B74B4-DC68-66A9-7079-5AD5FBD1DB3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7" b="35278"/>
          <a:stretch>
            <a:fillRect/>
          </a:stretch>
        </p:blipFill>
        <p:spPr>
          <a:xfrm>
            <a:off x="9609169" y="4535267"/>
            <a:ext cx="2125631" cy="1865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431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4D7057-83B0-E0DA-E078-BEF043C11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EE61CA3D-C2FD-5DA0-6AD6-FB7A70887B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066EC06-A290-E824-66F3-837F803F67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" b="5225"/>
          <a:stretch>
            <a:fillRect/>
          </a:stretch>
        </p:blipFill>
        <p:spPr>
          <a:xfrm>
            <a:off x="4974272" y="2962911"/>
            <a:ext cx="2255462" cy="31552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9729A91-3BB8-9BE8-3993-624145A1469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355" r="-1" b="-1"/>
          <a:stretch>
            <a:fillRect/>
          </a:stretch>
        </p:blipFill>
        <p:spPr>
          <a:xfrm>
            <a:off x="2575696" y="2962911"/>
            <a:ext cx="2255462" cy="315523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E0869DF-4C00-CE24-EBBB-188173E77FD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45" r="3343" b="-1"/>
          <a:stretch>
            <a:fillRect/>
          </a:stretch>
        </p:blipFill>
        <p:spPr>
          <a:xfrm>
            <a:off x="7372575" y="2962911"/>
            <a:ext cx="2255462" cy="31552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70D7D84-4DDE-18EB-BD20-01D85F34D99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074" r="-1" b="-1"/>
          <a:stretch>
            <a:fillRect/>
          </a:stretch>
        </p:blipFill>
        <p:spPr>
          <a:xfrm>
            <a:off x="227828" y="2962911"/>
            <a:ext cx="2255462" cy="31552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05CB193-D454-D183-20B7-4D46709EE1F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-2" b="6969"/>
          <a:stretch>
            <a:fillRect/>
          </a:stretch>
        </p:blipFill>
        <p:spPr>
          <a:xfrm>
            <a:off x="9749109" y="2962911"/>
            <a:ext cx="2255462" cy="31552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F4618B1-FFC2-83AF-BFE4-A0B0F7E2F00C}"/>
              </a:ext>
            </a:extLst>
          </p:cNvPr>
          <p:cNvSpPr txBox="1"/>
          <p:nvPr/>
        </p:nvSpPr>
        <p:spPr>
          <a:xfrm>
            <a:off x="754389" y="6193936"/>
            <a:ext cx="111173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9DB562-4CB1-0640-A88D-52B4784DD942}"/>
              </a:ext>
            </a:extLst>
          </p:cNvPr>
          <p:cNvSpPr txBox="1"/>
          <p:nvPr/>
        </p:nvSpPr>
        <p:spPr>
          <a:xfrm>
            <a:off x="2998928" y="6246876"/>
            <a:ext cx="14029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DCA9D1-B4FE-9EF6-B3DC-BD5EF912FB32}"/>
              </a:ext>
            </a:extLst>
          </p:cNvPr>
          <p:cNvSpPr txBox="1"/>
          <p:nvPr/>
        </p:nvSpPr>
        <p:spPr>
          <a:xfrm>
            <a:off x="5401345" y="6246875"/>
            <a:ext cx="14029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B2A609-B512-7962-FCA8-E0269703FDAF}"/>
              </a:ext>
            </a:extLst>
          </p:cNvPr>
          <p:cNvSpPr txBox="1"/>
          <p:nvPr/>
        </p:nvSpPr>
        <p:spPr>
          <a:xfrm>
            <a:off x="7793178" y="6246876"/>
            <a:ext cx="14029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54FECB-D18E-CAFE-212C-4E2FA2AE43DD}"/>
              </a:ext>
            </a:extLst>
          </p:cNvPr>
          <p:cNvSpPr txBox="1"/>
          <p:nvPr/>
        </p:nvSpPr>
        <p:spPr>
          <a:xfrm>
            <a:off x="10174428" y="6193958"/>
            <a:ext cx="14029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4957249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41A136-F7E9-EBC6-6306-2688A5246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2940AEE3-2035-563B-86A0-5328F6CC64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A08753-97D3-CAC9-41C5-5798FF80881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" b="5225"/>
          <a:stretch>
            <a:fillRect/>
          </a:stretch>
        </p:blipFill>
        <p:spPr>
          <a:xfrm>
            <a:off x="9744194" y="2962911"/>
            <a:ext cx="2255462" cy="31552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ECDDE23-DD55-2030-CFFD-C813F952C73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355" r="-1" b="-1"/>
          <a:stretch>
            <a:fillRect/>
          </a:stretch>
        </p:blipFill>
        <p:spPr>
          <a:xfrm>
            <a:off x="7365411" y="2962911"/>
            <a:ext cx="2255462" cy="315523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BEBA604-9441-EAE1-566E-84DC992892A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45" r="3343" b="-1"/>
          <a:stretch>
            <a:fillRect/>
          </a:stretch>
        </p:blipFill>
        <p:spPr>
          <a:xfrm>
            <a:off x="4967821" y="2962911"/>
            <a:ext cx="2255462" cy="31552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03D4CF0-1684-DC43-F165-8C2F00478A6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074" r="-1" b="-1"/>
          <a:stretch>
            <a:fillRect/>
          </a:stretch>
        </p:blipFill>
        <p:spPr>
          <a:xfrm>
            <a:off x="227828" y="2962911"/>
            <a:ext cx="2255462" cy="31552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FAD591D-EE83-1980-7C07-E8C5F84CA79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-2" b="6969"/>
          <a:stretch>
            <a:fillRect/>
          </a:stretch>
        </p:blipFill>
        <p:spPr>
          <a:xfrm>
            <a:off x="2574434" y="2962911"/>
            <a:ext cx="2255462" cy="31552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81AEDB3-FD1B-C883-12BF-5C742A08D474}"/>
              </a:ext>
            </a:extLst>
          </p:cNvPr>
          <p:cNvSpPr txBox="1"/>
          <p:nvPr/>
        </p:nvSpPr>
        <p:spPr>
          <a:xfrm>
            <a:off x="754389" y="6193936"/>
            <a:ext cx="111173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A: 1954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82C23A-094F-2682-ED29-8E29DA60CC9F}"/>
              </a:ext>
            </a:extLst>
          </p:cNvPr>
          <p:cNvSpPr txBox="1"/>
          <p:nvPr/>
        </p:nvSpPr>
        <p:spPr>
          <a:xfrm>
            <a:off x="2998928" y="6246876"/>
            <a:ext cx="14029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E: 1968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A82D46-FB21-3A87-139D-8C2C7E106ECC}"/>
              </a:ext>
            </a:extLst>
          </p:cNvPr>
          <p:cNvSpPr txBox="1"/>
          <p:nvPr/>
        </p:nvSpPr>
        <p:spPr>
          <a:xfrm>
            <a:off x="5401345" y="6246875"/>
            <a:ext cx="14029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D: 1987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523A007-245B-09E5-111D-F3EED1792964}"/>
              </a:ext>
            </a:extLst>
          </p:cNvPr>
          <p:cNvSpPr txBox="1"/>
          <p:nvPr/>
        </p:nvSpPr>
        <p:spPr>
          <a:xfrm>
            <a:off x="7793178" y="6246876"/>
            <a:ext cx="14029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B: 1997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062AFB0-98D7-D684-4100-7EB55D919F02}"/>
              </a:ext>
            </a:extLst>
          </p:cNvPr>
          <p:cNvSpPr txBox="1"/>
          <p:nvPr/>
        </p:nvSpPr>
        <p:spPr>
          <a:xfrm>
            <a:off x="10174428" y="6193958"/>
            <a:ext cx="14029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C: 2024</a:t>
            </a:r>
          </a:p>
        </p:txBody>
      </p:sp>
    </p:spTree>
    <p:extLst>
      <p:ext uri="{BB962C8B-B14F-4D97-AF65-F5344CB8AC3E}">
        <p14:creationId xmlns:p14="http://schemas.microsoft.com/office/powerpoint/2010/main" val="1709847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77D6B2E-37A3-429E-A37C-F30ED6487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1723" y="-1"/>
            <a:ext cx="12225953" cy="6868071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41959" y="-3"/>
            <a:ext cx="11772269" cy="6868074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83000"/>
                </a:schemeClr>
              </a:gs>
              <a:gs pos="100000">
                <a:schemeClr val="accent1"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5200" y="0"/>
            <a:ext cx="3623374" cy="686807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064D5D5-227B-4F66-9AEA-46F570E79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5875" y="-3"/>
            <a:ext cx="12233581" cy="6868076"/>
          </a:xfrm>
          <a:prstGeom prst="rect">
            <a:avLst/>
          </a:prstGeom>
          <a:gradFill>
            <a:gsLst>
              <a:gs pos="3000">
                <a:schemeClr val="accent1">
                  <a:lumMod val="75000"/>
                  <a:alpha val="0"/>
                </a:schemeClr>
              </a:gs>
              <a:gs pos="100000">
                <a:srgbClr val="000000">
                  <a:alpha val="73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46B67A4-D328-4747-A82B-65E84FA46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484334" y="-861824"/>
            <a:ext cx="6861931" cy="8597859"/>
          </a:xfrm>
          <a:prstGeom prst="rect">
            <a:avLst/>
          </a:prstGeom>
          <a:gradFill>
            <a:gsLst>
              <a:gs pos="3000">
                <a:schemeClr val="accent1">
                  <a:lumMod val="75000"/>
                  <a:alpha val="0"/>
                </a:schemeClr>
              </a:gs>
              <a:gs pos="100000">
                <a:srgbClr val="000000">
                  <a:alpha val="27000"/>
                </a:srgb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993193">
            <a:off x="1186972" y="1089049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6000"/>
                </a:schemeClr>
              </a:gs>
              <a:gs pos="85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78028C9-60A4-47DC-A0FF-C936630E8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2567" y="818984"/>
            <a:ext cx="6714699" cy="317868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1) Selecteer de juiste afbeelding die …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4490110"/>
            <a:ext cx="12217710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347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398F3DEE-0E56-499F-AFAE-C2DA7C2C81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32A21FE-C56B-42B6-82D1-D3F0C4A47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11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4BE011A-C166-4E7B-A300-1867673808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7200" y="8482"/>
            <a:ext cx="3568276" cy="6858000"/>
          </a:xfrm>
          <a:prstGeom prst="rect">
            <a:avLst/>
          </a:prstGeom>
          <a:gradFill>
            <a:gsLst>
              <a:gs pos="0">
                <a:schemeClr val="accent1">
                  <a:alpha val="32000"/>
                </a:schemeClr>
              </a:gs>
              <a:gs pos="7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1261A9AF-2897-4CFD-9D9D-17105C8A2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55E56EF-ADF6-479C-99B3-ADDDE69597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83596" y="3602565"/>
            <a:ext cx="2469272" cy="4040742"/>
          </a:xfrm>
          <a:prstGeom prst="rect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8E6F2DD-0652-076C-E112-310892B02D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9609" y="4708478"/>
            <a:ext cx="2951167" cy="1717957"/>
          </a:xfrm>
        </p:spPr>
        <p:txBody>
          <a:bodyPr>
            <a:normAutofit/>
          </a:bodyPr>
          <a:lstStyle/>
          <a:p>
            <a:pPr algn="r"/>
            <a:r>
              <a:rPr lang="nl-BE" sz="2000">
                <a:solidFill>
                  <a:srgbClr val="FFFFFF"/>
                </a:solidFill>
              </a:rPr>
              <a:t>Agamemnon met een soort Batman-helm afbeeldt …</a:t>
            </a:r>
          </a:p>
        </p:txBody>
      </p:sp>
      <p:pic>
        <p:nvPicPr>
          <p:cNvPr id="6" name="Afbeelding 5" descr="Download Spartan Warrior Portrait Image - Spartan, Warrior, Helmet | StockCake">
            <a:extLst>
              <a:ext uri="{FF2B5EF4-FFF2-40B4-BE49-F238E27FC236}">
                <a16:creationId xmlns:a16="http://schemas.microsoft.com/office/drawing/2014/main" id="{5696B508-7BDD-1C70-8C5B-44DEFC59CD2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686" r="4" b="6916"/>
          <a:stretch>
            <a:fillRect/>
          </a:stretch>
        </p:blipFill>
        <p:spPr>
          <a:xfrm>
            <a:off x="4032902" y="3428999"/>
            <a:ext cx="4083839" cy="3446819"/>
          </a:xfrm>
          <a:prstGeom prst="rect">
            <a:avLst/>
          </a:prstGeom>
        </p:spPr>
      </p:pic>
      <p:pic>
        <p:nvPicPr>
          <p:cNvPr id="7" name="Afbeelding 6" descr="Middle-Eastern Medieval Warrior with Detailed Helmet and Sword | AI Art Generator | Easy-Peasy.AI">
            <a:extLst>
              <a:ext uri="{FF2B5EF4-FFF2-40B4-BE49-F238E27FC236}">
                <a16:creationId xmlns:a16="http://schemas.microsoft.com/office/drawing/2014/main" id="{F6650115-36AA-FF11-77B3-5A88A11E9FE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957" r="-2" b="6853"/>
          <a:stretch>
            <a:fillRect/>
          </a:stretch>
        </p:blipFill>
        <p:spPr>
          <a:xfrm>
            <a:off x="4032902" y="1658"/>
            <a:ext cx="4083839" cy="3438124"/>
          </a:xfrm>
          <a:prstGeom prst="rect">
            <a:avLst/>
          </a:prstGeom>
        </p:spPr>
      </p:pic>
      <p:pic>
        <p:nvPicPr>
          <p:cNvPr id="4" name="Afbeelding 3" descr="The Odyssey [2026]">
            <a:extLst>
              <a:ext uri="{FF2B5EF4-FFF2-40B4-BE49-F238E27FC236}">
                <a16:creationId xmlns:a16="http://schemas.microsoft.com/office/drawing/2014/main" id="{7F226F39-2E9F-97FF-3CAD-90871F391F8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480" r="4" b="13122"/>
          <a:stretch>
            <a:fillRect/>
          </a:stretch>
        </p:blipFill>
        <p:spPr>
          <a:xfrm>
            <a:off x="8116741" y="3428999"/>
            <a:ext cx="4083837" cy="3446819"/>
          </a:xfrm>
          <a:prstGeom prst="rect">
            <a:avLst/>
          </a:prstGeom>
        </p:spPr>
      </p:pic>
      <p:pic>
        <p:nvPicPr>
          <p:cNvPr id="5" name="Afbeelding 4" descr="X-Men: First Class' Star Michael Fassbender: 5 Things to Know About the  Actor">
            <a:extLst>
              <a:ext uri="{FF2B5EF4-FFF2-40B4-BE49-F238E27FC236}">
                <a16:creationId xmlns:a16="http://schemas.microsoft.com/office/drawing/2014/main" id="{218BCACD-6869-6239-0A8F-076AD4D31FE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5867" r="17321" b="3"/>
          <a:stretch>
            <a:fillRect/>
          </a:stretch>
        </p:blipFill>
        <p:spPr>
          <a:xfrm>
            <a:off x="8116741" y="1658"/>
            <a:ext cx="4083839" cy="343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748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333EDA0D-F54B-48BB-9910-7DB6A5FBA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E3A73256-0EB9-4289-A040-E77C05B42F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0"/>
            <a:ext cx="12192000" cy="2395820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84FE2E0-0356-4DC9-A129-5C677E5BBF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080500" y="6"/>
            <a:ext cx="3111498" cy="2835780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AF9516E-11D6-4EBA-B6FD-722514EE95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"/>
            <a:ext cx="12192000" cy="2395815"/>
          </a:xfrm>
          <a:prstGeom prst="rect">
            <a:avLst/>
          </a:prstGeom>
          <a:gradFill>
            <a:gsLst>
              <a:gs pos="3900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72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1E68CD86-EBCA-4577-B9FD-960CCEE8C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26042" y="9496"/>
            <a:ext cx="11765956" cy="2376835"/>
          </a:xfrm>
          <a:prstGeom prst="rect">
            <a:avLst/>
          </a:prstGeom>
          <a:gradFill>
            <a:gsLst>
              <a:gs pos="0">
                <a:srgbClr val="000000">
                  <a:alpha val="8000"/>
                </a:srgbClr>
              </a:gs>
              <a:gs pos="76000">
                <a:schemeClr val="accent1">
                  <a:lumMod val="75000"/>
                  <a:alpha val="2200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657D6F7-5399-42F0-13A3-A003659A4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365125"/>
            <a:ext cx="9748522" cy="1325563"/>
          </a:xfrm>
        </p:spPr>
        <p:txBody>
          <a:bodyPr>
            <a:normAutofit/>
          </a:bodyPr>
          <a:lstStyle/>
          <a:p>
            <a:r>
              <a:rPr lang="nl-BE" sz="4000">
                <a:solidFill>
                  <a:srgbClr val="FFFFFF"/>
                </a:solidFill>
              </a:rPr>
              <a:t>de actrice is die de godin Athena vertolkt …</a:t>
            </a:r>
          </a:p>
        </p:txBody>
      </p:sp>
      <p:pic>
        <p:nvPicPr>
          <p:cNvPr id="5" name="Afbeelding 4" descr="Alexandra Daddario: The Modern Goddess of Greek Mythology">
            <a:extLst>
              <a:ext uri="{FF2B5EF4-FFF2-40B4-BE49-F238E27FC236}">
                <a16:creationId xmlns:a16="http://schemas.microsoft.com/office/drawing/2014/main" id="{13F2EBF4-51BA-DC6F-2C7E-675051AB32B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6" b="-6"/>
          <a:stretch>
            <a:fillRect/>
          </a:stretch>
        </p:blipFill>
        <p:spPr>
          <a:xfrm>
            <a:off x="1045013" y="1824895"/>
            <a:ext cx="2282932" cy="2282932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</p:spPr>
      </p:pic>
      <p:pic>
        <p:nvPicPr>
          <p:cNvPr id="7" name="Afbeelding 6" descr="Disney's Percy Jackson and the Olympians' Adds Andra Day as Athena">
            <a:extLst>
              <a:ext uri="{FF2B5EF4-FFF2-40B4-BE49-F238E27FC236}">
                <a16:creationId xmlns:a16="http://schemas.microsoft.com/office/drawing/2014/main" id="{C35E8955-756D-E199-7FD0-A7DB1C33CEC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2751" r="20997" b="-4"/>
          <a:stretch>
            <a:fillRect/>
          </a:stretch>
        </p:blipFill>
        <p:spPr>
          <a:xfrm>
            <a:off x="3650350" y="1816875"/>
            <a:ext cx="2282932" cy="2282932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</p:spPr>
      </p:pic>
      <p:pic>
        <p:nvPicPr>
          <p:cNvPr id="4" name="Afbeelding 3" descr="Zendaya's Athena Role In The Odyssey Perfectly Continues A Decades-Long  Nolan Trend">
            <a:extLst>
              <a:ext uri="{FF2B5EF4-FFF2-40B4-BE49-F238E27FC236}">
                <a16:creationId xmlns:a16="http://schemas.microsoft.com/office/drawing/2014/main" id="{22DE33C3-4BC5-F00F-297A-4DD0C260FF8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1188" r="11309" b="-4"/>
          <a:stretch>
            <a:fillRect/>
          </a:stretch>
        </p:blipFill>
        <p:spPr>
          <a:xfrm>
            <a:off x="6292739" y="1816875"/>
            <a:ext cx="2282932" cy="2282932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</p:spPr>
      </p:pic>
      <p:pic>
        <p:nvPicPr>
          <p:cNvPr id="6" name="Afbeelding 5" descr="Kate Upton Plays Goddess Athena in New Mobile Game Ad - GreekReporter.com">
            <a:extLst>
              <a:ext uri="{FF2B5EF4-FFF2-40B4-BE49-F238E27FC236}">
                <a16:creationId xmlns:a16="http://schemas.microsoft.com/office/drawing/2014/main" id="{ACB34429-6DED-67AC-754E-7E60BC8AF80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4500" r="17749" b="-1"/>
          <a:stretch>
            <a:fillRect/>
          </a:stretch>
        </p:blipFill>
        <p:spPr>
          <a:xfrm>
            <a:off x="8894647" y="1831520"/>
            <a:ext cx="2282932" cy="2282932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8F689D5-2F4C-63F0-E9D2-08DA52BDD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8" y="4503762"/>
            <a:ext cx="9748523" cy="1727792"/>
          </a:xfrm>
        </p:spPr>
        <p:txBody>
          <a:bodyPr anchor="ctr">
            <a:normAutofit/>
          </a:bodyPr>
          <a:lstStyle/>
          <a:p>
            <a:endParaRPr lang="nl-BE" sz="2000"/>
          </a:p>
        </p:txBody>
      </p:sp>
    </p:spTree>
    <p:extLst>
      <p:ext uri="{BB962C8B-B14F-4D97-AF65-F5344CB8AC3E}">
        <p14:creationId xmlns:p14="http://schemas.microsoft.com/office/powerpoint/2010/main" val="2726080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98F3DEE-0E56-499F-AFAE-C2DA7C2C81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B9C452-2C6E-4D52-8FC7-669291EE9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4E1CC44-1B7F-472B-B668-B4F2F4723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5BAD077-4A41-458D-9909-1A108699E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6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1FC21CE-01FD-49CC-BAFC-06F38B34B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434" y="0"/>
            <a:ext cx="4303422" cy="1575461"/>
          </a:xfrm>
          <a:prstGeom prst="rect">
            <a:avLst/>
          </a:prstGeom>
          <a:gradFill>
            <a:gsLst>
              <a:gs pos="0">
                <a:schemeClr val="accent1">
                  <a:alpha val="17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ECB3885-BE25-4038-B5D0-9A14464A2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4" y="321728"/>
            <a:ext cx="6999883" cy="96795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>
                <a:solidFill>
                  <a:srgbClr val="FFFFFF"/>
                </a:solidFill>
              </a:rPr>
              <a:t>de actrice is die de geduldige Penelope vertolkt….</a:t>
            </a:r>
          </a:p>
        </p:txBody>
      </p:sp>
      <p:pic>
        <p:nvPicPr>
          <p:cNvPr id="5" name="Tijdelijke aanduiding voor inhoud 4" descr="De hotste Hollywood actrices | Nieuwsblad">
            <a:extLst>
              <a:ext uri="{FF2B5EF4-FFF2-40B4-BE49-F238E27FC236}">
                <a16:creationId xmlns:a16="http://schemas.microsoft.com/office/drawing/2014/main" id="{B6CA323E-D6BD-3B4D-FE40-59F43F8398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80689" y="2391598"/>
            <a:ext cx="2490796" cy="3622976"/>
          </a:xfrm>
          <a:prstGeom prst="rect">
            <a:avLst/>
          </a:prstGeom>
        </p:spPr>
      </p:pic>
      <p:pic>
        <p:nvPicPr>
          <p:cNvPr id="6" name="Afbeelding 5" descr="Anne Hathaway - Actress">
            <a:extLst>
              <a:ext uri="{FF2B5EF4-FFF2-40B4-BE49-F238E27FC236}">
                <a16:creationId xmlns:a16="http://schemas.microsoft.com/office/drawing/2014/main" id="{E9E563B0-2548-0FD6-FBA3-0DA17D6376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9929" y="2540058"/>
            <a:ext cx="2494544" cy="3326058"/>
          </a:xfrm>
          <a:prstGeom prst="rect">
            <a:avLst/>
          </a:prstGeom>
        </p:spPr>
      </p:pic>
      <p:pic>
        <p:nvPicPr>
          <p:cNvPr id="7" name="Afbeelding 6" descr="Samantha Morton on THAT pig scene in The Odyssey: 'I wanted it to be very  sensual' | South China Morning Post">
            <a:extLst>
              <a:ext uri="{FF2B5EF4-FFF2-40B4-BE49-F238E27FC236}">
                <a16:creationId xmlns:a16="http://schemas.microsoft.com/office/drawing/2014/main" id="{983C7412-9D0F-9490-1637-F211CCD817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9169" y="3367741"/>
            <a:ext cx="2502912" cy="1670693"/>
          </a:xfrm>
          <a:prstGeom prst="rect">
            <a:avLst/>
          </a:prstGeom>
        </p:spPr>
      </p:pic>
      <p:pic>
        <p:nvPicPr>
          <p:cNvPr id="4" name="Afbeelding 3" descr="De slechtste en de beste actrice van Hollywood | De Standaard">
            <a:extLst>
              <a:ext uri="{FF2B5EF4-FFF2-40B4-BE49-F238E27FC236}">
                <a16:creationId xmlns:a16="http://schemas.microsoft.com/office/drawing/2014/main" id="{8EA095D3-2C58-C256-C5EC-B3DF12C597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15350" y="2545530"/>
            <a:ext cx="2502910" cy="331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286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1">
            <a:extLst>
              <a:ext uri="{FF2B5EF4-FFF2-40B4-BE49-F238E27FC236}">
                <a16:creationId xmlns:a16="http://schemas.microsoft.com/office/drawing/2014/main" id="{398F3DEE-0E56-499F-AFAE-C2DA7C2C81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C32A21FE-C56B-42B6-82D1-D3F0C4A47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11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4BE011A-C166-4E7B-A300-1867673808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7200" y="8482"/>
            <a:ext cx="3568276" cy="6858000"/>
          </a:xfrm>
          <a:prstGeom prst="rect">
            <a:avLst/>
          </a:prstGeom>
          <a:gradFill>
            <a:gsLst>
              <a:gs pos="0">
                <a:schemeClr val="accent1">
                  <a:alpha val="32000"/>
                </a:schemeClr>
              </a:gs>
              <a:gs pos="7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1261A9AF-2897-4CFD-9D9D-17105C8A2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E0FF80E-E4D5-B26D-034A-1E1E52866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08" y="1282890"/>
            <a:ext cx="2951168" cy="27568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3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het gevaarlijke zeemonster Scylla afbeeldt…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5E56EF-ADF6-479C-99B3-ADDDE69597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83596" y="3602565"/>
            <a:ext cx="2469272" cy="4040742"/>
          </a:xfrm>
          <a:prstGeom prst="rect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Afbeelding 4" descr="The Odyssey (1997 Miniseries) DVD | PHYSICAL MEDIA LIVES AT . . .">
            <a:extLst>
              <a:ext uri="{FF2B5EF4-FFF2-40B4-BE49-F238E27FC236}">
                <a16:creationId xmlns:a16="http://schemas.microsoft.com/office/drawing/2014/main" id="{A640D6E5-607D-594D-D026-9A90E8627A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82" r="11323" b="4"/>
          <a:stretch>
            <a:fillRect/>
          </a:stretch>
        </p:blipFill>
        <p:spPr>
          <a:xfrm>
            <a:off x="4032902" y="3428999"/>
            <a:ext cx="4083839" cy="3446819"/>
          </a:xfrm>
          <a:prstGeom prst="rect">
            <a:avLst/>
          </a:prstGeom>
        </p:spPr>
      </p:pic>
      <p:pic>
        <p:nvPicPr>
          <p:cNvPr id="4" name="Afbeelding 3" descr="Hot take: I like Scylla's design : r/TheOdysseyMovie">
            <a:extLst>
              <a:ext uri="{FF2B5EF4-FFF2-40B4-BE49-F238E27FC236}">
                <a16:creationId xmlns:a16="http://schemas.microsoft.com/office/drawing/2014/main" id="{2F8697E2-889F-03EA-1A09-8834008ECC8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3190" b="-4"/>
          <a:stretch>
            <a:fillRect/>
          </a:stretch>
        </p:blipFill>
        <p:spPr>
          <a:xfrm>
            <a:off x="4032902" y="1658"/>
            <a:ext cx="4083839" cy="3438124"/>
          </a:xfrm>
          <a:prstGeom prst="rect">
            <a:avLst/>
          </a:prstGeom>
        </p:spPr>
      </p:pic>
      <p:pic>
        <p:nvPicPr>
          <p:cNvPr id="7" name="Afbeelding 6" descr="Scylla image gallery | Wikizilla, the kaiju encyclopedia">
            <a:extLst>
              <a:ext uri="{FF2B5EF4-FFF2-40B4-BE49-F238E27FC236}">
                <a16:creationId xmlns:a16="http://schemas.microsoft.com/office/drawing/2014/main" id="{800E39D5-2E84-1F90-11CF-2D77F46DE3F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7623" r="19879" b="2"/>
          <a:stretch>
            <a:fillRect/>
          </a:stretch>
        </p:blipFill>
        <p:spPr>
          <a:xfrm>
            <a:off x="8116741" y="3428999"/>
            <a:ext cx="4083837" cy="3446819"/>
          </a:xfrm>
          <a:prstGeom prst="rect">
            <a:avLst/>
          </a:prstGeom>
        </p:spPr>
      </p:pic>
      <p:pic>
        <p:nvPicPr>
          <p:cNvPr id="6" name="Afbeelding 5" descr="Would this tree have pierced godzilla? : r/Monsterverse">
            <a:extLst>
              <a:ext uri="{FF2B5EF4-FFF2-40B4-BE49-F238E27FC236}">
                <a16:creationId xmlns:a16="http://schemas.microsoft.com/office/drawing/2014/main" id="{B571640C-02EB-0012-27AC-52C61010F0D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9215" r="18223" b="-2"/>
          <a:stretch>
            <a:fillRect/>
          </a:stretch>
        </p:blipFill>
        <p:spPr>
          <a:xfrm>
            <a:off x="8116741" y="1658"/>
            <a:ext cx="4083839" cy="343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889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98F3DEE-0E56-499F-AFAE-C2DA7C2C81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Afbeelding 5" descr="Discover 60 Ugly Actors and famous faces portraits ideas | stanley holloway, eugene pallette, william dafoe portrait and more">
            <a:extLst>
              <a:ext uri="{FF2B5EF4-FFF2-40B4-BE49-F238E27FC236}">
                <a16:creationId xmlns:a16="http://schemas.microsoft.com/office/drawing/2014/main" id="{473A01CB-C8BE-5E5B-5E86-F8E04CCC85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74" b="13674"/>
          <a:stretch>
            <a:fillRect/>
          </a:stretch>
        </p:blipFill>
        <p:spPr>
          <a:xfrm>
            <a:off x="-2" y="10"/>
            <a:ext cx="4056982" cy="4469306"/>
          </a:xfrm>
          <a:prstGeom prst="rect">
            <a:avLst/>
          </a:prstGeom>
        </p:spPr>
      </p:pic>
      <p:pic>
        <p:nvPicPr>
          <p:cNvPr id="4" name="Afbeelding 3" descr="Bill Irwin, the voice and puppeteer behind TARS in Interstellar, physically  played the Cyclops Polyphemus in Christopher Nolan's The Odyssey. Irwin  performed the character in full-body makeup, while some scenes also used">
            <a:extLst>
              <a:ext uri="{FF2B5EF4-FFF2-40B4-BE49-F238E27FC236}">
                <a16:creationId xmlns:a16="http://schemas.microsoft.com/office/drawing/2014/main" id="{AC35CA8C-4908-4CF5-981C-46D2CC0959A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964" b="46964"/>
          <a:stretch>
            <a:fillRect/>
          </a:stretch>
        </p:blipFill>
        <p:spPr>
          <a:xfrm>
            <a:off x="8115283" y="4462444"/>
            <a:ext cx="4076715" cy="2395556"/>
          </a:xfrm>
          <a:prstGeom prst="rect">
            <a:avLst/>
          </a:prstGeom>
        </p:spPr>
      </p:pic>
      <p:pic>
        <p:nvPicPr>
          <p:cNvPr id="5" name="Tijdelijke aanduiding voor inhoud 4" descr="Some of the ugliest actors and actresses in Hollywood">
            <a:extLst>
              <a:ext uri="{FF2B5EF4-FFF2-40B4-BE49-F238E27FC236}">
                <a16:creationId xmlns:a16="http://schemas.microsoft.com/office/drawing/2014/main" id="{279D16D3-2F75-058C-2A28-A410EBC552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rcRect r="2" b="24357"/>
          <a:stretch>
            <a:fillRect/>
          </a:stretch>
        </p:blipFill>
        <p:spPr>
          <a:xfrm>
            <a:off x="8115283" y="-1"/>
            <a:ext cx="4076717" cy="4469316"/>
          </a:xfrm>
          <a:prstGeom prst="rect">
            <a:avLst/>
          </a:prstGeom>
        </p:spPr>
      </p:pic>
      <p:pic>
        <p:nvPicPr>
          <p:cNvPr id="7" name="Afbeelding 6" descr="Ugliest Actors of All-Time">
            <a:extLst>
              <a:ext uri="{FF2B5EF4-FFF2-40B4-BE49-F238E27FC236}">
                <a16:creationId xmlns:a16="http://schemas.microsoft.com/office/drawing/2014/main" id="{91DE9728-4E94-60E0-4755-A3E2718632D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3888" r="3" b="24890"/>
          <a:stretch>
            <a:fillRect/>
          </a:stretch>
        </p:blipFill>
        <p:spPr>
          <a:xfrm>
            <a:off x="4056980" y="-1"/>
            <a:ext cx="4063088" cy="446931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4054751-1972-4218-A5AC-06366AB23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462444"/>
            <a:ext cx="8115290" cy="2395556"/>
          </a:xfrm>
          <a:prstGeom prst="rect">
            <a:avLst/>
          </a:prstGeom>
          <a:gradFill>
            <a:gsLst>
              <a:gs pos="10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F16F31-4871-4294-AA34-E451DD4CD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664" y="4462444"/>
            <a:ext cx="8115285" cy="2395556"/>
          </a:xfrm>
          <a:prstGeom prst="rect">
            <a:avLst/>
          </a:prstGeom>
          <a:gradFill>
            <a:gsLst>
              <a:gs pos="7000">
                <a:srgbClr val="000000">
                  <a:alpha val="44000"/>
                </a:srgbClr>
              </a:gs>
              <a:gs pos="67000">
                <a:schemeClr val="accent1">
                  <a:lumMod val="7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BD3FB0A-8C48-462D-82B4-C52CDB3F07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5280991"/>
            <a:ext cx="8115283" cy="1575508"/>
          </a:xfrm>
          <a:prstGeom prst="rect">
            <a:avLst/>
          </a:prstGeom>
          <a:gradFill>
            <a:gsLst>
              <a:gs pos="40000">
                <a:srgbClr val="000000">
                  <a:alpha val="0"/>
                </a:srgbClr>
              </a:gs>
              <a:gs pos="100000">
                <a:schemeClr val="accent1">
                  <a:alpha val="23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9426ED2-9F35-F581-7AA0-0F9ECFF3D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08" y="4777524"/>
            <a:ext cx="6863410" cy="111391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 </a:t>
            </a:r>
            <a:r>
              <a:rPr lang="en-US" sz="3700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acteur</a:t>
            </a:r>
            <a:r>
              <a:rPr lang="en-US" sz="3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is die </a:t>
            </a:r>
            <a:r>
              <a:rPr lang="en-US" sz="3700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rol</a:t>
            </a:r>
            <a:r>
              <a:rPr lang="en-US" sz="3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van </a:t>
            </a:r>
            <a:r>
              <a:rPr lang="en-US" sz="3700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Polyfemos</a:t>
            </a:r>
            <a:r>
              <a:rPr lang="en-US" sz="3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op </a:t>
            </a:r>
            <a:r>
              <a:rPr lang="en-US" sz="3700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zich</a:t>
            </a:r>
            <a:r>
              <a:rPr lang="en-US" sz="3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neemt</a:t>
            </a:r>
            <a:endParaRPr lang="en-US" sz="37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632495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98F3DEE-0E56-499F-AFAE-C2DA7C2C81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Afbeelding 5" descr="Odysseus by AI Odysseus, the clever king of Ithaca, is a hero in Greek mythology known for his intelligence and cunning. After the Trojan War, he faced a 10-year journey home filled">
            <a:extLst>
              <a:ext uri="{FF2B5EF4-FFF2-40B4-BE49-F238E27FC236}">
                <a16:creationId xmlns:a16="http://schemas.microsoft.com/office/drawing/2014/main" id="{1C70579B-C8D4-D9AF-41B7-DD992144DFA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" b="12146"/>
          <a:stretch>
            <a:fillRect/>
          </a:stretch>
        </p:blipFill>
        <p:spPr>
          <a:xfrm>
            <a:off x="-2" y="10"/>
            <a:ext cx="4056982" cy="4469306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0CDD2712-D68D-4CA3-60E3-8E57671E19B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762" r="513" b="1"/>
          <a:stretch>
            <a:fillRect/>
          </a:stretch>
        </p:blipFill>
        <p:spPr>
          <a:xfrm>
            <a:off x="8115283" y="4462444"/>
            <a:ext cx="4076715" cy="2395556"/>
          </a:xfrm>
          <a:prstGeom prst="rect">
            <a:avLst/>
          </a:prstGeom>
        </p:spPr>
      </p:pic>
      <p:pic>
        <p:nvPicPr>
          <p:cNvPr id="8" name="Afbeelding 7" descr="I made Odysseus characters using AI">
            <a:extLst>
              <a:ext uri="{FF2B5EF4-FFF2-40B4-BE49-F238E27FC236}">
                <a16:creationId xmlns:a16="http://schemas.microsoft.com/office/drawing/2014/main" id="{EE18B853-AA97-E27E-E5F7-C3EF588FE2C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18" r="7764" b="-3"/>
          <a:stretch>
            <a:fillRect/>
          </a:stretch>
        </p:blipFill>
        <p:spPr>
          <a:xfrm>
            <a:off x="8115283" y="-1"/>
            <a:ext cx="4076717" cy="4469316"/>
          </a:xfrm>
          <a:prstGeom prst="rect">
            <a:avLst/>
          </a:prstGeom>
        </p:spPr>
      </p:pic>
      <p:pic>
        <p:nvPicPr>
          <p:cNvPr id="9" name="Afbeelding 8" descr="Odysseus: The Fall Creators on Making AI-Generated Movie in Just Months">
            <a:extLst>
              <a:ext uri="{FF2B5EF4-FFF2-40B4-BE49-F238E27FC236}">
                <a16:creationId xmlns:a16="http://schemas.microsoft.com/office/drawing/2014/main" id="{61CAFAC1-8745-8007-A382-3D5B99343BA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1659" r="17659"/>
          <a:stretch>
            <a:fillRect/>
          </a:stretch>
        </p:blipFill>
        <p:spPr>
          <a:xfrm>
            <a:off x="4056980" y="-1"/>
            <a:ext cx="4063088" cy="446931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4054751-1972-4218-A5AC-06366AB23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462444"/>
            <a:ext cx="8115290" cy="2395556"/>
          </a:xfrm>
          <a:prstGeom prst="rect">
            <a:avLst/>
          </a:prstGeom>
          <a:gradFill>
            <a:gsLst>
              <a:gs pos="10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3F16F31-4871-4294-AA34-E451DD4CD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664" y="4462444"/>
            <a:ext cx="8115285" cy="2395556"/>
          </a:xfrm>
          <a:prstGeom prst="rect">
            <a:avLst/>
          </a:prstGeom>
          <a:gradFill>
            <a:gsLst>
              <a:gs pos="7000">
                <a:srgbClr val="000000">
                  <a:alpha val="44000"/>
                </a:srgbClr>
              </a:gs>
              <a:gs pos="67000">
                <a:schemeClr val="accent1">
                  <a:lumMod val="7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BD3FB0A-8C48-462D-82B4-C52CDB3F07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5280991"/>
            <a:ext cx="8115283" cy="1575508"/>
          </a:xfrm>
          <a:prstGeom prst="rect">
            <a:avLst/>
          </a:prstGeom>
          <a:gradFill>
            <a:gsLst>
              <a:gs pos="40000">
                <a:srgbClr val="000000">
                  <a:alpha val="0"/>
                </a:srgbClr>
              </a:gs>
              <a:gs pos="100000">
                <a:schemeClr val="accent1">
                  <a:alpha val="23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50622BC-3C76-F667-C0C5-9D863547D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08" y="4777524"/>
            <a:ext cx="6863410" cy="111391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die het AI </a:t>
            </a:r>
            <a:r>
              <a:rPr lang="en-US" sz="25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beeld</a:t>
            </a:r>
            <a:r>
              <a:rPr lang="en-US" sz="2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van Odysseus </a:t>
            </a:r>
            <a:r>
              <a:rPr lang="en-US" sz="25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afbeeldt</a:t>
            </a:r>
            <a:r>
              <a:rPr lang="en-US" sz="2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5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zoals</a:t>
            </a:r>
            <a:r>
              <a:rPr lang="en-US" sz="2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Elon Musk het via AI (Grok) </a:t>
            </a:r>
            <a:r>
              <a:rPr lang="en-US" sz="25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heeft</a:t>
            </a:r>
            <a:r>
              <a:rPr lang="en-US" sz="2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laten </a:t>
            </a:r>
            <a:r>
              <a:rPr lang="en-US" sz="25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opmaken</a:t>
            </a:r>
            <a:r>
              <a:rPr lang="en-US" sz="2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90441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603</Words>
  <Application>Microsoft Office PowerPoint</Application>
  <PresentationFormat>Breedbeeld</PresentationFormat>
  <Paragraphs>67</Paragraphs>
  <Slides>22</Slides>
  <Notes>14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22</vt:i4>
      </vt:variant>
    </vt:vector>
  </HeadingPairs>
  <TitlesOfParts>
    <vt:vector size="27" baseType="lpstr">
      <vt:lpstr>Aptos</vt:lpstr>
      <vt:lpstr>Aptos Display</vt:lpstr>
      <vt:lpstr>Arial</vt:lpstr>
      <vt:lpstr>Calibri</vt:lpstr>
      <vt:lpstr>Kantoorthema</vt:lpstr>
      <vt:lpstr>PowerPoint-presentatie</vt:lpstr>
      <vt:lpstr>Fragment uit Terzake (14 juli 2026):</vt:lpstr>
      <vt:lpstr>1) Selecteer de juiste afbeelding die …</vt:lpstr>
      <vt:lpstr>PowerPoint-presentatie</vt:lpstr>
      <vt:lpstr>de actrice is die de godin Athena vertolkt …</vt:lpstr>
      <vt:lpstr>de actrice is die de geduldige Penelope vertolkt….</vt:lpstr>
      <vt:lpstr>het gevaarlijke zeemonster Scylla afbeeldt…</vt:lpstr>
      <vt:lpstr>de acteur is die rol van Polyfemos op zich neemt</vt:lpstr>
      <vt:lpstr>die het AI beeld van Odysseus afbeeldt zoals Elon Musk het via AI (Grok) heeft laten opmaken.</vt:lpstr>
      <vt:lpstr>het paard van Troje in de film van Nolan afbeeldt </vt:lpstr>
      <vt:lpstr>2) Waar of niet waar …</vt:lpstr>
      <vt:lpstr>De opnames voor de film vonden plaats in maar liefst 10 landen, van Schotland en Marokko tot Ijsland.</vt:lpstr>
      <vt:lpstr>PowerPoint-presentatie</vt:lpstr>
      <vt:lpstr>De cycloopmythe gaat terug tot het paleolithicum met afbeeldingen als deze ‘bisonman’ uit ZW-Frankrijk.</vt:lpstr>
      <vt:lpstr>De vaste stand-in voor Matt Damon (Odysseus) was een vrouw …</vt:lpstr>
      <vt:lpstr>PowerPoint-presentatie</vt:lpstr>
      <vt:lpstr>Kinepolis Brussel is één van de 41 filmzalen ter wereld waar je Nolans film in analoog IMAX-formaat kan zien op een scherm van 28 meter breed en 19 meter hoog. De tickets zijn dan ook tot eind december al uitverkocht.</vt:lpstr>
      <vt:lpstr>De regisseur heeft een patent op het draaien van films met een vreemde chronologie …</vt:lpstr>
      <vt:lpstr>3) Sorteer chronologisch</vt:lpstr>
      <vt:lpstr>Vroegere verfilmingen van de Odyssee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George Pieter</dc:creator>
  <cp:lastModifiedBy>Vandamme Liselot</cp:lastModifiedBy>
  <cp:revision>1</cp:revision>
  <dcterms:created xsi:type="dcterms:W3CDTF">2026-08-28T12:02:28Z</dcterms:created>
  <dcterms:modified xsi:type="dcterms:W3CDTF">2026-09-02T08:50:19Z</dcterms:modified>
</cp:coreProperties>
</file>