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A4A_8814F057.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4" r:id="rId4"/>
    <p:sldMasterId id="2147483841" r:id="rId5"/>
    <p:sldMasterId id="2147483865" r:id="rId6"/>
  </p:sldMasterIdLst>
  <p:notesMasterIdLst>
    <p:notesMasterId r:id="rId29"/>
  </p:notesMasterIdLst>
  <p:handoutMasterIdLst>
    <p:handoutMasterId r:id="rId30"/>
  </p:handoutMasterIdLst>
  <p:sldIdLst>
    <p:sldId id="2618" r:id="rId7"/>
    <p:sldId id="2623" r:id="rId8"/>
    <p:sldId id="2617" r:id="rId9"/>
    <p:sldId id="2573" r:id="rId10"/>
    <p:sldId id="2621" r:id="rId11"/>
    <p:sldId id="2620" r:id="rId12"/>
    <p:sldId id="2575" r:id="rId13"/>
    <p:sldId id="2647" r:id="rId14"/>
    <p:sldId id="2648" r:id="rId15"/>
    <p:sldId id="2649" r:id="rId16"/>
    <p:sldId id="2650" r:id="rId17"/>
    <p:sldId id="2651" r:id="rId18"/>
    <p:sldId id="2664" r:id="rId19"/>
    <p:sldId id="2652" r:id="rId20"/>
    <p:sldId id="2632" r:id="rId21"/>
    <p:sldId id="2639" r:id="rId22"/>
    <p:sldId id="2668" r:id="rId23"/>
    <p:sldId id="2634" r:id="rId24"/>
    <p:sldId id="2633" r:id="rId25"/>
    <p:sldId id="2670" r:id="rId26"/>
    <p:sldId id="2672" r:id="rId27"/>
    <p:sldId id="2671" r:id="rId28"/>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F9FBD02-1850-AA0A-B767-1A5968768128}" name="Saar Deleu" initials="SD" userId="S::saar.deleu@katholiekonderwijs.vlaanderen::5a9477cf-1426-4451-b57d-da48280c7926" providerId="AD"/>
  <p188:author id="{71D931B9-B96E-5196-B1CA-B5C6F342A586}" name="Jolien Dewaegeneere" initials="JD" userId="S::jolien.dewaegeneere@katholiekonderwijs.vlaanderen::b6b98d41-caaf-4ddf-b1f5-0fd4faf428c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E2081"/>
    <a:srgbClr val="E9DBE9"/>
    <a:srgbClr val="B2B27E"/>
    <a:srgbClr val="A8AF37"/>
    <a:srgbClr val="EC7D23"/>
    <a:srgbClr val="2D3E4E"/>
    <a:srgbClr val="4CBCC5"/>
    <a:srgbClr val="9A1C6A"/>
    <a:srgbClr val="E8ECF0"/>
    <a:srgbClr val="DEF3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863206-0FC1-114C-7C3D-D109C6917BA3}" v="38" dt="2025-04-01T07:40:38.332"/>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viewProps" Target="viewProps.xml"/><Relationship Id="rId37"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handoutMaster" Target="handoutMasters/handoutMaster1.xml"/><Relationship Id="rId35" Type="http://schemas.microsoft.com/office/2016/11/relationships/changesInfo" Target="changesInfos/changesInfo1.xml"/><Relationship Id="rId8" Type="http://schemas.openxmlformats.org/officeDocument/2006/relationships/slide" Target="slides/slide2.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lien Dewaegeneere" userId="S::jolien.dewaegeneere@katholiekonderwijs.vlaanderen::b6b98d41-caaf-4ddf-b1f5-0fd4faf428cf" providerId="AD" clId="Web-{91C19035-818A-424D-82BE-03D5A0553C81}"/>
    <pc:docChg chg="addSld delSld modSld">
      <pc:chgData name="Jolien Dewaegeneere" userId="S::jolien.dewaegeneere@katholiekonderwijs.vlaanderen::b6b98d41-caaf-4ddf-b1f5-0fd4faf428cf" providerId="AD" clId="Web-{91C19035-818A-424D-82BE-03D5A0553C81}" dt="2024-10-18T12:33:46.688" v="315" actId="20577"/>
      <pc:docMkLst>
        <pc:docMk/>
      </pc:docMkLst>
      <pc:sldChg chg="modSp">
        <pc:chgData name="Jolien Dewaegeneere" userId="S::jolien.dewaegeneere@katholiekonderwijs.vlaanderen::b6b98d41-caaf-4ddf-b1f5-0fd4faf428cf" providerId="AD" clId="Web-{91C19035-818A-424D-82BE-03D5A0553C81}" dt="2024-10-18T11:57:26.303" v="70" actId="20577"/>
        <pc:sldMkLst>
          <pc:docMk/>
          <pc:sldMk cId="4198561225" sldId="277"/>
        </pc:sldMkLst>
      </pc:sldChg>
      <pc:sldChg chg="modSp">
        <pc:chgData name="Jolien Dewaegeneere" userId="S::jolien.dewaegeneere@katholiekonderwijs.vlaanderen::b6b98d41-caaf-4ddf-b1f5-0fd4faf428cf" providerId="AD" clId="Web-{91C19035-818A-424D-82BE-03D5A0553C81}" dt="2024-10-18T11:56:16.693" v="68"/>
        <pc:sldMkLst>
          <pc:docMk/>
          <pc:sldMk cId="2690166357" sldId="279"/>
        </pc:sldMkLst>
      </pc:sldChg>
      <pc:sldChg chg="modSp">
        <pc:chgData name="Jolien Dewaegeneere" userId="S::jolien.dewaegeneere@katholiekonderwijs.vlaanderen::b6b98d41-caaf-4ddf-b1f5-0fd4faf428cf" providerId="AD" clId="Web-{91C19035-818A-424D-82BE-03D5A0553C81}" dt="2024-10-18T11:58:16.148" v="75" actId="20577"/>
        <pc:sldMkLst>
          <pc:docMk/>
          <pc:sldMk cId="2619871121" sldId="2565"/>
        </pc:sldMkLst>
      </pc:sldChg>
      <pc:sldChg chg="modSp">
        <pc:chgData name="Jolien Dewaegeneere" userId="S::jolien.dewaegeneere@katholiekonderwijs.vlaanderen::b6b98d41-caaf-4ddf-b1f5-0fd4faf428cf" providerId="AD" clId="Web-{91C19035-818A-424D-82BE-03D5A0553C81}" dt="2024-10-18T12:33:46.688" v="315" actId="20577"/>
        <pc:sldMkLst>
          <pc:docMk/>
          <pc:sldMk cId="2430049276" sldId="2568"/>
        </pc:sldMkLst>
      </pc:sldChg>
      <pc:sldChg chg="modSp">
        <pc:chgData name="Jolien Dewaegeneere" userId="S::jolien.dewaegeneere@katholiekonderwijs.vlaanderen::b6b98d41-caaf-4ddf-b1f5-0fd4faf428cf" providerId="AD" clId="Web-{91C19035-818A-424D-82BE-03D5A0553C81}" dt="2024-10-18T12:05:31.500" v="83" actId="20577"/>
        <pc:sldMkLst>
          <pc:docMk/>
          <pc:sldMk cId="1069677978" sldId="2573"/>
        </pc:sldMkLst>
      </pc:sldChg>
      <pc:sldChg chg="modSp">
        <pc:chgData name="Jolien Dewaegeneere" userId="S::jolien.dewaegeneere@katholiekonderwijs.vlaanderen::b6b98d41-caaf-4ddf-b1f5-0fd4faf428cf" providerId="AD" clId="Web-{91C19035-818A-424D-82BE-03D5A0553C81}" dt="2024-10-18T12:06:12.907" v="86" actId="20577"/>
        <pc:sldMkLst>
          <pc:docMk/>
          <pc:sldMk cId="735405452" sldId="2574"/>
        </pc:sldMkLst>
      </pc:sldChg>
      <pc:sldChg chg="addSp">
        <pc:chgData name="Jolien Dewaegeneere" userId="S::jolien.dewaegeneere@katholiekonderwijs.vlaanderen::b6b98d41-caaf-4ddf-b1f5-0fd4faf428cf" providerId="AD" clId="Web-{91C19035-818A-424D-82BE-03D5A0553C81}" dt="2024-10-18T12:07:14.971" v="87"/>
        <pc:sldMkLst>
          <pc:docMk/>
          <pc:sldMk cId="2584399720" sldId="2575"/>
        </pc:sldMkLst>
      </pc:sldChg>
      <pc:sldChg chg="modSp">
        <pc:chgData name="Jolien Dewaegeneere" userId="S::jolien.dewaegeneere@katholiekonderwijs.vlaanderen::b6b98d41-caaf-4ddf-b1f5-0fd4faf428cf" providerId="AD" clId="Web-{91C19035-818A-424D-82BE-03D5A0553C81}" dt="2024-10-18T12:15:40.887" v="100" actId="20577"/>
        <pc:sldMkLst>
          <pc:docMk/>
          <pc:sldMk cId="3102750265" sldId="2581"/>
        </pc:sldMkLst>
      </pc:sldChg>
      <pc:sldChg chg="modSp">
        <pc:chgData name="Jolien Dewaegeneere" userId="S::jolien.dewaegeneere@katholiekonderwijs.vlaanderen::b6b98d41-caaf-4ddf-b1f5-0fd4faf428cf" providerId="AD" clId="Web-{91C19035-818A-424D-82BE-03D5A0553C81}" dt="2024-10-18T12:20:55.221" v="106" actId="20577"/>
        <pc:sldMkLst>
          <pc:docMk/>
          <pc:sldMk cId="3620026066" sldId="2586"/>
        </pc:sldMkLst>
      </pc:sldChg>
      <pc:sldChg chg="add replId">
        <pc:chgData name="Jolien Dewaegeneere" userId="S::jolien.dewaegeneere@katholiekonderwijs.vlaanderen::b6b98d41-caaf-4ddf-b1f5-0fd4faf428cf" providerId="AD" clId="Web-{91C19035-818A-424D-82BE-03D5A0553C81}" dt="2024-10-18T12:03:53.264" v="76"/>
        <pc:sldMkLst>
          <pc:docMk/>
          <pc:sldMk cId="2800512589" sldId="2591"/>
        </pc:sldMkLst>
      </pc:sldChg>
      <pc:sldChg chg="new">
        <pc:chgData name="Jolien Dewaegeneere" userId="S::jolien.dewaegeneere@katholiekonderwijs.vlaanderen::b6b98d41-caaf-4ddf-b1f5-0fd4faf428cf" providerId="AD" clId="Web-{91C19035-818A-424D-82BE-03D5A0553C81}" dt="2024-10-18T12:08:16.722" v="90"/>
        <pc:sldMkLst>
          <pc:docMk/>
          <pc:sldMk cId="2154525857" sldId="2592"/>
        </pc:sldMkLst>
      </pc:sldChg>
      <pc:sldChg chg="new del">
        <pc:chgData name="Jolien Dewaegeneere" userId="S::jolien.dewaegeneere@katholiekonderwijs.vlaanderen::b6b98d41-caaf-4ddf-b1f5-0fd4faf428cf" providerId="AD" clId="Web-{91C19035-818A-424D-82BE-03D5A0553C81}" dt="2024-10-18T12:08:16.675" v="89"/>
        <pc:sldMkLst>
          <pc:docMk/>
          <pc:sldMk cId="4040174285" sldId="2592"/>
        </pc:sldMkLst>
      </pc:sldChg>
    </pc:docChg>
  </pc:docChgLst>
  <pc:docChgLst>
    <pc:chgData clId="Web-{8B863206-0FC1-114C-7C3D-D109C6917BA3}"/>
    <pc:docChg chg="delSld">
      <pc:chgData name="" userId="" providerId="" clId="Web-{8B863206-0FC1-114C-7C3D-D109C6917BA3}" dt="2025-04-01T07:35:20.023" v="1"/>
      <pc:docMkLst>
        <pc:docMk/>
      </pc:docMkLst>
      <pc:sldChg chg="del">
        <pc:chgData name="" userId="" providerId="" clId="Web-{8B863206-0FC1-114C-7C3D-D109C6917BA3}" dt="2025-04-01T07:35:19.242" v="0"/>
        <pc:sldMkLst>
          <pc:docMk/>
          <pc:sldMk cId="3259767730" sldId="257"/>
        </pc:sldMkLst>
      </pc:sldChg>
      <pc:sldChg chg="del">
        <pc:chgData name="" userId="" providerId="" clId="Web-{8B863206-0FC1-114C-7C3D-D109C6917BA3}" dt="2025-04-01T07:35:20.023" v="1"/>
        <pc:sldMkLst>
          <pc:docMk/>
          <pc:sldMk cId="4198561225" sldId="277"/>
        </pc:sldMkLst>
      </pc:sldChg>
    </pc:docChg>
  </pc:docChgLst>
  <pc:docChgLst>
    <pc:chgData name="Saar Deleu" userId="S::saar.deleu@katholiekonderwijs.vlaanderen::5a9477cf-1426-4451-b57d-da48280c7926" providerId="AD" clId="Web-{BF899D4C-DA2C-E21E-8DA4-6B9A83D17B04}"/>
    <pc:docChg chg="addSld modSld">
      <pc:chgData name="Saar Deleu" userId="S::saar.deleu@katholiekonderwijs.vlaanderen::5a9477cf-1426-4451-b57d-da48280c7926" providerId="AD" clId="Web-{BF899D4C-DA2C-E21E-8DA4-6B9A83D17B04}" dt="2024-10-14T13:32:56.276" v="464"/>
      <pc:docMkLst>
        <pc:docMk/>
      </pc:docMkLst>
      <pc:sldChg chg="modSp">
        <pc:chgData name="Saar Deleu" userId="S::saar.deleu@katholiekonderwijs.vlaanderen::5a9477cf-1426-4451-b57d-da48280c7926" providerId="AD" clId="Web-{BF899D4C-DA2C-E21E-8DA4-6B9A83D17B04}" dt="2024-10-14T13:27:00.470" v="269"/>
        <pc:sldMkLst>
          <pc:docMk/>
          <pc:sldMk cId="3659139596" sldId="2558"/>
        </pc:sldMkLst>
      </pc:sldChg>
      <pc:sldChg chg="modSp">
        <pc:chgData name="Saar Deleu" userId="S::saar.deleu@katholiekonderwijs.vlaanderen::5a9477cf-1426-4451-b57d-da48280c7926" providerId="AD" clId="Web-{BF899D4C-DA2C-E21E-8DA4-6B9A83D17B04}" dt="2024-10-14T13:27:19.580" v="359"/>
        <pc:sldMkLst>
          <pc:docMk/>
          <pc:sldMk cId="2439991902" sldId="2559"/>
        </pc:sldMkLst>
      </pc:sldChg>
      <pc:sldChg chg="addSp modSp">
        <pc:chgData name="Saar Deleu" userId="S::saar.deleu@katholiekonderwijs.vlaanderen::5a9477cf-1426-4451-b57d-da48280c7926" providerId="AD" clId="Web-{BF899D4C-DA2C-E21E-8DA4-6B9A83D17B04}" dt="2024-10-14T13:22:09.041" v="15" actId="1076"/>
        <pc:sldMkLst>
          <pc:docMk/>
          <pc:sldMk cId="3196582627" sldId="2560"/>
        </pc:sldMkLst>
      </pc:sldChg>
      <pc:sldChg chg="modSp add replId">
        <pc:chgData name="Saar Deleu" userId="S::saar.deleu@katholiekonderwijs.vlaanderen::5a9477cf-1426-4451-b57d-da48280c7926" providerId="AD" clId="Web-{BF899D4C-DA2C-E21E-8DA4-6B9A83D17B04}" dt="2024-10-14T13:24:17.935" v="72" actId="14100"/>
        <pc:sldMkLst>
          <pc:docMk/>
          <pc:sldMk cId="595599274" sldId="2561"/>
        </pc:sldMkLst>
      </pc:sldChg>
      <pc:sldChg chg="delSp modSp add replId">
        <pc:chgData name="Saar Deleu" userId="S::saar.deleu@katholiekonderwijs.vlaanderen::5a9477cf-1426-4451-b57d-da48280c7926" providerId="AD" clId="Web-{BF899D4C-DA2C-E21E-8DA4-6B9A83D17B04}" dt="2024-10-14T13:27:34.924" v="381"/>
        <pc:sldMkLst>
          <pc:docMk/>
          <pc:sldMk cId="1192323976" sldId="2562"/>
        </pc:sldMkLst>
      </pc:sldChg>
      <pc:sldChg chg="addSp modSp add replId">
        <pc:chgData name="Saar Deleu" userId="S::saar.deleu@katholiekonderwijs.vlaanderen::5a9477cf-1426-4451-b57d-da48280c7926" providerId="AD" clId="Web-{BF899D4C-DA2C-E21E-8DA4-6B9A83D17B04}" dt="2024-10-14T13:32:56.276" v="464"/>
        <pc:sldMkLst>
          <pc:docMk/>
          <pc:sldMk cId="1229644313" sldId="2563"/>
        </pc:sldMkLst>
      </pc:sldChg>
    </pc:docChg>
  </pc:docChgLst>
  <pc:docChgLst>
    <pc:chgData name="Saar Deleu" userId="S::saar.deleu@katholiekonderwijs.vlaanderen::5a9477cf-1426-4451-b57d-da48280c7926" providerId="AD" clId="Web-{868A13E6-811F-6F5D-6639-0CD0C3A203FD}"/>
    <pc:docChg chg="modSld">
      <pc:chgData name="Saar Deleu" userId="S::saar.deleu@katholiekonderwijs.vlaanderen::5a9477cf-1426-4451-b57d-da48280c7926" providerId="AD" clId="Web-{868A13E6-811F-6F5D-6639-0CD0C3A203FD}" dt="2025-01-30T22:07:41.599" v="37" actId="20577"/>
      <pc:docMkLst>
        <pc:docMk/>
      </pc:docMkLst>
      <pc:sldChg chg="modSp">
        <pc:chgData name="Saar Deleu" userId="S::saar.deleu@katholiekonderwijs.vlaanderen::5a9477cf-1426-4451-b57d-da48280c7926" providerId="AD" clId="Web-{868A13E6-811F-6F5D-6639-0CD0C3A203FD}" dt="2025-01-30T21:59:37.270" v="0"/>
        <pc:sldMkLst>
          <pc:docMk/>
          <pc:sldMk cId="2690166357" sldId="279"/>
        </pc:sldMkLst>
        <pc:graphicFrameChg chg="modGraphic">
          <ac:chgData name="Saar Deleu" userId="S::saar.deleu@katholiekonderwijs.vlaanderen::5a9477cf-1426-4451-b57d-da48280c7926" providerId="AD" clId="Web-{868A13E6-811F-6F5D-6639-0CD0C3A203FD}" dt="2025-01-30T21:59:37.270" v="0"/>
          <ac:graphicFrameMkLst>
            <pc:docMk/>
            <pc:sldMk cId="2690166357" sldId="279"/>
            <ac:graphicFrameMk id="4" creationId="{4FD655F1-10C7-74BB-8DA9-9DD53BF3D363}"/>
          </ac:graphicFrameMkLst>
        </pc:graphicFrameChg>
      </pc:sldChg>
      <pc:sldChg chg="modSp modCm">
        <pc:chgData name="Saar Deleu" userId="S::saar.deleu@katholiekonderwijs.vlaanderen::5a9477cf-1426-4451-b57d-da48280c7926" providerId="AD" clId="Web-{868A13E6-811F-6F5D-6639-0CD0C3A203FD}" dt="2025-01-30T22:01:53.478" v="24"/>
        <pc:sldMkLst>
          <pc:docMk/>
          <pc:sldMk cId="493747511" sldId="283"/>
        </pc:sldMkLst>
        <pc:extLst>
          <p:ext xmlns:p="http://schemas.openxmlformats.org/presentationml/2006/main" uri="{D6D511B9-2390-475A-947B-AFAB55BFBCF1}">
            <pc226:cmChg xmlns:pc226="http://schemas.microsoft.com/office/powerpoint/2022/06/main/command" chg="mod">
              <pc226:chgData name="Saar Deleu" userId="S::saar.deleu@katholiekonderwijs.vlaanderen::5a9477cf-1426-4451-b57d-da48280c7926" providerId="AD" clId="Web-{868A13E6-811F-6F5D-6639-0CD0C3A203FD}" dt="2025-01-30T22:01:53.478" v="23"/>
              <pc2:cmMkLst xmlns:pc2="http://schemas.microsoft.com/office/powerpoint/2019/9/main/command">
                <pc:docMk/>
                <pc:sldMk cId="493747511" sldId="283"/>
                <pc2:cmMk id="{78A6E11E-ED44-433F-ABA5-7B4DB61CB357}"/>
              </pc2:cmMkLst>
            </pc226:cmChg>
          </p:ext>
        </pc:extLst>
      </pc:sldChg>
      <pc:sldChg chg="modSp modCm">
        <pc:chgData name="Saar Deleu" userId="S::saar.deleu@katholiekonderwijs.vlaanderen::5a9477cf-1426-4451-b57d-da48280c7926" providerId="AD" clId="Web-{868A13E6-811F-6F5D-6639-0CD0C3A203FD}" dt="2025-01-30T22:00:51.945" v="10" actId="20577"/>
        <pc:sldMkLst>
          <pc:docMk/>
          <pc:sldMk cId="182222199" sldId="296"/>
        </pc:sldMkLst>
        <pc:extLst>
          <p:ext xmlns:p="http://schemas.openxmlformats.org/presentationml/2006/main" uri="{D6D511B9-2390-475A-947B-AFAB55BFBCF1}">
            <pc226:cmChg xmlns:pc226="http://schemas.microsoft.com/office/powerpoint/2022/06/main/command" chg="mod">
              <pc226:chgData name="Saar Deleu" userId="S::saar.deleu@katholiekonderwijs.vlaanderen::5a9477cf-1426-4451-b57d-da48280c7926" providerId="AD" clId="Web-{868A13E6-811F-6F5D-6639-0CD0C3A203FD}" dt="2025-01-30T22:00:44.054" v="9" actId="20577"/>
              <pc2:cmMkLst xmlns:pc2="http://schemas.microsoft.com/office/powerpoint/2019/9/main/command">
                <pc:docMk/>
                <pc:sldMk cId="182222199" sldId="296"/>
                <pc2:cmMk id="{7BA6923E-46A9-4EDE-B9EF-726838B753A8}"/>
              </pc2:cmMkLst>
            </pc226:cmChg>
          </p:ext>
        </pc:extLst>
      </pc:sldChg>
      <pc:sldChg chg="modSp modCm">
        <pc:chgData name="Saar Deleu" userId="S::saar.deleu@katholiekonderwijs.vlaanderen::5a9477cf-1426-4451-b57d-da48280c7926" providerId="AD" clId="Web-{868A13E6-811F-6F5D-6639-0CD0C3A203FD}" dt="2025-01-30T22:07:23.192" v="34"/>
        <pc:sldMkLst>
          <pc:docMk/>
          <pc:sldMk cId="3659139596" sldId="2558"/>
        </pc:sldMkLst>
        <pc:extLst>
          <p:ext xmlns:p="http://schemas.openxmlformats.org/presentationml/2006/main" uri="{D6D511B9-2390-475A-947B-AFAB55BFBCF1}">
            <pc226:cmChg xmlns:pc226="http://schemas.microsoft.com/office/powerpoint/2022/06/main/command" chg="mod">
              <pc226:chgData name="Saar Deleu" userId="S::saar.deleu@katholiekonderwijs.vlaanderen::5a9477cf-1426-4451-b57d-da48280c7926" providerId="AD" clId="Web-{868A13E6-811F-6F5D-6639-0CD0C3A203FD}" dt="2025-01-30T22:07:23.177" v="33"/>
              <pc2:cmMkLst xmlns:pc2="http://schemas.microsoft.com/office/powerpoint/2019/9/main/command">
                <pc:docMk/>
                <pc:sldMk cId="3659139596" sldId="2558"/>
                <pc2:cmMk id="{6699A36F-AE0A-480C-9163-64528186B66A}"/>
              </pc2:cmMkLst>
            </pc226:cmChg>
          </p:ext>
        </pc:extLst>
      </pc:sldChg>
      <pc:sldChg chg="modSp">
        <pc:chgData name="Saar Deleu" userId="S::saar.deleu@katholiekonderwijs.vlaanderen::5a9477cf-1426-4451-b57d-da48280c7926" providerId="AD" clId="Web-{868A13E6-811F-6F5D-6639-0CD0C3A203FD}" dt="2025-01-30T22:07:41.599" v="37" actId="20577"/>
        <pc:sldMkLst>
          <pc:docMk/>
          <pc:sldMk cId="2670311475" sldId="2577"/>
        </pc:sldMkLst>
      </pc:sldChg>
      <pc:sldChg chg="modSp modCm">
        <pc:chgData name="Saar Deleu" userId="S::saar.deleu@katholiekonderwijs.vlaanderen::5a9477cf-1426-4451-b57d-da48280c7926" providerId="AD" clId="Web-{868A13E6-811F-6F5D-6639-0CD0C3A203FD}" dt="2025-01-30T22:02:47.042" v="28"/>
        <pc:sldMkLst>
          <pc:docMk/>
          <pc:sldMk cId="3824573506" sldId="2599"/>
        </pc:sldMkLst>
        <pc:extLst>
          <p:ext xmlns:p="http://schemas.openxmlformats.org/presentationml/2006/main" uri="{D6D511B9-2390-475A-947B-AFAB55BFBCF1}">
            <pc226:cmChg xmlns:pc226="http://schemas.microsoft.com/office/powerpoint/2022/06/main/command" chg="mod">
              <pc226:chgData name="Saar Deleu" userId="S::saar.deleu@katholiekonderwijs.vlaanderen::5a9477cf-1426-4451-b57d-da48280c7926" providerId="AD" clId="Web-{868A13E6-811F-6F5D-6639-0CD0C3A203FD}" dt="2025-01-30T22:02:47.042" v="27"/>
              <pc2:cmMkLst xmlns:pc2="http://schemas.microsoft.com/office/powerpoint/2019/9/main/command">
                <pc:docMk/>
                <pc:sldMk cId="3824573506" sldId="2599"/>
                <pc2:cmMk id="{DCACC108-22D0-4C89-859F-5C5F6A9B6C68}"/>
              </pc2:cmMkLst>
            </pc226:cmChg>
          </p:ext>
        </pc:extLst>
      </pc:sldChg>
    </pc:docChg>
  </pc:docChgLst>
  <pc:docChgLst>
    <pc:chgData name="Jolien Dewaegeneere" userId="S::jolien.dewaegeneere@katholiekonderwijs.vlaanderen::b6b98d41-caaf-4ddf-b1f5-0fd4faf428cf" providerId="AD" clId="Web-{3DA5F280-B302-C723-A414-86E35DCB6987}"/>
    <pc:docChg chg="addSld delSld modSld">
      <pc:chgData name="Jolien Dewaegeneere" userId="S::jolien.dewaegeneere@katholiekonderwijs.vlaanderen::b6b98d41-caaf-4ddf-b1f5-0fd4faf428cf" providerId="AD" clId="Web-{3DA5F280-B302-C723-A414-86E35DCB6987}" dt="2025-02-25T16:45:52.066" v="4812"/>
      <pc:docMkLst>
        <pc:docMk/>
      </pc:docMkLst>
      <pc:sldChg chg="del">
        <pc:chgData name="Jolien Dewaegeneere" userId="S::jolien.dewaegeneere@katholiekonderwijs.vlaanderen::b6b98d41-caaf-4ddf-b1f5-0fd4faf428cf" providerId="AD" clId="Web-{3DA5F280-B302-C723-A414-86E35DCB6987}" dt="2025-02-25T15:44:45.276" v="2886"/>
        <pc:sldMkLst>
          <pc:docMk/>
          <pc:sldMk cId="1638742548" sldId="2628"/>
        </pc:sldMkLst>
      </pc:sldChg>
      <pc:sldChg chg="modSp">
        <pc:chgData name="Jolien Dewaegeneere" userId="S::jolien.dewaegeneere@katholiekonderwijs.vlaanderen::b6b98d41-caaf-4ddf-b1f5-0fd4faf428cf" providerId="AD" clId="Web-{3DA5F280-B302-C723-A414-86E35DCB6987}" dt="2025-02-25T16:12:22.033" v="3784"/>
        <pc:sldMkLst>
          <pc:docMk/>
          <pc:sldMk cId="1583457604" sldId="2633"/>
        </pc:sldMkLst>
        <pc:graphicFrameChg chg="mod modGraphic">
          <ac:chgData name="Jolien Dewaegeneere" userId="S::jolien.dewaegeneere@katholiekonderwijs.vlaanderen::b6b98d41-caaf-4ddf-b1f5-0fd4faf428cf" providerId="AD" clId="Web-{3DA5F280-B302-C723-A414-86E35DCB6987}" dt="2025-02-25T16:12:22.033" v="3784"/>
          <ac:graphicFrameMkLst>
            <pc:docMk/>
            <pc:sldMk cId="1583457604" sldId="2633"/>
            <ac:graphicFrameMk id="4" creationId="{D11513FC-A358-2003-080B-4413DC219224}"/>
          </ac:graphicFrameMkLst>
        </pc:graphicFrameChg>
      </pc:sldChg>
      <pc:sldChg chg="modSp">
        <pc:chgData name="Jolien Dewaegeneere" userId="S::jolien.dewaegeneere@katholiekonderwijs.vlaanderen::b6b98d41-caaf-4ddf-b1f5-0fd4faf428cf" providerId="AD" clId="Web-{3DA5F280-B302-C723-A414-86E35DCB6987}" dt="2025-02-25T16:12:09.923" v="3750"/>
        <pc:sldMkLst>
          <pc:docMk/>
          <pc:sldMk cId="2283073623" sldId="2634"/>
        </pc:sldMkLst>
        <pc:graphicFrameChg chg="mod modGraphic">
          <ac:chgData name="Jolien Dewaegeneere" userId="S::jolien.dewaegeneere@katholiekonderwijs.vlaanderen::b6b98d41-caaf-4ddf-b1f5-0fd4faf428cf" providerId="AD" clId="Web-{3DA5F280-B302-C723-A414-86E35DCB6987}" dt="2025-02-25T16:12:09.923" v="3750"/>
          <ac:graphicFrameMkLst>
            <pc:docMk/>
            <pc:sldMk cId="2283073623" sldId="2634"/>
            <ac:graphicFrameMk id="4" creationId="{2ADC577B-31F0-7233-E9B6-8F78A54E7045}"/>
          </ac:graphicFrameMkLst>
        </pc:graphicFrameChg>
      </pc:sldChg>
      <pc:sldChg chg="modSp">
        <pc:chgData name="Jolien Dewaegeneere" userId="S::jolien.dewaegeneere@katholiekonderwijs.vlaanderen::b6b98d41-caaf-4ddf-b1f5-0fd4faf428cf" providerId="AD" clId="Web-{3DA5F280-B302-C723-A414-86E35DCB6987}" dt="2025-02-25T16:21:51.551" v="4164" actId="20577"/>
        <pc:sldMkLst>
          <pc:docMk/>
          <pc:sldMk cId="3069975176" sldId="2639"/>
        </pc:sldMkLst>
        <pc:spChg chg="mod">
          <ac:chgData name="Jolien Dewaegeneere" userId="S::jolien.dewaegeneere@katholiekonderwijs.vlaanderen::b6b98d41-caaf-4ddf-b1f5-0fd4faf428cf" providerId="AD" clId="Web-{3DA5F280-B302-C723-A414-86E35DCB6987}" dt="2025-02-25T16:21:51.551" v="4164" actId="20577"/>
          <ac:spMkLst>
            <pc:docMk/>
            <pc:sldMk cId="3069975176" sldId="2639"/>
            <ac:spMk id="5" creationId="{B773057E-6889-259A-1973-29E76561E33B}"/>
          </ac:spMkLst>
        </pc:spChg>
      </pc:sldChg>
      <pc:sldChg chg="modSp">
        <pc:chgData name="Jolien Dewaegeneere" userId="S::jolien.dewaegeneere@katholiekonderwijs.vlaanderen::b6b98d41-caaf-4ddf-b1f5-0fd4faf428cf" providerId="AD" clId="Web-{3DA5F280-B302-C723-A414-86E35DCB6987}" dt="2025-02-25T14:03:42.310" v="84" actId="20577"/>
        <pc:sldMkLst>
          <pc:docMk/>
          <pc:sldMk cId="3533035127" sldId="2646"/>
        </pc:sldMkLst>
        <pc:spChg chg="mod">
          <ac:chgData name="Jolien Dewaegeneere" userId="S::jolien.dewaegeneere@katholiekonderwijs.vlaanderen::b6b98d41-caaf-4ddf-b1f5-0fd4faf428cf" providerId="AD" clId="Web-{3DA5F280-B302-C723-A414-86E35DCB6987}" dt="2025-02-25T14:03:42.310" v="84" actId="20577"/>
          <ac:spMkLst>
            <pc:docMk/>
            <pc:sldMk cId="3533035127" sldId="2646"/>
            <ac:spMk id="5" creationId="{04412D48-CEB0-1E80-A844-C4F8740CBC59}"/>
          </ac:spMkLst>
        </pc:spChg>
      </pc:sldChg>
      <pc:sldChg chg="modSp">
        <pc:chgData name="Jolien Dewaegeneere" userId="S::jolien.dewaegeneere@katholiekonderwijs.vlaanderen::b6b98d41-caaf-4ddf-b1f5-0fd4faf428cf" providerId="AD" clId="Web-{3DA5F280-B302-C723-A414-86E35DCB6987}" dt="2025-02-25T14:48:12.854" v="795" actId="20577"/>
        <pc:sldMkLst>
          <pc:docMk/>
          <pc:sldMk cId="1304896663" sldId="2647"/>
        </pc:sldMkLst>
        <pc:spChg chg="mod">
          <ac:chgData name="Jolien Dewaegeneere" userId="S::jolien.dewaegeneere@katholiekonderwijs.vlaanderen::b6b98d41-caaf-4ddf-b1f5-0fd4faf428cf" providerId="AD" clId="Web-{3DA5F280-B302-C723-A414-86E35DCB6987}" dt="2025-02-25T14:48:12.854" v="795" actId="20577"/>
          <ac:spMkLst>
            <pc:docMk/>
            <pc:sldMk cId="1304896663" sldId="2647"/>
            <ac:spMk id="2" creationId="{09EFC506-C10C-0468-DB7D-DDC7F3F81D77}"/>
          </ac:spMkLst>
        </pc:spChg>
      </pc:sldChg>
      <pc:sldChg chg="modSp">
        <pc:chgData name="Jolien Dewaegeneere" userId="S::jolien.dewaegeneere@katholiekonderwijs.vlaanderen::b6b98d41-caaf-4ddf-b1f5-0fd4faf428cf" providerId="AD" clId="Web-{3DA5F280-B302-C723-A414-86E35DCB6987}" dt="2025-02-25T14:50:32.609" v="877"/>
        <pc:sldMkLst>
          <pc:docMk/>
          <pc:sldMk cId="3659139596" sldId="2648"/>
        </pc:sldMkLst>
        <pc:graphicFrameChg chg="mod modGraphic">
          <ac:chgData name="Jolien Dewaegeneere" userId="S::jolien.dewaegeneere@katholiekonderwijs.vlaanderen::b6b98d41-caaf-4ddf-b1f5-0fd4faf428cf" providerId="AD" clId="Web-{3DA5F280-B302-C723-A414-86E35DCB6987}" dt="2025-02-25T14:50:32.609" v="877"/>
          <ac:graphicFrameMkLst>
            <pc:docMk/>
            <pc:sldMk cId="3659139596" sldId="2648"/>
            <ac:graphicFrameMk id="4" creationId="{B67C1BD2-8381-B1A2-2889-5E0F93B9D938}"/>
          </ac:graphicFrameMkLst>
        </pc:graphicFrameChg>
      </pc:sldChg>
      <pc:sldChg chg="modSp">
        <pc:chgData name="Jolien Dewaegeneere" userId="S::jolien.dewaegeneere@katholiekonderwijs.vlaanderen::b6b98d41-caaf-4ddf-b1f5-0fd4faf428cf" providerId="AD" clId="Web-{3DA5F280-B302-C723-A414-86E35DCB6987}" dt="2025-02-25T14:50:47.203" v="895"/>
        <pc:sldMkLst>
          <pc:docMk/>
          <pc:sldMk cId="3698378448" sldId="2649"/>
        </pc:sldMkLst>
        <pc:graphicFrameChg chg="mod modGraphic">
          <ac:chgData name="Jolien Dewaegeneere" userId="S::jolien.dewaegeneere@katholiekonderwijs.vlaanderen::b6b98d41-caaf-4ddf-b1f5-0fd4faf428cf" providerId="AD" clId="Web-{3DA5F280-B302-C723-A414-86E35DCB6987}" dt="2025-02-25T14:50:47.203" v="895"/>
          <ac:graphicFrameMkLst>
            <pc:docMk/>
            <pc:sldMk cId="3698378448" sldId="2649"/>
            <ac:graphicFrameMk id="4" creationId="{41E044E5-A4CD-AFF0-FFF1-902C7C95D1C9}"/>
          </ac:graphicFrameMkLst>
        </pc:graphicFrameChg>
      </pc:sldChg>
      <pc:sldChg chg="modSp">
        <pc:chgData name="Jolien Dewaegeneere" userId="S::jolien.dewaegeneere@katholiekonderwijs.vlaanderen::b6b98d41-caaf-4ddf-b1f5-0fd4faf428cf" providerId="AD" clId="Web-{3DA5F280-B302-C723-A414-86E35DCB6987}" dt="2025-02-25T15:04:00.807" v="1242" actId="20577"/>
        <pc:sldMkLst>
          <pc:docMk/>
          <pc:sldMk cId="3370569456" sldId="2651"/>
        </pc:sldMkLst>
        <pc:spChg chg="mod">
          <ac:chgData name="Jolien Dewaegeneere" userId="S::jolien.dewaegeneere@katholiekonderwijs.vlaanderen::b6b98d41-caaf-4ddf-b1f5-0fd4faf428cf" providerId="AD" clId="Web-{3DA5F280-B302-C723-A414-86E35DCB6987}" dt="2025-02-25T15:04:00.807" v="1242" actId="20577"/>
          <ac:spMkLst>
            <pc:docMk/>
            <pc:sldMk cId="3370569456" sldId="2651"/>
            <ac:spMk id="5" creationId="{CA762EB3-BA29-CC75-49E7-BF9E7C28FB10}"/>
          </ac:spMkLst>
        </pc:spChg>
      </pc:sldChg>
      <pc:sldChg chg="modSp">
        <pc:chgData name="Jolien Dewaegeneere" userId="S::jolien.dewaegeneere@katholiekonderwijs.vlaanderen::b6b98d41-caaf-4ddf-b1f5-0fd4faf428cf" providerId="AD" clId="Web-{3DA5F280-B302-C723-A414-86E35DCB6987}" dt="2025-02-25T15:03:33.696" v="1240" actId="20577"/>
        <pc:sldMkLst>
          <pc:docMk/>
          <pc:sldMk cId="2589195123" sldId="2652"/>
        </pc:sldMkLst>
        <pc:spChg chg="mod">
          <ac:chgData name="Jolien Dewaegeneere" userId="S::jolien.dewaegeneere@katholiekonderwijs.vlaanderen::b6b98d41-caaf-4ddf-b1f5-0fd4faf428cf" providerId="AD" clId="Web-{3DA5F280-B302-C723-A414-86E35DCB6987}" dt="2025-02-25T15:03:33.696" v="1240" actId="20577"/>
          <ac:spMkLst>
            <pc:docMk/>
            <pc:sldMk cId="2589195123" sldId="2652"/>
            <ac:spMk id="5" creationId="{005E0F0C-1534-4991-06D7-BE32EF2C0F87}"/>
          </ac:spMkLst>
        </pc:spChg>
      </pc:sldChg>
      <pc:sldChg chg="modSp modCm">
        <pc:chgData name="Jolien Dewaegeneere" userId="S::jolien.dewaegeneere@katholiekonderwijs.vlaanderen::b6b98d41-caaf-4ddf-b1f5-0fd4faf428cf" providerId="AD" clId="Web-{3DA5F280-B302-C723-A414-86E35DCB6987}" dt="2025-02-25T14:20:19.387" v="692"/>
        <pc:sldMkLst>
          <pc:docMk/>
          <pc:sldMk cId="740280361" sldId="2654"/>
        </pc:sldMkLst>
        <pc:graphicFrameChg chg="mod modGraphic">
          <ac:chgData name="Jolien Dewaegeneere" userId="S::jolien.dewaegeneere@katholiekonderwijs.vlaanderen::b6b98d41-caaf-4ddf-b1f5-0fd4faf428cf" providerId="AD" clId="Web-{3DA5F280-B302-C723-A414-86E35DCB6987}" dt="2025-02-25T14:20:19.387" v="692"/>
          <ac:graphicFrameMkLst>
            <pc:docMk/>
            <pc:sldMk cId="740280361" sldId="2654"/>
            <ac:graphicFrameMk id="4" creationId="{E2A1354D-0E48-8930-3A71-FFD33057D5B3}"/>
          </ac:graphicFrameMkLst>
        </pc:graphicFrameChg>
        <pc:extLst>
          <p:ext xmlns:p="http://schemas.openxmlformats.org/presentationml/2006/main" uri="{D6D511B9-2390-475A-947B-AFAB55BFBCF1}">
            <pc226:cmChg xmlns:pc226="http://schemas.microsoft.com/office/powerpoint/2022/06/main/command" chg="mod">
              <pc226:chgData name="Jolien Dewaegeneere" userId="S::jolien.dewaegeneere@katholiekonderwijs.vlaanderen::b6b98d41-caaf-4ddf-b1f5-0fd4faf428cf" providerId="AD" clId="Web-{3DA5F280-B302-C723-A414-86E35DCB6987}" dt="2025-02-25T14:20:19.387" v="691"/>
              <pc2:cmMkLst xmlns:pc2="http://schemas.microsoft.com/office/powerpoint/2019/9/main/command">
                <pc:docMk/>
                <pc:sldMk cId="740280361" sldId="2654"/>
                <pc2:cmMk id="{0F21F5D3-CA30-4A5E-BD50-E7D132CD2B31}"/>
              </pc2:cmMkLst>
            </pc226:cmChg>
          </p:ext>
        </pc:extLst>
      </pc:sldChg>
      <pc:sldChg chg="modSp">
        <pc:chgData name="Jolien Dewaegeneere" userId="S::jolien.dewaegeneere@katholiekonderwijs.vlaanderen::b6b98d41-caaf-4ddf-b1f5-0fd4faf428cf" providerId="AD" clId="Web-{3DA5F280-B302-C723-A414-86E35DCB6987}" dt="2025-02-25T15:05:07.903" v="1254" actId="20577"/>
        <pc:sldMkLst>
          <pc:docMk/>
          <pc:sldMk cId="2118698366" sldId="2657"/>
        </pc:sldMkLst>
        <pc:spChg chg="mod">
          <ac:chgData name="Jolien Dewaegeneere" userId="S::jolien.dewaegeneere@katholiekonderwijs.vlaanderen::b6b98d41-caaf-4ddf-b1f5-0fd4faf428cf" providerId="AD" clId="Web-{3DA5F280-B302-C723-A414-86E35DCB6987}" dt="2025-02-25T15:05:07.903" v="1254" actId="20577"/>
          <ac:spMkLst>
            <pc:docMk/>
            <pc:sldMk cId="2118698366" sldId="2657"/>
            <ac:spMk id="5" creationId="{B8CE2A62-0652-FE54-E064-5F071E3A9044}"/>
          </ac:spMkLst>
        </pc:spChg>
      </pc:sldChg>
      <pc:sldChg chg="modSp">
        <pc:chgData name="Jolien Dewaegeneere" userId="S::jolien.dewaegeneere@katholiekonderwijs.vlaanderen::b6b98d41-caaf-4ddf-b1f5-0fd4faf428cf" providerId="AD" clId="Web-{3DA5F280-B302-C723-A414-86E35DCB6987}" dt="2025-02-25T15:04:52.308" v="1251" actId="20577"/>
        <pc:sldMkLst>
          <pc:docMk/>
          <pc:sldMk cId="3062080055" sldId="2658"/>
        </pc:sldMkLst>
        <pc:spChg chg="mod">
          <ac:chgData name="Jolien Dewaegeneere" userId="S::jolien.dewaegeneere@katholiekonderwijs.vlaanderen::b6b98d41-caaf-4ddf-b1f5-0fd4faf428cf" providerId="AD" clId="Web-{3DA5F280-B302-C723-A414-86E35DCB6987}" dt="2025-02-25T15:04:52.308" v="1251" actId="20577"/>
          <ac:spMkLst>
            <pc:docMk/>
            <pc:sldMk cId="3062080055" sldId="2658"/>
            <ac:spMk id="5" creationId="{DB3C65D0-5780-EA69-3953-EC453B12F313}"/>
          </ac:spMkLst>
        </pc:spChg>
      </pc:sldChg>
      <pc:sldChg chg="modSp">
        <pc:chgData name="Jolien Dewaegeneere" userId="S::jolien.dewaegeneere@katholiekonderwijs.vlaanderen::b6b98d41-caaf-4ddf-b1f5-0fd4faf428cf" providerId="AD" clId="Web-{3DA5F280-B302-C723-A414-86E35DCB6987}" dt="2025-02-25T14:01:07.853" v="35"/>
        <pc:sldMkLst>
          <pc:docMk/>
          <pc:sldMk cId="39854132" sldId="2660"/>
        </pc:sldMkLst>
        <pc:graphicFrameChg chg="mod modGraphic">
          <ac:chgData name="Jolien Dewaegeneere" userId="S::jolien.dewaegeneere@katholiekonderwijs.vlaanderen::b6b98d41-caaf-4ddf-b1f5-0fd4faf428cf" providerId="AD" clId="Web-{3DA5F280-B302-C723-A414-86E35DCB6987}" dt="2025-02-25T14:01:07.853" v="35"/>
          <ac:graphicFrameMkLst>
            <pc:docMk/>
            <pc:sldMk cId="39854132" sldId="2660"/>
            <ac:graphicFrameMk id="4" creationId="{B70BB65F-6487-E212-365D-168FBEF7F3C3}"/>
          </ac:graphicFrameMkLst>
        </pc:graphicFrameChg>
      </pc:sldChg>
      <pc:sldChg chg="modSp">
        <pc:chgData name="Jolien Dewaegeneere" userId="S::jolien.dewaegeneere@katholiekonderwijs.vlaanderen::b6b98d41-caaf-4ddf-b1f5-0fd4faf428cf" providerId="AD" clId="Web-{3DA5F280-B302-C723-A414-86E35DCB6987}" dt="2025-02-25T15:07:56.486" v="1304" actId="20577"/>
        <pc:sldMkLst>
          <pc:docMk/>
          <pc:sldMk cId="3102750265" sldId="2661"/>
        </pc:sldMkLst>
        <pc:spChg chg="mod">
          <ac:chgData name="Jolien Dewaegeneere" userId="S::jolien.dewaegeneere@katholiekonderwijs.vlaanderen::b6b98d41-caaf-4ddf-b1f5-0fd4faf428cf" providerId="AD" clId="Web-{3DA5F280-B302-C723-A414-86E35DCB6987}" dt="2025-02-25T15:07:56.486" v="1304" actId="20577"/>
          <ac:spMkLst>
            <pc:docMk/>
            <pc:sldMk cId="3102750265" sldId="2661"/>
            <ac:spMk id="5" creationId="{005E0F0C-1534-4991-06D7-BE32EF2C0F87}"/>
          </ac:spMkLst>
        </pc:spChg>
      </pc:sldChg>
      <pc:sldChg chg="addSp delSp modSp">
        <pc:chgData name="Jolien Dewaegeneere" userId="S::jolien.dewaegeneere@katholiekonderwijs.vlaanderen::b6b98d41-caaf-4ddf-b1f5-0fd4faf428cf" providerId="AD" clId="Web-{3DA5F280-B302-C723-A414-86E35DCB6987}" dt="2025-02-25T15:05:30.544" v="1257" actId="20577"/>
        <pc:sldMkLst>
          <pc:docMk/>
          <pc:sldMk cId="268871922" sldId="2662"/>
        </pc:sldMkLst>
        <pc:spChg chg="mod">
          <ac:chgData name="Jolien Dewaegeneere" userId="S::jolien.dewaegeneere@katholiekonderwijs.vlaanderen::b6b98d41-caaf-4ddf-b1f5-0fd4faf428cf" providerId="AD" clId="Web-{3DA5F280-B302-C723-A414-86E35DCB6987}" dt="2025-02-25T15:05:30.544" v="1257" actId="20577"/>
          <ac:spMkLst>
            <pc:docMk/>
            <pc:sldMk cId="268871922" sldId="2662"/>
            <ac:spMk id="5" creationId="{A54D1136-21F0-C709-3EA4-4A5192385CFD}"/>
          </ac:spMkLst>
        </pc:spChg>
      </pc:sldChg>
      <pc:sldChg chg="modSp add">
        <pc:chgData name="Jolien Dewaegeneere" userId="S::jolien.dewaegeneere@katholiekonderwijs.vlaanderen::b6b98d41-caaf-4ddf-b1f5-0fd4faf428cf" providerId="AD" clId="Web-{3DA5F280-B302-C723-A414-86E35DCB6987}" dt="2025-02-25T15:18:40.679" v="2085"/>
        <pc:sldMkLst>
          <pc:docMk/>
          <pc:sldMk cId="1028520041" sldId="2663"/>
        </pc:sldMkLst>
        <pc:graphicFrameChg chg="mod modGraphic">
          <ac:chgData name="Jolien Dewaegeneere" userId="S::jolien.dewaegeneere@katholiekonderwijs.vlaanderen::b6b98d41-caaf-4ddf-b1f5-0fd4faf428cf" providerId="AD" clId="Web-{3DA5F280-B302-C723-A414-86E35DCB6987}" dt="2025-02-25T15:18:40.679" v="2085"/>
          <ac:graphicFrameMkLst>
            <pc:docMk/>
            <pc:sldMk cId="1028520041" sldId="2663"/>
            <ac:graphicFrameMk id="4" creationId="{3708257D-D332-4B11-1CD9-3E3CADCA5F59}"/>
          </ac:graphicFrameMkLst>
        </pc:graphicFrameChg>
      </pc:sldChg>
      <pc:sldChg chg="modSp add replId">
        <pc:chgData name="Jolien Dewaegeneere" userId="S::jolien.dewaegeneere@katholiekonderwijs.vlaanderen::b6b98d41-caaf-4ddf-b1f5-0fd4faf428cf" providerId="AD" clId="Web-{3DA5F280-B302-C723-A414-86E35DCB6987}" dt="2025-02-25T15:03:16.087" v="1235" actId="20577"/>
        <pc:sldMkLst>
          <pc:docMk/>
          <pc:sldMk cId="2272104035" sldId="2664"/>
        </pc:sldMkLst>
        <pc:spChg chg="mod">
          <ac:chgData name="Jolien Dewaegeneere" userId="S::jolien.dewaegeneere@katholiekonderwijs.vlaanderen::b6b98d41-caaf-4ddf-b1f5-0fd4faf428cf" providerId="AD" clId="Web-{3DA5F280-B302-C723-A414-86E35DCB6987}" dt="2025-02-25T15:03:16.087" v="1235" actId="20577"/>
          <ac:spMkLst>
            <pc:docMk/>
            <pc:sldMk cId="2272104035" sldId="2664"/>
            <ac:spMk id="5" creationId="{EC4AD8AD-F246-4D07-CAC3-102E140EFA60}"/>
          </ac:spMkLst>
        </pc:spChg>
      </pc:sldChg>
      <pc:sldChg chg="modSp add replId">
        <pc:chgData name="Jolien Dewaegeneere" userId="S::jolien.dewaegeneere@katholiekonderwijs.vlaanderen::b6b98d41-caaf-4ddf-b1f5-0fd4faf428cf" providerId="AD" clId="Web-{3DA5F280-B302-C723-A414-86E35DCB6987}" dt="2025-02-25T15:25:53.583" v="2357" actId="20577"/>
        <pc:sldMkLst>
          <pc:docMk/>
          <pc:sldMk cId="1358459471" sldId="2665"/>
        </pc:sldMkLst>
        <pc:spChg chg="mod">
          <ac:chgData name="Jolien Dewaegeneere" userId="S::jolien.dewaegeneere@katholiekonderwijs.vlaanderen::b6b98d41-caaf-4ddf-b1f5-0fd4faf428cf" providerId="AD" clId="Web-{3DA5F280-B302-C723-A414-86E35DCB6987}" dt="2025-02-25T15:25:53.583" v="2357" actId="20577"/>
          <ac:spMkLst>
            <pc:docMk/>
            <pc:sldMk cId="1358459471" sldId="2665"/>
            <ac:spMk id="5" creationId="{C03EA273-1B9B-992D-656D-EDD81A49244D}"/>
          </ac:spMkLst>
        </pc:spChg>
      </pc:sldChg>
      <pc:sldChg chg="modSp add replId">
        <pc:chgData name="Jolien Dewaegeneere" userId="S::jolien.dewaegeneere@katholiekonderwijs.vlaanderen::b6b98d41-caaf-4ddf-b1f5-0fd4faf428cf" providerId="AD" clId="Web-{3DA5F280-B302-C723-A414-86E35DCB6987}" dt="2025-02-25T15:44:29.776" v="2885" actId="20577"/>
        <pc:sldMkLst>
          <pc:docMk/>
          <pc:sldMk cId="2446589122" sldId="2666"/>
        </pc:sldMkLst>
        <pc:spChg chg="mod">
          <ac:chgData name="Jolien Dewaegeneere" userId="S::jolien.dewaegeneere@katholiekonderwijs.vlaanderen::b6b98d41-caaf-4ddf-b1f5-0fd4faf428cf" providerId="AD" clId="Web-{3DA5F280-B302-C723-A414-86E35DCB6987}" dt="2025-02-25T15:44:29.776" v="2885" actId="20577"/>
          <ac:spMkLst>
            <pc:docMk/>
            <pc:sldMk cId="2446589122" sldId="2666"/>
            <ac:spMk id="5" creationId="{643C0A51-3F0F-8719-20DB-295D8E4FCCA5}"/>
          </ac:spMkLst>
        </pc:spChg>
      </pc:sldChg>
      <pc:sldChg chg="modSp add replId">
        <pc:chgData name="Jolien Dewaegeneere" userId="S::jolien.dewaegeneere@katholiekonderwijs.vlaanderen::b6b98d41-caaf-4ddf-b1f5-0fd4faf428cf" providerId="AD" clId="Web-{3DA5F280-B302-C723-A414-86E35DCB6987}" dt="2025-02-25T15:42:46.210" v="2838" actId="20577"/>
        <pc:sldMkLst>
          <pc:docMk/>
          <pc:sldMk cId="3887741462" sldId="2667"/>
        </pc:sldMkLst>
        <pc:spChg chg="mod">
          <ac:chgData name="Jolien Dewaegeneere" userId="S::jolien.dewaegeneere@katholiekonderwijs.vlaanderen::b6b98d41-caaf-4ddf-b1f5-0fd4faf428cf" providerId="AD" clId="Web-{3DA5F280-B302-C723-A414-86E35DCB6987}" dt="2025-02-25T15:42:46.210" v="2838" actId="20577"/>
          <ac:spMkLst>
            <pc:docMk/>
            <pc:sldMk cId="3887741462" sldId="2667"/>
            <ac:spMk id="5" creationId="{708C6265-2071-621E-BD98-D36585C54D7B}"/>
          </ac:spMkLst>
        </pc:spChg>
      </pc:sldChg>
      <pc:sldChg chg="addSp modSp add mod replId modClrScheme chgLayout">
        <pc:chgData name="Jolien Dewaegeneere" userId="S::jolien.dewaegeneere@katholiekonderwijs.vlaanderen::b6b98d41-caaf-4ddf-b1f5-0fd4faf428cf" providerId="AD" clId="Web-{3DA5F280-B302-C723-A414-86E35DCB6987}" dt="2025-02-25T16:03:27.969" v="2981" actId="20577"/>
        <pc:sldMkLst>
          <pc:docMk/>
          <pc:sldMk cId="3052013428" sldId="2668"/>
        </pc:sldMkLst>
        <pc:spChg chg="mod ord">
          <ac:chgData name="Jolien Dewaegeneere" userId="S::jolien.dewaegeneere@katholiekonderwijs.vlaanderen::b6b98d41-caaf-4ddf-b1f5-0fd4faf428cf" providerId="AD" clId="Web-{3DA5F280-B302-C723-A414-86E35DCB6987}" dt="2025-02-25T16:03:27.969" v="2981" actId="20577"/>
          <ac:spMkLst>
            <pc:docMk/>
            <pc:sldMk cId="3052013428" sldId="2668"/>
            <ac:spMk id="5" creationId="{C7041F89-AC16-14ED-9C90-D6DBD2F2F976}"/>
          </ac:spMkLst>
        </pc:spChg>
        <pc:picChg chg="add mod">
          <ac:chgData name="Jolien Dewaegeneere" userId="S::jolien.dewaegeneere@katholiekonderwijs.vlaanderen::b6b98d41-caaf-4ddf-b1f5-0fd4faf428cf" providerId="AD" clId="Web-{3DA5F280-B302-C723-A414-86E35DCB6987}" dt="2025-02-25T16:02:48.624" v="2961" actId="1076"/>
          <ac:picMkLst>
            <pc:docMk/>
            <pc:sldMk cId="3052013428" sldId="2668"/>
            <ac:picMk id="2" creationId="{0ECCAF1B-04FE-C23C-F3BC-BF9FC587E774}"/>
          </ac:picMkLst>
        </pc:picChg>
      </pc:sldChg>
      <pc:sldChg chg="add del replId">
        <pc:chgData name="Jolien Dewaegeneere" userId="S::jolien.dewaegeneere@katholiekonderwijs.vlaanderen::b6b98d41-caaf-4ddf-b1f5-0fd4faf428cf" providerId="AD" clId="Web-{3DA5F280-B302-C723-A414-86E35DCB6987}" dt="2025-02-25T16:45:52.066" v="4812"/>
        <pc:sldMkLst>
          <pc:docMk/>
          <pc:sldMk cId="3651362335" sldId="2669"/>
        </pc:sldMkLst>
      </pc:sldChg>
      <pc:sldChg chg="modSp add replId">
        <pc:chgData name="Jolien Dewaegeneere" userId="S::jolien.dewaegeneere@katholiekonderwijs.vlaanderen::b6b98d41-caaf-4ddf-b1f5-0fd4faf428cf" providerId="AD" clId="Web-{3DA5F280-B302-C723-A414-86E35DCB6987}" dt="2025-02-25T16:38:41.740" v="4395" actId="20577"/>
        <pc:sldMkLst>
          <pc:docMk/>
          <pc:sldMk cId="988908571" sldId="2670"/>
        </pc:sldMkLst>
        <pc:spChg chg="mod">
          <ac:chgData name="Jolien Dewaegeneere" userId="S::jolien.dewaegeneere@katholiekonderwijs.vlaanderen::b6b98d41-caaf-4ddf-b1f5-0fd4faf428cf" providerId="AD" clId="Web-{3DA5F280-B302-C723-A414-86E35DCB6987}" dt="2025-02-25T16:38:41.740" v="4395" actId="20577"/>
          <ac:spMkLst>
            <pc:docMk/>
            <pc:sldMk cId="988908571" sldId="2670"/>
            <ac:spMk id="5" creationId="{CB86AB52-C64C-AE65-4C5E-C3C08A2E8D06}"/>
          </ac:spMkLst>
        </pc:spChg>
      </pc:sldChg>
      <pc:sldChg chg="modSp add del replId">
        <pc:chgData name="Jolien Dewaegeneere" userId="S::jolien.dewaegeneere@katholiekonderwijs.vlaanderen::b6b98d41-caaf-4ddf-b1f5-0fd4faf428cf" providerId="AD" clId="Web-{3DA5F280-B302-C723-A414-86E35DCB6987}" dt="2025-02-25T16:10:37.889" v="3652"/>
        <pc:sldMkLst>
          <pc:docMk/>
          <pc:sldMk cId="3442384241" sldId="2671"/>
        </pc:sldMkLst>
      </pc:sldChg>
      <pc:sldChg chg="modSp add replId">
        <pc:chgData name="Jolien Dewaegeneere" userId="S::jolien.dewaegeneere@katholiekonderwijs.vlaanderen::b6b98d41-caaf-4ddf-b1f5-0fd4faf428cf" providerId="AD" clId="Web-{3DA5F280-B302-C723-A414-86E35DCB6987}" dt="2025-02-25T16:45:47.582" v="4811" actId="20577"/>
        <pc:sldMkLst>
          <pc:docMk/>
          <pc:sldMk cId="3866560663" sldId="2671"/>
        </pc:sldMkLst>
        <pc:spChg chg="mod">
          <ac:chgData name="Jolien Dewaegeneere" userId="S::jolien.dewaegeneere@katholiekonderwijs.vlaanderen::b6b98d41-caaf-4ddf-b1f5-0fd4faf428cf" providerId="AD" clId="Web-{3DA5F280-B302-C723-A414-86E35DCB6987}" dt="2025-02-25T16:45:47.582" v="4811" actId="20577"/>
          <ac:spMkLst>
            <pc:docMk/>
            <pc:sldMk cId="3866560663" sldId="2671"/>
            <ac:spMk id="5" creationId="{46CEFBC5-E275-D5F1-1EEF-C973F5AB9C77}"/>
          </ac:spMkLst>
        </pc:spChg>
      </pc:sldChg>
      <pc:sldChg chg="modSp add replId">
        <pc:chgData name="Jolien Dewaegeneere" userId="S::jolien.dewaegeneere@katholiekonderwijs.vlaanderen::b6b98d41-caaf-4ddf-b1f5-0fd4faf428cf" providerId="AD" clId="Web-{3DA5F280-B302-C723-A414-86E35DCB6987}" dt="2025-02-25T16:43:56.235" v="4662" actId="20577"/>
        <pc:sldMkLst>
          <pc:docMk/>
          <pc:sldMk cId="2685423024" sldId="2672"/>
        </pc:sldMkLst>
        <pc:spChg chg="mod">
          <ac:chgData name="Jolien Dewaegeneere" userId="S::jolien.dewaegeneere@katholiekonderwijs.vlaanderen::b6b98d41-caaf-4ddf-b1f5-0fd4faf428cf" providerId="AD" clId="Web-{3DA5F280-B302-C723-A414-86E35DCB6987}" dt="2025-02-25T16:43:56.235" v="4662" actId="20577"/>
          <ac:spMkLst>
            <pc:docMk/>
            <pc:sldMk cId="2685423024" sldId="2672"/>
            <ac:spMk id="5" creationId="{E0F03C9A-CDC1-4BDB-978A-BB13FB3C059F}"/>
          </ac:spMkLst>
        </pc:spChg>
      </pc:sldChg>
    </pc:docChg>
  </pc:docChgLst>
  <pc:docChgLst>
    <pc:chgData name="Jolien Dewaegeneere" userId="S::jolien.dewaegeneere@katholiekonderwijs.vlaanderen::b6b98d41-caaf-4ddf-b1f5-0fd4faf428cf" providerId="AD" clId="Web-{7382319A-A3E4-A0D5-7105-F739052DEDC8}"/>
    <pc:docChg chg="modSld">
      <pc:chgData name="Jolien Dewaegeneere" userId="S::jolien.dewaegeneere@katholiekonderwijs.vlaanderen::b6b98d41-caaf-4ddf-b1f5-0fd4faf428cf" providerId="AD" clId="Web-{7382319A-A3E4-A0D5-7105-F739052DEDC8}" dt="2025-02-07T12:23:03.680" v="56" actId="20577"/>
      <pc:docMkLst>
        <pc:docMk/>
      </pc:docMkLst>
      <pc:sldChg chg="addSp modSp">
        <pc:chgData name="Jolien Dewaegeneere" userId="S::jolien.dewaegeneere@katholiekonderwijs.vlaanderen::b6b98d41-caaf-4ddf-b1f5-0fd4faf428cf" providerId="AD" clId="Web-{7382319A-A3E4-A0D5-7105-F739052DEDC8}" dt="2025-02-07T12:23:03.680" v="56" actId="20577"/>
        <pc:sldMkLst>
          <pc:docMk/>
          <pc:sldMk cId="3019379564" sldId="2622"/>
        </pc:sldMkLst>
        <pc:spChg chg="add mod">
          <ac:chgData name="Jolien Dewaegeneere" userId="S::jolien.dewaegeneere@katholiekonderwijs.vlaanderen::b6b98d41-caaf-4ddf-b1f5-0fd4faf428cf" providerId="AD" clId="Web-{7382319A-A3E4-A0D5-7105-F739052DEDC8}" dt="2025-02-07T12:22:53.836" v="32" actId="1076"/>
          <ac:spMkLst>
            <pc:docMk/>
            <pc:sldMk cId="3019379564" sldId="2622"/>
            <ac:spMk id="5" creationId="{B43ED31E-001D-280A-8D2A-F8B2E5A2D3A0}"/>
          </ac:spMkLst>
        </pc:spChg>
        <pc:spChg chg="add mod">
          <ac:chgData name="Jolien Dewaegeneere" userId="S::jolien.dewaegeneere@katholiekonderwijs.vlaanderen::b6b98d41-caaf-4ddf-b1f5-0fd4faf428cf" providerId="AD" clId="Web-{7382319A-A3E4-A0D5-7105-F739052DEDC8}" dt="2025-02-07T12:23:03.680" v="56" actId="20577"/>
          <ac:spMkLst>
            <pc:docMk/>
            <pc:sldMk cId="3019379564" sldId="2622"/>
            <ac:spMk id="6" creationId="{2FF60F59-C213-925D-66D5-0D12061F94DB}"/>
          </ac:spMkLst>
        </pc:spChg>
        <pc:picChg chg="add mod">
          <ac:chgData name="Jolien Dewaegeneere" userId="S::jolien.dewaegeneere@katholiekonderwijs.vlaanderen::b6b98d41-caaf-4ddf-b1f5-0fd4faf428cf" providerId="AD" clId="Web-{7382319A-A3E4-A0D5-7105-F739052DEDC8}" dt="2025-02-07T12:22:40.664" v="7" actId="14100"/>
          <ac:picMkLst>
            <pc:docMk/>
            <pc:sldMk cId="3019379564" sldId="2622"/>
            <ac:picMk id="3" creationId="{1689902A-BD47-CD9C-A3BF-A77B9CD6F907}"/>
          </ac:picMkLst>
        </pc:picChg>
        <pc:picChg chg="mod">
          <ac:chgData name="Jolien Dewaegeneere" userId="S::jolien.dewaegeneere@katholiekonderwijs.vlaanderen::b6b98d41-caaf-4ddf-b1f5-0fd4faf428cf" providerId="AD" clId="Web-{7382319A-A3E4-A0D5-7105-F739052DEDC8}" dt="2025-02-07T12:22:29.617" v="2" actId="1076"/>
          <ac:picMkLst>
            <pc:docMk/>
            <pc:sldMk cId="3019379564" sldId="2622"/>
            <ac:picMk id="4" creationId="{1C79C368-1D9F-25D0-1078-CF1304AF4F63}"/>
          </ac:picMkLst>
        </pc:picChg>
      </pc:sldChg>
    </pc:docChg>
  </pc:docChgLst>
  <pc:docChgLst>
    <pc:chgData name="Saar Deleu" userId="S::saar.deleu@katholiekonderwijs.vlaanderen::5a9477cf-1426-4451-b57d-da48280c7926" providerId="AD" clId="Web-{4C9C2FF1-C0DE-9D49-82FA-3271FDF0C99E}"/>
    <pc:docChg chg="modSld">
      <pc:chgData name="Saar Deleu" userId="S::saar.deleu@katholiekonderwijs.vlaanderen::5a9477cf-1426-4451-b57d-da48280c7926" providerId="AD" clId="Web-{4C9C2FF1-C0DE-9D49-82FA-3271FDF0C99E}" dt="2024-10-21T21:06:37.938" v="2" actId="20577"/>
      <pc:docMkLst>
        <pc:docMk/>
      </pc:docMkLst>
      <pc:sldChg chg="modSp">
        <pc:chgData name="Saar Deleu" userId="S::saar.deleu@katholiekonderwijs.vlaanderen::5a9477cf-1426-4451-b57d-da48280c7926" providerId="AD" clId="Web-{4C9C2FF1-C0DE-9D49-82FA-3271FDF0C99E}" dt="2024-10-21T21:06:37.938" v="2" actId="20577"/>
        <pc:sldMkLst>
          <pc:docMk/>
          <pc:sldMk cId="2619871121" sldId="2565"/>
        </pc:sldMkLst>
      </pc:sldChg>
    </pc:docChg>
  </pc:docChgLst>
  <pc:docChgLst>
    <pc:chgData name="Saar Deleu" userId="S::saar.deleu@katholiekonderwijs.vlaanderen::5a9477cf-1426-4451-b57d-da48280c7926" providerId="AD" clId="Web-{F4D189C5-17E4-6AC4-A072-16345C159C2B}"/>
    <pc:docChg chg="addSld modSld sldOrd">
      <pc:chgData name="Saar Deleu" userId="S::saar.deleu@katholiekonderwijs.vlaanderen::5a9477cf-1426-4451-b57d-da48280c7926" providerId="AD" clId="Web-{F4D189C5-17E4-6AC4-A072-16345C159C2B}" dt="2025-02-27T17:08:45.053" v="122" actId="20577"/>
      <pc:docMkLst>
        <pc:docMk/>
      </pc:docMkLst>
      <pc:sldChg chg="modSp">
        <pc:chgData name="Saar Deleu" userId="S::saar.deleu@katholiekonderwijs.vlaanderen::5a9477cf-1426-4451-b57d-da48280c7926" providerId="AD" clId="Web-{F4D189C5-17E4-6AC4-A072-16345C159C2B}" dt="2025-02-27T17:02:26.963" v="1"/>
        <pc:sldMkLst>
          <pc:docMk/>
          <pc:sldMk cId="4193666585" sldId="2656"/>
        </pc:sldMkLst>
        <pc:graphicFrameChg chg="mod modGraphic">
          <ac:chgData name="Saar Deleu" userId="S::saar.deleu@katholiekonderwijs.vlaanderen::5a9477cf-1426-4451-b57d-da48280c7926" providerId="AD" clId="Web-{F4D189C5-17E4-6AC4-A072-16345C159C2B}" dt="2025-02-27T17:02:26.963" v="1"/>
          <ac:graphicFrameMkLst>
            <pc:docMk/>
            <pc:sldMk cId="4193666585" sldId="2656"/>
            <ac:graphicFrameMk id="4" creationId="{3E3A8BB9-7028-0287-3078-DA05D42BC871}"/>
          </ac:graphicFrameMkLst>
        </pc:graphicFrameChg>
      </pc:sldChg>
      <pc:sldChg chg="modSp">
        <pc:chgData name="Saar Deleu" userId="S::saar.deleu@katholiekonderwijs.vlaanderen::5a9477cf-1426-4451-b57d-da48280c7926" providerId="AD" clId="Web-{F4D189C5-17E4-6AC4-A072-16345C159C2B}" dt="2025-02-27T17:08:45.053" v="122" actId="20577"/>
        <pc:sldMkLst>
          <pc:docMk/>
          <pc:sldMk cId="3102750265" sldId="2661"/>
        </pc:sldMkLst>
        <pc:spChg chg="mod">
          <ac:chgData name="Saar Deleu" userId="S::saar.deleu@katholiekonderwijs.vlaanderen::5a9477cf-1426-4451-b57d-da48280c7926" providerId="AD" clId="Web-{F4D189C5-17E4-6AC4-A072-16345C159C2B}" dt="2025-02-27T17:08:45.053" v="122" actId="20577"/>
          <ac:spMkLst>
            <pc:docMk/>
            <pc:sldMk cId="3102750265" sldId="2661"/>
            <ac:spMk id="5" creationId="{005E0F0C-1534-4991-06D7-BE32EF2C0F87}"/>
          </ac:spMkLst>
        </pc:spChg>
      </pc:sldChg>
      <pc:sldChg chg="add ord replId">
        <pc:chgData name="Saar Deleu" userId="S::saar.deleu@katholiekonderwijs.vlaanderen::5a9477cf-1426-4451-b57d-da48280c7926" providerId="AD" clId="Web-{F4D189C5-17E4-6AC4-A072-16345C159C2B}" dt="2025-02-27T17:06:01.141" v="3"/>
        <pc:sldMkLst>
          <pc:docMk/>
          <pc:sldMk cId="2111435870" sldId="2673"/>
        </pc:sldMkLst>
      </pc:sldChg>
    </pc:docChg>
  </pc:docChgLst>
  <pc:docChgLst>
    <pc:chgData name="Jolien Dewaegeneere" userId="S::jolien.dewaegeneere@katholiekonderwijs.vlaanderen::b6b98d41-caaf-4ddf-b1f5-0fd4faf428cf" providerId="AD" clId="Web-{8B863206-0FC1-114C-7C3D-D109C6917BA3}"/>
    <pc:docChg chg="delSld">
      <pc:chgData name="Jolien Dewaegeneere" userId="S::jolien.dewaegeneere@katholiekonderwijs.vlaanderen::b6b98d41-caaf-4ddf-b1f5-0fd4faf428cf" providerId="AD" clId="Web-{8B863206-0FC1-114C-7C3D-D109C6917BA3}" dt="2025-04-01T07:40:38.332" v="35"/>
      <pc:docMkLst>
        <pc:docMk/>
      </pc:docMkLst>
      <pc:sldChg chg="del">
        <pc:chgData name="Jolien Dewaegeneere" userId="S::jolien.dewaegeneere@katholiekonderwijs.vlaanderen::b6b98d41-caaf-4ddf-b1f5-0fd4faf428cf" providerId="AD" clId="Web-{8B863206-0FC1-114C-7C3D-D109C6917BA3}" dt="2025-04-01T07:35:22.679" v="0"/>
        <pc:sldMkLst>
          <pc:docMk/>
          <pc:sldMk cId="2506916502" sldId="263"/>
        </pc:sldMkLst>
      </pc:sldChg>
      <pc:sldChg chg="del">
        <pc:chgData name="Jolien Dewaegeneere" userId="S::jolien.dewaegeneere@katholiekonderwijs.vlaanderen::b6b98d41-caaf-4ddf-b1f5-0fd4faf428cf" providerId="AD" clId="Web-{8B863206-0FC1-114C-7C3D-D109C6917BA3}" dt="2025-04-01T07:40:36.753" v="33"/>
        <pc:sldMkLst>
          <pc:docMk/>
          <pc:sldMk cId="2674855985" sldId="272"/>
        </pc:sldMkLst>
      </pc:sldChg>
      <pc:sldChg chg="del">
        <pc:chgData name="Jolien Dewaegeneere" userId="S::jolien.dewaegeneere@katholiekonderwijs.vlaanderen::b6b98d41-caaf-4ddf-b1f5-0fd4faf428cf" providerId="AD" clId="Web-{8B863206-0FC1-114C-7C3D-D109C6917BA3}" dt="2025-04-01T07:40:37.191" v="34"/>
        <pc:sldMkLst>
          <pc:docMk/>
          <pc:sldMk cId="1868949399" sldId="273"/>
        </pc:sldMkLst>
      </pc:sldChg>
      <pc:sldChg chg="del">
        <pc:chgData name="Jolien Dewaegeneere" userId="S::jolien.dewaegeneere@katholiekonderwijs.vlaanderen::b6b98d41-caaf-4ddf-b1f5-0fd4faf428cf" providerId="AD" clId="Web-{8B863206-0FC1-114C-7C3D-D109C6917BA3}" dt="2025-04-01T07:40:38.332" v="35"/>
        <pc:sldMkLst>
          <pc:docMk/>
          <pc:sldMk cId="1791932695" sldId="274"/>
        </pc:sldMkLst>
      </pc:sldChg>
      <pc:sldChg chg="del">
        <pc:chgData name="Jolien Dewaegeneere" userId="S::jolien.dewaegeneere@katholiekonderwijs.vlaanderen::b6b98d41-caaf-4ddf-b1f5-0fd4faf428cf" providerId="AD" clId="Web-{8B863206-0FC1-114C-7C3D-D109C6917BA3}" dt="2025-04-01T07:35:30.039" v="5"/>
        <pc:sldMkLst>
          <pc:docMk/>
          <pc:sldMk cId="2690166357" sldId="279"/>
        </pc:sldMkLst>
      </pc:sldChg>
      <pc:sldChg chg="del">
        <pc:chgData name="Jolien Dewaegeneere" userId="S::jolien.dewaegeneere@katholiekonderwijs.vlaanderen::b6b98d41-caaf-4ddf-b1f5-0fd4faf428cf" providerId="AD" clId="Web-{8B863206-0FC1-114C-7C3D-D109C6917BA3}" dt="2025-04-01T07:35:27.242" v="3"/>
        <pc:sldMkLst>
          <pc:docMk/>
          <pc:sldMk cId="3455119626" sldId="280"/>
        </pc:sldMkLst>
      </pc:sldChg>
      <pc:sldChg chg="del">
        <pc:chgData name="Jolien Dewaegeneere" userId="S::jolien.dewaegeneere@katholiekonderwijs.vlaanderen::b6b98d41-caaf-4ddf-b1f5-0fd4faf428cf" providerId="AD" clId="Web-{8B863206-0FC1-114C-7C3D-D109C6917BA3}" dt="2025-04-01T07:35:33.430" v="7"/>
        <pc:sldMkLst>
          <pc:docMk/>
          <pc:sldMk cId="3760508924" sldId="294"/>
        </pc:sldMkLst>
      </pc:sldChg>
      <pc:sldChg chg="del">
        <pc:chgData name="Jolien Dewaegeneere" userId="S::jolien.dewaegeneere@katholiekonderwijs.vlaanderen::b6b98d41-caaf-4ddf-b1f5-0fd4faf428cf" providerId="AD" clId="Web-{8B863206-0FC1-114C-7C3D-D109C6917BA3}" dt="2025-04-01T07:35:23.351" v="1"/>
        <pc:sldMkLst>
          <pc:docMk/>
          <pc:sldMk cId="1622494454" sldId="295"/>
        </pc:sldMkLst>
      </pc:sldChg>
      <pc:sldChg chg="del">
        <pc:chgData name="Jolien Dewaegeneere" userId="S::jolien.dewaegeneere@katholiekonderwijs.vlaanderen::b6b98d41-caaf-4ddf-b1f5-0fd4faf428cf" providerId="AD" clId="Web-{8B863206-0FC1-114C-7C3D-D109C6917BA3}" dt="2025-04-01T07:35:31.273" v="6"/>
        <pc:sldMkLst>
          <pc:docMk/>
          <pc:sldMk cId="4022937943" sldId="2564"/>
        </pc:sldMkLst>
      </pc:sldChg>
      <pc:sldChg chg="del">
        <pc:chgData name="Jolien Dewaegeneere" userId="S::jolien.dewaegeneere@katholiekonderwijs.vlaanderen::b6b98d41-caaf-4ddf-b1f5-0fd4faf428cf" providerId="AD" clId="Web-{8B863206-0FC1-114C-7C3D-D109C6917BA3}" dt="2025-04-01T07:35:29.054" v="4"/>
        <pc:sldMkLst>
          <pc:docMk/>
          <pc:sldMk cId="2619871121" sldId="2565"/>
        </pc:sldMkLst>
      </pc:sldChg>
      <pc:sldChg chg="del">
        <pc:chgData name="Jolien Dewaegeneere" userId="S::jolien.dewaegeneere@katholiekonderwijs.vlaanderen::b6b98d41-caaf-4ddf-b1f5-0fd4faf428cf" providerId="AD" clId="Web-{8B863206-0FC1-114C-7C3D-D109C6917BA3}" dt="2025-04-01T07:40:36.331" v="32"/>
        <pc:sldMkLst>
          <pc:docMk/>
          <pc:sldMk cId="1446268278" sldId="2566"/>
        </pc:sldMkLst>
      </pc:sldChg>
      <pc:sldChg chg="del">
        <pc:chgData name="Jolien Dewaegeneere" userId="S::jolien.dewaegeneere@katholiekonderwijs.vlaanderen::b6b98d41-caaf-4ddf-b1f5-0fd4faf428cf" providerId="AD" clId="Web-{8B863206-0FC1-114C-7C3D-D109C6917BA3}" dt="2025-04-01T07:40:34.191" v="31"/>
        <pc:sldMkLst>
          <pc:docMk/>
          <pc:sldMk cId="3326960353" sldId="2567"/>
        </pc:sldMkLst>
      </pc:sldChg>
      <pc:sldChg chg="del">
        <pc:chgData name="Jolien Dewaegeneere" userId="S::jolien.dewaegeneere@katholiekonderwijs.vlaanderen::b6b98d41-caaf-4ddf-b1f5-0fd4faf428cf" providerId="AD" clId="Web-{8B863206-0FC1-114C-7C3D-D109C6917BA3}" dt="2025-04-01T07:40:29.987" v="27"/>
        <pc:sldMkLst>
          <pc:docMk/>
          <pc:sldMk cId="2430049276" sldId="2568"/>
        </pc:sldMkLst>
      </pc:sldChg>
      <pc:sldChg chg="del">
        <pc:chgData name="Jolien Dewaegeneere" userId="S::jolien.dewaegeneere@katholiekonderwijs.vlaanderen::b6b98d41-caaf-4ddf-b1f5-0fd4faf428cf" providerId="AD" clId="Web-{8B863206-0FC1-114C-7C3D-D109C6917BA3}" dt="2025-04-01T07:40:33.191" v="30"/>
        <pc:sldMkLst>
          <pc:docMk/>
          <pc:sldMk cId="1430867001" sldId="2572"/>
        </pc:sldMkLst>
      </pc:sldChg>
      <pc:sldChg chg="del">
        <pc:chgData name="Jolien Dewaegeneere" userId="S::jolien.dewaegeneere@katholiekonderwijs.vlaanderen::b6b98d41-caaf-4ddf-b1f5-0fd4faf428cf" providerId="AD" clId="Web-{8B863206-0FC1-114C-7C3D-D109C6917BA3}" dt="2025-04-01T07:40:28.112" v="26"/>
        <pc:sldMkLst>
          <pc:docMk/>
          <pc:sldMk cId="1101864995" sldId="2595"/>
        </pc:sldMkLst>
      </pc:sldChg>
      <pc:sldChg chg="del">
        <pc:chgData name="Jolien Dewaegeneere" userId="S::jolien.dewaegeneere@katholiekonderwijs.vlaanderen::b6b98d41-caaf-4ddf-b1f5-0fd4faf428cf" providerId="AD" clId="Web-{8B863206-0FC1-114C-7C3D-D109C6917BA3}" dt="2025-04-01T07:35:24.632" v="2"/>
        <pc:sldMkLst>
          <pc:docMk/>
          <pc:sldMk cId="1951349356" sldId="2615"/>
        </pc:sldMkLst>
      </pc:sldChg>
      <pc:sldChg chg="del">
        <pc:chgData name="Jolien Dewaegeneere" userId="S::jolien.dewaegeneere@katholiekonderwijs.vlaanderen::b6b98d41-caaf-4ddf-b1f5-0fd4faf428cf" providerId="AD" clId="Web-{8B863206-0FC1-114C-7C3D-D109C6917BA3}" dt="2025-04-01T07:40:31.019" v="28"/>
        <pc:sldMkLst>
          <pc:docMk/>
          <pc:sldMk cId="3019379564" sldId="2622"/>
        </pc:sldMkLst>
      </pc:sldChg>
      <pc:sldChg chg="del">
        <pc:chgData name="Jolien Dewaegeneere" userId="S::jolien.dewaegeneere@katholiekonderwijs.vlaanderen::b6b98d41-caaf-4ddf-b1f5-0fd4faf428cf" providerId="AD" clId="Web-{8B863206-0FC1-114C-7C3D-D109C6917BA3}" dt="2025-04-01T07:40:32.753" v="29"/>
        <pc:sldMkLst>
          <pc:docMk/>
          <pc:sldMk cId="709878409" sldId="2624"/>
        </pc:sldMkLst>
      </pc:sldChg>
      <pc:sldChg chg="del">
        <pc:chgData name="Jolien Dewaegeneere" userId="S::jolien.dewaegeneere@katholiekonderwijs.vlaanderen::b6b98d41-caaf-4ddf-b1f5-0fd4faf428cf" providerId="AD" clId="Web-{8B863206-0FC1-114C-7C3D-D109C6917BA3}" dt="2025-04-01T07:36:49.354" v="8"/>
        <pc:sldMkLst>
          <pc:docMk/>
          <pc:sldMk cId="2940732215" sldId="2625"/>
        </pc:sldMkLst>
      </pc:sldChg>
      <pc:sldChg chg="del">
        <pc:chgData name="Jolien Dewaegeneere" userId="S::jolien.dewaegeneere@katholiekonderwijs.vlaanderen::b6b98d41-caaf-4ddf-b1f5-0fd4faf428cf" providerId="AD" clId="Web-{8B863206-0FC1-114C-7C3D-D109C6917BA3}" dt="2025-04-01T07:36:51.479" v="9"/>
        <pc:sldMkLst>
          <pc:docMk/>
          <pc:sldMk cId="2438551458" sldId="2640"/>
        </pc:sldMkLst>
      </pc:sldChg>
      <pc:sldChg chg="del">
        <pc:chgData name="Jolien Dewaegeneere" userId="S::jolien.dewaegeneere@katholiekonderwijs.vlaanderen::b6b98d41-caaf-4ddf-b1f5-0fd4faf428cf" providerId="AD" clId="Web-{8B863206-0FC1-114C-7C3D-D109C6917BA3}" dt="2025-04-01T07:37:05.105" v="18"/>
        <pc:sldMkLst>
          <pc:docMk/>
          <pc:sldMk cId="1988584839" sldId="2645"/>
        </pc:sldMkLst>
      </pc:sldChg>
      <pc:sldChg chg="del">
        <pc:chgData name="Jolien Dewaegeneere" userId="S::jolien.dewaegeneere@katholiekonderwijs.vlaanderen::b6b98d41-caaf-4ddf-b1f5-0fd4faf428cf" providerId="AD" clId="Web-{8B863206-0FC1-114C-7C3D-D109C6917BA3}" dt="2025-04-01T07:36:55.980" v="11"/>
        <pc:sldMkLst>
          <pc:docMk/>
          <pc:sldMk cId="3533035127" sldId="2646"/>
        </pc:sldMkLst>
      </pc:sldChg>
      <pc:sldChg chg="del">
        <pc:chgData name="Jolien Dewaegeneere" userId="S::jolien.dewaegeneere@katholiekonderwijs.vlaanderen::b6b98d41-caaf-4ddf-b1f5-0fd4faf428cf" providerId="AD" clId="Web-{8B863206-0FC1-114C-7C3D-D109C6917BA3}" dt="2025-04-01T07:36:54.698" v="10"/>
        <pc:sldMkLst>
          <pc:docMk/>
          <pc:sldMk cId="740280361" sldId="2654"/>
        </pc:sldMkLst>
      </pc:sldChg>
      <pc:sldChg chg="del">
        <pc:chgData name="Jolien Dewaegeneere" userId="S::jolien.dewaegeneere@katholiekonderwijs.vlaanderen::b6b98d41-caaf-4ddf-b1f5-0fd4faf428cf" providerId="AD" clId="Web-{8B863206-0FC1-114C-7C3D-D109C6917BA3}" dt="2025-04-01T07:37:00.855" v="15"/>
        <pc:sldMkLst>
          <pc:docMk/>
          <pc:sldMk cId="2420999269" sldId="2655"/>
        </pc:sldMkLst>
      </pc:sldChg>
      <pc:sldChg chg="del">
        <pc:chgData name="Jolien Dewaegeneere" userId="S::jolien.dewaegeneere@katholiekonderwijs.vlaanderen::b6b98d41-caaf-4ddf-b1f5-0fd4faf428cf" providerId="AD" clId="Web-{8B863206-0FC1-114C-7C3D-D109C6917BA3}" dt="2025-04-01T07:36:58.792" v="13"/>
        <pc:sldMkLst>
          <pc:docMk/>
          <pc:sldMk cId="4193666585" sldId="2656"/>
        </pc:sldMkLst>
      </pc:sldChg>
      <pc:sldChg chg="del">
        <pc:chgData name="Jolien Dewaegeneere" userId="S::jolien.dewaegeneere@katholiekonderwijs.vlaanderen::b6b98d41-caaf-4ddf-b1f5-0fd4faf428cf" providerId="AD" clId="Web-{8B863206-0FC1-114C-7C3D-D109C6917BA3}" dt="2025-04-01T07:37:00.198" v="14"/>
        <pc:sldMkLst>
          <pc:docMk/>
          <pc:sldMk cId="2118698366" sldId="2657"/>
        </pc:sldMkLst>
      </pc:sldChg>
      <pc:sldChg chg="del">
        <pc:chgData name="Jolien Dewaegeneere" userId="S::jolien.dewaegeneere@katholiekonderwijs.vlaanderen::b6b98d41-caaf-4ddf-b1f5-0fd4faf428cf" providerId="AD" clId="Web-{8B863206-0FC1-114C-7C3D-D109C6917BA3}" dt="2025-04-01T07:36:58.245" v="12"/>
        <pc:sldMkLst>
          <pc:docMk/>
          <pc:sldMk cId="3062080055" sldId="2658"/>
        </pc:sldMkLst>
      </pc:sldChg>
      <pc:sldChg chg="del">
        <pc:chgData name="Jolien Dewaegeneere" userId="S::jolien.dewaegeneere@katholiekonderwijs.vlaanderen::b6b98d41-caaf-4ddf-b1f5-0fd4faf428cf" providerId="AD" clId="Web-{8B863206-0FC1-114C-7C3D-D109C6917BA3}" dt="2025-04-01T07:37:03.886" v="16"/>
        <pc:sldMkLst>
          <pc:docMk/>
          <pc:sldMk cId="948871436" sldId="2659"/>
        </pc:sldMkLst>
      </pc:sldChg>
      <pc:sldChg chg="del">
        <pc:chgData name="Jolien Dewaegeneere" userId="S::jolien.dewaegeneere@katholiekonderwijs.vlaanderen::b6b98d41-caaf-4ddf-b1f5-0fd4faf428cf" providerId="AD" clId="Web-{8B863206-0FC1-114C-7C3D-D109C6917BA3}" dt="2025-04-01T07:37:04.605" v="17"/>
        <pc:sldMkLst>
          <pc:docMk/>
          <pc:sldMk cId="39854132" sldId="2660"/>
        </pc:sldMkLst>
      </pc:sldChg>
      <pc:sldChg chg="del">
        <pc:chgData name="Jolien Dewaegeneere" userId="S::jolien.dewaegeneere@katholiekonderwijs.vlaanderen::b6b98d41-caaf-4ddf-b1f5-0fd4faf428cf" providerId="AD" clId="Web-{8B863206-0FC1-114C-7C3D-D109C6917BA3}" dt="2025-04-01T07:37:05.714" v="20"/>
        <pc:sldMkLst>
          <pc:docMk/>
          <pc:sldMk cId="3102750265" sldId="2661"/>
        </pc:sldMkLst>
      </pc:sldChg>
      <pc:sldChg chg="del">
        <pc:chgData name="Jolien Dewaegeneere" userId="S::jolien.dewaegeneere@katholiekonderwijs.vlaanderen::b6b98d41-caaf-4ddf-b1f5-0fd4faf428cf" providerId="AD" clId="Web-{8B863206-0FC1-114C-7C3D-D109C6917BA3}" dt="2025-04-01T07:37:07.558" v="21"/>
        <pc:sldMkLst>
          <pc:docMk/>
          <pc:sldMk cId="268871922" sldId="2662"/>
        </pc:sldMkLst>
      </pc:sldChg>
      <pc:sldChg chg="del">
        <pc:chgData name="Jolien Dewaegeneere" userId="S::jolien.dewaegeneere@katholiekonderwijs.vlaanderen::b6b98d41-caaf-4ddf-b1f5-0fd4faf428cf" providerId="AD" clId="Web-{8B863206-0FC1-114C-7C3D-D109C6917BA3}" dt="2025-04-01T07:37:11.277" v="22"/>
        <pc:sldMkLst>
          <pc:docMk/>
          <pc:sldMk cId="1028520041" sldId="2663"/>
        </pc:sldMkLst>
      </pc:sldChg>
      <pc:sldChg chg="del">
        <pc:chgData name="Jolien Dewaegeneere" userId="S::jolien.dewaegeneere@katholiekonderwijs.vlaanderen::b6b98d41-caaf-4ddf-b1f5-0fd4faf428cf" providerId="AD" clId="Web-{8B863206-0FC1-114C-7C3D-D109C6917BA3}" dt="2025-04-01T07:37:13.386" v="23"/>
        <pc:sldMkLst>
          <pc:docMk/>
          <pc:sldMk cId="1358459471" sldId="2665"/>
        </pc:sldMkLst>
      </pc:sldChg>
      <pc:sldChg chg="del">
        <pc:chgData name="Jolien Dewaegeneere" userId="S::jolien.dewaegeneere@katholiekonderwijs.vlaanderen::b6b98d41-caaf-4ddf-b1f5-0fd4faf428cf" providerId="AD" clId="Web-{8B863206-0FC1-114C-7C3D-D109C6917BA3}" dt="2025-04-01T07:37:16.699" v="25"/>
        <pc:sldMkLst>
          <pc:docMk/>
          <pc:sldMk cId="2446589122" sldId="2666"/>
        </pc:sldMkLst>
      </pc:sldChg>
      <pc:sldChg chg="del">
        <pc:chgData name="Jolien Dewaegeneere" userId="S::jolien.dewaegeneere@katholiekonderwijs.vlaanderen::b6b98d41-caaf-4ddf-b1f5-0fd4faf428cf" providerId="AD" clId="Web-{8B863206-0FC1-114C-7C3D-D109C6917BA3}" dt="2025-04-01T07:37:15.121" v="24"/>
        <pc:sldMkLst>
          <pc:docMk/>
          <pc:sldMk cId="3887741462" sldId="2667"/>
        </pc:sldMkLst>
      </pc:sldChg>
      <pc:sldChg chg="del">
        <pc:chgData name="Jolien Dewaegeneere" userId="S::jolien.dewaegeneere@katholiekonderwijs.vlaanderen::b6b98d41-caaf-4ddf-b1f5-0fd4faf428cf" providerId="AD" clId="Web-{8B863206-0FC1-114C-7C3D-D109C6917BA3}" dt="2025-04-01T07:37:05.370" v="19"/>
        <pc:sldMkLst>
          <pc:docMk/>
          <pc:sldMk cId="2111435870" sldId="2673"/>
        </pc:sldMkLst>
      </pc:sldChg>
    </pc:docChg>
  </pc:docChgLst>
  <pc:docChgLst>
    <pc:chgData name="An Van Grieken" userId="b2762c7a-98b5-44cb-921a-63c7ecea8e39" providerId="ADAL" clId="{84949B73-95AB-4598-BB74-70C9DFA4ADE9}"/>
    <pc:docChg chg="custSel addSld delSld modSld">
      <pc:chgData name="An Van Grieken" userId="b2762c7a-98b5-44cb-921a-63c7ecea8e39" providerId="ADAL" clId="{84949B73-95AB-4598-BB74-70C9DFA4ADE9}" dt="2025-02-25T11:47:28.773" v="7037" actId="20577"/>
      <pc:docMkLst>
        <pc:docMk/>
      </pc:docMkLst>
      <pc:sldChg chg="modSp mod">
        <pc:chgData name="An Van Grieken" userId="b2762c7a-98b5-44cb-921a-63c7ecea8e39" providerId="ADAL" clId="{84949B73-95AB-4598-BB74-70C9DFA4ADE9}" dt="2025-02-25T11:12:00.478" v="4780" actId="20577"/>
        <pc:sldMkLst>
          <pc:docMk/>
          <pc:sldMk cId="2940732215" sldId="2625"/>
        </pc:sldMkLst>
        <pc:spChg chg="mod">
          <ac:chgData name="An Van Grieken" userId="b2762c7a-98b5-44cb-921a-63c7ecea8e39" providerId="ADAL" clId="{84949B73-95AB-4598-BB74-70C9DFA4ADE9}" dt="2025-02-25T11:12:00.478" v="4780" actId="20577"/>
          <ac:spMkLst>
            <pc:docMk/>
            <pc:sldMk cId="2940732215" sldId="2625"/>
            <ac:spMk id="5" creationId="{005E0F0C-1534-4991-06D7-BE32EF2C0F87}"/>
          </ac:spMkLst>
        </pc:spChg>
      </pc:sldChg>
      <pc:sldChg chg="modSp mod">
        <pc:chgData name="An Van Grieken" userId="b2762c7a-98b5-44cb-921a-63c7ecea8e39" providerId="ADAL" clId="{84949B73-95AB-4598-BB74-70C9DFA4ADE9}" dt="2025-02-25T11:47:28.773" v="7037" actId="20577"/>
        <pc:sldMkLst>
          <pc:docMk/>
          <pc:sldMk cId="1638742548" sldId="2628"/>
        </pc:sldMkLst>
      </pc:sldChg>
      <pc:sldChg chg="modSp add mod">
        <pc:chgData name="An Van Grieken" userId="b2762c7a-98b5-44cb-921a-63c7ecea8e39" providerId="ADAL" clId="{84949B73-95AB-4598-BB74-70C9DFA4ADE9}" dt="2025-02-25T09:38:58.563" v="2287" actId="20577"/>
        <pc:sldMkLst>
          <pc:docMk/>
          <pc:sldMk cId="2438551458" sldId="2640"/>
        </pc:sldMkLst>
        <pc:graphicFrameChg chg="modGraphic">
          <ac:chgData name="An Van Grieken" userId="b2762c7a-98b5-44cb-921a-63c7ecea8e39" providerId="ADAL" clId="{84949B73-95AB-4598-BB74-70C9DFA4ADE9}" dt="2025-02-25T09:38:58.563" v="2287" actId="20577"/>
          <ac:graphicFrameMkLst>
            <pc:docMk/>
            <pc:sldMk cId="2438551458" sldId="2640"/>
            <ac:graphicFrameMk id="4" creationId="{875FEF96-C4A1-B2A7-441C-0152EC47BBB0}"/>
          </ac:graphicFrameMkLst>
        </pc:graphicFrameChg>
      </pc:sldChg>
      <pc:sldChg chg="modSp add mod">
        <pc:chgData name="An Van Grieken" userId="b2762c7a-98b5-44cb-921a-63c7ecea8e39" providerId="ADAL" clId="{84949B73-95AB-4598-BB74-70C9DFA4ADE9}" dt="2025-02-25T09:39:28.215" v="2288"/>
        <pc:sldMkLst>
          <pc:docMk/>
          <pc:sldMk cId="455205140" sldId="2641"/>
        </pc:sldMkLst>
      </pc:sldChg>
      <pc:sldChg chg="modSp add mod">
        <pc:chgData name="An Van Grieken" userId="b2762c7a-98b5-44cb-921a-63c7ecea8e39" providerId="ADAL" clId="{84949B73-95AB-4598-BB74-70C9DFA4ADE9}" dt="2025-02-25T09:40:16.467" v="2321" actId="6549"/>
        <pc:sldMkLst>
          <pc:docMk/>
          <pc:sldMk cId="1810899141" sldId="2642"/>
        </pc:sldMkLst>
      </pc:sldChg>
      <pc:sldChg chg="modSp add mod">
        <pc:chgData name="An Van Grieken" userId="b2762c7a-98b5-44cb-921a-63c7ecea8e39" providerId="ADAL" clId="{84949B73-95AB-4598-BB74-70C9DFA4ADE9}" dt="2025-02-25T10:51:17.320" v="3809" actId="20577"/>
        <pc:sldMkLst>
          <pc:docMk/>
          <pc:sldMk cId="1852067638" sldId="2643"/>
        </pc:sldMkLst>
      </pc:sldChg>
      <pc:sldChg chg="add del">
        <pc:chgData name="An Van Grieken" userId="b2762c7a-98b5-44cb-921a-63c7ecea8e39" providerId="ADAL" clId="{84949B73-95AB-4598-BB74-70C9DFA4ADE9}" dt="2025-02-25T09:42:14.237" v="2323" actId="2696"/>
        <pc:sldMkLst>
          <pc:docMk/>
          <pc:sldMk cId="3528002512" sldId="2643"/>
        </pc:sldMkLst>
      </pc:sldChg>
      <pc:sldChg chg="modSp add mod">
        <pc:chgData name="An Van Grieken" userId="b2762c7a-98b5-44cb-921a-63c7ecea8e39" providerId="ADAL" clId="{84949B73-95AB-4598-BB74-70C9DFA4ADE9}" dt="2025-02-25T10:58:10.795" v="4259" actId="20577"/>
        <pc:sldMkLst>
          <pc:docMk/>
          <pc:sldMk cId="4165566004" sldId="2644"/>
        </pc:sldMkLst>
      </pc:sldChg>
      <pc:sldChg chg="modSp add mod">
        <pc:chgData name="An Van Grieken" userId="b2762c7a-98b5-44cb-921a-63c7ecea8e39" providerId="ADAL" clId="{84949B73-95AB-4598-BB74-70C9DFA4ADE9}" dt="2025-02-25T11:00:25.167" v="4517" actId="255"/>
        <pc:sldMkLst>
          <pc:docMk/>
          <pc:sldMk cId="1988584839" sldId="2645"/>
        </pc:sldMkLst>
        <pc:graphicFrameChg chg="modGraphic">
          <ac:chgData name="An Van Grieken" userId="b2762c7a-98b5-44cb-921a-63c7ecea8e39" providerId="ADAL" clId="{84949B73-95AB-4598-BB74-70C9DFA4ADE9}" dt="2025-02-25T11:00:25.167" v="4517" actId="255"/>
          <ac:graphicFrameMkLst>
            <pc:docMk/>
            <pc:sldMk cId="1988584839" sldId="2645"/>
            <ac:graphicFrameMk id="4" creationId="{313B09F3-BCA0-56F5-2693-40F9DD4C787B}"/>
          </ac:graphicFrameMkLst>
        </pc:graphicFrameChg>
      </pc:sldChg>
      <pc:sldChg chg="modSp add mod">
        <pc:chgData name="An Van Grieken" userId="b2762c7a-98b5-44cb-921a-63c7ecea8e39" providerId="ADAL" clId="{84949B73-95AB-4598-BB74-70C9DFA4ADE9}" dt="2025-02-25T11:42:04.119" v="6338" actId="6549"/>
        <pc:sldMkLst>
          <pc:docMk/>
          <pc:sldMk cId="3533035127" sldId="2646"/>
        </pc:sldMkLst>
        <pc:spChg chg="mod">
          <ac:chgData name="An Van Grieken" userId="b2762c7a-98b5-44cb-921a-63c7ecea8e39" providerId="ADAL" clId="{84949B73-95AB-4598-BB74-70C9DFA4ADE9}" dt="2025-02-25T11:42:04.119" v="6338" actId="6549"/>
          <ac:spMkLst>
            <pc:docMk/>
            <pc:sldMk cId="3533035127" sldId="2646"/>
            <ac:spMk id="5" creationId="{04412D48-CEB0-1E80-A844-C4F8740CBC59}"/>
          </ac:spMkLst>
        </pc:spChg>
      </pc:sldChg>
      <pc:sldChg chg="modSp add mod">
        <pc:chgData name="An Van Grieken" userId="b2762c7a-98b5-44cb-921a-63c7ecea8e39" providerId="ADAL" clId="{84949B73-95AB-4598-BB74-70C9DFA4ADE9}" dt="2025-02-25T11:40:55.894" v="6337" actId="6549"/>
        <pc:sldMkLst>
          <pc:docMk/>
          <pc:sldMk cId="2295928957" sldId="2653"/>
        </pc:sldMkLst>
      </pc:sldChg>
    </pc:docChg>
  </pc:docChgLst>
  <pc:docChgLst>
    <pc:chgData name="Jolien Dewaegeneere" userId="S::jolien.dewaegeneere@katholiekonderwijs.vlaanderen::b6b98d41-caaf-4ddf-b1f5-0fd4faf428cf" providerId="AD" clId="Web-{E4A3EB95-4617-22DD-5F82-1611FD8287CD}"/>
    <pc:docChg chg="addSld modSld">
      <pc:chgData name="Jolien Dewaegeneere" userId="S::jolien.dewaegeneere@katholiekonderwijs.vlaanderen::b6b98d41-caaf-4ddf-b1f5-0fd4faf428cf" providerId="AD" clId="Web-{E4A3EB95-4617-22DD-5F82-1611FD8287CD}" dt="2024-10-16T07:33:42.189" v="283"/>
      <pc:docMkLst>
        <pc:docMk/>
      </pc:docMkLst>
      <pc:sldChg chg="modSp">
        <pc:chgData name="Jolien Dewaegeneere" userId="S::jolien.dewaegeneere@katholiekonderwijs.vlaanderen::b6b98d41-caaf-4ddf-b1f5-0fd4faf428cf" providerId="AD" clId="Web-{E4A3EB95-4617-22DD-5F82-1611FD8287CD}" dt="2024-10-16T07:25:58.946" v="1" actId="20577"/>
        <pc:sldMkLst>
          <pc:docMk/>
          <pc:sldMk cId="3259767730" sldId="257"/>
        </pc:sldMkLst>
      </pc:sldChg>
      <pc:sldChg chg="addSp delSp modSp">
        <pc:chgData name="Jolien Dewaegeneere" userId="S::jolien.dewaegeneere@katholiekonderwijs.vlaanderen::b6b98d41-caaf-4ddf-b1f5-0fd4faf428cf" providerId="AD" clId="Web-{E4A3EB95-4617-22DD-5F82-1611FD8287CD}" dt="2024-10-16T07:28:22.855" v="260" actId="20577"/>
        <pc:sldMkLst>
          <pc:docMk/>
          <pc:sldMk cId="2506916502" sldId="263"/>
        </pc:sldMkLst>
      </pc:sldChg>
      <pc:sldChg chg="modSp">
        <pc:chgData name="Jolien Dewaegeneere" userId="S::jolien.dewaegeneere@katholiekonderwijs.vlaanderen::b6b98d41-caaf-4ddf-b1f5-0fd4faf428cf" providerId="AD" clId="Web-{E4A3EB95-4617-22DD-5F82-1611FD8287CD}" dt="2024-10-16T07:26:02.774" v="5" actId="20577"/>
        <pc:sldMkLst>
          <pc:docMk/>
          <pc:sldMk cId="4198561225" sldId="277"/>
        </pc:sldMkLst>
      </pc:sldChg>
      <pc:sldChg chg="addSp delSp modSp delAnim">
        <pc:chgData name="Jolien Dewaegeneere" userId="S::jolien.dewaegeneere@katholiekonderwijs.vlaanderen::b6b98d41-caaf-4ddf-b1f5-0fd4faf428cf" providerId="AD" clId="Web-{E4A3EB95-4617-22DD-5F82-1611FD8287CD}" dt="2024-10-16T07:33:42.189" v="283"/>
        <pc:sldMkLst>
          <pc:docMk/>
          <pc:sldMk cId="1622494454" sldId="295"/>
        </pc:sldMkLst>
      </pc:sldChg>
      <pc:sldChg chg="add">
        <pc:chgData name="Jolien Dewaegeneere" userId="S::jolien.dewaegeneere@katholiekonderwijs.vlaanderen::b6b98d41-caaf-4ddf-b1f5-0fd4faf428cf" providerId="AD" clId="Web-{E4A3EB95-4617-22DD-5F82-1611FD8287CD}" dt="2024-10-16T07:30:17.107" v="261"/>
        <pc:sldMkLst>
          <pc:docMk/>
          <pc:sldMk cId="312235109" sldId="2573"/>
        </pc:sldMkLst>
      </pc:sldChg>
      <pc:sldChg chg="add">
        <pc:chgData name="Jolien Dewaegeneere" userId="S::jolien.dewaegeneere@katholiekonderwijs.vlaanderen::b6b98d41-caaf-4ddf-b1f5-0fd4faf428cf" providerId="AD" clId="Web-{E4A3EB95-4617-22DD-5F82-1611FD8287CD}" dt="2024-10-16T07:30:17.154" v="262"/>
        <pc:sldMkLst>
          <pc:docMk/>
          <pc:sldMk cId="398649688" sldId="2574"/>
        </pc:sldMkLst>
      </pc:sldChg>
      <pc:sldChg chg="add">
        <pc:chgData name="Jolien Dewaegeneere" userId="S::jolien.dewaegeneere@katholiekonderwijs.vlaanderen::b6b98d41-caaf-4ddf-b1f5-0fd4faf428cf" providerId="AD" clId="Web-{E4A3EB95-4617-22DD-5F82-1611FD8287CD}" dt="2024-10-16T07:30:17.201" v="263"/>
        <pc:sldMkLst>
          <pc:docMk/>
          <pc:sldMk cId="3349706014" sldId="2575"/>
        </pc:sldMkLst>
      </pc:sldChg>
      <pc:sldMasterChg chg="addSldLayout">
        <pc:chgData name="Jolien Dewaegeneere" userId="S::jolien.dewaegeneere@katholiekonderwijs.vlaanderen::b6b98d41-caaf-4ddf-b1f5-0fd4faf428cf" providerId="AD" clId="Web-{E4A3EB95-4617-22DD-5F82-1611FD8287CD}" dt="2024-10-16T07:30:17.107" v="261"/>
        <pc:sldMasterMkLst>
          <pc:docMk/>
          <pc:sldMasterMk cId="3588806600" sldId="2147483774"/>
        </pc:sldMasterMkLst>
        <pc:sldLayoutChg chg="add replId">
          <pc:chgData name="Jolien Dewaegeneere" userId="S::jolien.dewaegeneere@katholiekonderwijs.vlaanderen::b6b98d41-caaf-4ddf-b1f5-0fd4faf428cf" providerId="AD" clId="Web-{E4A3EB95-4617-22DD-5F82-1611FD8287CD}" dt="2024-10-16T07:30:17.107" v="261"/>
          <pc:sldLayoutMkLst>
            <pc:docMk/>
            <pc:sldMasterMk cId="3588806600" sldId="2147483774"/>
            <pc:sldLayoutMk cId="523436025" sldId="2147483901"/>
          </pc:sldLayoutMkLst>
        </pc:sldLayoutChg>
      </pc:sldMasterChg>
    </pc:docChg>
  </pc:docChgLst>
  <pc:docChgLst>
    <pc:chgData name="Saar Deleu" userId="S::saar.deleu@katholiekonderwijs.vlaanderen::5a9477cf-1426-4451-b57d-da48280c7926" providerId="AD" clId="Web-{9FF7562A-24C5-7CA4-5746-064C4EBFFC95}"/>
    <pc:docChg chg="mod addSld delSld modSld sldOrd">
      <pc:chgData name="Saar Deleu" userId="S::saar.deleu@katholiekonderwijs.vlaanderen::5a9477cf-1426-4451-b57d-da48280c7926" providerId="AD" clId="Web-{9FF7562A-24C5-7CA4-5746-064C4EBFFC95}" dt="2024-10-14T13:19:47.414" v="1255"/>
      <pc:docMkLst>
        <pc:docMk/>
      </pc:docMkLst>
      <pc:sldChg chg="modSp">
        <pc:chgData name="Saar Deleu" userId="S::saar.deleu@katholiekonderwijs.vlaanderen::5a9477cf-1426-4451-b57d-da48280c7926" providerId="AD" clId="Web-{9FF7562A-24C5-7CA4-5746-064C4EBFFC95}" dt="2024-10-14T12:43:58.398" v="6" actId="14100"/>
        <pc:sldMkLst>
          <pc:docMk/>
          <pc:sldMk cId="4198561225" sldId="277"/>
        </pc:sldMkLst>
      </pc:sldChg>
      <pc:sldChg chg="addSp delSp modSp modCm">
        <pc:chgData name="Saar Deleu" userId="S::saar.deleu@katholiekonderwijs.vlaanderen::5a9477cf-1426-4451-b57d-da48280c7926" providerId="AD" clId="Web-{9FF7562A-24C5-7CA4-5746-064C4EBFFC95}" dt="2024-10-14T13:14:21.856" v="1057"/>
        <pc:sldMkLst>
          <pc:docMk/>
          <pc:sldMk cId="493747511" sldId="283"/>
        </pc:sldMkLst>
        <pc:extLst>
          <p:ext xmlns:p="http://schemas.openxmlformats.org/presentationml/2006/main" uri="{D6D511B9-2390-475A-947B-AFAB55BFBCF1}">
            <pc226:cmChg xmlns:pc226="http://schemas.microsoft.com/office/powerpoint/2022/06/main/command" chg="mod">
              <pc226:chgData name="Saar Deleu" userId="S::saar.deleu@katholiekonderwijs.vlaanderen::5a9477cf-1426-4451-b57d-da48280c7926" providerId="AD" clId="Web-{9FF7562A-24C5-7CA4-5746-064C4EBFFC95}" dt="2024-10-14T13:14:21.840" v="1056"/>
              <pc2:cmMkLst xmlns:pc2="http://schemas.microsoft.com/office/powerpoint/2019/9/main/command">
                <pc:docMk/>
                <pc:sldMk cId="493747511" sldId="283"/>
                <pc2:cmMk id="{B4549EE5-3E15-4D31-A912-F534B2CAC8E6}"/>
              </pc2:cmMkLst>
            </pc226:cmChg>
          </p:ext>
        </pc:extLst>
      </pc:sldChg>
      <pc:sldChg chg="modSp">
        <pc:chgData name="Saar Deleu" userId="S::saar.deleu@katholiekonderwijs.vlaanderen::5a9477cf-1426-4451-b57d-da48280c7926" providerId="AD" clId="Web-{9FF7562A-24C5-7CA4-5746-064C4EBFFC95}" dt="2024-10-14T12:44:36.775" v="54" actId="20577"/>
        <pc:sldMkLst>
          <pc:docMk/>
          <pc:sldMk cId="3760508924" sldId="294"/>
        </pc:sldMkLst>
      </pc:sldChg>
      <pc:sldChg chg="addSp delSp modSp ord addAnim">
        <pc:chgData name="Saar Deleu" userId="S::saar.deleu@katholiekonderwijs.vlaanderen::5a9477cf-1426-4451-b57d-da48280c7926" providerId="AD" clId="Web-{9FF7562A-24C5-7CA4-5746-064C4EBFFC95}" dt="2024-10-14T13:11:02.005" v="889" actId="20577"/>
        <pc:sldMkLst>
          <pc:docMk/>
          <pc:sldMk cId="182222199" sldId="296"/>
        </pc:sldMkLst>
      </pc:sldChg>
      <pc:sldChg chg="del">
        <pc:chgData name="Saar Deleu" userId="S::saar.deleu@katholiekonderwijs.vlaanderen::5a9477cf-1426-4451-b57d-da48280c7926" providerId="AD" clId="Web-{9FF7562A-24C5-7CA4-5746-064C4EBFFC95}" dt="2024-10-14T13:00:20.825" v="431"/>
        <pc:sldMkLst>
          <pc:docMk/>
          <pc:sldMk cId="2446435649" sldId="298"/>
        </pc:sldMkLst>
      </pc:sldChg>
      <pc:sldChg chg="new del">
        <pc:chgData name="Saar Deleu" userId="S::saar.deleu@katholiekonderwijs.vlaanderen::5a9477cf-1426-4451-b57d-da48280c7926" providerId="AD" clId="Web-{9FF7562A-24C5-7CA4-5746-064C4EBFFC95}" dt="2024-10-14T13:00:33.950" v="432"/>
        <pc:sldMkLst>
          <pc:docMk/>
          <pc:sldMk cId="2427520739" sldId="2556"/>
        </pc:sldMkLst>
      </pc:sldChg>
      <pc:sldChg chg="modSp add replId modCm">
        <pc:chgData name="Saar Deleu" userId="S::saar.deleu@katholiekonderwijs.vlaanderen::5a9477cf-1426-4451-b57d-da48280c7926" providerId="AD" clId="Web-{9FF7562A-24C5-7CA4-5746-064C4EBFFC95}" dt="2024-10-14T13:14:09.340" v="999"/>
        <pc:sldMkLst>
          <pc:docMk/>
          <pc:sldMk cId="3659139596" sldId="2558"/>
        </pc:sldMkLst>
        <pc:extLst>
          <p:ext xmlns:p="http://schemas.openxmlformats.org/presentationml/2006/main" uri="{D6D511B9-2390-475A-947B-AFAB55BFBCF1}">
            <pc226:cmChg xmlns:pc226="http://schemas.microsoft.com/office/powerpoint/2022/06/main/command" chg="mod">
              <pc226:chgData name="Saar Deleu" userId="S::saar.deleu@katholiekonderwijs.vlaanderen::5a9477cf-1426-4451-b57d-da48280c7926" providerId="AD" clId="Web-{9FF7562A-24C5-7CA4-5746-064C4EBFFC95}" dt="2024-10-14T13:13:13.791" v="940"/>
              <pc2:cmMkLst xmlns:pc2="http://schemas.microsoft.com/office/powerpoint/2019/9/main/command">
                <pc:docMk/>
                <pc:sldMk cId="3659139596" sldId="2558"/>
                <pc2:cmMk id="{C1D37CF0-F69D-46AB-8FF8-5F3F983397CA}"/>
              </pc2:cmMkLst>
            </pc226:cmChg>
          </p:ext>
        </pc:extLst>
      </pc:sldChg>
      <pc:sldChg chg="modSp add replId">
        <pc:chgData name="Saar Deleu" userId="S::saar.deleu@katholiekonderwijs.vlaanderen::5a9477cf-1426-4451-b57d-da48280c7926" providerId="AD" clId="Web-{9FF7562A-24C5-7CA4-5746-064C4EBFFC95}" dt="2024-10-14T13:17:39.832" v="1216"/>
        <pc:sldMkLst>
          <pc:docMk/>
          <pc:sldMk cId="2439991902" sldId="2559"/>
        </pc:sldMkLst>
      </pc:sldChg>
      <pc:sldChg chg="modSp add replId">
        <pc:chgData name="Saar Deleu" userId="S::saar.deleu@katholiekonderwijs.vlaanderen::5a9477cf-1426-4451-b57d-da48280c7926" providerId="AD" clId="Web-{9FF7562A-24C5-7CA4-5746-064C4EBFFC95}" dt="2024-10-14T13:19:47.414" v="1255"/>
        <pc:sldMkLst>
          <pc:docMk/>
          <pc:sldMk cId="3196582627" sldId="2560"/>
        </pc:sldMkLst>
      </pc:sldChg>
    </pc:docChg>
  </pc:docChgLst>
  <pc:docChgLst>
    <pc:chgData name="Saar Deleu" userId="S::saar.deleu@katholiekonderwijs.vlaanderen::5a9477cf-1426-4451-b57d-da48280c7926" providerId="AD" clId="Web-{AA582CFC-D168-7FD2-ECB1-4876114CF92C}"/>
    <pc:docChg chg="delSld modSld">
      <pc:chgData name="Saar Deleu" userId="S::saar.deleu@katholiekonderwijs.vlaanderen::5a9477cf-1426-4451-b57d-da48280c7926" providerId="AD" clId="Web-{AA582CFC-D168-7FD2-ECB1-4876114CF92C}" dt="2025-02-25T12:01:24.746" v="675"/>
      <pc:docMkLst>
        <pc:docMk/>
      </pc:docMkLst>
      <pc:sldChg chg="addSp modSp">
        <pc:chgData name="Saar Deleu" userId="S::saar.deleu@katholiekonderwijs.vlaanderen::5a9477cf-1426-4451-b57d-da48280c7926" providerId="AD" clId="Web-{AA582CFC-D168-7FD2-ECB1-4876114CF92C}" dt="2025-02-25T11:58:22.428" v="113" actId="20577"/>
        <pc:sldMkLst>
          <pc:docMk/>
          <pc:sldMk cId="1304896663" sldId="2647"/>
        </pc:sldMkLst>
        <pc:spChg chg="add mod">
          <ac:chgData name="Saar Deleu" userId="S::saar.deleu@katholiekonderwijs.vlaanderen::5a9477cf-1426-4451-b57d-da48280c7926" providerId="AD" clId="Web-{AA582CFC-D168-7FD2-ECB1-4876114CF92C}" dt="2025-02-25T11:58:22.428" v="113" actId="20577"/>
          <ac:spMkLst>
            <pc:docMk/>
            <pc:sldMk cId="1304896663" sldId="2647"/>
            <ac:spMk id="2" creationId="{09EFC506-C10C-0468-DB7D-DDC7F3F81D77}"/>
          </ac:spMkLst>
        </pc:spChg>
        <pc:spChg chg="mod">
          <ac:chgData name="Saar Deleu" userId="S::saar.deleu@katholiekonderwijs.vlaanderen::5a9477cf-1426-4451-b57d-da48280c7926" providerId="AD" clId="Web-{AA582CFC-D168-7FD2-ECB1-4876114CF92C}" dt="2025-02-25T11:57:59.802" v="96"/>
          <ac:spMkLst>
            <pc:docMk/>
            <pc:sldMk cId="1304896663" sldId="2647"/>
            <ac:spMk id="3" creationId="{0EA34A4F-952D-638D-8E57-BB0F829C9299}"/>
          </ac:spMkLst>
        </pc:spChg>
        <pc:spChg chg="mod">
          <ac:chgData name="Saar Deleu" userId="S::saar.deleu@katholiekonderwijs.vlaanderen::5a9477cf-1426-4451-b57d-da48280c7926" providerId="AD" clId="Web-{AA582CFC-D168-7FD2-ECB1-4876114CF92C}" dt="2025-02-25T11:56:31.284" v="49" actId="20577"/>
          <ac:spMkLst>
            <pc:docMk/>
            <pc:sldMk cId="1304896663" sldId="2647"/>
            <ac:spMk id="5" creationId="{005E0F0C-1534-4991-06D7-BE32EF2C0F87}"/>
          </ac:spMkLst>
        </pc:spChg>
        <pc:picChg chg="mod">
          <ac:chgData name="Saar Deleu" userId="S::saar.deleu@katholiekonderwijs.vlaanderen::5a9477cf-1426-4451-b57d-da48280c7926" providerId="AD" clId="Web-{AA582CFC-D168-7FD2-ECB1-4876114CF92C}" dt="2025-02-25T11:57:38.489" v="94" actId="1076"/>
          <ac:picMkLst>
            <pc:docMk/>
            <pc:sldMk cId="1304896663" sldId="2647"/>
            <ac:picMk id="6" creationId="{5743CAF1-4667-D0F3-7351-F2000EBC2321}"/>
          </ac:picMkLst>
        </pc:picChg>
      </pc:sldChg>
      <pc:sldChg chg="modSp">
        <pc:chgData name="Saar Deleu" userId="S::saar.deleu@katholiekonderwijs.vlaanderen::5a9477cf-1426-4451-b57d-da48280c7926" providerId="AD" clId="Web-{AA582CFC-D168-7FD2-ECB1-4876114CF92C}" dt="2025-02-25T11:59:04.742" v="231"/>
        <pc:sldMkLst>
          <pc:docMk/>
          <pc:sldMk cId="3659139596" sldId="2648"/>
        </pc:sldMkLst>
        <pc:graphicFrameChg chg="mod modGraphic">
          <ac:chgData name="Saar Deleu" userId="S::saar.deleu@katholiekonderwijs.vlaanderen::5a9477cf-1426-4451-b57d-da48280c7926" providerId="AD" clId="Web-{AA582CFC-D168-7FD2-ECB1-4876114CF92C}" dt="2025-02-25T11:59:04.742" v="231"/>
          <ac:graphicFrameMkLst>
            <pc:docMk/>
            <pc:sldMk cId="3659139596" sldId="2648"/>
            <ac:graphicFrameMk id="4" creationId="{B67C1BD2-8381-B1A2-2889-5E0F93B9D938}"/>
          </ac:graphicFrameMkLst>
        </pc:graphicFrameChg>
      </pc:sldChg>
      <pc:sldChg chg="modSp">
        <pc:chgData name="Saar Deleu" userId="S::saar.deleu@katholiekonderwijs.vlaanderen::5a9477cf-1426-4451-b57d-da48280c7926" providerId="AD" clId="Web-{AA582CFC-D168-7FD2-ECB1-4876114CF92C}" dt="2025-02-25T12:01:18.995" v="674"/>
        <pc:sldMkLst>
          <pc:docMk/>
          <pc:sldMk cId="3698378448" sldId="2649"/>
        </pc:sldMkLst>
        <pc:graphicFrameChg chg="mod modGraphic">
          <ac:chgData name="Saar Deleu" userId="S::saar.deleu@katholiekonderwijs.vlaanderen::5a9477cf-1426-4451-b57d-da48280c7926" providerId="AD" clId="Web-{AA582CFC-D168-7FD2-ECB1-4876114CF92C}" dt="2025-02-25T12:01:18.995" v="674"/>
          <ac:graphicFrameMkLst>
            <pc:docMk/>
            <pc:sldMk cId="3698378448" sldId="2649"/>
            <ac:graphicFrameMk id="4" creationId="{41E044E5-A4CD-AFF0-FFF1-902C7C95D1C9}"/>
          </ac:graphicFrameMkLst>
        </pc:graphicFrameChg>
      </pc:sldChg>
      <pc:sldChg chg="del">
        <pc:chgData name="Saar Deleu" userId="S::saar.deleu@katholiekonderwijs.vlaanderen::5a9477cf-1426-4451-b57d-da48280c7926" providerId="AD" clId="Web-{AA582CFC-D168-7FD2-ECB1-4876114CF92C}" dt="2025-02-25T12:01:24.746" v="675"/>
        <pc:sldMkLst>
          <pc:docMk/>
          <pc:sldMk cId="4096470821" sldId="2654"/>
        </pc:sldMkLst>
      </pc:sldChg>
    </pc:docChg>
  </pc:docChgLst>
  <pc:docChgLst>
    <pc:chgData name="Jolien Dewaegeneere" userId="S::jolien.dewaegeneere@katholiekonderwijs.vlaanderen::b6b98d41-caaf-4ddf-b1f5-0fd4faf428cf" providerId="AD" clId="Web-{997F049A-5328-DE88-E194-8639AE71645E}"/>
    <pc:docChg chg="modSld">
      <pc:chgData name="Jolien Dewaegeneere" userId="S::jolien.dewaegeneere@katholiekonderwijs.vlaanderen::b6b98d41-caaf-4ddf-b1f5-0fd4faf428cf" providerId="AD" clId="Web-{997F049A-5328-DE88-E194-8639AE71645E}" dt="2024-11-05T09:58:08.805" v="36" actId="20577"/>
      <pc:docMkLst>
        <pc:docMk/>
      </pc:docMkLst>
      <pc:sldChg chg="modSp addAnim delAnim modCm">
        <pc:chgData name="Jolien Dewaegeneere" userId="S::jolien.dewaegeneere@katholiekonderwijs.vlaanderen::b6b98d41-caaf-4ddf-b1f5-0fd4faf428cf" providerId="AD" clId="Web-{997F049A-5328-DE88-E194-8639AE71645E}" dt="2024-11-05T09:56:32.036" v="31"/>
        <pc:sldMkLst>
          <pc:docMk/>
          <pc:sldMk cId="2439991902" sldId="2559"/>
        </pc:sldMkLst>
        <pc:extLst>
          <p:ext xmlns:p="http://schemas.openxmlformats.org/presentationml/2006/main" uri="{D6D511B9-2390-475A-947B-AFAB55BFBCF1}">
            <pc226:cmChg xmlns:pc226="http://schemas.microsoft.com/office/powerpoint/2022/06/main/command" chg="mod">
              <pc226:chgData name="Jolien Dewaegeneere" userId="S::jolien.dewaegeneere@katholiekonderwijs.vlaanderen::b6b98d41-caaf-4ddf-b1f5-0fd4faf428cf" providerId="AD" clId="Web-{997F049A-5328-DE88-E194-8639AE71645E}" dt="2024-11-05T09:56:32.036" v="31"/>
              <pc2:cmMkLst xmlns:pc2="http://schemas.microsoft.com/office/powerpoint/2019/9/main/command">
                <pc:docMk/>
                <pc:sldMk cId="2439991902" sldId="2559"/>
                <pc2:cmMk id="{3744B106-3A18-4E50-BD23-3C39CEFA243B}"/>
              </pc2:cmMkLst>
            </pc226:cmChg>
            <pc226:cmChg xmlns:pc226="http://schemas.microsoft.com/office/powerpoint/2022/06/main/command" chg="mod">
              <pc226:chgData name="Jolien Dewaegeneere" userId="S::jolien.dewaegeneere@katholiekonderwijs.vlaanderen::b6b98d41-caaf-4ddf-b1f5-0fd4faf428cf" providerId="AD" clId="Web-{997F049A-5328-DE88-E194-8639AE71645E}" dt="2024-11-05T09:56:32.036" v="31"/>
              <pc2:cmMkLst xmlns:pc2="http://schemas.microsoft.com/office/powerpoint/2019/9/main/command">
                <pc:docMk/>
                <pc:sldMk cId="2439991902" sldId="2559"/>
                <pc2:cmMk id="{A7DE2BF0-7D53-4FB3-8077-4B2AAD6DC5ED}"/>
              </pc2:cmMkLst>
            </pc226:cmChg>
          </p:ext>
        </pc:extLst>
      </pc:sldChg>
      <pc:sldChg chg="modSp">
        <pc:chgData name="Jolien Dewaegeneere" userId="S::jolien.dewaegeneere@katholiekonderwijs.vlaanderen::b6b98d41-caaf-4ddf-b1f5-0fd4faf428cf" providerId="AD" clId="Web-{997F049A-5328-DE88-E194-8639AE71645E}" dt="2024-11-05T09:57:51.320" v="33" actId="20577"/>
        <pc:sldMkLst>
          <pc:docMk/>
          <pc:sldMk cId="3326960353" sldId="2567"/>
        </pc:sldMkLst>
      </pc:sldChg>
      <pc:sldChg chg="modSp">
        <pc:chgData name="Jolien Dewaegeneere" userId="S::jolien.dewaegeneere@katholiekonderwijs.vlaanderen::b6b98d41-caaf-4ddf-b1f5-0fd4faf428cf" providerId="AD" clId="Web-{997F049A-5328-DE88-E194-8639AE71645E}" dt="2024-11-05T09:58:08.805" v="36" actId="20577"/>
        <pc:sldMkLst>
          <pc:docMk/>
          <pc:sldMk cId="1430867001" sldId="2572"/>
        </pc:sldMkLst>
      </pc:sldChg>
    </pc:docChg>
  </pc:docChgLst>
  <pc:docChgLst>
    <pc:chgData name="Jolien Dewaegeneere" userId="S::jolien.dewaegeneere@katholiekonderwijs.vlaanderen::b6b98d41-caaf-4ddf-b1f5-0fd4faf428cf" providerId="AD" clId="Web-{E52146D5-0C9C-35C9-08D4-2109D6B6C9B7}"/>
    <pc:docChg chg="addSld modSld">
      <pc:chgData name="Jolien Dewaegeneere" userId="S::jolien.dewaegeneere@katholiekonderwijs.vlaanderen::b6b98d41-caaf-4ddf-b1f5-0fd4faf428cf" providerId="AD" clId="Web-{E52146D5-0C9C-35C9-08D4-2109D6B6C9B7}" dt="2025-02-07T12:18:31.065" v="9"/>
      <pc:docMkLst>
        <pc:docMk/>
      </pc:docMkLst>
      <pc:sldChg chg="addSp delSp modSp add replId">
        <pc:chgData name="Jolien Dewaegeneere" userId="S::jolien.dewaegeneere@katholiekonderwijs.vlaanderen::b6b98d41-caaf-4ddf-b1f5-0fd4faf428cf" providerId="AD" clId="Web-{E52146D5-0C9C-35C9-08D4-2109D6B6C9B7}" dt="2025-02-07T12:18:31.065" v="9"/>
        <pc:sldMkLst>
          <pc:docMk/>
          <pc:sldMk cId="3019379564" sldId="2622"/>
        </pc:sldMkLst>
        <pc:spChg chg="mod">
          <ac:chgData name="Jolien Dewaegeneere" userId="S::jolien.dewaegeneere@katholiekonderwijs.vlaanderen::b6b98d41-caaf-4ddf-b1f5-0fd4faf428cf" providerId="AD" clId="Web-{E52146D5-0C9C-35C9-08D4-2109D6B6C9B7}" dt="2025-02-07T12:18:23.518" v="5" actId="20577"/>
          <ac:spMkLst>
            <pc:docMk/>
            <pc:sldMk cId="3019379564" sldId="2622"/>
            <ac:spMk id="2" creationId="{3C16C26E-1D0C-EE3D-2558-5AF439F6A255}"/>
          </ac:spMkLst>
        </pc:spChg>
        <pc:picChg chg="add mod">
          <ac:chgData name="Jolien Dewaegeneere" userId="S::jolien.dewaegeneere@katholiekonderwijs.vlaanderen::b6b98d41-caaf-4ddf-b1f5-0fd4faf428cf" providerId="AD" clId="Web-{E52146D5-0C9C-35C9-08D4-2109D6B6C9B7}" dt="2025-02-07T12:18:31.065" v="9"/>
          <ac:picMkLst>
            <pc:docMk/>
            <pc:sldMk cId="3019379564" sldId="2622"/>
            <ac:picMk id="4" creationId="{1C79C368-1D9F-25D0-1078-CF1304AF4F63}"/>
          </ac:picMkLst>
        </pc:picChg>
      </pc:sldChg>
    </pc:docChg>
  </pc:docChgLst>
  <pc:docChgLst>
    <pc:chgData name="An Van Grieken" userId="S::an.vangrieken@katholiekonderwijs.vlaanderen::b2762c7a-98b5-44cb-921a-63c7ecea8e39" providerId="AD" clId="Web-{12293070-979C-4F49-9D51-9BEC0D2DF6D9}"/>
    <pc:docChg chg="modSld">
      <pc:chgData name="An Van Grieken" userId="S::an.vangrieken@katholiekonderwijs.vlaanderen::b2762c7a-98b5-44cb-921a-63c7ecea8e39" providerId="AD" clId="Web-{12293070-979C-4F49-9D51-9BEC0D2DF6D9}" dt="2025-02-25T07:54:45.997" v="15" actId="20577"/>
      <pc:docMkLst>
        <pc:docMk/>
      </pc:docMkLst>
      <pc:sldChg chg="modSp">
        <pc:chgData name="An Van Grieken" userId="S::an.vangrieken@katholiekonderwijs.vlaanderen::b2762c7a-98b5-44cb-921a-63c7ecea8e39" providerId="AD" clId="Web-{12293070-979C-4F49-9D51-9BEC0D2DF6D9}" dt="2025-02-25T07:54:45.997" v="15" actId="20577"/>
        <pc:sldMkLst>
          <pc:docMk/>
          <pc:sldMk cId="2940732215" sldId="2625"/>
        </pc:sldMkLst>
        <pc:spChg chg="mod">
          <ac:chgData name="An Van Grieken" userId="S::an.vangrieken@katholiekonderwijs.vlaanderen::b2762c7a-98b5-44cb-921a-63c7ecea8e39" providerId="AD" clId="Web-{12293070-979C-4F49-9D51-9BEC0D2DF6D9}" dt="2025-02-25T07:54:45.997" v="15" actId="20577"/>
          <ac:spMkLst>
            <pc:docMk/>
            <pc:sldMk cId="2940732215" sldId="2625"/>
            <ac:spMk id="5" creationId="{005E0F0C-1534-4991-06D7-BE32EF2C0F87}"/>
          </ac:spMkLst>
        </pc:spChg>
      </pc:sldChg>
    </pc:docChg>
  </pc:docChgLst>
  <pc:docChgLst>
    <pc:chgData name="Jolien Dewaegeneere" userId="b6b98d41-caaf-4ddf-b1f5-0fd4faf428cf" providerId="ADAL" clId="{647AD073-2AF7-4661-9C12-2F2D929F844E}"/>
    <pc:docChg chg="custSel addSld delSld modSld sldOrd">
      <pc:chgData name="Jolien Dewaegeneere" userId="b6b98d41-caaf-4ddf-b1f5-0fd4faf428cf" providerId="ADAL" clId="{647AD073-2AF7-4661-9C12-2F2D929F844E}" dt="2024-10-14T12:09:31.020" v="369" actId="2890"/>
      <pc:docMkLst>
        <pc:docMk/>
      </pc:docMkLst>
      <pc:sldChg chg="modSp mod">
        <pc:chgData name="Jolien Dewaegeneere" userId="b6b98d41-caaf-4ddf-b1f5-0fd4faf428cf" providerId="ADAL" clId="{647AD073-2AF7-4661-9C12-2F2D929F844E}" dt="2024-10-14T12:07:18.912" v="162" actId="20577"/>
        <pc:sldMkLst>
          <pc:docMk/>
          <pc:sldMk cId="3259767730" sldId="257"/>
        </pc:sldMkLst>
      </pc:sldChg>
      <pc:sldChg chg="modSp mod">
        <pc:chgData name="Jolien Dewaegeneere" userId="b6b98d41-caaf-4ddf-b1f5-0fd4faf428cf" providerId="ADAL" clId="{647AD073-2AF7-4661-9C12-2F2D929F844E}" dt="2024-10-14T12:08:41.800" v="352"/>
        <pc:sldMkLst>
          <pc:docMk/>
          <pc:sldMk cId="2506916502" sldId="263"/>
        </pc:sldMkLst>
      </pc:sldChg>
      <pc:sldChg chg="del">
        <pc:chgData name="Jolien Dewaegeneere" userId="b6b98d41-caaf-4ddf-b1f5-0fd4faf428cf" providerId="ADAL" clId="{647AD073-2AF7-4661-9C12-2F2D929F844E}" dt="2024-10-14T12:07:22.658" v="163" actId="47"/>
        <pc:sldMkLst>
          <pc:docMk/>
          <pc:sldMk cId="887494189" sldId="271"/>
        </pc:sldMkLst>
      </pc:sldChg>
      <pc:sldChg chg="modSp mod">
        <pc:chgData name="Jolien Dewaegeneere" userId="b6b98d41-caaf-4ddf-b1f5-0fd4faf428cf" providerId="ADAL" clId="{647AD073-2AF7-4661-9C12-2F2D929F844E}" dt="2024-10-14T12:08:21.656" v="351" actId="20577"/>
        <pc:sldMkLst>
          <pc:docMk/>
          <pc:sldMk cId="4198561225" sldId="277"/>
        </pc:sldMkLst>
      </pc:sldChg>
      <pc:sldChg chg="ord">
        <pc:chgData name="Jolien Dewaegeneere" userId="b6b98d41-caaf-4ddf-b1f5-0fd4faf428cf" providerId="ADAL" clId="{647AD073-2AF7-4661-9C12-2F2D929F844E}" dt="2024-10-14T12:09:26.132" v="368"/>
        <pc:sldMkLst>
          <pc:docMk/>
          <pc:sldMk cId="605720951" sldId="278"/>
        </pc:sldMkLst>
      </pc:sldChg>
      <pc:sldChg chg="ord">
        <pc:chgData name="Jolien Dewaegeneere" userId="b6b98d41-caaf-4ddf-b1f5-0fd4faf428cf" providerId="ADAL" clId="{647AD073-2AF7-4661-9C12-2F2D929F844E}" dt="2024-10-14T12:09:10.399" v="361"/>
        <pc:sldMkLst>
          <pc:docMk/>
          <pc:sldMk cId="2690166357" sldId="279"/>
        </pc:sldMkLst>
      </pc:sldChg>
      <pc:sldChg chg="add ord">
        <pc:chgData name="Jolien Dewaegeneere" userId="b6b98d41-caaf-4ddf-b1f5-0fd4faf428cf" providerId="ADAL" clId="{647AD073-2AF7-4661-9C12-2F2D929F844E}" dt="2024-10-14T12:08:51.349" v="355"/>
        <pc:sldMkLst>
          <pc:docMk/>
          <pc:sldMk cId="3760508924" sldId="294"/>
        </pc:sldMkLst>
      </pc:sldChg>
      <pc:sldChg chg="add">
        <pc:chgData name="Jolien Dewaegeneere" userId="b6b98d41-caaf-4ddf-b1f5-0fd4faf428cf" providerId="ADAL" clId="{647AD073-2AF7-4661-9C12-2F2D929F844E}" dt="2024-10-14T12:08:56.814" v="356" actId="2890"/>
        <pc:sldMkLst>
          <pc:docMk/>
          <pc:sldMk cId="1622494454" sldId="295"/>
        </pc:sldMkLst>
      </pc:sldChg>
      <pc:sldChg chg="add">
        <pc:chgData name="Jolien Dewaegeneere" userId="b6b98d41-caaf-4ddf-b1f5-0fd4faf428cf" providerId="ADAL" clId="{647AD073-2AF7-4661-9C12-2F2D929F844E}" dt="2024-10-14T12:08:59.096" v="357" actId="2890"/>
        <pc:sldMkLst>
          <pc:docMk/>
          <pc:sldMk cId="182222199" sldId="296"/>
        </pc:sldMkLst>
      </pc:sldChg>
      <pc:sldChg chg="add">
        <pc:chgData name="Jolien Dewaegeneere" userId="b6b98d41-caaf-4ddf-b1f5-0fd4faf428cf" providerId="ADAL" clId="{647AD073-2AF7-4661-9C12-2F2D929F844E}" dt="2024-10-14T12:09:01.833" v="358" actId="2890"/>
        <pc:sldMkLst>
          <pc:docMk/>
          <pc:sldMk cId="2829637038" sldId="297"/>
        </pc:sldMkLst>
      </pc:sldChg>
      <pc:sldChg chg="add">
        <pc:chgData name="Jolien Dewaegeneere" userId="b6b98d41-caaf-4ddf-b1f5-0fd4faf428cf" providerId="ADAL" clId="{647AD073-2AF7-4661-9C12-2F2D929F844E}" dt="2024-10-14T12:09:03.970" v="359" actId="2890"/>
        <pc:sldMkLst>
          <pc:docMk/>
          <pc:sldMk cId="2446435649" sldId="298"/>
        </pc:sldMkLst>
      </pc:sldChg>
      <pc:sldChg chg="add ord">
        <pc:chgData name="Jolien Dewaegeneere" userId="b6b98d41-caaf-4ddf-b1f5-0fd4faf428cf" providerId="ADAL" clId="{647AD073-2AF7-4661-9C12-2F2D929F844E}" dt="2024-10-14T12:09:18.027" v="364"/>
        <pc:sldMkLst>
          <pc:docMk/>
          <pc:sldMk cId="3441505868" sldId="299"/>
        </pc:sldMkLst>
      </pc:sldChg>
      <pc:sldChg chg="add">
        <pc:chgData name="Jolien Dewaegeneere" userId="b6b98d41-caaf-4ddf-b1f5-0fd4faf428cf" providerId="ADAL" clId="{647AD073-2AF7-4661-9C12-2F2D929F844E}" dt="2024-10-14T12:09:31.020" v="369" actId="2890"/>
        <pc:sldMkLst>
          <pc:docMk/>
          <pc:sldMk cId="719301151" sldId="300"/>
        </pc:sldMkLst>
      </pc:sldChg>
    </pc:docChg>
  </pc:docChgLst>
  <pc:docChgLst>
    <pc:chgData name="Jolien Dewaegeneere" userId="S::jolien.dewaegeneere@katholiekonderwijs.vlaanderen::b6b98d41-caaf-4ddf-b1f5-0fd4faf428cf" providerId="AD" clId="Web-{BD12C726-33A2-889A-7DFC-4BE14DDE2700}"/>
    <pc:docChg chg="modSld">
      <pc:chgData name="Jolien Dewaegeneere" userId="S::jolien.dewaegeneere@katholiekonderwijs.vlaanderen::b6b98d41-caaf-4ddf-b1f5-0fd4faf428cf" providerId="AD" clId="Web-{BD12C726-33A2-889A-7DFC-4BE14DDE2700}" dt="2024-10-22T06:52:30.060" v="33" actId="20577"/>
      <pc:docMkLst>
        <pc:docMk/>
      </pc:docMkLst>
      <pc:sldChg chg="modSp">
        <pc:chgData name="Jolien Dewaegeneere" userId="S::jolien.dewaegeneere@katholiekonderwijs.vlaanderen::b6b98d41-caaf-4ddf-b1f5-0fd4faf428cf" providerId="AD" clId="Web-{BD12C726-33A2-889A-7DFC-4BE14DDE2700}" dt="2024-10-22T06:52:30.060" v="33" actId="20577"/>
        <pc:sldMkLst>
          <pc:docMk/>
          <pc:sldMk cId="2690166357" sldId="279"/>
        </pc:sldMkLst>
      </pc:sldChg>
      <pc:sldChg chg="modSp">
        <pc:chgData name="Jolien Dewaegeneere" userId="S::jolien.dewaegeneere@katholiekonderwijs.vlaanderen::b6b98d41-caaf-4ddf-b1f5-0fd4faf428cf" providerId="AD" clId="Web-{BD12C726-33A2-889A-7DFC-4BE14DDE2700}" dt="2024-10-22T06:50:29.415" v="0" actId="1076"/>
        <pc:sldMkLst>
          <pc:docMk/>
          <pc:sldMk cId="3455119626" sldId="280"/>
        </pc:sldMkLst>
      </pc:sldChg>
      <pc:sldChg chg="delSp modSp">
        <pc:chgData name="Jolien Dewaegeneere" userId="S::jolien.dewaegeneere@katholiekonderwijs.vlaanderen::b6b98d41-caaf-4ddf-b1f5-0fd4faf428cf" providerId="AD" clId="Web-{BD12C726-33A2-889A-7DFC-4BE14DDE2700}" dt="2024-10-22T06:50:56.291" v="6" actId="1076"/>
        <pc:sldMkLst>
          <pc:docMk/>
          <pc:sldMk cId="2619871121" sldId="2565"/>
        </pc:sldMkLst>
      </pc:sldChg>
    </pc:docChg>
  </pc:docChgLst>
  <pc:docChgLst>
    <pc:chgData name="Saar Deleu" userId="S::saar.deleu@katholiekonderwijs.vlaanderen::5a9477cf-1426-4451-b57d-da48280c7926" providerId="AD" clId="Web-{2A37C0E9-BA1F-7132-1001-74CC6EEFFE0A}"/>
    <pc:docChg chg="addSld modSld">
      <pc:chgData name="Saar Deleu" userId="S::saar.deleu@katholiekonderwijs.vlaanderen::5a9477cf-1426-4451-b57d-da48280c7926" providerId="AD" clId="Web-{2A37C0E9-BA1F-7132-1001-74CC6EEFFE0A}" dt="2025-02-25T11:41:00.459" v="1342" actId="20577"/>
      <pc:docMkLst>
        <pc:docMk/>
      </pc:docMkLst>
      <pc:sldChg chg="modSp">
        <pc:chgData name="Saar Deleu" userId="S::saar.deleu@katholiekonderwijs.vlaanderen::5a9477cf-1426-4451-b57d-da48280c7926" providerId="AD" clId="Web-{2A37C0E9-BA1F-7132-1001-74CC6EEFFE0A}" dt="2025-02-25T11:09:56.359" v="3" actId="14100"/>
        <pc:sldMkLst>
          <pc:docMk/>
          <pc:sldMk cId="3326960353" sldId="2567"/>
        </pc:sldMkLst>
        <pc:spChg chg="mod">
          <ac:chgData name="Saar Deleu" userId="S::saar.deleu@katholiekonderwijs.vlaanderen::5a9477cf-1426-4451-b57d-da48280c7926" providerId="AD" clId="Web-{2A37C0E9-BA1F-7132-1001-74CC6EEFFE0A}" dt="2025-02-25T11:09:56.359" v="3" actId="14100"/>
          <ac:spMkLst>
            <pc:docMk/>
            <pc:sldMk cId="3326960353" sldId="2567"/>
            <ac:spMk id="3" creationId="{A9D12EFA-6208-78DC-EDED-3354512CFB27}"/>
          </ac:spMkLst>
        </pc:spChg>
      </pc:sldChg>
      <pc:sldChg chg="modSp">
        <pc:chgData name="Saar Deleu" userId="S::saar.deleu@katholiekonderwijs.vlaanderen::5a9477cf-1426-4451-b57d-da48280c7926" providerId="AD" clId="Web-{2A37C0E9-BA1F-7132-1001-74CC6EEFFE0A}" dt="2025-02-25T11:09:47.859" v="1" actId="14100"/>
        <pc:sldMkLst>
          <pc:docMk/>
          <pc:sldMk cId="1430867001" sldId="2572"/>
        </pc:sldMkLst>
        <pc:spChg chg="mod">
          <ac:chgData name="Saar Deleu" userId="S::saar.deleu@katholiekonderwijs.vlaanderen::5a9477cf-1426-4451-b57d-da48280c7926" providerId="AD" clId="Web-{2A37C0E9-BA1F-7132-1001-74CC6EEFFE0A}" dt="2025-02-25T11:09:47.859" v="1" actId="14100"/>
          <ac:spMkLst>
            <pc:docMk/>
            <pc:sldMk cId="1430867001" sldId="2572"/>
            <ac:spMk id="3" creationId="{A9D12EFA-6208-78DC-EDED-3354512CFB27}"/>
          </ac:spMkLst>
        </pc:spChg>
      </pc:sldChg>
      <pc:sldChg chg="addSp delSp modSp add">
        <pc:chgData name="Saar Deleu" userId="S::saar.deleu@katholiekonderwijs.vlaanderen::5a9477cf-1426-4451-b57d-da48280c7926" providerId="AD" clId="Web-{2A37C0E9-BA1F-7132-1001-74CC6EEFFE0A}" dt="2025-02-25T11:30:17.425" v="294" actId="20577"/>
        <pc:sldMkLst>
          <pc:docMk/>
          <pc:sldMk cId="1304896663" sldId="2647"/>
        </pc:sldMkLst>
        <pc:spChg chg="mod">
          <ac:chgData name="Saar Deleu" userId="S::saar.deleu@katholiekonderwijs.vlaanderen::5a9477cf-1426-4451-b57d-da48280c7926" providerId="AD" clId="Web-{2A37C0E9-BA1F-7132-1001-74CC6EEFFE0A}" dt="2025-02-25T11:30:17.425" v="294" actId="20577"/>
          <ac:spMkLst>
            <pc:docMk/>
            <pc:sldMk cId="1304896663" sldId="2647"/>
            <ac:spMk id="3" creationId="{0EA34A4F-952D-638D-8E57-BB0F829C9299}"/>
          </ac:spMkLst>
        </pc:spChg>
        <pc:spChg chg="mod">
          <ac:chgData name="Saar Deleu" userId="S::saar.deleu@katholiekonderwijs.vlaanderen::5a9477cf-1426-4451-b57d-da48280c7926" providerId="AD" clId="Web-{2A37C0E9-BA1F-7132-1001-74CC6EEFFE0A}" dt="2025-02-25T11:22:49.319" v="186" actId="1076"/>
          <ac:spMkLst>
            <pc:docMk/>
            <pc:sldMk cId="1304896663" sldId="2647"/>
            <ac:spMk id="5" creationId="{005E0F0C-1534-4991-06D7-BE32EF2C0F87}"/>
          </ac:spMkLst>
        </pc:spChg>
        <pc:picChg chg="add mod">
          <ac:chgData name="Saar Deleu" userId="S::saar.deleu@katholiekonderwijs.vlaanderen::5a9477cf-1426-4451-b57d-da48280c7926" providerId="AD" clId="Web-{2A37C0E9-BA1F-7132-1001-74CC6EEFFE0A}" dt="2025-02-25T11:22:42.365" v="185" actId="1076"/>
          <ac:picMkLst>
            <pc:docMk/>
            <pc:sldMk cId="1304896663" sldId="2647"/>
            <ac:picMk id="6" creationId="{5743CAF1-4667-D0F3-7351-F2000EBC2321}"/>
          </ac:picMkLst>
        </pc:picChg>
      </pc:sldChg>
      <pc:sldChg chg="modSp add">
        <pc:chgData name="Saar Deleu" userId="S::saar.deleu@katholiekonderwijs.vlaanderen::5a9477cf-1426-4451-b57d-da48280c7926" providerId="AD" clId="Web-{2A37C0E9-BA1F-7132-1001-74CC6EEFFE0A}" dt="2025-02-25T11:32:26.835" v="710"/>
        <pc:sldMkLst>
          <pc:docMk/>
          <pc:sldMk cId="3659139596" sldId="2648"/>
        </pc:sldMkLst>
        <pc:graphicFrameChg chg="mod modGraphic">
          <ac:chgData name="Saar Deleu" userId="S::saar.deleu@katholiekonderwijs.vlaanderen::5a9477cf-1426-4451-b57d-da48280c7926" providerId="AD" clId="Web-{2A37C0E9-BA1F-7132-1001-74CC6EEFFE0A}" dt="2025-02-25T11:32:26.835" v="710"/>
          <ac:graphicFrameMkLst>
            <pc:docMk/>
            <pc:sldMk cId="3659139596" sldId="2648"/>
            <ac:graphicFrameMk id="4" creationId="{B67C1BD2-8381-B1A2-2889-5E0F93B9D938}"/>
          </ac:graphicFrameMkLst>
        </pc:graphicFrameChg>
      </pc:sldChg>
      <pc:sldChg chg="modSp add">
        <pc:chgData name="Saar Deleu" userId="S::saar.deleu@katholiekonderwijs.vlaanderen::5a9477cf-1426-4451-b57d-da48280c7926" providerId="AD" clId="Web-{2A37C0E9-BA1F-7132-1001-74CC6EEFFE0A}" dt="2025-02-25T11:39:49.957" v="1340"/>
        <pc:sldMkLst>
          <pc:docMk/>
          <pc:sldMk cId="3698378448" sldId="2649"/>
        </pc:sldMkLst>
        <pc:graphicFrameChg chg="mod modGraphic">
          <ac:chgData name="Saar Deleu" userId="S::saar.deleu@katholiekonderwijs.vlaanderen::5a9477cf-1426-4451-b57d-da48280c7926" providerId="AD" clId="Web-{2A37C0E9-BA1F-7132-1001-74CC6EEFFE0A}" dt="2025-02-25T11:39:49.957" v="1340"/>
          <ac:graphicFrameMkLst>
            <pc:docMk/>
            <pc:sldMk cId="3698378448" sldId="2649"/>
            <ac:graphicFrameMk id="4" creationId="{41E044E5-A4CD-AFF0-FFF1-902C7C95D1C9}"/>
          </ac:graphicFrameMkLst>
        </pc:graphicFrameChg>
      </pc:sldChg>
      <pc:sldChg chg="add">
        <pc:chgData name="Saar Deleu" userId="S::saar.deleu@katholiekonderwijs.vlaanderen::5a9477cf-1426-4451-b57d-da48280c7926" providerId="AD" clId="Web-{2A37C0E9-BA1F-7132-1001-74CC6EEFFE0A}" dt="2025-02-25T11:14:51.399" v="7"/>
        <pc:sldMkLst>
          <pc:docMk/>
          <pc:sldMk cId="2670311475" sldId="2650"/>
        </pc:sldMkLst>
      </pc:sldChg>
      <pc:sldChg chg="add">
        <pc:chgData name="Saar Deleu" userId="S::saar.deleu@katholiekonderwijs.vlaanderen::5a9477cf-1426-4451-b57d-da48280c7926" providerId="AD" clId="Web-{2A37C0E9-BA1F-7132-1001-74CC6EEFFE0A}" dt="2025-02-25T11:14:51.430" v="8"/>
        <pc:sldMkLst>
          <pc:docMk/>
          <pc:sldMk cId="3370569456" sldId="2651"/>
        </pc:sldMkLst>
      </pc:sldChg>
      <pc:sldChg chg="add">
        <pc:chgData name="Saar Deleu" userId="S::saar.deleu@katholiekonderwijs.vlaanderen::5a9477cf-1426-4451-b57d-da48280c7926" providerId="AD" clId="Web-{2A37C0E9-BA1F-7132-1001-74CC6EEFFE0A}" dt="2025-02-25T11:14:51.446" v="9"/>
        <pc:sldMkLst>
          <pc:docMk/>
          <pc:sldMk cId="2589195123" sldId="2652"/>
        </pc:sldMkLst>
      </pc:sldChg>
      <pc:sldChg chg="modSp add replId">
        <pc:chgData name="Saar Deleu" userId="S::saar.deleu@katholiekonderwijs.vlaanderen::5a9477cf-1426-4451-b57d-da48280c7926" providerId="AD" clId="Web-{2A37C0E9-BA1F-7132-1001-74CC6EEFFE0A}" dt="2025-02-25T11:41:00.459" v="1342" actId="20577"/>
        <pc:sldMkLst>
          <pc:docMk/>
          <pc:sldMk cId="4096470821" sldId="2654"/>
        </pc:sldMkLst>
      </pc:sldChg>
    </pc:docChg>
  </pc:docChgLst>
  <pc:docChgLst>
    <pc:chgData name="Jolien Dewaegeneere" userId="b6b98d41-caaf-4ddf-b1f5-0fd4faf428cf" providerId="ADAL" clId="{B73A5907-501A-4EAA-985A-2DB191ADD316}"/>
    <pc:docChg chg="undo custSel addSld delSld modSld sldOrd">
      <pc:chgData name="Jolien Dewaegeneere" userId="b6b98d41-caaf-4ddf-b1f5-0fd4faf428cf" providerId="ADAL" clId="{B73A5907-501A-4EAA-985A-2DB191ADD316}" dt="2024-10-14T15:01:19.892" v="5124" actId="20577"/>
      <pc:docMkLst>
        <pc:docMk/>
      </pc:docMkLst>
      <pc:sldChg chg="addSp modSp mod">
        <pc:chgData name="Jolien Dewaegeneere" userId="b6b98d41-caaf-4ddf-b1f5-0fd4faf428cf" providerId="ADAL" clId="{B73A5907-501A-4EAA-985A-2DB191ADD316}" dt="2024-10-14T12:48:05.119" v="397" actId="20577"/>
        <pc:sldMkLst>
          <pc:docMk/>
          <pc:sldMk cId="2506916502" sldId="263"/>
        </pc:sldMkLst>
      </pc:sldChg>
      <pc:sldChg chg="modSp mod">
        <pc:chgData name="Jolien Dewaegeneere" userId="b6b98d41-caaf-4ddf-b1f5-0fd4faf428cf" providerId="ADAL" clId="{B73A5907-501A-4EAA-985A-2DB191ADD316}" dt="2024-10-14T13:13:57.318" v="975" actId="20577"/>
        <pc:sldMkLst>
          <pc:docMk/>
          <pc:sldMk cId="4009752034" sldId="276"/>
        </pc:sldMkLst>
      </pc:sldChg>
      <pc:sldChg chg="modSp mod">
        <pc:chgData name="Jolien Dewaegeneere" userId="b6b98d41-caaf-4ddf-b1f5-0fd4faf428cf" providerId="ADAL" clId="{B73A5907-501A-4EAA-985A-2DB191ADD316}" dt="2024-10-14T14:41:12.312" v="4194" actId="20577"/>
        <pc:sldMkLst>
          <pc:docMk/>
          <pc:sldMk cId="4198561225" sldId="277"/>
        </pc:sldMkLst>
      </pc:sldChg>
      <pc:sldChg chg="addSp delSp modSp mod ord modAnim">
        <pc:chgData name="Jolien Dewaegeneere" userId="b6b98d41-caaf-4ddf-b1f5-0fd4faf428cf" providerId="ADAL" clId="{B73A5907-501A-4EAA-985A-2DB191ADD316}" dt="2024-10-14T13:18:42.658" v="1034"/>
        <pc:sldMkLst>
          <pc:docMk/>
          <pc:sldMk cId="3455119626" sldId="280"/>
        </pc:sldMkLst>
      </pc:sldChg>
      <pc:sldChg chg="addSp delSp modSp mod ord modAnim">
        <pc:chgData name="Jolien Dewaegeneere" userId="b6b98d41-caaf-4ddf-b1f5-0fd4faf428cf" providerId="ADAL" clId="{B73A5907-501A-4EAA-985A-2DB191ADD316}" dt="2024-10-14T12:59:23.784" v="641"/>
        <pc:sldMkLst>
          <pc:docMk/>
          <pc:sldMk cId="1622494454" sldId="295"/>
        </pc:sldMkLst>
      </pc:sldChg>
      <pc:sldChg chg="del">
        <pc:chgData name="Jolien Dewaegeneere" userId="b6b98d41-caaf-4ddf-b1f5-0fd4faf428cf" providerId="ADAL" clId="{B73A5907-501A-4EAA-985A-2DB191ADD316}" dt="2024-10-14T14:11:36.125" v="4035" actId="47"/>
        <pc:sldMkLst>
          <pc:docMk/>
          <pc:sldMk cId="2829637038" sldId="297"/>
        </pc:sldMkLst>
      </pc:sldChg>
      <pc:sldChg chg="addSp delSp modSp mod">
        <pc:chgData name="Jolien Dewaegeneere" userId="b6b98d41-caaf-4ddf-b1f5-0fd4faf428cf" providerId="ADAL" clId="{B73A5907-501A-4EAA-985A-2DB191ADD316}" dt="2024-10-14T13:05:44.547" v="791" actId="1035"/>
        <pc:sldMkLst>
          <pc:docMk/>
          <pc:sldMk cId="719301151" sldId="300"/>
        </pc:sldMkLst>
      </pc:sldChg>
      <pc:sldChg chg="del">
        <pc:chgData name="Jolien Dewaegeneere" userId="b6b98d41-caaf-4ddf-b1f5-0fd4faf428cf" providerId="ADAL" clId="{B73A5907-501A-4EAA-985A-2DB191ADD316}" dt="2024-10-14T13:09:48.038" v="863" actId="47"/>
        <pc:sldMkLst>
          <pc:docMk/>
          <pc:sldMk cId="1280337726" sldId="2544"/>
        </pc:sldMkLst>
      </pc:sldChg>
      <pc:sldChg chg="delSp del mod delAnim">
        <pc:chgData name="Jolien Dewaegeneere" userId="b6b98d41-caaf-4ddf-b1f5-0fd4faf428cf" providerId="ADAL" clId="{B73A5907-501A-4EAA-985A-2DB191ADD316}" dt="2024-10-14T13:09:46.678" v="862" actId="47"/>
        <pc:sldMkLst>
          <pc:docMk/>
          <pc:sldMk cId="167278338" sldId="2551"/>
        </pc:sldMkLst>
      </pc:sldChg>
      <pc:sldChg chg="modSp del modAnim">
        <pc:chgData name="Jolien Dewaegeneere" userId="b6b98d41-caaf-4ddf-b1f5-0fd4faf428cf" providerId="ADAL" clId="{B73A5907-501A-4EAA-985A-2DB191ADD316}" dt="2024-10-14T13:09:49.494" v="864" actId="47"/>
        <pc:sldMkLst>
          <pc:docMk/>
          <pc:sldMk cId="2564038288" sldId="2554"/>
        </pc:sldMkLst>
      </pc:sldChg>
      <pc:sldChg chg="del">
        <pc:chgData name="Jolien Dewaegeneere" userId="b6b98d41-caaf-4ddf-b1f5-0fd4faf428cf" providerId="ADAL" clId="{B73A5907-501A-4EAA-985A-2DB191ADD316}" dt="2024-10-14T13:11:17.757" v="865" actId="47"/>
        <pc:sldMkLst>
          <pc:docMk/>
          <pc:sldMk cId="963562384" sldId="2555"/>
        </pc:sldMkLst>
      </pc:sldChg>
      <pc:sldChg chg="addSp delSp modSp add mod ord modAnim">
        <pc:chgData name="Jolien Dewaegeneere" userId="b6b98d41-caaf-4ddf-b1f5-0fd4faf428cf" providerId="ADAL" clId="{B73A5907-501A-4EAA-985A-2DB191ADD316}" dt="2024-10-14T13:11:48.378" v="866"/>
        <pc:sldMkLst>
          <pc:docMk/>
          <pc:sldMk cId="780416330" sldId="2556"/>
        </pc:sldMkLst>
      </pc:sldChg>
      <pc:sldChg chg="addSp delSp modSp add del mod ord">
        <pc:chgData name="Jolien Dewaegeneere" userId="b6b98d41-caaf-4ddf-b1f5-0fd4faf428cf" providerId="ADAL" clId="{B73A5907-501A-4EAA-985A-2DB191ADD316}" dt="2024-10-14T13:18:50.368" v="1035" actId="47"/>
        <pc:sldMkLst>
          <pc:docMk/>
          <pc:sldMk cId="1223821854" sldId="2557"/>
        </pc:sldMkLst>
      </pc:sldChg>
      <pc:sldChg chg="addSp delSp modSp add mod modAnim">
        <pc:chgData name="Jolien Dewaegeneere" userId="b6b98d41-caaf-4ddf-b1f5-0fd4faf428cf" providerId="ADAL" clId="{B73A5907-501A-4EAA-985A-2DB191ADD316}" dt="2024-10-14T14:08:55.713" v="3995"/>
        <pc:sldMkLst>
          <pc:docMk/>
          <pc:sldMk cId="4022937943" sldId="2564"/>
        </pc:sldMkLst>
      </pc:sldChg>
      <pc:sldChg chg="modSp add mod ord">
        <pc:chgData name="Jolien Dewaegeneere" userId="b6b98d41-caaf-4ddf-b1f5-0fd4faf428cf" providerId="ADAL" clId="{B73A5907-501A-4EAA-985A-2DB191ADD316}" dt="2024-10-14T14:12:14.746" v="4038" actId="255"/>
        <pc:sldMkLst>
          <pc:docMk/>
          <pc:sldMk cId="2619871121" sldId="2565"/>
        </pc:sldMkLst>
      </pc:sldChg>
      <pc:sldChg chg="modSp add mod ord">
        <pc:chgData name="Jolien Dewaegeneere" userId="b6b98d41-caaf-4ddf-b1f5-0fd4faf428cf" providerId="ADAL" clId="{B73A5907-501A-4EAA-985A-2DB191ADD316}" dt="2024-10-14T14:56:09.181" v="4682" actId="20577"/>
        <pc:sldMkLst>
          <pc:docMk/>
          <pc:sldMk cId="1446268278" sldId="2566"/>
        </pc:sldMkLst>
      </pc:sldChg>
      <pc:sldChg chg="add del">
        <pc:chgData name="Jolien Dewaegeneere" userId="b6b98d41-caaf-4ddf-b1f5-0fd4faf428cf" providerId="ADAL" clId="{B73A5907-501A-4EAA-985A-2DB191ADD316}" dt="2024-10-14T14:42:07.862" v="4317" actId="47"/>
        <pc:sldMkLst>
          <pc:docMk/>
          <pc:sldMk cId="3284155632" sldId="2567"/>
        </pc:sldMkLst>
      </pc:sldChg>
      <pc:sldChg chg="modSp add mod ord">
        <pc:chgData name="Jolien Dewaegeneere" userId="b6b98d41-caaf-4ddf-b1f5-0fd4faf428cf" providerId="ADAL" clId="{B73A5907-501A-4EAA-985A-2DB191ADD316}" dt="2024-10-14T14:59:39.072" v="4999" actId="5793"/>
        <pc:sldMkLst>
          <pc:docMk/>
          <pc:sldMk cId="3326960353" sldId="2567"/>
        </pc:sldMkLst>
      </pc:sldChg>
      <pc:sldChg chg="add">
        <pc:chgData name="Jolien Dewaegeneere" userId="b6b98d41-caaf-4ddf-b1f5-0fd4faf428cf" providerId="ADAL" clId="{B73A5907-501A-4EAA-985A-2DB191ADD316}" dt="2024-10-14T14:42:57.529" v="4321" actId="2890"/>
        <pc:sldMkLst>
          <pc:docMk/>
          <pc:sldMk cId="2430049276" sldId="2568"/>
        </pc:sldMkLst>
      </pc:sldChg>
      <pc:sldChg chg="add">
        <pc:chgData name="Jolien Dewaegeneere" userId="b6b98d41-caaf-4ddf-b1f5-0fd4faf428cf" providerId="ADAL" clId="{B73A5907-501A-4EAA-985A-2DB191ADD316}" dt="2024-10-14T14:42:59.550" v="4322" actId="2890"/>
        <pc:sldMkLst>
          <pc:docMk/>
          <pc:sldMk cId="34736995" sldId="2569"/>
        </pc:sldMkLst>
      </pc:sldChg>
      <pc:sldChg chg="add">
        <pc:chgData name="Jolien Dewaegeneere" userId="b6b98d41-caaf-4ddf-b1f5-0fd4faf428cf" providerId="ADAL" clId="{B73A5907-501A-4EAA-985A-2DB191ADD316}" dt="2024-10-14T14:43:01.104" v="4323" actId="2890"/>
        <pc:sldMkLst>
          <pc:docMk/>
          <pc:sldMk cId="505290387" sldId="2570"/>
        </pc:sldMkLst>
      </pc:sldChg>
      <pc:sldChg chg="add">
        <pc:chgData name="Jolien Dewaegeneere" userId="b6b98d41-caaf-4ddf-b1f5-0fd4faf428cf" providerId="ADAL" clId="{B73A5907-501A-4EAA-985A-2DB191ADD316}" dt="2024-10-14T14:43:03.173" v="4324" actId="2890"/>
        <pc:sldMkLst>
          <pc:docMk/>
          <pc:sldMk cId="1852733769" sldId="2571"/>
        </pc:sldMkLst>
      </pc:sldChg>
      <pc:sldChg chg="modSp add mod">
        <pc:chgData name="Jolien Dewaegeneere" userId="b6b98d41-caaf-4ddf-b1f5-0fd4faf428cf" providerId="ADAL" clId="{B73A5907-501A-4EAA-985A-2DB191ADD316}" dt="2024-10-14T15:01:19.892" v="5124" actId="20577"/>
        <pc:sldMkLst>
          <pc:docMk/>
          <pc:sldMk cId="1430867001" sldId="2572"/>
        </pc:sldMkLst>
      </pc:sldChg>
    </pc:docChg>
  </pc:docChgLst>
  <pc:docChgLst>
    <pc:chgData name="Jolien Dewaegeneere" userId="b6b98d41-caaf-4ddf-b1f5-0fd4faf428cf" providerId="ADAL" clId="{354329C8-09C7-4E3A-8015-AF719B7B9E58}"/>
    <pc:docChg chg="undo custSel addSld delSld modSld sldOrd">
      <pc:chgData name="Jolien Dewaegeneere" userId="b6b98d41-caaf-4ddf-b1f5-0fd4faf428cf" providerId="ADAL" clId="{354329C8-09C7-4E3A-8015-AF719B7B9E58}" dt="2024-10-16T10:34:41.090" v="3656" actId="255"/>
      <pc:docMkLst>
        <pc:docMk/>
      </pc:docMkLst>
      <pc:sldChg chg="addSp delSp modSp mod delAnim modAnim">
        <pc:chgData name="Jolien Dewaegeneere" userId="b6b98d41-caaf-4ddf-b1f5-0fd4faf428cf" providerId="ADAL" clId="{354329C8-09C7-4E3A-8015-AF719B7B9E58}" dt="2024-10-16T08:33:39.392" v="1367" actId="20577"/>
        <pc:sldMkLst>
          <pc:docMk/>
          <pc:sldMk cId="3455119626" sldId="280"/>
        </pc:sldMkLst>
      </pc:sldChg>
      <pc:sldChg chg="modSp mod modCm">
        <pc:chgData name="Jolien Dewaegeneere" userId="b6b98d41-caaf-4ddf-b1f5-0fd4faf428cf" providerId="ADAL" clId="{354329C8-09C7-4E3A-8015-AF719B7B9E58}" dt="2024-10-16T08:20:32.975" v="1226" actId="20577"/>
        <pc:sldMkLst>
          <pc:docMk/>
          <pc:sldMk cId="493747511" sldId="283"/>
        </pc:sldMkLst>
        <pc:extLst>
          <p:ext xmlns:p="http://schemas.openxmlformats.org/presentationml/2006/main" uri="{D6D511B9-2390-475A-947B-AFAB55BFBCF1}">
            <pc226:cmChg xmlns:pc226="http://schemas.microsoft.com/office/powerpoint/2022/06/main/command" chg="mod">
              <pc226:chgData name="Jolien Dewaegeneere" userId="b6b98d41-caaf-4ddf-b1f5-0fd4faf428cf" providerId="ADAL" clId="{354329C8-09C7-4E3A-8015-AF719B7B9E58}" dt="2024-10-16T08:20:32.975" v="1226" actId="20577"/>
              <pc2:cmMkLst xmlns:pc2="http://schemas.microsoft.com/office/powerpoint/2019/9/main/command">
                <pc:docMk/>
                <pc:sldMk cId="493747511" sldId="283"/>
                <pc2:cmMk id="{B4549EE5-3E15-4D31-A912-F534B2CAC8E6}"/>
              </pc2:cmMkLst>
            </pc226:cmChg>
          </p:ext>
        </pc:extLst>
      </pc:sldChg>
      <pc:sldChg chg="modSp mod">
        <pc:chgData name="Jolien Dewaegeneere" userId="b6b98d41-caaf-4ddf-b1f5-0fd4faf428cf" providerId="ADAL" clId="{354329C8-09C7-4E3A-8015-AF719B7B9E58}" dt="2024-10-16T09:36:12.805" v="1484" actId="20577"/>
        <pc:sldMkLst>
          <pc:docMk/>
          <pc:sldMk cId="3760508924" sldId="294"/>
        </pc:sldMkLst>
      </pc:sldChg>
      <pc:sldChg chg="addSp modSp mod modAnim">
        <pc:chgData name="Jolien Dewaegeneere" userId="b6b98d41-caaf-4ddf-b1f5-0fd4faf428cf" providerId="ADAL" clId="{354329C8-09C7-4E3A-8015-AF719B7B9E58}" dt="2024-10-16T08:33:58.459" v="1369" actId="20577"/>
        <pc:sldMkLst>
          <pc:docMk/>
          <pc:sldMk cId="1622494454" sldId="295"/>
        </pc:sldMkLst>
      </pc:sldChg>
      <pc:sldChg chg="modSp mod modAnim">
        <pc:chgData name="Jolien Dewaegeneere" userId="b6b98d41-caaf-4ddf-b1f5-0fd4faf428cf" providerId="ADAL" clId="{354329C8-09C7-4E3A-8015-AF719B7B9E58}" dt="2024-10-16T08:11:01.464" v="1030" actId="20577"/>
        <pc:sldMkLst>
          <pc:docMk/>
          <pc:sldMk cId="182222199" sldId="296"/>
        </pc:sldMkLst>
      </pc:sldChg>
      <pc:sldChg chg="del">
        <pc:chgData name="Jolien Dewaegeneere" userId="b6b98d41-caaf-4ddf-b1f5-0fd4faf428cf" providerId="ADAL" clId="{354329C8-09C7-4E3A-8015-AF719B7B9E58}" dt="2024-10-16T07:42:44.982" v="102" actId="47"/>
        <pc:sldMkLst>
          <pc:docMk/>
          <pc:sldMk cId="719301151" sldId="300"/>
        </pc:sldMkLst>
      </pc:sldChg>
      <pc:sldChg chg="del">
        <pc:chgData name="Jolien Dewaegeneere" userId="b6b98d41-caaf-4ddf-b1f5-0fd4faf428cf" providerId="ADAL" clId="{354329C8-09C7-4E3A-8015-AF719B7B9E58}" dt="2024-10-16T07:43:00.765" v="103" actId="47"/>
        <pc:sldMkLst>
          <pc:docMk/>
          <pc:sldMk cId="780416330" sldId="2556"/>
        </pc:sldMkLst>
      </pc:sldChg>
      <pc:sldChg chg="modSp mod">
        <pc:chgData name="Jolien Dewaegeneere" userId="b6b98d41-caaf-4ddf-b1f5-0fd4faf428cf" providerId="ADAL" clId="{354329C8-09C7-4E3A-8015-AF719B7B9E58}" dt="2024-10-16T09:47:39.363" v="1606" actId="20577"/>
        <pc:sldMkLst>
          <pc:docMk/>
          <pc:sldMk cId="3659139596" sldId="2558"/>
        </pc:sldMkLst>
      </pc:sldChg>
      <pc:sldChg chg="modSp mod modAnim">
        <pc:chgData name="Jolien Dewaegeneere" userId="b6b98d41-caaf-4ddf-b1f5-0fd4faf428cf" providerId="ADAL" clId="{354329C8-09C7-4E3A-8015-AF719B7B9E58}" dt="2024-10-16T10:30:25.507" v="3483"/>
        <pc:sldMkLst>
          <pc:docMk/>
          <pc:sldMk cId="2439991902" sldId="2559"/>
        </pc:sldMkLst>
      </pc:sldChg>
      <pc:sldChg chg="modSp del">
        <pc:chgData name="Jolien Dewaegeneere" userId="b6b98d41-caaf-4ddf-b1f5-0fd4faf428cf" providerId="ADAL" clId="{354329C8-09C7-4E3A-8015-AF719B7B9E58}" dt="2024-10-16T10:15:18.756" v="2777" actId="47"/>
        <pc:sldMkLst>
          <pc:docMk/>
          <pc:sldMk cId="3196582627" sldId="2560"/>
        </pc:sldMkLst>
      </pc:sldChg>
      <pc:sldChg chg="del">
        <pc:chgData name="Jolien Dewaegeneere" userId="b6b98d41-caaf-4ddf-b1f5-0fd4faf428cf" providerId="ADAL" clId="{354329C8-09C7-4E3A-8015-AF719B7B9E58}" dt="2024-10-16T10:26:57.258" v="3374" actId="47"/>
        <pc:sldMkLst>
          <pc:docMk/>
          <pc:sldMk cId="595599274" sldId="2561"/>
        </pc:sldMkLst>
      </pc:sldChg>
      <pc:sldChg chg="del">
        <pc:chgData name="Jolien Dewaegeneere" userId="b6b98d41-caaf-4ddf-b1f5-0fd4faf428cf" providerId="ADAL" clId="{354329C8-09C7-4E3A-8015-AF719B7B9E58}" dt="2024-10-16T10:28:21.620" v="3385" actId="47"/>
        <pc:sldMkLst>
          <pc:docMk/>
          <pc:sldMk cId="1192323976" sldId="2562"/>
        </pc:sldMkLst>
      </pc:sldChg>
      <pc:sldChg chg="del">
        <pc:chgData name="Jolien Dewaegeneere" userId="b6b98d41-caaf-4ddf-b1f5-0fd4faf428cf" providerId="ADAL" clId="{354329C8-09C7-4E3A-8015-AF719B7B9E58}" dt="2024-10-16T10:28:24.862" v="3386" actId="47"/>
        <pc:sldMkLst>
          <pc:docMk/>
          <pc:sldMk cId="1229644313" sldId="2563"/>
        </pc:sldMkLst>
      </pc:sldChg>
      <pc:sldChg chg="modSp mod">
        <pc:chgData name="Jolien Dewaegeneere" userId="b6b98d41-caaf-4ddf-b1f5-0fd4faf428cf" providerId="ADAL" clId="{354329C8-09C7-4E3A-8015-AF719B7B9E58}" dt="2024-10-16T09:35:56.532" v="1482" actId="20577"/>
        <pc:sldMkLst>
          <pc:docMk/>
          <pc:sldMk cId="4022937943" sldId="2564"/>
        </pc:sldMkLst>
      </pc:sldChg>
      <pc:sldChg chg="modSp mod">
        <pc:chgData name="Jolien Dewaegeneere" userId="b6b98d41-caaf-4ddf-b1f5-0fd4faf428cf" providerId="ADAL" clId="{354329C8-09C7-4E3A-8015-AF719B7B9E58}" dt="2024-10-16T10:29:17.295" v="3477" actId="207"/>
        <pc:sldMkLst>
          <pc:docMk/>
          <pc:sldMk cId="3326960353" sldId="2567"/>
        </pc:sldMkLst>
      </pc:sldChg>
      <pc:sldChg chg="modSp mod">
        <pc:chgData name="Jolien Dewaegeneere" userId="b6b98d41-caaf-4ddf-b1f5-0fd4faf428cf" providerId="ADAL" clId="{354329C8-09C7-4E3A-8015-AF719B7B9E58}" dt="2024-10-16T10:19:20.506" v="3268" actId="207"/>
        <pc:sldMkLst>
          <pc:docMk/>
          <pc:sldMk cId="1430867001" sldId="2572"/>
        </pc:sldMkLst>
      </pc:sldChg>
      <pc:sldChg chg="del">
        <pc:chgData name="Jolien Dewaegeneere" userId="b6b98d41-caaf-4ddf-b1f5-0fd4faf428cf" providerId="ADAL" clId="{354329C8-09C7-4E3A-8015-AF719B7B9E58}" dt="2024-10-16T07:37:43.903" v="36" actId="47"/>
        <pc:sldMkLst>
          <pc:docMk/>
          <pc:sldMk cId="312235109" sldId="2573"/>
        </pc:sldMkLst>
      </pc:sldChg>
      <pc:sldChg chg="modSp add mod ord modAnim">
        <pc:chgData name="Jolien Dewaegeneere" userId="b6b98d41-caaf-4ddf-b1f5-0fd4faf428cf" providerId="ADAL" clId="{354329C8-09C7-4E3A-8015-AF719B7B9E58}" dt="2024-10-16T08:02:09.169" v="782" actId="20577"/>
        <pc:sldMkLst>
          <pc:docMk/>
          <pc:sldMk cId="1069677978" sldId="2573"/>
        </pc:sldMkLst>
      </pc:sldChg>
      <pc:sldChg chg="delSp modSp del mod delAnim">
        <pc:chgData name="Jolien Dewaegeneere" userId="b6b98d41-caaf-4ddf-b1f5-0fd4faf428cf" providerId="ADAL" clId="{354329C8-09C7-4E3A-8015-AF719B7B9E58}" dt="2024-10-16T07:42:40.377" v="100" actId="47"/>
        <pc:sldMkLst>
          <pc:docMk/>
          <pc:sldMk cId="398649688" sldId="2574"/>
        </pc:sldMkLst>
      </pc:sldChg>
      <pc:sldChg chg="modSp add mod">
        <pc:chgData name="Jolien Dewaegeneere" userId="b6b98d41-caaf-4ddf-b1f5-0fd4faf428cf" providerId="ADAL" clId="{354329C8-09C7-4E3A-8015-AF719B7B9E58}" dt="2024-10-16T08:01:56.079" v="756" actId="403"/>
        <pc:sldMkLst>
          <pc:docMk/>
          <pc:sldMk cId="735405452" sldId="2574"/>
        </pc:sldMkLst>
      </pc:sldChg>
      <pc:sldChg chg="modSp add mod ord">
        <pc:chgData name="Jolien Dewaegeneere" userId="b6b98d41-caaf-4ddf-b1f5-0fd4faf428cf" providerId="ADAL" clId="{354329C8-09C7-4E3A-8015-AF719B7B9E58}" dt="2024-10-16T08:09:00.123" v="972" actId="20577"/>
        <pc:sldMkLst>
          <pc:docMk/>
          <pc:sldMk cId="2584399720" sldId="2575"/>
        </pc:sldMkLst>
      </pc:sldChg>
      <pc:sldChg chg="del">
        <pc:chgData name="Jolien Dewaegeneere" userId="b6b98d41-caaf-4ddf-b1f5-0fd4faf428cf" providerId="ADAL" clId="{354329C8-09C7-4E3A-8015-AF719B7B9E58}" dt="2024-10-16T07:42:43.196" v="101" actId="47"/>
        <pc:sldMkLst>
          <pc:docMk/>
          <pc:sldMk cId="3349706014" sldId="2575"/>
        </pc:sldMkLst>
      </pc:sldChg>
      <pc:sldChg chg="modSp add mod ord modAnim">
        <pc:chgData name="Jolien Dewaegeneere" userId="b6b98d41-caaf-4ddf-b1f5-0fd4faf428cf" providerId="ADAL" clId="{354329C8-09C7-4E3A-8015-AF719B7B9E58}" dt="2024-10-16T08:22:40.930" v="1338" actId="20577"/>
        <pc:sldMkLst>
          <pc:docMk/>
          <pc:sldMk cId="1304896663" sldId="2576"/>
        </pc:sldMkLst>
      </pc:sldChg>
      <pc:sldChg chg="modSp add mod ord modAnim">
        <pc:chgData name="Jolien Dewaegeneere" userId="b6b98d41-caaf-4ddf-b1f5-0fd4faf428cf" providerId="ADAL" clId="{354329C8-09C7-4E3A-8015-AF719B7B9E58}" dt="2024-10-16T08:24:48.752" v="1365" actId="403"/>
        <pc:sldMkLst>
          <pc:docMk/>
          <pc:sldMk cId="2670311475" sldId="2577"/>
        </pc:sldMkLst>
      </pc:sldChg>
      <pc:sldChg chg="modSp add mod ord">
        <pc:chgData name="Jolien Dewaegeneere" userId="b6b98d41-caaf-4ddf-b1f5-0fd4faf428cf" providerId="ADAL" clId="{354329C8-09C7-4E3A-8015-AF719B7B9E58}" dt="2024-10-16T09:42:50.181" v="1558" actId="20577"/>
        <pc:sldMkLst>
          <pc:docMk/>
          <pc:sldMk cId="2589195123" sldId="2578"/>
        </pc:sldMkLst>
      </pc:sldChg>
      <pc:sldChg chg="modSp add mod ord">
        <pc:chgData name="Jolien Dewaegeneere" userId="b6b98d41-caaf-4ddf-b1f5-0fd4faf428cf" providerId="ADAL" clId="{354329C8-09C7-4E3A-8015-AF719B7B9E58}" dt="2024-10-16T09:52:17.415" v="2044"/>
        <pc:sldMkLst>
          <pc:docMk/>
          <pc:sldMk cId="1279743332" sldId="2579"/>
        </pc:sldMkLst>
      </pc:sldChg>
      <pc:sldChg chg="modSp add mod ord modAnim">
        <pc:chgData name="Jolien Dewaegeneere" userId="b6b98d41-caaf-4ddf-b1f5-0fd4faf428cf" providerId="ADAL" clId="{354329C8-09C7-4E3A-8015-AF719B7B9E58}" dt="2024-10-16T10:24:46.686" v="3356" actId="20577"/>
        <pc:sldMkLst>
          <pc:docMk/>
          <pc:sldMk cId="2940732215" sldId="2580"/>
        </pc:sldMkLst>
      </pc:sldChg>
      <pc:sldChg chg="modSp add mod ord modAnim">
        <pc:chgData name="Jolien Dewaegeneere" userId="b6b98d41-caaf-4ddf-b1f5-0fd4faf428cf" providerId="ADAL" clId="{354329C8-09C7-4E3A-8015-AF719B7B9E58}" dt="2024-10-16T10:30:17.879" v="3482"/>
        <pc:sldMkLst>
          <pc:docMk/>
          <pc:sldMk cId="3102750265" sldId="2581"/>
        </pc:sldMkLst>
      </pc:sldChg>
      <pc:sldChg chg="modSp add mod ord">
        <pc:chgData name="Jolien Dewaegeneere" userId="b6b98d41-caaf-4ddf-b1f5-0fd4faf428cf" providerId="ADAL" clId="{354329C8-09C7-4E3A-8015-AF719B7B9E58}" dt="2024-10-16T10:24:00.856" v="3350" actId="20577"/>
        <pc:sldMkLst>
          <pc:docMk/>
          <pc:sldMk cId="3164205330" sldId="2582"/>
        </pc:sldMkLst>
      </pc:sldChg>
      <pc:sldChg chg="modSp add mod">
        <pc:chgData name="Jolien Dewaegeneere" userId="b6b98d41-caaf-4ddf-b1f5-0fd4faf428cf" providerId="ADAL" clId="{354329C8-09C7-4E3A-8015-AF719B7B9E58}" dt="2024-10-16T10:21:05.541" v="3332" actId="20577"/>
        <pc:sldMkLst>
          <pc:docMk/>
          <pc:sldMk cId="4131212415" sldId="2583"/>
        </pc:sldMkLst>
      </pc:sldChg>
      <pc:sldChg chg="addSp modSp mod">
        <pc:chgData name="Jolien Dewaegeneere" userId="b6b98d41-caaf-4ddf-b1f5-0fd4faf428cf" providerId="ADAL" clId="{354329C8-09C7-4E3A-8015-AF719B7B9E58}" dt="2024-10-16T10:15:03.372" v="2776" actId="1076"/>
        <pc:sldMkLst>
          <pc:docMk/>
          <pc:sldMk cId="1184617102" sldId="2584"/>
        </pc:sldMkLst>
      </pc:sldChg>
      <pc:sldChg chg="modSp add mod ord modAnim">
        <pc:chgData name="Jolien Dewaegeneere" userId="b6b98d41-caaf-4ddf-b1f5-0fd4faf428cf" providerId="ADAL" clId="{354329C8-09C7-4E3A-8015-AF719B7B9E58}" dt="2024-10-16T10:29:47.120" v="3478"/>
        <pc:sldMkLst>
          <pc:docMk/>
          <pc:sldMk cId="1528416911" sldId="2585"/>
        </pc:sldMkLst>
      </pc:sldChg>
      <pc:sldChg chg="modSp add mod ord">
        <pc:chgData name="Jolien Dewaegeneere" userId="b6b98d41-caaf-4ddf-b1f5-0fd4faf428cf" providerId="ADAL" clId="{354329C8-09C7-4E3A-8015-AF719B7B9E58}" dt="2024-10-16T10:27:48.571" v="3383" actId="255"/>
        <pc:sldMkLst>
          <pc:docMk/>
          <pc:sldMk cId="3620026066" sldId="2586"/>
        </pc:sldMkLst>
      </pc:sldChg>
      <pc:sldChg chg="modSp add mod modAnim">
        <pc:chgData name="Jolien Dewaegeneere" userId="b6b98d41-caaf-4ddf-b1f5-0fd4faf428cf" providerId="ADAL" clId="{354329C8-09C7-4E3A-8015-AF719B7B9E58}" dt="2024-10-16T10:32:15.163" v="3486"/>
        <pc:sldMkLst>
          <pc:docMk/>
          <pc:sldMk cId="699537932" sldId="2587"/>
        </pc:sldMkLst>
      </pc:sldChg>
      <pc:sldChg chg="modSp add mod">
        <pc:chgData name="Jolien Dewaegeneere" userId="b6b98d41-caaf-4ddf-b1f5-0fd4faf428cf" providerId="ADAL" clId="{354329C8-09C7-4E3A-8015-AF719B7B9E58}" dt="2024-10-16T10:32:54.810" v="3488" actId="108"/>
        <pc:sldMkLst>
          <pc:docMk/>
          <pc:sldMk cId="2220693532" sldId="2588"/>
        </pc:sldMkLst>
      </pc:sldChg>
      <pc:sldChg chg="modSp add mod modAnim">
        <pc:chgData name="Jolien Dewaegeneere" userId="b6b98d41-caaf-4ddf-b1f5-0fd4faf428cf" providerId="ADAL" clId="{354329C8-09C7-4E3A-8015-AF719B7B9E58}" dt="2024-10-16T10:34:41.090" v="3656" actId="255"/>
        <pc:sldMkLst>
          <pc:docMk/>
          <pc:sldMk cId="4205514641" sldId="2589"/>
        </pc:sldMkLst>
      </pc:sldChg>
      <pc:sldChg chg="add">
        <pc:chgData name="Jolien Dewaegeneere" userId="b6b98d41-caaf-4ddf-b1f5-0fd4faf428cf" providerId="ADAL" clId="{354329C8-09C7-4E3A-8015-AF719B7B9E58}" dt="2024-10-16T10:33:42.647" v="3489"/>
        <pc:sldMkLst>
          <pc:docMk/>
          <pc:sldMk cId="1083679374" sldId="2590"/>
        </pc:sldMkLst>
      </pc:sldChg>
    </pc:docChg>
  </pc:docChgLst>
  <pc:docChgLst>
    <pc:chgData name="Jolien Dewaegeneere" userId="S::jolien.dewaegeneere@katholiekonderwijs.vlaanderen::b6b98d41-caaf-4ddf-b1f5-0fd4faf428cf" providerId="AD" clId="Web-{161225F6-3AE0-A084-FB04-92E7A9AF5A55}"/>
    <pc:docChg chg="addSld delSld modSld">
      <pc:chgData name="Jolien Dewaegeneere" userId="S::jolien.dewaegeneere@katholiekonderwijs.vlaanderen::b6b98d41-caaf-4ddf-b1f5-0fd4faf428cf" providerId="AD" clId="Web-{161225F6-3AE0-A084-FB04-92E7A9AF5A55}" dt="2025-02-27T17:57:26.727" v="54"/>
      <pc:docMkLst>
        <pc:docMk/>
      </pc:docMkLst>
      <pc:sldChg chg="modSp">
        <pc:chgData name="Jolien Dewaegeneere" userId="S::jolien.dewaegeneere@katholiekonderwijs.vlaanderen::b6b98d41-caaf-4ddf-b1f5-0fd4faf428cf" providerId="AD" clId="Web-{161225F6-3AE0-A084-FB04-92E7A9AF5A55}" dt="2025-02-27T17:48:14.939" v="1" actId="20577"/>
        <pc:sldMkLst>
          <pc:docMk/>
          <pc:sldMk cId="4198561225" sldId="277"/>
        </pc:sldMkLst>
        <pc:spChg chg="mod">
          <ac:chgData name="Jolien Dewaegeneere" userId="S::jolien.dewaegeneere@katholiekonderwijs.vlaanderen::b6b98d41-caaf-4ddf-b1f5-0fd4faf428cf" providerId="AD" clId="Web-{161225F6-3AE0-A084-FB04-92E7A9AF5A55}" dt="2025-02-27T17:48:14.939" v="1" actId="20577"/>
          <ac:spMkLst>
            <pc:docMk/>
            <pc:sldMk cId="4198561225" sldId="277"/>
            <ac:spMk id="4" creationId="{18F9CAA7-4574-3B90-D752-4BE888FBA010}"/>
          </ac:spMkLst>
        </pc:spChg>
      </pc:sldChg>
      <pc:sldChg chg="modSp">
        <pc:chgData name="Jolien Dewaegeneere" userId="S::jolien.dewaegeneere@katholiekonderwijs.vlaanderen::b6b98d41-caaf-4ddf-b1f5-0fd4faf428cf" providerId="AD" clId="Web-{161225F6-3AE0-A084-FB04-92E7A9AF5A55}" dt="2025-02-27T17:48:54.863" v="3" actId="20577"/>
        <pc:sldMkLst>
          <pc:docMk/>
          <pc:sldMk cId="182222199" sldId="2618"/>
        </pc:sldMkLst>
        <pc:spChg chg="mod">
          <ac:chgData name="Jolien Dewaegeneere" userId="S::jolien.dewaegeneere@katholiekonderwijs.vlaanderen::b6b98d41-caaf-4ddf-b1f5-0fd4faf428cf" providerId="AD" clId="Web-{161225F6-3AE0-A084-FB04-92E7A9AF5A55}" dt="2025-02-27T17:48:54.863" v="3" actId="20577"/>
          <ac:spMkLst>
            <pc:docMk/>
            <pc:sldMk cId="182222199" sldId="2618"/>
            <ac:spMk id="5" creationId="{005E0F0C-1534-4991-06D7-BE32EF2C0F87}"/>
          </ac:spMkLst>
        </pc:spChg>
      </pc:sldChg>
      <pc:sldChg chg="modSp">
        <pc:chgData name="Jolien Dewaegeneere" userId="S::jolien.dewaegeneere@katholiekonderwijs.vlaanderen::b6b98d41-caaf-4ddf-b1f5-0fd4faf428cf" providerId="AD" clId="Web-{161225F6-3AE0-A084-FB04-92E7A9AF5A55}" dt="2025-02-27T17:53:57.390" v="8"/>
        <pc:sldMkLst>
          <pc:docMk/>
          <pc:sldMk cId="2283073623" sldId="2634"/>
        </pc:sldMkLst>
        <pc:graphicFrameChg chg="mod modGraphic">
          <ac:chgData name="Jolien Dewaegeneere" userId="S::jolien.dewaegeneere@katholiekonderwijs.vlaanderen::b6b98d41-caaf-4ddf-b1f5-0fd4faf428cf" providerId="AD" clId="Web-{161225F6-3AE0-A084-FB04-92E7A9AF5A55}" dt="2025-02-27T17:53:57.390" v="8"/>
          <ac:graphicFrameMkLst>
            <pc:docMk/>
            <pc:sldMk cId="2283073623" sldId="2634"/>
            <ac:graphicFrameMk id="4" creationId="{2ADC577B-31F0-7233-E9B6-8F78A54E7045}"/>
          </ac:graphicFrameMkLst>
        </pc:graphicFrameChg>
      </pc:sldChg>
      <pc:sldChg chg="modSp">
        <pc:chgData name="Jolien Dewaegeneere" userId="S::jolien.dewaegeneere@katholiekonderwijs.vlaanderen::b6b98d41-caaf-4ddf-b1f5-0fd4faf428cf" providerId="AD" clId="Web-{161225F6-3AE0-A084-FB04-92E7A9AF5A55}" dt="2025-02-27T17:50:17.507" v="6" actId="20577"/>
        <pc:sldMkLst>
          <pc:docMk/>
          <pc:sldMk cId="1304896663" sldId="2647"/>
        </pc:sldMkLst>
        <pc:spChg chg="mod">
          <ac:chgData name="Jolien Dewaegeneere" userId="S::jolien.dewaegeneere@katholiekonderwijs.vlaanderen::b6b98d41-caaf-4ddf-b1f5-0fd4faf428cf" providerId="AD" clId="Web-{161225F6-3AE0-A084-FB04-92E7A9AF5A55}" dt="2025-02-27T17:50:17.507" v="6" actId="20577"/>
          <ac:spMkLst>
            <pc:docMk/>
            <pc:sldMk cId="1304896663" sldId="2647"/>
            <ac:spMk id="3" creationId="{0EA34A4F-952D-638D-8E57-BB0F829C9299}"/>
          </ac:spMkLst>
        </pc:spChg>
      </pc:sldChg>
      <pc:sldChg chg="modSp">
        <pc:chgData name="Jolien Dewaegeneere" userId="S::jolien.dewaegeneere@katholiekonderwijs.vlaanderen::b6b98d41-caaf-4ddf-b1f5-0fd4faf428cf" providerId="AD" clId="Web-{161225F6-3AE0-A084-FB04-92E7A9AF5A55}" dt="2025-02-27T17:57:25.617" v="53" actId="20577"/>
        <pc:sldMkLst>
          <pc:docMk/>
          <pc:sldMk cId="3866560663" sldId="2671"/>
        </pc:sldMkLst>
        <pc:spChg chg="mod">
          <ac:chgData name="Jolien Dewaegeneere" userId="S::jolien.dewaegeneere@katholiekonderwijs.vlaanderen::b6b98d41-caaf-4ddf-b1f5-0fd4faf428cf" providerId="AD" clId="Web-{161225F6-3AE0-A084-FB04-92E7A9AF5A55}" dt="2025-02-27T17:57:25.617" v="53" actId="20577"/>
          <ac:spMkLst>
            <pc:docMk/>
            <pc:sldMk cId="3866560663" sldId="2671"/>
            <ac:spMk id="5" creationId="{46CEFBC5-E275-D5F1-1EEF-C973F5AB9C77}"/>
          </ac:spMkLst>
        </pc:spChg>
      </pc:sldChg>
      <pc:sldChg chg="modSp add del replId">
        <pc:chgData name="Jolien Dewaegeneere" userId="S::jolien.dewaegeneere@katholiekonderwijs.vlaanderen::b6b98d41-caaf-4ddf-b1f5-0fd4faf428cf" providerId="AD" clId="Web-{161225F6-3AE0-A084-FB04-92E7A9AF5A55}" dt="2025-02-27T17:57:26.727" v="54"/>
        <pc:sldMkLst>
          <pc:docMk/>
          <pc:sldMk cId="3923697622" sldId="2674"/>
        </pc:sldMkLst>
        <pc:spChg chg="mod">
          <ac:chgData name="Jolien Dewaegeneere" userId="S::jolien.dewaegeneere@katholiekonderwijs.vlaanderen::b6b98d41-caaf-4ddf-b1f5-0fd4faf428cf" providerId="AD" clId="Web-{161225F6-3AE0-A084-FB04-92E7A9AF5A55}" dt="2025-02-27T17:56:54.631" v="45" actId="20577"/>
          <ac:spMkLst>
            <pc:docMk/>
            <pc:sldMk cId="3923697622" sldId="2674"/>
            <ac:spMk id="5" creationId="{A3361764-3C44-E581-A41B-DEC2F862719B}"/>
          </ac:spMkLst>
        </pc:spChg>
      </pc:sldChg>
    </pc:docChg>
  </pc:docChgLst>
  <pc:docChgLst>
    <pc:chgData name="Jolien Dewaegeneere" userId="S::jolien.dewaegeneere@katholiekonderwijs.vlaanderen::b6b98d41-caaf-4ddf-b1f5-0fd4faf428cf" providerId="AD" clId="Web-{7A855964-941C-19F5-A679-7E8830DA4F3E}"/>
    <pc:docChg chg="modSld">
      <pc:chgData name="Jolien Dewaegeneere" userId="S::jolien.dewaegeneere@katholiekonderwijs.vlaanderen::b6b98d41-caaf-4ddf-b1f5-0fd4faf428cf" providerId="AD" clId="Web-{7A855964-941C-19F5-A679-7E8830DA4F3E}" dt="2025-01-24T14:25:06.722" v="5" actId="20577"/>
      <pc:docMkLst>
        <pc:docMk/>
      </pc:docMkLst>
      <pc:sldChg chg="modSp">
        <pc:chgData name="Jolien Dewaegeneere" userId="S::jolien.dewaegeneere@katholiekonderwijs.vlaanderen::b6b98d41-caaf-4ddf-b1f5-0fd4faf428cf" providerId="AD" clId="Web-{7A855964-941C-19F5-A679-7E8830DA4F3E}" dt="2025-01-24T14:25:06.722" v="5" actId="20577"/>
        <pc:sldMkLst>
          <pc:docMk/>
          <pc:sldMk cId="182222199" sldId="296"/>
        </pc:sldMkLst>
      </pc:sldChg>
    </pc:docChg>
  </pc:docChgLst>
  <pc:docChgLst>
    <pc:chgData name="Jolien Dewaegeneere" userId="S::jolien.dewaegeneere@katholiekonderwijs.vlaanderen::b6b98d41-caaf-4ddf-b1f5-0fd4faf428cf" providerId="AD" clId="Web-{B6362BEC-DFC6-1212-A844-46DD66CF9DB5}"/>
    <pc:docChg chg="addSld delSld modSld sldOrd">
      <pc:chgData name="Jolien Dewaegeneere" userId="S::jolien.dewaegeneere@katholiekonderwijs.vlaanderen::b6b98d41-caaf-4ddf-b1f5-0fd4faf428cf" providerId="AD" clId="Web-{B6362BEC-DFC6-1212-A844-46DD66CF9DB5}" dt="2025-01-31T15:15:31.536" v="1032"/>
      <pc:docMkLst>
        <pc:docMk/>
      </pc:docMkLst>
      <pc:sldChg chg="modSp">
        <pc:chgData name="Jolien Dewaegeneere" userId="S::jolien.dewaegeneere@katholiekonderwijs.vlaanderen::b6b98d41-caaf-4ddf-b1f5-0fd4faf428cf" providerId="AD" clId="Web-{B6362BEC-DFC6-1212-A844-46DD66CF9DB5}" dt="2025-01-31T14:11:56.251" v="77" actId="20577"/>
        <pc:sldMkLst>
          <pc:docMk/>
          <pc:sldMk cId="3259767730" sldId="257"/>
        </pc:sldMkLst>
        <pc:spChg chg="mod">
          <ac:chgData name="Jolien Dewaegeneere" userId="S::jolien.dewaegeneere@katholiekonderwijs.vlaanderen::b6b98d41-caaf-4ddf-b1f5-0fd4faf428cf" providerId="AD" clId="Web-{B6362BEC-DFC6-1212-A844-46DD66CF9DB5}" dt="2025-01-31T14:11:56.251" v="77" actId="20577"/>
          <ac:spMkLst>
            <pc:docMk/>
            <pc:sldMk cId="3259767730" sldId="257"/>
            <ac:spMk id="6" creationId="{1435E2D8-25CE-4D95-42F7-2B3BEDF74385}"/>
          </ac:spMkLst>
        </pc:spChg>
        <pc:spChg chg="mod">
          <ac:chgData name="Jolien Dewaegeneere" userId="S::jolien.dewaegeneere@katholiekonderwijs.vlaanderen::b6b98d41-caaf-4ddf-b1f5-0fd4faf428cf" providerId="AD" clId="Web-{B6362BEC-DFC6-1212-A844-46DD66CF9DB5}" dt="2025-01-31T14:08:55.160" v="40" actId="20577"/>
          <ac:spMkLst>
            <pc:docMk/>
            <pc:sldMk cId="3259767730" sldId="257"/>
            <ac:spMk id="7" creationId="{78387532-7CEC-1810-9E09-8DE9D371DB72}"/>
          </ac:spMkLst>
        </pc:spChg>
      </pc:sldChg>
      <pc:sldChg chg="addSp modSp modNotes">
        <pc:chgData name="Jolien Dewaegeneere" userId="S::jolien.dewaegeneere@katholiekonderwijs.vlaanderen::b6b98d41-caaf-4ddf-b1f5-0fd4faf428cf" providerId="AD" clId="Web-{B6362BEC-DFC6-1212-A844-46DD66CF9DB5}" dt="2025-01-31T14:41:33.892" v="215" actId="20577"/>
        <pc:sldMkLst>
          <pc:docMk/>
          <pc:sldMk cId="2506916502" sldId="263"/>
        </pc:sldMkLst>
        <pc:spChg chg="mod">
          <ac:chgData name="Jolien Dewaegeneere" userId="S::jolien.dewaegeneere@katholiekonderwijs.vlaanderen::b6b98d41-caaf-4ddf-b1f5-0fd4faf428cf" providerId="AD" clId="Web-{B6362BEC-DFC6-1212-A844-46DD66CF9DB5}" dt="2025-01-31T14:29:22.450" v="105" actId="20577"/>
          <ac:spMkLst>
            <pc:docMk/>
            <pc:sldMk cId="2506916502" sldId="263"/>
            <ac:spMk id="3" creationId="{56449C31-B2A1-50BD-F849-0B7A11DC2B5B}"/>
          </ac:spMkLst>
        </pc:spChg>
        <pc:spChg chg="mod">
          <ac:chgData name="Jolien Dewaegeneere" userId="S::jolien.dewaegeneere@katholiekonderwijs.vlaanderen::b6b98d41-caaf-4ddf-b1f5-0fd4faf428cf" providerId="AD" clId="Web-{B6362BEC-DFC6-1212-A844-46DD66CF9DB5}" dt="2025-01-31T14:41:32.377" v="212" actId="20577"/>
          <ac:spMkLst>
            <pc:docMk/>
            <pc:sldMk cId="2506916502" sldId="263"/>
            <ac:spMk id="5" creationId="{4725D6FB-66C0-F944-C4C1-FBCBE61E0090}"/>
          </ac:spMkLst>
        </pc:spChg>
        <pc:spChg chg="add mod">
          <ac:chgData name="Jolien Dewaegeneere" userId="S::jolien.dewaegeneere@katholiekonderwijs.vlaanderen::b6b98d41-caaf-4ddf-b1f5-0fd4faf428cf" providerId="AD" clId="Web-{B6362BEC-DFC6-1212-A844-46DD66CF9DB5}" dt="2025-01-31T14:41:33.892" v="215" actId="20577"/>
          <ac:spMkLst>
            <pc:docMk/>
            <pc:sldMk cId="2506916502" sldId="263"/>
            <ac:spMk id="6" creationId="{124BF093-B7A8-8057-A236-AB0FBC4E8EBC}"/>
          </ac:spMkLst>
        </pc:spChg>
      </pc:sldChg>
      <pc:sldChg chg="modSp">
        <pc:chgData name="Jolien Dewaegeneere" userId="S::jolien.dewaegeneere@katholiekonderwijs.vlaanderen::b6b98d41-caaf-4ddf-b1f5-0fd4faf428cf" providerId="AD" clId="Web-{B6362BEC-DFC6-1212-A844-46DD66CF9DB5}" dt="2025-01-31T14:29:21.262" v="103" actId="20577"/>
        <pc:sldMkLst>
          <pc:docMk/>
          <pc:sldMk cId="4198561225" sldId="277"/>
        </pc:sldMkLst>
        <pc:spChg chg="mod">
          <ac:chgData name="Jolien Dewaegeneere" userId="S::jolien.dewaegeneere@katholiekonderwijs.vlaanderen::b6b98d41-caaf-4ddf-b1f5-0fd4faf428cf" providerId="AD" clId="Web-{B6362BEC-DFC6-1212-A844-46DD66CF9DB5}" dt="2025-01-31T14:29:21.262" v="103" actId="20577"/>
          <ac:spMkLst>
            <pc:docMk/>
            <pc:sldMk cId="4198561225" sldId="277"/>
            <ac:spMk id="4" creationId="{18F9CAA7-4574-3B90-D752-4BE888FBA010}"/>
          </ac:spMkLst>
        </pc:spChg>
      </pc:sldChg>
      <pc:sldChg chg="modSp modNotes">
        <pc:chgData name="Jolien Dewaegeneere" userId="S::jolien.dewaegeneere@katholiekonderwijs.vlaanderen::b6b98d41-caaf-4ddf-b1f5-0fd4faf428cf" providerId="AD" clId="Web-{B6362BEC-DFC6-1212-A844-46DD66CF9DB5}" dt="2025-01-31T14:54:39.167" v="715"/>
        <pc:sldMkLst>
          <pc:docMk/>
          <pc:sldMk cId="2690166357" sldId="279"/>
        </pc:sldMkLst>
        <pc:spChg chg="mod">
          <ac:chgData name="Jolien Dewaegeneere" userId="S::jolien.dewaegeneere@katholiekonderwijs.vlaanderen::b6b98d41-caaf-4ddf-b1f5-0fd4faf428cf" providerId="AD" clId="Web-{B6362BEC-DFC6-1212-A844-46DD66CF9DB5}" dt="2025-01-31T14:52:18.250" v="485" actId="20577"/>
          <ac:spMkLst>
            <pc:docMk/>
            <pc:sldMk cId="2690166357" sldId="279"/>
            <ac:spMk id="5" creationId="{FB5000F0-08D5-A57B-3AE2-71F3B1D46346}"/>
          </ac:spMkLst>
        </pc:spChg>
        <pc:graphicFrameChg chg="mod modGraphic">
          <ac:chgData name="Jolien Dewaegeneere" userId="S::jolien.dewaegeneere@katholiekonderwijs.vlaanderen::b6b98d41-caaf-4ddf-b1f5-0fd4faf428cf" providerId="AD" clId="Web-{B6362BEC-DFC6-1212-A844-46DD66CF9DB5}" dt="2025-01-31T14:54:39.167" v="715"/>
          <ac:graphicFrameMkLst>
            <pc:docMk/>
            <pc:sldMk cId="2690166357" sldId="279"/>
            <ac:graphicFrameMk id="4" creationId="{4FD655F1-10C7-74BB-8DA9-9DD53BF3D363}"/>
          </ac:graphicFrameMkLst>
        </pc:graphicFrameChg>
      </pc:sldChg>
      <pc:sldChg chg="modSp">
        <pc:chgData name="Jolien Dewaegeneere" userId="S::jolien.dewaegeneere@katholiekonderwijs.vlaanderen::b6b98d41-caaf-4ddf-b1f5-0fd4faf428cf" providerId="AD" clId="Web-{B6362BEC-DFC6-1212-A844-46DD66CF9DB5}" dt="2025-01-31T14:46:31.898" v="308" actId="20577"/>
        <pc:sldMkLst>
          <pc:docMk/>
          <pc:sldMk cId="3455119626" sldId="280"/>
        </pc:sldMkLst>
        <pc:spChg chg="mod">
          <ac:chgData name="Jolien Dewaegeneere" userId="S::jolien.dewaegeneere@katholiekonderwijs.vlaanderen::b6b98d41-caaf-4ddf-b1f5-0fd4faf428cf" providerId="AD" clId="Web-{B6362BEC-DFC6-1212-A844-46DD66CF9DB5}" dt="2025-01-31T14:46:23.116" v="305" actId="20577"/>
          <ac:spMkLst>
            <pc:docMk/>
            <pc:sldMk cId="3455119626" sldId="280"/>
            <ac:spMk id="4" creationId="{8C452B00-63B9-9F49-F05D-3F6B5DE6BBA4}"/>
          </ac:spMkLst>
        </pc:spChg>
        <pc:spChg chg="mod">
          <ac:chgData name="Jolien Dewaegeneere" userId="S::jolien.dewaegeneere@katholiekonderwijs.vlaanderen::b6b98d41-caaf-4ddf-b1f5-0fd4faf428cf" providerId="AD" clId="Web-{B6362BEC-DFC6-1212-A844-46DD66CF9DB5}" dt="2025-01-31T14:46:31.898" v="308" actId="20577"/>
          <ac:spMkLst>
            <pc:docMk/>
            <pc:sldMk cId="3455119626" sldId="280"/>
            <ac:spMk id="11" creationId="{5789C4BF-5FAE-05D0-3BE2-25F43D1746AE}"/>
          </ac:spMkLst>
        </pc:spChg>
      </pc:sldChg>
      <pc:sldChg chg="del">
        <pc:chgData name="Jolien Dewaegeneere" userId="S::jolien.dewaegeneere@katholiekonderwijs.vlaanderen::b6b98d41-caaf-4ddf-b1f5-0fd4faf428cf" providerId="AD" clId="Web-{B6362BEC-DFC6-1212-A844-46DD66CF9DB5}" dt="2025-01-31T15:02:25.996" v="778"/>
        <pc:sldMkLst>
          <pc:docMk/>
          <pc:sldMk cId="493747511" sldId="283"/>
        </pc:sldMkLst>
      </pc:sldChg>
      <pc:sldChg chg="modSp">
        <pc:chgData name="Jolien Dewaegeneere" userId="S::jolien.dewaegeneere@katholiekonderwijs.vlaanderen::b6b98d41-caaf-4ddf-b1f5-0fd4faf428cf" providerId="AD" clId="Web-{B6362BEC-DFC6-1212-A844-46DD66CF9DB5}" dt="2025-01-31T14:55:40.280" v="771" actId="20577"/>
        <pc:sldMkLst>
          <pc:docMk/>
          <pc:sldMk cId="3760508924" sldId="294"/>
        </pc:sldMkLst>
        <pc:spChg chg="mod">
          <ac:chgData name="Jolien Dewaegeneere" userId="S::jolien.dewaegeneere@katholiekonderwijs.vlaanderen::b6b98d41-caaf-4ddf-b1f5-0fd4faf428cf" providerId="AD" clId="Web-{B6362BEC-DFC6-1212-A844-46DD66CF9DB5}" dt="2025-01-31T14:55:40.280" v="771" actId="20577"/>
          <ac:spMkLst>
            <pc:docMk/>
            <pc:sldMk cId="3760508924" sldId="294"/>
            <ac:spMk id="3" creationId="{56449C31-B2A1-50BD-F849-0B7A11DC2B5B}"/>
          </ac:spMkLst>
        </pc:spChg>
      </pc:sldChg>
      <pc:sldChg chg="modSp addAnim delAnim">
        <pc:chgData name="Jolien Dewaegeneere" userId="S::jolien.dewaegeneere@katholiekonderwijs.vlaanderen::b6b98d41-caaf-4ddf-b1f5-0fd4faf428cf" providerId="AD" clId="Web-{B6362BEC-DFC6-1212-A844-46DD66CF9DB5}" dt="2025-01-31T14:44:59.094" v="296" actId="20577"/>
        <pc:sldMkLst>
          <pc:docMk/>
          <pc:sldMk cId="1622494454" sldId="295"/>
        </pc:sldMkLst>
        <pc:spChg chg="mod">
          <ac:chgData name="Jolien Dewaegeneere" userId="S::jolien.dewaegeneere@katholiekonderwijs.vlaanderen::b6b98d41-caaf-4ddf-b1f5-0fd4faf428cf" providerId="AD" clId="Web-{B6362BEC-DFC6-1212-A844-46DD66CF9DB5}" dt="2025-01-31T14:43:45.917" v="241" actId="20577"/>
          <ac:spMkLst>
            <pc:docMk/>
            <pc:sldMk cId="1622494454" sldId="295"/>
            <ac:spMk id="2" creationId="{724B7813-6E70-A011-CB36-472CEAE5987B}"/>
          </ac:spMkLst>
        </pc:spChg>
        <pc:spChg chg="mod">
          <ac:chgData name="Jolien Dewaegeneere" userId="S::jolien.dewaegeneere@katholiekonderwijs.vlaanderen::b6b98d41-caaf-4ddf-b1f5-0fd4faf428cf" providerId="AD" clId="Web-{B6362BEC-DFC6-1212-A844-46DD66CF9DB5}" dt="2025-01-31T14:44:59.094" v="296" actId="20577"/>
          <ac:spMkLst>
            <pc:docMk/>
            <pc:sldMk cId="1622494454" sldId="295"/>
            <ac:spMk id="3" creationId="{A9D12EFA-6208-78DC-EDED-3354512CFB27}"/>
          </ac:spMkLst>
        </pc:spChg>
        <pc:spChg chg="mod">
          <ac:chgData name="Jolien Dewaegeneere" userId="S::jolien.dewaegeneere@katholiekonderwijs.vlaanderen::b6b98d41-caaf-4ddf-b1f5-0fd4faf428cf" providerId="AD" clId="Web-{B6362BEC-DFC6-1212-A844-46DD66CF9DB5}" dt="2025-01-31T14:42:27.412" v="222" actId="1076"/>
          <ac:spMkLst>
            <pc:docMk/>
            <pc:sldMk cId="1622494454" sldId="295"/>
            <ac:spMk id="6" creationId="{35A9DA1F-BC6C-FB16-642D-E7207DBD6072}"/>
          </ac:spMkLst>
        </pc:spChg>
        <pc:spChg chg="mod">
          <ac:chgData name="Jolien Dewaegeneere" userId="S::jolien.dewaegeneere@katholiekonderwijs.vlaanderen::b6b98d41-caaf-4ddf-b1f5-0fd4faf428cf" providerId="AD" clId="Web-{B6362BEC-DFC6-1212-A844-46DD66CF9DB5}" dt="2025-01-31T14:42:05.160" v="217" actId="20577"/>
          <ac:spMkLst>
            <pc:docMk/>
            <pc:sldMk cId="1622494454" sldId="295"/>
            <ac:spMk id="7" creationId="{697D4FDA-18D7-2B4C-E6DA-208A7957B98A}"/>
          </ac:spMkLst>
        </pc:spChg>
        <pc:spChg chg="mod">
          <ac:chgData name="Jolien Dewaegeneere" userId="S::jolien.dewaegeneere@katholiekonderwijs.vlaanderen::b6b98d41-caaf-4ddf-b1f5-0fd4faf428cf" providerId="AD" clId="Web-{B6362BEC-DFC6-1212-A844-46DD66CF9DB5}" dt="2025-01-31T14:42:22.130" v="220" actId="1076"/>
          <ac:spMkLst>
            <pc:docMk/>
            <pc:sldMk cId="1622494454" sldId="295"/>
            <ac:spMk id="11" creationId="{142166DA-4DC3-233D-BEDF-BDB5FB9DC165}"/>
          </ac:spMkLst>
        </pc:spChg>
      </pc:sldChg>
      <pc:sldChg chg="del">
        <pc:chgData name="Jolien Dewaegeneere" userId="S::jolien.dewaegeneere@katholiekonderwijs.vlaanderen::b6b98d41-caaf-4ddf-b1f5-0fd4faf428cf" providerId="AD" clId="Web-{B6362BEC-DFC6-1212-A844-46DD66CF9DB5}" dt="2025-01-31T15:01:12.960" v="774"/>
        <pc:sldMkLst>
          <pc:docMk/>
          <pc:sldMk cId="182222199" sldId="296"/>
        </pc:sldMkLst>
      </pc:sldChg>
      <pc:sldChg chg="del">
        <pc:chgData name="Jolien Dewaegeneere" userId="S::jolien.dewaegeneere@katholiekonderwijs.vlaanderen::b6b98d41-caaf-4ddf-b1f5-0fd4faf428cf" providerId="AD" clId="Web-{B6362BEC-DFC6-1212-A844-46DD66CF9DB5}" dt="2025-01-31T15:08:59.680" v="1011"/>
        <pc:sldMkLst>
          <pc:docMk/>
          <pc:sldMk cId="3659139596" sldId="2558"/>
        </pc:sldMkLst>
      </pc:sldChg>
      <pc:sldChg chg="del">
        <pc:chgData name="Jolien Dewaegeneere" userId="S::jolien.dewaegeneere@katholiekonderwijs.vlaanderen::b6b98d41-caaf-4ddf-b1f5-0fd4faf428cf" providerId="AD" clId="Web-{B6362BEC-DFC6-1212-A844-46DD66CF9DB5}" dt="2025-01-31T15:15:17.926" v="1024"/>
        <pc:sldMkLst>
          <pc:docMk/>
          <pc:sldMk cId="2439991902" sldId="2559"/>
        </pc:sldMkLst>
      </pc:sldChg>
      <pc:sldChg chg="modSp">
        <pc:chgData name="Jolien Dewaegeneere" userId="S::jolien.dewaegeneere@katholiekonderwijs.vlaanderen::b6b98d41-caaf-4ddf-b1f5-0fd4faf428cf" providerId="AD" clId="Web-{B6362BEC-DFC6-1212-A844-46DD66CF9DB5}" dt="2025-01-31T14:55:18.919" v="767"/>
        <pc:sldMkLst>
          <pc:docMk/>
          <pc:sldMk cId="4022937943" sldId="2564"/>
        </pc:sldMkLst>
        <pc:graphicFrameChg chg="mod modGraphic">
          <ac:chgData name="Jolien Dewaegeneere" userId="S::jolien.dewaegeneere@katholiekonderwijs.vlaanderen::b6b98d41-caaf-4ddf-b1f5-0fd4faf428cf" providerId="AD" clId="Web-{B6362BEC-DFC6-1212-A844-46DD66CF9DB5}" dt="2025-01-31T14:55:18.919" v="767"/>
          <ac:graphicFrameMkLst>
            <pc:docMk/>
            <pc:sldMk cId="4022937943" sldId="2564"/>
            <ac:graphicFrameMk id="4" creationId="{4FD655F1-10C7-74BB-8DA9-9DD53BF3D363}"/>
          </ac:graphicFrameMkLst>
        </pc:graphicFrameChg>
      </pc:sldChg>
      <pc:sldChg chg="modSp">
        <pc:chgData name="Jolien Dewaegeneere" userId="S::jolien.dewaegeneere@katholiekonderwijs.vlaanderen::b6b98d41-caaf-4ddf-b1f5-0fd4faf428cf" providerId="AD" clId="Web-{B6362BEC-DFC6-1212-A844-46DD66CF9DB5}" dt="2025-01-31T14:46:51.446" v="313" actId="20577"/>
        <pc:sldMkLst>
          <pc:docMk/>
          <pc:sldMk cId="2619871121" sldId="2565"/>
        </pc:sldMkLst>
        <pc:spChg chg="mod">
          <ac:chgData name="Jolien Dewaegeneere" userId="S::jolien.dewaegeneere@katholiekonderwijs.vlaanderen::b6b98d41-caaf-4ddf-b1f5-0fd4faf428cf" providerId="AD" clId="Web-{B6362BEC-DFC6-1212-A844-46DD66CF9DB5}" dt="2025-01-31T14:46:51.446" v="313" actId="20577"/>
          <ac:spMkLst>
            <pc:docMk/>
            <pc:sldMk cId="2619871121" sldId="2565"/>
            <ac:spMk id="3" creationId="{56449C31-B2A1-50BD-F849-0B7A11DC2B5B}"/>
          </ac:spMkLst>
        </pc:spChg>
      </pc:sldChg>
      <pc:sldChg chg="modSp">
        <pc:chgData name="Jolien Dewaegeneere" userId="S::jolien.dewaegeneere@katholiekonderwijs.vlaanderen::b6b98d41-caaf-4ddf-b1f5-0fd4faf428cf" providerId="AD" clId="Web-{B6362BEC-DFC6-1212-A844-46DD66CF9DB5}" dt="2025-01-31T15:04:44.116" v="857" actId="20577"/>
        <pc:sldMkLst>
          <pc:docMk/>
          <pc:sldMk cId="1069677978" sldId="2573"/>
        </pc:sldMkLst>
        <pc:spChg chg="mod">
          <ac:chgData name="Jolien Dewaegeneere" userId="S::jolien.dewaegeneere@katholiekonderwijs.vlaanderen::b6b98d41-caaf-4ddf-b1f5-0fd4faf428cf" providerId="AD" clId="Web-{B6362BEC-DFC6-1212-A844-46DD66CF9DB5}" dt="2025-01-31T15:04:44.116" v="857" actId="20577"/>
          <ac:spMkLst>
            <pc:docMk/>
            <pc:sldMk cId="1069677978" sldId="2573"/>
            <ac:spMk id="5" creationId="{005E0F0C-1534-4991-06D7-BE32EF2C0F87}"/>
          </ac:spMkLst>
        </pc:spChg>
      </pc:sldChg>
      <pc:sldChg chg="del">
        <pc:chgData name="Jolien Dewaegeneere" userId="S::jolien.dewaegeneere@katholiekonderwijs.vlaanderen::b6b98d41-caaf-4ddf-b1f5-0fd4faf428cf" providerId="AD" clId="Web-{B6362BEC-DFC6-1212-A844-46DD66CF9DB5}" dt="2025-01-31T15:07:37.253" v="1008"/>
        <pc:sldMkLst>
          <pc:docMk/>
          <pc:sldMk cId="735405452" sldId="2574"/>
        </pc:sldMkLst>
      </pc:sldChg>
      <pc:sldChg chg="modSp">
        <pc:chgData name="Jolien Dewaegeneere" userId="S::jolien.dewaegeneere@katholiekonderwijs.vlaanderen::b6b98d41-caaf-4ddf-b1f5-0fd4faf428cf" providerId="AD" clId="Web-{B6362BEC-DFC6-1212-A844-46DD66CF9DB5}" dt="2025-01-31T15:08:00.739" v="1010"/>
        <pc:sldMkLst>
          <pc:docMk/>
          <pc:sldMk cId="2584399720" sldId="2575"/>
        </pc:sldMkLst>
        <pc:graphicFrameChg chg="mod modGraphic">
          <ac:chgData name="Jolien Dewaegeneere" userId="S::jolien.dewaegeneere@katholiekonderwijs.vlaanderen::b6b98d41-caaf-4ddf-b1f5-0fd4faf428cf" providerId="AD" clId="Web-{B6362BEC-DFC6-1212-A844-46DD66CF9DB5}" dt="2025-01-31T15:08:00.739" v="1010"/>
          <ac:graphicFrameMkLst>
            <pc:docMk/>
            <pc:sldMk cId="2584399720" sldId="2575"/>
            <ac:graphicFrameMk id="4" creationId="{B67C1BD2-8381-B1A2-2889-5E0F93B9D938}"/>
          </ac:graphicFrameMkLst>
        </pc:graphicFrameChg>
      </pc:sldChg>
      <pc:sldChg chg="del">
        <pc:chgData name="Jolien Dewaegeneere" userId="S::jolien.dewaegeneere@katholiekonderwijs.vlaanderen::b6b98d41-caaf-4ddf-b1f5-0fd4faf428cf" providerId="AD" clId="Web-{B6362BEC-DFC6-1212-A844-46DD66CF9DB5}" dt="2025-01-31T15:09:01.915" v="1012"/>
        <pc:sldMkLst>
          <pc:docMk/>
          <pc:sldMk cId="2670311475" sldId="2577"/>
        </pc:sldMkLst>
      </pc:sldChg>
      <pc:sldChg chg="del">
        <pc:chgData name="Jolien Dewaegeneere" userId="S::jolien.dewaegeneere@katholiekonderwijs.vlaanderen::b6b98d41-caaf-4ddf-b1f5-0fd4faf428cf" providerId="AD" clId="Web-{B6362BEC-DFC6-1212-A844-46DD66CF9DB5}" dt="2025-01-31T15:09:05.384" v="1014"/>
        <pc:sldMkLst>
          <pc:docMk/>
          <pc:sldMk cId="2589195123" sldId="2578"/>
        </pc:sldMkLst>
      </pc:sldChg>
      <pc:sldChg chg="del">
        <pc:chgData name="Jolien Dewaegeneere" userId="S::jolien.dewaegeneere@katholiekonderwijs.vlaanderen::b6b98d41-caaf-4ddf-b1f5-0fd4faf428cf" providerId="AD" clId="Web-{B6362BEC-DFC6-1212-A844-46DD66CF9DB5}" dt="2025-01-31T15:09:06.572" v="1015"/>
        <pc:sldMkLst>
          <pc:docMk/>
          <pc:sldMk cId="1279743332" sldId="2579"/>
        </pc:sldMkLst>
      </pc:sldChg>
      <pc:sldChg chg="del">
        <pc:chgData name="Jolien Dewaegeneere" userId="S::jolien.dewaegeneere@katholiekonderwijs.vlaanderen::b6b98d41-caaf-4ddf-b1f5-0fd4faf428cf" providerId="AD" clId="Web-{B6362BEC-DFC6-1212-A844-46DD66CF9DB5}" dt="2025-01-31T15:09:08.572" v="1016"/>
        <pc:sldMkLst>
          <pc:docMk/>
          <pc:sldMk cId="2940732215" sldId="2580"/>
        </pc:sldMkLst>
      </pc:sldChg>
      <pc:sldChg chg="del">
        <pc:chgData name="Jolien Dewaegeneere" userId="S::jolien.dewaegeneere@katholiekonderwijs.vlaanderen::b6b98d41-caaf-4ddf-b1f5-0fd4faf428cf" providerId="AD" clId="Web-{B6362BEC-DFC6-1212-A844-46DD66CF9DB5}" dt="2025-01-31T15:15:21.395" v="1025"/>
        <pc:sldMkLst>
          <pc:docMk/>
          <pc:sldMk cId="3102750265" sldId="2581"/>
        </pc:sldMkLst>
      </pc:sldChg>
      <pc:sldChg chg="del">
        <pc:chgData name="Jolien Dewaegeneere" userId="S::jolien.dewaegeneere@katholiekonderwijs.vlaanderen::b6b98d41-caaf-4ddf-b1f5-0fd4faf428cf" providerId="AD" clId="Web-{B6362BEC-DFC6-1212-A844-46DD66CF9DB5}" dt="2025-01-31T15:02:27.356" v="779"/>
        <pc:sldMkLst>
          <pc:docMk/>
          <pc:sldMk cId="3824573506" sldId="2599"/>
        </pc:sldMkLst>
      </pc:sldChg>
      <pc:sldChg chg="add del">
        <pc:chgData name="Jolien Dewaegeneere" userId="S::jolien.dewaegeneere@katholiekonderwijs.vlaanderen::b6b98d41-caaf-4ddf-b1f5-0fd4faf428cf" providerId="AD" clId="Web-{B6362BEC-DFC6-1212-A844-46DD66CF9DB5}" dt="2025-01-31T15:14:56.815" v="1019"/>
        <pc:sldMkLst>
          <pc:docMk/>
          <pc:sldMk cId="2162482132" sldId="2600"/>
        </pc:sldMkLst>
      </pc:sldChg>
      <pc:sldChg chg="del">
        <pc:chgData name="Jolien Dewaegeneere" userId="S::jolien.dewaegeneere@katholiekonderwijs.vlaanderen::b6b98d41-caaf-4ddf-b1f5-0fd4faf428cf" providerId="AD" clId="Web-{B6362BEC-DFC6-1212-A844-46DD66CF9DB5}" dt="2025-01-31T15:14:59.081" v="1020"/>
        <pc:sldMkLst>
          <pc:docMk/>
          <pc:sldMk cId="175253052" sldId="2601"/>
        </pc:sldMkLst>
      </pc:sldChg>
      <pc:sldChg chg="del">
        <pc:chgData name="Jolien Dewaegeneere" userId="S::jolien.dewaegeneere@katholiekonderwijs.vlaanderen::b6b98d41-caaf-4ddf-b1f5-0fd4faf428cf" providerId="AD" clId="Web-{B6362BEC-DFC6-1212-A844-46DD66CF9DB5}" dt="2025-01-31T15:15:10.519" v="1023"/>
        <pc:sldMkLst>
          <pc:docMk/>
          <pc:sldMk cId="2037305030" sldId="2602"/>
        </pc:sldMkLst>
      </pc:sldChg>
      <pc:sldChg chg="del">
        <pc:chgData name="Jolien Dewaegeneere" userId="S::jolien.dewaegeneere@katholiekonderwijs.vlaanderen::b6b98d41-caaf-4ddf-b1f5-0fd4faf428cf" providerId="AD" clId="Web-{B6362BEC-DFC6-1212-A844-46DD66CF9DB5}" dt="2025-01-31T15:15:01.753" v="1021"/>
        <pc:sldMkLst>
          <pc:docMk/>
          <pc:sldMk cId="424056332" sldId="2603"/>
        </pc:sldMkLst>
      </pc:sldChg>
      <pc:sldChg chg="del">
        <pc:chgData name="Jolien Dewaegeneere" userId="S::jolien.dewaegeneere@katholiekonderwijs.vlaanderen::b6b98d41-caaf-4ddf-b1f5-0fd4faf428cf" providerId="AD" clId="Web-{B6362BEC-DFC6-1212-A844-46DD66CF9DB5}" dt="2025-01-31T15:15:10.207" v="1022"/>
        <pc:sldMkLst>
          <pc:docMk/>
          <pc:sldMk cId="4030809246" sldId="2604"/>
        </pc:sldMkLst>
      </pc:sldChg>
      <pc:sldChg chg="del">
        <pc:chgData name="Jolien Dewaegeneere" userId="S::jolien.dewaegeneere@katholiekonderwijs.vlaanderen::b6b98d41-caaf-4ddf-b1f5-0fd4faf428cf" providerId="AD" clId="Web-{B6362BEC-DFC6-1212-A844-46DD66CF9DB5}" dt="2025-01-31T15:15:23.442" v="1026"/>
        <pc:sldMkLst>
          <pc:docMk/>
          <pc:sldMk cId="4268755258" sldId="2606"/>
        </pc:sldMkLst>
      </pc:sldChg>
      <pc:sldChg chg="del">
        <pc:chgData name="Jolien Dewaegeneere" userId="S::jolien.dewaegeneere@katholiekonderwijs.vlaanderen::b6b98d41-caaf-4ddf-b1f5-0fd4faf428cf" providerId="AD" clId="Web-{B6362BEC-DFC6-1212-A844-46DD66CF9DB5}" dt="2025-01-31T15:15:26.208" v="1027"/>
        <pc:sldMkLst>
          <pc:docMk/>
          <pc:sldMk cId="268871922" sldId="2607"/>
        </pc:sldMkLst>
      </pc:sldChg>
      <pc:sldChg chg="del">
        <pc:chgData name="Jolien Dewaegeneere" userId="S::jolien.dewaegeneere@katholiekonderwijs.vlaanderen::b6b98d41-caaf-4ddf-b1f5-0fd4faf428cf" providerId="AD" clId="Web-{B6362BEC-DFC6-1212-A844-46DD66CF9DB5}" dt="2025-01-31T15:15:26.223" v="1028"/>
        <pc:sldMkLst>
          <pc:docMk/>
          <pc:sldMk cId="1028520041" sldId="2608"/>
        </pc:sldMkLst>
      </pc:sldChg>
      <pc:sldChg chg="del">
        <pc:chgData name="Jolien Dewaegeneere" userId="S::jolien.dewaegeneere@katholiekonderwijs.vlaanderen::b6b98d41-caaf-4ddf-b1f5-0fd4faf428cf" providerId="AD" clId="Web-{B6362BEC-DFC6-1212-A844-46DD66CF9DB5}" dt="2025-01-31T15:15:29.271" v="1030"/>
        <pc:sldMkLst>
          <pc:docMk/>
          <pc:sldMk cId="901284371" sldId="2609"/>
        </pc:sldMkLst>
      </pc:sldChg>
      <pc:sldChg chg="del">
        <pc:chgData name="Jolien Dewaegeneere" userId="S::jolien.dewaegeneere@katholiekonderwijs.vlaanderen::b6b98d41-caaf-4ddf-b1f5-0fd4faf428cf" providerId="AD" clId="Web-{B6362BEC-DFC6-1212-A844-46DD66CF9DB5}" dt="2025-01-31T15:15:27.880" v="1029"/>
        <pc:sldMkLst>
          <pc:docMk/>
          <pc:sldMk cId="2508537344" sldId="2610"/>
        </pc:sldMkLst>
      </pc:sldChg>
      <pc:sldChg chg="del">
        <pc:chgData name="Jolien Dewaegeneere" userId="S::jolien.dewaegeneere@katholiekonderwijs.vlaanderen::b6b98d41-caaf-4ddf-b1f5-0fd4faf428cf" providerId="AD" clId="Web-{B6362BEC-DFC6-1212-A844-46DD66CF9DB5}" dt="2025-01-31T15:15:31.411" v="1031"/>
        <pc:sldMkLst>
          <pc:docMk/>
          <pc:sldMk cId="1831266892" sldId="2611"/>
        </pc:sldMkLst>
      </pc:sldChg>
      <pc:sldChg chg="del">
        <pc:chgData name="Jolien Dewaegeneere" userId="S::jolien.dewaegeneere@katholiekonderwijs.vlaanderen::b6b98d41-caaf-4ddf-b1f5-0fd4faf428cf" providerId="AD" clId="Web-{B6362BEC-DFC6-1212-A844-46DD66CF9DB5}" dt="2025-01-31T15:15:31.536" v="1032"/>
        <pc:sldMkLst>
          <pc:docMk/>
          <pc:sldMk cId="1657909641" sldId="2612"/>
        </pc:sldMkLst>
      </pc:sldChg>
      <pc:sldChg chg="del">
        <pc:chgData name="Jolien Dewaegeneere" userId="S::jolien.dewaegeneere@katholiekonderwijs.vlaanderen::b6b98d41-caaf-4ddf-b1f5-0fd4faf428cf" providerId="AD" clId="Web-{B6362BEC-DFC6-1212-A844-46DD66CF9DB5}" dt="2025-01-31T15:09:03.900" v="1013"/>
        <pc:sldMkLst>
          <pc:docMk/>
          <pc:sldMk cId="3370569456" sldId="2613"/>
        </pc:sldMkLst>
      </pc:sldChg>
      <pc:sldChg chg="modSp add del">
        <pc:chgData name="Jolien Dewaegeneere" userId="S::jolien.dewaegeneere@katholiekonderwijs.vlaanderen::b6b98d41-caaf-4ddf-b1f5-0fd4faf428cf" providerId="AD" clId="Web-{B6362BEC-DFC6-1212-A844-46DD66CF9DB5}" dt="2025-01-31T14:45:08.407" v="299"/>
        <pc:sldMkLst>
          <pc:docMk/>
          <pc:sldMk cId="419808999" sldId="2614"/>
        </pc:sldMkLst>
      </pc:sldChg>
      <pc:sldChg chg="modSp add replId">
        <pc:chgData name="Jolien Dewaegeneere" userId="S::jolien.dewaegeneere@katholiekonderwijs.vlaanderen::b6b98d41-caaf-4ddf-b1f5-0fd4faf428cf" providerId="AD" clId="Web-{B6362BEC-DFC6-1212-A844-46DD66CF9DB5}" dt="2025-01-31T14:45:03.079" v="298" actId="20577"/>
        <pc:sldMkLst>
          <pc:docMk/>
          <pc:sldMk cId="1951349356" sldId="2615"/>
        </pc:sldMkLst>
        <pc:spChg chg="mod">
          <ac:chgData name="Jolien Dewaegeneere" userId="S::jolien.dewaegeneere@katholiekonderwijs.vlaanderen::b6b98d41-caaf-4ddf-b1f5-0fd4faf428cf" providerId="AD" clId="Web-{B6362BEC-DFC6-1212-A844-46DD66CF9DB5}" dt="2025-01-31T14:43:48.386" v="242" actId="20577"/>
          <ac:spMkLst>
            <pc:docMk/>
            <pc:sldMk cId="1951349356" sldId="2615"/>
            <ac:spMk id="2" creationId="{5F19D3E2-27C0-AF06-9226-8FC668733929}"/>
          </ac:spMkLst>
        </pc:spChg>
        <pc:spChg chg="mod">
          <ac:chgData name="Jolien Dewaegeneere" userId="S::jolien.dewaegeneere@katholiekonderwijs.vlaanderen::b6b98d41-caaf-4ddf-b1f5-0fd4faf428cf" providerId="AD" clId="Web-{B6362BEC-DFC6-1212-A844-46DD66CF9DB5}" dt="2025-01-31T14:45:03.079" v="298" actId="20577"/>
          <ac:spMkLst>
            <pc:docMk/>
            <pc:sldMk cId="1951349356" sldId="2615"/>
            <ac:spMk id="3" creationId="{8A08F969-1F96-85E8-49A6-8377563FC109}"/>
          </ac:spMkLst>
        </pc:spChg>
        <pc:spChg chg="mod">
          <ac:chgData name="Jolien Dewaegeneere" userId="S::jolien.dewaegeneere@katholiekonderwijs.vlaanderen::b6b98d41-caaf-4ddf-b1f5-0fd4faf428cf" providerId="AD" clId="Web-{B6362BEC-DFC6-1212-A844-46DD66CF9DB5}" dt="2025-01-31T14:44:46.937" v="293" actId="20577"/>
          <ac:spMkLst>
            <pc:docMk/>
            <pc:sldMk cId="1951349356" sldId="2615"/>
            <ac:spMk id="7" creationId="{BFDF654C-E3CF-CE43-C625-0EBD6468572E}"/>
          </ac:spMkLst>
        </pc:spChg>
      </pc:sldChg>
      <pc:sldChg chg="add">
        <pc:chgData name="Jolien Dewaegeneere" userId="S::jolien.dewaegeneere@katholiekonderwijs.vlaanderen::b6b98d41-caaf-4ddf-b1f5-0fd4faf428cf" providerId="AD" clId="Web-{B6362BEC-DFC6-1212-A844-46DD66CF9DB5}" dt="2025-01-31T15:00:56.943" v="772"/>
        <pc:sldMkLst>
          <pc:docMk/>
          <pc:sldMk cId="1497831481" sldId="2616"/>
        </pc:sldMkLst>
      </pc:sldChg>
      <pc:sldChg chg="add">
        <pc:chgData name="Jolien Dewaegeneere" userId="S::jolien.dewaegeneere@katholiekonderwijs.vlaanderen::b6b98d41-caaf-4ddf-b1f5-0fd4faf428cf" providerId="AD" clId="Web-{B6362BEC-DFC6-1212-A844-46DD66CF9DB5}" dt="2025-01-31T15:00:56.959" v="773"/>
        <pc:sldMkLst>
          <pc:docMk/>
          <pc:sldMk cId="1039403597" sldId="2617"/>
        </pc:sldMkLst>
      </pc:sldChg>
      <pc:sldChg chg="add">
        <pc:chgData name="Jolien Dewaegeneere" userId="S::jolien.dewaegeneere@katholiekonderwijs.vlaanderen::b6b98d41-caaf-4ddf-b1f5-0fd4faf428cf" providerId="AD" clId="Web-{B6362BEC-DFC6-1212-A844-46DD66CF9DB5}" dt="2025-01-31T15:01:15.366" v="775"/>
        <pc:sldMkLst>
          <pc:docMk/>
          <pc:sldMk cId="182222199" sldId="2618"/>
        </pc:sldMkLst>
      </pc:sldChg>
      <pc:sldChg chg="add del">
        <pc:chgData name="Jolien Dewaegeneere" userId="S::jolien.dewaegeneere@katholiekonderwijs.vlaanderen::b6b98d41-caaf-4ddf-b1f5-0fd4faf428cf" providerId="AD" clId="Web-{B6362BEC-DFC6-1212-A844-46DD66CF9DB5}" dt="2025-01-31T15:06:37.092" v="982"/>
        <pc:sldMkLst>
          <pc:docMk/>
          <pc:sldMk cId="2243328187" sldId="2619"/>
        </pc:sldMkLst>
      </pc:sldChg>
      <pc:sldChg chg="modSp add ord">
        <pc:chgData name="Jolien Dewaegeneere" userId="S::jolien.dewaegeneere@katholiekonderwijs.vlaanderen::b6b98d41-caaf-4ddf-b1f5-0fd4faf428cf" providerId="AD" clId="Web-{B6362BEC-DFC6-1212-A844-46DD66CF9DB5}" dt="2025-01-31T15:07:32.612" v="1007" actId="20577"/>
        <pc:sldMkLst>
          <pc:docMk/>
          <pc:sldMk cId="132448747" sldId="2620"/>
        </pc:sldMkLst>
        <pc:spChg chg="mod">
          <ac:chgData name="Jolien Dewaegeneere" userId="S::jolien.dewaegeneere@katholiekonderwijs.vlaanderen::b6b98d41-caaf-4ddf-b1f5-0fd4faf428cf" providerId="AD" clId="Web-{B6362BEC-DFC6-1212-A844-46DD66CF9DB5}" dt="2025-01-31T15:07:32.612" v="1007" actId="20577"/>
          <ac:spMkLst>
            <pc:docMk/>
            <pc:sldMk cId="132448747" sldId="2620"/>
            <ac:spMk id="5" creationId="{005E0F0C-1534-4991-06D7-BE32EF2C0F87}"/>
          </ac:spMkLst>
        </pc:spChg>
      </pc:sldChg>
      <pc:sldChg chg="modSp add replId">
        <pc:chgData name="Jolien Dewaegeneere" userId="S::jolien.dewaegeneere@katholiekonderwijs.vlaanderen::b6b98d41-caaf-4ddf-b1f5-0fd4faf428cf" providerId="AD" clId="Web-{B6362BEC-DFC6-1212-A844-46DD66CF9DB5}" dt="2025-01-31T15:07:18.330" v="1005" actId="20577"/>
        <pc:sldMkLst>
          <pc:docMk/>
          <pc:sldMk cId="871521624" sldId="2621"/>
        </pc:sldMkLst>
        <pc:spChg chg="mod">
          <ac:chgData name="Jolien Dewaegeneere" userId="S::jolien.dewaegeneere@katholiekonderwijs.vlaanderen::b6b98d41-caaf-4ddf-b1f5-0fd4faf428cf" providerId="AD" clId="Web-{B6362BEC-DFC6-1212-A844-46DD66CF9DB5}" dt="2025-01-31T15:07:18.330" v="1005" actId="20577"/>
          <ac:spMkLst>
            <pc:docMk/>
            <pc:sldMk cId="871521624" sldId="2621"/>
            <ac:spMk id="5" creationId="{CE4E4FF7-12FC-083C-B0F5-8C14E5B9209F}"/>
          </ac:spMkLst>
        </pc:spChg>
      </pc:sldChg>
    </pc:docChg>
  </pc:docChgLst>
  <pc:docChgLst>
    <pc:chgData name="Jolien Dewaegeneere" userId="S::jolien.dewaegeneere@katholiekonderwijs.vlaanderen::b6b98d41-caaf-4ddf-b1f5-0fd4faf428cf" providerId="AD" clId="Web-{C189F1CB-7674-88B4-35CC-53E64403AA65}"/>
    <pc:docChg chg="addSld delSld modSld sldOrd">
      <pc:chgData name="Jolien Dewaegeneere" userId="S::jolien.dewaegeneere@katholiekonderwijs.vlaanderen::b6b98d41-caaf-4ddf-b1f5-0fd4faf428cf" providerId="AD" clId="Web-{C189F1CB-7674-88B4-35CC-53E64403AA65}" dt="2025-02-19T13:26:52.998" v="2009"/>
      <pc:docMkLst>
        <pc:docMk/>
      </pc:docMkLst>
      <pc:sldChg chg="modSp">
        <pc:chgData name="Jolien Dewaegeneere" userId="S::jolien.dewaegeneere@katholiekonderwijs.vlaanderen::b6b98d41-caaf-4ddf-b1f5-0fd4faf428cf" providerId="AD" clId="Web-{C189F1CB-7674-88B4-35CC-53E64403AA65}" dt="2025-02-19T11:27:34.427" v="7" actId="20577"/>
        <pc:sldMkLst>
          <pc:docMk/>
          <pc:sldMk cId="1622494454" sldId="295"/>
        </pc:sldMkLst>
        <pc:spChg chg="mod">
          <ac:chgData name="Jolien Dewaegeneere" userId="S::jolien.dewaegeneere@katholiekonderwijs.vlaanderen::b6b98d41-caaf-4ddf-b1f5-0fd4faf428cf" providerId="AD" clId="Web-{C189F1CB-7674-88B4-35CC-53E64403AA65}" dt="2025-02-19T11:26:56.003" v="2" actId="20577"/>
          <ac:spMkLst>
            <pc:docMk/>
            <pc:sldMk cId="1622494454" sldId="295"/>
            <ac:spMk id="2" creationId="{724B7813-6E70-A011-CB36-472CEAE5987B}"/>
          </ac:spMkLst>
        </pc:spChg>
        <pc:spChg chg="mod">
          <ac:chgData name="Jolien Dewaegeneere" userId="S::jolien.dewaegeneere@katholiekonderwijs.vlaanderen::b6b98d41-caaf-4ddf-b1f5-0fd4faf428cf" providerId="AD" clId="Web-{C189F1CB-7674-88B4-35CC-53E64403AA65}" dt="2025-02-19T11:27:34.427" v="7" actId="20577"/>
          <ac:spMkLst>
            <pc:docMk/>
            <pc:sldMk cId="1622494454" sldId="295"/>
            <ac:spMk id="11" creationId="{142166DA-4DC3-233D-BEDF-BDB5FB9DC165}"/>
          </ac:spMkLst>
        </pc:spChg>
      </pc:sldChg>
      <pc:sldChg chg="modSp">
        <pc:chgData name="Jolien Dewaegeneere" userId="S::jolien.dewaegeneere@katholiekonderwijs.vlaanderen::b6b98d41-caaf-4ddf-b1f5-0fd4faf428cf" providerId="AD" clId="Web-{C189F1CB-7674-88B4-35CC-53E64403AA65}" dt="2025-02-19T11:36:19.807" v="219" actId="20577"/>
        <pc:sldMkLst>
          <pc:docMk/>
          <pc:sldMk cId="1430867001" sldId="2572"/>
        </pc:sldMkLst>
        <pc:spChg chg="mod">
          <ac:chgData name="Jolien Dewaegeneere" userId="S::jolien.dewaegeneere@katholiekonderwijs.vlaanderen::b6b98d41-caaf-4ddf-b1f5-0fd4faf428cf" providerId="AD" clId="Web-{C189F1CB-7674-88B4-35CC-53E64403AA65}" dt="2025-02-19T11:36:19.807" v="219" actId="20577"/>
          <ac:spMkLst>
            <pc:docMk/>
            <pc:sldMk cId="1430867001" sldId="2572"/>
            <ac:spMk id="3" creationId="{A9D12EFA-6208-78DC-EDED-3354512CFB27}"/>
          </ac:spMkLst>
        </pc:spChg>
      </pc:sldChg>
      <pc:sldChg chg="modSp">
        <pc:chgData name="Jolien Dewaegeneere" userId="S::jolien.dewaegeneere@katholiekonderwijs.vlaanderen::b6b98d41-caaf-4ddf-b1f5-0fd4faf428cf" providerId="AD" clId="Web-{C189F1CB-7674-88B4-35CC-53E64403AA65}" dt="2025-02-19T11:35:29.851" v="206" actId="20577"/>
        <pc:sldMkLst>
          <pc:docMk/>
          <pc:sldMk cId="1069677978" sldId="2573"/>
        </pc:sldMkLst>
        <pc:spChg chg="mod">
          <ac:chgData name="Jolien Dewaegeneere" userId="S::jolien.dewaegeneere@katholiekonderwijs.vlaanderen::b6b98d41-caaf-4ddf-b1f5-0fd4faf428cf" providerId="AD" clId="Web-{C189F1CB-7674-88B4-35CC-53E64403AA65}" dt="2025-02-19T11:35:29.851" v="206" actId="20577"/>
          <ac:spMkLst>
            <pc:docMk/>
            <pc:sldMk cId="1069677978" sldId="2573"/>
            <ac:spMk id="5" creationId="{005E0F0C-1534-4991-06D7-BE32EF2C0F87}"/>
          </ac:spMkLst>
        </pc:spChg>
      </pc:sldChg>
      <pc:sldChg chg="del">
        <pc:chgData name="Jolien Dewaegeneere" userId="S::jolien.dewaegeneere@katholiekonderwijs.vlaanderen::b6b98d41-caaf-4ddf-b1f5-0fd4faf428cf" providerId="AD" clId="Web-{C189F1CB-7674-88B4-35CC-53E64403AA65}" dt="2025-02-19T11:45:53.941" v="447"/>
        <pc:sldMkLst>
          <pc:docMk/>
          <pc:sldMk cId="1304896663" sldId="2576"/>
        </pc:sldMkLst>
      </pc:sldChg>
      <pc:sldChg chg="modSp">
        <pc:chgData name="Jolien Dewaegeneere" userId="S::jolien.dewaegeneere@katholiekonderwijs.vlaanderen::b6b98d41-caaf-4ddf-b1f5-0fd4faf428cf" providerId="AD" clId="Web-{C189F1CB-7674-88B4-35CC-53E64403AA65}" dt="2025-02-19T11:27:38.381" v="9" actId="20577"/>
        <pc:sldMkLst>
          <pc:docMk/>
          <pc:sldMk cId="1951349356" sldId="2615"/>
        </pc:sldMkLst>
        <pc:spChg chg="mod">
          <ac:chgData name="Jolien Dewaegeneere" userId="S::jolien.dewaegeneere@katholiekonderwijs.vlaanderen::b6b98d41-caaf-4ddf-b1f5-0fd4faf428cf" providerId="AD" clId="Web-{C189F1CB-7674-88B4-35CC-53E64403AA65}" dt="2025-02-19T11:27:01.238" v="4" actId="20577"/>
          <ac:spMkLst>
            <pc:docMk/>
            <pc:sldMk cId="1951349356" sldId="2615"/>
            <ac:spMk id="2" creationId="{5F19D3E2-27C0-AF06-9226-8FC668733929}"/>
          </ac:spMkLst>
        </pc:spChg>
        <pc:spChg chg="mod">
          <ac:chgData name="Jolien Dewaegeneere" userId="S::jolien.dewaegeneere@katholiekonderwijs.vlaanderen::b6b98d41-caaf-4ddf-b1f5-0fd4faf428cf" providerId="AD" clId="Web-{C189F1CB-7674-88B4-35CC-53E64403AA65}" dt="2025-02-19T11:27:16.145" v="5" actId="1076"/>
          <ac:spMkLst>
            <pc:docMk/>
            <pc:sldMk cId="1951349356" sldId="2615"/>
            <ac:spMk id="5" creationId="{0C221D9D-B52E-63C6-6043-20E0F5E84692}"/>
          </ac:spMkLst>
        </pc:spChg>
        <pc:spChg chg="mod">
          <ac:chgData name="Jolien Dewaegeneere" userId="S::jolien.dewaegeneere@katholiekonderwijs.vlaanderen::b6b98d41-caaf-4ddf-b1f5-0fd4faf428cf" providerId="AD" clId="Web-{C189F1CB-7674-88B4-35CC-53E64403AA65}" dt="2025-02-19T11:27:38.381" v="9" actId="20577"/>
          <ac:spMkLst>
            <pc:docMk/>
            <pc:sldMk cId="1951349356" sldId="2615"/>
            <ac:spMk id="11" creationId="{DD10E633-9B0E-DA73-0F87-DC2F5F5BF160}"/>
          </ac:spMkLst>
        </pc:spChg>
      </pc:sldChg>
      <pc:sldChg chg="del">
        <pc:chgData name="Jolien Dewaegeneere" userId="S::jolien.dewaegeneere@katholiekonderwijs.vlaanderen::b6b98d41-caaf-4ddf-b1f5-0fd4faf428cf" providerId="AD" clId="Web-{C189F1CB-7674-88B4-35CC-53E64403AA65}" dt="2025-02-19T11:34:40.566" v="188"/>
        <pc:sldMkLst>
          <pc:docMk/>
          <pc:sldMk cId="1497831481" sldId="2616"/>
        </pc:sldMkLst>
      </pc:sldChg>
      <pc:sldChg chg="modSp">
        <pc:chgData name="Jolien Dewaegeneere" userId="S::jolien.dewaegeneere@katholiekonderwijs.vlaanderen::b6b98d41-caaf-4ddf-b1f5-0fd4faf428cf" providerId="AD" clId="Web-{C189F1CB-7674-88B4-35CC-53E64403AA65}" dt="2025-02-19T11:28:06.476" v="10"/>
        <pc:sldMkLst>
          <pc:docMk/>
          <pc:sldMk cId="1039403597" sldId="2617"/>
        </pc:sldMkLst>
        <pc:graphicFrameChg chg="modGraphic">
          <ac:chgData name="Jolien Dewaegeneere" userId="S::jolien.dewaegeneere@katholiekonderwijs.vlaanderen::b6b98d41-caaf-4ddf-b1f5-0fd4faf428cf" providerId="AD" clId="Web-{C189F1CB-7674-88B4-35CC-53E64403AA65}" dt="2025-02-19T11:28:06.476" v="10"/>
          <ac:graphicFrameMkLst>
            <pc:docMk/>
            <pc:sldMk cId="1039403597" sldId="2617"/>
            <ac:graphicFrameMk id="4" creationId="{688B5F01-9400-22EB-9962-21523BBC0AD4}"/>
          </ac:graphicFrameMkLst>
        </pc:graphicFrameChg>
      </pc:sldChg>
      <pc:sldChg chg="addSp modSp">
        <pc:chgData name="Jolien Dewaegeneere" userId="S::jolien.dewaegeneere@katholiekonderwijs.vlaanderen::b6b98d41-caaf-4ddf-b1f5-0fd4faf428cf" providerId="AD" clId="Web-{C189F1CB-7674-88B4-35CC-53E64403AA65}" dt="2025-02-19T11:34:07.751" v="185" actId="20577"/>
        <pc:sldMkLst>
          <pc:docMk/>
          <pc:sldMk cId="182222199" sldId="2618"/>
        </pc:sldMkLst>
        <pc:spChg chg="mod">
          <ac:chgData name="Jolien Dewaegeneere" userId="S::jolien.dewaegeneere@katholiekonderwijs.vlaanderen::b6b98d41-caaf-4ddf-b1f5-0fd4faf428cf" providerId="AD" clId="Web-{C189F1CB-7674-88B4-35CC-53E64403AA65}" dt="2025-02-19T11:34:07.751" v="185" actId="20577"/>
          <ac:spMkLst>
            <pc:docMk/>
            <pc:sldMk cId="182222199" sldId="2618"/>
            <ac:spMk id="5" creationId="{005E0F0C-1534-4991-06D7-BE32EF2C0F87}"/>
          </ac:spMkLst>
        </pc:spChg>
        <pc:picChg chg="add mod">
          <ac:chgData name="Jolien Dewaegeneere" userId="S::jolien.dewaegeneere@katholiekonderwijs.vlaanderen::b6b98d41-caaf-4ddf-b1f5-0fd4faf428cf" providerId="AD" clId="Web-{C189F1CB-7674-88B4-35CC-53E64403AA65}" dt="2025-02-19T11:32:30.151" v="159" actId="1076"/>
          <ac:picMkLst>
            <pc:docMk/>
            <pc:sldMk cId="182222199" sldId="2618"/>
            <ac:picMk id="3" creationId="{63FA298E-DE8A-588A-00FF-DEE378402729}"/>
          </ac:picMkLst>
        </pc:picChg>
      </pc:sldChg>
      <pc:sldChg chg="addSp modSp addAnim delAnim">
        <pc:chgData name="Jolien Dewaegeneere" userId="S::jolien.dewaegeneere@katholiekonderwijs.vlaanderen::b6b98d41-caaf-4ddf-b1f5-0fd4faf428cf" providerId="AD" clId="Web-{C189F1CB-7674-88B4-35CC-53E64403AA65}" dt="2025-02-19T11:42:44.740" v="446" actId="20577"/>
        <pc:sldMkLst>
          <pc:docMk/>
          <pc:sldMk cId="132448747" sldId="2620"/>
        </pc:sldMkLst>
        <pc:spChg chg="add mod">
          <ac:chgData name="Jolien Dewaegeneere" userId="S::jolien.dewaegeneere@katholiekonderwijs.vlaanderen::b6b98d41-caaf-4ddf-b1f5-0fd4faf428cf" providerId="AD" clId="Web-{C189F1CB-7674-88B4-35CC-53E64403AA65}" dt="2025-02-19T11:42:44.740" v="446" actId="20577"/>
          <ac:spMkLst>
            <pc:docMk/>
            <pc:sldMk cId="132448747" sldId="2620"/>
            <ac:spMk id="2" creationId="{4802DB8B-65A6-BB09-931D-08FE10603AF0}"/>
          </ac:spMkLst>
        </pc:spChg>
        <pc:spChg chg="mod">
          <ac:chgData name="Jolien Dewaegeneere" userId="S::jolien.dewaegeneere@katholiekonderwijs.vlaanderen::b6b98d41-caaf-4ddf-b1f5-0fd4faf428cf" providerId="AD" clId="Web-{C189F1CB-7674-88B4-35CC-53E64403AA65}" dt="2025-02-19T11:42:19.114" v="426" actId="20577"/>
          <ac:spMkLst>
            <pc:docMk/>
            <pc:sldMk cId="132448747" sldId="2620"/>
            <ac:spMk id="5" creationId="{005E0F0C-1534-4991-06D7-BE32EF2C0F87}"/>
          </ac:spMkLst>
        </pc:spChg>
      </pc:sldChg>
      <pc:sldChg chg="modSp">
        <pc:chgData name="Jolien Dewaegeneere" userId="S::jolien.dewaegeneere@katholiekonderwijs.vlaanderen::b6b98d41-caaf-4ddf-b1f5-0fd4faf428cf" providerId="AD" clId="Web-{C189F1CB-7674-88B4-35CC-53E64403AA65}" dt="2025-02-19T11:35:25.726" v="197" actId="20577"/>
        <pc:sldMkLst>
          <pc:docMk/>
          <pc:sldMk cId="871521624" sldId="2621"/>
        </pc:sldMkLst>
        <pc:spChg chg="mod">
          <ac:chgData name="Jolien Dewaegeneere" userId="S::jolien.dewaegeneere@katholiekonderwijs.vlaanderen::b6b98d41-caaf-4ddf-b1f5-0fd4faf428cf" providerId="AD" clId="Web-{C189F1CB-7674-88B4-35CC-53E64403AA65}" dt="2025-02-19T11:35:25.726" v="197" actId="20577"/>
          <ac:spMkLst>
            <pc:docMk/>
            <pc:sldMk cId="871521624" sldId="2621"/>
            <ac:spMk id="5" creationId="{CE4E4FF7-12FC-083C-B0F5-8C14E5B9209F}"/>
          </ac:spMkLst>
        </pc:spChg>
      </pc:sldChg>
      <pc:sldChg chg="add">
        <pc:chgData name="Jolien Dewaegeneere" userId="S::jolien.dewaegeneere@katholiekonderwijs.vlaanderen::b6b98d41-caaf-4ddf-b1f5-0fd4faf428cf" providerId="AD" clId="Web-{C189F1CB-7674-88B4-35CC-53E64403AA65}" dt="2025-02-19T11:34:26.659" v="187"/>
        <pc:sldMkLst>
          <pc:docMk/>
          <pc:sldMk cId="493747511" sldId="2623"/>
        </pc:sldMkLst>
      </pc:sldChg>
      <pc:sldChg chg="add del">
        <pc:chgData name="Jolien Dewaegeneere" userId="S::jolien.dewaegeneere@katholiekonderwijs.vlaanderen::b6b98d41-caaf-4ddf-b1f5-0fd4faf428cf" providerId="AD" clId="Web-{C189F1CB-7674-88B4-35CC-53E64403AA65}" dt="2025-02-19T11:34:09.892" v="186"/>
        <pc:sldMkLst>
          <pc:docMk/>
          <pc:sldMk cId="3431398784" sldId="2623"/>
        </pc:sldMkLst>
      </pc:sldChg>
      <pc:sldChg chg="add">
        <pc:chgData name="Jolien Dewaegeneere" userId="S::jolien.dewaegeneere@katholiekonderwijs.vlaanderen::b6b98d41-caaf-4ddf-b1f5-0fd4faf428cf" providerId="AD" clId="Web-{C189F1CB-7674-88B4-35CC-53E64403AA65}" dt="2025-02-19T11:36:22.151" v="220"/>
        <pc:sldMkLst>
          <pc:docMk/>
          <pc:sldMk cId="709878409" sldId="2624"/>
        </pc:sldMkLst>
      </pc:sldChg>
      <pc:sldChg chg="delSp modSp add">
        <pc:chgData name="Jolien Dewaegeneere" userId="S::jolien.dewaegeneere@katholiekonderwijs.vlaanderen::b6b98d41-caaf-4ddf-b1f5-0fd4faf428cf" providerId="AD" clId="Web-{C189F1CB-7674-88B4-35CC-53E64403AA65}" dt="2025-02-19T11:51:49.591" v="485" actId="20577"/>
        <pc:sldMkLst>
          <pc:docMk/>
          <pc:sldMk cId="2940732215" sldId="2625"/>
        </pc:sldMkLst>
        <pc:spChg chg="mod">
          <ac:chgData name="Jolien Dewaegeneere" userId="S::jolien.dewaegeneere@katholiekonderwijs.vlaanderen::b6b98d41-caaf-4ddf-b1f5-0fd4faf428cf" providerId="AD" clId="Web-{C189F1CB-7674-88B4-35CC-53E64403AA65}" dt="2025-02-19T11:51:49.591" v="485" actId="20577"/>
          <ac:spMkLst>
            <pc:docMk/>
            <pc:sldMk cId="2940732215" sldId="2625"/>
            <ac:spMk id="5" creationId="{005E0F0C-1534-4991-06D7-BE32EF2C0F87}"/>
          </ac:spMkLst>
        </pc:spChg>
      </pc:sldChg>
      <pc:sldChg chg="modSp add replId">
        <pc:chgData name="Jolien Dewaegeneere" userId="S::jolien.dewaegeneere@katholiekonderwijs.vlaanderen::b6b98d41-caaf-4ddf-b1f5-0fd4faf428cf" providerId="AD" clId="Web-{C189F1CB-7674-88B4-35CC-53E64403AA65}" dt="2025-02-19T12:06:11.650" v="1464"/>
        <pc:sldMkLst>
          <pc:docMk/>
          <pc:sldMk cId="517951032" sldId="2626"/>
        </pc:sldMkLst>
      </pc:sldChg>
      <pc:sldChg chg="modSp add replId modCm">
        <pc:chgData name="Jolien Dewaegeneere" userId="S::jolien.dewaegeneere@katholiekonderwijs.vlaanderen::b6b98d41-caaf-4ddf-b1f5-0fd4faf428cf" providerId="AD" clId="Web-{C189F1CB-7674-88B4-35CC-53E64403AA65}" dt="2025-02-19T11:57:04.597" v="847"/>
        <pc:sldMkLst>
          <pc:docMk/>
          <pc:sldMk cId="3919583789" sldId="2627"/>
        </pc:sldMkLst>
        <pc:extLst>
          <p:ext xmlns:p="http://schemas.openxmlformats.org/presentationml/2006/main" uri="{D6D511B9-2390-475A-947B-AFAB55BFBCF1}">
            <pc226:cmChg xmlns:pc226="http://schemas.microsoft.com/office/powerpoint/2022/06/main/command" chg="mod">
              <pc226:chgData name="Jolien Dewaegeneere" userId="S::jolien.dewaegeneere@katholiekonderwijs.vlaanderen::b6b98d41-caaf-4ddf-b1f5-0fd4faf428cf" providerId="AD" clId="Web-{C189F1CB-7674-88B4-35CC-53E64403AA65}" dt="2025-02-19T11:57:01.393" v="844"/>
              <pc2:cmMkLst xmlns:pc2="http://schemas.microsoft.com/office/powerpoint/2019/9/main/command">
                <pc:docMk/>
                <pc:sldMk cId="3919583789" sldId="2627"/>
                <pc2:cmMk id="{DA47E933-35B0-4979-A125-71F162E30382}"/>
              </pc2:cmMkLst>
            </pc226:cmChg>
          </p:ext>
        </pc:extLst>
      </pc:sldChg>
      <pc:sldChg chg="add replId">
        <pc:chgData name="Jolien Dewaegeneere" userId="S::jolien.dewaegeneere@katholiekonderwijs.vlaanderen::b6b98d41-caaf-4ddf-b1f5-0fd4faf428cf" providerId="AD" clId="Web-{C189F1CB-7674-88B4-35CC-53E64403AA65}" dt="2025-02-19T12:04:29.127" v="1262"/>
        <pc:sldMkLst>
          <pc:docMk/>
          <pc:sldMk cId="1638742548" sldId="2628"/>
        </pc:sldMkLst>
      </pc:sldChg>
      <pc:sldChg chg="delSp modSp add replId">
        <pc:chgData name="Jolien Dewaegeneere" userId="S::jolien.dewaegeneere@katholiekonderwijs.vlaanderen::b6b98d41-caaf-4ddf-b1f5-0fd4faf428cf" providerId="AD" clId="Web-{C189F1CB-7674-88B4-35CC-53E64403AA65}" dt="2025-02-19T12:07:16.061" v="1522"/>
        <pc:sldMkLst>
          <pc:docMk/>
          <pc:sldMk cId="2494698337" sldId="2629"/>
        </pc:sldMkLst>
      </pc:sldChg>
      <pc:sldChg chg="modSp add replId">
        <pc:chgData name="Jolien Dewaegeneere" userId="S::jolien.dewaegeneere@katholiekonderwijs.vlaanderen::b6b98d41-caaf-4ddf-b1f5-0fd4faf428cf" providerId="AD" clId="Web-{C189F1CB-7674-88B4-35CC-53E64403AA65}" dt="2025-02-19T12:06:59.341" v="1516" actId="20577"/>
        <pc:sldMkLst>
          <pc:docMk/>
          <pc:sldMk cId="2559855038" sldId="2630"/>
        </pc:sldMkLst>
      </pc:sldChg>
      <pc:sldChg chg="modSp add replId">
        <pc:chgData name="Jolien Dewaegeneere" userId="S::jolien.dewaegeneere@katholiekonderwijs.vlaanderen::b6b98d41-caaf-4ddf-b1f5-0fd4faf428cf" providerId="AD" clId="Web-{C189F1CB-7674-88B4-35CC-53E64403AA65}" dt="2025-02-19T12:06:49.921" v="1512" actId="20577"/>
        <pc:sldMkLst>
          <pc:docMk/>
          <pc:sldMk cId="3822615752" sldId="2631"/>
        </pc:sldMkLst>
      </pc:sldChg>
      <pc:sldChg chg="addSp delSp modSp add del replId">
        <pc:chgData name="Jolien Dewaegeneere" userId="S::jolien.dewaegeneere@katholiekonderwijs.vlaanderen::b6b98d41-caaf-4ddf-b1f5-0fd4faf428cf" providerId="AD" clId="Web-{C189F1CB-7674-88B4-35CC-53E64403AA65}" dt="2025-02-19T13:24:20.425" v="1942" actId="20577"/>
        <pc:sldMkLst>
          <pc:docMk/>
          <pc:sldMk cId="1497449745" sldId="2632"/>
        </pc:sldMkLst>
        <pc:spChg chg="mod">
          <ac:chgData name="Jolien Dewaegeneere" userId="S::jolien.dewaegeneere@katholiekonderwijs.vlaanderen::b6b98d41-caaf-4ddf-b1f5-0fd4faf428cf" providerId="AD" clId="Web-{C189F1CB-7674-88B4-35CC-53E64403AA65}" dt="2025-02-19T13:24:20.425" v="1942" actId="20577"/>
          <ac:spMkLst>
            <pc:docMk/>
            <pc:sldMk cId="1497449745" sldId="2632"/>
            <ac:spMk id="5" creationId="{ACCE1768-DF33-BEA1-0111-14F239B8A807}"/>
          </ac:spMkLst>
        </pc:spChg>
      </pc:sldChg>
      <pc:sldChg chg="modSp add replId">
        <pc:chgData name="Jolien Dewaegeneere" userId="S::jolien.dewaegeneere@katholiekonderwijs.vlaanderen::b6b98d41-caaf-4ddf-b1f5-0fd4faf428cf" providerId="AD" clId="Web-{C189F1CB-7674-88B4-35CC-53E64403AA65}" dt="2025-02-19T13:26:34.591" v="1967"/>
        <pc:sldMkLst>
          <pc:docMk/>
          <pc:sldMk cId="1583457604" sldId="2633"/>
        </pc:sldMkLst>
        <pc:graphicFrameChg chg="mod modGraphic">
          <ac:chgData name="Jolien Dewaegeneere" userId="S::jolien.dewaegeneere@katholiekonderwijs.vlaanderen::b6b98d41-caaf-4ddf-b1f5-0fd4faf428cf" providerId="AD" clId="Web-{C189F1CB-7674-88B4-35CC-53E64403AA65}" dt="2025-02-19T13:26:34.591" v="1967"/>
          <ac:graphicFrameMkLst>
            <pc:docMk/>
            <pc:sldMk cId="1583457604" sldId="2633"/>
            <ac:graphicFrameMk id="4" creationId="{D11513FC-A358-2003-080B-4413DC219224}"/>
          </ac:graphicFrameMkLst>
        </pc:graphicFrameChg>
      </pc:sldChg>
      <pc:sldChg chg="modSp add replId">
        <pc:chgData name="Jolien Dewaegeneere" userId="S::jolien.dewaegeneere@katholiekonderwijs.vlaanderen::b6b98d41-caaf-4ddf-b1f5-0fd4faf428cf" providerId="AD" clId="Web-{C189F1CB-7674-88B4-35CC-53E64403AA65}" dt="2025-02-19T13:26:52.998" v="2009"/>
        <pc:sldMkLst>
          <pc:docMk/>
          <pc:sldMk cId="2283073623" sldId="2634"/>
        </pc:sldMkLst>
        <pc:graphicFrameChg chg="mod modGraphic">
          <ac:chgData name="Jolien Dewaegeneere" userId="S::jolien.dewaegeneere@katholiekonderwijs.vlaanderen::b6b98d41-caaf-4ddf-b1f5-0fd4faf428cf" providerId="AD" clId="Web-{C189F1CB-7674-88B4-35CC-53E64403AA65}" dt="2025-02-19T13:26:52.998" v="2009"/>
          <ac:graphicFrameMkLst>
            <pc:docMk/>
            <pc:sldMk cId="2283073623" sldId="2634"/>
            <ac:graphicFrameMk id="4" creationId="{2ADC577B-31F0-7233-E9B6-8F78A54E7045}"/>
          </ac:graphicFrameMkLst>
        </pc:graphicFrameChg>
      </pc:sldChg>
      <pc:sldChg chg="modSp add ord addAnim delAnim">
        <pc:chgData name="Jolien Dewaegeneere" userId="S::jolien.dewaegeneere@katholiekonderwijs.vlaanderen::b6b98d41-caaf-4ddf-b1f5-0fd4faf428cf" providerId="AD" clId="Web-{C189F1CB-7674-88B4-35CC-53E64403AA65}" dt="2025-02-19T12:12:05.034" v="1648"/>
        <pc:sldMkLst>
          <pc:docMk/>
          <pc:sldMk cId="2439991902" sldId="2635"/>
        </pc:sldMkLst>
      </pc:sldChg>
      <pc:sldChg chg="add replId">
        <pc:chgData name="Jolien Dewaegeneere" userId="S::jolien.dewaegeneere@katholiekonderwijs.vlaanderen::b6b98d41-caaf-4ddf-b1f5-0fd4faf428cf" providerId="AD" clId="Web-{C189F1CB-7674-88B4-35CC-53E64403AA65}" dt="2025-02-19T12:12:42.005" v="1697"/>
        <pc:sldMkLst>
          <pc:docMk/>
          <pc:sldMk cId="2919331102" sldId="2636"/>
        </pc:sldMkLst>
      </pc:sldChg>
      <pc:sldChg chg="add replId">
        <pc:chgData name="Jolien Dewaegeneere" userId="S::jolien.dewaegeneere@katholiekonderwijs.vlaanderen::b6b98d41-caaf-4ddf-b1f5-0fd4faf428cf" providerId="AD" clId="Web-{C189F1CB-7674-88B4-35CC-53E64403AA65}" dt="2025-02-19T12:12:42.052" v="1698"/>
        <pc:sldMkLst>
          <pc:docMk/>
          <pc:sldMk cId="3029969394" sldId="2637"/>
        </pc:sldMkLst>
      </pc:sldChg>
      <pc:sldChg chg="modSp add del replId">
        <pc:chgData name="Jolien Dewaegeneere" userId="S::jolien.dewaegeneere@katholiekonderwijs.vlaanderen::b6b98d41-caaf-4ddf-b1f5-0fd4faf428cf" providerId="AD" clId="Web-{C189F1CB-7674-88B4-35CC-53E64403AA65}" dt="2025-02-19T13:25:40.696" v="1965"/>
        <pc:sldMkLst>
          <pc:docMk/>
          <pc:sldMk cId="2787526216" sldId="2638"/>
        </pc:sldMkLst>
      </pc:sldChg>
      <pc:sldChg chg="modSp add replId">
        <pc:chgData name="Jolien Dewaegeneere" userId="S::jolien.dewaegeneere@katholiekonderwijs.vlaanderen::b6b98d41-caaf-4ddf-b1f5-0fd4faf428cf" providerId="AD" clId="Web-{C189F1CB-7674-88B4-35CC-53E64403AA65}" dt="2025-02-19T13:24:49.693" v="1960" actId="20577"/>
        <pc:sldMkLst>
          <pc:docMk/>
          <pc:sldMk cId="3069975176" sldId="2639"/>
        </pc:sldMkLst>
        <pc:spChg chg="mod">
          <ac:chgData name="Jolien Dewaegeneere" userId="S::jolien.dewaegeneere@katholiekonderwijs.vlaanderen::b6b98d41-caaf-4ddf-b1f5-0fd4faf428cf" providerId="AD" clId="Web-{C189F1CB-7674-88B4-35CC-53E64403AA65}" dt="2025-02-19T13:24:49.693" v="1960" actId="20577"/>
          <ac:spMkLst>
            <pc:docMk/>
            <pc:sldMk cId="3069975176" sldId="2639"/>
            <ac:spMk id="5" creationId="{B773057E-6889-259A-1973-29E76561E33B}"/>
          </ac:spMkLst>
        </pc:spChg>
      </pc:sldChg>
    </pc:docChg>
  </pc:docChgLst>
  <pc:docChgLst>
    <pc:chgData name="Saar Deleu" userId="S::saar.deleu@katholiekonderwijs.vlaanderen::5a9477cf-1426-4451-b57d-da48280c7926" providerId="AD" clId="Web-{A62B2978-942B-C0AC-F151-DDB22CFD0F2C}"/>
    <pc:docChg chg="modSld">
      <pc:chgData name="Saar Deleu" userId="S::saar.deleu@katholiekonderwijs.vlaanderen::5a9477cf-1426-4451-b57d-da48280c7926" providerId="AD" clId="Web-{A62B2978-942B-C0AC-F151-DDB22CFD0F2C}" dt="2025-02-26T21:32:10.961" v="26"/>
      <pc:docMkLst>
        <pc:docMk/>
      </pc:docMkLst>
      <pc:sldChg chg="modSp">
        <pc:chgData name="Saar Deleu" userId="S::saar.deleu@katholiekonderwijs.vlaanderen::5a9477cf-1426-4451-b57d-da48280c7926" providerId="AD" clId="Web-{A62B2978-942B-C0AC-F151-DDB22CFD0F2C}" dt="2025-02-26T21:24:40.196" v="1"/>
        <pc:sldMkLst>
          <pc:docMk/>
          <pc:sldMk cId="2584399720" sldId="2575"/>
        </pc:sldMkLst>
        <pc:graphicFrameChg chg="mod modGraphic">
          <ac:chgData name="Saar Deleu" userId="S::saar.deleu@katholiekonderwijs.vlaanderen::5a9477cf-1426-4451-b57d-da48280c7926" providerId="AD" clId="Web-{A62B2978-942B-C0AC-F151-DDB22CFD0F2C}" dt="2025-02-26T21:24:40.196" v="1"/>
          <ac:graphicFrameMkLst>
            <pc:docMk/>
            <pc:sldMk cId="2584399720" sldId="2575"/>
            <ac:graphicFrameMk id="4" creationId="{B67C1BD2-8381-B1A2-2889-5E0F93B9D938}"/>
          </ac:graphicFrameMkLst>
        </pc:graphicFrameChg>
      </pc:sldChg>
      <pc:sldChg chg="modSp">
        <pc:chgData name="Saar Deleu" userId="S::saar.deleu@katholiekonderwijs.vlaanderen::5a9477cf-1426-4451-b57d-da48280c7926" providerId="AD" clId="Web-{A62B2978-942B-C0AC-F151-DDB22CFD0F2C}" dt="2025-02-26T21:28:52.827" v="14" actId="20577"/>
        <pc:sldMkLst>
          <pc:docMk/>
          <pc:sldMk cId="1304896663" sldId="2647"/>
        </pc:sldMkLst>
        <pc:spChg chg="mod">
          <ac:chgData name="Saar Deleu" userId="S::saar.deleu@katholiekonderwijs.vlaanderen::5a9477cf-1426-4451-b57d-da48280c7926" providerId="AD" clId="Web-{A62B2978-942B-C0AC-F151-DDB22CFD0F2C}" dt="2025-02-26T21:28:52.827" v="14" actId="20577"/>
          <ac:spMkLst>
            <pc:docMk/>
            <pc:sldMk cId="1304896663" sldId="2647"/>
            <ac:spMk id="2" creationId="{09EFC506-C10C-0468-DB7D-DDC7F3F81D77}"/>
          </ac:spMkLst>
        </pc:spChg>
        <pc:spChg chg="mod">
          <ac:chgData name="Saar Deleu" userId="S::saar.deleu@katholiekonderwijs.vlaanderen::5a9477cf-1426-4451-b57d-da48280c7926" providerId="AD" clId="Web-{A62B2978-942B-C0AC-F151-DDB22CFD0F2C}" dt="2025-02-26T21:28:28.170" v="12" actId="20577"/>
          <ac:spMkLst>
            <pc:docMk/>
            <pc:sldMk cId="1304896663" sldId="2647"/>
            <ac:spMk id="3" creationId="{0EA34A4F-952D-638D-8E57-BB0F829C9299}"/>
          </ac:spMkLst>
        </pc:spChg>
      </pc:sldChg>
      <pc:sldChg chg="modSp">
        <pc:chgData name="Saar Deleu" userId="S::saar.deleu@katholiekonderwijs.vlaanderen::5a9477cf-1426-4451-b57d-da48280c7926" providerId="AD" clId="Web-{A62B2978-942B-C0AC-F151-DDB22CFD0F2C}" dt="2025-02-26T21:25:30.353" v="3"/>
        <pc:sldMkLst>
          <pc:docMk/>
          <pc:sldMk cId="3659139596" sldId="2648"/>
        </pc:sldMkLst>
        <pc:graphicFrameChg chg="mod modGraphic">
          <ac:chgData name="Saar Deleu" userId="S::saar.deleu@katholiekonderwijs.vlaanderen::5a9477cf-1426-4451-b57d-da48280c7926" providerId="AD" clId="Web-{A62B2978-942B-C0AC-F151-DDB22CFD0F2C}" dt="2025-02-26T21:25:30.353" v="3"/>
          <ac:graphicFrameMkLst>
            <pc:docMk/>
            <pc:sldMk cId="3659139596" sldId="2648"/>
            <ac:graphicFrameMk id="4" creationId="{B67C1BD2-8381-B1A2-2889-5E0F93B9D938}"/>
          </ac:graphicFrameMkLst>
        </pc:graphicFrameChg>
      </pc:sldChg>
      <pc:sldChg chg="modSp">
        <pc:chgData name="Saar Deleu" userId="S::saar.deleu@katholiekonderwijs.vlaanderen::5a9477cf-1426-4451-b57d-da48280c7926" providerId="AD" clId="Web-{A62B2978-942B-C0AC-F151-DDB22CFD0F2C}" dt="2025-02-26T21:26:01.198" v="7"/>
        <pc:sldMkLst>
          <pc:docMk/>
          <pc:sldMk cId="3698378448" sldId="2649"/>
        </pc:sldMkLst>
        <pc:graphicFrameChg chg="mod modGraphic">
          <ac:chgData name="Saar Deleu" userId="S::saar.deleu@katholiekonderwijs.vlaanderen::5a9477cf-1426-4451-b57d-da48280c7926" providerId="AD" clId="Web-{A62B2978-942B-C0AC-F151-DDB22CFD0F2C}" dt="2025-02-26T21:26:01.198" v="7"/>
          <ac:graphicFrameMkLst>
            <pc:docMk/>
            <pc:sldMk cId="3698378448" sldId="2649"/>
            <ac:graphicFrameMk id="4" creationId="{41E044E5-A4CD-AFF0-FFF1-902C7C95D1C9}"/>
          </ac:graphicFrameMkLst>
        </pc:graphicFrameChg>
      </pc:sldChg>
      <pc:sldChg chg="modSp">
        <pc:chgData name="Saar Deleu" userId="S::saar.deleu@katholiekonderwijs.vlaanderen::5a9477cf-1426-4451-b57d-da48280c7926" providerId="AD" clId="Web-{A62B2978-942B-C0AC-F151-DDB22CFD0F2C}" dt="2025-02-26T21:31:22.210" v="24"/>
        <pc:sldMkLst>
          <pc:docMk/>
          <pc:sldMk cId="4193666585" sldId="2656"/>
        </pc:sldMkLst>
        <pc:graphicFrameChg chg="mod modGraphic">
          <ac:chgData name="Saar Deleu" userId="S::saar.deleu@katholiekonderwijs.vlaanderen::5a9477cf-1426-4451-b57d-da48280c7926" providerId="AD" clId="Web-{A62B2978-942B-C0AC-F151-DDB22CFD0F2C}" dt="2025-02-26T21:31:22.210" v="24"/>
          <ac:graphicFrameMkLst>
            <pc:docMk/>
            <pc:sldMk cId="4193666585" sldId="2656"/>
            <ac:graphicFrameMk id="4" creationId="{3E3A8BB9-7028-0287-3078-DA05D42BC871}"/>
          </ac:graphicFrameMkLst>
        </pc:graphicFrameChg>
      </pc:sldChg>
      <pc:sldChg chg="modSp">
        <pc:chgData name="Saar Deleu" userId="S::saar.deleu@katholiekonderwijs.vlaanderen::5a9477cf-1426-4451-b57d-da48280c7926" providerId="AD" clId="Web-{A62B2978-942B-C0AC-F151-DDB22CFD0F2C}" dt="2025-02-26T21:31:07.225" v="16" actId="20577"/>
        <pc:sldMkLst>
          <pc:docMk/>
          <pc:sldMk cId="3062080055" sldId="2658"/>
        </pc:sldMkLst>
        <pc:spChg chg="mod">
          <ac:chgData name="Saar Deleu" userId="S::saar.deleu@katholiekonderwijs.vlaanderen::5a9477cf-1426-4451-b57d-da48280c7926" providerId="AD" clId="Web-{A62B2978-942B-C0AC-F151-DDB22CFD0F2C}" dt="2025-02-26T21:31:07.225" v="16" actId="20577"/>
          <ac:spMkLst>
            <pc:docMk/>
            <pc:sldMk cId="3062080055" sldId="2658"/>
            <ac:spMk id="5" creationId="{DB3C65D0-5780-EA69-3953-EC453B12F313}"/>
          </ac:spMkLst>
        </pc:spChg>
      </pc:sldChg>
      <pc:sldChg chg="modSp">
        <pc:chgData name="Saar Deleu" userId="S::saar.deleu@katholiekonderwijs.vlaanderen::5a9477cf-1426-4451-b57d-da48280c7926" providerId="AD" clId="Web-{A62B2978-942B-C0AC-F151-DDB22CFD0F2C}" dt="2025-02-26T21:32:10.961" v="26"/>
        <pc:sldMkLst>
          <pc:docMk/>
          <pc:sldMk cId="39854132" sldId="2660"/>
        </pc:sldMkLst>
        <pc:graphicFrameChg chg="mod modGraphic">
          <ac:chgData name="Saar Deleu" userId="S::saar.deleu@katholiekonderwijs.vlaanderen::5a9477cf-1426-4451-b57d-da48280c7926" providerId="AD" clId="Web-{A62B2978-942B-C0AC-F151-DDB22CFD0F2C}" dt="2025-02-26T21:32:10.961" v="26"/>
          <ac:graphicFrameMkLst>
            <pc:docMk/>
            <pc:sldMk cId="39854132" sldId="2660"/>
            <ac:graphicFrameMk id="4" creationId="{B70BB65F-6487-E212-365D-168FBEF7F3C3}"/>
          </ac:graphicFrameMkLst>
        </pc:graphicFrameChg>
      </pc:sldChg>
      <pc:sldChg chg="modSp">
        <pc:chgData name="Saar Deleu" userId="S::saar.deleu@katholiekonderwijs.vlaanderen::5a9477cf-1426-4451-b57d-da48280c7926" providerId="AD" clId="Web-{A62B2978-942B-C0AC-F151-DDB22CFD0F2C}" dt="2025-02-26T21:27:01.574" v="9" actId="20577"/>
        <pc:sldMkLst>
          <pc:docMk/>
          <pc:sldMk cId="2272104035" sldId="2664"/>
        </pc:sldMkLst>
        <pc:spChg chg="mod">
          <ac:chgData name="Saar Deleu" userId="S::saar.deleu@katholiekonderwijs.vlaanderen::5a9477cf-1426-4451-b57d-da48280c7926" providerId="AD" clId="Web-{A62B2978-942B-C0AC-F151-DDB22CFD0F2C}" dt="2025-02-26T21:27:01.574" v="9" actId="20577"/>
          <ac:spMkLst>
            <pc:docMk/>
            <pc:sldMk cId="2272104035" sldId="2664"/>
            <ac:spMk id="5" creationId="{EC4AD8AD-F246-4D07-CAC3-102E140EFA60}"/>
          </ac:spMkLst>
        </pc:spChg>
      </pc:sldChg>
    </pc:docChg>
  </pc:docChgLst>
  <pc:docChgLst>
    <pc:chgData name="Saar Deleu" userId="S::saar.deleu@katholiekonderwijs.vlaanderen::5a9477cf-1426-4451-b57d-da48280c7926" providerId="AD" clId="Web-{317CACEB-689E-134E-A82A-B2CB925218C1}"/>
    <pc:docChg chg="modSld">
      <pc:chgData name="Saar Deleu" userId="S::saar.deleu@katholiekonderwijs.vlaanderen::5a9477cf-1426-4451-b57d-da48280c7926" providerId="AD" clId="Web-{317CACEB-689E-134E-A82A-B2CB925218C1}" dt="2025-02-26T21:22:29.313" v="189"/>
      <pc:docMkLst>
        <pc:docMk/>
      </pc:docMkLst>
      <pc:sldChg chg="modSp">
        <pc:chgData name="Saar Deleu" userId="S::saar.deleu@katholiekonderwijs.vlaanderen::5a9477cf-1426-4451-b57d-da48280c7926" providerId="AD" clId="Web-{317CACEB-689E-134E-A82A-B2CB925218C1}" dt="2025-02-26T21:20:40.201" v="3"/>
        <pc:sldMkLst>
          <pc:docMk/>
          <pc:sldMk cId="1039403597" sldId="2617"/>
        </pc:sldMkLst>
        <pc:graphicFrameChg chg="mod modGraphic">
          <ac:chgData name="Saar Deleu" userId="S::saar.deleu@katholiekonderwijs.vlaanderen::5a9477cf-1426-4451-b57d-da48280c7926" providerId="AD" clId="Web-{317CACEB-689E-134E-A82A-B2CB925218C1}" dt="2025-02-26T21:20:40.201" v="3"/>
          <ac:graphicFrameMkLst>
            <pc:docMk/>
            <pc:sldMk cId="1039403597" sldId="2617"/>
            <ac:graphicFrameMk id="4" creationId="{688B5F01-9400-22EB-9962-21523BBC0AD4}"/>
          </ac:graphicFrameMkLst>
        </pc:graphicFrameChg>
      </pc:sldChg>
      <pc:sldChg chg="modSp">
        <pc:chgData name="Saar Deleu" userId="S::saar.deleu@katholiekonderwijs.vlaanderen::5a9477cf-1426-4451-b57d-da48280c7926" providerId="AD" clId="Web-{317CACEB-689E-134E-A82A-B2CB925218C1}" dt="2025-02-26T21:22:29.313" v="189"/>
        <pc:sldMkLst>
          <pc:docMk/>
          <pc:sldMk cId="493747511" sldId="2623"/>
        </pc:sldMkLst>
        <pc:graphicFrameChg chg="mod modGraphic">
          <ac:chgData name="Saar Deleu" userId="S::saar.deleu@katholiekonderwijs.vlaanderen::5a9477cf-1426-4451-b57d-da48280c7926" providerId="AD" clId="Web-{317CACEB-689E-134E-A82A-B2CB925218C1}" dt="2025-02-26T21:22:29.313" v="189"/>
          <ac:graphicFrameMkLst>
            <pc:docMk/>
            <pc:sldMk cId="493747511" sldId="2623"/>
            <ac:graphicFrameMk id="4" creationId="{B67C1BD2-8381-B1A2-2889-5E0F93B9D938}"/>
          </ac:graphicFrameMkLst>
        </pc:graphicFrameChg>
      </pc:sldChg>
    </pc:docChg>
  </pc:docChgLst>
  <pc:docChgLst>
    <pc:chgData name="Jolien Dewaegeneere" userId="S::jolien.dewaegeneere@katholiekonderwijs.vlaanderen::b6b98d41-caaf-4ddf-b1f5-0fd4faf428cf" providerId="AD" clId="Web-{09B6E8C0-C303-BC4F-2BC4-55CC3941C0BD}"/>
    <pc:docChg chg="modSld">
      <pc:chgData name="Jolien Dewaegeneere" userId="S::jolien.dewaegeneere@katholiekonderwijs.vlaanderen::b6b98d41-caaf-4ddf-b1f5-0fd4faf428cf" providerId="AD" clId="Web-{09B6E8C0-C303-BC4F-2BC4-55CC3941C0BD}" dt="2025-01-24T09:31:48.703" v="707" actId="1076"/>
      <pc:docMkLst>
        <pc:docMk/>
      </pc:docMkLst>
      <pc:sldChg chg="modSp">
        <pc:chgData name="Jolien Dewaegeneere" userId="S::jolien.dewaegeneere@katholiekonderwijs.vlaanderen::b6b98d41-caaf-4ddf-b1f5-0fd4faf428cf" providerId="AD" clId="Web-{09B6E8C0-C303-BC4F-2BC4-55CC3941C0BD}" dt="2025-01-24T09:06:31.398" v="5" actId="20577"/>
        <pc:sldMkLst>
          <pc:docMk/>
          <pc:sldMk cId="3259767730" sldId="257"/>
        </pc:sldMkLst>
        <pc:spChg chg="mod">
          <ac:chgData name="Jolien Dewaegeneere" userId="S::jolien.dewaegeneere@katholiekonderwijs.vlaanderen::b6b98d41-caaf-4ddf-b1f5-0fd4faf428cf" providerId="AD" clId="Web-{09B6E8C0-C303-BC4F-2BC4-55CC3941C0BD}" dt="2025-01-24T09:06:31.398" v="5" actId="20577"/>
          <ac:spMkLst>
            <pc:docMk/>
            <pc:sldMk cId="3259767730" sldId="257"/>
            <ac:spMk id="6" creationId="{1435E2D8-25CE-4D95-42F7-2B3BEDF74385}"/>
          </ac:spMkLst>
        </pc:spChg>
      </pc:sldChg>
      <pc:sldChg chg="modSp">
        <pc:chgData name="Jolien Dewaegeneere" userId="S::jolien.dewaegeneere@katholiekonderwijs.vlaanderen::b6b98d41-caaf-4ddf-b1f5-0fd4faf428cf" providerId="AD" clId="Web-{09B6E8C0-C303-BC4F-2BC4-55CC3941C0BD}" dt="2025-01-24T09:09:43.171" v="112" actId="20577"/>
        <pc:sldMkLst>
          <pc:docMk/>
          <pc:sldMk cId="2506916502" sldId="263"/>
        </pc:sldMkLst>
        <pc:spChg chg="mod">
          <ac:chgData name="Jolien Dewaegeneere" userId="S::jolien.dewaegeneere@katholiekonderwijs.vlaanderen::b6b98d41-caaf-4ddf-b1f5-0fd4faf428cf" providerId="AD" clId="Web-{09B6E8C0-C303-BC4F-2BC4-55CC3941C0BD}" dt="2025-01-24T09:06:58.993" v="18" actId="20577"/>
          <ac:spMkLst>
            <pc:docMk/>
            <pc:sldMk cId="2506916502" sldId="263"/>
            <ac:spMk id="3" creationId="{56449C31-B2A1-50BD-F849-0B7A11DC2B5B}"/>
          </ac:spMkLst>
        </pc:spChg>
        <pc:spChg chg="mod">
          <ac:chgData name="Jolien Dewaegeneere" userId="S::jolien.dewaegeneere@katholiekonderwijs.vlaanderen::b6b98d41-caaf-4ddf-b1f5-0fd4faf428cf" providerId="AD" clId="Web-{09B6E8C0-C303-BC4F-2BC4-55CC3941C0BD}" dt="2025-01-24T09:09:43.171" v="112" actId="20577"/>
          <ac:spMkLst>
            <pc:docMk/>
            <pc:sldMk cId="2506916502" sldId="263"/>
            <ac:spMk id="5" creationId="{4725D6FB-66C0-F944-C4C1-FBCBE61E0090}"/>
          </ac:spMkLst>
        </pc:spChg>
      </pc:sldChg>
      <pc:sldChg chg="modSp">
        <pc:chgData name="Jolien Dewaegeneere" userId="S::jolien.dewaegeneere@katholiekonderwijs.vlaanderen::b6b98d41-caaf-4ddf-b1f5-0fd4faf428cf" providerId="AD" clId="Web-{09B6E8C0-C303-BC4F-2BC4-55CC3941C0BD}" dt="2025-01-24T09:06:55.649" v="16" actId="20577"/>
        <pc:sldMkLst>
          <pc:docMk/>
          <pc:sldMk cId="4198561225" sldId="277"/>
        </pc:sldMkLst>
        <pc:spChg chg="mod">
          <ac:chgData name="Jolien Dewaegeneere" userId="S::jolien.dewaegeneere@katholiekonderwijs.vlaanderen::b6b98d41-caaf-4ddf-b1f5-0fd4faf428cf" providerId="AD" clId="Web-{09B6E8C0-C303-BC4F-2BC4-55CC3941C0BD}" dt="2025-01-24T09:06:55.649" v="16" actId="20577"/>
          <ac:spMkLst>
            <pc:docMk/>
            <pc:sldMk cId="4198561225" sldId="277"/>
            <ac:spMk id="4" creationId="{18F9CAA7-4574-3B90-D752-4BE888FBA010}"/>
          </ac:spMkLst>
        </pc:spChg>
      </pc:sldChg>
      <pc:sldChg chg="modSp">
        <pc:chgData name="Jolien Dewaegeneere" userId="S::jolien.dewaegeneere@katholiekonderwijs.vlaanderen::b6b98d41-caaf-4ddf-b1f5-0fd4faf428cf" providerId="AD" clId="Web-{09B6E8C0-C303-BC4F-2BC4-55CC3941C0BD}" dt="2025-01-24T09:10:29.688" v="191" actId="20577"/>
        <pc:sldMkLst>
          <pc:docMk/>
          <pc:sldMk cId="3455119626" sldId="280"/>
        </pc:sldMkLst>
      </pc:sldChg>
      <pc:sldChg chg="modSp">
        <pc:chgData name="Jolien Dewaegeneere" userId="S::jolien.dewaegeneere@katholiekonderwijs.vlaanderen::b6b98d41-caaf-4ddf-b1f5-0fd4faf428cf" providerId="AD" clId="Web-{09B6E8C0-C303-BC4F-2BC4-55CC3941C0BD}" dt="2025-01-24T09:17:13.124" v="460"/>
        <pc:sldMkLst>
          <pc:docMk/>
          <pc:sldMk cId="4022937943" sldId="2564"/>
        </pc:sldMkLst>
        <pc:graphicFrameChg chg="mod modGraphic">
          <ac:chgData name="Jolien Dewaegeneere" userId="S::jolien.dewaegeneere@katholiekonderwijs.vlaanderen::b6b98d41-caaf-4ddf-b1f5-0fd4faf428cf" providerId="AD" clId="Web-{09B6E8C0-C303-BC4F-2BC4-55CC3941C0BD}" dt="2025-01-24T09:17:13.124" v="460"/>
          <ac:graphicFrameMkLst>
            <pc:docMk/>
            <pc:sldMk cId="4022937943" sldId="2564"/>
            <ac:graphicFrameMk id="4" creationId="{4FD655F1-10C7-74BB-8DA9-9DD53BF3D363}"/>
          </ac:graphicFrameMkLst>
        </pc:graphicFrameChg>
      </pc:sldChg>
    </pc:docChg>
  </pc:docChgLst>
  <pc:docChgLst>
    <pc:chgData name="Jolien Dewaegeneere" userId="S::jolien.dewaegeneere@katholiekonderwijs.vlaanderen::b6b98d41-caaf-4ddf-b1f5-0fd4faf428cf" providerId="AD" clId="Web-{54806A66-1477-0C61-27A0-37654BDE1A6F}"/>
    <pc:docChg chg="addSld delSld modSld sldOrd">
      <pc:chgData name="Jolien Dewaegeneere" userId="S::jolien.dewaegeneere@katholiekonderwijs.vlaanderen::b6b98d41-caaf-4ddf-b1f5-0fd4faf428cf" providerId="AD" clId="Web-{54806A66-1477-0C61-27A0-37654BDE1A6F}" dt="2025-02-25T14:00:19.655" v="3432"/>
      <pc:docMkLst>
        <pc:docMk/>
      </pc:docMkLst>
      <pc:sldChg chg="addSp delSp modSp">
        <pc:chgData name="Jolien Dewaegeneere" userId="S::jolien.dewaegeneere@katholiekonderwijs.vlaanderen::b6b98d41-caaf-4ddf-b1f5-0fd4faf428cf" providerId="AD" clId="Web-{54806A66-1477-0C61-27A0-37654BDE1A6F}" dt="2025-02-25T13:31:49.685" v="2267" actId="1076"/>
        <pc:sldMkLst>
          <pc:docMk/>
          <pc:sldMk cId="2940732215" sldId="2625"/>
        </pc:sldMkLst>
        <pc:spChg chg="add del mod">
          <ac:chgData name="Jolien Dewaegeneere" userId="S::jolien.dewaegeneere@katholiekonderwijs.vlaanderen::b6b98d41-caaf-4ddf-b1f5-0fd4faf428cf" providerId="AD" clId="Web-{54806A66-1477-0C61-27A0-37654BDE1A6F}" dt="2025-02-25T13:31:49.685" v="2267" actId="1076"/>
          <ac:spMkLst>
            <pc:docMk/>
            <pc:sldMk cId="2940732215" sldId="2625"/>
            <ac:spMk id="3" creationId="{AB6BBFEA-6795-03CD-08BD-E4445AA8021A}"/>
          </ac:spMkLst>
        </pc:spChg>
        <pc:spChg chg="mod">
          <ac:chgData name="Jolien Dewaegeneere" userId="S::jolien.dewaegeneere@katholiekonderwijs.vlaanderen::b6b98d41-caaf-4ddf-b1f5-0fd4faf428cf" providerId="AD" clId="Web-{54806A66-1477-0C61-27A0-37654BDE1A6F}" dt="2025-02-25T13:31:37.169" v="2256" actId="20577"/>
          <ac:spMkLst>
            <pc:docMk/>
            <pc:sldMk cId="2940732215" sldId="2625"/>
            <ac:spMk id="5" creationId="{005E0F0C-1534-4991-06D7-BE32EF2C0F87}"/>
          </ac:spMkLst>
        </pc:spChg>
        <pc:picChg chg="add mod">
          <ac:chgData name="Jolien Dewaegeneere" userId="S::jolien.dewaegeneere@katholiekonderwijs.vlaanderen::b6b98d41-caaf-4ddf-b1f5-0fd4faf428cf" providerId="AD" clId="Web-{54806A66-1477-0C61-27A0-37654BDE1A6F}" dt="2025-02-25T13:31:16.543" v="2235" actId="1076"/>
          <ac:picMkLst>
            <pc:docMk/>
            <pc:sldMk cId="2940732215" sldId="2625"/>
            <ac:picMk id="2" creationId="{87DE1AAB-5A22-21E2-915B-9A248A4019DB}"/>
          </ac:picMkLst>
        </pc:picChg>
      </pc:sldChg>
      <pc:sldChg chg="del">
        <pc:chgData name="Jolien Dewaegeneere" userId="S::jolien.dewaegeneere@katholiekonderwijs.vlaanderen::b6b98d41-caaf-4ddf-b1f5-0fd4faf428cf" providerId="AD" clId="Web-{54806A66-1477-0C61-27A0-37654BDE1A6F}" dt="2025-02-25T13:53:21.530" v="3138"/>
        <pc:sldMkLst>
          <pc:docMk/>
          <pc:sldMk cId="517951032" sldId="2626"/>
        </pc:sldMkLst>
      </pc:sldChg>
      <pc:sldChg chg="del">
        <pc:chgData name="Jolien Dewaegeneere" userId="S::jolien.dewaegeneere@katholiekonderwijs.vlaanderen::b6b98d41-caaf-4ddf-b1f5-0fd4faf428cf" providerId="AD" clId="Web-{54806A66-1477-0C61-27A0-37654BDE1A6F}" dt="2025-02-25T13:53:20.108" v="3137"/>
        <pc:sldMkLst>
          <pc:docMk/>
          <pc:sldMk cId="3919583789" sldId="2627"/>
        </pc:sldMkLst>
      </pc:sldChg>
      <pc:sldChg chg="del">
        <pc:chgData name="Jolien Dewaegeneere" userId="S::jolien.dewaegeneere@katholiekonderwijs.vlaanderen::b6b98d41-caaf-4ddf-b1f5-0fd4faf428cf" providerId="AD" clId="Web-{54806A66-1477-0C61-27A0-37654BDE1A6F}" dt="2025-02-25T13:53:25.764" v="3141"/>
        <pc:sldMkLst>
          <pc:docMk/>
          <pc:sldMk cId="2494698337" sldId="2629"/>
        </pc:sldMkLst>
      </pc:sldChg>
      <pc:sldChg chg="del">
        <pc:chgData name="Jolien Dewaegeneere" userId="S::jolien.dewaegeneere@katholiekonderwijs.vlaanderen::b6b98d41-caaf-4ddf-b1f5-0fd4faf428cf" providerId="AD" clId="Web-{54806A66-1477-0C61-27A0-37654BDE1A6F}" dt="2025-02-25T13:53:24.389" v="3140"/>
        <pc:sldMkLst>
          <pc:docMk/>
          <pc:sldMk cId="2559855038" sldId="2630"/>
        </pc:sldMkLst>
      </pc:sldChg>
      <pc:sldChg chg="del">
        <pc:chgData name="Jolien Dewaegeneere" userId="S::jolien.dewaegeneere@katholiekonderwijs.vlaanderen::b6b98d41-caaf-4ddf-b1f5-0fd4faf428cf" providerId="AD" clId="Web-{54806A66-1477-0C61-27A0-37654BDE1A6F}" dt="2025-02-25T13:53:24.077" v="3139"/>
        <pc:sldMkLst>
          <pc:docMk/>
          <pc:sldMk cId="3822615752" sldId="2631"/>
        </pc:sldMkLst>
      </pc:sldChg>
      <pc:sldChg chg="addSp modSp">
        <pc:chgData name="Jolien Dewaegeneere" userId="S::jolien.dewaegeneere@katholiekonderwijs.vlaanderen::b6b98d41-caaf-4ddf-b1f5-0fd4faf428cf" providerId="AD" clId="Web-{54806A66-1477-0C61-27A0-37654BDE1A6F}" dt="2025-02-25T13:54:06.969" v="3149" actId="1076"/>
        <pc:sldMkLst>
          <pc:docMk/>
          <pc:sldMk cId="1497449745" sldId="2632"/>
        </pc:sldMkLst>
        <pc:picChg chg="add mod">
          <ac:chgData name="Jolien Dewaegeneere" userId="S::jolien.dewaegeneere@katholiekonderwijs.vlaanderen::b6b98d41-caaf-4ddf-b1f5-0fd4faf428cf" providerId="AD" clId="Web-{54806A66-1477-0C61-27A0-37654BDE1A6F}" dt="2025-02-25T13:54:06.969" v="3149" actId="1076"/>
          <ac:picMkLst>
            <pc:docMk/>
            <pc:sldMk cId="1497449745" sldId="2632"/>
            <ac:picMk id="2" creationId="{4A9107E8-833C-73D5-4E94-3D09CAFB8410}"/>
          </ac:picMkLst>
        </pc:picChg>
      </pc:sldChg>
      <pc:sldChg chg="modSp">
        <pc:chgData name="Jolien Dewaegeneere" userId="S::jolien.dewaegeneere@katholiekonderwijs.vlaanderen::b6b98d41-caaf-4ddf-b1f5-0fd4faf428cf" providerId="AD" clId="Web-{54806A66-1477-0C61-27A0-37654BDE1A6F}" dt="2025-02-25T13:54:32.423" v="3151"/>
        <pc:sldMkLst>
          <pc:docMk/>
          <pc:sldMk cId="2283073623" sldId="2634"/>
        </pc:sldMkLst>
        <pc:graphicFrameChg chg="mod modGraphic">
          <ac:chgData name="Jolien Dewaegeneere" userId="S::jolien.dewaegeneere@katholiekonderwijs.vlaanderen::b6b98d41-caaf-4ddf-b1f5-0fd4faf428cf" providerId="AD" clId="Web-{54806A66-1477-0C61-27A0-37654BDE1A6F}" dt="2025-02-25T13:54:32.423" v="3151"/>
          <ac:graphicFrameMkLst>
            <pc:docMk/>
            <pc:sldMk cId="2283073623" sldId="2634"/>
            <ac:graphicFrameMk id="4" creationId="{2ADC577B-31F0-7233-E9B6-8F78A54E7045}"/>
          </ac:graphicFrameMkLst>
        </pc:graphicFrameChg>
      </pc:sldChg>
      <pc:sldChg chg="del">
        <pc:chgData name="Jolien Dewaegeneere" userId="S::jolien.dewaegeneere@katholiekonderwijs.vlaanderen::b6b98d41-caaf-4ddf-b1f5-0fd4faf428cf" providerId="AD" clId="Web-{54806A66-1477-0C61-27A0-37654BDE1A6F}" dt="2025-02-25T13:53:31.937" v="3142"/>
        <pc:sldMkLst>
          <pc:docMk/>
          <pc:sldMk cId="2439991902" sldId="2635"/>
        </pc:sldMkLst>
      </pc:sldChg>
      <pc:sldChg chg="del">
        <pc:chgData name="Jolien Dewaegeneere" userId="S::jolien.dewaegeneere@katholiekonderwijs.vlaanderen::b6b98d41-caaf-4ddf-b1f5-0fd4faf428cf" providerId="AD" clId="Web-{54806A66-1477-0C61-27A0-37654BDE1A6F}" dt="2025-02-25T13:53:36.093" v="3144"/>
        <pc:sldMkLst>
          <pc:docMk/>
          <pc:sldMk cId="2919331102" sldId="2636"/>
        </pc:sldMkLst>
      </pc:sldChg>
      <pc:sldChg chg="del">
        <pc:chgData name="Jolien Dewaegeneere" userId="S::jolien.dewaegeneere@katholiekonderwijs.vlaanderen::b6b98d41-caaf-4ddf-b1f5-0fd4faf428cf" providerId="AD" clId="Web-{54806A66-1477-0C61-27A0-37654BDE1A6F}" dt="2025-02-25T13:53:33.593" v="3143"/>
        <pc:sldMkLst>
          <pc:docMk/>
          <pc:sldMk cId="3029969394" sldId="2637"/>
        </pc:sldMkLst>
      </pc:sldChg>
      <pc:sldChg chg="modSp">
        <pc:chgData name="Jolien Dewaegeneere" userId="S::jolien.dewaegeneere@katholiekonderwijs.vlaanderen::b6b98d41-caaf-4ddf-b1f5-0fd4faf428cf" providerId="AD" clId="Web-{54806A66-1477-0C61-27A0-37654BDE1A6F}" dt="2025-02-25T13:51:06.541" v="3012"/>
        <pc:sldMkLst>
          <pc:docMk/>
          <pc:sldMk cId="2438551458" sldId="2640"/>
        </pc:sldMkLst>
        <pc:graphicFrameChg chg="mod modGraphic">
          <ac:chgData name="Jolien Dewaegeneere" userId="S::jolien.dewaegeneere@katholiekonderwijs.vlaanderen::b6b98d41-caaf-4ddf-b1f5-0fd4faf428cf" providerId="AD" clId="Web-{54806A66-1477-0C61-27A0-37654BDE1A6F}" dt="2025-02-25T13:51:06.541" v="3012"/>
          <ac:graphicFrameMkLst>
            <pc:docMk/>
            <pc:sldMk cId="2438551458" sldId="2640"/>
            <ac:graphicFrameMk id="4" creationId="{875FEF96-C4A1-B2A7-441C-0152EC47BBB0}"/>
          </ac:graphicFrameMkLst>
        </pc:graphicFrameChg>
      </pc:sldChg>
      <pc:sldChg chg="add del">
        <pc:chgData name="Jolien Dewaegeneere" userId="S::jolien.dewaegeneere@katholiekonderwijs.vlaanderen::b6b98d41-caaf-4ddf-b1f5-0fd4faf428cf" providerId="AD" clId="Web-{54806A66-1477-0C61-27A0-37654BDE1A6F}" dt="2025-02-25T13:35:31.725" v="2297"/>
        <pc:sldMkLst>
          <pc:docMk/>
          <pc:sldMk cId="455205140" sldId="2641"/>
        </pc:sldMkLst>
      </pc:sldChg>
      <pc:sldChg chg="del">
        <pc:chgData name="Jolien Dewaegeneere" userId="S::jolien.dewaegeneere@katholiekonderwijs.vlaanderen::b6b98d41-caaf-4ddf-b1f5-0fd4faf428cf" providerId="AD" clId="Web-{54806A66-1477-0C61-27A0-37654BDE1A6F}" dt="2025-02-25T13:51:29.698" v="3013"/>
        <pc:sldMkLst>
          <pc:docMk/>
          <pc:sldMk cId="1810899141" sldId="2642"/>
        </pc:sldMkLst>
      </pc:sldChg>
      <pc:sldChg chg="del">
        <pc:chgData name="Jolien Dewaegeneere" userId="S::jolien.dewaegeneere@katholiekonderwijs.vlaanderen::b6b98d41-caaf-4ddf-b1f5-0fd4faf428cf" providerId="AD" clId="Web-{54806A66-1477-0C61-27A0-37654BDE1A6F}" dt="2025-02-25T13:35:34.006" v="2298"/>
        <pc:sldMkLst>
          <pc:docMk/>
          <pc:sldMk cId="1852067638" sldId="2643"/>
        </pc:sldMkLst>
      </pc:sldChg>
      <pc:sldChg chg="del">
        <pc:chgData name="Jolien Dewaegeneere" userId="S::jolien.dewaegeneere@katholiekonderwijs.vlaanderen::b6b98d41-caaf-4ddf-b1f5-0fd4faf428cf" providerId="AD" clId="Web-{54806A66-1477-0C61-27A0-37654BDE1A6F}" dt="2025-02-25T13:51:33.870" v="3014"/>
        <pc:sldMkLst>
          <pc:docMk/>
          <pc:sldMk cId="4165566004" sldId="2644"/>
        </pc:sldMkLst>
      </pc:sldChg>
      <pc:sldChg chg="modSp">
        <pc:chgData name="Jolien Dewaegeneere" userId="S::jolien.dewaegeneere@katholiekonderwijs.vlaanderen::b6b98d41-caaf-4ddf-b1f5-0fd4faf428cf" providerId="AD" clId="Web-{54806A66-1477-0C61-27A0-37654BDE1A6F}" dt="2025-02-25T13:58:41.636" v="3343"/>
        <pc:sldMkLst>
          <pc:docMk/>
          <pc:sldMk cId="1988584839" sldId="2645"/>
        </pc:sldMkLst>
        <pc:graphicFrameChg chg="mod modGraphic">
          <ac:chgData name="Jolien Dewaegeneere" userId="S::jolien.dewaegeneere@katholiekonderwijs.vlaanderen::b6b98d41-caaf-4ddf-b1f5-0fd4faf428cf" providerId="AD" clId="Web-{54806A66-1477-0C61-27A0-37654BDE1A6F}" dt="2025-02-25T13:58:41.636" v="3343"/>
          <ac:graphicFrameMkLst>
            <pc:docMk/>
            <pc:sldMk cId="1988584839" sldId="2645"/>
            <ac:graphicFrameMk id="4" creationId="{313B09F3-BCA0-56F5-2693-40F9DD4C787B}"/>
          </ac:graphicFrameMkLst>
        </pc:graphicFrameChg>
      </pc:sldChg>
      <pc:sldChg chg="modSp modCm">
        <pc:chgData name="Jolien Dewaegeneere" userId="S::jolien.dewaegeneere@katholiekonderwijs.vlaanderen::b6b98d41-caaf-4ddf-b1f5-0fd4faf428cf" providerId="AD" clId="Web-{54806A66-1477-0C61-27A0-37654BDE1A6F}" dt="2025-02-25T13:43:57.368" v="2449" actId="20577"/>
        <pc:sldMkLst>
          <pc:docMk/>
          <pc:sldMk cId="3533035127" sldId="2646"/>
        </pc:sldMkLst>
        <pc:spChg chg="mod">
          <ac:chgData name="Jolien Dewaegeneere" userId="S::jolien.dewaegeneere@katholiekonderwijs.vlaanderen::b6b98d41-caaf-4ddf-b1f5-0fd4faf428cf" providerId="AD" clId="Web-{54806A66-1477-0C61-27A0-37654BDE1A6F}" dt="2025-02-25T13:43:57.368" v="2449" actId="20577"/>
          <ac:spMkLst>
            <pc:docMk/>
            <pc:sldMk cId="3533035127" sldId="2646"/>
            <ac:spMk id="5" creationId="{04412D48-CEB0-1E80-A844-C4F8740CBC59}"/>
          </ac:spMkLst>
        </pc:spChg>
        <pc:extLst>
          <p:ext xmlns:p="http://schemas.openxmlformats.org/presentationml/2006/main" uri="{D6D511B9-2390-475A-947B-AFAB55BFBCF1}">
            <pc226:cmChg xmlns:pc226="http://schemas.microsoft.com/office/powerpoint/2022/06/main/command" chg="mod">
              <pc226:chgData name="Jolien Dewaegeneere" userId="S::jolien.dewaegeneere@katholiekonderwijs.vlaanderen::b6b98d41-caaf-4ddf-b1f5-0fd4faf428cf" providerId="AD" clId="Web-{54806A66-1477-0C61-27A0-37654BDE1A6F}" dt="2025-02-25T13:03:50.779" v="1192" actId="20577"/>
              <pc2:cmMkLst xmlns:pc2="http://schemas.microsoft.com/office/powerpoint/2019/9/main/command">
                <pc:docMk/>
                <pc:sldMk cId="3533035127" sldId="2646"/>
                <pc2:cmMk id="{0B9EFE76-77C5-48E1-B72D-DE8009AF4CF5}"/>
              </pc2:cmMkLst>
            </pc226:cmChg>
            <pc226:cmChg xmlns:pc226="http://schemas.microsoft.com/office/powerpoint/2022/06/main/command" chg="mod">
              <pc226:chgData name="Jolien Dewaegeneere" userId="S::jolien.dewaegeneere@katholiekonderwijs.vlaanderen::b6b98d41-caaf-4ddf-b1f5-0fd4faf428cf" providerId="AD" clId="Web-{54806A66-1477-0C61-27A0-37654BDE1A6F}" dt="2025-02-25T13:03:50.779" v="1192" actId="20577"/>
              <pc2:cmMkLst xmlns:pc2="http://schemas.microsoft.com/office/powerpoint/2019/9/main/command">
                <pc:docMk/>
                <pc:sldMk cId="3533035127" sldId="2646"/>
                <pc2:cmMk id="{05187BE3-D54B-4607-8C28-345AC21ACA63}"/>
              </pc2:cmMkLst>
            </pc226:cmChg>
            <pc226:cmChg xmlns:pc226="http://schemas.microsoft.com/office/powerpoint/2022/06/main/command" chg="mod">
              <pc226:chgData name="Jolien Dewaegeneere" userId="S::jolien.dewaegeneere@katholiekonderwijs.vlaanderen::b6b98d41-caaf-4ddf-b1f5-0fd4faf428cf" providerId="AD" clId="Web-{54806A66-1477-0C61-27A0-37654BDE1A6F}" dt="2025-02-25T13:03:50.779" v="1192" actId="20577"/>
              <pc2:cmMkLst xmlns:pc2="http://schemas.microsoft.com/office/powerpoint/2019/9/main/command">
                <pc:docMk/>
                <pc:sldMk cId="3533035127" sldId="2646"/>
                <pc2:cmMk id="{1974E6F5-C27B-411C-853B-BDA766BA4EA1}"/>
              </pc2:cmMkLst>
            </pc226:cmChg>
          </p:ext>
        </pc:extLst>
      </pc:sldChg>
      <pc:sldChg chg="modSp del">
        <pc:chgData name="Jolien Dewaegeneere" userId="S::jolien.dewaegeneere@katholiekonderwijs.vlaanderen::b6b98d41-caaf-4ddf-b1f5-0fd4faf428cf" providerId="AD" clId="Web-{54806A66-1477-0C61-27A0-37654BDE1A6F}" dt="2025-02-25T13:52:46.060" v="3136"/>
        <pc:sldMkLst>
          <pc:docMk/>
          <pc:sldMk cId="2295928957" sldId="2653"/>
        </pc:sldMkLst>
      </pc:sldChg>
      <pc:sldChg chg="modSp add ord replId modCm">
        <pc:chgData name="Jolien Dewaegeneere" userId="S::jolien.dewaegeneere@katholiekonderwijs.vlaanderen::b6b98d41-caaf-4ddf-b1f5-0fd4faf428cf" providerId="AD" clId="Web-{54806A66-1477-0C61-27A0-37654BDE1A6F}" dt="2025-02-25T13:06:33.941" v="1377"/>
        <pc:sldMkLst>
          <pc:docMk/>
          <pc:sldMk cId="740280361" sldId="2654"/>
        </pc:sldMkLst>
        <pc:graphicFrameChg chg="mod modGraphic">
          <ac:chgData name="Jolien Dewaegeneere" userId="S::jolien.dewaegeneere@katholiekonderwijs.vlaanderen::b6b98d41-caaf-4ddf-b1f5-0fd4faf428cf" providerId="AD" clId="Web-{54806A66-1477-0C61-27A0-37654BDE1A6F}" dt="2025-02-25T13:06:33.941" v="1377"/>
          <ac:graphicFrameMkLst>
            <pc:docMk/>
            <pc:sldMk cId="740280361" sldId="2654"/>
            <ac:graphicFrameMk id="4" creationId="{E2A1354D-0E48-8930-3A71-FFD33057D5B3}"/>
          </ac:graphicFrameMkLst>
        </pc:graphicFrameChg>
        <pc:extLst>
          <p:ext xmlns:p="http://schemas.openxmlformats.org/presentationml/2006/main" uri="{D6D511B9-2390-475A-947B-AFAB55BFBCF1}">
            <pc226:cmChg xmlns:pc226="http://schemas.microsoft.com/office/powerpoint/2022/06/main/command" chg="mod">
              <pc226:chgData name="Jolien Dewaegeneere" userId="S::jolien.dewaegeneere@katholiekonderwijs.vlaanderen::b6b98d41-caaf-4ddf-b1f5-0fd4faf428cf" providerId="AD" clId="Web-{54806A66-1477-0C61-27A0-37654BDE1A6F}" dt="2025-02-25T13:06:33.926" v="1376"/>
              <pc2:cmMkLst xmlns:pc2="http://schemas.microsoft.com/office/powerpoint/2019/9/main/command">
                <pc:docMk/>
                <pc:sldMk cId="740280361" sldId="2654"/>
                <pc2:cmMk id="{0F21F5D3-CA30-4A5E-BD50-E7D132CD2B31}"/>
              </pc2:cmMkLst>
            </pc226:cmChg>
          </p:ext>
        </pc:extLst>
      </pc:sldChg>
      <pc:sldChg chg="modSp add replId">
        <pc:chgData name="Jolien Dewaegeneere" userId="S::jolien.dewaegeneere@katholiekonderwijs.vlaanderen::b6b98d41-caaf-4ddf-b1f5-0fd4faf428cf" providerId="AD" clId="Web-{54806A66-1477-0C61-27A0-37654BDE1A6F}" dt="2025-02-25T13:44:18.322" v="2454" actId="20577"/>
        <pc:sldMkLst>
          <pc:docMk/>
          <pc:sldMk cId="2420999269" sldId="2655"/>
        </pc:sldMkLst>
        <pc:spChg chg="mod">
          <ac:chgData name="Jolien Dewaegeneere" userId="S::jolien.dewaegeneere@katholiekonderwijs.vlaanderen::b6b98d41-caaf-4ddf-b1f5-0fd4faf428cf" providerId="AD" clId="Web-{54806A66-1477-0C61-27A0-37654BDE1A6F}" dt="2025-02-25T13:44:18.322" v="2454" actId="20577"/>
          <ac:spMkLst>
            <pc:docMk/>
            <pc:sldMk cId="2420999269" sldId="2655"/>
            <ac:spMk id="5" creationId="{7C1CE175-1A6B-2312-1875-A9001D4B391D}"/>
          </ac:spMkLst>
        </pc:spChg>
      </pc:sldChg>
      <pc:sldChg chg="modSp add replId">
        <pc:chgData name="Jolien Dewaegeneere" userId="S::jolien.dewaegeneere@katholiekonderwijs.vlaanderen::b6b98d41-caaf-4ddf-b1f5-0fd4faf428cf" providerId="AD" clId="Web-{54806A66-1477-0C61-27A0-37654BDE1A6F}" dt="2025-02-25T13:09:28.885" v="1502"/>
        <pc:sldMkLst>
          <pc:docMk/>
          <pc:sldMk cId="4193666585" sldId="2656"/>
        </pc:sldMkLst>
        <pc:graphicFrameChg chg="mod modGraphic">
          <ac:chgData name="Jolien Dewaegeneere" userId="S::jolien.dewaegeneere@katholiekonderwijs.vlaanderen::b6b98d41-caaf-4ddf-b1f5-0fd4faf428cf" providerId="AD" clId="Web-{54806A66-1477-0C61-27A0-37654BDE1A6F}" dt="2025-02-25T13:09:28.885" v="1502"/>
          <ac:graphicFrameMkLst>
            <pc:docMk/>
            <pc:sldMk cId="4193666585" sldId="2656"/>
            <ac:graphicFrameMk id="4" creationId="{3E3A8BB9-7028-0287-3078-DA05D42BC871}"/>
          </ac:graphicFrameMkLst>
        </pc:graphicFrameChg>
      </pc:sldChg>
      <pc:sldChg chg="modSp add ord replId">
        <pc:chgData name="Jolien Dewaegeneere" userId="S::jolien.dewaegeneere@katholiekonderwijs.vlaanderen::b6b98d41-caaf-4ddf-b1f5-0fd4faf428cf" providerId="AD" clId="Web-{54806A66-1477-0C61-27A0-37654BDE1A6F}" dt="2025-02-25T13:33:03.032" v="2272" actId="20577"/>
        <pc:sldMkLst>
          <pc:docMk/>
          <pc:sldMk cId="2118698366" sldId="2657"/>
        </pc:sldMkLst>
        <pc:spChg chg="mod">
          <ac:chgData name="Jolien Dewaegeneere" userId="S::jolien.dewaegeneere@katholiekonderwijs.vlaanderen::b6b98d41-caaf-4ddf-b1f5-0fd4faf428cf" providerId="AD" clId="Web-{54806A66-1477-0C61-27A0-37654BDE1A6F}" dt="2025-02-25T13:33:03.032" v="2272" actId="20577"/>
          <ac:spMkLst>
            <pc:docMk/>
            <pc:sldMk cId="2118698366" sldId="2657"/>
            <ac:spMk id="5" creationId="{B8CE2A62-0652-FE54-E064-5F071E3A9044}"/>
          </ac:spMkLst>
        </pc:spChg>
      </pc:sldChg>
      <pc:sldChg chg="modSp add replId">
        <pc:chgData name="Jolien Dewaegeneere" userId="S::jolien.dewaegeneere@katholiekonderwijs.vlaanderen::b6b98d41-caaf-4ddf-b1f5-0fd4faf428cf" providerId="AD" clId="Web-{54806A66-1477-0C61-27A0-37654BDE1A6F}" dt="2025-02-25T13:24:40.404" v="2057" actId="20577"/>
        <pc:sldMkLst>
          <pc:docMk/>
          <pc:sldMk cId="3062080055" sldId="2658"/>
        </pc:sldMkLst>
        <pc:spChg chg="mod">
          <ac:chgData name="Jolien Dewaegeneere" userId="S::jolien.dewaegeneere@katholiekonderwijs.vlaanderen::b6b98d41-caaf-4ddf-b1f5-0fd4faf428cf" providerId="AD" clId="Web-{54806A66-1477-0C61-27A0-37654BDE1A6F}" dt="2025-02-25T13:24:40.404" v="2057" actId="20577"/>
          <ac:spMkLst>
            <pc:docMk/>
            <pc:sldMk cId="3062080055" sldId="2658"/>
            <ac:spMk id="5" creationId="{DB3C65D0-5780-EA69-3953-EC453B12F313}"/>
          </ac:spMkLst>
        </pc:spChg>
      </pc:sldChg>
      <pc:sldChg chg="modSp add replId">
        <pc:chgData name="Jolien Dewaegeneere" userId="S::jolien.dewaegeneere@katholiekonderwijs.vlaanderen::b6b98d41-caaf-4ddf-b1f5-0fd4faf428cf" providerId="AD" clId="Web-{54806A66-1477-0C61-27A0-37654BDE1A6F}" dt="2025-02-25T13:48:01.502" v="2575" actId="20577"/>
        <pc:sldMkLst>
          <pc:docMk/>
          <pc:sldMk cId="948871436" sldId="2659"/>
        </pc:sldMkLst>
        <pc:spChg chg="mod">
          <ac:chgData name="Jolien Dewaegeneere" userId="S::jolien.dewaegeneere@katholiekonderwijs.vlaanderen::b6b98d41-caaf-4ddf-b1f5-0fd4faf428cf" providerId="AD" clId="Web-{54806A66-1477-0C61-27A0-37654BDE1A6F}" dt="2025-02-25T13:48:01.502" v="2575" actId="20577"/>
          <ac:spMkLst>
            <pc:docMk/>
            <pc:sldMk cId="948871436" sldId="2659"/>
            <ac:spMk id="5" creationId="{87A75C9D-6C9C-610C-1EB6-3AAF25F079D2}"/>
          </ac:spMkLst>
        </pc:spChg>
      </pc:sldChg>
      <pc:sldChg chg="modSp add del replId">
        <pc:chgData name="Jolien Dewaegeneere" userId="S::jolien.dewaegeneere@katholiekonderwijs.vlaanderen::b6b98d41-caaf-4ddf-b1f5-0fd4faf428cf" providerId="AD" clId="Web-{54806A66-1477-0C61-27A0-37654BDE1A6F}" dt="2025-02-25T13:28:50.788" v="2134"/>
        <pc:sldMkLst>
          <pc:docMk/>
          <pc:sldMk cId="3418602630" sldId="2659"/>
        </pc:sldMkLst>
      </pc:sldChg>
      <pc:sldChg chg="modSp add replId">
        <pc:chgData name="Jolien Dewaegeneere" userId="S::jolien.dewaegeneere@katholiekonderwijs.vlaanderen::b6b98d41-caaf-4ddf-b1f5-0fd4faf428cf" providerId="AD" clId="Web-{54806A66-1477-0C61-27A0-37654BDE1A6F}" dt="2025-02-25T13:52:39.513" v="3135"/>
        <pc:sldMkLst>
          <pc:docMk/>
          <pc:sldMk cId="39854132" sldId="2660"/>
        </pc:sldMkLst>
        <pc:graphicFrameChg chg="mod modGraphic">
          <ac:chgData name="Jolien Dewaegeneere" userId="S::jolien.dewaegeneere@katholiekonderwijs.vlaanderen::b6b98d41-caaf-4ddf-b1f5-0fd4faf428cf" providerId="AD" clId="Web-{54806A66-1477-0C61-27A0-37654BDE1A6F}" dt="2025-02-25T13:52:39.513" v="3135"/>
          <ac:graphicFrameMkLst>
            <pc:docMk/>
            <pc:sldMk cId="39854132" sldId="2660"/>
            <ac:graphicFrameMk id="4" creationId="{B70BB65F-6487-E212-365D-168FBEF7F3C3}"/>
          </ac:graphicFrameMkLst>
        </pc:graphicFrameChg>
      </pc:sldChg>
      <pc:sldChg chg="modSp add">
        <pc:chgData name="Jolien Dewaegeneere" userId="S::jolien.dewaegeneere@katholiekonderwijs.vlaanderen::b6b98d41-caaf-4ddf-b1f5-0fd4faf428cf" providerId="AD" clId="Web-{54806A66-1477-0C61-27A0-37654BDE1A6F}" dt="2025-02-25T14:00:00.045" v="3428" actId="20577"/>
        <pc:sldMkLst>
          <pc:docMk/>
          <pc:sldMk cId="3102750265" sldId="2661"/>
        </pc:sldMkLst>
        <pc:spChg chg="mod">
          <ac:chgData name="Jolien Dewaegeneere" userId="S::jolien.dewaegeneere@katholiekonderwijs.vlaanderen::b6b98d41-caaf-4ddf-b1f5-0fd4faf428cf" providerId="AD" clId="Web-{54806A66-1477-0C61-27A0-37654BDE1A6F}" dt="2025-02-25T14:00:00.045" v="3428" actId="20577"/>
          <ac:spMkLst>
            <pc:docMk/>
            <pc:sldMk cId="3102750265" sldId="2661"/>
            <ac:spMk id="5" creationId="{005E0F0C-1534-4991-06D7-BE32EF2C0F87}"/>
          </ac:spMkLst>
        </pc:spChg>
      </pc:sldChg>
      <pc:sldChg chg="addSp delSp modSp add">
        <pc:chgData name="Jolien Dewaegeneere" userId="S::jolien.dewaegeneere@katholiekonderwijs.vlaanderen::b6b98d41-caaf-4ddf-b1f5-0fd4faf428cf" providerId="AD" clId="Web-{54806A66-1477-0C61-27A0-37654BDE1A6F}" dt="2025-02-25T14:00:19.655" v="3432"/>
        <pc:sldMkLst>
          <pc:docMk/>
          <pc:sldMk cId="268871922" sldId="2662"/>
        </pc:sldMkLst>
        <pc:spChg chg="mod">
          <ac:chgData name="Jolien Dewaegeneere" userId="S::jolien.dewaegeneere@katholiekonderwijs.vlaanderen::b6b98d41-caaf-4ddf-b1f5-0fd4faf428cf" providerId="AD" clId="Web-{54806A66-1477-0C61-27A0-37654BDE1A6F}" dt="2025-02-25T14:00:16.373" v="3430" actId="20577"/>
          <ac:spMkLst>
            <pc:docMk/>
            <pc:sldMk cId="268871922" sldId="2662"/>
            <ac:spMk id="5" creationId="{A54D1136-21F0-C709-3EA4-4A5192385CFD}"/>
          </ac:spMkLst>
        </pc:spChg>
      </pc:sldChg>
    </pc:docChg>
  </pc:docChgLst>
  <pc:docChgLst>
    <pc:chgData name="Saar Deleu" userId="S::saar.deleu@katholiekonderwijs.vlaanderen::5a9477cf-1426-4451-b57d-da48280c7926" providerId="AD" clId="Web-{A90B9D29-218F-277C-6ACD-C25B1A1D0A94}"/>
    <pc:docChg chg="addSld delSld modSld">
      <pc:chgData name="Saar Deleu" userId="S::saar.deleu@katholiekonderwijs.vlaanderen::5a9477cf-1426-4451-b57d-da48280c7926" providerId="AD" clId="Web-{A90B9D29-218F-277C-6ACD-C25B1A1D0A94}" dt="2025-01-28T14:46:20.172" v="24"/>
      <pc:docMkLst>
        <pc:docMk/>
      </pc:docMkLst>
      <pc:sldChg chg="modSp">
        <pc:chgData name="Saar Deleu" userId="S::saar.deleu@katholiekonderwijs.vlaanderen::5a9477cf-1426-4451-b57d-da48280c7926" providerId="AD" clId="Web-{A90B9D29-218F-277C-6ACD-C25B1A1D0A94}" dt="2025-01-28T12:46:25.264" v="7"/>
        <pc:sldMkLst>
          <pc:docMk/>
          <pc:sldMk cId="2690166357" sldId="279"/>
        </pc:sldMkLst>
        <pc:graphicFrameChg chg="mod modGraphic">
          <ac:chgData name="Saar Deleu" userId="S::saar.deleu@katholiekonderwijs.vlaanderen::5a9477cf-1426-4451-b57d-da48280c7926" providerId="AD" clId="Web-{A90B9D29-218F-277C-6ACD-C25B1A1D0A94}" dt="2025-01-28T12:46:25.264" v="7"/>
          <ac:graphicFrameMkLst>
            <pc:docMk/>
            <pc:sldMk cId="2690166357" sldId="279"/>
            <ac:graphicFrameMk id="4" creationId="{4FD655F1-10C7-74BB-8DA9-9DD53BF3D363}"/>
          </ac:graphicFrameMkLst>
        </pc:graphicFrameChg>
      </pc:sldChg>
      <pc:sldChg chg="modSp">
        <pc:chgData name="Saar Deleu" userId="S::saar.deleu@katholiekonderwijs.vlaanderen::5a9477cf-1426-4451-b57d-da48280c7926" providerId="AD" clId="Web-{A90B9D29-218F-277C-6ACD-C25B1A1D0A94}" dt="2025-01-28T12:46:21.404" v="5" actId="20577"/>
        <pc:sldMkLst>
          <pc:docMk/>
          <pc:sldMk cId="3455119626" sldId="280"/>
        </pc:sldMkLst>
        <pc:spChg chg="mod">
          <ac:chgData name="Saar Deleu" userId="S::saar.deleu@katholiekonderwijs.vlaanderen::5a9477cf-1426-4451-b57d-da48280c7926" providerId="AD" clId="Web-{A90B9D29-218F-277C-6ACD-C25B1A1D0A94}" dt="2025-01-28T12:46:21.404" v="5" actId="20577"/>
          <ac:spMkLst>
            <pc:docMk/>
            <pc:sldMk cId="3455119626" sldId="280"/>
            <ac:spMk id="11" creationId="{5789C4BF-5FAE-05D0-3BE2-25F43D1746AE}"/>
          </ac:spMkLst>
        </pc:spChg>
      </pc:sldChg>
      <pc:sldChg chg="modSp">
        <pc:chgData name="Saar Deleu" userId="S::saar.deleu@katholiekonderwijs.vlaanderen::5a9477cf-1426-4451-b57d-da48280c7926" providerId="AD" clId="Web-{A90B9D29-218F-277C-6ACD-C25B1A1D0A94}" dt="2025-01-28T12:44:43.244" v="3" actId="20577"/>
        <pc:sldMkLst>
          <pc:docMk/>
          <pc:sldMk cId="1622494454" sldId="295"/>
        </pc:sldMkLst>
        <pc:spChg chg="mod">
          <ac:chgData name="Saar Deleu" userId="S::saar.deleu@katholiekonderwijs.vlaanderen::5a9477cf-1426-4451-b57d-da48280c7926" providerId="AD" clId="Web-{A90B9D29-218F-277C-6ACD-C25B1A1D0A94}" dt="2025-01-28T12:43:15.273" v="1" actId="20577"/>
          <ac:spMkLst>
            <pc:docMk/>
            <pc:sldMk cId="1622494454" sldId="295"/>
            <ac:spMk id="3" creationId="{A9D12EFA-6208-78DC-EDED-3354512CFB27}"/>
          </ac:spMkLst>
        </pc:spChg>
        <pc:spChg chg="mod">
          <ac:chgData name="Saar Deleu" userId="S::saar.deleu@katholiekonderwijs.vlaanderen::5a9477cf-1426-4451-b57d-da48280c7926" providerId="AD" clId="Web-{A90B9D29-218F-277C-6ACD-C25B1A1D0A94}" dt="2025-01-28T12:44:43.244" v="3" actId="20577"/>
          <ac:spMkLst>
            <pc:docMk/>
            <pc:sldMk cId="1622494454" sldId="295"/>
            <ac:spMk id="11" creationId="{142166DA-4DC3-233D-BEDF-BDB5FB9DC165}"/>
          </ac:spMkLst>
        </pc:spChg>
      </pc:sldChg>
      <pc:sldChg chg="modSp">
        <pc:chgData name="Saar Deleu" userId="S::saar.deleu@katholiekonderwijs.vlaanderen::5a9477cf-1426-4451-b57d-da48280c7926" providerId="AD" clId="Web-{A90B9D29-218F-277C-6ACD-C25B1A1D0A94}" dt="2025-01-28T12:52:40.790" v="9"/>
        <pc:sldMkLst>
          <pc:docMk/>
          <pc:sldMk cId="4022937943" sldId="2564"/>
        </pc:sldMkLst>
        <pc:graphicFrameChg chg="mod modGraphic">
          <ac:chgData name="Saar Deleu" userId="S::saar.deleu@katholiekonderwijs.vlaanderen::5a9477cf-1426-4451-b57d-da48280c7926" providerId="AD" clId="Web-{A90B9D29-218F-277C-6ACD-C25B1A1D0A94}" dt="2025-01-28T12:52:40.790" v="9"/>
          <ac:graphicFrameMkLst>
            <pc:docMk/>
            <pc:sldMk cId="4022937943" sldId="2564"/>
            <ac:graphicFrameMk id="4" creationId="{4FD655F1-10C7-74BB-8DA9-9DD53BF3D363}"/>
          </ac:graphicFrameMkLst>
        </pc:graphicFrameChg>
      </pc:sldChg>
      <pc:sldChg chg="modSp">
        <pc:chgData name="Saar Deleu" userId="S::saar.deleu@katholiekonderwijs.vlaanderen::5a9477cf-1426-4451-b57d-da48280c7926" providerId="AD" clId="Web-{A90B9D29-218F-277C-6ACD-C25B1A1D0A94}" dt="2025-01-28T14:46:05.359" v="20" actId="20577"/>
        <pc:sldMkLst>
          <pc:docMk/>
          <pc:sldMk cId="2430049276" sldId="2568"/>
        </pc:sldMkLst>
        <pc:spChg chg="mod">
          <ac:chgData name="Saar Deleu" userId="S::saar.deleu@katholiekonderwijs.vlaanderen::5a9477cf-1426-4451-b57d-da48280c7926" providerId="AD" clId="Web-{A90B9D29-218F-277C-6ACD-C25B1A1D0A94}" dt="2025-01-28T14:46:05.359" v="20" actId="20577"/>
          <ac:spMkLst>
            <pc:docMk/>
            <pc:sldMk cId="2430049276" sldId="2568"/>
            <ac:spMk id="3" creationId="{A9D12EFA-6208-78DC-EDED-3354512CFB27}"/>
          </ac:spMkLst>
        </pc:spChg>
      </pc:sldChg>
      <pc:sldChg chg="modSp">
        <pc:chgData name="Saar Deleu" userId="S::saar.deleu@katholiekonderwijs.vlaanderen::5a9477cf-1426-4451-b57d-da48280c7926" providerId="AD" clId="Web-{A90B9D29-218F-277C-6ACD-C25B1A1D0A94}" dt="2025-01-28T14:14:52.973" v="11"/>
        <pc:sldMkLst>
          <pc:docMk/>
          <pc:sldMk cId="2584399720" sldId="2575"/>
        </pc:sldMkLst>
        <pc:graphicFrameChg chg="mod modGraphic">
          <ac:chgData name="Saar Deleu" userId="S::saar.deleu@katholiekonderwijs.vlaanderen::5a9477cf-1426-4451-b57d-da48280c7926" providerId="AD" clId="Web-{A90B9D29-218F-277C-6ACD-C25B1A1D0A94}" dt="2025-01-28T14:14:52.973" v="11"/>
          <ac:graphicFrameMkLst>
            <pc:docMk/>
            <pc:sldMk cId="2584399720" sldId="2575"/>
            <ac:graphicFrameMk id="4" creationId="{B67C1BD2-8381-B1A2-2889-5E0F93B9D938}"/>
          </ac:graphicFrameMkLst>
        </pc:graphicFrameChg>
      </pc:sldChg>
      <pc:sldChg chg="del">
        <pc:chgData name="Saar Deleu" userId="S::saar.deleu@katholiekonderwijs.vlaanderen::5a9477cf-1426-4451-b57d-da48280c7926" providerId="AD" clId="Web-{A90B9D29-218F-277C-6ACD-C25B1A1D0A94}" dt="2025-01-28T14:46:10.875" v="22"/>
        <pc:sldMkLst>
          <pc:docMk/>
          <pc:sldMk cId="3200617414" sldId="2593"/>
        </pc:sldMkLst>
      </pc:sldChg>
      <pc:sldChg chg="del">
        <pc:chgData name="Saar Deleu" userId="S::saar.deleu@katholiekonderwijs.vlaanderen::5a9477cf-1426-4451-b57d-da48280c7926" providerId="AD" clId="Web-{A90B9D29-218F-277C-6ACD-C25B1A1D0A94}" dt="2025-01-28T14:46:10.859" v="21"/>
        <pc:sldMkLst>
          <pc:docMk/>
          <pc:sldMk cId="1387221429" sldId="2594"/>
        </pc:sldMkLst>
      </pc:sldChg>
      <pc:sldChg chg="modSp add">
        <pc:chgData name="Saar Deleu" userId="S::saar.deleu@katholiekonderwijs.vlaanderen::5a9477cf-1426-4451-b57d-da48280c7926" providerId="AD" clId="Web-{A90B9D29-218F-277C-6ACD-C25B1A1D0A94}" dt="2025-01-28T14:43:43.573" v="16" actId="20577"/>
        <pc:sldMkLst>
          <pc:docMk/>
          <pc:sldMk cId="1101864995" sldId="2595"/>
        </pc:sldMkLst>
        <pc:spChg chg="mod">
          <ac:chgData name="Saar Deleu" userId="S::saar.deleu@katholiekonderwijs.vlaanderen::5a9477cf-1426-4451-b57d-da48280c7926" providerId="AD" clId="Web-{A90B9D29-218F-277C-6ACD-C25B1A1D0A94}" dt="2025-01-28T14:43:41.417" v="15" actId="20577"/>
          <ac:spMkLst>
            <pc:docMk/>
            <pc:sldMk cId="1101864995" sldId="2595"/>
            <ac:spMk id="3" creationId="{56449C31-B2A1-50BD-F849-0B7A11DC2B5B}"/>
          </ac:spMkLst>
        </pc:spChg>
        <pc:spChg chg="mod">
          <ac:chgData name="Saar Deleu" userId="S::saar.deleu@katholiekonderwijs.vlaanderen::5a9477cf-1426-4451-b57d-da48280c7926" providerId="AD" clId="Web-{A90B9D29-218F-277C-6ACD-C25B1A1D0A94}" dt="2025-01-28T14:43:43.573" v="16" actId="20577"/>
          <ac:spMkLst>
            <pc:docMk/>
            <pc:sldMk cId="1101864995" sldId="2595"/>
            <ac:spMk id="5" creationId="{4725D6FB-66C0-F944-C4C1-FBCBE61E0090}"/>
          </ac:spMkLst>
        </pc:spChg>
      </pc:sldChg>
      <pc:sldChg chg="add">
        <pc:chgData name="Saar Deleu" userId="S::saar.deleu@katholiekonderwijs.vlaanderen::5a9477cf-1426-4451-b57d-da48280c7926" providerId="AD" clId="Web-{A90B9D29-218F-277C-6ACD-C25B1A1D0A94}" dt="2025-01-28T14:46:20.141" v="23"/>
        <pc:sldMkLst>
          <pc:docMk/>
          <pc:sldMk cId="3200617414" sldId="2596"/>
        </pc:sldMkLst>
      </pc:sldChg>
      <pc:sldChg chg="add">
        <pc:chgData name="Saar Deleu" userId="S::saar.deleu@katholiekonderwijs.vlaanderen::5a9477cf-1426-4451-b57d-da48280c7926" providerId="AD" clId="Web-{A90B9D29-218F-277C-6ACD-C25B1A1D0A94}" dt="2025-01-28T14:46:20.172" v="24"/>
        <pc:sldMkLst>
          <pc:docMk/>
          <pc:sldMk cId="1387221429" sldId="2597"/>
        </pc:sldMkLst>
      </pc:sldChg>
    </pc:docChg>
  </pc:docChgLst>
  <pc:docChgLst>
    <pc:chgData name="Saar Deleu" userId="S::saar.deleu@katholiekonderwijs.vlaanderen::5a9477cf-1426-4451-b57d-da48280c7926" providerId="AD" clId="Web-{5F8653ED-AED3-BB4F-50C3-7B26CE190A40}"/>
    <pc:docChg chg="addSld modSld sldOrd">
      <pc:chgData name="Saar Deleu" userId="S::saar.deleu@katholiekonderwijs.vlaanderen::5a9477cf-1426-4451-b57d-da48280c7926" providerId="AD" clId="Web-{5F8653ED-AED3-BB4F-50C3-7B26CE190A40}" dt="2025-01-24T10:04:15.192" v="1011" actId="20577"/>
      <pc:docMkLst>
        <pc:docMk/>
      </pc:docMkLst>
      <pc:sldChg chg="modSp">
        <pc:chgData name="Saar Deleu" userId="S::saar.deleu@katholiekonderwijs.vlaanderen::5a9477cf-1426-4451-b57d-da48280c7926" providerId="AD" clId="Web-{5F8653ED-AED3-BB4F-50C3-7B26CE190A40}" dt="2025-01-24T09:04:06.710" v="19" actId="20577"/>
        <pc:sldMkLst>
          <pc:docMk/>
          <pc:sldMk cId="3259767730" sldId="257"/>
        </pc:sldMkLst>
        <pc:spChg chg="mod">
          <ac:chgData name="Saar Deleu" userId="S::saar.deleu@katholiekonderwijs.vlaanderen::5a9477cf-1426-4451-b57d-da48280c7926" providerId="AD" clId="Web-{5F8653ED-AED3-BB4F-50C3-7B26CE190A40}" dt="2025-01-24T09:04:06.710" v="19" actId="20577"/>
          <ac:spMkLst>
            <pc:docMk/>
            <pc:sldMk cId="3259767730" sldId="257"/>
            <ac:spMk id="7" creationId="{78387532-7CEC-1810-9E09-8DE9D371DB72}"/>
          </ac:spMkLst>
        </pc:spChg>
      </pc:sldChg>
      <pc:sldChg chg="modSp">
        <pc:chgData name="Saar Deleu" userId="S::saar.deleu@katholiekonderwijs.vlaanderen::5a9477cf-1426-4451-b57d-da48280c7926" providerId="AD" clId="Web-{5F8653ED-AED3-BB4F-50C3-7B26CE190A40}" dt="2025-01-24T09:26:49.917" v="634"/>
        <pc:sldMkLst>
          <pc:docMk/>
          <pc:sldMk cId="2690166357" sldId="279"/>
        </pc:sldMkLst>
        <pc:graphicFrameChg chg="mod modGraphic">
          <ac:chgData name="Saar Deleu" userId="S::saar.deleu@katholiekonderwijs.vlaanderen::5a9477cf-1426-4451-b57d-da48280c7926" providerId="AD" clId="Web-{5F8653ED-AED3-BB4F-50C3-7B26CE190A40}" dt="2025-01-24T09:26:49.917" v="634"/>
          <ac:graphicFrameMkLst>
            <pc:docMk/>
            <pc:sldMk cId="2690166357" sldId="279"/>
            <ac:graphicFrameMk id="4" creationId="{4FD655F1-10C7-74BB-8DA9-9DD53BF3D363}"/>
          </ac:graphicFrameMkLst>
        </pc:graphicFrameChg>
      </pc:sldChg>
      <pc:sldChg chg="addSp delSp modSp">
        <pc:chgData name="Saar Deleu" userId="S::saar.deleu@katholiekonderwijs.vlaanderen::5a9477cf-1426-4451-b57d-da48280c7926" providerId="AD" clId="Web-{5F8653ED-AED3-BB4F-50C3-7B26CE190A40}" dt="2025-01-24T09:16:50.926" v="392" actId="1076"/>
        <pc:sldMkLst>
          <pc:docMk/>
          <pc:sldMk cId="3455119626" sldId="280"/>
        </pc:sldMkLst>
        <pc:spChg chg="add mod">
          <ac:chgData name="Saar Deleu" userId="S::saar.deleu@katholiekonderwijs.vlaanderen::5a9477cf-1426-4451-b57d-da48280c7926" providerId="AD" clId="Web-{5F8653ED-AED3-BB4F-50C3-7B26CE190A40}" dt="2025-01-24T09:16:29.691" v="388" actId="20577"/>
          <ac:spMkLst>
            <pc:docMk/>
            <pc:sldMk cId="3455119626" sldId="280"/>
            <ac:spMk id="4" creationId="{8C452B00-63B9-9F49-F05D-3F6B5DE6BBA4}"/>
          </ac:spMkLst>
        </pc:spChg>
        <pc:spChg chg="mod">
          <ac:chgData name="Saar Deleu" userId="S::saar.deleu@katholiekonderwijs.vlaanderen::5a9477cf-1426-4451-b57d-da48280c7926" providerId="AD" clId="Web-{5F8653ED-AED3-BB4F-50C3-7B26CE190A40}" dt="2025-01-24T09:16:38.222" v="390" actId="1076"/>
          <ac:spMkLst>
            <pc:docMk/>
            <pc:sldMk cId="3455119626" sldId="280"/>
            <ac:spMk id="5" creationId="{21144DC2-96F4-31A5-C99D-0819C02BE3FE}"/>
          </ac:spMkLst>
        </pc:spChg>
        <pc:spChg chg="mod">
          <ac:chgData name="Saar Deleu" userId="S::saar.deleu@katholiekonderwijs.vlaanderen::5a9477cf-1426-4451-b57d-da48280c7926" providerId="AD" clId="Web-{5F8653ED-AED3-BB4F-50C3-7B26CE190A40}" dt="2025-01-24T09:16:50.926" v="392" actId="1076"/>
          <ac:spMkLst>
            <pc:docMk/>
            <pc:sldMk cId="3455119626" sldId="280"/>
            <ac:spMk id="8" creationId="{7C8A167D-EBE3-A90B-7D39-AA70CC582E37}"/>
          </ac:spMkLst>
        </pc:spChg>
        <pc:spChg chg="add mod">
          <ac:chgData name="Saar Deleu" userId="S::saar.deleu@katholiekonderwijs.vlaanderen::5a9477cf-1426-4451-b57d-da48280c7926" providerId="AD" clId="Web-{5F8653ED-AED3-BB4F-50C3-7B26CE190A40}" dt="2025-01-24T09:16:36.097" v="389" actId="1076"/>
          <ac:spMkLst>
            <pc:docMk/>
            <pc:sldMk cId="3455119626" sldId="280"/>
            <ac:spMk id="11" creationId="{5789C4BF-5FAE-05D0-3BE2-25F43D1746AE}"/>
          </ac:spMkLst>
        </pc:spChg>
      </pc:sldChg>
      <pc:sldChg chg="ord">
        <pc:chgData name="Saar Deleu" userId="S::saar.deleu@katholiekonderwijs.vlaanderen::5a9477cf-1426-4451-b57d-da48280c7926" providerId="AD" clId="Web-{5F8653ED-AED3-BB4F-50C3-7B26CE190A40}" dt="2025-01-24T09:53:36.711" v="1002"/>
        <pc:sldMkLst>
          <pc:docMk/>
          <pc:sldMk cId="1050727007" sldId="284"/>
        </pc:sldMkLst>
      </pc:sldChg>
      <pc:sldChg chg="modSp">
        <pc:chgData name="Saar Deleu" userId="S::saar.deleu@katholiekonderwijs.vlaanderen::5a9477cf-1426-4451-b57d-da48280c7926" providerId="AD" clId="Web-{5F8653ED-AED3-BB4F-50C3-7B26CE190A40}" dt="2025-01-24T09:19:30.323" v="396" actId="20577"/>
        <pc:sldMkLst>
          <pc:docMk/>
          <pc:sldMk cId="3760508924" sldId="294"/>
        </pc:sldMkLst>
        <pc:spChg chg="mod">
          <ac:chgData name="Saar Deleu" userId="S::saar.deleu@katholiekonderwijs.vlaanderen::5a9477cf-1426-4451-b57d-da48280c7926" providerId="AD" clId="Web-{5F8653ED-AED3-BB4F-50C3-7B26CE190A40}" dt="2025-01-24T09:19:30.323" v="396" actId="20577"/>
          <ac:spMkLst>
            <pc:docMk/>
            <pc:sldMk cId="3760508924" sldId="294"/>
            <ac:spMk id="3" creationId="{56449C31-B2A1-50BD-F849-0B7A11DC2B5B}"/>
          </ac:spMkLst>
        </pc:spChg>
      </pc:sldChg>
      <pc:sldChg chg="addSp delSp modSp addAnim delAnim">
        <pc:chgData name="Saar Deleu" userId="S::saar.deleu@katholiekonderwijs.vlaanderen::5a9477cf-1426-4451-b57d-da48280c7926" providerId="AD" clId="Web-{5F8653ED-AED3-BB4F-50C3-7B26CE190A40}" dt="2025-01-24T09:20:34.950" v="411" actId="20577"/>
        <pc:sldMkLst>
          <pc:docMk/>
          <pc:sldMk cId="1622494454" sldId="295"/>
        </pc:sldMkLst>
        <pc:spChg chg="mod">
          <ac:chgData name="Saar Deleu" userId="S::saar.deleu@katholiekonderwijs.vlaanderen::5a9477cf-1426-4451-b57d-da48280c7926" providerId="AD" clId="Web-{5F8653ED-AED3-BB4F-50C3-7B26CE190A40}" dt="2025-01-24T09:09:35.066" v="190" actId="14100"/>
          <ac:spMkLst>
            <pc:docMk/>
            <pc:sldMk cId="1622494454" sldId="295"/>
            <ac:spMk id="2" creationId="{724B7813-6E70-A011-CB36-472CEAE5987B}"/>
          </ac:spMkLst>
        </pc:spChg>
        <pc:spChg chg="mod">
          <ac:chgData name="Saar Deleu" userId="S::saar.deleu@katholiekonderwijs.vlaanderen::5a9477cf-1426-4451-b57d-da48280c7926" providerId="AD" clId="Web-{5F8653ED-AED3-BB4F-50C3-7B26CE190A40}" dt="2025-01-24T09:20:34.950" v="411" actId="20577"/>
          <ac:spMkLst>
            <pc:docMk/>
            <pc:sldMk cId="1622494454" sldId="295"/>
            <ac:spMk id="3" creationId="{A9D12EFA-6208-78DC-EDED-3354512CFB27}"/>
          </ac:spMkLst>
        </pc:spChg>
        <pc:spChg chg="mod">
          <ac:chgData name="Saar Deleu" userId="S::saar.deleu@katholiekonderwijs.vlaanderen::5a9477cf-1426-4451-b57d-da48280c7926" providerId="AD" clId="Web-{5F8653ED-AED3-BB4F-50C3-7B26CE190A40}" dt="2025-01-24T09:11:45.962" v="260" actId="1076"/>
          <ac:spMkLst>
            <pc:docMk/>
            <pc:sldMk cId="1622494454" sldId="295"/>
            <ac:spMk id="6" creationId="{35A9DA1F-BC6C-FB16-642D-E7207DBD6072}"/>
          </ac:spMkLst>
        </pc:spChg>
        <pc:spChg chg="mod">
          <ac:chgData name="Saar Deleu" userId="S::saar.deleu@katholiekonderwijs.vlaanderen::5a9477cf-1426-4451-b57d-da48280c7926" providerId="AD" clId="Web-{5F8653ED-AED3-BB4F-50C3-7B26CE190A40}" dt="2025-01-24T09:14:52.265" v="376" actId="1076"/>
          <ac:spMkLst>
            <pc:docMk/>
            <pc:sldMk cId="1622494454" sldId="295"/>
            <ac:spMk id="7" creationId="{697D4FDA-18D7-2B4C-E6DA-208A7957B98A}"/>
          </ac:spMkLst>
        </pc:spChg>
        <pc:spChg chg="add mod">
          <ac:chgData name="Saar Deleu" userId="S::saar.deleu@katholiekonderwijs.vlaanderen::5a9477cf-1426-4451-b57d-da48280c7926" providerId="AD" clId="Web-{5F8653ED-AED3-BB4F-50C3-7B26CE190A40}" dt="2025-01-24T09:10:34.365" v="255" actId="20577"/>
          <ac:spMkLst>
            <pc:docMk/>
            <pc:sldMk cId="1622494454" sldId="295"/>
            <ac:spMk id="11" creationId="{142166DA-4DC3-233D-BEDF-BDB5FB9DC165}"/>
          </ac:spMkLst>
        </pc:spChg>
      </pc:sldChg>
      <pc:sldChg chg="modSp">
        <pc:chgData name="Saar Deleu" userId="S::saar.deleu@katholiekonderwijs.vlaanderen::5a9477cf-1426-4451-b57d-da48280c7926" providerId="AD" clId="Web-{5F8653ED-AED3-BB4F-50C3-7B26CE190A40}" dt="2025-01-24T09:47:52.783" v="1001" actId="20577"/>
        <pc:sldMkLst>
          <pc:docMk/>
          <pc:sldMk cId="182222199" sldId="296"/>
        </pc:sldMkLst>
      </pc:sldChg>
      <pc:sldChg chg="modSp">
        <pc:chgData name="Saar Deleu" userId="S::saar.deleu@katholiekonderwijs.vlaanderen::5a9477cf-1426-4451-b57d-da48280c7926" providerId="AD" clId="Web-{5F8653ED-AED3-BB4F-50C3-7B26CE190A40}" dt="2025-01-24T09:29:02.078" v="704"/>
        <pc:sldMkLst>
          <pc:docMk/>
          <pc:sldMk cId="4022937943" sldId="2564"/>
        </pc:sldMkLst>
        <pc:graphicFrameChg chg="mod modGraphic">
          <ac:chgData name="Saar Deleu" userId="S::saar.deleu@katholiekonderwijs.vlaanderen::5a9477cf-1426-4451-b57d-da48280c7926" providerId="AD" clId="Web-{5F8653ED-AED3-BB4F-50C3-7B26CE190A40}" dt="2025-01-24T09:29:02.078" v="704"/>
          <ac:graphicFrameMkLst>
            <pc:docMk/>
            <pc:sldMk cId="4022937943" sldId="2564"/>
            <ac:graphicFrameMk id="4" creationId="{4FD655F1-10C7-74BB-8DA9-9DD53BF3D363}"/>
          </ac:graphicFrameMkLst>
        </pc:graphicFrameChg>
      </pc:sldChg>
      <pc:sldChg chg="modSp">
        <pc:chgData name="Saar Deleu" userId="S::saar.deleu@katholiekonderwijs.vlaanderen::5a9477cf-1426-4451-b57d-da48280c7926" providerId="AD" clId="Web-{5F8653ED-AED3-BB4F-50C3-7B26CE190A40}" dt="2025-01-24T09:17:10.599" v="394" actId="20577"/>
        <pc:sldMkLst>
          <pc:docMk/>
          <pc:sldMk cId="2619871121" sldId="2565"/>
        </pc:sldMkLst>
        <pc:spChg chg="mod">
          <ac:chgData name="Saar Deleu" userId="S::saar.deleu@katholiekonderwijs.vlaanderen::5a9477cf-1426-4451-b57d-da48280c7926" providerId="AD" clId="Web-{5F8653ED-AED3-BB4F-50C3-7B26CE190A40}" dt="2025-01-24T09:17:10.599" v="394" actId="20577"/>
          <ac:spMkLst>
            <pc:docMk/>
            <pc:sldMk cId="2619871121" sldId="2565"/>
            <ac:spMk id="3" creationId="{56449C31-B2A1-50BD-F849-0B7A11DC2B5B}"/>
          </ac:spMkLst>
        </pc:spChg>
      </pc:sldChg>
      <pc:sldChg chg="modSp new">
        <pc:chgData name="Saar Deleu" userId="S::saar.deleu@katholiekonderwijs.vlaanderen::5a9477cf-1426-4451-b57d-da48280c7926" providerId="AD" clId="Web-{5F8653ED-AED3-BB4F-50C3-7B26CE190A40}" dt="2025-01-24T09:54:06.415" v="1008" actId="20577"/>
        <pc:sldMkLst>
          <pc:docMk/>
          <pc:sldMk cId="3200617414" sldId="2593"/>
        </pc:sldMkLst>
      </pc:sldChg>
      <pc:sldChg chg="modSp new">
        <pc:chgData name="Saar Deleu" userId="S::saar.deleu@katholiekonderwijs.vlaanderen::5a9477cf-1426-4451-b57d-da48280c7926" providerId="AD" clId="Web-{5F8653ED-AED3-BB4F-50C3-7B26CE190A40}" dt="2025-01-24T10:04:15.192" v="1011" actId="20577"/>
        <pc:sldMkLst>
          <pc:docMk/>
          <pc:sldMk cId="1387221429" sldId="2594"/>
        </pc:sldMkLst>
      </pc:sldChg>
    </pc:docChg>
  </pc:docChgLst>
  <pc:docChgLst>
    <pc:chgData name="Jolien Dewaegeneere" userId="S::jolien.dewaegeneere@katholiekonderwijs.vlaanderen::b6b98d41-caaf-4ddf-b1f5-0fd4faf428cf" providerId="AD" clId="Web-{83599002-0441-530F-B1FB-56F20C902DD4}"/>
    <pc:docChg chg="modSld">
      <pc:chgData name="Jolien Dewaegeneere" userId="S::jolien.dewaegeneere@katholiekonderwijs.vlaanderen::b6b98d41-caaf-4ddf-b1f5-0fd4faf428cf" providerId="AD" clId="Web-{83599002-0441-530F-B1FB-56F20C902DD4}" dt="2024-10-16T09:32:51.236" v="177"/>
      <pc:docMkLst>
        <pc:docMk/>
      </pc:docMkLst>
      <pc:sldChg chg="modSp">
        <pc:chgData name="Jolien Dewaegeneere" userId="S::jolien.dewaegeneere@katholiekonderwijs.vlaanderen::b6b98d41-caaf-4ddf-b1f5-0fd4faf428cf" providerId="AD" clId="Web-{83599002-0441-530F-B1FB-56F20C902DD4}" dt="2024-10-16T09:32:51.236" v="177"/>
        <pc:sldMkLst>
          <pc:docMk/>
          <pc:sldMk cId="2690166357" sldId="279"/>
        </pc:sldMkLst>
      </pc:sldChg>
    </pc:docChg>
  </pc:docChgLst>
  <pc:docChgLst>
    <pc:chgData name="Jolien Dewaegeneere" userId="S::jolien.dewaegeneere@katholiekonderwijs.vlaanderen::b6b98d41-caaf-4ddf-b1f5-0fd4faf428cf" providerId="AD" clId="Web-{E0A28F70-4054-8EB5-C702-04E1DF4B1A21}"/>
    <pc:docChg chg="addSld delSld modSld sldOrd">
      <pc:chgData name="Jolien Dewaegeneere" userId="S::jolien.dewaegeneere@katholiekonderwijs.vlaanderen::b6b98d41-caaf-4ddf-b1f5-0fd4faf428cf" providerId="AD" clId="Web-{E0A28F70-4054-8EB5-C702-04E1DF4B1A21}" dt="2025-01-29T19:21:29.149" v="7304"/>
      <pc:docMkLst>
        <pc:docMk/>
      </pc:docMkLst>
      <pc:sldChg chg="del">
        <pc:chgData name="Jolien Dewaegeneere" userId="S::jolien.dewaegeneere@katholiekonderwijs.vlaanderen::b6b98d41-caaf-4ddf-b1f5-0fd4faf428cf" providerId="AD" clId="Web-{E0A28F70-4054-8EB5-C702-04E1DF4B1A21}" dt="2025-01-29T19:21:09.164" v="7298"/>
        <pc:sldMkLst>
          <pc:docMk/>
          <pc:sldMk cId="2973935119" sldId="270"/>
        </pc:sldMkLst>
      </pc:sldChg>
      <pc:sldChg chg="del">
        <pc:chgData name="Jolien Dewaegeneere" userId="S::jolien.dewaegeneere@katholiekonderwijs.vlaanderen::b6b98d41-caaf-4ddf-b1f5-0fd4faf428cf" providerId="AD" clId="Web-{E0A28F70-4054-8EB5-C702-04E1DF4B1A21}" dt="2025-01-29T19:21:13.320" v="7300"/>
        <pc:sldMkLst>
          <pc:docMk/>
          <pc:sldMk cId="1790898520" sldId="275"/>
        </pc:sldMkLst>
      </pc:sldChg>
      <pc:sldChg chg="del">
        <pc:chgData name="Jolien Dewaegeneere" userId="S::jolien.dewaegeneere@katholiekonderwijs.vlaanderen::b6b98d41-caaf-4ddf-b1f5-0fd4faf428cf" providerId="AD" clId="Web-{E0A28F70-4054-8EB5-C702-04E1DF4B1A21}" dt="2025-01-29T19:21:08.789" v="7295"/>
        <pc:sldMkLst>
          <pc:docMk/>
          <pc:sldMk cId="4009752034" sldId="276"/>
        </pc:sldMkLst>
      </pc:sldChg>
      <pc:sldChg chg="del">
        <pc:chgData name="Jolien Dewaegeneere" userId="S::jolien.dewaegeneere@katholiekonderwijs.vlaanderen::b6b98d41-caaf-4ddf-b1f5-0fd4faf428cf" providerId="AD" clId="Web-{E0A28F70-4054-8EB5-C702-04E1DF4B1A21}" dt="2025-01-29T19:21:07.882" v="7294"/>
        <pc:sldMkLst>
          <pc:docMk/>
          <pc:sldMk cId="605720951" sldId="278"/>
        </pc:sldMkLst>
      </pc:sldChg>
      <pc:sldChg chg="modSp">
        <pc:chgData name="Jolien Dewaegeneere" userId="S::jolien.dewaegeneere@katholiekonderwijs.vlaanderen::b6b98d41-caaf-4ddf-b1f5-0fd4faf428cf" providerId="AD" clId="Web-{E0A28F70-4054-8EB5-C702-04E1DF4B1A21}" dt="2025-01-29T09:04:28.424" v="47" actId="1076"/>
        <pc:sldMkLst>
          <pc:docMk/>
          <pc:sldMk cId="2690166357" sldId="279"/>
        </pc:sldMkLst>
        <pc:spChg chg="mod">
          <ac:chgData name="Jolien Dewaegeneere" userId="S::jolien.dewaegeneere@katholiekonderwijs.vlaanderen::b6b98d41-caaf-4ddf-b1f5-0fd4faf428cf" providerId="AD" clId="Web-{E0A28F70-4054-8EB5-C702-04E1DF4B1A21}" dt="2025-01-29T09:04:28.424" v="47" actId="1076"/>
          <ac:spMkLst>
            <pc:docMk/>
            <pc:sldMk cId="2690166357" sldId="279"/>
            <ac:spMk id="6" creationId="{47DE2951-6CD3-51E1-759B-3AD9DF6BA6A1}"/>
          </ac:spMkLst>
        </pc:spChg>
        <pc:spChg chg="mod">
          <ac:chgData name="Jolien Dewaegeneere" userId="S::jolien.dewaegeneere@katholiekonderwijs.vlaanderen::b6b98d41-caaf-4ddf-b1f5-0fd4faf428cf" providerId="AD" clId="Web-{E0A28F70-4054-8EB5-C702-04E1DF4B1A21}" dt="2025-01-29T09:04:26.455" v="46" actId="1076"/>
          <ac:spMkLst>
            <pc:docMk/>
            <pc:sldMk cId="2690166357" sldId="279"/>
            <ac:spMk id="7" creationId="{5DB6C6E8-3851-9F73-C13E-FBAD829400D2}"/>
          </ac:spMkLst>
        </pc:spChg>
        <pc:graphicFrameChg chg="mod modGraphic">
          <ac:chgData name="Jolien Dewaegeneere" userId="S::jolien.dewaegeneere@katholiekonderwijs.vlaanderen::b6b98d41-caaf-4ddf-b1f5-0fd4faf428cf" providerId="AD" clId="Web-{E0A28F70-4054-8EB5-C702-04E1DF4B1A21}" dt="2025-01-29T09:04:11.814" v="43"/>
          <ac:graphicFrameMkLst>
            <pc:docMk/>
            <pc:sldMk cId="2690166357" sldId="279"/>
            <ac:graphicFrameMk id="4" creationId="{4FD655F1-10C7-74BB-8DA9-9DD53BF3D363}"/>
          </ac:graphicFrameMkLst>
        </pc:graphicFrameChg>
      </pc:sldChg>
      <pc:sldChg chg="modSp">
        <pc:chgData name="Jolien Dewaegeneere" userId="S::jolien.dewaegeneere@katholiekonderwijs.vlaanderen::b6b98d41-caaf-4ddf-b1f5-0fd4faf428cf" providerId="AD" clId="Web-{E0A28F70-4054-8EB5-C702-04E1DF4B1A21}" dt="2025-01-29T09:02:52.874" v="31" actId="20577"/>
        <pc:sldMkLst>
          <pc:docMk/>
          <pc:sldMk cId="3455119626" sldId="280"/>
        </pc:sldMkLst>
        <pc:spChg chg="mod">
          <ac:chgData name="Jolien Dewaegeneere" userId="S::jolien.dewaegeneere@katholiekonderwijs.vlaanderen::b6b98d41-caaf-4ddf-b1f5-0fd4faf428cf" providerId="AD" clId="Web-{E0A28F70-4054-8EB5-C702-04E1DF4B1A21}" dt="2025-01-29T09:02:52.874" v="31" actId="20577"/>
          <ac:spMkLst>
            <pc:docMk/>
            <pc:sldMk cId="3455119626" sldId="280"/>
            <ac:spMk id="4" creationId="{8C452B00-63B9-9F49-F05D-3F6B5DE6BBA4}"/>
          </ac:spMkLst>
        </pc:spChg>
      </pc:sldChg>
      <pc:sldChg chg="del">
        <pc:chgData name="Jolien Dewaegeneere" userId="S::jolien.dewaegeneere@katholiekonderwijs.vlaanderen::b6b98d41-caaf-4ddf-b1f5-0fd4faf428cf" providerId="AD" clId="Web-{E0A28F70-4054-8EB5-C702-04E1DF4B1A21}" dt="2025-01-29T19:21:09.023" v="7296"/>
        <pc:sldMkLst>
          <pc:docMk/>
          <pc:sldMk cId="756188716" sldId="281"/>
        </pc:sldMkLst>
      </pc:sldChg>
      <pc:sldChg chg="del">
        <pc:chgData name="Jolien Dewaegeneere" userId="S::jolien.dewaegeneere@katholiekonderwijs.vlaanderen::b6b98d41-caaf-4ddf-b1f5-0fd4faf428cf" providerId="AD" clId="Web-{E0A28F70-4054-8EB5-C702-04E1DF4B1A21}" dt="2025-01-29T19:21:09.148" v="7297"/>
        <pc:sldMkLst>
          <pc:docMk/>
          <pc:sldMk cId="3280839196" sldId="282"/>
        </pc:sldMkLst>
      </pc:sldChg>
      <pc:sldChg chg="modSp modCm">
        <pc:chgData name="Jolien Dewaegeneere" userId="S::jolien.dewaegeneere@katholiekonderwijs.vlaanderen::b6b98d41-caaf-4ddf-b1f5-0fd4faf428cf" providerId="AD" clId="Web-{E0A28F70-4054-8EB5-C702-04E1DF4B1A21}" dt="2025-01-29T10:02:08.475" v="2563"/>
        <pc:sldMkLst>
          <pc:docMk/>
          <pc:sldMk cId="493747511" sldId="283"/>
        </pc:sldMkLst>
        <pc:extLst>
          <p:ext xmlns:p="http://schemas.openxmlformats.org/presentationml/2006/main" uri="{D6D511B9-2390-475A-947B-AFAB55BFBCF1}">
            <pc226:cmChg xmlns:pc226="http://schemas.microsoft.com/office/powerpoint/2022/06/main/command" chg="mod">
              <pc226:chgData name="Jolien Dewaegeneere" userId="S::jolien.dewaegeneere@katholiekonderwijs.vlaanderen::b6b98d41-caaf-4ddf-b1f5-0fd4faf428cf" providerId="AD" clId="Web-{E0A28F70-4054-8EB5-C702-04E1DF4B1A21}" dt="2025-01-29T10:02:08.459" v="2562"/>
              <pc2:cmMkLst xmlns:pc2="http://schemas.microsoft.com/office/powerpoint/2019/9/main/command">
                <pc:docMk/>
                <pc:sldMk cId="493747511" sldId="283"/>
                <pc2:cmMk id="{78A6E11E-ED44-433F-ABA5-7B4DB61CB357}"/>
              </pc2:cmMkLst>
            </pc226:cmChg>
          </p:ext>
        </pc:extLst>
      </pc:sldChg>
      <pc:sldChg chg="del">
        <pc:chgData name="Jolien Dewaegeneere" userId="S::jolien.dewaegeneere@katholiekonderwijs.vlaanderen::b6b98d41-caaf-4ddf-b1f5-0fd4faf428cf" providerId="AD" clId="Web-{E0A28F70-4054-8EB5-C702-04E1DF4B1A21}" dt="2025-01-29T19:21:09.445" v="7299"/>
        <pc:sldMkLst>
          <pc:docMk/>
          <pc:sldMk cId="1050727007" sldId="284"/>
        </pc:sldMkLst>
      </pc:sldChg>
      <pc:sldChg chg="del">
        <pc:chgData name="Jolien Dewaegeneere" userId="S::jolien.dewaegeneere@katholiekonderwijs.vlaanderen::b6b98d41-caaf-4ddf-b1f5-0fd4faf428cf" providerId="AD" clId="Web-{E0A28F70-4054-8EB5-C702-04E1DF4B1A21}" dt="2025-01-29T19:21:23.305" v="7301"/>
        <pc:sldMkLst>
          <pc:docMk/>
          <pc:sldMk cId="3377897443" sldId="290"/>
        </pc:sldMkLst>
      </pc:sldChg>
      <pc:sldChg chg="del">
        <pc:chgData name="Jolien Dewaegeneere" userId="S::jolien.dewaegeneere@katholiekonderwijs.vlaanderen::b6b98d41-caaf-4ddf-b1f5-0fd4faf428cf" providerId="AD" clId="Web-{E0A28F70-4054-8EB5-C702-04E1DF4B1A21}" dt="2025-01-29T19:21:24.649" v="7302"/>
        <pc:sldMkLst>
          <pc:docMk/>
          <pc:sldMk cId="3757031035" sldId="291"/>
        </pc:sldMkLst>
      </pc:sldChg>
      <pc:sldChg chg="del">
        <pc:chgData name="Jolien Dewaegeneere" userId="S::jolien.dewaegeneere@katholiekonderwijs.vlaanderen::b6b98d41-caaf-4ddf-b1f5-0fd4faf428cf" providerId="AD" clId="Web-{E0A28F70-4054-8EB5-C702-04E1DF4B1A21}" dt="2025-01-29T19:21:25.930" v="7303"/>
        <pc:sldMkLst>
          <pc:docMk/>
          <pc:sldMk cId="1439443620" sldId="292"/>
        </pc:sldMkLst>
      </pc:sldChg>
      <pc:sldChg chg="del">
        <pc:chgData name="Jolien Dewaegeneere" userId="S::jolien.dewaegeneere@katholiekonderwijs.vlaanderen::b6b98d41-caaf-4ddf-b1f5-0fd4faf428cf" providerId="AD" clId="Web-{E0A28F70-4054-8EB5-C702-04E1DF4B1A21}" dt="2025-01-29T19:21:29.149" v="7304"/>
        <pc:sldMkLst>
          <pc:docMk/>
          <pc:sldMk cId="3939911114" sldId="293"/>
        </pc:sldMkLst>
      </pc:sldChg>
      <pc:sldChg chg="modSp">
        <pc:chgData name="Jolien Dewaegeneere" userId="S::jolien.dewaegeneere@katholiekonderwijs.vlaanderen::b6b98d41-caaf-4ddf-b1f5-0fd4faf428cf" providerId="AD" clId="Web-{E0A28F70-4054-8EB5-C702-04E1DF4B1A21}" dt="2025-01-29T09:02:45.170" v="28" actId="20577"/>
        <pc:sldMkLst>
          <pc:docMk/>
          <pc:sldMk cId="1622494454" sldId="295"/>
        </pc:sldMkLst>
        <pc:spChg chg="mod">
          <ac:chgData name="Jolien Dewaegeneere" userId="S::jolien.dewaegeneere@katholiekonderwijs.vlaanderen::b6b98d41-caaf-4ddf-b1f5-0fd4faf428cf" providerId="AD" clId="Web-{E0A28F70-4054-8EB5-C702-04E1DF4B1A21}" dt="2025-01-29T09:02:45.170" v="28" actId="20577"/>
          <ac:spMkLst>
            <pc:docMk/>
            <pc:sldMk cId="1622494454" sldId="295"/>
            <ac:spMk id="2" creationId="{724B7813-6E70-A011-CB36-472CEAE5987B}"/>
          </ac:spMkLst>
        </pc:spChg>
        <pc:spChg chg="mod">
          <ac:chgData name="Jolien Dewaegeneere" userId="S::jolien.dewaegeneere@katholiekonderwijs.vlaanderen::b6b98d41-caaf-4ddf-b1f5-0fd4faf428cf" providerId="AD" clId="Web-{E0A28F70-4054-8EB5-C702-04E1DF4B1A21}" dt="2025-01-29T09:01:52.856" v="25" actId="20577"/>
          <ac:spMkLst>
            <pc:docMk/>
            <pc:sldMk cId="1622494454" sldId="295"/>
            <ac:spMk id="3" creationId="{A9D12EFA-6208-78DC-EDED-3354512CFB27}"/>
          </ac:spMkLst>
        </pc:spChg>
      </pc:sldChg>
      <pc:sldChg chg="modSp modCm">
        <pc:chgData name="Jolien Dewaegeneere" userId="S::jolien.dewaegeneere@katholiekonderwijs.vlaanderen::b6b98d41-caaf-4ddf-b1f5-0fd4faf428cf" providerId="AD" clId="Web-{E0A28F70-4054-8EB5-C702-04E1DF4B1A21}" dt="2025-01-29T09:45:18.734" v="2015" actId="20577"/>
        <pc:sldMkLst>
          <pc:docMk/>
          <pc:sldMk cId="182222199" sldId="296"/>
        </pc:sldMkLst>
        <pc:extLst>
          <p:ext xmlns:p="http://schemas.openxmlformats.org/presentationml/2006/main" uri="{D6D511B9-2390-475A-947B-AFAB55BFBCF1}">
            <pc226:cmChg xmlns:pc226="http://schemas.microsoft.com/office/powerpoint/2022/06/main/command" chg="mod">
              <pc226:chgData name="Jolien Dewaegeneere" userId="S::jolien.dewaegeneere@katholiekonderwijs.vlaanderen::b6b98d41-caaf-4ddf-b1f5-0fd4faf428cf" providerId="AD" clId="Web-{E0A28F70-4054-8EB5-C702-04E1DF4B1A21}" dt="2025-01-29T09:45:04.546" v="2014" actId="20577"/>
              <pc2:cmMkLst xmlns:pc2="http://schemas.microsoft.com/office/powerpoint/2019/9/main/command">
                <pc:docMk/>
                <pc:sldMk cId="182222199" sldId="296"/>
                <pc2:cmMk id="{7BA6923E-46A9-4EDE-B9EF-726838B753A8}"/>
              </pc2:cmMkLst>
            </pc226:cmChg>
          </p:ext>
        </pc:extLst>
      </pc:sldChg>
      <pc:sldChg chg="del">
        <pc:chgData name="Jolien Dewaegeneere" userId="S::jolien.dewaegeneere@katholiekonderwijs.vlaanderen::b6b98d41-caaf-4ddf-b1f5-0fd4faf428cf" providerId="AD" clId="Web-{E0A28F70-4054-8EB5-C702-04E1DF4B1A21}" dt="2025-01-29T19:21:05.945" v="7293"/>
        <pc:sldMkLst>
          <pc:docMk/>
          <pc:sldMk cId="3441505868" sldId="299"/>
        </pc:sldMkLst>
      </pc:sldChg>
      <pc:sldChg chg="modSp modCm">
        <pc:chgData name="Jolien Dewaegeneere" userId="S::jolien.dewaegeneere@katholiekonderwijs.vlaanderen::b6b98d41-caaf-4ddf-b1f5-0fd4faf428cf" providerId="AD" clId="Web-{E0A28F70-4054-8EB5-C702-04E1DF4B1A21}" dt="2025-01-29T10:10:36.775" v="2851"/>
        <pc:sldMkLst>
          <pc:docMk/>
          <pc:sldMk cId="3659139596" sldId="2558"/>
        </pc:sldMkLst>
        <pc:extLst>
          <p:ext xmlns:p="http://schemas.openxmlformats.org/presentationml/2006/main" uri="{D6D511B9-2390-475A-947B-AFAB55BFBCF1}">
            <pc226:cmChg xmlns:pc226="http://schemas.microsoft.com/office/powerpoint/2022/06/main/command" chg="mod">
              <pc226:chgData name="Jolien Dewaegeneere" userId="S::jolien.dewaegeneere@katholiekonderwijs.vlaanderen::b6b98d41-caaf-4ddf-b1f5-0fd4faf428cf" providerId="AD" clId="Web-{E0A28F70-4054-8EB5-C702-04E1DF4B1A21}" dt="2025-01-29T10:10:36.775" v="2850"/>
              <pc2:cmMkLst xmlns:pc2="http://schemas.microsoft.com/office/powerpoint/2019/9/main/command">
                <pc:docMk/>
                <pc:sldMk cId="3659139596" sldId="2558"/>
                <pc2:cmMk id="{6699A36F-AE0A-480C-9163-64528186B66A}"/>
              </pc2:cmMkLst>
            </pc226:cmChg>
          </p:ext>
        </pc:extLst>
      </pc:sldChg>
      <pc:sldChg chg="modSp modCm">
        <pc:chgData name="Jolien Dewaegeneere" userId="S::jolien.dewaegeneere@katholiekonderwijs.vlaanderen::b6b98d41-caaf-4ddf-b1f5-0fd4faf428cf" providerId="AD" clId="Web-{E0A28F70-4054-8EB5-C702-04E1DF4B1A21}" dt="2025-01-29T16:55:21.045" v="5198" actId="1076"/>
        <pc:sldMkLst>
          <pc:docMk/>
          <pc:sldMk cId="2439991902" sldId="2559"/>
        </pc:sldMkLst>
        <pc:extLst>
          <p:ext xmlns:p="http://schemas.openxmlformats.org/presentationml/2006/main" uri="{D6D511B9-2390-475A-947B-AFAB55BFBCF1}">
            <pc226:cmChg xmlns:pc226="http://schemas.microsoft.com/office/powerpoint/2022/06/main/command" chg="mod">
              <pc226:chgData name="Jolien Dewaegeneere" userId="S::jolien.dewaegeneere@katholiekonderwijs.vlaanderen::b6b98d41-caaf-4ddf-b1f5-0fd4faf428cf" providerId="AD" clId="Web-{E0A28F70-4054-8EB5-C702-04E1DF4B1A21}" dt="2025-01-29T13:09:33.948" v="3334"/>
              <pc2:cmMkLst xmlns:pc2="http://schemas.microsoft.com/office/powerpoint/2019/9/main/command">
                <pc:docMk/>
                <pc:sldMk cId="2439991902" sldId="2559"/>
                <pc2:cmMk id="{3744B106-3A18-4E50-BD23-3C39CEFA243B}"/>
              </pc2:cmMkLst>
            </pc226:cmChg>
            <pc226:cmChg xmlns:pc226="http://schemas.microsoft.com/office/powerpoint/2022/06/main/command" chg="mod">
              <pc226:chgData name="Jolien Dewaegeneere" userId="S::jolien.dewaegeneere@katholiekonderwijs.vlaanderen::b6b98d41-caaf-4ddf-b1f5-0fd4faf428cf" providerId="AD" clId="Web-{E0A28F70-4054-8EB5-C702-04E1DF4B1A21}" dt="2025-01-29T13:09:33.948" v="3334"/>
              <pc2:cmMkLst xmlns:pc2="http://schemas.microsoft.com/office/powerpoint/2019/9/main/command">
                <pc:docMk/>
                <pc:sldMk cId="2439991902" sldId="2559"/>
                <pc2:cmMk id="{A7DE2BF0-7D53-4FB3-8077-4B2AAD6DC5ED}"/>
              </pc2:cmMkLst>
            </pc226:cmChg>
          </p:ext>
        </pc:extLst>
      </pc:sldChg>
      <pc:sldChg chg="modSp modCm">
        <pc:chgData name="Jolien Dewaegeneere" userId="S::jolien.dewaegeneere@katholiekonderwijs.vlaanderen::b6b98d41-caaf-4ddf-b1f5-0fd4faf428cf" providerId="AD" clId="Web-{E0A28F70-4054-8EB5-C702-04E1DF4B1A21}" dt="2025-01-29T19:13:07.615" v="6946" actId="20577"/>
        <pc:sldMkLst>
          <pc:docMk/>
          <pc:sldMk cId="2430049276" sldId="2568"/>
        </pc:sldMkLst>
        <pc:spChg chg="mod">
          <ac:chgData name="Jolien Dewaegeneere" userId="S::jolien.dewaegeneere@katholiekonderwijs.vlaanderen::b6b98d41-caaf-4ddf-b1f5-0fd4faf428cf" providerId="AD" clId="Web-{E0A28F70-4054-8EB5-C702-04E1DF4B1A21}" dt="2025-01-29T19:13:04.552" v="6944" actId="20577"/>
          <ac:spMkLst>
            <pc:docMk/>
            <pc:sldMk cId="2430049276" sldId="2568"/>
            <ac:spMk id="2" creationId="{724B7813-6E70-A011-CB36-472CEAE5987B}"/>
          </ac:spMkLst>
        </pc:spChg>
        <pc:spChg chg="mod">
          <ac:chgData name="Jolien Dewaegeneere" userId="S::jolien.dewaegeneere@katholiekonderwijs.vlaanderen::b6b98d41-caaf-4ddf-b1f5-0fd4faf428cf" providerId="AD" clId="Web-{E0A28F70-4054-8EB5-C702-04E1DF4B1A21}" dt="2025-01-29T19:13:07.615" v="6946" actId="20577"/>
          <ac:spMkLst>
            <pc:docMk/>
            <pc:sldMk cId="2430049276" sldId="2568"/>
            <ac:spMk id="3" creationId="{A9D12EFA-6208-78DC-EDED-3354512CFB27}"/>
          </ac:spMkLst>
        </pc:spChg>
        <pc:extLst>
          <p:ext xmlns:p="http://schemas.openxmlformats.org/presentationml/2006/main" uri="{D6D511B9-2390-475A-947B-AFAB55BFBCF1}">
            <pc226:cmChg xmlns:pc226="http://schemas.microsoft.com/office/powerpoint/2022/06/main/command" chg="mod">
              <pc226:chgData name="Jolien Dewaegeneere" userId="S::jolien.dewaegeneere@katholiekonderwijs.vlaanderen::b6b98d41-caaf-4ddf-b1f5-0fd4faf428cf" providerId="AD" clId="Web-{E0A28F70-4054-8EB5-C702-04E1DF4B1A21}" dt="2025-01-29T19:13:07.552" v="6945" actId="20577"/>
              <pc2:cmMkLst xmlns:pc2="http://schemas.microsoft.com/office/powerpoint/2019/9/main/command">
                <pc:docMk/>
                <pc:sldMk cId="2430049276" sldId="2568"/>
                <pc2:cmMk id="{F186F660-E8DB-4216-9DD4-4B2CCB131C45}"/>
              </pc2:cmMkLst>
            </pc226:cmChg>
            <pc226:cmChg xmlns:pc226="http://schemas.microsoft.com/office/powerpoint/2022/06/main/command" chg="mod">
              <pc226:chgData name="Jolien Dewaegeneere" userId="S::jolien.dewaegeneere@katholiekonderwijs.vlaanderen::b6b98d41-caaf-4ddf-b1f5-0fd4faf428cf" providerId="AD" clId="Web-{E0A28F70-4054-8EB5-C702-04E1DF4B1A21}" dt="2025-01-29T19:13:07.552" v="6945" actId="20577"/>
              <pc2:cmMkLst xmlns:pc2="http://schemas.microsoft.com/office/powerpoint/2019/9/main/command">
                <pc:docMk/>
                <pc:sldMk cId="2430049276" sldId="2568"/>
                <pc2:cmMk id="{B01BDB82-87DB-4D3A-A2D1-362969FB9FDC}"/>
              </pc2:cmMkLst>
            </pc226:cmChg>
          </p:ext>
        </pc:extLst>
      </pc:sldChg>
      <pc:sldChg chg="del">
        <pc:chgData name="Jolien Dewaegeneere" userId="S::jolien.dewaegeneere@katholiekonderwijs.vlaanderen::b6b98d41-caaf-4ddf-b1f5-0fd4faf428cf" providerId="AD" clId="Web-{E0A28F70-4054-8EB5-C702-04E1DF4B1A21}" dt="2025-01-29T19:20:57.320" v="7290"/>
        <pc:sldMkLst>
          <pc:docMk/>
          <pc:sldMk cId="34736995" sldId="2569"/>
        </pc:sldMkLst>
      </pc:sldChg>
      <pc:sldChg chg="del">
        <pc:chgData name="Jolien Dewaegeneere" userId="S::jolien.dewaegeneere@katholiekonderwijs.vlaanderen::b6b98d41-caaf-4ddf-b1f5-0fd4faf428cf" providerId="AD" clId="Web-{E0A28F70-4054-8EB5-C702-04E1DF4B1A21}" dt="2025-01-29T19:20:57.491" v="7291"/>
        <pc:sldMkLst>
          <pc:docMk/>
          <pc:sldMk cId="505290387" sldId="2570"/>
        </pc:sldMkLst>
      </pc:sldChg>
      <pc:sldChg chg="del">
        <pc:chgData name="Jolien Dewaegeneere" userId="S::jolien.dewaegeneere@katholiekonderwijs.vlaanderen::b6b98d41-caaf-4ddf-b1f5-0fd4faf428cf" providerId="AD" clId="Web-{E0A28F70-4054-8EB5-C702-04E1DF4B1A21}" dt="2025-01-29T19:20:59.070" v="7292"/>
        <pc:sldMkLst>
          <pc:docMk/>
          <pc:sldMk cId="1852733769" sldId="2571"/>
        </pc:sldMkLst>
      </pc:sldChg>
      <pc:sldChg chg="modSp">
        <pc:chgData name="Jolien Dewaegeneere" userId="S::jolien.dewaegeneere@katholiekonderwijs.vlaanderen::b6b98d41-caaf-4ddf-b1f5-0fd4faf428cf" providerId="AD" clId="Web-{E0A28F70-4054-8EB5-C702-04E1DF4B1A21}" dt="2025-01-29T10:24:20.071" v="3329" actId="20577"/>
        <pc:sldMkLst>
          <pc:docMk/>
          <pc:sldMk cId="1069677978" sldId="2573"/>
        </pc:sldMkLst>
        <pc:spChg chg="mod">
          <ac:chgData name="Jolien Dewaegeneere" userId="S::jolien.dewaegeneere@katholiekonderwijs.vlaanderen::b6b98d41-caaf-4ddf-b1f5-0fd4faf428cf" providerId="AD" clId="Web-{E0A28F70-4054-8EB5-C702-04E1DF4B1A21}" dt="2025-01-29T10:24:20.071" v="3329" actId="20577"/>
          <ac:spMkLst>
            <pc:docMk/>
            <pc:sldMk cId="1069677978" sldId="2573"/>
            <ac:spMk id="5" creationId="{005E0F0C-1534-4991-06D7-BE32EF2C0F87}"/>
          </ac:spMkLst>
        </pc:spChg>
      </pc:sldChg>
      <pc:sldChg chg="modSp">
        <pc:chgData name="Jolien Dewaegeneere" userId="S::jolien.dewaegeneere@katholiekonderwijs.vlaanderen::b6b98d41-caaf-4ddf-b1f5-0fd4faf428cf" providerId="AD" clId="Web-{E0A28F70-4054-8EB5-C702-04E1DF4B1A21}" dt="2025-01-29T10:24:17.540" v="3328" actId="20577"/>
        <pc:sldMkLst>
          <pc:docMk/>
          <pc:sldMk cId="735405452" sldId="2574"/>
        </pc:sldMkLst>
      </pc:sldChg>
      <pc:sldChg chg="modSp modNotes">
        <pc:chgData name="Jolien Dewaegeneere" userId="S::jolien.dewaegeneere@katholiekonderwijs.vlaanderen::b6b98d41-caaf-4ddf-b1f5-0fd4faf428cf" providerId="AD" clId="Web-{E0A28F70-4054-8EB5-C702-04E1DF4B1A21}" dt="2025-01-29T19:13:51.194" v="6951" actId="20577"/>
        <pc:sldMkLst>
          <pc:docMk/>
          <pc:sldMk cId="2670311475" sldId="2577"/>
        </pc:sldMkLst>
      </pc:sldChg>
      <pc:sldChg chg="modSp">
        <pc:chgData name="Jolien Dewaegeneere" userId="S::jolien.dewaegeneere@katholiekonderwijs.vlaanderen::b6b98d41-caaf-4ddf-b1f5-0fd4faf428cf" providerId="AD" clId="Web-{E0A28F70-4054-8EB5-C702-04E1DF4B1A21}" dt="2025-01-29T10:24:32.025" v="3331" actId="20577"/>
        <pc:sldMkLst>
          <pc:docMk/>
          <pc:sldMk cId="2589195123" sldId="2578"/>
        </pc:sldMkLst>
      </pc:sldChg>
      <pc:sldChg chg="modSp">
        <pc:chgData name="Jolien Dewaegeneere" userId="S::jolien.dewaegeneere@katholiekonderwijs.vlaanderen::b6b98d41-caaf-4ddf-b1f5-0fd4faf428cf" providerId="AD" clId="Web-{E0A28F70-4054-8EB5-C702-04E1DF4B1A21}" dt="2025-01-29T16:28:05.092" v="3874" actId="14100"/>
        <pc:sldMkLst>
          <pc:docMk/>
          <pc:sldMk cId="2940732215" sldId="2580"/>
        </pc:sldMkLst>
      </pc:sldChg>
      <pc:sldChg chg="modSp">
        <pc:chgData name="Jolien Dewaegeneere" userId="S::jolien.dewaegeneere@katholiekonderwijs.vlaanderen::b6b98d41-caaf-4ddf-b1f5-0fd4faf428cf" providerId="AD" clId="Web-{E0A28F70-4054-8EB5-C702-04E1DF4B1A21}" dt="2025-01-29T19:18:06.844" v="7215" actId="20577"/>
        <pc:sldMkLst>
          <pc:docMk/>
          <pc:sldMk cId="3102750265" sldId="2581"/>
        </pc:sldMkLst>
      </pc:sldChg>
      <pc:sldChg chg="modSp del">
        <pc:chgData name="Jolien Dewaegeneere" userId="S::jolien.dewaegeneere@katholiekonderwijs.vlaanderen::b6b98d41-caaf-4ddf-b1f5-0fd4faf428cf" providerId="AD" clId="Web-{E0A28F70-4054-8EB5-C702-04E1DF4B1A21}" dt="2025-01-29T19:20:28.147" v="7287"/>
        <pc:sldMkLst>
          <pc:docMk/>
          <pc:sldMk cId="3164205330" sldId="2582"/>
        </pc:sldMkLst>
      </pc:sldChg>
      <pc:sldChg chg="modSp del">
        <pc:chgData name="Jolien Dewaegeneere" userId="S::jolien.dewaegeneere@katholiekonderwijs.vlaanderen::b6b98d41-caaf-4ddf-b1f5-0fd4faf428cf" providerId="AD" clId="Web-{E0A28F70-4054-8EB5-C702-04E1DF4B1A21}" dt="2025-01-29T17:29:00.621" v="6308"/>
        <pc:sldMkLst>
          <pc:docMk/>
          <pc:sldMk cId="4131212415" sldId="2583"/>
        </pc:sldMkLst>
      </pc:sldChg>
      <pc:sldChg chg="del">
        <pc:chgData name="Jolien Dewaegeneere" userId="S::jolien.dewaegeneere@katholiekonderwijs.vlaanderen::b6b98d41-caaf-4ddf-b1f5-0fd4faf428cf" providerId="AD" clId="Web-{E0A28F70-4054-8EB5-C702-04E1DF4B1A21}" dt="2025-01-29T19:10:43.422" v="6884"/>
        <pc:sldMkLst>
          <pc:docMk/>
          <pc:sldMk cId="1184617102" sldId="2584"/>
        </pc:sldMkLst>
      </pc:sldChg>
      <pc:sldChg chg="del">
        <pc:chgData name="Jolien Dewaegeneere" userId="S::jolien.dewaegeneere@katholiekonderwijs.vlaanderen::b6b98d41-caaf-4ddf-b1f5-0fd4faf428cf" providerId="AD" clId="Web-{E0A28F70-4054-8EB5-C702-04E1DF4B1A21}" dt="2025-01-29T19:10:38.140" v="6882"/>
        <pc:sldMkLst>
          <pc:docMk/>
          <pc:sldMk cId="1528416911" sldId="2585"/>
        </pc:sldMkLst>
      </pc:sldChg>
      <pc:sldChg chg="del">
        <pc:chgData name="Jolien Dewaegeneere" userId="S::jolien.dewaegeneere@katholiekonderwijs.vlaanderen::b6b98d41-caaf-4ddf-b1f5-0fd4faf428cf" providerId="AD" clId="Web-{E0A28F70-4054-8EB5-C702-04E1DF4B1A21}" dt="2025-01-29T19:10:42.015" v="6883"/>
        <pc:sldMkLst>
          <pc:docMk/>
          <pc:sldMk cId="3620026066" sldId="2586"/>
        </pc:sldMkLst>
      </pc:sldChg>
      <pc:sldChg chg="del">
        <pc:chgData name="Jolien Dewaegeneere" userId="S::jolien.dewaegeneere@katholiekonderwijs.vlaanderen::b6b98d41-caaf-4ddf-b1f5-0fd4faf428cf" providerId="AD" clId="Web-{E0A28F70-4054-8EB5-C702-04E1DF4B1A21}" dt="2025-01-29T19:10:22.093" v="6881"/>
        <pc:sldMkLst>
          <pc:docMk/>
          <pc:sldMk cId="699537932" sldId="2587"/>
        </pc:sldMkLst>
      </pc:sldChg>
      <pc:sldChg chg="del">
        <pc:chgData name="Jolien Dewaegeneere" userId="S::jolien.dewaegeneere@katholiekonderwijs.vlaanderen::b6b98d41-caaf-4ddf-b1f5-0fd4faf428cf" providerId="AD" clId="Web-{E0A28F70-4054-8EB5-C702-04E1DF4B1A21}" dt="2025-01-29T19:10:18.358" v="6880"/>
        <pc:sldMkLst>
          <pc:docMk/>
          <pc:sldMk cId="2220693532" sldId="2588"/>
        </pc:sldMkLst>
      </pc:sldChg>
      <pc:sldChg chg="del">
        <pc:chgData name="Jolien Dewaegeneere" userId="S::jolien.dewaegeneere@katholiekonderwijs.vlaanderen::b6b98d41-caaf-4ddf-b1f5-0fd4faf428cf" providerId="AD" clId="Web-{E0A28F70-4054-8EB5-C702-04E1DF4B1A21}" dt="2025-01-29T19:10:15.171" v="6879"/>
        <pc:sldMkLst>
          <pc:docMk/>
          <pc:sldMk cId="4205514641" sldId="2589"/>
        </pc:sldMkLst>
      </pc:sldChg>
      <pc:sldChg chg="del ord">
        <pc:chgData name="Jolien Dewaegeneere" userId="S::jolien.dewaegeneere@katholiekonderwijs.vlaanderen::b6b98d41-caaf-4ddf-b1f5-0fd4faf428cf" providerId="AD" clId="Web-{E0A28F70-4054-8EB5-C702-04E1DF4B1A21}" dt="2025-01-29T13:13:01.955" v="3340"/>
        <pc:sldMkLst>
          <pc:docMk/>
          <pc:sldMk cId="1083679374" sldId="2590"/>
        </pc:sldMkLst>
      </pc:sldChg>
      <pc:sldChg chg="del">
        <pc:chgData name="Jolien Dewaegeneere" userId="S::jolien.dewaegeneere@katholiekonderwijs.vlaanderen::b6b98d41-caaf-4ddf-b1f5-0fd4faf428cf" providerId="AD" clId="Web-{E0A28F70-4054-8EB5-C702-04E1DF4B1A21}" dt="2025-01-29T09:39:30.612" v="1803"/>
        <pc:sldMkLst>
          <pc:docMk/>
          <pc:sldMk cId="2800512589" sldId="2591"/>
        </pc:sldMkLst>
      </pc:sldChg>
      <pc:sldChg chg="del">
        <pc:chgData name="Jolien Dewaegeneere" userId="S::jolien.dewaegeneere@katholiekonderwijs.vlaanderen::b6b98d41-caaf-4ddf-b1f5-0fd4faf428cf" providerId="AD" clId="Web-{E0A28F70-4054-8EB5-C702-04E1DF4B1A21}" dt="2025-01-29T10:06:17.546" v="2655"/>
        <pc:sldMkLst>
          <pc:docMk/>
          <pc:sldMk cId="2154525857" sldId="2592"/>
        </pc:sldMkLst>
      </pc:sldChg>
      <pc:sldChg chg="del">
        <pc:chgData name="Jolien Dewaegeneere" userId="S::jolien.dewaegeneere@katholiekonderwijs.vlaanderen::b6b98d41-caaf-4ddf-b1f5-0fd4faf428cf" providerId="AD" clId="Web-{E0A28F70-4054-8EB5-C702-04E1DF4B1A21}" dt="2025-01-29T19:20:54.460" v="7288"/>
        <pc:sldMkLst>
          <pc:docMk/>
          <pc:sldMk cId="3200617414" sldId="2596"/>
        </pc:sldMkLst>
      </pc:sldChg>
      <pc:sldChg chg="del">
        <pc:chgData name="Jolien Dewaegeneere" userId="S::jolien.dewaegeneere@katholiekonderwijs.vlaanderen::b6b98d41-caaf-4ddf-b1f5-0fd4faf428cf" providerId="AD" clId="Web-{E0A28F70-4054-8EB5-C702-04E1DF4B1A21}" dt="2025-01-29T19:20:57.085" v="7289"/>
        <pc:sldMkLst>
          <pc:docMk/>
          <pc:sldMk cId="1387221429" sldId="2597"/>
        </pc:sldMkLst>
      </pc:sldChg>
      <pc:sldChg chg="modSp add del">
        <pc:chgData name="Jolien Dewaegeneere" userId="S::jolien.dewaegeneere@katholiekonderwijs.vlaanderen::b6b98d41-caaf-4ddf-b1f5-0fd4faf428cf" providerId="AD" clId="Web-{E0A28F70-4054-8EB5-C702-04E1DF4B1A21}" dt="2025-01-29T09:37:55.155" v="1799"/>
        <pc:sldMkLst>
          <pc:docMk/>
          <pc:sldMk cId="2453215812" sldId="2598"/>
        </pc:sldMkLst>
      </pc:sldChg>
      <pc:sldChg chg="modSp add replId modCm">
        <pc:chgData name="Jolien Dewaegeneere" userId="S::jolien.dewaegeneere@katholiekonderwijs.vlaanderen::b6b98d41-caaf-4ddf-b1f5-0fd4faf428cf" providerId="AD" clId="Web-{E0A28F70-4054-8EB5-C702-04E1DF4B1A21}" dt="2025-01-29T10:11:33.214" v="2889"/>
        <pc:sldMkLst>
          <pc:docMk/>
          <pc:sldMk cId="3824573506" sldId="2599"/>
        </pc:sldMkLst>
        <pc:extLst>
          <p:ext xmlns:p="http://schemas.openxmlformats.org/presentationml/2006/main" uri="{D6D511B9-2390-475A-947B-AFAB55BFBCF1}">
            <pc226:cmChg xmlns:pc226="http://schemas.microsoft.com/office/powerpoint/2022/06/main/command" chg="mod">
              <pc226:chgData name="Jolien Dewaegeneere" userId="S::jolien.dewaegeneere@katholiekonderwijs.vlaanderen::b6b98d41-caaf-4ddf-b1f5-0fd4faf428cf" providerId="AD" clId="Web-{E0A28F70-4054-8EB5-C702-04E1DF4B1A21}" dt="2025-01-29T10:11:33.214" v="2888"/>
              <pc2:cmMkLst xmlns:pc2="http://schemas.microsoft.com/office/powerpoint/2019/9/main/command">
                <pc:docMk/>
                <pc:sldMk cId="3824573506" sldId="2599"/>
                <pc2:cmMk id="{DCACC108-22D0-4C89-859F-5C5F6A9B6C68}"/>
              </pc2:cmMkLst>
            </pc226:cmChg>
          </p:ext>
        </pc:extLst>
      </pc:sldChg>
      <pc:sldChg chg="modSp add replId">
        <pc:chgData name="Jolien Dewaegeneere" userId="S::jolien.dewaegeneere@katholiekonderwijs.vlaanderen::b6b98d41-caaf-4ddf-b1f5-0fd4faf428cf" providerId="AD" clId="Web-{E0A28F70-4054-8EB5-C702-04E1DF4B1A21}" dt="2025-01-29T16:27:43.654" v="3864" actId="20577"/>
        <pc:sldMkLst>
          <pc:docMk/>
          <pc:sldMk cId="2162482132" sldId="2600"/>
        </pc:sldMkLst>
      </pc:sldChg>
      <pc:sldChg chg="modSp add replId modCm">
        <pc:chgData name="Jolien Dewaegeneere" userId="S::jolien.dewaegeneere@katholiekonderwijs.vlaanderen::b6b98d41-caaf-4ddf-b1f5-0fd4faf428cf" providerId="AD" clId="Web-{E0A28F70-4054-8EB5-C702-04E1DF4B1A21}" dt="2025-01-29T15:51:29.790" v="3542"/>
        <pc:sldMkLst>
          <pc:docMk/>
          <pc:sldMk cId="175253052" sldId="2601"/>
        </pc:sldMkLst>
        <pc:extLst>
          <p:ext xmlns:p="http://schemas.openxmlformats.org/presentationml/2006/main" uri="{D6D511B9-2390-475A-947B-AFAB55BFBCF1}">
            <pc226:cmChg xmlns:pc226="http://schemas.microsoft.com/office/powerpoint/2022/06/main/command" chg="mod">
              <pc226:chgData name="Jolien Dewaegeneere" userId="S::jolien.dewaegeneere@katholiekonderwijs.vlaanderen::b6b98d41-caaf-4ddf-b1f5-0fd4faf428cf" providerId="AD" clId="Web-{E0A28F70-4054-8EB5-C702-04E1DF4B1A21}" dt="2025-01-29T15:50:21.241" v="3425"/>
              <pc2:cmMkLst xmlns:pc2="http://schemas.microsoft.com/office/powerpoint/2019/9/main/command">
                <pc:docMk/>
                <pc:sldMk cId="175253052" sldId="2601"/>
                <pc2:cmMk id="{E385B0C5-E25E-4E9C-9A91-041B039D4B5C}"/>
              </pc2:cmMkLst>
            </pc226:cmChg>
          </p:ext>
        </pc:extLst>
      </pc:sldChg>
      <pc:sldChg chg="modSp add replId">
        <pc:chgData name="Jolien Dewaegeneere" userId="S::jolien.dewaegeneere@katholiekonderwijs.vlaanderen::b6b98d41-caaf-4ddf-b1f5-0fd4faf428cf" providerId="AD" clId="Web-{E0A28F70-4054-8EB5-C702-04E1DF4B1A21}" dt="2025-01-29T16:55:14.123" v="5197" actId="20577"/>
        <pc:sldMkLst>
          <pc:docMk/>
          <pc:sldMk cId="2037305030" sldId="2602"/>
        </pc:sldMkLst>
      </pc:sldChg>
      <pc:sldChg chg="modSp add replId">
        <pc:chgData name="Jolien Dewaegeneere" userId="S::jolien.dewaegeneere@katholiekonderwijs.vlaanderen::b6b98d41-caaf-4ddf-b1f5-0fd4faf428cf" providerId="AD" clId="Web-{E0A28F70-4054-8EB5-C702-04E1DF4B1A21}" dt="2025-01-29T16:54:56.825" v="5194" actId="20577"/>
        <pc:sldMkLst>
          <pc:docMk/>
          <pc:sldMk cId="424056332" sldId="2603"/>
        </pc:sldMkLst>
      </pc:sldChg>
      <pc:sldChg chg="modSp add replId">
        <pc:chgData name="Jolien Dewaegeneere" userId="S::jolien.dewaegeneere@katholiekonderwijs.vlaanderen::b6b98d41-caaf-4ddf-b1f5-0fd4faf428cf" providerId="AD" clId="Web-{E0A28F70-4054-8EB5-C702-04E1DF4B1A21}" dt="2025-01-29T16:54:47.028" v="5192" actId="20577"/>
        <pc:sldMkLst>
          <pc:docMk/>
          <pc:sldMk cId="4030809246" sldId="2604"/>
        </pc:sldMkLst>
      </pc:sldChg>
      <pc:sldChg chg="add del replId">
        <pc:chgData name="Jolien Dewaegeneere" userId="S::jolien.dewaegeneere@katholiekonderwijs.vlaanderen::b6b98d41-caaf-4ddf-b1f5-0fd4faf428cf" providerId="AD" clId="Web-{E0A28F70-4054-8EB5-C702-04E1DF4B1A21}" dt="2025-01-29T17:21:24.417" v="6028"/>
        <pc:sldMkLst>
          <pc:docMk/>
          <pc:sldMk cId="1854134358" sldId="2605"/>
        </pc:sldMkLst>
      </pc:sldChg>
      <pc:sldChg chg="modSp add replId">
        <pc:chgData name="Jolien Dewaegeneere" userId="S::jolien.dewaegeneere@katholiekonderwijs.vlaanderen::b6b98d41-caaf-4ddf-b1f5-0fd4faf428cf" providerId="AD" clId="Web-{E0A28F70-4054-8EB5-C702-04E1DF4B1A21}" dt="2025-01-29T19:18:46.721" v="7230" actId="20577"/>
        <pc:sldMkLst>
          <pc:docMk/>
          <pc:sldMk cId="4268755258" sldId="2606"/>
        </pc:sldMkLst>
      </pc:sldChg>
      <pc:sldChg chg="modSp add ord replId">
        <pc:chgData name="Jolien Dewaegeneere" userId="S::jolien.dewaegeneere@katholiekonderwijs.vlaanderen::b6b98d41-caaf-4ddf-b1f5-0fd4faf428cf" providerId="AD" clId="Web-{E0A28F70-4054-8EB5-C702-04E1DF4B1A21}" dt="2025-01-29T19:20:12.443" v="7286" actId="20577"/>
        <pc:sldMkLst>
          <pc:docMk/>
          <pc:sldMk cId="268871922" sldId="2607"/>
        </pc:sldMkLst>
      </pc:sldChg>
      <pc:sldChg chg="add del replId">
        <pc:chgData name="Jolien Dewaegeneere" userId="S::jolien.dewaegeneere@katholiekonderwijs.vlaanderen::b6b98d41-caaf-4ddf-b1f5-0fd4faf428cf" providerId="AD" clId="Web-{E0A28F70-4054-8EB5-C702-04E1DF4B1A21}" dt="2025-01-29T17:17:45.252" v="5777"/>
        <pc:sldMkLst>
          <pc:docMk/>
          <pc:sldMk cId="2213565945" sldId="2607"/>
        </pc:sldMkLst>
      </pc:sldChg>
      <pc:sldChg chg="modSp add">
        <pc:chgData name="Jolien Dewaegeneere" userId="S::jolien.dewaegeneere@katholiekonderwijs.vlaanderen::b6b98d41-caaf-4ddf-b1f5-0fd4faf428cf" providerId="AD" clId="Web-{E0A28F70-4054-8EB5-C702-04E1DF4B1A21}" dt="2025-01-29T17:20:29.586" v="6001"/>
        <pc:sldMkLst>
          <pc:docMk/>
          <pc:sldMk cId="1028520041" sldId="2608"/>
        </pc:sldMkLst>
      </pc:sldChg>
      <pc:sldChg chg="modSp add replId">
        <pc:chgData name="Jolien Dewaegeneere" userId="S::jolien.dewaegeneere@katholiekonderwijs.vlaanderen::b6b98d41-caaf-4ddf-b1f5-0fd4faf428cf" providerId="AD" clId="Web-{E0A28F70-4054-8EB5-C702-04E1DF4B1A21}" dt="2025-01-29T17:32:12.144" v="6402" actId="14100"/>
        <pc:sldMkLst>
          <pc:docMk/>
          <pc:sldMk cId="901284371" sldId="2609"/>
        </pc:sldMkLst>
      </pc:sldChg>
      <pc:sldChg chg="modSp add ord replId">
        <pc:chgData name="Jolien Dewaegeneere" userId="S::jolien.dewaegeneere@katholiekonderwijs.vlaanderen::b6b98d41-caaf-4ddf-b1f5-0fd4faf428cf" providerId="AD" clId="Web-{E0A28F70-4054-8EB5-C702-04E1DF4B1A21}" dt="2025-01-29T17:29:35.732" v="6316" actId="20577"/>
        <pc:sldMkLst>
          <pc:docMk/>
          <pc:sldMk cId="2508537344" sldId="2610"/>
        </pc:sldMkLst>
      </pc:sldChg>
      <pc:sldChg chg="modSp add replId">
        <pc:chgData name="Jolien Dewaegeneere" userId="S::jolien.dewaegeneere@katholiekonderwijs.vlaanderen::b6b98d41-caaf-4ddf-b1f5-0fd4faf428cf" providerId="AD" clId="Web-{E0A28F70-4054-8EB5-C702-04E1DF4B1A21}" dt="2025-01-29T19:05:27.082" v="6626" actId="14100"/>
        <pc:sldMkLst>
          <pc:docMk/>
          <pc:sldMk cId="1831266892" sldId="2611"/>
        </pc:sldMkLst>
      </pc:sldChg>
      <pc:sldChg chg="modSp add ord replId">
        <pc:chgData name="Jolien Dewaegeneere" userId="S::jolien.dewaegeneere@katholiekonderwijs.vlaanderen::b6b98d41-caaf-4ddf-b1f5-0fd4faf428cf" providerId="AD" clId="Web-{E0A28F70-4054-8EB5-C702-04E1DF4B1A21}" dt="2025-01-29T19:11:18.236" v="6935" actId="20577"/>
        <pc:sldMkLst>
          <pc:docMk/>
          <pc:sldMk cId="1657909641" sldId="2612"/>
        </pc:sldMkLst>
      </pc:sldChg>
      <pc:sldChg chg="modSp add replId">
        <pc:chgData name="Jolien Dewaegeneere" userId="S::jolien.dewaegeneere@katholiekonderwijs.vlaanderen::b6b98d41-caaf-4ddf-b1f5-0fd4faf428cf" providerId="AD" clId="Web-{E0A28F70-4054-8EB5-C702-04E1DF4B1A21}" dt="2025-01-29T19:14:00.335" v="6954" actId="20577"/>
        <pc:sldMkLst>
          <pc:docMk/>
          <pc:sldMk cId="3370569456" sldId="2613"/>
        </pc:sldMkLst>
      </pc:sldChg>
    </pc:docChg>
  </pc:docChgLst>
</pc:chgInfo>
</file>

<file path=ppt/comments/modernComment_A4A_8814F057.xml><?xml version="1.0" encoding="utf-8"?>
<p188:cmLst xmlns:a="http://schemas.openxmlformats.org/drawingml/2006/main" xmlns:r="http://schemas.openxmlformats.org/officeDocument/2006/relationships" xmlns:p188="http://schemas.microsoft.com/office/powerpoint/2018/8/main">
  <p188:cm id="{E6DBD5C2-1346-4FD2-BD9F-3BACE1193276}" authorId="{71D931B9-B96E-5196-B1CA-B5C6F342A586}" created="2025-02-19T13:26:27.356">
    <pc:sldMkLst xmlns:pc="http://schemas.microsoft.com/office/powerpoint/2013/main/command">
      <pc:docMk/>
      <pc:sldMk cId="2283073623" sldId="2634"/>
    </pc:sldMkLst>
    <p188:replyLst>
      <p188:reply id="{6FCD4FC3-0B6D-4D05-910C-8716EA172ADF}" authorId="{71D931B9-B96E-5196-B1CA-B5C6F342A586}" created="2025-02-19T13:27:11.703">
        <p188:txBody>
          <a:bodyPr/>
          <a:lstStyle/>
          <a:p>
            <a:r>
              <a:rPr lang="en-US"/>
              <a:t>Misschien is het ook wel een heel evidente vraag. Maar goed, ik denk dat het wel kan.</a:t>
            </a:r>
          </a:p>
        </p188:txBody>
      </p188:reply>
      <p188:reply id="{C238DD75-07F7-410C-A495-3A57946CB393}" authorId="{FF9FBD02-1850-AA0A-B767-1A5968768128}" created="2025-02-26T21:46:04.148">
        <p188:txBody>
          <a:bodyPr/>
          <a:lstStyle/>
          <a:p>
            <a:r>
              <a:rPr lang="nl-NL"/>
              <a:t>Zouden we het niet andersom opvatten (ipv zoeken naar wat we zouden weglaten): het schoonheidssalon is op zoek naar het beter afstemmen van een anamnese op de cliënt. Men wil alvast proberen om een vragenlijst op te maken die zich eerder richt op tieners die naar het salon komen. 
Een collega vraagt naar jouw idee hierover. Welke vragen zou jij nog toevoegen of verwijderen voor tieners, waarbij de casus je kan inspireren.
(we zouden dan nog een aantal vragen kunnen weglaten uit de standaard vragenlijst).</a:t>
            </a:r>
          </a:p>
        </p188:txBody>
      </p188:reply>
    </p188:replyLst>
    <p188:txBody>
      <a:bodyPr/>
      <a:lstStyle/>
      <a:p>
        <a:r>
          <a:rPr lang="en-US"/>
          <a:t>Ik twijfel toch een beetje of het een alert vraag is. 
Ik had het eerst genoteerd:
Welke 2 vragen uit deze anamnese zou je weglaten bij deze casus, rekening houdend met de leeftijd van dit kind en info uit de ontwikkelingsdomeinen? 
Leek mij eerder adviesgericht geformuleerd.
Maar ik denk toch dat het een alert vraag is.</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A2B28B8-0725-4B3D-B58B-0ACE841212AE}" type="datetimeFigureOut">
              <a:rPr lang="nl-BE" smtClean="0"/>
              <a:t>1/04/2025</a:t>
            </a:fld>
            <a:endParaRPr lang="nl-BE"/>
          </a:p>
        </p:txBody>
      </p:sp>
      <p:sp>
        <p:nvSpPr>
          <p:cNvPr id="4" name="Tijdelijke aanduiding voor voet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5" name="Tijdelijke aanduiding voor dia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5C3B113-9BAD-4F30-B83C-ABEDEA3B687A}" type="slidenum">
              <a:rPr lang="nl-BE" smtClean="0"/>
              <a:t>‹#›</a:t>
            </a:fld>
            <a:endParaRPr lang="nl-BE"/>
          </a:p>
        </p:txBody>
      </p:sp>
    </p:spTree>
    <p:extLst>
      <p:ext uri="{BB962C8B-B14F-4D97-AF65-F5344CB8AC3E}">
        <p14:creationId xmlns:p14="http://schemas.microsoft.com/office/powerpoint/2010/main" val="27189856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C90771-AD47-4557-9E63-4F12DAD49521}" type="datetimeFigureOut">
              <a:rPr lang="nl-BE" smtClean="0"/>
              <a:t>1/04/2025</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72BC55-FD00-4953-BF16-15991B6C2CB2}" type="slidenum">
              <a:rPr lang="nl-BE" smtClean="0"/>
              <a:t>‹#›</a:t>
            </a:fld>
            <a:endParaRPr lang="nl-BE"/>
          </a:p>
        </p:txBody>
      </p:sp>
    </p:spTree>
    <p:extLst>
      <p:ext uri="{BB962C8B-B14F-4D97-AF65-F5344CB8AC3E}">
        <p14:creationId xmlns:p14="http://schemas.microsoft.com/office/powerpoint/2010/main" val="37583143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3072BC55-FD00-4953-BF16-15991B6C2CB2}" type="slidenum">
              <a:rPr lang="nl-BE" smtClean="0"/>
              <a:t>20</a:t>
            </a:fld>
            <a:endParaRPr lang="nl-BE"/>
          </a:p>
        </p:txBody>
      </p:sp>
    </p:spTree>
    <p:extLst>
      <p:ext uri="{BB962C8B-B14F-4D97-AF65-F5344CB8AC3E}">
        <p14:creationId xmlns:p14="http://schemas.microsoft.com/office/powerpoint/2010/main" val="34182420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E99A1-E609-256F-5E58-9F9061740E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C966DF-9B1C-3B3F-079D-8D9ED35520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386107-9EDC-D646-AF5A-D840774F5B47}"/>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BFCEA028-22C4-D9C3-8106-4954854AECD2}"/>
              </a:ext>
            </a:extLst>
          </p:cNvPr>
          <p:cNvSpPr>
            <a:spLocks noGrp="1"/>
          </p:cNvSpPr>
          <p:nvPr>
            <p:ph type="sldNum" sz="quarter" idx="5"/>
          </p:nvPr>
        </p:nvSpPr>
        <p:spPr/>
        <p:txBody>
          <a:bodyPr/>
          <a:lstStyle/>
          <a:p>
            <a:fld id="{3072BC55-FD00-4953-BF16-15991B6C2CB2}" type="slidenum">
              <a:rPr lang="nl-BE" smtClean="0"/>
              <a:t>21</a:t>
            </a:fld>
            <a:endParaRPr lang="nl-BE"/>
          </a:p>
        </p:txBody>
      </p:sp>
    </p:spTree>
    <p:extLst>
      <p:ext uri="{BB962C8B-B14F-4D97-AF65-F5344CB8AC3E}">
        <p14:creationId xmlns:p14="http://schemas.microsoft.com/office/powerpoint/2010/main" val="8267979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33273-3A4C-FB16-D95B-5828BA05B1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98807F-B944-5EE9-5243-C91065504D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459711-515E-5A0A-C6D1-2358FB7DE4EB}"/>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1EB091D6-3159-0DA4-C1B8-195FA7E75F65}"/>
              </a:ext>
            </a:extLst>
          </p:cNvPr>
          <p:cNvSpPr>
            <a:spLocks noGrp="1"/>
          </p:cNvSpPr>
          <p:nvPr>
            <p:ph type="sldNum" sz="quarter" idx="5"/>
          </p:nvPr>
        </p:nvSpPr>
        <p:spPr/>
        <p:txBody>
          <a:bodyPr/>
          <a:lstStyle/>
          <a:p>
            <a:fld id="{3072BC55-FD00-4953-BF16-15991B6C2CB2}" type="slidenum">
              <a:rPr lang="nl-BE" smtClean="0"/>
              <a:t>22</a:t>
            </a:fld>
            <a:endParaRPr lang="nl-BE"/>
          </a:p>
        </p:txBody>
      </p:sp>
    </p:spTree>
    <p:extLst>
      <p:ext uri="{BB962C8B-B14F-4D97-AF65-F5344CB8AC3E}">
        <p14:creationId xmlns:p14="http://schemas.microsoft.com/office/powerpoint/2010/main" val="4254800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mijn.katholiekonderwijs.vlaanderen/#!/nieuwsbrieven" TargetMode="Externa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hyperlink" Target="https://pro.katholiekonderwijs.vlaanderen/" TargetMode="External"/><Relationship Id="rId3" Type="http://schemas.openxmlformats.org/officeDocument/2006/relationships/hyperlink" Target="https://www.facebook.com/KatholiekOnderwijsVlaanderen/" TargetMode="External"/><Relationship Id="rId7" Type="http://schemas.openxmlformats.org/officeDocument/2006/relationships/hyperlink" Target="https://www.linkedin.com/company/katholiekonderwijsvlaanderen/" TargetMode="External"/><Relationship Id="rId12" Type="http://schemas.openxmlformats.org/officeDocument/2006/relationships/image" Target="../media/image21.png"/><Relationship Id="rId2" Type="http://schemas.openxmlformats.org/officeDocument/2006/relationships/image" Target="../media/image6.png"/><Relationship Id="rId16"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18.png"/><Relationship Id="rId11" Type="http://schemas.openxmlformats.org/officeDocument/2006/relationships/hyperlink" Target="https://www.katholiekonderwijs.vlaanderen/" TargetMode="External"/><Relationship Id="rId5" Type="http://schemas.openxmlformats.org/officeDocument/2006/relationships/hyperlink" Target="https://www.instagram.com/kathondvla" TargetMode="External"/><Relationship Id="rId15" Type="http://schemas.openxmlformats.org/officeDocument/2006/relationships/hyperlink" Target="https://www.youtube.com/@kathondvla" TargetMode="External"/><Relationship Id="rId10" Type="http://schemas.openxmlformats.org/officeDocument/2006/relationships/image" Target="../media/image20.jpeg"/><Relationship Id="rId4" Type="http://schemas.openxmlformats.org/officeDocument/2006/relationships/image" Target="../media/image17.png"/><Relationship Id="rId9" Type="http://schemas.openxmlformats.org/officeDocument/2006/relationships/hyperlink" Target="https://twitter.com/KathOndVla" TargetMode="External"/><Relationship Id="rId14" Type="http://schemas.openxmlformats.org/officeDocument/2006/relationships/image" Target="../media/image22.pn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mijn.katholiekonderwijs.vlaanderen/#!/nieuwsbrieven" TargetMode="External"/><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5.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hyperlink" Target="https://pro.katholiekonderwijs.vlaanderen/" TargetMode="External"/><Relationship Id="rId3" Type="http://schemas.openxmlformats.org/officeDocument/2006/relationships/hyperlink" Target="https://www.facebook.com/KatholiekOnderwijsVlaanderen/" TargetMode="External"/><Relationship Id="rId7" Type="http://schemas.openxmlformats.org/officeDocument/2006/relationships/hyperlink" Target="https://www.linkedin.com/company/katholiekonderwijsvlaanderen/" TargetMode="External"/><Relationship Id="rId12" Type="http://schemas.openxmlformats.org/officeDocument/2006/relationships/image" Target="../media/image21.png"/><Relationship Id="rId2" Type="http://schemas.openxmlformats.org/officeDocument/2006/relationships/image" Target="../media/image6.png"/><Relationship Id="rId16" Type="http://schemas.openxmlformats.org/officeDocument/2006/relationships/image" Target="../media/image23.png"/><Relationship Id="rId1" Type="http://schemas.openxmlformats.org/officeDocument/2006/relationships/slideMaster" Target="../slideMasters/slideMaster2.xml"/><Relationship Id="rId6" Type="http://schemas.openxmlformats.org/officeDocument/2006/relationships/image" Target="../media/image18.png"/><Relationship Id="rId11" Type="http://schemas.openxmlformats.org/officeDocument/2006/relationships/hyperlink" Target="https://www.katholiekonderwijs.vlaanderen/" TargetMode="External"/><Relationship Id="rId5" Type="http://schemas.openxmlformats.org/officeDocument/2006/relationships/hyperlink" Target="https://www.instagram.com/kathondvla" TargetMode="External"/><Relationship Id="rId15" Type="http://schemas.openxmlformats.org/officeDocument/2006/relationships/hyperlink" Target="https://www.youtube.com/@kathondvla" TargetMode="External"/><Relationship Id="rId10" Type="http://schemas.openxmlformats.org/officeDocument/2006/relationships/image" Target="../media/image20.jpeg"/><Relationship Id="rId4" Type="http://schemas.openxmlformats.org/officeDocument/2006/relationships/image" Target="../media/image17.png"/><Relationship Id="rId9" Type="http://schemas.openxmlformats.org/officeDocument/2006/relationships/hyperlink" Target="https://twitter.com/KathOndVla" TargetMode="External"/><Relationship Id="rId14" Type="http://schemas.openxmlformats.org/officeDocument/2006/relationships/image" Target="../media/image22.png"/></Relationships>
</file>

<file path=ppt/slideLayouts/_rels/slideLayout46.xml.rels><?xml version="1.0" encoding="UTF-8" standalone="yes"?>
<Relationships xmlns="http://schemas.openxmlformats.org/package/2006/relationships"><Relationship Id="rId3" Type="http://schemas.openxmlformats.org/officeDocument/2006/relationships/hyperlink" Target="http://www.nascholing.be/" TargetMode="External"/><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Master" Target="../slideMasters/slideMaster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4.jpe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5.jpe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6.jpe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7.jpe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Master" Target="../slideMasters/slideMaster3.xml"/><Relationship Id="rId4" Type="http://schemas.openxmlformats.org/officeDocument/2006/relationships/image" Target="../media/image40.png"/></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45.png"/><Relationship Id="rId7" Type="http://schemas.openxmlformats.org/officeDocument/2006/relationships/hyperlink" Target="http://www.linkedin.com/company/katholiekonderwijsvlaanderen" TargetMode="External"/><Relationship Id="rId2" Type="http://schemas.openxmlformats.org/officeDocument/2006/relationships/image" Target="../media/image44.jpeg"/><Relationship Id="rId1" Type="http://schemas.openxmlformats.org/officeDocument/2006/relationships/slideMaster" Target="../slideMasters/slideMaster3.xml"/><Relationship Id="rId6" Type="http://schemas.openxmlformats.org/officeDocument/2006/relationships/image" Target="../media/image47.jpeg"/><Relationship Id="rId11" Type="http://schemas.openxmlformats.org/officeDocument/2006/relationships/hyperlink" Target="../../twitter.com/BoeveLieven" TargetMode="External"/><Relationship Id="rId5" Type="http://schemas.openxmlformats.org/officeDocument/2006/relationships/hyperlink" Target="../../fb.com/KatholiekOnderwijsVlaanderen" TargetMode="External"/><Relationship Id="rId10" Type="http://schemas.openxmlformats.org/officeDocument/2006/relationships/hyperlink" Target="../../twitter.com/KathOndVla" TargetMode="External"/><Relationship Id="rId4" Type="http://schemas.openxmlformats.org/officeDocument/2006/relationships/image" Target="../media/image46.png"/><Relationship Id="rId9" Type="http://schemas.openxmlformats.org/officeDocument/2006/relationships/hyperlink" Target="https://www.instagram.com/kathondvla" TargetMode="Externa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9.jpe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50.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7E52CCC5-31E2-404F-A3E8-E66766696B1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16088" y="156972"/>
            <a:ext cx="3662496" cy="1404888"/>
          </a:xfrm>
          <a:prstGeom prst="rect">
            <a:avLst/>
          </a:prstGeom>
        </p:spPr>
      </p:pic>
      <p:grpSp>
        <p:nvGrpSpPr>
          <p:cNvPr id="14" name="Groep 13">
            <a:extLst>
              <a:ext uri="{FF2B5EF4-FFF2-40B4-BE49-F238E27FC236}">
                <a16:creationId xmlns:a16="http://schemas.microsoft.com/office/drawing/2014/main" id="{1B6405EA-4ADB-4167-9F69-0F2E29C4513B}"/>
              </a:ext>
            </a:extLst>
          </p:cNvPr>
          <p:cNvGrpSpPr/>
          <p:nvPr userDrawn="1"/>
        </p:nvGrpSpPr>
        <p:grpSpPr>
          <a:xfrm>
            <a:off x="-66442" y="0"/>
            <a:ext cx="12283519" cy="6973558"/>
            <a:chOff x="-66442" y="0"/>
            <a:chExt cx="12283519" cy="6973558"/>
          </a:xfrm>
        </p:grpSpPr>
        <p:pic>
          <p:nvPicPr>
            <p:cNvPr id="12" name="Afbeelding 11">
              <a:extLst>
                <a:ext uri="{FF2B5EF4-FFF2-40B4-BE49-F238E27FC236}">
                  <a16:creationId xmlns:a16="http://schemas.microsoft.com/office/drawing/2014/main" id="{EBDCA452-584D-4FDA-A77C-552084EBC7E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3083"/>
            <a:stretch/>
          </p:blipFill>
          <p:spPr>
            <a:xfrm>
              <a:off x="5039111" y="2294022"/>
              <a:ext cx="7177966" cy="4679536"/>
            </a:xfrm>
            <a:prstGeom prst="rect">
              <a:avLst/>
            </a:prstGeom>
          </p:spPr>
        </p:pic>
        <p:pic>
          <p:nvPicPr>
            <p:cNvPr id="10" name="Afbeelding 9" descr="Afbeelding met computer&#10;&#10;Automatisch gegenereerde beschrijving">
              <a:extLst>
                <a:ext uri="{FF2B5EF4-FFF2-40B4-BE49-F238E27FC236}">
                  <a16:creationId xmlns:a16="http://schemas.microsoft.com/office/drawing/2014/main" id="{E36E00FC-8C92-4461-BFC2-5E99807485BC}"/>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8595948" y="0"/>
              <a:ext cx="3621129" cy="5637014"/>
            </a:xfrm>
            <a:prstGeom prst="rect">
              <a:avLst/>
            </a:prstGeom>
          </p:spPr>
        </p:pic>
        <p:pic>
          <p:nvPicPr>
            <p:cNvPr id="8" name="Afbeelding 7" descr="Afbeelding met tekening&#10;&#10;Automatisch gegenereerde beschrijving">
              <a:extLst>
                <a:ext uri="{FF2B5EF4-FFF2-40B4-BE49-F238E27FC236}">
                  <a16:creationId xmlns:a16="http://schemas.microsoft.com/office/drawing/2014/main" id="{5977FBF6-2392-409E-97B6-3BA441270BF9}"/>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a:stretch/>
          </p:blipFill>
          <p:spPr>
            <a:xfrm>
              <a:off x="3227085" y="0"/>
              <a:ext cx="8989992" cy="4876800"/>
            </a:xfrm>
            <a:prstGeom prst="rect">
              <a:avLst/>
            </a:prstGeom>
          </p:spPr>
        </p:pic>
        <p:pic>
          <p:nvPicPr>
            <p:cNvPr id="3" name="Afbeelding 2" descr="Afbeelding met tekening, paraplu&#10;&#10;Automatisch gegenereerde beschrijving">
              <a:extLst>
                <a:ext uri="{FF2B5EF4-FFF2-40B4-BE49-F238E27FC236}">
                  <a16:creationId xmlns:a16="http://schemas.microsoft.com/office/drawing/2014/main" id="{13FC876D-5B8F-41C3-8F16-E16B6FD530F6}"/>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a:stretch/>
          </p:blipFill>
          <p:spPr>
            <a:xfrm>
              <a:off x="-66442" y="675868"/>
              <a:ext cx="10211106" cy="6297689"/>
            </a:xfrm>
            <a:prstGeom prst="rect">
              <a:avLst/>
            </a:prstGeom>
          </p:spPr>
        </p:pic>
      </p:grpSp>
      <p:sp>
        <p:nvSpPr>
          <p:cNvPr id="7" name="Ondertitel 2">
            <a:extLst>
              <a:ext uri="{FF2B5EF4-FFF2-40B4-BE49-F238E27FC236}">
                <a16:creationId xmlns:a16="http://schemas.microsoft.com/office/drawing/2014/main" id="{65550227-3B69-4ED6-B2B7-782A18AF07E0}"/>
              </a:ext>
            </a:extLst>
          </p:cNvPr>
          <p:cNvSpPr>
            <a:spLocks noGrp="1"/>
          </p:cNvSpPr>
          <p:nvPr userDrawn="1">
            <p:ph type="subTitle" idx="1" hasCustomPrompt="1"/>
          </p:nvPr>
        </p:nvSpPr>
        <p:spPr>
          <a:xfrm>
            <a:off x="2382965" y="3393996"/>
            <a:ext cx="7476225" cy="1206630"/>
          </a:xfrm>
          <a:noFill/>
        </p:spPr>
        <p:txBody>
          <a:bodyPr>
            <a:normAutofit/>
          </a:bodyPr>
          <a:lstStyle>
            <a:lvl1pPr marL="0" indent="0" algn="ctr">
              <a:buNone/>
              <a:defRPr sz="2100" b="0">
                <a:solidFill>
                  <a:schemeClr val="bg1"/>
                </a:solidFill>
                <a:latin typeface="Roboto" pitchFamily="2" charset="0"/>
                <a:ea typeface="Roboto" pitchFamily="2" charset="0"/>
                <a:cs typeface="Arial"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nl-NL"/>
              <a:t>Beschrijf in 140 tekens waarover je presentatie gaat</a:t>
            </a:r>
            <a:endParaRPr lang="nl-BE"/>
          </a:p>
        </p:txBody>
      </p:sp>
      <p:sp>
        <p:nvSpPr>
          <p:cNvPr id="4" name="Titel 3">
            <a:extLst>
              <a:ext uri="{FF2B5EF4-FFF2-40B4-BE49-F238E27FC236}">
                <a16:creationId xmlns:a16="http://schemas.microsoft.com/office/drawing/2014/main" id="{0A40482B-BC27-4DC4-A82C-081E98EE5167}"/>
              </a:ext>
            </a:extLst>
          </p:cNvPr>
          <p:cNvSpPr>
            <a:spLocks noGrp="1"/>
          </p:cNvSpPr>
          <p:nvPr userDrawn="1">
            <p:ph type="title" hasCustomPrompt="1"/>
          </p:nvPr>
        </p:nvSpPr>
        <p:spPr>
          <a:xfrm>
            <a:off x="2382965" y="1961933"/>
            <a:ext cx="7476225" cy="1143000"/>
          </a:xfrm>
        </p:spPr>
        <p:txBody>
          <a:bodyPr>
            <a:normAutofit/>
          </a:bodyPr>
          <a:lstStyle>
            <a:lvl1pPr algn="ctr">
              <a:defRPr sz="3600">
                <a:solidFill>
                  <a:schemeClr val="bg1"/>
                </a:solidFill>
                <a:latin typeface="Poppins ExtraBold" panose="00000900000000000000" pitchFamily="2" charset="0"/>
                <a:ea typeface="Roboto Bk" pitchFamily="2" charset="0"/>
                <a:cs typeface="Poppins ExtraBold" panose="00000900000000000000" pitchFamily="2" charset="0"/>
              </a:defRPr>
            </a:lvl1pPr>
          </a:lstStyle>
          <a:p>
            <a:r>
              <a:rPr lang="nl-NL"/>
              <a:t>Schrijf hier je pakkende titel</a:t>
            </a:r>
            <a:endParaRPr lang="nl-BE"/>
          </a:p>
        </p:txBody>
      </p:sp>
    </p:spTree>
    <p:extLst>
      <p:ext uri="{BB962C8B-B14F-4D97-AF65-F5344CB8AC3E}">
        <p14:creationId xmlns:p14="http://schemas.microsoft.com/office/powerpoint/2010/main" val="902381034"/>
      </p:ext>
    </p:extLst>
  </p:cSld>
  <p:clrMapOvr>
    <a:masterClrMapping/>
  </p:clrMapOvr>
  <p:hf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houd">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a:spLocks noGrp="1" noRot="1" noMove="1" noResize="1" noEditPoints="1" noAdjustHandles="1" noChangeArrowheads="1" noChangeShapeType="1"/>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noGrp="1" noUngrp="1" noRot="1" noMove="1" noResize="1"/>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5" name="Tijdelijke aanduiding voor tekst 4">
            <a:extLst>
              <a:ext uri="{FF2B5EF4-FFF2-40B4-BE49-F238E27FC236}">
                <a16:creationId xmlns:a16="http://schemas.microsoft.com/office/drawing/2014/main" id="{34E63E14-F94E-FB86-6121-D57B340A0E55}"/>
              </a:ext>
            </a:extLst>
          </p:cNvPr>
          <p:cNvSpPr>
            <a:spLocks noGrp="1"/>
          </p:cNvSpPr>
          <p:nvPr>
            <p:ph type="body" sz="quarter" idx="10" hasCustomPrompt="1"/>
          </p:nvPr>
        </p:nvSpPr>
        <p:spPr>
          <a:xfrm>
            <a:off x="319177" y="1121557"/>
            <a:ext cx="9799638" cy="5021262"/>
          </a:xfrm>
        </p:spPr>
        <p:txBody>
          <a:bodyPr/>
          <a:lstStyle/>
          <a:p>
            <a:pPr lvl="0"/>
            <a:r>
              <a:rPr lang="nl-NL" b="0" i="0">
                <a:solidFill>
                  <a:srgbClr val="242424"/>
                </a:solidFill>
                <a:effectLst/>
                <a:latin typeface="Calibri" panose="020F0502020204030204" pitchFamily="34" charset="0"/>
              </a:rPr>
              <a:t>Voeg op deze slide de </a:t>
            </a:r>
            <a:r>
              <a:rPr lang="nl-NL" b="1" i="0">
                <a:solidFill>
                  <a:srgbClr val="242424"/>
                </a:solidFill>
                <a:effectLst/>
                <a:latin typeface="Calibri" panose="020F0502020204030204" pitchFamily="34" charset="0"/>
              </a:rPr>
              <a:t>titels</a:t>
            </a:r>
            <a:r>
              <a:rPr lang="nl-NL" b="0" i="0">
                <a:solidFill>
                  <a:srgbClr val="242424"/>
                </a:solidFill>
                <a:effectLst/>
                <a:latin typeface="Calibri" panose="020F0502020204030204" pitchFamily="34" charset="0"/>
              </a:rPr>
              <a:t> van je presentatie toe, zodat er een </a:t>
            </a:r>
            <a:r>
              <a:rPr lang="nl-NL" b="1" i="0">
                <a:solidFill>
                  <a:srgbClr val="242424"/>
                </a:solidFill>
                <a:effectLst/>
                <a:latin typeface="Calibri" panose="020F0502020204030204" pitchFamily="34" charset="0"/>
              </a:rPr>
              <a:t>overzicht</a:t>
            </a:r>
            <a:r>
              <a:rPr lang="nl-NL" b="0" i="0">
                <a:solidFill>
                  <a:srgbClr val="242424"/>
                </a:solidFill>
                <a:effectLst/>
                <a:latin typeface="Calibri" panose="020F0502020204030204" pitchFamily="34" charset="0"/>
              </a:rPr>
              <a:t> is.</a:t>
            </a:r>
            <a:endParaRPr lang="nl-NL"/>
          </a:p>
        </p:txBody>
      </p:sp>
      <p:sp>
        <p:nvSpPr>
          <p:cNvPr id="13" name="Titel 13">
            <a:extLst>
              <a:ext uri="{FF2B5EF4-FFF2-40B4-BE49-F238E27FC236}">
                <a16:creationId xmlns:a16="http://schemas.microsoft.com/office/drawing/2014/main" id="{E861B17C-3043-8C7E-ABAA-528B0E09E915}"/>
              </a:ext>
            </a:extLst>
          </p:cNvPr>
          <p:cNvSpPr>
            <a:spLocks noGrp="1"/>
          </p:cNvSpPr>
          <p:nvPr>
            <p:ph type="title" hasCustomPrompt="1"/>
          </p:nvPr>
        </p:nvSpPr>
        <p:spPr>
          <a:xfrm>
            <a:off x="319177" y="473076"/>
            <a:ext cx="9799638" cy="648481"/>
          </a:xfrm>
          <a:noFill/>
          <a:ln>
            <a:noFill/>
          </a:ln>
        </p:spPr>
        <p:txBody>
          <a:bodyPr>
            <a:noAutofit/>
          </a:bodyPr>
          <a:lstStyle>
            <a:lvl1pPr>
              <a:defRPr lang="nl-BE" sz="3600" kern="1200" dirty="0">
                <a:solidFill>
                  <a:srgbClr val="2D3E4E"/>
                </a:solidFill>
                <a:latin typeface="Poppins ExtraBold" panose="00000900000000000000" pitchFamily="2" charset="0"/>
                <a:ea typeface="Roboto Bk" pitchFamily="2" charset="0"/>
                <a:cs typeface="Poppins ExtraBold" panose="00000900000000000000" pitchFamily="2" charset="0"/>
              </a:defRPr>
            </a:lvl1pPr>
          </a:lstStyle>
          <a:p>
            <a:pPr marL="0" lvl="0" indent="0" algn="l" defTabSz="685783" rtl="0" eaLnBrk="1" latinLnBrk="0" hangingPunct="1">
              <a:spcBef>
                <a:spcPct val="20000"/>
              </a:spcBef>
              <a:buClrTx/>
              <a:buFont typeface="Arial" pitchFamily="34" charset="0"/>
              <a:buNone/>
            </a:pPr>
            <a:r>
              <a:rPr lang="nl-NL"/>
              <a:t>Inhoud</a:t>
            </a:r>
            <a:endParaRPr lang="nl-BE"/>
          </a:p>
        </p:txBody>
      </p:sp>
    </p:spTree>
    <p:extLst>
      <p:ext uri="{BB962C8B-B14F-4D97-AF65-F5344CB8AC3E}">
        <p14:creationId xmlns:p14="http://schemas.microsoft.com/office/powerpoint/2010/main" val="12128564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nderdeel presentatie">
    <p:bg>
      <p:bgPr>
        <a:solidFill>
          <a:schemeClr val="bg1"/>
        </a:solidFill>
        <a:effectLst/>
      </p:bgPr>
    </p:bg>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176C0F91-2CE0-3882-8B22-0813D8B8419D}"/>
              </a:ext>
            </a:extLst>
          </p:cNvPr>
          <p:cNvSpPr>
            <a:spLocks noGrp="1" noRot="1" noMove="1" noResize="1" noEditPoints="1" noAdjustHandles="1" noChangeArrowheads="1" noChangeShapeType="1"/>
          </p:cNvSpPr>
          <p:nvPr userDrawn="1"/>
        </p:nvSpPr>
        <p:spPr>
          <a:xfrm>
            <a:off x="-7979" y="1"/>
            <a:ext cx="3024180" cy="6858000"/>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14" name="Titel 13">
            <a:extLst>
              <a:ext uri="{FF2B5EF4-FFF2-40B4-BE49-F238E27FC236}">
                <a16:creationId xmlns:a16="http://schemas.microsoft.com/office/drawing/2014/main" id="{C4620826-5859-898D-9BFD-E8F9BB331650}"/>
              </a:ext>
            </a:extLst>
          </p:cNvPr>
          <p:cNvSpPr>
            <a:spLocks noGrp="1"/>
          </p:cNvSpPr>
          <p:nvPr>
            <p:ph type="title" hasCustomPrompt="1"/>
          </p:nvPr>
        </p:nvSpPr>
        <p:spPr>
          <a:xfrm>
            <a:off x="1251493" y="2780519"/>
            <a:ext cx="9941608" cy="648481"/>
          </a:xfrm>
          <a:noFill/>
          <a:ln>
            <a:noFill/>
          </a:ln>
        </p:spPr>
        <p:txBody>
          <a:bodyPr>
            <a:noAutofit/>
          </a:bodyPr>
          <a:lstStyle>
            <a:lvl1pPr>
              <a:defRPr lang="nl-BE" sz="3600" kern="1200" dirty="0">
                <a:solidFill>
                  <a:srgbClr val="AE2081"/>
                </a:solidFill>
                <a:latin typeface="Poppins ExtraBold" panose="00000900000000000000" pitchFamily="2" charset="0"/>
                <a:ea typeface="Roboto Bk" pitchFamily="2" charset="0"/>
                <a:cs typeface="Poppins ExtraBold" panose="00000900000000000000" pitchFamily="2" charset="0"/>
              </a:defRPr>
            </a:lvl1pPr>
          </a:lstStyle>
          <a:p>
            <a:pPr marL="0" lvl="0" indent="0" algn="l" defTabSz="685783" rtl="0" eaLnBrk="1" latinLnBrk="0" hangingPunct="1">
              <a:spcBef>
                <a:spcPct val="20000"/>
              </a:spcBef>
              <a:buClrTx/>
              <a:buFont typeface="Arial" pitchFamily="34" charset="0"/>
              <a:buNone/>
            </a:pPr>
            <a:r>
              <a:rPr lang="nl-NL"/>
              <a:t>Titel van dit onderdeel van je presentatie</a:t>
            </a:r>
            <a:endParaRPr lang="nl-BE"/>
          </a:p>
        </p:txBody>
      </p:sp>
      <p:sp>
        <p:nvSpPr>
          <p:cNvPr id="19" name="Tijdelijke aanduiding voor tekst 18">
            <a:extLst>
              <a:ext uri="{FF2B5EF4-FFF2-40B4-BE49-F238E27FC236}">
                <a16:creationId xmlns:a16="http://schemas.microsoft.com/office/drawing/2014/main" id="{38DBC7CF-4BA6-5D48-378C-7C304F8BEBDF}"/>
              </a:ext>
            </a:extLst>
          </p:cNvPr>
          <p:cNvSpPr>
            <a:spLocks noGrp="1"/>
          </p:cNvSpPr>
          <p:nvPr>
            <p:ph type="body" sz="quarter" idx="12" hasCustomPrompt="1"/>
          </p:nvPr>
        </p:nvSpPr>
        <p:spPr>
          <a:xfrm>
            <a:off x="1254125" y="3441309"/>
            <a:ext cx="9944100" cy="2405063"/>
          </a:xfrm>
          <a:solidFill>
            <a:srgbClr val="DEF3F4"/>
          </a:solidFill>
        </p:spPr>
        <p:txBody>
          <a:bodyPr>
            <a:normAutofit/>
          </a:bodyPr>
          <a:lstStyle>
            <a:lvl1pPr marL="0" indent="0">
              <a:buNone/>
              <a:defRPr sz="2800">
                <a:solidFill>
                  <a:srgbClr val="2D3E4E"/>
                </a:solidFill>
                <a:latin typeface="Poppins" panose="00000500000000000000" pitchFamily="2" charset="0"/>
                <a:ea typeface="Roboto Bk" pitchFamily="2" charset="0"/>
                <a:cs typeface="Poppins" panose="00000500000000000000" pitchFamily="2" charset="0"/>
              </a:defRPr>
            </a:lvl1pPr>
          </a:lstStyle>
          <a:p>
            <a:pPr lvl="0"/>
            <a:r>
              <a:rPr lang="nl-NL"/>
              <a:t>Vat kort samen wat er in dit onderdeel van je presentatie volgt</a:t>
            </a:r>
          </a:p>
        </p:txBody>
      </p:sp>
      <p:pic>
        <p:nvPicPr>
          <p:cNvPr id="7" name="Afbeelding 6">
            <a:extLst>
              <a:ext uri="{FF2B5EF4-FFF2-40B4-BE49-F238E27FC236}">
                <a16:creationId xmlns:a16="http://schemas.microsoft.com/office/drawing/2014/main" id="{3AC10E9D-7905-3A7F-7365-A09D287B582E}"/>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rcRect/>
          <a:stretch/>
        </p:blipFill>
        <p:spPr>
          <a:xfrm>
            <a:off x="9442289" y="482616"/>
            <a:ext cx="2453822" cy="941256"/>
          </a:xfrm>
          <a:prstGeom prst="rect">
            <a:avLst/>
          </a:prstGeom>
        </p:spPr>
      </p:pic>
      <p:grpSp>
        <p:nvGrpSpPr>
          <p:cNvPr id="3" name="Groep 2">
            <a:extLst>
              <a:ext uri="{FF2B5EF4-FFF2-40B4-BE49-F238E27FC236}">
                <a16:creationId xmlns:a16="http://schemas.microsoft.com/office/drawing/2014/main" id="{62803043-B80A-23F7-51B4-CB2E94F9B566}"/>
              </a:ext>
            </a:extLst>
          </p:cNvPr>
          <p:cNvGrpSpPr>
            <a:grpSpLocks noGrp="1" noUngrp="1" noRot="1" noMove="1" noResize="1"/>
          </p:cNvGrpSpPr>
          <p:nvPr userDrawn="1"/>
        </p:nvGrpSpPr>
        <p:grpSpPr>
          <a:xfrm>
            <a:off x="0" y="0"/>
            <a:ext cx="12192000" cy="180000"/>
            <a:chOff x="0" y="0"/>
            <a:chExt cx="12192000" cy="360000"/>
          </a:xfrm>
        </p:grpSpPr>
        <p:sp>
          <p:nvSpPr>
            <p:cNvPr id="9" name="Rechthoek 8">
              <a:extLst>
                <a:ext uri="{FF2B5EF4-FFF2-40B4-BE49-F238E27FC236}">
                  <a16:creationId xmlns:a16="http://schemas.microsoft.com/office/drawing/2014/main" id="{AEF896DA-00FD-966D-FF64-8DFD6B888383}"/>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7285FFD4-4368-CC81-8E1A-02838478EEEC}"/>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1" name="Rechthoek 10">
              <a:extLst>
                <a:ext uri="{FF2B5EF4-FFF2-40B4-BE49-F238E27FC236}">
                  <a16:creationId xmlns:a16="http://schemas.microsoft.com/office/drawing/2014/main" id="{BBF6656D-4FBA-DAA4-7BA5-CB739A2379DD}"/>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2" name="Rechthoek 11">
              <a:extLst>
                <a:ext uri="{FF2B5EF4-FFF2-40B4-BE49-F238E27FC236}">
                  <a16:creationId xmlns:a16="http://schemas.microsoft.com/office/drawing/2014/main" id="{54E95AEC-D2C6-9EDD-9955-1E8B81657AB5}"/>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1346323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kst">
    <p:spTree>
      <p:nvGrpSpPr>
        <p:cNvPr id="1" name=""/>
        <p:cNvGrpSpPr/>
        <p:nvPr/>
      </p:nvGrpSpPr>
      <p:grpSpPr>
        <a:xfrm>
          <a:off x="0" y="0"/>
          <a:ext cx="0" cy="0"/>
          <a:chOff x="0" y="0"/>
          <a:chExt cx="0" cy="0"/>
        </a:xfrm>
      </p:grpSpPr>
      <p:sp>
        <p:nvSpPr>
          <p:cNvPr id="3" name="Graphic 14">
            <a:extLst>
              <a:ext uri="{FF2B5EF4-FFF2-40B4-BE49-F238E27FC236}">
                <a16:creationId xmlns:a16="http://schemas.microsoft.com/office/drawing/2014/main" id="{73ABC0D2-A3DB-DA29-3B1B-FCA4F0F95E1F}"/>
              </a:ext>
            </a:extLst>
          </p:cNvPr>
          <p:cNvSpPr>
            <a:spLocks noGrp="1" noRot="1" noMove="1" noResize="1" noEditPoints="1" noAdjustHandles="1" noChangeArrowheads="1" noChangeShapeType="1"/>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12" name="Titel 1"/>
          <p:cNvSpPr>
            <a:spLocks noGrp="1"/>
          </p:cNvSpPr>
          <p:nvPr>
            <p:ph type="title" hasCustomPrompt="1"/>
          </p:nvPr>
        </p:nvSpPr>
        <p:spPr>
          <a:xfrm>
            <a:off x="212848" y="180000"/>
            <a:ext cx="9902892" cy="1143000"/>
          </a:xfrm>
        </p:spPr>
        <p:txBody>
          <a:bodyPr>
            <a:normAutofit/>
          </a:bodyPr>
          <a:lstStyle>
            <a:lvl1pPr>
              <a:defRPr sz="3200">
                <a:solidFill>
                  <a:srgbClr val="2D3E4E"/>
                </a:solidFill>
              </a:defRPr>
            </a:lvl1pPr>
          </a:lstStyle>
          <a:p>
            <a:r>
              <a:rPr lang="nl-NL"/>
              <a:t>Typ hier een duidelijke titel</a:t>
            </a:r>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noGrp="1" noUngrp="1" noRot="1" noMove="1" noResize="1"/>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5" name="Tijdelijke aanduiding voor tekst 4">
            <a:extLst>
              <a:ext uri="{FF2B5EF4-FFF2-40B4-BE49-F238E27FC236}">
                <a16:creationId xmlns:a16="http://schemas.microsoft.com/office/drawing/2014/main" id="{43B91BBB-316A-A3B6-4CAD-BDE52062A082}"/>
              </a:ext>
            </a:extLst>
          </p:cNvPr>
          <p:cNvSpPr>
            <a:spLocks noGrp="1"/>
          </p:cNvSpPr>
          <p:nvPr>
            <p:ph type="body" sz="quarter" idx="10" hasCustomPrompt="1"/>
          </p:nvPr>
        </p:nvSpPr>
        <p:spPr>
          <a:xfrm>
            <a:off x="2673626" y="1523929"/>
            <a:ext cx="7378700" cy="3963988"/>
          </a:xfrm>
        </p:spPr>
        <p:txBody>
          <a:bodyPr/>
          <a:lstStyle>
            <a:lvl1pPr>
              <a:defRPr/>
            </a:lvl1pPr>
          </a:lstStyle>
          <a:p>
            <a:pPr lvl="0"/>
            <a:r>
              <a:rPr lang="nl-NL"/>
              <a:t>Noteer hier je belangrijkste items in </a:t>
            </a:r>
            <a:r>
              <a:rPr lang="nl-NL" err="1"/>
              <a:t>bullets</a:t>
            </a:r>
            <a:r>
              <a:rPr lang="nl-NL"/>
              <a:t> (en vertel de rest)</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4191874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kst + afbeelding">
    <p:spTree>
      <p:nvGrpSpPr>
        <p:cNvPr id="1" name=""/>
        <p:cNvGrpSpPr/>
        <p:nvPr/>
      </p:nvGrpSpPr>
      <p:grpSpPr>
        <a:xfrm>
          <a:off x="0" y="0"/>
          <a:ext cx="0" cy="0"/>
          <a:chOff x="0" y="0"/>
          <a:chExt cx="0" cy="0"/>
        </a:xfrm>
      </p:grpSpPr>
      <p:sp>
        <p:nvSpPr>
          <p:cNvPr id="4" name="Graphic 14">
            <a:extLst>
              <a:ext uri="{FF2B5EF4-FFF2-40B4-BE49-F238E27FC236}">
                <a16:creationId xmlns:a16="http://schemas.microsoft.com/office/drawing/2014/main" id="{29D6572D-0C45-BA1B-1CB8-9234A229E07A}"/>
              </a:ext>
            </a:extLst>
          </p:cNvPr>
          <p:cNvSpPr>
            <a:spLocks noGrp="1" noRot="1" noMove="1" noResize="1" noEditPoints="1" noAdjustHandles="1" noChangeArrowheads="1" noChangeShapeType="1"/>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Grp="1" noRot="1" noChangeAspect="1" noMove="1" noResize="1" noEditPoints="1" noAdjustHandles="1" noChangeArrowheads="1" noChangeShapeType="1" noCrop="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noGrp="1" noUngrp="1" noRot="1" noMove="1" noResize="1"/>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3" name="Tijdelijke aanduiding voor inhoud 2">
            <a:extLst>
              <a:ext uri="{FF2B5EF4-FFF2-40B4-BE49-F238E27FC236}">
                <a16:creationId xmlns:a16="http://schemas.microsoft.com/office/drawing/2014/main" id="{246A0613-2DAC-E67F-10EE-5E54907967D7}"/>
              </a:ext>
            </a:extLst>
          </p:cNvPr>
          <p:cNvSpPr>
            <a:spLocks noGrp="1"/>
          </p:cNvSpPr>
          <p:nvPr>
            <p:ph idx="10" hasCustomPrompt="1"/>
          </p:nvPr>
        </p:nvSpPr>
        <p:spPr>
          <a:xfrm>
            <a:off x="5928235" y="742844"/>
            <a:ext cx="4740965" cy="5372311"/>
          </a:xfrm>
        </p:spPr>
        <p:txBody>
          <a:bodyPr/>
          <a:lstStyle>
            <a:lvl1pPr marL="0" indent="0">
              <a:buClrTx/>
              <a:buNone/>
              <a:defRPr>
                <a:solidFill>
                  <a:srgbClr val="2D3E4E"/>
                </a:solidFill>
                <a:latin typeface="Roboto" pitchFamily="2" charset="0"/>
                <a:ea typeface="Roboto" pitchFamily="2" charset="0"/>
                <a:cs typeface="Arial" pitchFamily="34" charset="0"/>
              </a:defRPr>
            </a:lvl1pPr>
            <a:lvl2pPr marL="557199" indent="-214308" algn="l">
              <a:buClr>
                <a:srgbClr val="BF18B3"/>
              </a:buClr>
              <a:defRPr lang="nl-NL" sz="2100" kern="1200" dirty="0" smtClean="0">
                <a:solidFill>
                  <a:srgbClr val="B22A89"/>
                </a:solidFill>
                <a:latin typeface="Roboto" pitchFamily="2" charset="0"/>
                <a:ea typeface="Roboto" pitchFamily="2" charset="0"/>
                <a:cs typeface="+mn-cs"/>
              </a:defRPr>
            </a:lvl2pPr>
            <a:lvl3pPr marL="857228" indent="-171446">
              <a:buClr>
                <a:srgbClr val="F18E00"/>
              </a:buClr>
              <a:defRPr lang="nl-NL" sz="1800" kern="1200" dirty="0" smtClean="0">
                <a:solidFill>
                  <a:srgbClr val="2D3E4E"/>
                </a:solidFill>
                <a:latin typeface="Roboto" pitchFamily="2" charset="0"/>
                <a:ea typeface="Roboto" pitchFamily="2" charset="0"/>
                <a:cs typeface="+mn-cs"/>
              </a:defRPr>
            </a:lvl3pPr>
            <a:lvl4pPr>
              <a:buClr>
                <a:schemeClr val="tx1"/>
              </a:buClr>
              <a:defRPr>
                <a:solidFill>
                  <a:srgbClr val="2D3E4E"/>
                </a:solidFill>
                <a:latin typeface="Roboto" pitchFamily="2" charset="0"/>
                <a:ea typeface="Roboto" pitchFamily="2" charset="0"/>
                <a:cs typeface="Arial" pitchFamily="34" charset="0"/>
              </a:defRPr>
            </a:lvl4pPr>
            <a:lvl5pPr marL="1543012" indent="-171446">
              <a:buClr>
                <a:srgbClr val="BF18B3"/>
              </a:buClr>
              <a:defRPr lang="nl-BE" sz="1500" kern="1200" dirty="0">
                <a:solidFill>
                  <a:srgbClr val="2D3E4E"/>
                </a:solidFill>
                <a:latin typeface="Roboto" pitchFamily="2" charset="0"/>
                <a:ea typeface="Roboto" pitchFamily="2" charset="0"/>
                <a:cs typeface="+mn-cs"/>
              </a:defRPr>
            </a:lvl5pPr>
          </a:lstStyle>
          <a:p>
            <a:pPr lvl="0"/>
            <a:r>
              <a:rPr lang="nl-NL"/>
              <a:t>Zet hier een afbeelding die je tekst ondersteunt</a:t>
            </a:r>
          </a:p>
        </p:txBody>
      </p:sp>
      <p:sp>
        <p:nvSpPr>
          <p:cNvPr id="5" name="Tijdelijke aanduiding voor tekst 4">
            <a:extLst>
              <a:ext uri="{FF2B5EF4-FFF2-40B4-BE49-F238E27FC236}">
                <a16:creationId xmlns:a16="http://schemas.microsoft.com/office/drawing/2014/main" id="{8907D5A8-FA16-7402-F6D0-641E620008BA}"/>
              </a:ext>
            </a:extLst>
          </p:cNvPr>
          <p:cNvSpPr>
            <a:spLocks noGrp="1"/>
          </p:cNvSpPr>
          <p:nvPr>
            <p:ph type="body" sz="quarter" idx="11" hasCustomPrompt="1"/>
          </p:nvPr>
        </p:nvSpPr>
        <p:spPr>
          <a:xfrm>
            <a:off x="603250" y="742738"/>
            <a:ext cx="5056188" cy="5372312"/>
          </a:xfrm>
        </p:spPr>
        <p:txBody>
          <a:bodyPr/>
          <a:lstStyle/>
          <a:p>
            <a:pPr lvl="0"/>
            <a:r>
              <a:rPr lang="nl-NL"/>
              <a:t>Noteer hier je belangrijkste items in </a:t>
            </a:r>
            <a:r>
              <a:rPr lang="nl-NL" err="1"/>
              <a:t>bullets</a:t>
            </a:r>
            <a:r>
              <a:rPr lang="nl-NL"/>
              <a:t> (en vertel de rest)</a:t>
            </a:r>
          </a:p>
        </p:txBody>
      </p:sp>
    </p:spTree>
    <p:extLst>
      <p:ext uri="{BB962C8B-B14F-4D97-AF65-F5344CB8AC3E}">
        <p14:creationId xmlns:p14="http://schemas.microsoft.com/office/powerpoint/2010/main" val="7481552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fbeelding">
    <p:spTree>
      <p:nvGrpSpPr>
        <p:cNvPr id="1" name=""/>
        <p:cNvGrpSpPr/>
        <p:nvPr/>
      </p:nvGrpSpPr>
      <p:grpSpPr>
        <a:xfrm>
          <a:off x="0" y="0"/>
          <a:ext cx="0" cy="0"/>
          <a:chOff x="0" y="0"/>
          <a:chExt cx="0" cy="0"/>
        </a:xfrm>
      </p:grpSpPr>
      <p:sp>
        <p:nvSpPr>
          <p:cNvPr id="3" name="Graphic 14">
            <a:extLst>
              <a:ext uri="{FF2B5EF4-FFF2-40B4-BE49-F238E27FC236}">
                <a16:creationId xmlns:a16="http://schemas.microsoft.com/office/drawing/2014/main" id="{7E2BDC41-978F-95BB-93B4-98EAE2CC2522}"/>
              </a:ext>
            </a:extLst>
          </p:cNvPr>
          <p:cNvSpPr>
            <a:spLocks noGrp="1" noRot="1" noMove="1" noResize="1" noEditPoints="1" noAdjustHandles="1" noChangeArrowheads="1" noChangeShapeType="1"/>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13" name="Tijdelijke aanduiding voor inhoud 2"/>
          <p:cNvSpPr>
            <a:spLocks noGrp="1"/>
          </p:cNvSpPr>
          <p:nvPr>
            <p:ph idx="1" hasCustomPrompt="1"/>
          </p:nvPr>
        </p:nvSpPr>
        <p:spPr>
          <a:xfrm>
            <a:off x="457200" y="439947"/>
            <a:ext cx="10714008" cy="6133381"/>
          </a:xfrm>
          <a:prstGeom prst="roundRect">
            <a:avLst>
              <a:gd name="adj" fmla="val 5447"/>
            </a:avLst>
          </a:prstGeom>
          <a:solidFill>
            <a:schemeClr val="bg1"/>
          </a:solidFill>
          <a:effectLst>
            <a:outerShdw blurRad="50800" dist="38100" dir="2700000" sx="102000" sy="102000" algn="tl" rotWithShape="0">
              <a:prstClr val="black">
                <a:alpha val="40000"/>
              </a:prstClr>
            </a:outerShdw>
          </a:effectLst>
        </p:spPr>
        <p:txBody>
          <a:bodyPr/>
          <a:lstStyle>
            <a:lvl1pPr marL="0" indent="0">
              <a:buClrTx/>
              <a:buNone/>
              <a:defRPr>
                <a:solidFill>
                  <a:srgbClr val="2D3E4E"/>
                </a:solidFill>
                <a:latin typeface="Roboto" pitchFamily="2" charset="0"/>
                <a:ea typeface="Roboto" pitchFamily="2" charset="0"/>
                <a:cs typeface="Arial" pitchFamily="34" charset="0"/>
              </a:defRPr>
            </a:lvl1pPr>
            <a:lvl2pPr marL="557199" indent="-214308" algn="l">
              <a:buClr>
                <a:srgbClr val="BF18B3"/>
              </a:buClr>
              <a:defRPr lang="nl-NL" sz="2100" kern="1200" dirty="0" smtClean="0">
                <a:solidFill>
                  <a:srgbClr val="B22A89"/>
                </a:solidFill>
                <a:latin typeface="Roboto" pitchFamily="2" charset="0"/>
                <a:ea typeface="Roboto" pitchFamily="2" charset="0"/>
                <a:cs typeface="+mn-cs"/>
              </a:defRPr>
            </a:lvl2pPr>
            <a:lvl3pPr marL="857228" indent="-171446">
              <a:buClr>
                <a:srgbClr val="F18E00"/>
              </a:buClr>
              <a:defRPr lang="nl-NL" sz="1800" kern="1200" dirty="0" smtClean="0">
                <a:solidFill>
                  <a:srgbClr val="2D3E4E"/>
                </a:solidFill>
                <a:latin typeface="Roboto" pitchFamily="2" charset="0"/>
                <a:ea typeface="Roboto" pitchFamily="2" charset="0"/>
                <a:cs typeface="+mn-cs"/>
              </a:defRPr>
            </a:lvl3pPr>
            <a:lvl4pPr>
              <a:buClr>
                <a:schemeClr val="tx1"/>
              </a:buClr>
              <a:defRPr>
                <a:solidFill>
                  <a:srgbClr val="2D3E4E"/>
                </a:solidFill>
                <a:latin typeface="Roboto" pitchFamily="2" charset="0"/>
                <a:ea typeface="Roboto" pitchFamily="2" charset="0"/>
                <a:cs typeface="Arial" pitchFamily="34" charset="0"/>
              </a:defRPr>
            </a:lvl4pPr>
            <a:lvl5pPr marL="1543012" indent="-171446">
              <a:buClr>
                <a:srgbClr val="BF18B3"/>
              </a:buClr>
              <a:defRPr lang="nl-BE" sz="1500" kern="1200" dirty="0">
                <a:solidFill>
                  <a:srgbClr val="2D3E4E"/>
                </a:solidFill>
                <a:latin typeface="Roboto" pitchFamily="2" charset="0"/>
                <a:ea typeface="Roboto" pitchFamily="2" charset="0"/>
                <a:cs typeface="+mn-cs"/>
              </a:defRPr>
            </a:lvl5pPr>
          </a:lstStyle>
          <a:p>
            <a:pPr lvl="0"/>
            <a:r>
              <a:rPr lang="nl-NL"/>
              <a:t>Zet hier je afbeelding</a:t>
            </a:r>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Grp="1" noRot="1" noChangeAspect="1" noMove="1" noResize="1" noEditPoints="1" noAdjustHandles="1" noChangeArrowheads="1" noChangeShapeType="1" noCrop="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noGrp="1" noUngrp="1" noRot="1" noMove="1" noResize="1"/>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3829861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3" name="Graphic 14">
            <a:extLst>
              <a:ext uri="{FF2B5EF4-FFF2-40B4-BE49-F238E27FC236}">
                <a16:creationId xmlns:a16="http://schemas.microsoft.com/office/drawing/2014/main" id="{7DE82471-47BD-9825-3A5C-E5BA57306329}"/>
              </a:ext>
            </a:extLst>
          </p:cNvPr>
          <p:cNvSpPr>
            <a:spLocks noGrp="1" noRot="1" noMove="1" noResize="1" noEditPoints="1" noAdjustHandles="1" noChangeArrowheads="1" noChangeShapeType="1"/>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Grp="1" noRot="1" noChangeAspect="1" noMove="1" noResize="1" noEditPoints="1" noAdjustHandles="1" noChangeArrowheads="1" noChangeShapeType="1" noCrop="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noGrp="1" noUngrp="1" noRot="1" noMove="1" noResize="1"/>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5" name="Tijdelijke aanduiding voor tekst 4">
            <a:extLst>
              <a:ext uri="{FF2B5EF4-FFF2-40B4-BE49-F238E27FC236}">
                <a16:creationId xmlns:a16="http://schemas.microsoft.com/office/drawing/2014/main" id="{8907D5A8-FA16-7402-F6D0-641E620008BA}"/>
              </a:ext>
            </a:extLst>
          </p:cNvPr>
          <p:cNvSpPr>
            <a:spLocks noGrp="1"/>
          </p:cNvSpPr>
          <p:nvPr>
            <p:ph type="body" sz="quarter" idx="11" hasCustomPrompt="1"/>
          </p:nvPr>
        </p:nvSpPr>
        <p:spPr>
          <a:xfrm>
            <a:off x="603250" y="742738"/>
            <a:ext cx="5056188" cy="5372312"/>
          </a:xfrm>
        </p:spPr>
        <p:txBody>
          <a:bodyPr/>
          <a:lstStyle/>
          <a:p>
            <a:pPr lvl="0"/>
            <a:r>
              <a:rPr lang="nl-NL"/>
              <a:t>Noteer hier je belangrijkste items in </a:t>
            </a:r>
            <a:r>
              <a:rPr lang="nl-NL" err="1"/>
              <a:t>bullets</a:t>
            </a:r>
            <a:r>
              <a:rPr lang="nl-NL"/>
              <a:t> (en vertel de rest)</a:t>
            </a:r>
          </a:p>
        </p:txBody>
      </p:sp>
      <p:sp>
        <p:nvSpPr>
          <p:cNvPr id="4" name="Tijdelijke aanduiding voor tekst 4">
            <a:extLst>
              <a:ext uri="{FF2B5EF4-FFF2-40B4-BE49-F238E27FC236}">
                <a16:creationId xmlns:a16="http://schemas.microsoft.com/office/drawing/2014/main" id="{A74F469D-EA25-AF43-5F92-8CB069D10A17}"/>
              </a:ext>
            </a:extLst>
          </p:cNvPr>
          <p:cNvSpPr>
            <a:spLocks noGrp="1"/>
          </p:cNvSpPr>
          <p:nvPr>
            <p:ph type="body" sz="quarter" idx="12" hasCustomPrompt="1"/>
          </p:nvPr>
        </p:nvSpPr>
        <p:spPr>
          <a:xfrm>
            <a:off x="5898644" y="742738"/>
            <a:ext cx="5056188" cy="5372312"/>
          </a:xfrm>
        </p:spPr>
        <p:txBody>
          <a:bodyPr/>
          <a:lstStyle/>
          <a:p>
            <a:pPr lvl="0"/>
            <a:r>
              <a:rPr lang="nl-NL"/>
              <a:t>Noteer hier je belangrijkste items in </a:t>
            </a:r>
            <a:r>
              <a:rPr lang="nl-NL" err="1"/>
              <a:t>bullets</a:t>
            </a:r>
            <a:r>
              <a:rPr lang="nl-NL"/>
              <a:t> (en vertel de rest)</a:t>
            </a:r>
          </a:p>
        </p:txBody>
      </p:sp>
    </p:spTree>
    <p:extLst>
      <p:ext uri="{BB962C8B-B14F-4D97-AF65-F5344CB8AC3E}">
        <p14:creationId xmlns:p14="http://schemas.microsoft.com/office/powerpoint/2010/main" val="1892470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mgekeerd">
    <p:spTree>
      <p:nvGrpSpPr>
        <p:cNvPr id="1" name=""/>
        <p:cNvGrpSpPr/>
        <p:nvPr/>
      </p:nvGrpSpPr>
      <p:grpSpPr>
        <a:xfrm>
          <a:off x="0" y="0"/>
          <a:ext cx="0" cy="0"/>
          <a:chOff x="0" y="0"/>
          <a:chExt cx="0" cy="0"/>
        </a:xfrm>
      </p:grpSpPr>
      <p:sp>
        <p:nvSpPr>
          <p:cNvPr id="3" name="Graphic 14">
            <a:extLst>
              <a:ext uri="{FF2B5EF4-FFF2-40B4-BE49-F238E27FC236}">
                <a16:creationId xmlns:a16="http://schemas.microsoft.com/office/drawing/2014/main" id="{A0976D1E-66EB-0DB3-B100-449FF9AA9668}"/>
              </a:ext>
            </a:extLst>
          </p:cNvPr>
          <p:cNvSpPr>
            <a:spLocks noGrp="1" noRot="1" noMove="1" noResize="1" noEditPoints="1" noAdjustHandles="1" noChangeArrowheads="1" noChangeShapeType="1"/>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12" name="Titel 1"/>
          <p:cNvSpPr>
            <a:spLocks noGrp="1"/>
          </p:cNvSpPr>
          <p:nvPr>
            <p:ph type="title" hasCustomPrompt="1"/>
          </p:nvPr>
        </p:nvSpPr>
        <p:spPr>
          <a:xfrm>
            <a:off x="212846" y="5610639"/>
            <a:ext cx="9902892" cy="1143000"/>
          </a:xfrm>
        </p:spPr>
        <p:txBody>
          <a:bodyPr>
            <a:normAutofit/>
          </a:bodyPr>
          <a:lstStyle>
            <a:lvl1pPr>
              <a:defRPr sz="3200">
                <a:solidFill>
                  <a:srgbClr val="2D3E4E"/>
                </a:solidFill>
              </a:defRPr>
            </a:lvl1pPr>
          </a:lstStyle>
          <a:p>
            <a:r>
              <a:rPr lang="nl-NL"/>
              <a:t>Maak hier je concluderend punt</a:t>
            </a:r>
            <a:endParaRPr lang="nl-BE"/>
          </a:p>
        </p:txBody>
      </p:sp>
      <p:sp>
        <p:nvSpPr>
          <p:cNvPr id="13" name="Tijdelijke aanduiding voor inhoud 2"/>
          <p:cNvSpPr>
            <a:spLocks noGrp="1"/>
          </p:cNvSpPr>
          <p:nvPr>
            <p:ph idx="1" hasCustomPrompt="1"/>
          </p:nvPr>
        </p:nvSpPr>
        <p:spPr>
          <a:xfrm>
            <a:off x="2673626" y="575035"/>
            <a:ext cx="7442112" cy="4931243"/>
          </a:xfrm>
        </p:spPr>
        <p:txBody>
          <a:bodyPr/>
          <a:lstStyle>
            <a:lvl1pPr>
              <a:buClrTx/>
              <a:defRPr>
                <a:solidFill>
                  <a:srgbClr val="2D3E4E"/>
                </a:solidFill>
                <a:latin typeface="Roboto" pitchFamily="2" charset="0"/>
                <a:ea typeface="Roboto" pitchFamily="2" charset="0"/>
                <a:cs typeface="Arial" pitchFamily="34" charset="0"/>
              </a:defRPr>
            </a:lvl1pPr>
            <a:lvl2pPr marL="557199" indent="-214308" algn="l">
              <a:buClr>
                <a:srgbClr val="BF18B3"/>
              </a:buClr>
              <a:defRPr lang="nl-NL" sz="2100" kern="1200" dirty="0" smtClean="0">
                <a:solidFill>
                  <a:srgbClr val="B22A89"/>
                </a:solidFill>
                <a:latin typeface="Roboto" pitchFamily="2" charset="0"/>
                <a:ea typeface="Roboto" pitchFamily="2" charset="0"/>
                <a:cs typeface="+mn-cs"/>
              </a:defRPr>
            </a:lvl2pPr>
            <a:lvl3pPr marL="857228" indent="-171446">
              <a:buClr>
                <a:srgbClr val="F18E00"/>
              </a:buClr>
              <a:defRPr lang="nl-NL" sz="1800" kern="1200" dirty="0" smtClean="0">
                <a:solidFill>
                  <a:srgbClr val="2D3E4E"/>
                </a:solidFill>
                <a:latin typeface="Roboto" pitchFamily="2" charset="0"/>
                <a:ea typeface="Roboto" pitchFamily="2" charset="0"/>
                <a:cs typeface="+mn-cs"/>
              </a:defRPr>
            </a:lvl3pPr>
            <a:lvl4pPr>
              <a:buClr>
                <a:schemeClr val="tx1"/>
              </a:buClr>
              <a:defRPr>
                <a:solidFill>
                  <a:srgbClr val="2D3E4E"/>
                </a:solidFill>
                <a:latin typeface="Roboto" pitchFamily="2" charset="0"/>
                <a:ea typeface="Roboto" pitchFamily="2" charset="0"/>
                <a:cs typeface="Arial" pitchFamily="34" charset="0"/>
              </a:defRPr>
            </a:lvl4pPr>
            <a:lvl5pPr marL="1543012" indent="-171446">
              <a:buClr>
                <a:srgbClr val="BF18B3"/>
              </a:buClr>
              <a:defRPr lang="nl-BE" sz="1500" kern="1200" dirty="0">
                <a:solidFill>
                  <a:srgbClr val="2D3E4E"/>
                </a:solidFill>
                <a:latin typeface="Roboto" pitchFamily="2" charset="0"/>
                <a:ea typeface="Roboto" pitchFamily="2" charset="0"/>
                <a:cs typeface="+mn-cs"/>
              </a:defRPr>
            </a:lvl5pPr>
          </a:lstStyle>
          <a:p>
            <a:pPr lvl="0"/>
            <a:r>
              <a:rPr lang="nl-NL"/>
              <a:t>Noteer hier je belangrijkste items in </a:t>
            </a:r>
            <a:r>
              <a:rPr lang="nl-NL" err="1"/>
              <a:t>bullets</a:t>
            </a:r>
            <a:r>
              <a:rPr lang="nl-NL"/>
              <a:t> (en vertel de rest)</a:t>
            </a:r>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Grp="1" noRot="1" noChangeAspect="1" noMove="1" noResize="1" noEditPoints="1" noAdjustHandles="1" noChangeArrowheads="1" noChangeShapeType="1" noCrop="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noGrp="1" noUngrp="1" noRot="1" noMove="1" noResize="1"/>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6167562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5558866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C6DFD8D3-9285-3A13-7B46-A883731E1071}"/>
              </a:ext>
            </a:extLst>
          </p:cNvPr>
          <p:cNvSpPr>
            <a:spLocks noGrp="1" noRot="1" noMove="1" noResize="1" noEditPoints="1" noAdjustHandles="1" noChangeArrowheads="1" noChangeShapeType="1"/>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3087269F-D088-04F9-C8AC-422D5E96C948}"/>
              </a:ext>
            </a:extLst>
          </p:cNvPr>
          <p:cNvPicPr>
            <a:picLocks noGrp="1" noRot="1" noChangeAspect="1" noMove="1" noResize="1" noEditPoints="1" noAdjustHandles="1" noChangeArrowheads="1" noChangeShapeType="1" noCrop="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10" name="Groep 9">
            <a:extLst>
              <a:ext uri="{FF2B5EF4-FFF2-40B4-BE49-F238E27FC236}">
                <a16:creationId xmlns:a16="http://schemas.microsoft.com/office/drawing/2014/main" id="{F733D6B4-1C77-4B85-5551-FDD79457A0CD}"/>
              </a:ext>
            </a:extLst>
          </p:cNvPr>
          <p:cNvGrpSpPr>
            <a:grpSpLocks noGrp="1" noUngrp="1" noRot="1" noMove="1" noResize="1"/>
          </p:cNvGrpSpPr>
          <p:nvPr userDrawn="1"/>
        </p:nvGrpSpPr>
        <p:grpSpPr>
          <a:xfrm>
            <a:off x="0" y="0"/>
            <a:ext cx="12192000" cy="180000"/>
            <a:chOff x="0" y="0"/>
            <a:chExt cx="12192000" cy="360000"/>
          </a:xfrm>
        </p:grpSpPr>
        <p:sp>
          <p:nvSpPr>
            <p:cNvPr id="11" name="Rechthoek 10">
              <a:extLst>
                <a:ext uri="{FF2B5EF4-FFF2-40B4-BE49-F238E27FC236}">
                  <a16:creationId xmlns:a16="http://schemas.microsoft.com/office/drawing/2014/main" id="{097885FC-188B-9DEF-9697-068F541DAA9C}"/>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2" name="Rechthoek 11">
              <a:extLst>
                <a:ext uri="{FF2B5EF4-FFF2-40B4-BE49-F238E27FC236}">
                  <a16:creationId xmlns:a16="http://schemas.microsoft.com/office/drawing/2014/main" id="{6FF79C8F-6301-4946-C582-E6BBF5A96455}"/>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83FFFD28-0FB9-A4AA-80C4-2A81634AE3E9}"/>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32E6CB2C-DDF0-081D-ADC9-4E960E334413}"/>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2892010852"/>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0EC15E11-F4B6-E3FB-8869-3F1BB4E56112}"/>
              </a:ext>
            </a:extLst>
          </p:cNvPr>
          <p:cNvSpPr>
            <a:spLocks noGrp="1" noRot="1" noMove="1" noResize="1" noEditPoints="1" noAdjustHandles="1" noChangeArrowheads="1" noChangeShapeType="1"/>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grpSp>
        <p:nvGrpSpPr>
          <p:cNvPr id="10" name="Groep 9">
            <a:extLst>
              <a:ext uri="{FF2B5EF4-FFF2-40B4-BE49-F238E27FC236}">
                <a16:creationId xmlns:a16="http://schemas.microsoft.com/office/drawing/2014/main" id="{F733D6B4-1C77-4B85-5551-FDD79457A0CD}"/>
              </a:ext>
            </a:extLst>
          </p:cNvPr>
          <p:cNvGrpSpPr>
            <a:grpSpLocks noGrp="1" noUngrp="1" noRot="1" noMove="1" noResize="1"/>
          </p:cNvGrpSpPr>
          <p:nvPr userDrawn="1"/>
        </p:nvGrpSpPr>
        <p:grpSpPr>
          <a:xfrm>
            <a:off x="0" y="0"/>
            <a:ext cx="12192000" cy="180000"/>
            <a:chOff x="0" y="0"/>
            <a:chExt cx="12192000" cy="360000"/>
          </a:xfrm>
        </p:grpSpPr>
        <p:sp>
          <p:nvSpPr>
            <p:cNvPr id="11" name="Rechthoek 10">
              <a:extLst>
                <a:ext uri="{FF2B5EF4-FFF2-40B4-BE49-F238E27FC236}">
                  <a16:creationId xmlns:a16="http://schemas.microsoft.com/office/drawing/2014/main" id="{097885FC-188B-9DEF-9697-068F541DAA9C}"/>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2" name="Rechthoek 11">
              <a:extLst>
                <a:ext uri="{FF2B5EF4-FFF2-40B4-BE49-F238E27FC236}">
                  <a16:creationId xmlns:a16="http://schemas.microsoft.com/office/drawing/2014/main" id="{6FF79C8F-6301-4946-C582-E6BBF5A96455}"/>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83FFFD28-0FB9-A4AA-80C4-2A81634AE3E9}"/>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32E6CB2C-DDF0-081D-ADC9-4E960E334413}"/>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pic>
        <p:nvPicPr>
          <p:cNvPr id="26" name="Afbeelding 25">
            <a:extLst>
              <a:ext uri="{FF2B5EF4-FFF2-40B4-BE49-F238E27FC236}">
                <a16:creationId xmlns:a16="http://schemas.microsoft.com/office/drawing/2014/main" id="{EA6D0B43-B0CB-AF55-26AD-21935CF8BE71}"/>
              </a:ext>
            </a:extLst>
          </p:cNvPr>
          <p:cNvPicPr>
            <a:picLocks noGrp="1" noRot="1" noChangeAspect="1" noMove="1" noResize="1" noEditPoints="1" noAdjustHandles="1" noChangeArrowheads="1" noChangeShapeType="1" noCrop="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321905" y="666750"/>
            <a:ext cx="2014878" cy="1552575"/>
          </a:xfrm>
          <a:custGeom>
            <a:avLst/>
            <a:gdLst>
              <a:gd name="connsiteX0" fmla="*/ 0 w 2014878"/>
              <a:gd name="connsiteY0" fmla="*/ 0 h 1552575"/>
              <a:gd name="connsiteX1" fmla="*/ 2014879 w 2014878"/>
              <a:gd name="connsiteY1" fmla="*/ 0 h 1552575"/>
              <a:gd name="connsiteX2" fmla="*/ 2014879 w 2014878"/>
              <a:gd name="connsiteY2" fmla="*/ 1552575 h 1552575"/>
              <a:gd name="connsiteX3" fmla="*/ 0 w 2014878"/>
              <a:gd name="connsiteY3" fmla="*/ 1552575 h 1552575"/>
            </a:gdLst>
            <a:ahLst/>
            <a:cxnLst>
              <a:cxn ang="0">
                <a:pos x="connsiteX0" y="connsiteY0"/>
              </a:cxn>
              <a:cxn ang="0">
                <a:pos x="connsiteX1" y="connsiteY1"/>
              </a:cxn>
              <a:cxn ang="0">
                <a:pos x="connsiteX2" y="connsiteY2"/>
              </a:cxn>
              <a:cxn ang="0">
                <a:pos x="connsiteX3" y="connsiteY3"/>
              </a:cxn>
            </a:cxnLst>
            <a:rect l="l" t="t" r="r" b="b"/>
            <a:pathLst>
              <a:path w="2014878" h="1552575">
                <a:moveTo>
                  <a:pt x="0" y="0"/>
                </a:moveTo>
                <a:lnTo>
                  <a:pt x="2014879" y="0"/>
                </a:lnTo>
                <a:lnTo>
                  <a:pt x="2014879" y="1552575"/>
                </a:lnTo>
                <a:lnTo>
                  <a:pt x="0" y="1552575"/>
                </a:lnTo>
                <a:close/>
              </a:path>
            </a:pathLst>
          </a:custGeom>
        </p:spPr>
      </p:pic>
      <p:sp>
        <p:nvSpPr>
          <p:cNvPr id="31" name="Vrije vorm: vorm 30">
            <a:extLst>
              <a:ext uri="{FF2B5EF4-FFF2-40B4-BE49-F238E27FC236}">
                <a16:creationId xmlns:a16="http://schemas.microsoft.com/office/drawing/2014/main" id="{99D4DD7C-8151-3883-040A-F59E0685B768}"/>
              </a:ext>
            </a:extLst>
          </p:cNvPr>
          <p:cNvSpPr/>
          <p:nvPr userDrawn="1"/>
        </p:nvSpPr>
        <p:spPr>
          <a:xfrm>
            <a:off x="1618231" y="1421296"/>
            <a:ext cx="9324752" cy="4611756"/>
          </a:xfrm>
          <a:custGeom>
            <a:avLst/>
            <a:gdLst>
              <a:gd name="connsiteX0" fmla="*/ 6357557 w 7042023"/>
              <a:gd name="connsiteY0" fmla="*/ 3679412 h 3679412"/>
              <a:gd name="connsiteX1" fmla="*/ 684467 w 7042023"/>
              <a:gd name="connsiteY1" fmla="*/ 3679412 h 3679412"/>
              <a:gd name="connsiteX2" fmla="*/ 0 w 7042023"/>
              <a:gd name="connsiteY2" fmla="*/ 2994946 h 3679412"/>
              <a:gd name="connsiteX3" fmla="*/ 0 w 7042023"/>
              <a:gd name="connsiteY3" fmla="*/ 763905 h 3679412"/>
              <a:gd name="connsiteX4" fmla="*/ 57150 w 7042023"/>
              <a:gd name="connsiteY4" fmla="*/ 763905 h 3679412"/>
              <a:gd name="connsiteX5" fmla="*/ 57150 w 7042023"/>
              <a:gd name="connsiteY5" fmla="*/ 2994946 h 3679412"/>
              <a:gd name="connsiteX6" fmla="*/ 684467 w 7042023"/>
              <a:gd name="connsiteY6" fmla="*/ 3622262 h 3679412"/>
              <a:gd name="connsiteX7" fmla="*/ 6357652 w 7042023"/>
              <a:gd name="connsiteY7" fmla="*/ 3622262 h 3679412"/>
              <a:gd name="connsiteX8" fmla="*/ 6984969 w 7042023"/>
              <a:gd name="connsiteY8" fmla="*/ 2994946 h 3679412"/>
              <a:gd name="connsiteX9" fmla="*/ 6984969 w 7042023"/>
              <a:gd name="connsiteY9" fmla="*/ 684466 h 3679412"/>
              <a:gd name="connsiteX10" fmla="*/ 6357652 w 7042023"/>
              <a:gd name="connsiteY10" fmla="*/ 57150 h 3679412"/>
              <a:gd name="connsiteX11" fmla="*/ 1460564 w 7042023"/>
              <a:gd name="connsiteY11" fmla="*/ 57150 h 3679412"/>
              <a:gd name="connsiteX12" fmla="*/ 1460564 w 7042023"/>
              <a:gd name="connsiteY12" fmla="*/ 0 h 3679412"/>
              <a:gd name="connsiteX13" fmla="*/ 6357557 w 7042023"/>
              <a:gd name="connsiteY13" fmla="*/ 0 h 3679412"/>
              <a:gd name="connsiteX14" fmla="*/ 7042023 w 7042023"/>
              <a:gd name="connsiteY14" fmla="*/ 684466 h 3679412"/>
              <a:gd name="connsiteX15" fmla="*/ 7042023 w 7042023"/>
              <a:gd name="connsiteY15" fmla="*/ 2994946 h 3679412"/>
              <a:gd name="connsiteX16" fmla="*/ 6357557 w 7042023"/>
              <a:gd name="connsiteY16" fmla="*/ 3679412 h 36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2023" h="3679412">
                <a:moveTo>
                  <a:pt x="6357557" y="3679412"/>
                </a:moveTo>
                <a:lnTo>
                  <a:pt x="684467" y="3679412"/>
                </a:lnTo>
                <a:cubicBezTo>
                  <a:pt x="307086" y="3679412"/>
                  <a:pt x="0" y="3372326"/>
                  <a:pt x="0" y="2994946"/>
                </a:cubicBezTo>
                <a:lnTo>
                  <a:pt x="0" y="763905"/>
                </a:lnTo>
                <a:lnTo>
                  <a:pt x="57150" y="763905"/>
                </a:lnTo>
                <a:lnTo>
                  <a:pt x="57150" y="2994946"/>
                </a:lnTo>
                <a:cubicBezTo>
                  <a:pt x="57150" y="3340799"/>
                  <a:pt x="338519" y="3622262"/>
                  <a:pt x="684467" y="3622262"/>
                </a:cubicBezTo>
                <a:lnTo>
                  <a:pt x="6357652" y="3622262"/>
                </a:lnTo>
                <a:cubicBezTo>
                  <a:pt x="6703505" y="3622262"/>
                  <a:pt x="6984969" y="3340894"/>
                  <a:pt x="6984969" y="2994946"/>
                </a:cubicBezTo>
                <a:lnTo>
                  <a:pt x="6984969" y="684466"/>
                </a:lnTo>
                <a:cubicBezTo>
                  <a:pt x="6984969" y="338614"/>
                  <a:pt x="6703600" y="57150"/>
                  <a:pt x="6357652" y="57150"/>
                </a:cubicBezTo>
                <a:lnTo>
                  <a:pt x="1460564" y="57150"/>
                </a:lnTo>
                <a:lnTo>
                  <a:pt x="1460564" y="0"/>
                </a:lnTo>
                <a:lnTo>
                  <a:pt x="6357557" y="0"/>
                </a:lnTo>
                <a:cubicBezTo>
                  <a:pt x="6734937" y="0"/>
                  <a:pt x="7042023" y="306991"/>
                  <a:pt x="7042023" y="684466"/>
                </a:cubicBezTo>
                <a:lnTo>
                  <a:pt x="7042023" y="2994946"/>
                </a:lnTo>
                <a:cubicBezTo>
                  <a:pt x="7042023" y="3372326"/>
                  <a:pt x="6734937" y="3679412"/>
                  <a:pt x="6357557" y="3679412"/>
                </a:cubicBezTo>
                <a:close/>
              </a:path>
            </a:pathLst>
          </a:custGeom>
          <a:solidFill>
            <a:srgbClr val="AE2182"/>
          </a:solidFill>
          <a:ln w="0" cap="flat">
            <a:noFill/>
            <a:prstDash val="solid"/>
            <a:miter/>
          </a:ln>
        </p:spPr>
        <p:txBody>
          <a:bodyPr rtlCol="0" anchor="ctr"/>
          <a:lstStyle/>
          <a:p>
            <a:endParaRPr lang="nl-BE"/>
          </a:p>
        </p:txBody>
      </p:sp>
      <p:sp>
        <p:nvSpPr>
          <p:cNvPr id="34" name="Tijdelijke aanduiding voor tekst 33">
            <a:extLst>
              <a:ext uri="{FF2B5EF4-FFF2-40B4-BE49-F238E27FC236}">
                <a16:creationId xmlns:a16="http://schemas.microsoft.com/office/drawing/2014/main" id="{3BCD951C-6BD9-B406-D5E9-9DBF75EF90D1}"/>
              </a:ext>
            </a:extLst>
          </p:cNvPr>
          <p:cNvSpPr>
            <a:spLocks noGrp="1"/>
          </p:cNvSpPr>
          <p:nvPr>
            <p:ph type="body" sz="quarter" idx="10" hasCustomPrompt="1"/>
          </p:nvPr>
        </p:nvSpPr>
        <p:spPr>
          <a:xfrm>
            <a:off x="2216150" y="1768475"/>
            <a:ext cx="8061325" cy="3956050"/>
          </a:xfrm>
        </p:spPr>
        <p:txBody>
          <a:bodyPr>
            <a:normAutofit/>
          </a:bodyPr>
          <a:lstStyle>
            <a:lvl1pPr marL="0" indent="0" algn="ctr">
              <a:buNone/>
              <a:defRPr sz="3600">
                <a:latin typeface="Poppins ExtraBold" panose="00000900000000000000" pitchFamily="2" charset="0"/>
                <a:cs typeface="Poppins ExtraBold" panose="00000900000000000000" pitchFamily="2" charset="0"/>
              </a:defRPr>
            </a:lvl1pPr>
          </a:lstStyle>
          <a:p>
            <a:pPr lvl="0"/>
            <a:r>
              <a:rPr lang="nl-NL"/>
              <a:t>Zet hier een quote</a:t>
            </a:r>
          </a:p>
        </p:txBody>
      </p:sp>
    </p:spTree>
    <p:extLst>
      <p:ext uri="{BB962C8B-B14F-4D97-AF65-F5344CB8AC3E}">
        <p14:creationId xmlns:p14="http://schemas.microsoft.com/office/powerpoint/2010/main" val="161656527"/>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Quote met afbeelding">
    <p:spTree>
      <p:nvGrpSpPr>
        <p:cNvPr id="1" name=""/>
        <p:cNvGrpSpPr/>
        <p:nvPr/>
      </p:nvGrpSpPr>
      <p:grpSpPr>
        <a:xfrm>
          <a:off x="0" y="0"/>
          <a:ext cx="0" cy="0"/>
          <a:chOff x="0" y="0"/>
          <a:chExt cx="0" cy="0"/>
        </a:xfrm>
      </p:grpSpPr>
      <p:sp>
        <p:nvSpPr>
          <p:cNvPr id="3" name="Graphic 14">
            <a:extLst>
              <a:ext uri="{FF2B5EF4-FFF2-40B4-BE49-F238E27FC236}">
                <a16:creationId xmlns:a16="http://schemas.microsoft.com/office/drawing/2014/main" id="{AA3356E3-31B9-79AE-6260-357C4DA916EE}"/>
              </a:ext>
            </a:extLst>
          </p:cNvPr>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4" name="Tijdelijke aanduiding voor afbeelding 3">
            <a:extLst>
              <a:ext uri="{FF2B5EF4-FFF2-40B4-BE49-F238E27FC236}">
                <a16:creationId xmlns:a16="http://schemas.microsoft.com/office/drawing/2014/main" id="{D2A68C2A-B007-F12D-E4BA-3355F79F9AF3}"/>
              </a:ext>
            </a:extLst>
          </p:cNvPr>
          <p:cNvSpPr>
            <a:spLocks noGrp="1" noRot="1" noMove="1" noResize="1" noEditPoints="1" noAdjustHandles="1" noChangeArrowheads="1" noChangeShapeType="1"/>
          </p:cNvSpPr>
          <p:nvPr>
            <p:ph type="pic" sz="quarter" idx="11" hasCustomPrompt="1"/>
          </p:nvPr>
        </p:nvSpPr>
        <p:spPr>
          <a:xfrm>
            <a:off x="-7938" y="179388"/>
            <a:ext cx="12199938" cy="4449762"/>
          </a:xfrm>
        </p:spPr>
        <p:txBody>
          <a:bodyPr/>
          <a:lstStyle>
            <a:lvl1pPr>
              <a:defRPr/>
            </a:lvl1pPr>
          </a:lstStyle>
          <a:p>
            <a:r>
              <a:rPr lang="nl-BE"/>
              <a:t>Plaats hier je afbeelding</a:t>
            </a:r>
          </a:p>
        </p:txBody>
      </p:sp>
      <p:grpSp>
        <p:nvGrpSpPr>
          <p:cNvPr id="10" name="Groep 9">
            <a:extLst>
              <a:ext uri="{FF2B5EF4-FFF2-40B4-BE49-F238E27FC236}">
                <a16:creationId xmlns:a16="http://schemas.microsoft.com/office/drawing/2014/main" id="{F733D6B4-1C77-4B85-5551-FDD79457A0CD}"/>
              </a:ext>
            </a:extLst>
          </p:cNvPr>
          <p:cNvGrpSpPr>
            <a:grpSpLocks noGrp="1" noUngrp="1" noRot="1" noMove="1" noResize="1"/>
          </p:cNvGrpSpPr>
          <p:nvPr userDrawn="1"/>
        </p:nvGrpSpPr>
        <p:grpSpPr>
          <a:xfrm>
            <a:off x="0" y="0"/>
            <a:ext cx="12192000" cy="180000"/>
            <a:chOff x="0" y="0"/>
            <a:chExt cx="12192000" cy="360000"/>
          </a:xfrm>
        </p:grpSpPr>
        <p:sp>
          <p:nvSpPr>
            <p:cNvPr id="11" name="Rechthoek 10">
              <a:extLst>
                <a:ext uri="{FF2B5EF4-FFF2-40B4-BE49-F238E27FC236}">
                  <a16:creationId xmlns:a16="http://schemas.microsoft.com/office/drawing/2014/main" id="{097885FC-188B-9DEF-9697-068F541DAA9C}"/>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2" name="Rechthoek 11">
              <a:extLst>
                <a:ext uri="{FF2B5EF4-FFF2-40B4-BE49-F238E27FC236}">
                  <a16:creationId xmlns:a16="http://schemas.microsoft.com/office/drawing/2014/main" id="{6FF79C8F-6301-4946-C582-E6BBF5A96455}"/>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83FFFD28-0FB9-A4AA-80C4-2A81634AE3E9}"/>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32E6CB2C-DDF0-081D-ADC9-4E960E334413}"/>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2" name="Rechthoek 1">
            <a:extLst>
              <a:ext uri="{FF2B5EF4-FFF2-40B4-BE49-F238E27FC236}">
                <a16:creationId xmlns:a16="http://schemas.microsoft.com/office/drawing/2014/main" id="{327DF45D-CEE8-E027-5958-4E60095D0A49}"/>
              </a:ext>
            </a:extLst>
          </p:cNvPr>
          <p:cNvSpPr>
            <a:spLocks noGrp="1" noRot="1" noMove="1" noResize="1" noEditPoints="1" noAdjustHandles="1" noChangeArrowheads="1" noChangeShapeType="1"/>
          </p:cNvSpPr>
          <p:nvPr userDrawn="1"/>
        </p:nvSpPr>
        <p:spPr>
          <a:xfrm>
            <a:off x="-7979" y="4647414"/>
            <a:ext cx="12199979" cy="2210586"/>
          </a:xfrm>
          <a:prstGeom prst="rect">
            <a:avLst/>
          </a:prstGeom>
          <a:solidFill>
            <a:srgbClr val="AE20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4" name="Tijdelijke aanduiding voor tekst 33">
            <a:extLst>
              <a:ext uri="{FF2B5EF4-FFF2-40B4-BE49-F238E27FC236}">
                <a16:creationId xmlns:a16="http://schemas.microsoft.com/office/drawing/2014/main" id="{3BCD951C-6BD9-B406-D5E9-9DBF75EF90D1}"/>
              </a:ext>
            </a:extLst>
          </p:cNvPr>
          <p:cNvSpPr>
            <a:spLocks noGrp="1"/>
          </p:cNvSpPr>
          <p:nvPr>
            <p:ph type="body" sz="quarter" idx="10" hasCustomPrompt="1"/>
          </p:nvPr>
        </p:nvSpPr>
        <p:spPr>
          <a:xfrm>
            <a:off x="603315" y="2991574"/>
            <a:ext cx="10426045" cy="3343238"/>
          </a:xfrm>
          <a:prstGeom prst="roundRect">
            <a:avLst>
              <a:gd name="adj" fmla="val 11874"/>
            </a:avLst>
          </a:prstGeom>
          <a:solidFill>
            <a:schemeClr val="bg1"/>
          </a:solidFill>
        </p:spPr>
        <p:txBody>
          <a:bodyPr>
            <a:normAutofit/>
          </a:bodyPr>
          <a:lstStyle>
            <a:lvl1pPr marL="0" indent="0" algn="ctr">
              <a:buNone/>
              <a:defRPr sz="3600">
                <a:latin typeface="Poppins ExtraBold" panose="00000900000000000000" pitchFamily="2" charset="0"/>
                <a:cs typeface="Poppins ExtraBold" panose="00000900000000000000" pitchFamily="2" charset="0"/>
              </a:defRPr>
            </a:lvl1pPr>
          </a:lstStyle>
          <a:p>
            <a:pPr lvl="0"/>
            <a:r>
              <a:rPr lang="nl-NL"/>
              <a:t>Zet hier een quote</a:t>
            </a:r>
          </a:p>
        </p:txBody>
      </p:sp>
      <p:pic>
        <p:nvPicPr>
          <p:cNvPr id="26" name="Afbeelding 25">
            <a:extLst>
              <a:ext uri="{FF2B5EF4-FFF2-40B4-BE49-F238E27FC236}">
                <a16:creationId xmlns:a16="http://schemas.microsoft.com/office/drawing/2014/main" id="{EA6D0B43-B0CB-AF55-26AD-21935CF8BE71}"/>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10800000">
            <a:off x="972573" y="4739129"/>
            <a:ext cx="1063076" cy="819159"/>
          </a:xfrm>
          <a:custGeom>
            <a:avLst/>
            <a:gdLst>
              <a:gd name="connsiteX0" fmla="*/ 0 w 2014878"/>
              <a:gd name="connsiteY0" fmla="*/ 0 h 1552575"/>
              <a:gd name="connsiteX1" fmla="*/ 2014879 w 2014878"/>
              <a:gd name="connsiteY1" fmla="*/ 0 h 1552575"/>
              <a:gd name="connsiteX2" fmla="*/ 2014879 w 2014878"/>
              <a:gd name="connsiteY2" fmla="*/ 1552575 h 1552575"/>
              <a:gd name="connsiteX3" fmla="*/ 0 w 2014878"/>
              <a:gd name="connsiteY3" fmla="*/ 1552575 h 1552575"/>
            </a:gdLst>
            <a:ahLst/>
            <a:cxnLst>
              <a:cxn ang="0">
                <a:pos x="connsiteX0" y="connsiteY0"/>
              </a:cxn>
              <a:cxn ang="0">
                <a:pos x="connsiteX1" y="connsiteY1"/>
              </a:cxn>
              <a:cxn ang="0">
                <a:pos x="connsiteX2" y="connsiteY2"/>
              </a:cxn>
              <a:cxn ang="0">
                <a:pos x="connsiteX3" y="connsiteY3"/>
              </a:cxn>
            </a:cxnLst>
            <a:rect l="l" t="t" r="r" b="b"/>
            <a:pathLst>
              <a:path w="2014878" h="1552575">
                <a:moveTo>
                  <a:pt x="0" y="0"/>
                </a:moveTo>
                <a:lnTo>
                  <a:pt x="2014879" y="0"/>
                </a:lnTo>
                <a:lnTo>
                  <a:pt x="2014879" y="1552575"/>
                </a:lnTo>
                <a:lnTo>
                  <a:pt x="0" y="1552575"/>
                </a:lnTo>
                <a:close/>
              </a:path>
            </a:pathLst>
          </a:custGeom>
        </p:spPr>
      </p:pic>
    </p:spTree>
    <p:extLst>
      <p:ext uri="{BB962C8B-B14F-4D97-AF65-F5344CB8AC3E}">
        <p14:creationId xmlns:p14="http://schemas.microsoft.com/office/powerpoint/2010/main" val="3568373056"/>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egin: gsm">
    <p:bg>
      <p:bgPr>
        <a:blipFill dpi="0" rotWithShape="1">
          <a:blip r:embed="rId2" cstate="print">
            <a:lum/>
            <a:extLst>
              <a:ext uri="{28A0092B-C50C-407E-A947-70E740481C1C}">
                <a14:useLocalDpi xmlns:a14="http://schemas.microsoft.com/office/drawing/2010/main" val="0"/>
              </a:ext>
            </a:extLst>
          </a:blip>
          <a:srcRect/>
          <a:stretch>
            <a:fillRect t="2000"/>
          </a:stretch>
        </a:blipFill>
        <a:effectLst/>
      </p:bgPr>
    </p:bg>
    <p:spTree>
      <p:nvGrpSpPr>
        <p:cNvPr id="1" name=""/>
        <p:cNvGrpSpPr/>
        <p:nvPr/>
      </p:nvGrpSpPr>
      <p:grpSpPr>
        <a:xfrm>
          <a:off x="0" y="0"/>
          <a:ext cx="0" cy="0"/>
          <a:chOff x="0" y="0"/>
          <a:chExt cx="0" cy="0"/>
        </a:xfrm>
      </p:grpSpPr>
      <p:sp>
        <p:nvSpPr>
          <p:cNvPr id="6" name="Tekstvak 5"/>
          <p:cNvSpPr txBox="1">
            <a:spLocks/>
          </p:cNvSpPr>
          <p:nvPr userDrawn="1"/>
        </p:nvSpPr>
        <p:spPr>
          <a:xfrm>
            <a:off x="798445" y="768613"/>
            <a:ext cx="10814755" cy="2585323"/>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Roboto" pitchFamily="2" charset="0"/>
                <a:ea typeface="Roboto" pitchFamily="2" charset="0"/>
                <a:cs typeface="+mn-cs"/>
              </a:rPr>
              <a:t>Mag ik jouw </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Roboto" pitchFamily="2" charset="0"/>
                <a:ea typeface="Roboto" pitchFamily="2" charset="0"/>
                <a:cs typeface="+mn-cs"/>
              </a:rPr>
              <a:t>onverdeelde </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1" i="0" u="none" strike="noStrike" kern="0" cap="none" spc="0" normalizeH="0" baseline="0" noProof="0">
                <a:ln>
                  <a:noFill/>
                </a:ln>
                <a:solidFill>
                  <a:srgbClr val="AE2081"/>
                </a:solidFill>
                <a:effectLst>
                  <a:outerShdw blurRad="38100" dist="38100" dir="2700000" algn="tl">
                    <a:srgbClr val="000000">
                      <a:alpha val="43137"/>
                    </a:srgbClr>
                  </a:outerShdw>
                </a:effectLst>
                <a:uLnTx/>
                <a:uFillTx/>
                <a:latin typeface="Roboto" pitchFamily="2" charset="0"/>
                <a:ea typeface="Roboto" pitchFamily="2" charset="0"/>
                <a:cs typeface="+mn-cs"/>
              </a:rPr>
              <a:t>aandacht</a:t>
            </a:r>
            <a:r>
              <a:rPr kumimoji="0" lang="nl-BE" sz="5400" b="0" i="0" u="none" strike="noStrike" kern="0" cap="none" spc="0" normalizeH="0" baseline="0" noProof="0">
                <a:ln>
                  <a:noFill/>
                </a:ln>
                <a:solidFill>
                  <a:srgbClr val="AE2081"/>
                </a:solidFill>
                <a:effectLst>
                  <a:outerShdw blurRad="38100" dist="38100" dir="2700000" algn="tl">
                    <a:srgbClr val="000000">
                      <a:alpha val="43137"/>
                    </a:srgbClr>
                  </a:outerShdw>
                </a:effectLst>
                <a:uLnTx/>
                <a:uFillTx/>
                <a:latin typeface="Roboto" pitchFamily="2" charset="0"/>
                <a:ea typeface="Roboto" pitchFamily="2" charset="0"/>
                <a:cs typeface="+mn-cs"/>
              </a:rPr>
              <a:t>?</a:t>
            </a:r>
          </a:p>
        </p:txBody>
      </p:sp>
      <p:pic>
        <p:nvPicPr>
          <p:cNvPr id="13" name="Afbeelding 12">
            <a:extLst>
              <a:ext uri="{FF2B5EF4-FFF2-40B4-BE49-F238E27FC236}">
                <a16:creationId xmlns:a16="http://schemas.microsoft.com/office/drawing/2014/main" id="{225AA6C3-E221-0819-DE45-EFE08E9BC806}"/>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7" name="Groep 6">
            <a:extLst>
              <a:ext uri="{FF2B5EF4-FFF2-40B4-BE49-F238E27FC236}">
                <a16:creationId xmlns:a16="http://schemas.microsoft.com/office/drawing/2014/main" id="{9959B150-8171-FF08-0CDE-F0DED06510BC}"/>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AF4BE0B8-FE1C-0B96-503D-2D7ECE7CC4C6}"/>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4DE9A6FA-5B19-6416-0AE6-09AA79DD4CD6}"/>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FCB5AA5F-5F98-176E-0705-141FB8A21DFA}"/>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02950742-CD64-EC94-7214-848C92AB5B9B}"/>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pic>
        <p:nvPicPr>
          <p:cNvPr id="17" name="Graphic 16">
            <a:extLst>
              <a:ext uri="{FF2B5EF4-FFF2-40B4-BE49-F238E27FC236}">
                <a16:creationId xmlns:a16="http://schemas.microsoft.com/office/drawing/2014/main" id="{5437C2A8-E8BE-02A5-C8D9-0A70B465BF86}"/>
              </a:ext>
            </a:extLst>
          </p:cNvPr>
          <p:cNvPicPr>
            <a:picLocks noGrp="1" noRot="1" noChangeAspect="1" noMove="1" noResize="1" noEditPoints="1" noAdjustHandles="1" noChangeArrowheads="1" noChangeShapeType="1" noCrop="1"/>
          </p:cNvPicPr>
          <p:nvPr userDrawn="1"/>
        </p:nvPicPr>
        <p:blipFill>
          <a:blip r:embed="rId4">
            <a:duotone>
              <a:prstClr val="black"/>
              <a:schemeClr val="tx1">
                <a:tint val="45000"/>
                <a:satMod val="400000"/>
              </a:schemeClr>
            </a:duotone>
            <a:extLst>
              <a:ext uri="{28A0092B-C50C-407E-A947-70E740481C1C}">
                <a14:useLocalDpi xmlns:a14="http://schemas.microsoft.com/office/drawing/2010/main" val="0"/>
              </a:ext>
            </a:extLst>
          </a:blip>
          <a:srcRect/>
          <a:stretch/>
        </p:blipFill>
        <p:spPr>
          <a:xfrm rot="21260283">
            <a:off x="5125365" y="1866412"/>
            <a:ext cx="1938068" cy="1938068"/>
          </a:xfrm>
          <a:prstGeom prst="rect">
            <a:avLst/>
          </a:prstGeom>
        </p:spPr>
      </p:pic>
    </p:spTree>
    <p:extLst>
      <p:ext uri="{BB962C8B-B14F-4D97-AF65-F5344CB8AC3E}">
        <p14:creationId xmlns:p14="http://schemas.microsoft.com/office/powerpoint/2010/main" val="57207366"/>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auze">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5" name="Rechthoek: afgeronde hoeken 4"/>
          <p:cNvSpPr>
            <a:spLocks noGrp="1" noRot="1" noMove="1" noResize="1" noEditPoints="1" noAdjustHandles="1" noChangeArrowheads="1" noChangeShapeType="1"/>
          </p:cNvSpPr>
          <p:nvPr userDrawn="1"/>
        </p:nvSpPr>
        <p:spPr>
          <a:xfrm rot="16200000" flipH="1" flipV="1">
            <a:off x="9127909" y="83026"/>
            <a:ext cx="910758" cy="4773488"/>
          </a:xfrm>
          <a:prstGeom prst="round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noGrp="1" noRot="1" noMove="1" noResize="1" noEditPoints="1" noAdjustHandles="1" noChangeArrowheads="1" noChangeShapeType="1"/>
          </p:cNvSpPr>
          <p:nvPr userDrawn="1"/>
        </p:nvSpPr>
        <p:spPr>
          <a:xfrm>
            <a:off x="7315200" y="1915771"/>
            <a:ext cx="4542183" cy="1107996"/>
          </a:xfrm>
          <a:prstGeom prst="rect">
            <a:avLst/>
          </a:prstGeom>
          <a:noFill/>
        </p:spPr>
        <p:txBody>
          <a:bodyPr wrap="square" rtlCol="0">
            <a:spAutoFit/>
          </a:bodyPr>
          <a:lstStyle/>
          <a:p>
            <a:pPr algn="ctr"/>
            <a:r>
              <a:rPr lang="nl-BE" sz="6600" b="0">
                <a:solidFill>
                  <a:schemeClr val="bg1"/>
                </a:solidFill>
                <a:latin typeface="Poppins ExtraBold" panose="00000900000000000000" pitchFamily="2" charset="0"/>
                <a:cs typeface="Poppins ExtraBold" panose="00000900000000000000" pitchFamily="2" charset="0"/>
              </a:rPr>
              <a:t>Pauze</a:t>
            </a:r>
          </a:p>
        </p:txBody>
      </p:sp>
      <p:pic>
        <p:nvPicPr>
          <p:cNvPr id="12" name="Afbeelding 11">
            <a:extLst>
              <a:ext uri="{FF2B5EF4-FFF2-40B4-BE49-F238E27FC236}">
                <a16:creationId xmlns:a16="http://schemas.microsoft.com/office/drawing/2014/main" id="{143DC291-31D9-ED77-B0E3-1A468F82D7EF}"/>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3" name="Groep 2">
            <a:extLst>
              <a:ext uri="{FF2B5EF4-FFF2-40B4-BE49-F238E27FC236}">
                <a16:creationId xmlns:a16="http://schemas.microsoft.com/office/drawing/2014/main" id="{0AE29EB9-D2B1-1F39-7BC2-1FA27414C81E}"/>
              </a:ext>
            </a:extLst>
          </p:cNvPr>
          <p:cNvGrpSpPr>
            <a:grpSpLocks noGrp="1" noUngrp="1" noRot="1" noMove="1" noResize="1"/>
          </p:cNvGrpSpPr>
          <p:nvPr userDrawn="1"/>
        </p:nvGrpSpPr>
        <p:grpSpPr>
          <a:xfrm>
            <a:off x="0" y="0"/>
            <a:ext cx="12192000" cy="180000"/>
            <a:chOff x="0" y="0"/>
            <a:chExt cx="12192000" cy="360000"/>
          </a:xfrm>
        </p:grpSpPr>
        <p:sp>
          <p:nvSpPr>
            <p:cNvPr id="4" name="Rechthoek 3">
              <a:extLst>
                <a:ext uri="{FF2B5EF4-FFF2-40B4-BE49-F238E27FC236}">
                  <a16:creationId xmlns:a16="http://schemas.microsoft.com/office/drawing/2014/main" id="{9B2565FD-AEB7-297C-C7BF-D88A78859210}"/>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6D8DB284-C543-0F43-9531-2F6C92E54B9A}"/>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FC1B4555-F342-F4F8-B8D3-209F08132753}"/>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D184D9A0-6951-5F9C-45D0-4EF2A8232E18}"/>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8" name="Tijdelijke aanduiding voor tekst 7">
            <a:extLst>
              <a:ext uri="{FF2B5EF4-FFF2-40B4-BE49-F238E27FC236}">
                <a16:creationId xmlns:a16="http://schemas.microsoft.com/office/drawing/2014/main" id="{785A5B33-F0A9-EEF9-34BD-C3C0AB8D8619}"/>
              </a:ext>
            </a:extLst>
          </p:cNvPr>
          <p:cNvSpPr>
            <a:spLocks noGrp="1"/>
          </p:cNvSpPr>
          <p:nvPr>
            <p:ph type="body" sz="quarter" idx="10" hasCustomPrompt="1"/>
          </p:nvPr>
        </p:nvSpPr>
        <p:spPr>
          <a:xfrm>
            <a:off x="7622899" y="3059481"/>
            <a:ext cx="4044950" cy="1817687"/>
          </a:xfrm>
        </p:spPr>
        <p:txBody>
          <a:bodyPr>
            <a:normAutofit/>
          </a:bodyPr>
          <a:lstStyle>
            <a:lvl1pPr marL="0" indent="0" algn="ctr">
              <a:buNone/>
              <a:defRPr sz="3600" b="1">
                <a:solidFill>
                  <a:schemeClr val="bg1"/>
                </a:solidFill>
              </a:defRPr>
            </a:lvl1pPr>
          </a:lstStyle>
          <a:p>
            <a:pPr lvl="0"/>
            <a:r>
              <a:rPr lang="nl-NL"/>
              <a:t>van … minuten</a:t>
            </a:r>
          </a:p>
        </p:txBody>
      </p:sp>
    </p:spTree>
    <p:extLst>
      <p:ext uri="{BB962C8B-B14F-4D97-AF65-F5344CB8AC3E}">
        <p14:creationId xmlns:p14="http://schemas.microsoft.com/office/powerpoint/2010/main" val="1122704287"/>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auze_2">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grpSp>
        <p:nvGrpSpPr>
          <p:cNvPr id="6" name="Groep 5"/>
          <p:cNvGrpSpPr>
            <a:grpSpLocks noGrp="1" noUngrp="1" noRot="1" noMove="1" noResize="1"/>
          </p:cNvGrpSpPr>
          <p:nvPr userDrawn="1"/>
        </p:nvGrpSpPr>
        <p:grpSpPr>
          <a:xfrm>
            <a:off x="386394" y="4050398"/>
            <a:ext cx="3847678" cy="1505576"/>
            <a:chOff x="899025" y="1384133"/>
            <a:chExt cx="5061508" cy="2027934"/>
          </a:xfrm>
          <a:solidFill>
            <a:srgbClr val="57C3CB"/>
          </a:solidFill>
        </p:grpSpPr>
        <p:sp>
          <p:nvSpPr>
            <p:cNvPr id="5" name="Rechthoek: afgeronde hoeken 4"/>
            <p:cNvSpPr>
              <a:spLocks noGrp="1" noRot="1" noMove="1" noResize="1" noEditPoints="1" noAdjustHandles="1" noChangeArrowheads="1" noChangeShapeType="1"/>
            </p:cNvSpPr>
            <p:nvPr userDrawn="1"/>
          </p:nvSpPr>
          <p:spPr>
            <a:xfrm rot="16200000" flipH="1" flipV="1">
              <a:off x="2415812" y="-132654"/>
              <a:ext cx="2027934" cy="506150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noGrp="1" noRot="1" noMove="1" noResize="1" noEditPoints="1" noAdjustHandles="1" noChangeArrowheads="1" noChangeShapeType="1"/>
            </p:cNvSpPr>
            <p:nvPr userDrawn="1"/>
          </p:nvSpPr>
          <p:spPr>
            <a:xfrm>
              <a:off x="1617133" y="1674824"/>
              <a:ext cx="4343400" cy="1107996"/>
            </a:xfrm>
            <a:prstGeom prst="rect">
              <a:avLst/>
            </a:prstGeom>
            <a:grpFill/>
          </p:spPr>
          <p:txBody>
            <a:bodyPr wrap="square" rtlCol="0">
              <a:spAutoFit/>
            </a:bodyPr>
            <a:lstStyle/>
            <a:p>
              <a:r>
                <a:rPr lang="nl-BE" sz="6600" b="0">
                  <a:solidFill>
                    <a:schemeClr val="bg1"/>
                  </a:solidFill>
                  <a:latin typeface="Poppins ExtraBold" panose="00000900000000000000" pitchFamily="2" charset="0"/>
                  <a:cs typeface="Poppins ExtraBold" panose="00000900000000000000" pitchFamily="2" charset="0"/>
                </a:rPr>
                <a:t>Pauze</a:t>
              </a:r>
            </a:p>
          </p:txBody>
        </p:sp>
      </p:grpSp>
      <p:pic>
        <p:nvPicPr>
          <p:cNvPr id="13" name="Afbeelding 12">
            <a:extLst>
              <a:ext uri="{FF2B5EF4-FFF2-40B4-BE49-F238E27FC236}">
                <a16:creationId xmlns:a16="http://schemas.microsoft.com/office/drawing/2014/main" id="{88A262A9-4A2B-E38D-5B79-350202C42022}"/>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3" name="Groep 2">
            <a:extLst>
              <a:ext uri="{FF2B5EF4-FFF2-40B4-BE49-F238E27FC236}">
                <a16:creationId xmlns:a16="http://schemas.microsoft.com/office/drawing/2014/main" id="{B955AC9F-43D0-9AA6-AFBB-38B6AD686672}"/>
              </a:ext>
            </a:extLst>
          </p:cNvPr>
          <p:cNvGrpSpPr>
            <a:grpSpLocks noGrp="1" noUngrp="1" noRot="1" noMove="1" noResize="1"/>
          </p:cNvGrpSpPr>
          <p:nvPr userDrawn="1"/>
        </p:nvGrpSpPr>
        <p:grpSpPr>
          <a:xfrm>
            <a:off x="0" y="0"/>
            <a:ext cx="12192000" cy="180000"/>
            <a:chOff x="0" y="0"/>
            <a:chExt cx="12192000" cy="360000"/>
          </a:xfrm>
        </p:grpSpPr>
        <p:sp>
          <p:nvSpPr>
            <p:cNvPr id="4" name="Rechthoek 3">
              <a:extLst>
                <a:ext uri="{FF2B5EF4-FFF2-40B4-BE49-F238E27FC236}">
                  <a16:creationId xmlns:a16="http://schemas.microsoft.com/office/drawing/2014/main" id="{75013967-EABC-CF60-1B26-61CC6AFB288C}"/>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D11FBAF1-41D4-4C9B-9F59-7E9A4D7E4966}"/>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54D04EA4-D26B-1BF2-7CDF-71F0CEA8301C}"/>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B476B6DA-D294-89CE-3B2D-68C5F9AD2D85}"/>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8" name="Tijdelijke aanduiding voor tekst 7">
            <a:extLst>
              <a:ext uri="{FF2B5EF4-FFF2-40B4-BE49-F238E27FC236}">
                <a16:creationId xmlns:a16="http://schemas.microsoft.com/office/drawing/2014/main" id="{5E59E5B9-B58D-DC67-42F3-08CDF5F70F1F}"/>
              </a:ext>
            </a:extLst>
          </p:cNvPr>
          <p:cNvSpPr>
            <a:spLocks noGrp="1"/>
          </p:cNvSpPr>
          <p:nvPr>
            <p:ph type="body" sz="quarter" idx="10" hasCustomPrompt="1"/>
          </p:nvPr>
        </p:nvSpPr>
        <p:spPr>
          <a:xfrm>
            <a:off x="4071924" y="4677510"/>
            <a:ext cx="4044950" cy="1817687"/>
          </a:xfrm>
        </p:spPr>
        <p:txBody>
          <a:bodyPr>
            <a:normAutofit/>
          </a:bodyPr>
          <a:lstStyle>
            <a:lvl1pPr marL="0" indent="0" algn="ctr">
              <a:buNone/>
              <a:defRPr sz="3600" b="1">
                <a:solidFill>
                  <a:schemeClr val="bg1"/>
                </a:solidFill>
              </a:defRPr>
            </a:lvl1pPr>
          </a:lstStyle>
          <a:p>
            <a:pPr lvl="0"/>
            <a:r>
              <a:rPr lang="nl-NL"/>
              <a:t>van … minuten</a:t>
            </a:r>
          </a:p>
        </p:txBody>
      </p:sp>
    </p:spTree>
    <p:extLst>
      <p:ext uri="{BB962C8B-B14F-4D97-AF65-F5344CB8AC3E}">
        <p14:creationId xmlns:p14="http://schemas.microsoft.com/office/powerpoint/2010/main" val="4110923675"/>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unch">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5" name="Rechthoek: afgeronde hoeken 4"/>
          <p:cNvSpPr>
            <a:spLocks noGrp="1" noRot="1" noMove="1" noResize="1" noEditPoints="1" noAdjustHandles="1" noChangeArrowheads="1" noChangeShapeType="1"/>
          </p:cNvSpPr>
          <p:nvPr userDrawn="1"/>
        </p:nvSpPr>
        <p:spPr>
          <a:xfrm rot="16200000" flipH="1" flipV="1">
            <a:off x="5069267" y="-760960"/>
            <a:ext cx="1107996" cy="5791200"/>
          </a:xfrm>
          <a:prstGeom prst="round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noGrp="1" noRot="1" noMove="1" noResize="1" noEditPoints="1" noAdjustHandles="1" noChangeArrowheads="1" noChangeShapeType="1"/>
          </p:cNvSpPr>
          <p:nvPr userDrawn="1"/>
        </p:nvSpPr>
        <p:spPr>
          <a:xfrm>
            <a:off x="4109159" y="1581691"/>
            <a:ext cx="5791200"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6600" b="0">
                <a:solidFill>
                  <a:schemeClr val="bg1"/>
                </a:solidFill>
                <a:latin typeface="Poppins ExtraBold" panose="00000900000000000000" pitchFamily="2" charset="0"/>
                <a:cs typeface="Poppins ExtraBold" panose="00000900000000000000" pitchFamily="2" charset="0"/>
              </a:rPr>
              <a:t>Lunch</a:t>
            </a:r>
            <a:endParaRPr lang="nl-BE" sz="6600" b="1">
              <a:solidFill>
                <a:schemeClr val="bg1"/>
              </a:solidFill>
              <a:latin typeface="Poppins" panose="00000500000000000000" pitchFamily="2" charset="0"/>
              <a:cs typeface="Poppins" panose="00000500000000000000" pitchFamily="2" charset="0"/>
            </a:endParaRPr>
          </a:p>
        </p:txBody>
      </p:sp>
      <p:pic>
        <p:nvPicPr>
          <p:cNvPr id="12" name="Afbeelding 11">
            <a:extLst>
              <a:ext uri="{FF2B5EF4-FFF2-40B4-BE49-F238E27FC236}">
                <a16:creationId xmlns:a16="http://schemas.microsoft.com/office/drawing/2014/main" id="{821258BB-0FFF-80D5-ADAA-5FB90FB28BFB}"/>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3" name="Groep 2">
            <a:extLst>
              <a:ext uri="{FF2B5EF4-FFF2-40B4-BE49-F238E27FC236}">
                <a16:creationId xmlns:a16="http://schemas.microsoft.com/office/drawing/2014/main" id="{1E9D3BA9-1164-0E13-DDAE-517BC7D65596}"/>
              </a:ext>
            </a:extLst>
          </p:cNvPr>
          <p:cNvGrpSpPr>
            <a:grpSpLocks noGrp="1" noUngrp="1" noRot="1" noMove="1" noResize="1"/>
          </p:cNvGrpSpPr>
          <p:nvPr userDrawn="1"/>
        </p:nvGrpSpPr>
        <p:grpSpPr>
          <a:xfrm>
            <a:off x="0" y="0"/>
            <a:ext cx="12192000" cy="180000"/>
            <a:chOff x="0" y="0"/>
            <a:chExt cx="12192000" cy="360000"/>
          </a:xfrm>
        </p:grpSpPr>
        <p:sp>
          <p:nvSpPr>
            <p:cNvPr id="4" name="Rechthoek 3">
              <a:extLst>
                <a:ext uri="{FF2B5EF4-FFF2-40B4-BE49-F238E27FC236}">
                  <a16:creationId xmlns:a16="http://schemas.microsoft.com/office/drawing/2014/main" id="{8D2A7DD4-53EC-FB45-DFF3-2092706D6CA3}"/>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CB1C9EF7-8A1E-0B55-B905-8DA61E3C5D41}"/>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4981AD57-48AE-5513-4A16-FB9591C2E053}"/>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B1B346B-10B5-B743-DA32-430B0511F21A}"/>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39859"/>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eerplannennieuwsbrief">
    <p:spTree>
      <p:nvGrpSpPr>
        <p:cNvPr id="1" name=""/>
        <p:cNvGrpSpPr/>
        <p:nvPr/>
      </p:nvGrpSpPr>
      <p:grpSpPr>
        <a:xfrm>
          <a:off x="0" y="0"/>
          <a:ext cx="0" cy="0"/>
          <a:chOff x="0" y="0"/>
          <a:chExt cx="0" cy="0"/>
        </a:xfrm>
      </p:grpSpPr>
      <p:pic>
        <p:nvPicPr>
          <p:cNvPr id="6" name="Afbeelding 5">
            <a:hlinkClick r:id="rId2"/>
            <a:extLst>
              <a:ext uri="{FF2B5EF4-FFF2-40B4-BE49-F238E27FC236}">
                <a16:creationId xmlns:a16="http://schemas.microsoft.com/office/drawing/2014/main" id="{EDD81DBD-6875-1F2A-585D-8C6EDDF5A201}"/>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207000" y="0"/>
            <a:ext cx="12606000" cy="6876000"/>
          </a:xfrm>
          <a:prstGeom prst="rect">
            <a:avLst/>
          </a:prstGeom>
        </p:spPr>
      </p:pic>
    </p:spTree>
    <p:extLst>
      <p:ext uri="{BB962C8B-B14F-4D97-AF65-F5344CB8AC3E}">
        <p14:creationId xmlns:p14="http://schemas.microsoft.com/office/powerpoint/2010/main" val="40437142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amenvatting">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a:spLocks noGrp="1" noRot="1" noMove="1" noResize="1" noEditPoints="1" noAdjustHandles="1" noChangeArrowheads="1" noChangeShapeType="1"/>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Grp="1" noRot="1" noChangeAspect="1" noMove="1" noResize="1" noEditPoints="1" noAdjustHandles="1" noChangeArrowheads="1" noChangeShapeType="1" noCrop="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5" name="Tijdelijke aanduiding voor tekst 4">
            <a:extLst>
              <a:ext uri="{FF2B5EF4-FFF2-40B4-BE49-F238E27FC236}">
                <a16:creationId xmlns:a16="http://schemas.microsoft.com/office/drawing/2014/main" id="{34E63E14-F94E-FB86-6121-D57B340A0E55}"/>
              </a:ext>
            </a:extLst>
          </p:cNvPr>
          <p:cNvSpPr>
            <a:spLocks noGrp="1"/>
          </p:cNvSpPr>
          <p:nvPr>
            <p:ph type="body" sz="quarter" idx="10" hasCustomPrompt="1"/>
          </p:nvPr>
        </p:nvSpPr>
        <p:spPr>
          <a:xfrm>
            <a:off x="319177" y="1121557"/>
            <a:ext cx="9799638" cy="5021262"/>
          </a:xfrm>
        </p:spPr>
        <p:txBody>
          <a:bodyPr/>
          <a:lstStyle/>
          <a:p>
            <a:pPr lvl="0"/>
            <a:r>
              <a:rPr lang="nl-NL"/>
              <a:t>Noteer hier de belangrijkste zaken uit je presentatie. Wat moeten mensen zeker onthouden hebben?</a:t>
            </a:r>
          </a:p>
        </p:txBody>
      </p:sp>
      <p:sp>
        <p:nvSpPr>
          <p:cNvPr id="4" name="Titel 13">
            <a:extLst>
              <a:ext uri="{FF2B5EF4-FFF2-40B4-BE49-F238E27FC236}">
                <a16:creationId xmlns:a16="http://schemas.microsoft.com/office/drawing/2014/main" id="{E861B17C-3043-8C7E-ABAA-528B0E09E915}"/>
              </a:ext>
            </a:extLst>
          </p:cNvPr>
          <p:cNvSpPr>
            <a:spLocks noGrp="1"/>
          </p:cNvSpPr>
          <p:nvPr>
            <p:ph type="title" hasCustomPrompt="1"/>
          </p:nvPr>
        </p:nvSpPr>
        <p:spPr>
          <a:xfrm>
            <a:off x="319177" y="473076"/>
            <a:ext cx="9799638" cy="648481"/>
          </a:xfrm>
          <a:noFill/>
          <a:ln>
            <a:noFill/>
          </a:ln>
        </p:spPr>
        <p:txBody>
          <a:bodyPr>
            <a:noAutofit/>
          </a:bodyPr>
          <a:lstStyle>
            <a:lvl1pPr>
              <a:defRPr lang="nl-BE" sz="3600" kern="1200" dirty="0">
                <a:solidFill>
                  <a:srgbClr val="2D3E4E"/>
                </a:solidFill>
                <a:latin typeface="Poppins ExtraBold" panose="00000900000000000000" pitchFamily="2" charset="0"/>
                <a:ea typeface="Roboto Bk" pitchFamily="2" charset="0"/>
                <a:cs typeface="Poppins ExtraBold" panose="00000900000000000000" pitchFamily="2" charset="0"/>
              </a:defRPr>
            </a:lvl1pPr>
          </a:lstStyle>
          <a:p>
            <a:pPr marL="0" lvl="0" indent="0" algn="l" defTabSz="685783" rtl="0" eaLnBrk="1" latinLnBrk="0" hangingPunct="1">
              <a:spcBef>
                <a:spcPct val="20000"/>
              </a:spcBef>
              <a:buClrTx/>
              <a:buFont typeface="Arial" pitchFamily="34" charset="0"/>
              <a:buNone/>
            </a:pPr>
            <a:r>
              <a:rPr lang="nl-NL"/>
              <a:t>Samenvatting</a:t>
            </a:r>
            <a:endParaRPr lang="nl-BE"/>
          </a:p>
        </p:txBody>
      </p:sp>
      <p:pic>
        <p:nvPicPr>
          <p:cNvPr id="7" name="Afbeelding 6">
            <a:extLst>
              <a:ext uri="{FF2B5EF4-FFF2-40B4-BE49-F238E27FC236}">
                <a16:creationId xmlns:a16="http://schemas.microsoft.com/office/drawing/2014/main" id="{B5E5386D-BBB3-40D7-92D3-CB6FC8A5F15C}"/>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143220" y="302479"/>
            <a:ext cx="696599" cy="696599"/>
          </a:xfrm>
          <a:prstGeom prst="rect">
            <a:avLst/>
          </a:prstGeom>
        </p:spPr>
      </p:pic>
    </p:spTree>
    <p:extLst>
      <p:ext uri="{BB962C8B-B14F-4D97-AF65-F5344CB8AC3E}">
        <p14:creationId xmlns:p14="http://schemas.microsoft.com/office/powerpoint/2010/main" val="39599505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ragen?">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6" name="Tekstvak 5"/>
          <p:cNvSpPr txBox="1">
            <a:spLocks noGrp="1" noRot="1" noMove="1" noResize="1" noEditPoints="1" noAdjustHandles="1" noChangeArrowheads="1" noChangeShapeType="1"/>
          </p:cNvSpPr>
          <p:nvPr userDrawn="1"/>
        </p:nvSpPr>
        <p:spPr>
          <a:xfrm>
            <a:off x="4575032" y="1560218"/>
            <a:ext cx="6668701" cy="1446550"/>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88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Poppins ExtraBold" panose="00000900000000000000" pitchFamily="2" charset="0"/>
                <a:ea typeface="Roboto Bk" pitchFamily="2" charset="0"/>
                <a:cs typeface="Poppins ExtraBold" panose="00000900000000000000" pitchFamily="2" charset="0"/>
              </a:rPr>
              <a:t>Vragen?</a:t>
            </a:r>
          </a:p>
        </p:txBody>
      </p:sp>
      <p:pic>
        <p:nvPicPr>
          <p:cNvPr id="12" name="Afbeelding 11">
            <a:extLst>
              <a:ext uri="{FF2B5EF4-FFF2-40B4-BE49-F238E27FC236}">
                <a16:creationId xmlns:a16="http://schemas.microsoft.com/office/drawing/2014/main" id="{B54E1859-2A52-5403-A5A1-74A65B7B546E}"/>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7" name="Groep 6">
            <a:extLst>
              <a:ext uri="{FF2B5EF4-FFF2-40B4-BE49-F238E27FC236}">
                <a16:creationId xmlns:a16="http://schemas.microsoft.com/office/drawing/2014/main" id="{1828F962-A048-5ED6-A1A0-CE76690355CC}"/>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39FE54AB-2750-8C50-38AB-981C98FADC48}"/>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38A7DBA2-0380-52CE-3AD4-44030771E58D}"/>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FD34AED4-1C17-FEDE-5F85-53ECEAF80CEC}"/>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BE859E70-5F65-862E-FF54-1A177F56DFDA}"/>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423578301"/>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edankt">
    <p:bg>
      <p:bgPr>
        <a:solidFill>
          <a:schemeClr val="bg1"/>
        </a:solidFill>
        <a:effectLst/>
      </p:bgPr>
    </p:bg>
    <p:spTree>
      <p:nvGrpSpPr>
        <p:cNvPr id="1" name=""/>
        <p:cNvGrpSpPr/>
        <p:nvPr/>
      </p:nvGrpSpPr>
      <p:grpSpPr>
        <a:xfrm>
          <a:off x="0" y="0"/>
          <a:ext cx="0" cy="0"/>
          <a:chOff x="0" y="0"/>
          <a:chExt cx="0" cy="0"/>
        </a:xfrm>
      </p:grpSpPr>
      <p:sp>
        <p:nvSpPr>
          <p:cNvPr id="3" name="Graphic 14">
            <a:extLst>
              <a:ext uri="{FF2B5EF4-FFF2-40B4-BE49-F238E27FC236}">
                <a16:creationId xmlns:a16="http://schemas.microsoft.com/office/drawing/2014/main" id="{56F834E8-5336-FAB1-7AF8-C04549A2AF18}"/>
              </a:ext>
            </a:extLst>
          </p:cNvPr>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6" name="Tekstvak 5"/>
          <p:cNvSpPr txBox="1">
            <a:spLocks/>
          </p:cNvSpPr>
          <p:nvPr userDrawn="1"/>
        </p:nvSpPr>
        <p:spPr>
          <a:xfrm>
            <a:off x="2584956" y="2113592"/>
            <a:ext cx="6668701" cy="1862048"/>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11500" b="0" i="0" u="none" strike="noStrike" kern="0" cap="none" spc="0" normalizeH="0" baseline="0" noProof="0">
                <a:ln>
                  <a:noFill/>
                </a:ln>
                <a:solidFill>
                  <a:srgbClr val="AE2081"/>
                </a:solidFill>
                <a:effectLst>
                  <a:outerShdw blurRad="38100" dist="38100" dir="2700000" algn="tl">
                    <a:srgbClr val="000000">
                      <a:alpha val="43137"/>
                    </a:srgbClr>
                  </a:outerShdw>
                </a:effectLst>
                <a:uLnTx/>
                <a:uFillTx/>
                <a:latin typeface="Poppins ExtraBold" panose="00000900000000000000" pitchFamily="2" charset="0"/>
                <a:ea typeface="Roboto Bk" pitchFamily="2" charset="0"/>
                <a:cs typeface="Poppins ExtraBold" panose="00000900000000000000" pitchFamily="2" charset="0"/>
              </a:rPr>
              <a:t>Bedankt</a:t>
            </a:r>
          </a:p>
        </p:txBody>
      </p:sp>
      <p:grpSp>
        <p:nvGrpSpPr>
          <p:cNvPr id="8" name="Groep 7">
            <a:extLst>
              <a:ext uri="{FF2B5EF4-FFF2-40B4-BE49-F238E27FC236}">
                <a16:creationId xmlns:a16="http://schemas.microsoft.com/office/drawing/2014/main" id="{FC654D42-E949-8299-94B8-3627586EB913}"/>
              </a:ext>
            </a:extLst>
          </p:cNvPr>
          <p:cNvGrpSpPr>
            <a:grpSpLocks/>
          </p:cNvGrpSpPr>
          <p:nvPr userDrawn="1"/>
        </p:nvGrpSpPr>
        <p:grpSpPr>
          <a:xfrm>
            <a:off x="0" y="0"/>
            <a:ext cx="12192000" cy="180000"/>
            <a:chOff x="0" y="0"/>
            <a:chExt cx="12192000" cy="360000"/>
          </a:xfrm>
        </p:grpSpPr>
        <p:sp>
          <p:nvSpPr>
            <p:cNvPr id="10" name="Rechthoek 9">
              <a:extLst>
                <a:ext uri="{FF2B5EF4-FFF2-40B4-BE49-F238E27FC236}">
                  <a16:creationId xmlns:a16="http://schemas.microsoft.com/office/drawing/2014/main" id="{D20ECE30-0CC7-3883-37E9-A94F823C2605}"/>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9E16587E-6CC6-CF28-3CFF-71AF2982EBE1}"/>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7A262E9C-FC12-3D25-B3FE-8CC1037FBB53}"/>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5BFAF68-5372-46E1-FA49-6B8A763B70CE}"/>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pic>
        <p:nvPicPr>
          <p:cNvPr id="16" name="Afbeelding 15">
            <a:extLst>
              <a:ext uri="{FF2B5EF4-FFF2-40B4-BE49-F238E27FC236}">
                <a16:creationId xmlns:a16="http://schemas.microsoft.com/office/drawing/2014/main" id="{6C4619A5-276E-87C5-AD62-8A572F4A36B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073549" y="5143642"/>
            <a:ext cx="3662496" cy="1404888"/>
          </a:xfrm>
          <a:prstGeom prst="rect">
            <a:avLst/>
          </a:prstGeom>
        </p:spPr>
      </p:pic>
    </p:spTree>
    <p:extLst>
      <p:ext uri="{BB962C8B-B14F-4D97-AF65-F5344CB8AC3E}">
        <p14:creationId xmlns:p14="http://schemas.microsoft.com/office/powerpoint/2010/main" val="2212264194"/>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ociale media">
    <p:bg>
      <p:bgPr>
        <a:solidFill>
          <a:schemeClr val="bg1"/>
        </a:solidFill>
        <a:effectLst/>
      </p:bgPr>
    </p:bg>
    <p:spTree>
      <p:nvGrpSpPr>
        <p:cNvPr id="1" name=""/>
        <p:cNvGrpSpPr/>
        <p:nvPr/>
      </p:nvGrpSpPr>
      <p:grpSpPr>
        <a:xfrm>
          <a:off x="0" y="0"/>
          <a:ext cx="0" cy="0"/>
          <a:chOff x="0" y="0"/>
          <a:chExt cx="0" cy="0"/>
        </a:xfrm>
      </p:grpSpPr>
      <p:sp>
        <p:nvSpPr>
          <p:cNvPr id="7" name="Graphic 14">
            <a:extLst>
              <a:ext uri="{FF2B5EF4-FFF2-40B4-BE49-F238E27FC236}">
                <a16:creationId xmlns:a16="http://schemas.microsoft.com/office/drawing/2014/main" id="{428602E9-E100-A292-8223-613C820FE0D8}"/>
              </a:ext>
            </a:extLst>
          </p:cNvPr>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23" name="Afbeelding 22" descr="Afbeelding met Graphics, Kleurrijkheid, cirkel, grafische vormgeving&#10;&#10;Automatisch gegenereerde beschrijving">
            <a:extLst>
              <a:ext uri="{FF2B5EF4-FFF2-40B4-BE49-F238E27FC236}">
                <a16:creationId xmlns:a16="http://schemas.microsoft.com/office/drawing/2014/main" id="{BF47E8E5-0F72-D6C4-091D-AA55DE42B8E5}"/>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30990" y="5079342"/>
            <a:ext cx="2474335" cy="1807683"/>
          </a:xfrm>
          <a:prstGeom prst="rect">
            <a:avLst/>
          </a:prstGeom>
        </p:spPr>
      </p:pic>
      <p:pic>
        <p:nvPicPr>
          <p:cNvPr id="6" name="Afbeelding 5">
            <a:hlinkClick r:id="rId3"/>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237254" y="4253955"/>
            <a:ext cx="627641" cy="627641"/>
          </a:xfrm>
          <a:prstGeom prst="rect">
            <a:avLst/>
          </a:prstGeom>
        </p:spPr>
      </p:pic>
      <p:sp>
        <p:nvSpPr>
          <p:cNvPr id="9" name="Rechthoek 8"/>
          <p:cNvSpPr>
            <a:spLocks/>
          </p:cNvSpPr>
          <p:nvPr userDrawn="1"/>
        </p:nvSpPr>
        <p:spPr>
          <a:xfrm>
            <a:off x="-16373" y="4998127"/>
            <a:ext cx="3203409" cy="338554"/>
          </a:xfrm>
          <a:prstGeom prst="rect">
            <a:avLst/>
          </a:prstGeom>
        </p:spPr>
        <p:txBody>
          <a:bodyPr wrap="square">
            <a:spAutoFit/>
          </a:bodyPr>
          <a:lstStyle/>
          <a:p>
            <a:pPr algn="ctr"/>
            <a:r>
              <a:rPr lang="nl-BE" sz="1600" u="none">
                <a:solidFill>
                  <a:schemeClr val="tx1"/>
                </a:solidFill>
                <a:latin typeface="Roboto" pitchFamily="2" charset="0"/>
                <a:ea typeface="Roboto" pitchFamily="2" charset="0"/>
                <a:cs typeface="Poppins" panose="00000500000000000000" pitchFamily="2" charset="0"/>
              </a:rPr>
              <a:t>/</a:t>
            </a:r>
            <a:r>
              <a:rPr lang="nl-BE" sz="1600" u="none" err="1">
                <a:solidFill>
                  <a:schemeClr val="tx1"/>
                </a:solidFill>
                <a:latin typeface="Roboto" pitchFamily="2" charset="0"/>
                <a:ea typeface="Roboto" pitchFamily="2" charset="0"/>
                <a:cs typeface="Poppins" panose="00000500000000000000" pitchFamily="2" charset="0"/>
              </a:rPr>
              <a:t>KatholiekOnderwijsVlaanderen</a:t>
            </a:r>
            <a:endParaRPr lang="nl-BE" sz="1600" u="none">
              <a:solidFill>
                <a:schemeClr val="tx1"/>
              </a:solidFill>
              <a:latin typeface="Roboto" pitchFamily="2" charset="0"/>
              <a:ea typeface="Roboto" pitchFamily="2" charset="0"/>
              <a:cs typeface="Poppins" panose="00000500000000000000" pitchFamily="2" charset="0"/>
            </a:endParaRPr>
          </a:p>
        </p:txBody>
      </p:sp>
      <p:pic>
        <p:nvPicPr>
          <p:cNvPr id="1030" name="Picture 6">
            <a:hlinkClick r:id="rId5"/>
            <a:extLst>
              <a:ext uri="{FF2B5EF4-FFF2-40B4-BE49-F238E27FC236}">
                <a16:creationId xmlns:a16="http://schemas.microsoft.com/office/drawing/2014/main" id="{1B79DBB6-784E-49D9-AD9F-EF7F84BE002D}"/>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t="-1329" b="-6926"/>
          <a:stretch/>
        </p:blipFill>
        <p:spPr bwMode="auto">
          <a:xfrm>
            <a:off x="10743077" y="4253955"/>
            <a:ext cx="746371" cy="807993"/>
          </a:xfrm>
          <a:prstGeom prst="rect">
            <a:avLst/>
          </a:prstGeom>
          <a:noFill/>
          <a:extLst>
            <a:ext uri="{909E8E84-426E-40DD-AFC4-6F175D3DCCD1}">
              <a14:hiddenFill xmlns:a14="http://schemas.microsoft.com/office/drawing/2010/main">
                <a:solidFill>
                  <a:srgbClr val="FFFFFF"/>
                </a:solidFill>
              </a14:hiddenFill>
            </a:ext>
          </a:extLst>
        </p:spPr>
      </p:pic>
      <p:sp>
        <p:nvSpPr>
          <p:cNvPr id="14" name="Rechthoek 13">
            <a:extLst>
              <a:ext uri="{FF2B5EF4-FFF2-40B4-BE49-F238E27FC236}">
                <a16:creationId xmlns:a16="http://schemas.microsoft.com/office/drawing/2014/main" id="{1A0B4A7D-943D-43C7-85BD-CFDC9B74A25B}"/>
              </a:ext>
            </a:extLst>
          </p:cNvPr>
          <p:cNvSpPr>
            <a:spLocks/>
          </p:cNvSpPr>
          <p:nvPr userDrawn="1"/>
        </p:nvSpPr>
        <p:spPr>
          <a:xfrm>
            <a:off x="10337539" y="4998127"/>
            <a:ext cx="1456661" cy="338554"/>
          </a:xfrm>
          <a:prstGeom prst="rect">
            <a:avLst/>
          </a:prstGeom>
        </p:spPr>
        <p:txBody>
          <a:bodyPr wrap="square">
            <a:spAutoFit/>
          </a:bodyPr>
          <a:lstStyle/>
          <a:p>
            <a:pPr algn="ctr"/>
            <a:r>
              <a:rPr lang="nl-BE" sz="1600">
                <a:solidFill>
                  <a:schemeClr val="tx1"/>
                </a:solidFill>
                <a:latin typeface="Roboto" pitchFamily="2" charset="0"/>
                <a:ea typeface="Roboto" pitchFamily="2" charset="0"/>
                <a:cs typeface="Poppins" panose="00000500000000000000" pitchFamily="2" charset="0"/>
              </a:rPr>
              <a:t>/kathondvla</a:t>
            </a:r>
            <a:endParaRPr lang="nl-BE" sz="1400">
              <a:solidFill>
                <a:schemeClr val="tx1"/>
              </a:solidFill>
              <a:latin typeface="Roboto" pitchFamily="2" charset="0"/>
              <a:ea typeface="Roboto" pitchFamily="2" charset="0"/>
              <a:cs typeface="Poppins" panose="00000500000000000000" pitchFamily="2" charset="0"/>
            </a:endParaRPr>
          </a:p>
        </p:txBody>
      </p:sp>
      <p:sp>
        <p:nvSpPr>
          <p:cNvPr id="11" name="Rechthoek 10">
            <a:extLst>
              <a:ext uri="{FF2B5EF4-FFF2-40B4-BE49-F238E27FC236}">
                <a16:creationId xmlns:a16="http://schemas.microsoft.com/office/drawing/2014/main" id="{8A6E0076-844B-4A37-9AEE-9DCE3488E361}"/>
              </a:ext>
            </a:extLst>
          </p:cNvPr>
          <p:cNvSpPr>
            <a:spLocks/>
          </p:cNvSpPr>
          <p:nvPr userDrawn="1"/>
        </p:nvSpPr>
        <p:spPr>
          <a:xfrm>
            <a:off x="3671080" y="4998127"/>
            <a:ext cx="6096002" cy="584775"/>
          </a:xfrm>
          <a:prstGeom prst="rect">
            <a:avLst/>
          </a:prstGeom>
        </p:spPr>
        <p:txBody>
          <a:bodyPr wrap="square">
            <a:spAutoFit/>
          </a:bodyPr>
          <a:lstStyle/>
          <a:p>
            <a:pPr algn="ctr"/>
            <a:r>
              <a:rPr lang="nl-BE" sz="1600" u="none" kern="1200">
                <a:solidFill>
                  <a:schemeClr val="tx1"/>
                </a:solidFill>
                <a:effectLst/>
                <a:latin typeface="Roboto" pitchFamily="2" charset="0"/>
                <a:ea typeface="Roboto" pitchFamily="2" charset="0"/>
                <a:cs typeface="Poppins" panose="00000500000000000000" pitchFamily="2" charset="0"/>
              </a:rPr>
              <a:t>/company</a:t>
            </a:r>
            <a:br>
              <a:rPr lang="nl-BE" sz="1600" u="none" kern="1200">
                <a:solidFill>
                  <a:schemeClr val="tx1"/>
                </a:solidFill>
                <a:effectLst/>
                <a:latin typeface="Roboto" pitchFamily="2" charset="0"/>
                <a:ea typeface="Roboto" pitchFamily="2" charset="0"/>
                <a:cs typeface="Poppins" panose="00000500000000000000" pitchFamily="2" charset="0"/>
              </a:rPr>
            </a:br>
            <a:r>
              <a:rPr lang="nl-BE" sz="1600" u="none" kern="1200">
                <a:solidFill>
                  <a:schemeClr val="tx1"/>
                </a:solidFill>
                <a:effectLst/>
                <a:latin typeface="Roboto" pitchFamily="2" charset="0"/>
                <a:ea typeface="Roboto" pitchFamily="2" charset="0"/>
                <a:cs typeface="Poppins" panose="00000500000000000000" pitchFamily="2" charset="0"/>
              </a:rPr>
              <a:t>/</a:t>
            </a:r>
            <a:r>
              <a:rPr lang="nl-BE" sz="1600" u="none" kern="1200" err="1">
                <a:solidFill>
                  <a:schemeClr val="tx1"/>
                </a:solidFill>
                <a:effectLst/>
                <a:latin typeface="Roboto" pitchFamily="2" charset="0"/>
                <a:ea typeface="Roboto" pitchFamily="2" charset="0"/>
                <a:cs typeface="Poppins" panose="00000500000000000000" pitchFamily="2" charset="0"/>
              </a:rPr>
              <a:t>katholiekonderwijsvlaanderen</a:t>
            </a:r>
            <a:r>
              <a:rPr lang="nl-BE" sz="1600" u="none">
                <a:solidFill>
                  <a:schemeClr val="tx1"/>
                </a:solidFill>
                <a:latin typeface="Roboto" pitchFamily="2" charset="0"/>
                <a:ea typeface="Roboto" pitchFamily="2" charset="0"/>
                <a:cs typeface="Poppins" panose="00000500000000000000" pitchFamily="2" charset="0"/>
              </a:rPr>
              <a:t> </a:t>
            </a:r>
          </a:p>
        </p:txBody>
      </p:sp>
      <p:pic>
        <p:nvPicPr>
          <p:cNvPr id="1026" name="Picture 2">
            <a:hlinkClick r:id="rId7"/>
            <a:extLst>
              <a:ext uri="{FF2B5EF4-FFF2-40B4-BE49-F238E27FC236}">
                <a16:creationId xmlns:a16="http://schemas.microsoft.com/office/drawing/2014/main" id="{59E90341-9754-44A6-BBCB-9D966075B741}"/>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p:blipFill>
        <p:spPr bwMode="auto">
          <a:xfrm>
            <a:off x="6391803" y="4253955"/>
            <a:ext cx="670903" cy="670903"/>
          </a:xfrm>
          <a:prstGeom prst="rect">
            <a:avLst/>
          </a:prstGeom>
          <a:noFill/>
          <a:extLst>
            <a:ext uri="{909E8E84-426E-40DD-AFC4-6F175D3DCCD1}">
              <a14:hiddenFill xmlns:a14="http://schemas.microsoft.com/office/drawing/2010/main">
                <a:solidFill>
                  <a:srgbClr val="FFFFFF"/>
                </a:solidFill>
              </a14:hiddenFill>
            </a:ext>
          </a:extLst>
        </p:spPr>
      </p:pic>
      <p:sp>
        <p:nvSpPr>
          <p:cNvPr id="15" name="Rechthoek 14">
            <a:extLst>
              <a:ext uri="{FF2B5EF4-FFF2-40B4-BE49-F238E27FC236}">
                <a16:creationId xmlns:a16="http://schemas.microsoft.com/office/drawing/2014/main" id="{ACB0E945-1A3D-41B0-810B-F52973500D8D}"/>
              </a:ext>
            </a:extLst>
          </p:cNvPr>
          <p:cNvSpPr>
            <a:spLocks/>
          </p:cNvSpPr>
          <p:nvPr userDrawn="1"/>
        </p:nvSpPr>
        <p:spPr>
          <a:xfrm>
            <a:off x="1263776" y="4998127"/>
            <a:ext cx="5619788" cy="954107"/>
          </a:xfrm>
          <a:prstGeom prst="rect">
            <a:avLst/>
          </a:prstGeom>
        </p:spPr>
        <p:txBody>
          <a:bodyPr wrap="square">
            <a:spAutoFit/>
          </a:bodyPr>
          <a:lstStyle/>
          <a:p>
            <a:pPr algn="ctr"/>
            <a:r>
              <a:rPr lang="nl-BE" sz="1600">
                <a:solidFill>
                  <a:schemeClr val="tx1"/>
                </a:solidFill>
                <a:latin typeface="Roboto" pitchFamily="2" charset="0"/>
                <a:ea typeface="Roboto" pitchFamily="2" charset="0"/>
                <a:cs typeface="Poppins" panose="00000500000000000000" pitchFamily="2" charset="0"/>
              </a:rPr>
              <a:t>/KathOndVla</a:t>
            </a:r>
          </a:p>
          <a:p>
            <a:pPr algn="ctr"/>
            <a:br>
              <a:rPr lang="nl-BE" sz="1600">
                <a:latin typeface="Roboto" pitchFamily="2" charset="0"/>
                <a:ea typeface="Roboto" pitchFamily="2" charset="0"/>
                <a:cs typeface="Poppins" panose="00000500000000000000" pitchFamily="2" charset="0"/>
              </a:rPr>
            </a:br>
            <a:endParaRPr lang="nl-BE" sz="800">
              <a:latin typeface="Roboto" pitchFamily="2" charset="0"/>
              <a:ea typeface="Roboto" pitchFamily="2" charset="0"/>
              <a:cs typeface="Poppins" panose="00000500000000000000" pitchFamily="2" charset="0"/>
            </a:endParaRPr>
          </a:p>
          <a:p>
            <a:pPr algn="ctr"/>
            <a:r>
              <a:rPr lang="nl-BE" sz="1600">
                <a:solidFill>
                  <a:schemeClr val="tx1"/>
                </a:solidFill>
                <a:latin typeface="Roboto" pitchFamily="2" charset="0"/>
                <a:ea typeface="Roboto" pitchFamily="2" charset="0"/>
                <a:cs typeface="Poppins" panose="00000500000000000000" pitchFamily="2" charset="0"/>
              </a:rPr>
              <a:t>/</a:t>
            </a:r>
            <a:r>
              <a:rPr lang="nl-BE" sz="1600" err="1">
                <a:solidFill>
                  <a:schemeClr val="tx1"/>
                </a:solidFill>
                <a:latin typeface="Roboto" pitchFamily="2" charset="0"/>
                <a:ea typeface="Roboto" pitchFamily="2" charset="0"/>
                <a:cs typeface="Poppins" panose="00000500000000000000" pitchFamily="2" charset="0"/>
              </a:rPr>
              <a:t>BoeveLieven</a:t>
            </a:r>
            <a:endParaRPr lang="nl-BE" sz="1600">
              <a:solidFill>
                <a:schemeClr val="tx1"/>
              </a:solidFill>
              <a:latin typeface="Roboto" pitchFamily="2" charset="0"/>
              <a:ea typeface="Roboto" pitchFamily="2" charset="0"/>
              <a:cs typeface="Poppins" panose="00000500000000000000" pitchFamily="2" charset="0"/>
            </a:endParaRPr>
          </a:p>
        </p:txBody>
      </p:sp>
      <p:pic>
        <p:nvPicPr>
          <p:cNvPr id="17" name="Picture 2">
            <a:hlinkClick r:id="rId9"/>
            <a:extLst>
              <a:ext uri="{FF2B5EF4-FFF2-40B4-BE49-F238E27FC236}">
                <a16:creationId xmlns:a16="http://schemas.microsoft.com/office/drawing/2014/main" id="{0C1FA4A8-24AF-C937-3FB4-B1B1AC1F60B7}"/>
              </a:ext>
            </a:extLst>
          </p:cNvPr>
          <p:cNvPicPr>
            <a:picLocks noChangeAspect="1"/>
          </p:cNvPicPr>
          <p:nvPr userDrawn="1"/>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3666406" y="4253955"/>
            <a:ext cx="972434" cy="840982"/>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22" name="Tekstvak 21">
            <a:extLst>
              <a:ext uri="{FF2B5EF4-FFF2-40B4-BE49-F238E27FC236}">
                <a16:creationId xmlns:a16="http://schemas.microsoft.com/office/drawing/2014/main" id="{A13FE2EA-66DA-46BA-2CEF-DFD997901751}"/>
              </a:ext>
            </a:extLst>
          </p:cNvPr>
          <p:cNvSpPr txBox="1">
            <a:spLocks/>
          </p:cNvSpPr>
          <p:nvPr userDrawn="1"/>
        </p:nvSpPr>
        <p:spPr>
          <a:xfrm>
            <a:off x="507058" y="1018325"/>
            <a:ext cx="11174682" cy="830997"/>
          </a:xfrm>
          <a:prstGeom prst="rect">
            <a:avLst/>
          </a:prstGeom>
          <a:noFill/>
        </p:spPr>
        <p:txBody>
          <a:bodyPr wrap="square" rtlCol="0">
            <a:spAutoFit/>
          </a:bodyPr>
          <a:lstStyle/>
          <a:p>
            <a:pPr algn="ctr"/>
            <a:r>
              <a:rPr lang="nl-NL" sz="4800" cap="none" baseline="0">
                <a:latin typeface="Poppins ExtraBold" panose="00000900000000000000" pitchFamily="2" charset="0"/>
                <a:ea typeface="Roboto Bk" pitchFamily="2" charset="0"/>
                <a:cs typeface="Poppins ExtraBold" panose="00000900000000000000" pitchFamily="2" charset="0"/>
              </a:rPr>
              <a:t>Ontdek onze </a:t>
            </a:r>
            <a:r>
              <a:rPr lang="nl-NL" sz="4800" cap="none" baseline="0">
                <a:solidFill>
                  <a:srgbClr val="B22A89"/>
                </a:solidFill>
                <a:latin typeface="Poppins ExtraBold" panose="00000900000000000000" pitchFamily="2" charset="0"/>
                <a:ea typeface="Roboto Bk" pitchFamily="2" charset="0"/>
                <a:cs typeface="Poppins ExtraBold" panose="00000900000000000000" pitchFamily="2" charset="0"/>
              </a:rPr>
              <a:t>digitale</a:t>
            </a:r>
            <a:r>
              <a:rPr lang="nl-NL" sz="4800" cap="none" baseline="0">
                <a:latin typeface="Poppins ExtraBold" panose="00000900000000000000" pitchFamily="2" charset="0"/>
                <a:ea typeface="Roboto Bk" pitchFamily="2" charset="0"/>
                <a:cs typeface="Poppins ExtraBold" panose="00000900000000000000" pitchFamily="2" charset="0"/>
              </a:rPr>
              <a:t> kanalen</a:t>
            </a:r>
            <a:endParaRPr lang="nl-BE" sz="4800" cap="none" baseline="0">
              <a:latin typeface="Poppins ExtraBold" panose="00000900000000000000" pitchFamily="2" charset="0"/>
              <a:ea typeface="Roboto Bk" pitchFamily="2" charset="0"/>
              <a:cs typeface="Poppins ExtraBold" panose="00000900000000000000" pitchFamily="2" charset="0"/>
            </a:endParaRPr>
          </a:p>
        </p:txBody>
      </p:sp>
      <p:pic>
        <p:nvPicPr>
          <p:cNvPr id="3" name="Afbeelding 2">
            <a:hlinkClick r:id="rId11"/>
            <a:extLst>
              <a:ext uri="{FF2B5EF4-FFF2-40B4-BE49-F238E27FC236}">
                <a16:creationId xmlns:a16="http://schemas.microsoft.com/office/drawing/2014/main" id="{CB61BF02-74F2-823C-AFCD-215A5881FA02}"/>
              </a:ext>
            </a:extLst>
          </p:cNvPr>
          <p:cNvPicPr>
            <a:picLocks noChangeAspect="1"/>
          </p:cNvPicPr>
          <p:nvPr userDrawn="1"/>
        </p:nvPicPr>
        <p:blipFill>
          <a:blip r:embed="rId12" cstate="print">
            <a:extLst>
              <a:ext uri="{28A0092B-C50C-407E-A947-70E740481C1C}">
                <a14:useLocalDpi xmlns:a14="http://schemas.microsoft.com/office/drawing/2010/main" val="0"/>
              </a:ext>
            </a:extLst>
          </a:blip>
          <a:srcRect/>
          <a:stretch/>
        </p:blipFill>
        <p:spPr>
          <a:xfrm>
            <a:off x="2982241" y="2193962"/>
            <a:ext cx="737281" cy="720000"/>
          </a:xfrm>
          <a:prstGeom prst="rect">
            <a:avLst/>
          </a:prstGeom>
        </p:spPr>
      </p:pic>
      <p:sp>
        <p:nvSpPr>
          <p:cNvPr id="4" name="Rechthoek 3">
            <a:extLst>
              <a:ext uri="{FF2B5EF4-FFF2-40B4-BE49-F238E27FC236}">
                <a16:creationId xmlns:a16="http://schemas.microsoft.com/office/drawing/2014/main" id="{F0AC7912-5B4F-CEBB-854D-FAA8F18FF560}"/>
              </a:ext>
            </a:extLst>
          </p:cNvPr>
          <p:cNvSpPr>
            <a:spLocks/>
          </p:cNvSpPr>
          <p:nvPr userDrawn="1"/>
        </p:nvSpPr>
        <p:spPr>
          <a:xfrm>
            <a:off x="486168" y="2963107"/>
            <a:ext cx="5619789" cy="584775"/>
          </a:xfrm>
          <a:prstGeom prst="rect">
            <a:avLst/>
          </a:prstGeom>
        </p:spPr>
        <p:txBody>
          <a:bodyPr wrap="square">
            <a:spAutoFit/>
          </a:bodyPr>
          <a:lstStyle/>
          <a:p>
            <a:pPr algn="ctr"/>
            <a:r>
              <a:rPr lang="nl-BE" sz="1600" u="none" baseline="0">
                <a:solidFill>
                  <a:schemeClr val="tx1"/>
                </a:solidFill>
                <a:latin typeface="Roboto" pitchFamily="2" charset="0"/>
                <a:ea typeface="Roboto" pitchFamily="2" charset="0"/>
                <a:cs typeface="Times New Roman" panose="02020603050405020304" pitchFamily="18" charset="0"/>
              </a:rPr>
              <a:t>voor het brede publiek</a:t>
            </a:r>
          </a:p>
          <a:p>
            <a:pPr algn="ctr"/>
            <a:r>
              <a:rPr lang="nl-BE" sz="1600" u="none" baseline="0">
                <a:solidFill>
                  <a:schemeClr val="tx1"/>
                </a:solidFill>
                <a:latin typeface="Roboto" pitchFamily="2" charset="0"/>
                <a:ea typeface="Roboto" pitchFamily="2" charset="0"/>
                <a:cs typeface="Times New Roman" panose="02020603050405020304" pitchFamily="18" charset="0"/>
              </a:rPr>
              <a:t>www.katholiekonderwijs.vlaanderen</a:t>
            </a:r>
            <a:endParaRPr lang="nl-BE" sz="1600" u="none" baseline="0">
              <a:solidFill>
                <a:schemeClr val="tx1"/>
              </a:solidFill>
              <a:latin typeface="Roboto" pitchFamily="2" charset="0"/>
              <a:ea typeface="Roboto" pitchFamily="2" charset="0"/>
            </a:endParaRPr>
          </a:p>
        </p:txBody>
      </p:sp>
      <p:sp>
        <p:nvSpPr>
          <p:cNvPr id="5" name="Rechthoek 4">
            <a:extLst>
              <a:ext uri="{FF2B5EF4-FFF2-40B4-BE49-F238E27FC236}">
                <a16:creationId xmlns:a16="http://schemas.microsoft.com/office/drawing/2014/main" id="{3F40ECF3-62D5-3981-C6D8-73ACFDB80F7F}"/>
              </a:ext>
            </a:extLst>
          </p:cNvPr>
          <p:cNvSpPr>
            <a:spLocks/>
          </p:cNvSpPr>
          <p:nvPr userDrawn="1"/>
        </p:nvSpPr>
        <p:spPr>
          <a:xfrm>
            <a:off x="6391803" y="2963107"/>
            <a:ext cx="6096002" cy="584775"/>
          </a:xfrm>
          <a:prstGeom prst="rect">
            <a:avLst/>
          </a:prstGeom>
        </p:spPr>
        <p:txBody>
          <a:bodyPr wrap="square">
            <a:spAutoFit/>
          </a:bodyPr>
          <a:lstStyle/>
          <a:p>
            <a:pPr algn="ctr"/>
            <a:r>
              <a:rPr lang="nl-BE" sz="1600" u="none" kern="1200">
                <a:solidFill>
                  <a:schemeClr val="tx1"/>
                </a:solidFill>
                <a:effectLst/>
                <a:latin typeface="Roboto" pitchFamily="2" charset="0"/>
                <a:ea typeface="Roboto" pitchFamily="2" charset="0"/>
                <a:cs typeface="Poppins" panose="00000500000000000000" pitchFamily="2" charset="0"/>
              </a:rPr>
              <a:t>voor de professional</a:t>
            </a:r>
          </a:p>
          <a:p>
            <a:pPr algn="ctr"/>
            <a:r>
              <a:rPr lang="nl-BE" sz="1600" u="none" kern="1200" err="1">
                <a:solidFill>
                  <a:schemeClr val="tx1"/>
                </a:solidFill>
                <a:effectLst/>
                <a:latin typeface="Roboto" pitchFamily="2" charset="0"/>
                <a:ea typeface="Roboto" pitchFamily="2" charset="0"/>
                <a:cs typeface="Poppins" panose="00000500000000000000" pitchFamily="2" charset="0"/>
              </a:rPr>
              <a:t>pro.katholiekonderwijs.vlaanderen</a:t>
            </a:r>
            <a:endParaRPr lang="nl-BE" sz="1600" u="none">
              <a:solidFill>
                <a:schemeClr val="tx1"/>
              </a:solidFill>
              <a:latin typeface="Roboto" pitchFamily="2" charset="0"/>
              <a:ea typeface="Roboto" pitchFamily="2" charset="0"/>
              <a:cs typeface="Poppins" panose="00000500000000000000" pitchFamily="2" charset="0"/>
            </a:endParaRPr>
          </a:p>
        </p:txBody>
      </p:sp>
      <p:pic>
        <p:nvPicPr>
          <p:cNvPr id="18" name="Picture 2">
            <a:hlinkClick r:id="rId13"/>
            <a:extLst>
              <a:ext uri="{FF2B5EF4-FFF2-40B4-BE49-F238E27FC236}">
                <a16:creationId xmlns:a16="http://schemas.microsoft.com/office/drawing/2014/main" id="{E9AC2120-083A-33BB-F3E1-A3A07B9A6E46}"/>
              </a:ext>
            </a:extLst>
          </p:cNvPr>
          <p:cNvPicPr>
            <a:picLocks noChangeAspect="1"/>
          </p:cNvPicPr>
          <p:nvPr userDrawn="1"/>
        </p:nvPicPr>
        <p:blipFill>
          <a:blip r:embed="rId14" cstate="print">
            <a:extLst>
              <a:ext uri="{28A0092B-C50C-407E-A947-70E740481C1C}">
                <a14:useLocalDpi xmlns:a14="http://schemas.microsoft.com/office/drawing/2010/main" val="0"/>
              </a:ext>
            </a:extLst>
          </a:blip>
          <a:srcRect/>
          <a:stretch/>
        </p:blipFill>
        <p:spPr bwMode="auto">
          <a:xfrm>
            <a:off x="8806744" y="2193962"/>
            <a:ext cx="737281" cy="7200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a:hlinkClick r:id="rId15"/>
            <a:extLst>
              <a:ext uri="{FF2B5EF4-FFF2-40B4-BE49-F238E27FC236}">
                <a16:creationId xmlns:a16="http://schemas.microsoft.com/office/drawing/2014/main" id="{D2870F98-FA15-11AF-1B90-B5512A3B1C01}"/>
              </a:ext>
            </a:extLst>
          </p:cNvPr>
          <p:cNvPicPr>
            <a:picLocks noChangeAspect="1"/>
          </p:cNvPicPr>
          <p:nvPr userDrawn="1"/>
        </p:nvPicPr>
        <p:blipFill rotWithShape="1">
          <a:blip r:embed="rId16" cstate="print">
            <a:clrChange>
              <a:clrFrom>
                <a:srgbClr val="FFFFFF"/>
              </a:clrFrom>
              <a:clrTo>
                <a:srgbClr val="FFFFFF">
                  <a:alpha val="0"/>
                </a:srgbClr>
              </a:clrTo>
            </a:clrChange>
            <a:extLst>
              <a:ext uri="{28A0092B-C50C-407E-A947-70E740481C1C}">
                <a14:useLocalDpi xmlns:a14="http://schemas.microsoft.com/office/drawing/2010/main" val="0"/>
              </a:ext>
            </a:extLst>
          </a:blip>
          <a:srcRect l="-3530" t="-6869" r="-9756" b="-15796"/>
          <a:stretch/>
        </p:blipFill>
        <p:spPr bwMode="auto">
          <a:xfrm>
            <a:off x="8488725" y="3950038"/>
            <a:ext cx="1254794" cy="1278735"/>
          </a:xfrm>
          <a:prstGeom prst="rect">
            <a:avLst/>
          </a:prstGeom>
          <a:noFill/>
          <a:extLst>
            <a:ext uri="{909E8E84-426E-40DD-AFC4-6F175D3DCCD1}">
              <a14:hiddenFill xmlns:a14="http://schemas.microsoft.com/office/drawing/2010/main">
                <a:solidFill>
                  <a:srgbClr val="FFFFFF"/>
                </a:solidFill>
              </a14:hiddenFill>
            </a:ext>
          </a:extLst>
        </p:spPr>
      </p:pic>
      <p:sp>
        <p:nvSpPr>
          <p:cNvPr id="20" name="Rechthoek 19">
            <a:extLst>
              <a:ext uri="{FF2B5EF4-FFF2-40B4-BE49-F238E27FC236}">
                <a16:creationId xmlns:a16="http://schemas.microsoft.com/office/drawing/2014/main" id="{E920A4AD-3557-663B-9360-DDB87D679421}"/>
              </a:ext>
            </a:extLst>
          </p:cNvPr>
          <p:cNvSpPr>
            <a:spLocks/>
          </p:cNvSpPr>
          <p:nvPr userDrawn="1"/>
        </p:nvSpPr>
        <p:spPr>
          <a:xfrm>
            <a:off x="8195872" y="4998127"/>
            <a:ext cx="1825829" cy="338554"/>
          </a:xfrm>
          <a:prstGeom prst="rect">
            <a:avLst/>
          </a:prstGeom>
        </p:spPr>
        <p:txBody>
          <a:bodyPr wrap="square">
            <a:spAutoFit/>
          </a:bodyPr>
          <a:lstStyle/>
          <a:p>
            <a:pPr algn="ctr"/>
            <a:r>
              <a:rPr lang="nl-BE" sz="1600">
                <a:solidFill>
                  <a:schemeClr val="tx1"/>
                </a:solidFill>
                <a:latin typeface="Roboto" pitchFamily="2" charset="0"/>
                <a:ea typeface="Roboto" pitchFamily="2" charset="0"/>
                <a:cs typeface="Poppins" panose="00000500000000000000" pitchFamily="2" charset="0"/>
              </a:rPr>
              <a:t>/@kathondvla</a:t>
            </a:r>
            <a:endParaRPr lang="nl-BE" sz="1400">
              <a:solidFill>
                <a:schemeClr val="tx1"/>
              </a:solidFill>
              <a:latin typeface="Roboto" pitchFamily="2" charset="0"/>
              <a:ea typeface="Roboto" pitchFamily="2" charset="0"/>
              <a:cs typeface="Poppins" panose="00000500000000000000" pitchFamily="2" charset="0"/>
            </a:endParaRPr>
          </a:p>
        </p:txBody>
      </p:sp>
      <p:grpSp>
        <p:nvGrpSpPr>
          <p:cNvPr id="16" name="Groep 15">
            <a:extLst>
              <a:ext uri="{FF2B5EF4-FFF2-40B4-BE49-F238E27FC236}">
                <a16:creationId xmlns:a16="http://schemas.microsoft.com/office/drawing/2014/main" id="{9BE6699C-BE10-1E09-AC19-0C83C8CC070D}"/>
              </a:ext>
            </a:extLst>
          </p:cNvPr>
          <p:cNvGrpSpPr>
            <a:grpSpLocks/>
          </p:cNvGrpSpPr>
          <p:nvPr userDrawn="1"/>
        </p:nvGrpSpPr>
        <p:grpSpPr>
          <a:xfrm>
            <a:off x="0" y="0"/>
            <a:ext cx="12192000" cy="180000"/>
            <a:chOff x="0" y="0"/>
            <a:chExt cx="12192000" cy="360000"/>
          </a:xfrm>
        </p:grpSpPr>
        <p:sp>
          <p:nvSpPr>
            <p:cNvPr id="21" name="Rechthoek 20">
              <a:extLst>
                <a:ext uri="{FF2B5EF4-FFF2-40B4-BE49-F238E27FC236}">
                  <a16:creationId xmlns:a16="http://schemas.microsoft.com/office/drawing/2014/main" id="{C9A2AF9C-AE9D-578D-BE9F-C7247ECEA4B3}"/>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5" name="Rechthoek 24">
              <a:extLst>
                <a:ext uri="{FF2B5EF4-FFF2-40B4-BE49-F238E27FC236}">
                  <a16:creationId xmlns:a16="http://schemas.microsoft.com/office/drawing/2014/main" id="{5A706866-9203-A0AE-125D-E9F024BB2736}"/>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6" name="Rechthoek 25">
              <a:extLst>
                <a:ext uri="{FF2B5EF4-FFF2-40B4-BE49-F238E27FC236}">
                  <a16:creationId xmlns:a16="http://schemas.microsoft.com/office/drawing/2014/main" id="{1E20765F-85DA-8F98-775D-C4CB6EB17BCC}"/>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7" name="Rechthoek 26">
              <a:extLst>
                <a:ext uri="{FF2B5EF4-FFF2-40B4-BE49-F238E27FC236}">
                  <a16:creationId xmlns:a16="http://schemas.microsoft.com/office/drawing/2014/main" id="{CFCBAFD9-39D7-400C-49CE-7B886D87F854}"/>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1912097712"/>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ndere professionaliseringen promoten">
    <p:bg>
      <p:bgPr>
        <a:solidFill>
          <a:schemeClr val="bg1"/>
        </a:solidFill>
        <a:effectLst/>
      </p:bgPr>
    </p:bg>
    <p:spTree>
      <p:nvGrpSpPr>
        <p:cNvPr id="1" name=""/>
        <p:cNvGrpSpPr/>
        <p:nvPr/>
      </p:nvGrpSpPr>
      <p:grpSpPr>
        <a:xfrm>
          <a:off x="0" y="0"/>
          <a:ext cx="0" cy="0"/>
          <a:chOff x="0" y="0"/>
          <a:chExt cx="0" cy="0"/>
        </a:xfrm>
      </p:grpSpPr>
      <p:sp>
        <p:nvSpPr>
          <p:cNvPr id="3" name="Graphic 14">
            <a:extLst>
              <a:ext uri="{FF2B5EF4-FFF2-40B4-BE49-F238E27FC236}">
                <a16:creationId xmlns:a16="http://schemas.microsoft.com/office/drawing/2014/main" id="{C0442919-7D43-8AB2-0711-1AF1B8B0F2E4}"/>
              </a:ext>
            </a:extLst>
          </p:cNvPr>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23" name="Afbeelding 22" descr="Afbeelding met Graphics, Kleurrijkheid, cirkel, grafische vormgeving&#10;&#10;Automatisch gegenereerde beschrijving">
            <a:extLst>
              <a:ext uri="{FF2B5EF4-FFF2-40B4-BE49-F238E27FC236}">
                <a16:creationId xmlns:a16="http://schemas.microsoft.com/office/drawing/2014/main" id="{BF47E8E5-0F72-D6C4-091D-AA55DE42B8E5}"/>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30990" y="5079342"/>
            <a:ext cx="2474335" cy="1807683"/>
          </a:xfrm>
          <a:prstGeom prst="rect">
            <a:avLst/>
          </a:prstGeom>
        </p:spPr>
      </p:pic>
      <p:sp>
        <p:nvSpPr>
          <p:cNvPr id="22" name="Tekstvak 21">
            <a:extLst>
              <a:ext uri="{FF2B5EF4-FFF2-40B4-BE49-F238E27FC236}">
                <a16:creationId xmlns:a16="http://schemas.microsoft.com/office/drawing/2014/main" id="{A13FE2EA-66DA-46BA-2CEF-DFD997901751}"/>
              </a:ext>
            </a:extLst>
          </p:cNvPr>
          <p:cNvSpPr txBox="1">
            <a:spLocks/>
          </p:cNvSpPr>
          <p:nvPr userDrawn="1"/>
        </p:nvSpPr>
        <p:spPr>
          <a:xfrm>
            <a:off x="486168" y="754330"/>
            <a:ext cx="11174682" cy="830997"/>
          </a:xfrm>
          <a:prstGeom prst="rect">
            <a:avLst/>
          </a:prstGeom>
          <a:noFill/>
        </p:spPr>
        <p:txBody>
          <a:bodyPr wrap="square" rtlCol="0">
            <a:spAutoFit/>
          </a:bodyPr>
          <a:lstStyle/>
          <a:p>
            <a:pPr algn="l"/>
            <a:r>
              <a:rPr lang="nl-NL" sz="4800" cap="none" baseline="0">
                <a:latin typeface="Poppins ExtraBold" panose="00000900000000000000" pitchFamily="2" charset="0"/>
                <a:ea typeface="Roboto Bk" pitchFamily="2" charset="0"/>
                <a:cs typeface="Poppins ExtraBold" panose="00000900000000000000" pitchFamily="2" charset="0"/>
              </a:rPr>
              <a:t>Ook </a:t>
            </a:r>
            <a:r>
              <a:rPr lang="nl-NL" sz="4800" cap="none" baseline="0">
                <a:solidFill>
                  <a:srgbClr val="B22A89"/>
                </a:solidFill>
                <a:latin typeface="Poppins ExtraBold" panose="00000900000000000000" pitchFamily="2" charset="0"/>
                <a:ea typeface="Roboto Bk" pitchFamily="2" charset="0"/>
                <a:cs typeface="Poppins ExtraBold" panose="00000900000000000000" pitchFamily="2" charset="0"/>
              </a:rPr>
              <a:t>interessant</a:t>
            </a:r>
            <a:r>
              <a:rPr lang="nl-NL" sz="4800" cap="none" baseline="0">
                <a:latin typeface="Poppins ExtraBold" panose="00000900000000000000" pitchFamily="2" charset="0"/>
                <a:ea typeface="Roboto Bk" pitchFamily="2" charset="0"/>
                <a:cs typeface="Poppins ExtraBold" panose="00000900000000000000" pitchFamily="2" charset="0"/>
              </a:rPr>
              <a:t> voor jou</a:t>
            </a:r>
            <a:endParaRPr lang="nl-BE" sz="4800" cap="none" baseline="0">
              <a:latin typeface="Poppins ExtraBold" panose="00000900000000000000" pitchFamily="2" charset="0"/>
              <a:ea typeface="Roboto Bk" pitchFamily="2" charset="0"/>
              <a:cs typeface="Poppins ExtraBold" panose="00000900000000000000" pitchFamily="2" charset="0"/>
            </a:endParaRPr>
          </a:p>
        </p:txBody>
      </p:sp>
      <p:grpSp>
        <p:nvGrpSpPr>
          <p:cNvPr id="16" name="Groep 15">
            <a:extLst>
              <a:ext uri="{FF2B5EF4-FFF2-40B4-BE49-F238E27FC236}">
                <a16:creationId xmlns:a16="http://schemas.microsoft.com/office/drawing/2014/main" id="{9BE6699C-BE10-1E09-AC19-0C83C8CC070D}"/>
              </a:ext>
            </a:extLst>
          </p:cNvPr>
          <p:cNvGrpSpPr>
            <a:grpSpLocks/>
          </p:cNvGrpSpPr>
          <p:nvPr userDrawn="1"/>
        </p:nvGrpSpPr>
        <p:grpSpPr>
          <a:xfrm>
            <a:off x="0" y="0"/>
            <a:ext cx="12192000" cy="180000"/>
            <a:chOff x="0" y="0"/>
            <a:chExt cx="12192000" cy="360000"/>
          </a:xfrm>
        </p:grpSpPr>
        <p:sp>
          <p:nvSpPr>
            <p:cNvPr id="21" name="Rechthoek 20">
              <a:extLst>
                <a:ext uri="{FF2B5EF4-FFF2-40B4-BE49-F238E27FC236}">
                  <a16:creationId xmlns:a16="http://schemas.microsoft.com/office/drawing/2014/main" id="{C9A2AF9C-AE9D-578D-BE9F-C7247ECEA4B3}"/>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5" name="Rechthoek 24">
              <a:extLst>
                <a:ext uri="{FF2B5EF4-FFF2-40B4-BE49-F238E27FC236}">
                  <a16:creationId xmlns:a16="http://schemas.microsoft.com/office/drawing/2014/main" id="{5A706866-9203-A0AE-125D-E9F024BB2736}"/>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6" name="Rechthoek 25">
              <a:extLst>
                <a:ext uri="{FF2B5EF4-FFF2-40B4-BE49-F238E27FC236}">
                  <a16:creationId xmlns:a16="http://schemas.microsoft.com/office/drawing/2014/main" id="{1E20765F-85DA-8F98-775D-C4CB6EB17BCC}"/>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7" name="Rechthoek 26">
              <a:extLst>
                <a:ext uri="{FF2B5EF4-FFF2-40B4-BE49-F238E27FC236}">
                  <a16:creationId xmlns:a16="http://schemas.microsoft.com/office/drawing/2014/main" id="{CFCBAFD9-39D7-400C-49CE-7B886D87F854}"/>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8" name="Tijdelijke aanduiding voor tekst 7">
            <a:extLst>
              <a:ext uri="{FF2B5EF4-FFF2-40B4-BE49-F238E27FC236}">
                <a16:creationId xmlns:a16="http://schemas.microsoft.com/office/drawing/2014/main" id="{B473C13B-97FE-6CCE-F782-0295927D2B36}"/>
              </a:ext>
            </a:extLst>
          </p:cNvPr>
          <p:cNvSpPr>
            <a:spLocks noGrp="1"/>
          </p:cNvSpPr>
          <p:nvPr>
            <p:ph type="body" sz="quarter" idx="10" hasCustomPrompt="1"/>
          </p:nvPr>
        </p:nvSpPr>
        <p:spPr>
          <a:xfrm>
            <a:off x="2375555" y="1677971"/>
            <a:ext cx="7749520" cy="4006867"/>
          </a:xfrm>
        </p:spPr>
        <p:txBody>
          <a:bodyPr/>
          <a:lstStyle/>
          <a:p>
            <a:pPr lvl="0"/>
            <a:r>
              <a:rPr lang="nl-NL" b="0" i="0">
                <a:solidFill>
                  <a:srgbClr val="242424"/>
                </a:solidFill>
                <a:effectLst/>
                <a:latin typeface="Calibri" panose="020F0502020204030204" pitchFamily="34" charset="0"/>
              </a:rPr>
              <a:t>Noteer hier </a:t>
            </a:r>
            <a:r>
              <a:rPr lang="nl-NL" b="0" i="0" err="1">
                <a:solidFill>
                  <a:srgbClr val="242424"/>
                </a:solidFill>
                <a:effectLst/>
                <a:latin typeface="Calibri" panose="020F0502020204030204" pitchFamily="34" charset="0"/>
              </a:rPr>
              <a:t>profesionaliseringen</a:t>
            </a:r>
            <a:r>
              <a:rPr lang="nl-NL" b="0" i="0">
                <a:solidFill>
                  <a:srgbClr val="242424"/>
                </a:solidFill>
                <a:effectLst/>
                <a:latin typeface="Calibri" panose="020F0502020204030204" pitchFamily="34" charset="0"/>
              </a:rPr>
              <a:t>, nascholingen, lerende netwerken … die ook interessant zijn voor je doelgroep/aanwezigen.</a:t>
            </a:r>
            <a:endParaRPr lang="nl-BE"/>
          </a:p>
        </p:txBody>
      </p:sp>
    </p:spTree>
    <p:extLst>
      <p:ext uri="{BB962C8B-B14F-4D97-AF65-F5344CB8AC3E}">
        <p14:creationId xmlns:p14="http://schemas.microsoft.com/office/powerpoint/2010/main" val="1831818190"/>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conen, nummering, logo’s">
    <p:spTree>
      <p:nvGrpSpPr>
        <p:cNvPr id="1" name=""/>
        <p:cNvGrpSpPr/>
        <p:nvPr/>
      </p:nvGrpSpPr>
      <p:grpSpPr>
        <a:xfrm>
          <a:off x="0" y="0"/>
          <a:ext cx="0" cy="0"/>
          <a:chOff x="0" y="0"/>
          <a:chExt cx="0" cy="0"/>
        </a:xfrm>
      </p:grpSpPr>
      <p:sp>
        <p:nvSpPr>
          <p:cNvPr id="4" name="Graphic 14">
            <a:extLst>
              <a:ext uri="{FF2B5EF4-FFF2-40B4-BE49-F238E27FC236}">
                <a16:creationId xmlns:a16="http://schemas.microsoft.com/office/drawing/2014/main" id="{D608E6E0-F0DE-0100-6A9C-51F787F00B10}"/>
              </a:ext>
            </a:extLst>
          </p:cNvPr>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3" name="Tekstvak 2">
            <a:extLst>
              <a:ext uri="{FF2B5EF4-FFF2-40B4-BE49-F238E27FC236}">
                <a16:creationId xmlns:a16="http://schemas.microsoft.com/office/drawing/2014/main" id="{3C01FD5A-6BD9-B664-0286-CF50BDF1FEB0}"/>
              </a:ext>
            </a:extLst>
          </p:cNvPr>
          <p:cNvSpPr txBox="1"/>
          <p:nvPr userDrawn="1"/>
        </p:nvSpPr>
        <p:spPr>
          <a:xfrm>
            <a:off x="319176" y="405442"/>
            <a:ext cx="9799637" cy="707886"/>
          </a:xfrm>
          <a:prstGeom prst="rect">
            <a:avLst/>
          </a:prstGeom>
          <a:noFill/>
        </p:spPr>
        <p:txBody>
          <a:bodyPr wrap="square" rtlCol="0">
            <a:spAutoFit/>
          </a:bodyPr>
          <a:lstStyle/>
          <a:p>
            <a:r>
              <a:rPr lang="nl-BE" sz="4000">
                <a:latin typeface="Poppins ExtraBold" panose="00000900000000000000" pitchFamily="2" charset="0"/>
                <a:cs typeface="Poppins ExtraBold" panose="00000900000000000000" pitchFamily="2" charset="0"/>
              </a:rPr>
              <a:t>Iconen, nummering, logo’s</a:t>
            </a:r>
            <a:endParaRPr lang="nl-BE">
              <a:latin typeface="Poppins ExtraBold" panose="00000900000000000000" pitchFamily="2" charset="0"/>
              <a:cs typeface="Poppins ExtraBold" panose="00000900000000000000" pitchFamily="2" charset="0"/>
            </a:endParaRPr>
          </a:p>
        </p:txBody>
      </p:sp>
      <p:sp>
        <p:nvSpPr>
          <p:cNvPr id="5" name="Tijdelijke aanduiding voor tekst 4">
            <a:extLst>
              <a:ext uri="{FF2B5EF4-FFF2-40B4-BE49-F238E27FC236}">
                <a16:creationId xmlns:a16="http://schemas.microsoft.com/office/drawing/2014/main" id="{34E63E14-F94E-FB86-6121-D57B340A0E55}"/>
              </a:ext>
            </a:extLst>
          </p:cNvPr>
          <p:cNvSpPr>
            <a:spLocks noGrp="1"/>
          </p:cNvSpPr>
          <p:nvPr>
            <p:ph type="body" sz="quarter" idx="10" hasCustomPrompt="1"/>
          </p:nvPr>
        </p:nvSpPr>
        <p:spPr>
          <a:xfrm>
            <a:off x="319177" y="1121557"/>
            <a:ext cx="9799638" cy="5021262"/>
          </a:xfrm>
        </p:spPr>
        <p:txBody>
          <a:bodyPr/>
          <a:lstStyle/>
          <a:p>
            <a:pPr lvl="0"/>
            <a:r>
              <a:rPr lang="nl-NL" b="0" i="0">
                <a:solidFill>
                  <a:srgbClr val="242424"/>
                </a:solidFill>
                <a:effectLst/>
                <a:latin typeface="Calibri" panose="020F0502020204030204" pitchFamily="34" charset="0"/>
              </a:rPr>
              <a:t>Voeg op deze slide de </a:t>
            </a:r>
            <a:r>
              <a:rPr lang="nl-NL" b="1" i="0">
                <a:solidFill>
                  <a:srgbClr val="242424"/>
                </a:solidFill>
                <a:effectLst/>
                <a:latin typeface="Calibri" panose="020F0502020204030204" pitchFamily="34" charset="0"/>
              </a:rPr>
              <a:t>titels</a:t>
            </a:r>
            <a:r>
              <a:rPr lang="nl-NL" b="0" i="0">
                <a:solidFill>
                  <a:srgbClr val="242424"/>
                </a:solidFill>
                <a:effectLst/>
                <a:latin typeface="Calibri" panose="020F0502020204030204" pitchFamily="34" charset="0"/>
              </a:rPr>
              <a:t> van je presentatie toe, zodat er een </a:t>
            </a:r>
            <a:r>
              <a:rPr lang="nl-NL" b="1" i="0">
                <a:solidFill>
                  <a:srgbClr val="242424"/>
                </a:solidFill>
                <a:effectLst/>
                <a:latin typeface="Calibri" panose="020F0502020204030204" pitchFamily="34" charset="0"/>
              </a:rPr>
              <a:t>overzicht</a:t>
            </a:r>
            <a:r>
              <a:rPr lang="nl-NL" b="0" i="0">
                <a:solidFill>
                  <a:srgbClr val="242424"/>
                </a:solidFill>
                <a:effectLst/>
                <a:latin typeface="Calibri" panose="020F0502020204030204" pitchFamily="34" charset="0"/>
              </a:rPr>
              <a:t> is.</a:t>
            </a:r>
            <a:endParaRPr lang="nl-NL"/>
          </a:p>
        </p:txBody>
      </p:sp>
    </p:spTree>
    <p:extLst>
      <p:ext uri="{BB962C8B-B14F-4D97-AF65-F5344CB8AC3E}">
        <p14:creationId xmlns:p14="http://schemas.microsoft.com/office/powerpoint/2010/main" val="9892696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Aangepaste indeling">
    <p:spTree>
      <p:nvGrpSpPr>
        <p:cNvPr id="1" name=""/>
        <p:cNvGrpSpPr/>
        <p:nvPr/>
      </p:nvGrpSpPr>
      <p:grpSpPr>
        <a:xfrm>
          <a:off x="0" y="0"/>
          <a:ext cx="0" cy="0"/>
          <a:chOff x="0" y="0"/>
          <a:chExt cx="0" cy="0"/>
        </a:xfrm>
      </p:grpSpPr>
      <p:sp>
        <p:nvSpPr>
          <p:cNvPr id="8" name="Rechthoek 7"/>
          <p:cNvSpPr/>
          <p:nvPr userDrawn="1"/>
        </p:nvSpPr>
        <p:spPr>
          <a:xfrm>
            <a:off x="0" y="6498024"/>
            <a:ext cx="12192000" cy="36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9" name="Rechthoek 8"/>
          <p:cNvSpPr/>
          <p:nvPr userDrawn="1"/>
        </p:nvSpPr>
        <p:spPr>
          <a:xfrm>
            <a:off x="11712000" y="3260834"/>
            <a:ext cx="480000" cy="3240000"/>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1" name="Tijdelijke aanduiding voor dianummer 7">
            <a:extLst>
              <a:ext uri="{FF2B5EF4-FFF2-40B4-BE49-F238E27FC236}">
                <a16:creationId xmlns:a16="http://schemas.microsoft.com/office/drawing/2014/main" id="{BF6C4908-1347-4984-89BB-4E5C76D3B4A4}"/>
              </a:ext>
            </a:extLst>
          </p:cNvPr>
          <p:cNvSpPr>
            <a:spLocks noGrp="1"/>
          </p:cNvSpPr>
          <p:nvPr>
            <p:ph type="sldNum" sz="quarter" idx="11"/>
          </p:nvPr>
        </p:nvSpPr>
        <p:spPr>
          <a:xfrm>
            <a:off x="9442493" y="6429400"/>
            <a:ext cx="2749507" cy="428600"/>
          </a:xfrm>
        </p:spPr>
        <p:txBody>
          <a:bodyPr/>
          <a:lstStyle>
            <a:lvl1pP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
        <p:nvSpPr>
          <p:cNvPr id="12" name="Titel 1"/>
          <p:cNvSpPr>
            <a:spLocks noGrp="1"/>
          </p:cNvSpPr>
          <p:nvPr>
            <p:ph type="title"/>
          </p:nvPr>
        </p:nvSpPr>
        <p:spPr>
          <a:xfrm>
            <a:off x="1679510" y="274638"/>
            <a:ext cx="9902892" cy="1143000"/>
          </a:xfrm>
        </p:spPr>
        <p:txBody>
          <a:bodyPr/>
          <a:lstStyle/>
          <a:p>
            <a:r>
              <a:rPr lang="nl-NL"/>
              <a:t>Klik om stijl te bewerken</a:t>
            </a:r>
            <a:endParaRPr lang="nl-BE"/>
          </a:p>
        </p:txBody>
      </p:sp>
      <p:sp>
        <p:nvSpPr>
          <p:cNvPr id="13" name="Tijdelijke aanduiding voor inhoud 2"/>
          <p:cNvSpPr>
            <a:spLocks noGrp="1"/>
          </p:cNvSpPr>
          <p:nvPr>
            <p:ph idx="1"/>
          </p:nvPr>
        </p:nvSpPr>
        <p:spPr>
          <a:xfrm>
            <a:off x="1679509" y="1600206"/>
            <a:ext cx="9902891" cy="4525963"/>
          </a:xfrm>
        </p:spPr>
        <p:txBody>
          <a:bodyPr/>
          <a:lstStyle>
            <a:lvl1pPr>
              <a:buClrTx/>
              <a:defRPr>
                <a:latin typeface="+mj-lt"/>
                <a:cs typeface="Arial" pitchFamily="34" charset="0"/>
              </a:defRPr>
            </a:lvl1pPr>
            <a:lvl2pPr algn="l">
              <a:buClr>
                <a:srgbClr val="BF18B3"/>
              </a:buClr>
              <a:defRPr>
                <a:solidFill>
                  <a:srgbClr val="BF18B3"/>
                </a:solidFill>
                <a:latin typeface="+mj-lt"/>
                <a:cs typeface="Arial" pitchFamily="34" charset="0"/>
              </a:defRPr>
            </a:lvl2pPr>
            <a:lvl3pPr>
              <a:buClr>
                <a:srgbClr val="F18E00"/>
              </a:buClr>
              <a:defRPr>
                <a:solidFill>
                  <a:srgbClr val="FF8414"/>
                </a:solidFill>
                <a:latin typeface="+mj-lt"/>
                <a:cs typeface="Arial" pitchFamily="34" charset="0"/>
              </a:defRPr>
            </a:lvl3pPr>
            <a:lvl4pPr>
              <a:buClr>
                <a:schemeClr val="tx1"/>
              </a:buClr>
              <a:defRPr>
                <a:solidFill>
                  <a:schemeClr val="tx1"/>
                </a:solidFill>
                <a:latin typeface="+mj-lt"/>
                <a:cs typeface="Arial" pitchFamily="34" charset="0"/>
              </a:defRPr>
            </a:lvl4pPr>
            <a:lvl5pPr>
              <a:buClr>
                <a:srgbClr val="BF18B3"/>
              </a:buClr>
              <a:defRPr>
                <a:latin typeface="+mj-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5" name="Afbeelding 14">
            <a:extLst>
              <a:ext uri="{FF2B5EF4-FFF2-40B4-BE49-F238E27FC236}">
                <a16:creationId xmlns:a16="http://schemas.microsoft.com/office/drawing/2014/main" id="{7339FF48-2CFB-4914-8886-7100897D020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353208" cy="1811072"/>
          </a:xfrm>
          <a:prstGeom prst="rect">
            <a:avLst/>
          </a:prstGeom>
        </p:spPr>
      </p:pic>
    </p:spTree>
    <p:extLst>
      <p:ext uri="{BB962C8B-B14F-4D97-AF65-F5344CB8AC3E}">
        <p14:creationId xmlns:p14="http://schemas.microsoft.com/office/powerpoint/2010/main" val="5234360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7E52CCC5-31E2-404F-A3E8-E66766696B1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16088" y="156972"/>
            <a:ext cx="3662496" cy="1404888"/>
          </a:xfrm>
          <a:prstGeom prst="rect">
            <a:avLst/>
          </a:prstGeom>
        </p:spPr>
      </p:pic>
      <p:grpSp>
        <p:nvGrpSpPr>
          <p:cNvPr id="14" name="Groep 13">
            <a:extLst>
              <a:ext uri="{FF2B5EF4-FFF2-40B4-BE49-F238E27FC236}">
                <a16:creationId xmlns:a16="http://schemas.microsoft.com/office/drawing/2014/main" id="{1B6405EA-4ADB-4167-9F69-0F2E29C4513B}"/>
              </a:ext>
            </a:extLst>
          </p:cNvPr>
          <p:cNvGrpSpPr/>
          <p:nvPr userDrawn="1"/>
        </p:nvGrpSpPr>
        <p:grpSpPr>
          <a:xfrm>
            <a:off x="-66442" y="0"/>
            <a:ext cx="12283519" cy="6973558"/>
            <a:chOff x="-66442" y="0"/>
            <a:chExt cx="12283519" cy="6973558"/>
          </a:xfrm>
        </p:grpSpPr>
        <p:pic>
          <p:nvPicPr>
            <p:cNvPr id="12" name="Afbeelding 11">
              <a:extLst>
                <a:ext uri="{FF2B5EF4-FFF2-40B4-BE49-F238E27FC236}">
                  <a16:creationId xmlns:a16="http://schemas.microsoft.com/office/drawing/2014/main" id="{EBDCA452-584D-4FDA-A77C-552084EBC7E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3083"/>
            <a:stretch/>
          </p:blipFill>
          <p:spPr>
            <a:xfrm>
              <a:off x="5039111" y="2294022"/>
              <a:ext cx="7177966" cy="4679536"/>
            </a:xfrm>
            <a:prstGeom prst="rect">
              <a:avLst/>
            </a:prstGeom>
          </p:spPr>
        </p:pic>
        <p:pic>
          <p:nvPicPr>
            <p:cNvPr id="10" name="Afbeelding 9" descr="Afbeelding met computer&#10;&#10;Automatisch gegenereerde beschrijving">
              <a:extLst>
                <a:ext uri="{FF2B5EF4-FFF2-40B4-BE49-F238E27FC236}">
                  <a16:creationId xmlns:a16="http://schemas.microsoft.com/office/drawing/2014/main" id="{E36E00FC-8C92-4461-BFC2-5E99807485BC}"/>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8595948" y="0"/>
              <a:ext cx="3621129" cy="5637014"/>
            </a:xfrm>
            <a:prstGeom prst="rect">
              <a:avLst/>
            </a:prstGeom>
          </p:spPr>
        </p:pic>
        <p:pic>
          <p:nvPicPr>
            <p:cNvPr id="8" name="Afbeelding 7" descr="Afbeelding met tekening&#10;&#10;Automatisch gegenereerde beschrijving">
              <a:extLst>
                <a:ext uri="{FF2B5EF4-FFF2-40B4-BE49-F238E27FC236}">
                  <a16:creationId xmlns:a16="http://schemas.microsoft.com/office/drawing/2014/main" id="{5977FBF6-2392-409E-97B6-3BA441270BF9}"/>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a:stretch/>
          </p:blipFill>
          <p:spPr>
            <a:xfrm>
              <a:off x="3227085" y="0"/>
              <a:ext cx="8989992" cy="4876800"/>
            </a:xfrm>
            <a:prstGeom prst="rect">
              <a:avLst/>
            </a:prstGeom>
          </p:spPr>
        </p:pic>
        <p:pic>
          <p:nvPicPr>
            <p:cNvPr id="3" name="Afbeelding 2" descr="Afbeelding met tekening, paraplu&#10;&#10;Automatisch gegenereerde beschrijving">
              <a:extLst>
                <a:ext uri="{FF2B5EF4-FFF2-40B4-BE49-F238E27FC236}">
                  <a16:creationId xmlns:a16="http://schemas.microsoft.com/office/drawing/2014/main" id="{13FC876D-5B8F-41C3-8F16-E16B6FD530F6}"/>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a:stretch/>
          </p:blipFill>
          <p:spPr>
            <a:xfrm>
              <a:off x="-66442" y="675868"/>
              <a:ext cx="10211106" cy="6297689"/>
            </a:xfrm>
            <a:prstGeom prst="rect">
              <a:avLst/>
            </a:prstGeom>
          </p:spPr>
        </p:pic>
      </p:grpSp>
      <p:sp>
        <p:nvSpPr>
          <p:cNvPr id="7" name="Ondertitel 2">
            <a:extLst>
              <a:ext uri="{FF2B5EF4-FFF2-40B4-BE49-F238E27FC236}">
                <a16:creationId xmlns:a16="http://schemas.microsoft.com/office/drawing/2014/main" id="{65550227-3B69-4ED6-B2B7-782A18AF07E0}"/>
              </a:ext>
            </a:extLst>
          </p:cNvPr>
          <p:cNvSpPr>
            <a:spLocks noGrp="1"/>
          </p:cNvSpPr>
          <p:nvPr userDrawn="1">
            <p:ph type="subTitle" idx="1" hasCustomPrompt="1"/>
          </p:nvPr>
        </p:nvSpPr>
        <p:spPr>
          <a:xfrm>
            <a:off x="2382965" y="3393996"/>
            <a:ext cx="7476225" cy="1206630"/>
          </a:xfrm>
          <a:noFill/>
        </p:spPr>
        <p:txBody>
          <a:bodyPr>
            <a:normAutofit/>
          </a:bodyPr>
          <a:lstStyle>
            <a:lvl1pPr marL="0" indent="0" algn="ctr">
              <a:buNone/>
              <a:defRPr sz="2100" b="0">
                <a:solidFill>
                  <a:schemeClr val="bg1"/>
                </a:solidFill>
                <a:latin typeface="Roboto" pitchFamily="2" charset="0"/>
                <a:ea typeface="Roboto" pitchFamily="2" charset="0"/>
                <a:cs typeface="Arial"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nl-NL"/>
              <a:t>Beschrijf in 140 tekens waarover je presentatie gaat</a:t>
            </a:r>
            <a:endParaRPr lang="nl-BE"/>
          </a:p>
        </p:txBody>
      </p:sp>
      <p:sp>
        <p:nvSpPr>
          <p:cNvPr id="4" name="Titel 3">
            <a:extLst>
              <a:ext uri="{FF2B5EF4-FFF2-40B4-BE49-F238E27FC236}">
                <a16:creationId xmlns:a16="http://schemas.microsoft.com/office/drawing/2014/main" id="{0A40482B-BC27-4DC4-A82C-081E98EE5167}"/>
              </a:ext>
            </a:extLst>
          </p:cNvPr>
          <p:cNvSpPr>
            <a:spLocks noGrp="1"/>
          </p:cNvSpPr>
          <p:nvPr userDrawn="1">
            <p:ph type="title" hasCustomPrompt="1"/>
          </p:nvPr>
        </p:nvSpPr>
        <p:spPr>
          <a:xfrm>
            <a:off x="2382965" y="1961933"/>
            <a:ext cx="7476225" cy="1143000"/>
          </a:xfrm>
        </p:spPr>
        <p:txBody>
          <a:bodyPr>
            <a:normAutofit/>
          </a:bodyPr>
          <a:lstStyle>
            <a:lvl1pPr algn="ctr">
              <a:defRPr sz="3600">
                <a:solidFill>
                  <a:schemeClr val="bg1"/>
                </a:solidFill>
                <a:latin typeface="Poppins ExtraBold" panose="00000900000000000000" pitchFamily="2" charset="0"/>
                <a:ea typeface="Roboto Bk" pitchFamily="2" charset="0"/>
                <a:cs typeface="Poppins ExtraBold" panose="00000900000000000000" pitchFamily="2" charset="0"/>
              </a:defRPr>
            </a:lvl1pPr>
          </a:lstStyle>
          <a:p>
            <a:r>
              <a:rPr lang="nl-NL"/>
              <a:t>Schrijf hier je pakkende titel</a:t>
            </a:r>
            <a:endParaRPr lang="nl-BE"/>
          </a:p>
        </p:txBody>
      </p:sp>
      <p:sp>
        <p:nvSpPr>
          <p:cNvPr id="2" name="Tijdelijke aanduiding voor datum 1">
            <a:extLst>
              <a:ext uri="{FF2B5EF4-FFF2-40B4-BE49-F238E27FC236}">
                <a16:creationId xmlns:a16="http://schemas.microsoft.com/office/drawing/2014/main" id="{589F19D1-7D30-8365-43AF-F1282FEADD2B}"/>
              </a:ext>
            </a:extLst>
          </p:cNvPr>
          <p:cNvSpPr>
            <a:spLocks noGrp="1"/>
          </p:cNvSpPr>
          <p:nvPr>
            <p:ph type="dt" sz="half" idx="10"/>
          </p:nvPr>
        </p:nvSpPr>
        <p:spPr>
          <a:xfrm>
            <a:off x="10144664" y="6356357"/>
            <a:ext cx="1595894" cy="365125"/>
          </a:xfrm>
        </p:spPr>
        <p:txBody>
          <a:bodyPr/>
          <a:lstStyle>
            <a:lvl1pPr algn="r">
              <a:defRPr>
                <a:solidFill>
                  <a:schemeClr val="bg1"/>
                </a:solidFill>
              </a:defRPr>
            </a:lvl1pPr>
          </a:lstStyle>
          <a:p>
            <a:fld id="{C3E75889-BBC1-419D-8956-31DAFBFE7697}" type="datetime1">
              <a:rPr lang="nl-BE" smtClean="0"/>
              <a:pPr/>
              <a:t>1/04/2025</a:t>
            </a:fld>
            <a:endParaRPr lang="nl-BE"/>
          </a:p>
        </p:txBody>
      </p:sp>
    </p:spTree>
    <p:extLst>
      <p:ext uri="{BB962C8B-B14F-4D97-AF65-F5344CB8AC3E}">
        <p14:creationId xmlns:p14="http://schemas.microsoft.com/office/powerpoint/2010/main" val="1700271952"/>
      </p:ext>
    </p:extLst>
  </p:cSld>
  <p:clrMapOvr>
    <a:masterClrMapping/>
  </p:clrMapOvr>
  <p:hf hdr="0" ftr="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nhoud">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p:nvPr userDrawn="1"/>
        </p:nvSpPr>
        <p:spPr>
          <a:xfrm>
            <a:off x="-7979" y="188719"/>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3" name="Tekstvak 2">
            <a:extLst>
              <a:ext uri="{FF2B5EF4-FFF2-40B4-BE49-F238E27FC236}">
                <a16:creationId xmlns:a16="http://schemas.microsoft.com/office/drawing/2014/main" id="{3C01FD5A-6BD9-B664-0286-CF50BDF1FEB0}"/>
              </a:ext>
            </a:extLst>
          </p:cNvPr>
          <p:cNvSpPr txBox="1"/>
          <p:nvPr userDrawn="1"/>
        </p:nvSpPr>
        <p:spPr>
          <a:xfrm>
            <a:off x="319177" y="405442"/>
            <a:ext cx="6771736" cy="707886"/>
          </a:xfrm>
          <a:prstGeom prst="rect">
            <a:avLst/>
          </a:prstGeom>
          <a:noFill/>
        </p:spPr>
        <p:txBody>
          <a:bodyPr wrap="square" rtlCol="0">
            <a:spAutoFit/>
          </a:bodyPr>
          <a:lstStyle/>
          <a:p>
            <a:r>
              <a:rPr lang="nl-BE" sz="4000">
                <a:latin typeface="Poppins ExtraBold" panose="00000900000000000000" pitchFamily="2" charset="0"/>
                <a:cs typeface="Poppins ExtraBold" panose="00000900000000000000" pitchFamily="2" charset="0"/>
              </a:rPr>
              <a:t>INHOUD</a:t>
            </a:r>
            <a:endParaRPr lang="nl-BE">
              <a:latin typeface="Poppins ExtraBold" panose="00000900000000000000" pitchFamily="2" charset="0"/>
              <a:cs typeface="Poppins ExtraBold" panose="00000900000000000000" pitchFamily="2" charset="0"/>
            </a:endParaRPr>
          </a:p>
        </p:txBody>
      </p:sp>
      <p:sp>
        <p:nvSpPr>
          <p:cNvPr id="5" name="Tijdelijke aanduiding voor tekst 4">
            <a:extLst>
              <a:ext uri="{FF2B5EF4-FFF2-40B4-BE49-F238E27FC236}">
                <a16:creationId xmlns:a16="http://schemas.microsoft.com/office/drawing/2014/main" id="{34E63E14-F94E-FB86-6121-D57B340A0E55}"/>
              </a:ext>
            </a:extLst>
          </p:cNvPr>
          <p:cNvSpPr>
            <a:spLocks noGrp="1"/>
          </p:cNvSpPr>
          <p:nvPr>
            <p:ph type="body" sz="quarter" idx="10" hasCustomPrompt="1"/>
          </p:nvPr>
        </p:nvSpPr>
        <p:spPr>
          <a:xfrm>
            <a:off x="319177" y="1121557"/>
            <a:ext cx="9799638" cy="5021262"/>
          </a:xfrm>
        </p:spPr>
        <p:txBody>
          <a:bodyPr/>
          <a:lstStyle/>
          <a:p>
            <a:pPr lvl="0"/>
            <a:r>
              <a:rPr lang="nl-NL" b="0" i="0">
                <a:solidFill>
                  <a:srgbClr val="242424"/>
                </a:solidFill>
                <a:effectLst/>
                <a:latin typeface="Calibri" panose="020F0502020204030204" pitchFamily="34" charset="0"/>
              </a:rPr>
              <a:t>Voeg op deze slide de </a:t>
            </a:r>
            <a:r>
              <a:rPr lang="nl-NL" b="1" i="0">
                <a:solidFill>
                  <a:srgbClr val="242424"/>
                </a:solidFill>
                <a:effectLst/>
                <a:latin typeface="Calibri" panose="020F0502020204030204" pitchFamily="34" charset="0"/>
              </a:rPr>
              <a:t>titels</a:t>
            </a:r>
            <a:r>
              <a:rPr lang="nl-NL" b="0" i="0">
                <a:solidFill>
                  <a:srgbClr val="242424"/>
                </a:solidFill>
                <a:effectLst/>
                <a:latin typeface="Calibri" panose="020F0502020204030204" pitchFamily="34" charset="0"/>
              </a:rPr>
              <a:t> van je presentatie toe, zodat er een </a:t>
            </a:r>
            <a:r>
              <a:rPr lang="nl-NL" b="1" i="0">
                <a:solidFill>
                  <a:srgbClr val="242424"/>
                </a:solidFill>
                <a:effectLst/>
                <a:latin typeface="Calibri" panose="020F0502020204030204" pitchFamily="34" charset="0"/>
              </a:rPr>
              <a:t>overzicht</a:t>
            </a:r>
            <a:r>
              <a:rPr lang="nl-NL" b="0" i="0">
                <a:solidFill>
                  <a:srgbClr val="242424"/>
                </a:solidFill>
                <a:effectLst/>
                <a:latin typeface="Calibri" panose="020F0502020204030204" pitchFamily="34" charset="0"/>
              </a:rPr>
              <a:t> is.</a:t>
            </a:r>
            <a:endParaRPr lang="nl-NL"/>
          </a:p>
        </p:txBody>
      </p:sp>
    </p:spTree>
    <p:extLst>
      <p:ext uri="{BB962C8B-B14F-4D97-AF65-F5344CB8AC3E}">
        <p14:creationId xmlns:p14="http://schemas.microsoft.com/office/powerpoint/2010/main" val="40519416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Onderdeel presentatie">
    <p:bg>
      <p:bgPr>
        <a:solidFill>
          <a:schemeClr val="bg1"/>
        </a:solidFill>
        <a:effectLst/>
      </p:bgPr>
    </p:bg>
    <p:spTree>
      <p:nvGrpSpPr>
        <p:cNvPr id="1" name=""/>
        <p:cNvGrpSpPr/>
        <p:nvPr/>
      </p:nvGrpSpPr>
      <p:grpSpPr>
        <a:xfrm>
          <a:off x="0" y="0"/>
          <a:ext cx="0" cy="0"/>
          <a:chOff x="0" y="0"/>
          <a:chExt cx="0" cy="0"/>
        </a:xfrm>
      </p:grpSpPr>
      <p:sp>
        <p:nvSpPr>
          <p:cNvPr id="16" name="Graphic 14">
            <a:extLst>
              <a:ext uri="{FF2B5EF4-FFF2-40B4-BE49-F238E27FC236}">
                <a16:creationId xmlns:a16="http://schemas.microsoft.com/office/drawing/2014/main" id="{E84657B0-854F-F336-1A84-A862DD77A42B}"/>
              </a:ext>
            </a:extLst>
          </p:cNvPr>
          <p:cNvSpPr/>
          <p:nvPr/>
        </p:nvSpPr>
        <p:spPr>
          <a:xfrm>
            <a:off x="-7979" y="-122"/>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grpSp>
        <p:nvGrpSpPr>
          <p:cNvPr id="20" name="Groep 19">
            <a:extLst>
              <a:ext uri="{FF2B5EF4-FFF2-40B4-BE49-F238E27FC236}">
                <a16:creationId xmlns:a16="http://schemas.microsoft.com/office/drawing/2014/main" id="{98865D31-7A2E-4AD9-5402-5EB255CA6A75}"/>
              </a:ext>
            </a:extLst>
          </p:cNvPr>
          <p:cNvGrpSpPr>
            <a:grpSpLocks/>
          </p:cNvGrpSpPr>
          <p:nvPr userDrawn="1"/>
        </p:nvGrpSpPr>
        <p:grpSpPr>
          <a:xfrm>
            <a:off x="-17028" y="6526131"/>
            <a:ext cx="12209028" cy="360000"/>
            <a:chOff x="0" y="0"/>
            <a:chExt cx="12192000" cy="360000"/>
          </a:xfrm>
        </p:grpSpPr>
        <p:sp>
          <p:nvSpPr>
            <p:cNvPr id="8" name="Rechthoek 7"/>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4" name="Rechthoek 3">
              <a:extLst>
                <a:ext uri="{FF2B5EF4-FFF2-40B4-BE49-F238E27FC236}">
                  <a16:creationId xmlns:a16="http://schemas.microsoft.com/office/drawing/2014/main" id="{DD250D44-4B6E-9995-5C86-300FF4461FC1}"/>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5" name="Rechthoek 4">
              <a:extLst>
                <a:ext uri="{FF2B5EF4-FFF2-40B4-BE49-F238E27FC236}">
                  <a16:creationId xmlns:a16="http://schemas.microsoft.com/office/drawing/2014/main" id="{EEC09B4C-1122-CC89-CAED-31E42A1606F0}"/>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6" name="Rechthoek 5">
              <a:extLst>
                <a:ext uri="{FF2B5EF4-FFF2-40B4-BE49-F238E27FC236}">
                  <a16:creationId xmlns:a16="http://schemas.microsoft.com/office/drawing/2014/main" id="{3C72B1F3-46A5-9DB1-3F03-0846DFF9FD30}"/>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14" name="Titel 13">
            <a:extLst>
              <a:ext uri="{FF2B5EF4-FFF2-40B4-BE49-F238E27FC236}">
                <a16:creationId xmlns:a16="http://schemas.microsoft.com/office/drawing/2014/main" id="{C4620826-5859-898D-9BFD-E8F9BB331650}"/>
              </a:ext>
            </a:extLst>
          </p:cNvPr>
          <p:cNvSpPr>
            <a:spLocks noGrp="1"/>
          </p:cNvSpPr>
          <p:nvPr>
            <p:ph type="title" hasCustomPrompt="1"/>
          </p:nvPr>
        </p:nvSpPr>
        <p:spPr>
          <a:xfrm>
            <a:off x="1251493" y="2780519"/>
            <a:ext cx="9941608" cy="648481"/>
          </a:xfrm>
          <a:solidFill>
            <a:srgbClr val="E9DBE9"/>
          </a:solidFill>
        </p:spPr>
        <p:txBody>
          <a:bodyPr>
            <a:noAutofit/>
          </a:bodyPr>
          <a:lstStyle>
            <a:lvl1pPr>
              <a:defRPr lang="nl-BE" sz="3600" kern="1200" dirty="0">
                <a:solidFill>
                  <a:srgbClr val="2D3E4E"/>
                </a:solidFill>
                <a:latin typeface="Poppins ExtraBold" panose="00000900000000000000" pitchFamily="2" charset="0"/>
                <a:ea typeface="Roboto Bk" pitchFamily="2" charset="0"/>
                <a:cs typeface="Poppins ExtraBold" panose="00000900000000000000" pitchFamily="2" charset="0"/>
              </a:defRPr>
            </a:lvl1pPr>
          </a:lstStyle>
          <a:p>
            <a:pPr marL="0" lvl="0" indent="0" algn="l" defTabSz="685783" rtl="0" eaLnBrk="1" latinLnBrk="0" hangingPunct="1">
              <a:spcBef>
                <a:spcPct val="20000"/>
              </a:spcBef>
              <a:buClrTx/>
              <a:buFont typeface="Arial" pitchFamily="34" charset="0"/>
              <a:buNone/>
            </a:pPr>
            <a:r>
              <a:rPr lang="nl-NL"/>
              <a:t>Typ hier de krachtlijn van dit onderdeel van je presentatie</a:t>
            </a:r>
            <a:endParaRPr lang="nl-BE"/>
          </a:p>
        </p:txBody>
      </p:sp>
      <p:sp>
        <p:nvSpPr>
          <p:cNvPr id="19" name="Tijdelijke aanduiding voor tekst 18">
            <a:extLst>
              <a:ext uri="{FF2B5EF4-FFF2-40B4-BE49-F238E27FC236}">
                <a16:creationId xmlns:a16="http://schemas.microsoft.com/office/drawing/2014/main" id="{38DBC7CF-4BA6-5D48-378C-7C304F8BEBDF}"/>
              </a:ext>
            </a:extLst>
          </p:cNvPr>
          <p:cNvSpPr>
            <a:spLocks noGrp="1"/>
          </p:cNvSpPr>
          <p:nvPr>
            <p:ph type="body" sz="quarter" idx="12" hasCustomPrompt="1"/>
          </p:nvPr>
        </p:nvSpPr>
        <p:spPr>
          <a:xfrm>
            <a:off x="1254125" y="3441309"/>
            <a:ext cx="9944100" cy="2405063"/>
          </a:xfrm>
          <a:solidFill>
            <a:srgbClr val="DEF3F4"/>
          </a:solidFill>
        </p:spPr>
        <p:txBody>
          <a:bodyPr>
            <a:normAutofit/>
          </a:bodyPr>
          <a:lstStyle>
            <a:lvl1pPr marL="0" indent="0">
              <a:buNone/>
              <a:defRPr sz="3600">
                <a:solidFill>
                  <a:srgbClr val="2D3E4E"/>
                </a:solidFill>
                <a:latin typeface="Poppins" panose="00000500000000000000" pitchFamily="2" charset="0"/>
                <a:ea typeface="Roboto Bk" pitchFamily="2" charset="0"/>
                <a:cs typeface="Poppins" panose="00000500000000000000" pitchFamily="2" charset="0"/>
              </a:defRPr>
            </a:lvl1pPr>
          </a:lstStyle>
          <a:p>
            <a:pPr lvl="0"/>
            <a:r>
              <a:rPr lang="nl-NL"/>
              <a:t>Vat kort samen wat er in dit onderdeel van je presentatie volgt</a:t>
            </a:r>
          </a:p>
        </p:txBody>
      </p:sp>
      <p:pic>
        <p:nvPicPr>
          <p:cNvPr id="7" name="Afbeelding 6">
            <a:extLst>
              <a:ext uri="{FF2B5EF4-FFF2-40B4-BE49-F238E27FC236}">
                <a16:creationId xmlns:a16="http://schemas.microsoft.com/office/drawing/2014/main" id="{3AC10E9D-7905-3A7F-7365-A09D287B582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9569302" y="188870"/>
            <a:ext cx="2453822" cy="941256"/>
          </a:xfrm>
          <a:prstGeom prst="rect">
            <a:avLst/>
          </a:prstGeom>
        </p:spPr>
      </p:pic>
    </p:spTree>
    <p:extLst>
      <p:ext uri="{BB962C8B-B14F-4D97-AF65-F5344CB8AC3E}">
        <p14:creationId xmlns:p14="http://schemas.microsoft.com/office/powerpoint/2010/main" val="19690497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kst">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p:nvPr userDrawn="1"/>
        </p:nvSpPr>
        <p:spPr>
          <a:xfrm>
            <a:off x="-7979" y="188719"/>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12" name="Titel 1"/>
          <p:cNvSpPr>
            <a:spLocks noGrp="1"/>
          </p:cNvSpPr>
          <p:nvPr>
            <p:ph type="title" hasCustomPrompt="1"/>
          </p:nvPr>
        </p:nvSpPr>
        <p:spPr>
          <a:xfrm>
            <a:off x="212848" y="180000"/>
            <a:ext cx="9902892" cy="1143000"/>
          </a:xfrm>
        </p:spPr>
        <p:txBody>
          <a:bodyPr>
            <a:normAutofit/>
          </a:bodyPr>
          <a:lstStyle>
            <a:lvl1pPr>
              <a:defRPr sz="3200">
                <a:solidFill>
                  <a:srgbClr val="2D3E4E"/>
                </a:solidFill>
              </a:defRPr>
            </a:lvl1pPr>
          </a:lstStyle>
          <a:p>
            <a:r>
              <a:rPr lang="nl-NL"/>
              <a:t>Typ hier een duidelijke titel</a:t>
            </a:r>
            <a:endParaRPr lang="nl-BE"/>
          </a:p>
        </p:txBody>
      </p:sp>
      <p:sp>
        <p:nvSpPr>
          <p:cNvPr id="13" name="Tijdelijke aanduiding voor inhoud 2"/>
          <p:cNvSpPr>
            <a:spLocks noGrp="1"/>
          </p:cNvSpPr>
          <p:nvPr>
            <p:ph idx="1" hasCustomPrompt="1"/>
          </p:nvPr>
        </p:nvSpPr>
        <p:spPr>
          <a:xfrm>
            <a:off x="2673626" y="1505568"/>
            <a:ext cx="7442112" cy="4000710"/>
          </a:xfrm>
        </p:spPr>
        <p:txBody>
          <a:bodyPr/>
          <a:lstStyle>
            <a:lvl1pPr>
              <a:buClrTx/>
              <a:defRPr>
                <a:solidFill>
                  <a:srgbClr val="2D3E4E"/>
                </a:solidFill>
                <a:latin typeface="Roboto" pitchFamily="2" charset="0"/>
                <a:ea typeface="Roboto" pitchFamily="2" charset="0"/>
                <a:cs typeface="Arial" pitchFamily="34" charset="0"/>
              </a:defRPr>
            </a:lvl1pPr>
            <a:lvl2pPr marL="557199" indent="-214308" algn="l">
              <a:buClr>
                <a:srgbClr val="BF18B3"/>
              </a:buClr>
              <a:defRPr lang="nl-NL" sz="2100" kern="1200" dirty="0" smtClean="0">
                <a:solidFill>
                  <a:srgbClr val="B22A89"/>
                </a:solidFill>
                <a:latin typeface="Roboto" pitchFamily="2" charset="0"/>
                <a:ea typeface="Roboto" pitchFamily="2" charset="0"/>
                <a:cs typeface="+mn-cs"/>
              </a:defRPr>
            </a:lvl2pPr>
            <a:lvl3pPr marL="857228" indent="-171446">
              <a:buClr>
                <a:srgbClr val="F18E00"/>
              </a:buClr>
              <a:defRPr lang="nl-NL" sz="1800" kern="1200" dirty="0" smtClean="0">
                <a:solidFill>
                  <a:srgbClr val="2D3E4E"/>
                </a:solidFill>
                <a:latin typeface="Roboto" pitchFamily="2" charset="0"/>
                <a:ea typeface="Roboto" pitchFamily="2" charset="0"/>
                <a:cs typeface="+mn-cs"/>
              </a:defRPr>
            </a:lvl3pPr>
            <a:lvl4pPr>
              <a:buClr>
                <a:schemeClr val="tx1"/>
              </a:buClr>
              <a:defRPr>
                <a:solidFill>
                  <a:srgbClr val="2D3E4E"/>
                </a:solidFill>
                <a:latin typeface="Roboto" pitchFamily="2" charset="0"/>
                <a:ea typeface="Roboto" pitchFamily="2" charset="0"/>
                <a:cs typeface="Arial" pitchFamily="34" charset="0"/>
              </a:defRPr>
            </a:lvl4pPr>
            <a:lvl5pPr marL="1543012" indent="-171446">
              <a:buClr>
                <a:srgbClr val="BF18B3"/>
              </a:buClr>
              <a:defRPr lang="nl-BE" sz="1500" kern="1200" dirty="0">
                <a:solidFill>
                  <a:srgbClr val="2D3E4E"/>
                </a:solidFill>
                <a:latin typeface="Roboto" pitchFamily="2" charset="0"/>
                <a:ea typeface="Roboto" pitchFamily="2" charset="0"/>
                <a:cs typeface="+mn-cs"/>
              </a:defRPr>
            </a:lvl5pPr>
          </a:lstStyle>
          <a:p>
            <a:pPr lvl="0"/>
            <a:r>
              <a:rPr lang="nl-NL"/>
              <a:t>Noteer hier je belangrijkste items in </a:t>
            </a:r>
            <a:r>
              <a:rPr lang="nl-NL" err="1"/>
              <a:t>bullets</a:t>
            </a:r>
            <a:r>
              <a:rPr lang="nl-NL"/>
              <a:t> (en vertel de rest)</a:t>
            </a:r>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6277415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kst + afbeelding">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p:nvPr userDrawn="1"/>
        </p:nvSpPr>
        <p:spPr>
          <a:xfrm>
            <a:off x="-7979" y="188719"/>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3" name="Tijdelijke aanduiding voor inhoud 2">
            <a:extLst>
              <a:ext uri="{FF2B5EF4-FFF2-40B4-BE49-F238E27FC236}">
                <a16:creationId xmlns:a16="http://schemas.microsoft.com/office/drawing/2014/main" id="{246A0613-2DAC-E67F-10EE-5E54907967D7}"/>
              </a:ext>
            </a:extLst>
          </p:cNvPr>
          <p:cNvSpPr>
            <a:spLocks noGrp="1"/>
          </p:cNvSpPr>
          <p:nvPr>
            <p:ph idx="10" hasCustomPrompt="1"/>
          </p:nvPr>
        </p:nvSpPr>
        <p:spPr>
          <a:xfrm>
            <a:off x="5928235" y="742844"/>
            <a:ext cx="4740965" cy="5372311"/>
          </a:xfrm>
        </p:spPr>
        <p:txBody>
          <a:bodyPr/>
          <a:lstStyle>
            <a:lvl1pPr marL="0" indent="0">
              <a:buClrTx/>
              <a:buNone/>
              <a:defRPr>
                <a:solidFill>
                  <a:srgbClr val="2D3E4E"/>
                </a:solidFill>
                <a:latin typeface="Roboto" pitchFamily="2" charset="0"/>
                <a:ea typeface="Roboto" pitchFamily="2" charset="0"/>
                <a:cs typeface="Arial" pitchFamily="34" charset="0"/>
              </a:defRPr>
            </a:lvl1pPr>
            <a:lvl2pPr marL="557199" indent="-214308" algn="l">
              <a:buClr>
                <a:srgbClr val="BF18B3"/>
              </a:buClr>
              <a:defRPr lang="nl-NL" sz="2100" kern="1200" dirty="0" smtClean="0">
                <a:solidFill>
                  <a:srgbClr val="B22A89"/>
                </a:solidFill>
                <a:latin typeface="Roboto" pitchFamily="2" charset="0"/>
                <a:ea typeface="Roboto" pitchFamily="2" charset="0"/>
                <a:cs typeface="+mn-cs"/>
              </a:defRPr>
            </a:lvl2pPr>
            <a:lvl3pPr marL="857228" indent="-171446">
              <a:buClr>
                <a:srgbClr val="F18E00"/>
              </a:buClr>
              <a:defRPr lang="nl-NL" sz="1800" kern="1200" dirty="0" smtClean="0">
                <a:solidFill>
                  <a:srgbClr val="2D3E4E"/>
                </a:solidFill>
                <a:latin typeface="Roboto" pitchFamily="2" charset="0"/>
                <a:ea typeface="Roboto" pitchFamily="2" charset="0"/>
                <a:cs typeface="+mn-cs"/>
              </a:defRPr>
            </a:lvl3pPr>
            <a:lvl4pPr>
              <a:buClr>
                <a:schemeClr val="tx1"/>
              </a:buClr>
              <a:defRPr>
                <a:solidFill>
                  <a:srgbClr val="2D3E4E"/>
                </a:solidFill>
                <a:latin typeface="Roboto" pitchFamily="2" charset="0"/>
                <a:ea typeface="Roboto" pitchFamily="2" charset="0"/>
                <a:cs typeface="Arial" pitchFamily="34" charset="0"/>
              </a:defRPr>
            </a:lvl4pPr>
            <a:lvl5pPr marL="1543012" indent="-171446">
              <a:buClr>
                <a:srgbClr val="BF18B3"/>
              </a:buClr>
              <a:defRPr lang="nl-BE" sz="1500" kern="1200" dirty="0">
                <a:solidFill>
                  <a:srgbClr val="2D3E4E"/>
                </a:solidFill>
                <a:latin typeface="Roboto" pitchFamily="2" charset="0"/>
                <a:ea typeface="Roboto" pitchFamily="2" charset="0"/>
                <a:cs typeface="+mn-cs"/>
              </a:defRPr>
            </a:lvl5pPr>
          </a:lstStyle>
          <a:p>
            <a:pPr lvl="0"/>
            <a:r>
              <a:rPr lang="nl-NL"/>
              <a:t>Zet hier een afbeelding die je tekst ondersteunt</a:t>
            </a:r>
          </a:p>
        </p:txBody>
      </p:sp>
      <p:sp>
        <p:nvSpPr>
          <p:cNvPr id="5" name="Tijdelijke aanduiding voor tekst 4">
            <a:extLst>
              <a:ext uri="{FF2B5EF4-FFF2-40B4-BE49-F238E27FC236}">
                <a16:creationId xmlns:a16="http://schemas.microsoft.com/office/drawing/2014/main" id="{8907D5A8-FA16-7402-F6D0-641E620008BA}"/>
              </a:ext>
            </a:extLst>
          </p:cNvPr>
          <p:cNvSpPr>
            <a:spLocks noGrp="1"/>
          </p:cNvSpPr>
          <p:nvPr>
            <p:ph type="body" sz="quarter" idx="11" hasCustomPrompt="1"/>
          </p:nvPr>
        </p:nvSpPr>
        <p:spPr>
          <a:xfrm>
            <a:off x="603250" y="742738"/>
            <a:ext cx="5056188" cy="5372312"/>
          </a:xfrm>
        </p:spPr>
        <p:txBody>
          <a:bodyPr/>
          <a:lstStyle/>
          <a:p>
            <a:pPr lvl="0"/>
            <a:r>
              <a:rPr lang="nl-NL"/>
              <a:t>Noteer hier je belangrijkste items in </a:t>
            </a:r>
            <a:r>
              <a:rPr lang="nl-NL" err="1"/>
              <a:t>bullets</a:t>
            </a:r>
            <a:r>
              <a:rPr lang="nl-NL"/>
              <a:t> (en vertel de rest)</a:t>
            </a:r>
          </a:p>
        </p:txBody>
      </p:sp>
    </p:spTree>
    <p:extLst>
      <p:ext uri="{BB962C8B-B14F-4D97-AF65-F5344CB8AC3E}">
        <p14:creationId xmlns:p14="http://schemas.microsoft.com/office/powerpoint/2010/main" val="29485714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fbeelding">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p:nvPr userDrawn="1"/>
        </p:nvSpPr>
        <p:spPr>
          <a:xfrm>
            <a:off x="-7979" y="188719"/>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13" name="Tijdelijke aanduiding voor inhoud 2"/>
          <p:cNvSpPr>
            <a:spLocks noGrp="1"/>
          </p:cNvSpPr>
          <p:nvPr>
            <p:ph idx="1" hasCustomPrompt="1"/>
          </p:nvPr>
        </p:nvSpPr>
        <p:spPr>
          <a:xfrm>
            <a:off x="457200" y="439947"/>
            <a:ext cx="10714008" cy="6133381"/>
          </a:xfrm>
          <a:prstGeom prst="roundRect">
            <a:avLst>
              <a:gd name="adj" fmla="val 5447"/>
            </a:avLst>
          </a:prstGeom>
          <a:solidFill>
            <a:schemeClr val="bg1"/>
          </a:solidFill>
          <a:effectLst>
            <a:outerShdw blurRad="50800" dist="38100" dir="2700000" sx="102000" sy="102000" algn="tl" rotWithShape="0">
              <a:prstClr val="black">
                <a:alpha val="40000"/>
              </a:prstClr>
            </a:outerShdw>
          </a:effectLst>
        </p:spPr>
        <p:txBody>
          <a:bodyPr/>
          <a:lstStyle>
            <a:lvl1pPr marL="0" indent="0">
              <a:buClrTx/>
              <a:buNone/>
              <a:defRPr>
                <a:solidFill>
                  <a:srgbClr val="2D3E4E"/>
                </a:solidFill>
                <a:latin typeface="Roboto" pitchFamily="2" charset="0"/>
                <a:ea typeface="Roboto" pitchFamily="2" charset="0"/>
                <a:cs typeface="Arial" pitchFamily="34" charset="0"/>
              </a:defRPr>
            </a:lvl1pPr>
            <a:lvl2pPr marL="557199" indent="-214308" algn="l">
              <a:buClr>
                <a:srgbClr val="BF18B3"/>
              </a:buClr>
              <a:defRPr lang="nl-NL" sz="2100" kern="1200" dirty="0" smtClean="0">
                <a:solidFill>
                  <a:srgbClr val="B22A89"/>
                </a:solidFill>
                <a:latin typeface="Roboto" pitchFamily="2" charset="0"/>
                <a:ea typeface="Roboto" pitchFamily="2" charset="0"/>
                <a:cs typeface="+mn-cs"/>
              </a:defRPr>
            </a:lvl2pPr>
            <a:lvl3pPr marL="857228" indent="-171446">
              <a:buClr>
                <a:srgbClr val="F18E00"/>
              </a:buClr>
              <a:defRPr lang="nl-NL" sz="1800" kern="1200" dirty="0" smtClean="0">
                <a:solidFill>
                  <a:srgbClr val="2D3E4E"/>
                </a:solidFill>
                <a:latin typeface="Roboto" pitchFamily="2" charset="0"/>
                <a:ea typeface="Roboto" pitchFamily="2" charset="0"/>
                <a:cs typeface="+mn-cs"/>
              </a:defRPr>
            </a:lvl3pPr>
            <a:lvl4pPr>
              <a:buClr>
                <a:schemeClr val="tx1"/>
              </a:buClr>
              <a:defRPr>
                <a:solidFill>
                  <a:srgbClr val="2D3E4E"/>
                </a:solidFill>
                <a:latin typeface="Roboto" pitchFamily="2" charset="0"/>
                <a:ea typeface="Roboto" pitchFamily="2" charset="0"/>
                <a:cs typeface="Arial" pitchFamily="34" charset="0"/>
              </a:defRPr>
            </a:lvl4pPr>
            <a:lvl5pPr marL="1543012" indent="-171446">
              <a:buClr>
                <a:srgbClr val="BF18B3"/>
              </a:buClr>
              <a:defRPr lang="nl-BE" sz="1500" kern="1200" dirty="0">
                <a:solidFill>
                  <a:srgbClr val="2D3E4E"/>
                </a:solidFill>
                <a:latin typeface="Roboto" pitchFamily="2" charset="0"/>
                <a:ea typeface="Roboto" pitchFamily="2" charset="0"/>
                <a:cs typeface="+mn-cs"/>
              </a:defRPr>
            </a:lvl5pPr>
          </a:lstStyle>
          <a:p>
            <a:pPr lvl="0"/>
            <a:r>
              <a:rPr lang="nl-NL"/>
              <a:t>Zet hier je afbeelding</a:t>
            </a:r>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16767128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p:nvPr userDrawn="1"/>
        </p:nvSpPr>
        <p:spPr>
          <a:xfrm>
            <a:off x="-7979" y="188719"/>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5" name="Tijdelijke aanduiding voor tekst 4">
            <a:extLst>
              <a:ext uri="{FF2B5EF4-FFF2-40B4-BE49-F238E27FC236}">
                <a16:creationId xmlns:a16="http://schemas.microsoft.com/office/drawing/2014/main" id="{8907D5A8-FA16-7402-F6D0-641E620008BA}"/>
              </a:ext>
            </a:extLst>
          </p:cNvPr>
          <p:cNvSpPr>
            <a:spLocks noGrp="1"/>
          </p:cNvSpPr>
          <p:nvPr>
            <p:ph type="body" sz="quarter" idx="11" hasCustomPrompt="1"/>
          </p:nvPr>
        </p:nvSpPr>
        <p:spPr>
          <a:xfrm>
            <a:off x="603250" y="742738"/>
            <a:ext cx="5056188" cy="5372312"/>
          </a:xfrm>
        </p:spPr>
        <p:txBody>
          <a:bodyPr/>
          <a:lstStyle/>
          <a:p>
            <a:pPr lvl="0"/>
            <a:r>
              <a:rPr lang="nl-NL"/>
              <a:t>Noteer hier je belangrijkste items in </a:t>
            </a:r>
            <a:r>
              <a:rPr lang="nl-NL" err="1"/>
              <a:t>bullets</a:t>
            </a:r>
            <a:r>
              <a:rPr lang="nl-NL"/>
              <a:t> (en vertel de rest)</a:t>
            </a:r>
          </a:p>
        </p:txBody>
      </p:sp>
      <p:sp>
        <p:nvSpPr>
          <p:cNvPr id="4" name="Tijdelijke aanduiding voor tekst 4">
            <a:extLst>
              <a:ext uri="{FF2B5EF4-FFF2-40B4-BE49-F238E27FC236}">
                <a16:creationId xmlns:a16="http://schemas.microsoft.com/office/drawing/2014/main" id="{A74F469D-EA25-AF43-5F92-8CB069D10A17}"/>
              </a:ext>
            </a:extLst>
          </p:cNvPr>
          <p:cNvSpPr>
            <a:spLocks noGrp="1"/>
          </p:cNvSpPr>
          <p:nvPr>
            <p:ph type="body" sz="quarter" idx="12" hasCustomPrompt="1"/>
          </p:nvPr>
        </p:nvSpPr>
        <p:spPr>
          <a:xfrm>
            <a:off x="5898644" y="742738"/>
            <a:ext cx="5056188" cy="5372312"/>
          </a:xfrm>
        </p:spPr>
        <p:txBody>
          <a:bodyPr/>
          <a:lstStyle/>
          <a:p>
            <a:pPr lvl="0"/>
            <a:r>
              <a:rPr lang="nl-NL"/>
              <a:t>Noteer hier je belangrijkste items in </a:t>
            </a:r>
            <a:r>
              <a:rPr lang="nl-NL" err="1"/>
              <a:t>bullets</a:t>
            </a:r>
            <a:r>
              <a:rPr lang="nl-NL"/>
              <a:t> (en vertel de rest)</a:t>
            </a:r>
          </a:p>
        </p:txBody>
      </p:sp>
    </p:spTree>
    <p:extLst>
      <p:ext uri="{BB962C8B-B14F-4D97-AF65-F5344CB8AC3E}">
        <p14:creationId xmlns:p14="http://schemas.microsoft.com/office/powerpoint/2010/main" val="38070773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Omgekeerd">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p:nvPr userDrawn="1"/>
        </p:nvSpPr>
        <p:spPr>
          <a:xfrm>
            <a:off x="-7979" y="188719"/>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12" name="Titel 1"/>
          <p:cNvSpPr>
            <a:spLocks noGrp="1"/>
          </p:cNvSpPr>
          <p:nvPr>
            <p:ph type="title" hasCustomPrompt="1"/>
          </p:nvPr>
        </p:nvSpPr>
        <p:spPr>
          <a:xfrm>
            <a:off x="212846" y="5610639"/>
            <a:ext cx="9902892" cy="1143000"/>
          </a:xfrm>
        </p:spPr>
        <p:txBody>
          <a:bodyPr>
            <a:normAutofit/>
          </a:bodyPr>
          <a:lstStyle>
            <a:lvl1pPr>
              <a:defRPr sz="3200">
                <a:solidFill>
                  <a:srgbClr val="2D3E4E"/>
                </a:solidFill>
              </a:defRPr>
            </a:lvl1pPr>
          </a:lstStyle>
          <a:p>
            <a:r>
              <a:rPr lang="nl-NL"/>
              <a:t>Maak hier je concluderend punt</a:t>
            </a:r>
            <a:endParaRPr lang="nl-BE"/>
          </a:p>
        </p:txBody>
      </p:sp>
      <p:sp>
        <p:nvSpPr>
          <p:cNvPr id="13" name="Tijdelijke aanduiding voor inhoud 2"/>
          <p:cNvSpPr>
            <a:spLocks noGrp="1"/>
          </p:cNvSpPr>
          <p:nvPr>
            <p:ph idx="1" hasCustomPrompt="1"/>
          </p:nvPr>
        </p:nvSpPr>
        <p:spPr>
          <a:xfrm>
            <a:off x="2673626" y="575035"/>
            <a:ext cx="7442112" cy="4931243"/>
          </a:xfrm>
        </p:spPr>
        <p:txBody>
          <a:bodyPr/>
          <a:lstStyle>
            <a:lvl1pPr>
              <a:buClrTx/>
              <a:defRPr>
                <a:solidFill>
                  <a:srgbClr val="2D3E4E"/>
                </a:solidFill>
                <a:latin typeface="Roboto" pitchFamily="2" charset="0"/>
                <a:ea typeface="Roboto" pitchFamily="2" charset="0"/>
                <a:cs typeface="Arial" pitchFamily="34" charset="0"/>
              </a:defRPr>
            </a:lvl1pPr>
            <a:lvl2pPr marL="557199" indent="-214308" algn="l">
              <a:buClr>
                <a:srgbClr val="BF18B3"/>
              </a:buClr>
              <a:defRPr lang="nl-NL" sz="2100" kern="1200" dirty="0" smtClean="0">
                <a:solidFill>
                  <a:srgbClr val="B22A89"/>
                </a:solidFill>
                <a:latin typeface="Roboto" pitchFamily="2" charset="0"/>
                <a:ea typeface="Roboto" pitchFamily="2" charset="0"/>
                <a:cs typeface="+mn-cs"/>
              </a:defRPr>
            </a:lvl2pPr>
            <a:lvl3pPr marL="857228" indent="-171446">
              <a:buClr>
                <a:srgbClr val="F18E00"/>
              </a:buClr>
              <a:defRPr lang="nl-NL" sz="1800" kern="1200" dirty="0" smtClean="0">
                <a:solidFill>
                  <a:srgbClr val="2D3E4E"/>
                </a:solidFill>
                <a:latin typeface="Roboto" pitchFamily="2" charset="0"/>
                <a:ea typeface="Roboto" pitchFamily="2" charset="0"/>
                <a:cs typeface="+mn-cs"/>
              </a:defRPr>
            </a:lvl3pPr>
            <a:lvl4pPr>
              <a:buClr>
                <a:schemeClr val="tx1"/>
              </a:buClr>
              <a:defRPr>
                <a:solidFill>
                  <a:srgbClr val="2D3E4E"/>
                </a:solidFill>
                <a:latin typeface="Roboto" pitchFamily="2" charset="0"/>
                <a:ea typeface="Roboto" pitchFamily="2" charset="0"/>
                <a:cs typeface="Arial" pitchFamily="34" charset="0"/>
              </a:defRPr>
            </a:lvl4pPr>
            <a:lvl5pPr marL="1543012" indent="-171446">
              <a:buClr>
                <a:srgbClr val="BF18B3"/>
              </a:buClr>
              <a:defRPr lang="nl-BE" sz="1500" kern="1200" dirty="0">
                <a:solidFill>
                  <a:srgbClr val="2D3E4E"/>
                </a:solidFill>
                <a:latin typeface="Roboto" pitchFamily="2" charset="0"/>
                <a:ea typeface="Roboto" pitchFamily="2" charset="0"/>
                <a:cs typeface="+mn-cs"/>
              </a:defRPr>
            </a:lvl5pPr>
          </a:lstStyle>
          <a:p>
            <a:pPr lvl="0"/>
            <a:r>
              <a:rPr lang="nl-NL"/>
              <a:t>Noteer hier je belangrijkste items in </a:t>
            </a:r>
            <a:r>
              <a:rPr lang="nl-NL" err="1"/>
              <a:t>bullets</a:t>
            </a:r>
            <a:r>
              <a:rPr lang="nl-NL"/>
              <a:t> (en vertel de rest)</a:t>
            </a:r>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143736375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5702476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3" name="Graphic 14">
            <a:extLst>
              <a:ext uri="{FF2B5EF4-FFF2-40B4-BE49-F238E27FC236}">
                <a16:creationId xmlns:a16="http://schemas.microsoft.com/office/drawing/2014/main" id="{CEC0022F-740B-C522-5BCB-E57DE5C28774}"/>
              </a:ext>
            </a:extLst>
          </p:cNvPr>
          <p:cNvSpPr/>
          <p:nvPr userDrawn="1"/>
        </p:nvSpPr>
        <p:spPr>
          <a:xfrm>
            <a:off x="-7979" y="198658"/>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3087269F-D088-04F9-C8AC-422D5E96C948}"/>
              </a:ext>
            </a:extLst>
          </p:cNvPr>
          <p:cNvPicPr>
            <a:picLocks noGrp="1" noRot="1" noChangeAspect="1" noMove="1" noResize="1" noEditPoints="1" noAdjustHandles="1" noChangeArrowheads="1" noChangeShapeType="1" noCrop="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10" name="Groep 9">
            <a:extLst>
              <a:ext uri="{FF2B5EF4-FFF2-40B4-BE49-F238E27FC236}">
                <a16:creationId xmlns:a16="http://schemas.microsoft.com/office/drawing/2014/main" id="{F733D6B4-1C77-4B85-5551-FDD79457A0CD}"/>
              </a:ext>
            </a:extLst>
          </p:cNvPr>
          <p:cNvGrpSpPr>
            <a:grpSpLocks/>
          </p:cNvGrpSpPr>
          <p:nvPr userDrawn="1"/>
        </p:nvGrpSpPr>
        <p:grpSpPr>
          <a:xfrm>
            <a:off x="0" y="0"/>
            <a:ext cx="12192000" cy="180000"/>
            <a:chOff x="0" y="0"/>
            <a:chExt cx="12192000" cy="360000"/>
          </a:xfrm>
        </p:grpSpPr>
        <p:sp>
          <p:nvSpPr>
            <p:cNvPr id="11" name="Rechthoek 10">
              <a:extLst>
                <a:ext uri="{FF2B5EF4-FFF2-40B4-BE49-F238E27FC236}">
                  <a16:creationId xmlns:a16="http://schemas.microsoft.com/office/drawing/2014/main" id="{097885FC-188B-9DEF-9697-068F541DAA9C}"/>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2" name="Rechthoek 11">
              <a:extLst>
                <a:ext uri="{FF2B5EF4-FFF2-40B4-BE49-F238E27FC236}">
                  <a16:creationId xmlns:a16="http://schemas.microsoft.com/office/drawing/2014/main" id="{6FF79C8F-6301-4946-C582-E6BBF5A96455}"/>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83FFFD28-0FB9-A4AA-80C4-2A81634AE3E9}"/>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32E6CB2C-DDF0-081D-ADC9-4E960E334413}"/>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3583383072"/>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35" name="Graphic 14">
            <a:extLst>
              <a:ext uri="{FF2B5EF4-FFF2-40B4-BE49-F238E27FC236}">
                <a16:creationId xmlns:a16="http://schemas.microsoft.com/office/drawing/2014/main" id="{5FDF823C-9E5B-5F8E-B135-A82B88C022AD}"/>
              </a:ext>
            </a:extLst>
          </p:cNvPr>
          <p:cNvSpPr/>
          <p:nvPr userDrawn="1"/>
        </p:nvSpPr>
        <p:spPr>
          <a:xfrm>
            <a:off x="-7979" y="198658"/>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grpSp>
        <p:nvGrpSpPr>
          <p:cNvPr id="10" name="Groep 9">
            <a:extLst>
              <a:ext uri="{FF2B5EF4-FFF2-40B4-BE49-F238E27FC236}">
                <a16:creationId xmlns:a16="http://schemas.microsoft.com/office/drawing/2014/main" id="{F733D6B4-1C77-4B85-5551-FDD79457A0CD}"/>
              </a:ext>
            </a:extLst>
          </p:cNvPr>
          <p:cNvGrpSpPr>
            <a:grpSpLocks/>
          </p:cNvGrpSpPr>
          <p:nvPr userDrawn="1"/>
        </p:nvGrpSpPr>
        <p:grpSpPr>
          <a:xfrm>
            <a:off x="0" y="0"/>
            <a:ext cx="12192000" cy="180000"/>
            <a:chOff x="0" y="0"/>
            <a:chExt cx="12192000" cy="360000"/>
          </a:xfrm>
        </p:grpSpPr>
        <p:sp>
          <p:nvSpPr>
            <p:cNvPr id="11" name="Rechthoek 10">
              <a:extLst>
                <a:ext uri="{FF2B5EF4-FFF2-40B4-BE49-F238E27FC236}">
                  <a16:creationId xmlns:a16="http://schemas.microsoft.com/office/drawing/2014/main" id="{097885FC-188B-9DEF-9697-068F541DAA9C}"/>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2" name="Rechthoek 11">
              <a:extLst>
                <a:ext uri="{FF2B5EF4-FFF2-40B4-BE49-F238E27FC236}">
                  <a16:creationId xmlns:a16="http://schemas.microsoft.com/office/drawing/2014/main" id="{6FF79C8F-6301-4946-C582-E6BBF5A96455}"/>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83FFFD28-0FB9-A4AA-80C4-2A81634AE3E9}"/>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32E6CB2C-DDF0-081D-ADC9-4E960E334413}"/>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pic>
        <p:nvPicPr>
          <p:cNvPr id="26" name="Afbeelding 25">
            <a:extLst>
              <a:ext uri="{FF2B5EF4-FFF2-40B4-BE49-F238E27FC236}">
                <a16:creationId xmlns:a16="http://schemas.microsoft.com/office/drawing/2014/main" id="{EA6D0B43-B0CB-AF55-26AD-21935CF8BE71}"/>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321905" y="666750"/>
            <a:ext cx="2014878" cy="1552575"/>
          </a:xfrm>
          <a:custGeom>
            <a:avLst/>
            <a:gdLst>
              <a:gd name="connsiteX0" fmla="*/ 0 w 2014878"/>
              <a:gd name="connsiteY0" fmla="*/ 0 h 1552575"/>
              <a:gd name="connsiteX1" fmla="*/ 2014879 w 2014878"/>
              <a:gd name="connsiteY1" fmla="*/ 0 h 1552575"/>
              <a:gd name="connsiteX2" fmla="*/ 2014879 w 2014878"/>
              <a:gd name="connsiteY2" fmla="*/ 1552575 h 1552575"/>
              <a:gd name="connsiteX3" fmla="*/ 0 w 2014878"/>
              <a:gd name="connsiteY3" fmla="*/ 1552575 h 1552575"/>
            </a:gdLst>
            <a:ahLst/>
            <a:cxnLst>
              <a:cxn ang="0">
                <a:pos x="connsiteX0" y="connsiteY0"/>
              </a:cxn>
              <a:cxn ang="0">
                <a:pos x="connsiteX1" y="connsiteY1"/>
              </a:cxn>
              <a:cxn ang="0">
                <a:pos x="connsiteX2" y="connsiteY2"/>
              </a:cxn>
              <a:cxn ang="0">
                <a:pos x="connsiteX3" y="connsiteY3"/>
              </a:cxn>
            </a:cxnLst>
            <a:rect l="l" t="t" r="r" b="b"/>
            <a:pathLst>
              <a:path w="2014878" h="1552575">
                <a:moveTo>
                  <a:pt x="0" y="0"/>
                </a:moveTo>
                <a:lnTo>
                  <a:pt x="2014879" y="0"/>
                </a:lnTo>
                <a:lnTo>
                  <a:pt x="2014879" y="1552575"/>
                </a:lnTo>
                <a:lnTo>
                  <a:pt x="0" y="1552575"/>
                </a:lnTo>
                <a:close/>
              </a:path>
            </a:pathLst>
          </a:custGeom>
        </p:spPr>
      </p:pic>
      <p:sp>
        <p:nvSpPr>
          <p:cNvPr id="31" name="Vrije vorm: vorm 30">
            <a:extLst>
              <a:ext uri="{FF2B5EF4-FFF2-40B4-BE49-F238E27FC236}">
                <a16:creationId xmlns:a16="http://schemas.microsoft.com/office/drawing/2014/main" id="{99D4DD7C-8151-3883-040A-F59E0685B768}"/>
              </a:ext>
            </a:extLst>
          </p:cNvPr>
          <p:cNvSpPr/>
          <p:nvPr userDrawn="1"/>
        </p:nvSpPr>
        <p:spPr>
          <a:xfrm>
            <a:off x="1618231" y="1421296"/>
            <a:ext cx="9324752" cy="4611756"/>
          </a:xfrm>
          <a:custGeom>
            <a:avLst/>
            <a:gdLst>
              <a:gd name="connsiteX0" fmla="*/ 6357557 w 7042023"/>
              <a:gd name="connsiteY0" fmla="*/ 3679412 h 3679412"/>
              <a:gd name="connsiteX1" fmla="*/ 684467 w 7042023"/>
              <a:gd name="connsiteY1" fmla="*/ 3679412 h 3679412"/>
              <a:gd name="connsiteX2" fmla="*/ 0 w 7042023"/>
              <a:gd name="connsiteY2" fmla="*/ 2994946 h 3679412"/>
              <a:gd name="connsiteX3" fmla="*/ 0 w 7042023"/>
              <a:gd name="connsiteY3" fmla="*/ 763905 h 3679412"/>
              <a:gd name="connsiteX4" fmla="*/ 57150 w 7042023"/>
              <a:gd name="connsiteY4" fmla="*/ 763905 h 3679412"/>
              <a:gd name="connsiteX5" fmla="*/ 57150 w 7042023"/>
              <a:gd name="connsiteY5" fmla="*/ 2994946 h 3679412"/>
              <a:gd name="connsiteX6" fmla="*/ 684467 w 7042023"/>
              <a:gd name="connsiteY6" fmla="*/ 3622262 h 3679412"/>
              <a:gd name="connsiteX7" fmla="*/ 6357652 w 7042023"/>
              <a:gd name="connsiteY7" fmla="*/ 3622262 h 3679412"/>
              <a:gd name="connsiteX8" fmla="*/ 6984969 w 7042023"/>
              <a:gd name="connsiteY8" fmla="*/ 2994946 h 3679412"/>
              <a:gd name="connsiteX9" fmla="*/ 6984969 w 7042023"/>
              <a:gd name="connsiteY9" fmla="*/ 684466 h 3679412"/>
              <a:gd name="connsiteX10" fmla="*/ 6357652 w 7042023"/>
              <a:gd name="connsiteY10" fmla="*/ 57150 h 3679412"/>
              <a:gd name="connsiteX11" fmla="*/ 1460564 w 7042023"/>
              <a:gd name="connsiteY11" fmla="*/ 57150 h 3679412"/>
              <a:gd name="connsiteX12" fmla="*/ 1460564 w 7042023"/>
              <a:gd name="connsiteY12" fmla="*/ 0 h 3679412"/>
              <a:gd name="connsiteX13" fmla="*/ 6357557 w 7042023"/>
              <a:gd name="connsiteY13" fmla="*/ 0 h 3679412"/>
              <a:gd name="connsiteX14" fmla="*/ 7042023 w 7042023"/>
              <a:gd name="connsiteY14" fmla="*/ 684466 h 3679412"/>
              <a:gd name="connsiteX15" fmla="*/ 7042023 w 7042023"/>
              <a:gd name="connsiteY15" fmla="*/ 2994946 h 3679412"/>
              <a:gd name="connsiteX16" fmla="*/ 6357557 w 7042023"/>
              <a:gd name="connsiteY16" fmla="*/ 3679412 h 36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2023" h="3679412">
                <a:moveTo>
                  <a:pt x="6357557" y="3679412"/>
                </a:moveTo>
                <a:lnTo>
                  <a:pt x="684467" y="3679412"/>
                </a:lnTo>
                <a:cubicBezTo>
                  <a:pt x="307086" y="3679412"/>
                  <a:pt x="0" y="3372326"/>
                  <a:pt x="0" y="2994946"/>
                </a:cubicBezTo>
                <a:lnTo>
                  <a:pt x="0" y="763905"/>
                </a:lnTo>
                <a:lnTo>
                  <a:pt x="57150" y="763905"/>
                </a:lnTo>
                <a:lnTo>
                  <a:pt x="57150" y="2994946"/>
                </a:lnTo>
                <a:cubicBezTo>
                  <a:pt x="57150" y="3340799"/>
                  <a:pt x="338519" y="3622262"/>
                  <a:pt x="684467" y="3622262"/>
                </a:cubicBezTo>
                <a:lnTo>
                  <a:pt x="6357652" y="3622262"/>
                </a:lnTo>
                <a:cubicBezTo>
                  <a:pt x="6703505" y="3622262"/>
                  <a:pt x="6984969" y="3340894"/>
                  <a:pt x="6984969" y="2994946"/>
                </a:cubicBezTo>
                <a:lnTo>
                  <a:pt x="6984969" y="684466"/>
                </a:lnTo>
                <a:cubicBezTo>
                  <a:pt x="6984969" y="338614"/>
                  <a:pt x="6703600" y="57150"/>
                  <a:pt x="6357652" y="57150"/>
                </a:cubicBezTo>
                <a:lnTo>
                  <a:pt x="1460564" y="57150"/>
                </a:lnTo>
                <a:lnTo>
                  <a:pt x="1460564" y="0"/>
                </a:lnTo>
                <a:lnTo>
                  <a:pt x="6357557" y="0"/>
                </a:lnTo>
                <a:cubicBezTo>
                  <a:pt x="6734937" y="0"/>
                  <a:pt x="7042023" y="306991"/>
                  <a:pt x="7042023" y="684466"/>
                </a:cubicBezTo>
                <a:lnTo>
                  <a:pt x="7042023" y="2994946"/>
                </a:lnTo>
                <a:cubicBezTo>
                  <a:pt x="7042023" y="3372326"/>
                  <a:pt x="6734937" y="3679412"/>
                  <a:pt x="6357557" y="3679412"/>
                </a:cubicBezTo>
                <a:close/>
              </a:path>
            </a:pathLst>
          </a:custGeom>
          <a:solidFill>
            <a:srgbClr val="AE2182"/>
          </a:solidFill>
          <a:ln w="0" cap="flat">
            <a:noFill/>
            <a:prstDash val="solid"/>
            <a:miter/>
          </a:ln>
        </p:spPr>
        <p:txBody>
          <a:bodyPr rtlCol="0" anchor="ctr"/>
          <a:lstStyle/>
          <a:p>
            <a:endParaRPr lang="nl-BE"/>
          </a:p>
        </p:txBody>
      </p:sp>
      <p:sp>
        <p:nvSpPr>
          <p:cNvPr id="34" name="Tijdelijke aanduiding voor tekst 33">
            <a:extLst>
              <a:ext uri="{FF2B5EF4-FFF2-40B4-BE49-F238E27FC236}">
                <a16:creationId xmlns:a16="http://schemas.microsoft.com/office/drawing/2014/main" id="{3BCD951C-6BD9-B406-D5E9-9DBF75EF90D1}"/>
              </a:ext>
            </a:extLst>
          </p:cNvPr>
          <p:cNvSpPr>
            <a:spLocks noGrp="1"/>
          </p:cNvSpPr>
          <p:nvPr>
            <p:ph type="body" sz="quarter" idx="10" hasCustomPrompt="1"/>
          </p:nvPr>
        </p:nvSpPr>
        <p:spPr>
          <a:xfrm>
            <a:off x="2216150" y="1768475"/>
            <a:ext cx="8061325" cy="3956050"/>
          </a:xfrm>
        </p:spPr>
        <p:txBody>
          <a:bodyPr>
            <a:normAutofit/>
          </a:bodyPr>
          <a:lstStyle>
            <a:lvl1pPr marL="0" indent="0" algn="ctr">
              <a:buNone/>
              <a:defRPr sz="3600">
                <a:latin typeface="Poppins ExtraBold" panose="00000900000000000000" pitchFamily="2" charset="0"/>
                <a:cs typeface="Poppins ExtraBold" panose="00000900000000000000" pitchFamily="2" charset="0"/>
              </a:defRPr>
            </a:lvl1pPr>
          </a:lstStyle>
          <a:p>
            <a:pPr lvl="0"/>
            <a:r>
              <a:rPr lang="nl-NL"/>
              <a:t>Zet hier een quote</a:t>
            </a:r>
          </a:p>
        </p:txBody>
      </p:sp>
    </p:spTree>
    <p:extLst>
      <p:ext uri="{BB962C8B-B14F-4D97-AF65-F5344CB8AC3E}">
        <p14:creationId xmlns:p14="http://schemas.microsoft.com/office/powerpoint/2010/main" val="510760063"/>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Quote met afbeelding">
    <p:spTree>
      <p:nvGrpSpPr>
        <p:cNvPr id="1" name=""/>
        <p:cNvGrpSpPr/>
        <p:nvPr/>
      </p:nvGrpSpPr>
      <p:grpSpPr>
        <a:xfrm>
          <a:off x="0" y="0"/>
          <a:ext cx="0" cy="0"/>
          <a:chOff x="0" y="0"/>
          <a:chExt cx="0" cy="0"/>
        </a:xfrm>
      </p:grpSpPr>
      <p:sp>
        <p:nvSpPr>
          <p:cNvPr id="4" name="Tijdelijke aanduiding voor afbeelding 3">
            <a:extLst>
              <a:ext uri="{FF2B5EF4-FFF2-40B4-BE49-F238E27FC236}">
                <a16:creationId xmlns:a16="http://schemas.microsoft.com/office/drawing/2014/main" id="{D2A68C2A-B007-F12D-E4BA-3355F79F9AF3}"/>
              </a:ext>
            </a:extLst>
          </p:cNvPr>
          <p:cNvSpPr>
            <a:spLocks noGrp="1"/>
          </p:cNvSpPr>
          <p:nvPr>
            <p:ph type="pic" sz="quarter" idx="11" hasCustomPrompt="1"/>
          </p:nvPr>
        </p:nvSpPr>
        <p:spPr>
          <a:xfrm>
            <a:off x="-7938" y="179388"/>
            <a:ext cx="12199938" cy="4449762"/>
          </a:xfrm>
        </p:spPr>
        <p:txBody>
          <a:bodyPr/>
          <a:lstStyle>
            <a:lvl1pPr>
              <a:defRPr/>
            </a:lvl1pPr>
          </a:lstStyle>
          <a:p>
            <a:r>
              <a:rPr lang="nl-BE"/>
              <a:t>Plaats hier je afbeelding</a:t>
            </a:r>
          </a:p>
        </p:txBody>
      </p:sp>
      <p:sp>
        <p:nvSpPr>
          <p:cNvPr id="35" name="Graphic 14">
            <a:extLst>
              <a:ext uri="{FF2B5EF4-FFF2-40B4-BE49-F238E27FC236}">
                <a16:creationId xmlns:a16="http://schemas.microsoft.com/office/drawing/2014/main" id="{5FDF823C-9E5B-5F8E-B135-A82B88C022AD}"/>
              </a:ext>
            </a:extLst>
          </p:cNvPr>
          <p:cNvSpPr/>
          <p:nvPr userDrawn="1"/>
        </p:nvSpPr>
        <p:spPr>
          <a:xfrm>
            <a:off x="-7979" y="198658"/>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grpSp>
        <p:nvGrpSpPr>
          <p:cNvPr id="10" name="Groep 9">
            <a:extLst>
              <a:ext uri="{FF2B5EF4-FFF2-40B4-BE49-F238E27FC236}">
                <a16:creationId xmlns:a16="http://schemas.microsoft.com/office/drawing/2014/main" id="{F733D6B4-1C77-4B85-5551-FDD79457A0CD}"/>
              </a:ext>
            </a:extLst>
          </p:cNvPr>
          <p:cNvGrpSpPr>
            <a:grpSpLocks/>
          </p:cNvGrpSpPr>
          <p:nvPr userDrawn="1"/>
        </p:nvGrpSpPr>
        <p:grpSpPr>
          <a:xfrm>
            <a:off x="0" y="0"/>
            <a:ext cx="12192000" cy="180000"/>
            <a:chOff x="0" y="0"/>
            <a:chExt cx="12192000" cy="360000"/>
          </a:xfrm>
        </p:grpSpPr>
        <p:sp>
          <p:nvSpPr>
            <p:cNvPr id="11" name="Rechthoek 10">
              <a:extLst>
                <a:ext uri="{FF2B5EF4-FFF2-40B4-BE49-F238E27FC236}">
                  <a16:creationId xmlns:a16="http://schemas.microsoft.com/office/drawing/2014/main" id="{097885FC-188B-9DEF-9697-068F541DAA9C}"/>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2" name="Rechthoek 11">
              <a:extLst>
                <a:ext uri="{FF2B5EF4-FFF2-40B4-BE49-F238E27FC236}">
                  <a16:creationId xmlns:a16="http://schemas.microsoft.com/office/drawing/2014/main" id="{6FF79C8F-6301-4946-C582-E6BBF5A96455}"/>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83FFFD28-0FB9-A4AA-80C4-2A81634AE3E9}"/>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32E6CB2C-DDF0-081D-ADC9-4E960E334413}"/>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2" name="Rechthoek 1">
            <a:extLst>
              <a:ext uri="{FF2B5EF4-FFF2-40B4-BE49-F238E27FC236}">
                <a16:creationId xmlns:a16="http://schemas.microsoft.com/office/drawing/2014/main" id="{327DF45D-CEE8-E027-5958-4E60095D0A49}"/>
              </a:ext>
            </a:extLst>
          </p:cNvPr>
          <p:cNvSpPr>
            <a:spLocks noGrp="1" noRot="1" noMove="1" noResize="1" noEditPoints="1" noAdjustHandles="1" noChangeArrowheads="1" noChangeShapeType="1"/>
          </p:cNvSpPr>
          <p:nvPr userDrawn="1"/>
        </p:nvSpPr>
        <p:spPr>
          <a:xfrm>
            <a:off x="-7979" y="4647414"/>
            <a:ext cx="12199979" cy="2210586"/>
          </a:xfrm>
          <a:prstGeom prst="rect">
            <a:avLst/>
          </a:prstGeom>
          <a:solidFill>
            <a:srgbClr val="AE20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4" name="Tijdelijke aanduiding voor tekst 33">
            <a:extLst>
              <a:ext uri="{FF2B5EF4-FFF2-40B4-BE49-F238E27FC236}">
                <a16:creationId xmlns:a16="http://schemas.microsoft.com/office/drawing/2014/main" id="{3BCD951C-6BD9-B406-D5E9-9DBF75EF90D1}"/>
              </a:ext>
            </a:extLst>
          </p:cNvPr>
          <p:cNvSpPr>
            <a:spLocks noGrp="1"/>
          </p:cNvSpPr>
          <p:nvPr>
            <p:ph type="body" sz="quarter" idx="10" hasCustomPrompt="1"/>
          </p:nvPr>
        </p:nvSpPr>
        <p:spPr>
          <a:xfrm>
            <a:off x="603315" y="2991574"/>
            <a:ext cx="10426045" cy="3343238"/>
          </a:xfrm>
          <a:prstGeom prst="roundRect">
            <a:avLst>
              <a:gd name="adj" fmla="val 11874"/>
            </a:avLst>
          </a:prstGeom>
          <a:solidFill>
            <a:schemeClr val="bg1"/>
          </a:solidFill>
        </p:spPr>
        <p:txBody>
          <a:bodyPr>
            <a:normAutofit/>
          </a:bodyPr>
          <a:lstStyle>
            <a:lvl1pPr marL="0" indent="0" algn="ctr">
              <a:buNone/>
              <a:defRPr sz="3600">
                <a:latin typeface="Poppins ExtraBold" panose="00000900000000000000" pitchFamily="2" charset="0"/>
                <a:cs typeface="Poppins ExtraBold" panose="00000900000000000000" pitchFamily="2" charset="0"/>
              </a:defRPr>
            </a:lvl1pPr>
          </a:lstStyle>
          <a:p>
            <a:pPr lvl="0"/>
            <a:r>
              <a:rPr lang="nl-NL"/>
              <a:t>Zet hier een quote</a:t>
            </a:r>
          </a:p>
        </p:txBody>
      </p:sp>
      <p:pic>
        <p:nvPicPr>
          <p:cNvPr id="26" name="Afbeelding 25">
            <a:extLst>
              <a:ext uri="{FF2B5EF4-FFF2-40B4-BE49-F238E27FC236}">
                <a16:creationId xmlns:a16="http://schemas.microsoft.com/office/drawing/2014/main" id="{EA6D0B43-B0CB-AF55-26AD-21935CF8BE71}"/>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10800000">
            <a:off x="972573" y="4739129"/>
            <a:ext cx="1063076" cy="819159"/>
          </a:xfrm>
          <a:custGeom>
            <a:avLst/>
            <a:gdLst>
              <a:gd name="connsiteX0" fmla="*/ 0 w 2014878"/>
              <a:gd name="connsiteY0" fmla="*/ 0 h 1552575"/>
              <a:gd name="connsiteX1" fmla="*/ 2014879 w 2014878"/>
              <a:gd name="connsiteY1" fmla="*/ 0 h 1552575"/>
              <a:gd name="connsiteX2" fmla="*/ 2014879 w 2014878"/>
              <a:gd name="connsiteY2" fmla="*/ 1552575 h 1552575"/>
              <a:gd name="connsiteX3" fmla="*/ 0 w 2014878"/>
              <a:gd name="connsiteY3" fmla="*/ 1552575 h 1552575"/>
            </a:gdLst>
            <a:ahLst/>
            <a:cxnLst>
              <a:cxn ang="0">
                <a:pos x="connsiteX0" y="connsiteY0"/>
              </a:cxn>
              <a:cxn ang="0">
                <a:pos x="connsiteX1" y="connsiteY1"/>
              </a:cxn>
              <a:cxn ang="0">
                <a:pos x="connsiteX2" y="connsiteY2"/>
              </a:cxn>
              <a:cxn ang="0">
                <a:pos x="connsiteX3" y="connsiteY3"/>
              </a:cxn>
            </a:cxnLst>
            <a:rect l="l" t="t" r="r" b="b"/>
            <a:pathLst>
              <a:path w="2014878" h="1552575">
                <a:moveTo>
                  <a:pt x="0" y="0"/>
                </a:moveTo>
                <a:lnTo>
                  <a:pt x="2014879" y="0"/>
                </a:lnTo>
                <a:lnTo>
                  <a:pt x="2014879" y="1552575"/>
                </a:lnTo>
                <a:lnTo>
                  <a:pt x="0" y="1552575"/>
                </a:lnTo>
                <a:close/>
              </a:path>
            </a:pathLst>
          </a:custGeom>
        </p:spPr>
      </p:pic>
    </p:spTree>
    <p:extLst>
      <p:ext uri="{BB962C8B-B14F-4D97-AF65-F5344CB8AC3E}">
        <p14:creationId xmlns:p14="http://schemas.microsoft.com/office/powerpoint/2010/main" val="3903630866"/>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egin: gsm">
    <p:bg>
      <p:bgPr>
        <a:blipFill dpi="0" rotWithShape="1">
          <a:blip r:embed="rId2" cstate="print">
            <a:lum/>
            <a:extLst>
              <a:ext uri="{28A0092B-C50C-407E-A947-70E740481C1C}">
                <a14:useLocalDpi xmlns:a14="http://schemas.microsoft.com/office/drawing/2010/main" val="0"/>
              </a:ext>
            </a:extLst>
          </a:blip>
          <a:srcRect/>
          <a:stretch>
            <a:fillRect t="2000"/>
          </a:stretch>
        </a:blipFill>
        <a:effectLst/>
      </p:bgPr>
    </p:bg>
    <p:spTree>
      <p:nvGrpSpPr>
        <p:cNvPr id="1" name=""/>
        <p:cNvGrpSpPr/>
        <p:nvPr/>
      </p:nvGrpSpPr>
      <p:grpSpPr>
        <a:xfrm>
          <a:off x="0" y="0"/>
          <a:ext cx="0" cy="0"/>
          <a:chOff x="0" y="0"/>
          <a:chExt cx="0" cy="0"/>
        </a:xfrm>
      </p:grpSpPr>
      <p:sp>
        <p:nvSpPr>
          <p:cNvPr id="6" name="Tekstvak 5"/>
          <p:cNvSpPr txBox="1">
            <a:spLocks/>
          </p:cNvSpPr>
          <p:nvPr userDrawn="1"/>
        </p:nvSpPr>
        <p:spPr>
          <a:xfrm>
            <a:off x="798445" y="768613"/>
            <a:ext cx="10814755" cy="2585323"/>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Roboto" pitchFamily="2" charset="0"/>
                <a:ea typeface="Roboto" pitchFamily="2" charset="0"/>
                <a:cs typeface="+mn-cs"/>
              </a:rPr>
              <a:t>Mag ik jouw </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Roboto" pitchFamily="2" charset="0"/>
                <a:ea typeface="Roboto" pitchFamily="2" charset="0"/>
                <a:cs typeface="+mn-cs"/>
              </a:rPr>
              <a:t>onverdeelde </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1" i="0" u="none" strike="noStrike" kern="0" cap="none" spc="0" normalizeH="0" baseline="0" noProof="0">
                <a:ln>
                  <a:noFill/>
                </a:ln>
                <a:solidFill>
                  <a:srgbClr val="AE2081"/>
                </a:solidFill>
                <a:effectLst>
                  <a:outerShdw blurRad="38100" dist="38100" dir="2700000" algn="tl">
                    <a:srgbClr val="000000">
                      <a:alpha val="43137"/>
                    </a:srgbClr>
                  </a:outerShdw>
                </a:effectLst>
                <a:uLnTx/>
                <a:uFillTx/>
                <a:latin typeface="Roboto" pitchFamily="2" charset="0"/>
                <a:ea typeface="Roboto" pitchFamily="2" charset="0"/>
                <a:cs typeface="+mn-cs"/>
              </a:rPr>
              <a:t>aandacht</a:t>
            </a:r>
            <a:r>
              <a:rPr kumimoji="0" lang="nl-BE" sz="5400" b="0" i="0" u="none" strike="noStrike" kern="0" cap="none" spc="0" normalizeH="0" baseline="0" noProof="0">
                <a:ln>
                  <a:noFill/>
                </a:ln>
                <a:solidFill>
                  <a:srgbClr val="AE2081"/>
                </a:solidFill>
                <a:effectLst>
                  <a:outerShdw blurRad="38100" dist="38100" dir="2700000" algn="tl">
                    <a:srgbClr val="000000">
                      <a:alpha val="43137"/>
                    </a:srgbClr>
                  </a:outerShdw>
                </a:effectLst>
                <a:uLnTx/>
                <a:uFillTx/>
                <a:latin typeface="Roboto" pitchFamily="2" charset="0"/>
                <a:ea typeface="Roboto" pitchFamily="2" charset="0"/>
                <a:cs typeface="+mn-cs"/>
              </a:rPr>
              <a:t>?</a:t>
            </a:r>
          </a:p>
        </p:txBody>
      </p:sp>
      <p:pic>
        <p:nvPicPr>
          <p:cNvPr id="13" name="Afbeelding 12">
            <a:extLst>
              <a:ext uri="{FF2B5EF4-FFF2-40B4-BE49-F238E27FC236}">
                <a16:creationId xmlns:a16="http://schemas.microsoft.com/office/drawing/2014/main" id="{225AA6C3-E221-0819-DE45-EFE08E9BC806}"/>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7" name="Groep 6">
            <a:extLst>
              <a:ext uri="{FF2B5EF4-FFF2-40B4-BE49-F238E27FC236}">
                <a16:creationId xmlns:a16="http://schemas.microsoft.com/office/drawing/2014/main" id="{9959B150-8171-FF08-0CDE-F0DED06510BC}"/>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AF4BE0B8-FE1C-0B96-503D-2D7ECE7CC4C6}"/>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4DE9A6FA-5B19-6416-0AE6-09AA79DD4CD6}"/>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FCB5AA5F-5F98-176E-0705-141FB8A21DFA}"/>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02950742-CD64-EC94-7214-848C92AB5B9B}"/>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pic>
        <p:nvPicPr>
          <p:cNvPr id="17" name="Graphic 16">
            <a:extLst>
              <a:ext uri="{FF2B5EF4-FFF2-40B4-BE49-F238E27FC236}">
                <a16:creationId xmlns:a16="http://schemas.microsoft.com/office/drawing/2014/main" id="{5437C2A8-E8BE-02A5-C8D9-0A70B465BF86}"/>
              </a:ext>
            </a:extLst>
          </p:cNvPr>
          <p:cNvPicPr>
            <a:picLocks noChangeAspect="1"/>
          </p:cNvPicPr>
          <p:nvPr userDrawn="1"/>
        </p:nvPicPr>
        <p:blipFill>
          <a:blip r:embed="rId4">
            <a:duotone>
              <a:prstClr val="black"/>
              <a:schemeClr val="tx1">
                <a:tint val="45000"/>
                <a:satMod val="400000"/>
              </a:schemeClr>
            </a:duotone>
            <a:extLst>
              <a:ext uri="{28A0092B-C50C-407E-A947-70E740481C1C}">
                <a14:useLocalDpi xmlns:a14="http://schemas.microsoft.com/office/drawing/2010/main" val="0"/>
              </a:ext>
            </a:extLst>
          </a:blip>
          <a:srcRect/>
          <a:stretch/>
        </p:blipFill>
        <p:spPr>
          <a:xfrm rot="21260283">
            <a:off x="5125365" y="1866412"/>
            <a:ext cx="1938068" cy="1938068"/>
          </a:xfrm>
          <a:prstGeom prst="rect">
            <a:avLst/>
          </a:prstGeom>
        </p:spPr>
      </p:pic>
    </p:spTree>
    <p:extLst>
      <p:ext uri="{BB962C8B-B14F-4D97-AF65-F5344CB8AC3E}">
        <p14:creationId xmlns:p14="http://schemas.microsoft.com/office/powerpoint/2010/main" val="4079969827"/>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auze">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5" name="Rechthoek: afgeronde hoeken 4"/>
          <p:cNvSpPr>
            <a:spLocks/>
          </p:cNvSpPr>
          <p:nvPr userDrawn="1"/>
        </p:nvSpPr>
        <p:spPr>
          <a:xfrm rot="16200000" flipH="1" flipV="1">
            <a:off x="9127909" y="83026"/>
            <a:ext cx="910758" cy="4773488"/>
          </a:xfrm>
          <a:prstGeom prst="round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p:cNvSpPr>
          <p:nvPr userDrawn="1"/>
        </p:nvSpPr>
        <p:spPr>
          <a:xfrm>
            <a:off x="7315200" y="1915771"/>
            <a:ext cx="4542183" cy="1107996"/>
          </a:xfrm>
          <a:prstGeom prst="rect">
            <a:avLst/>
          </a:prstGeom>
          <a:noFill/>
        </p:spPr>
        <p:txBody>
          <a:bodyPr wrap="square" rtlCol="0">
            <a:spAutoFit/>
          </a:bodyPr>
          <a:lstStyle/>
          <a:p>
            <a:pPr algn="ctr"/>
            <a:r>
              <a:rPr lang="nl-BE" sz="6600" b="0">
                <a:solidFill>
                  <a:schemeClr val="bg1"/>
                </a:solidFill>
                <a:latin typeface="Poppins ExtraBold" panose="00000900000000000000" pitchFamily="2" charset="0"/>
                <a:cs typeface="Poppins ExtraBold" panose="00000900000000000000" pitchFamily="2" charset="0"/>
              </a:rPr>
              <a:t>Pauze</a:t>
            </a:r>
          </a:p>
        </p:txBody>
      </p:sp>
      <p:pic>
        <p:nvPicPr>
          <p:cNvPr id="12" name="Afbeelding 11">
            <a:extLst>
              <a:ext uri="{FF2B5EF4-FFF2-40B4-BE49-F238E27FC236}">
                <a16:creationId xmlns:a16="http://schemas.microsoft.com/office/drawing/2014/main" id="{143DC291-31D9-ED77-B0E3-1A468F82D7EF}"/>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3" name="Groep 2">
            <a:extLst>
              <a:ext uri="{FF2B5EF4-FFF2-40B4-BE49-F238E27FC236}">
                <a16:creationId xmlns:a16="http://schemas.microsoft.com/office/drawing/2014/main" id="{0AE29EB9-D2B1-1F39-7BC2-1FA27414C81E}"/>
              </a:ext>
            </a:extLst>
          </p:cNvPr>
          <p:cNvGrpSpPr>
            <a:grpSpLocks/>
          </p:cNvGrpSpPr>
          <p:nvPr userDrawn="1"/>
        </p:nvGrpSpPr>
        <p:grpSpPr>
          <a:xfrm>
            <a:off x="0" y="0"/>
            <a:ext cx="12192000" cy="180000"/>
            <a:chOff x="0" y="0"/>
            <a:chExt cx="12192000" cy="360000"/>
          </a:xfrm>
        </p:grpSpPr>
        <p:sp>
          <p:nvSpPr>
            <p:cNvPr id="4" name="Rechthoek 3">
              <a:extLst>
                <a:ext uri="{FF2B5EF4-FFF2-40B4-BE49-F238E27FC236}">
                  <a16:creationId xmlns:a16="http://schemas.microsoft.com/office/drawing/2014/main" id="{9B2565FD-AEB7-297C-C7BF-D88A78859210}"/>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6D8DB284-C543-0F43-9531-2F6C92E54B9A}"/>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FC1B4555-F342-F4F8-B8D3-209F08132753}"/>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D184D9A0-6951-5F9C-45D0-4EF2A8232E18}"/>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8" name="Tijdelijke aanduiding voor tekst 7">
            <a:extLst>
              <a:ext uri="{FF2B5EF4-FFF2-40B4-BE49-F238E27FC236}">
                <a16:creationId xmlns:a16="http://schemas.microsoft.com/office/drawing/2014/main" id="{785A5B33-F0A9-EEF9-34BD-C3C0AB8D8619}"/>
              </a:ext>
            </a:extLst>
          </p:cNvPr>
          <p:cNvSpPr>
            <a:spLocks noGrp="1"/>
          </p:cNvSpPr>
          <p:nvPr>
            <p:ph type="body" sz="quarter" idx="10" hasCustomPrompt="1"/>
          </p:nvPr>
        </p:nvSpPr>
        <p:spPr>
          <a:xfrm>
            <a:off x="7622899" y="3059481"/>
            <a:ext cx="4044950" cy="1817687"/>
          </a:xfrm>
        </p:spPr>
        <p:txBody>
          <a:bodyPr>
            <a:normAutofit/>
          </a:bodyPr>
          <a:lstStyle>
            <a:lvl1pPr marL="0" indent="0" algn="ctr">
              <a:buNone/>
              <a:defRPr sz="3600" b="1">
                <a:solidFill>
                  <a:schemeClr val="bg1"/>
                </a:solidFill>
              </a:defRPr>
            </a:lvl1pPr>
          </a:lstStyle>
          <a:p>
            <a:pPr lvl="0"/>
            <a:r>
              <a:rPr lang="nl-NL"/>
              <a:t>van … minuten</a:t>
            </a:r>
          </a:p>
        </p:txBody>
      </p:sp>
    </p:spTree>
    <p:extLst>
      <p:ext uri="{BB962C8B-B14F-4D97-AF65-F5344CB8AC3E}">
        <p14:creationId xmlns:p14="http://schemas.microsoft.com/office/powerpoint/2010/main" val="3663588965"/>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auze_2">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grpSp>
        <p:nvGrpSpPr>
          <p:cNvPr id="6" name="Groep 5"/>
          <p:cNvGrpSpPr>
            <a:grpSpLocks/>
          </p:cNvGrpSpPr>
          <p:nvPr userDrawn="1"/>
        </p:nvGrpSpPr>
        <p:grpSpPr>
          <a:xfrm>
            <a:off x="386394" y="4050398"/>
            <a:ext cx="3847678" cy="1505576"/>
            <a:chOff x="899025" y="1384133"/>
            <a:chExt cx="5061508" cy="2027934"/>
          </a:xfrm>
          <a:solidFill>
            <a:srgbClr val="57C3CB"/>
          </a:solidFill>
        </p:grpSpPr>
        <p:sp>
          <p:nvSpPr>
            <p:cNvPr id="5" name="Rechthoek: afgeronde hoeken 4"/>
            <p:cNvSpPr>
              <a:spLocks/>
            </p:cNvSpPr>
            <p:nvPr userDrawn="1"/>
          </p:nvSpPr>
          <p:spPr>
            <a:xfrm rot="16200000" flipH="1" flipV="1">
              <a:off x="2415812" y="-132654"/>
              <a:ext cx="2027934" cy="506150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p:cNvSpPr>
            <p:nvPr userDrawn="1"/>
          </p:nvSpPr>
          <p:spPr>
            <a:xfrm>
              <a:off x="1617133" y="1674824"/>
              <a:ext cx="4343400" cy="1107996"/>
            </a:xfrm>
            <a:prstGeom prst="rect">
              <a:avLst/>
            </a:prstGeom>
            <a:grpFill/>
          </p:spPr>
          <p:txBody>
            <a:bodyPr wrap="square" rtlCol="0">
              <a:spAutoFit/>
            </a:bodyPr>
            <a:lstStyle/>
            <a:p>
              <a:r>
                <a:rPr lang="nl-BE" sz="6600" b="0">
                  <a:solidFill>
                    <a:schemeClr val="bg1"/>
                  </a:solidFill>
                  <a:latin typeface="Poppins ExtraBold" panose="00000900000000000000" pitchFamily="2" charset="0"/>
                  <a:cs typeface="Poppins ExtraBold" panose="00000900000000000000" pitchFamily="2" charset="0"/>
                </a:rPr>
                <a:t>Pauze</a:t>
              </a:r>
            </a:p>
          </p:txBody>
        </p:sp>
      </p:grpSp>
      <p:pic>
        <p:nvPicPr>
          <p:cNvPr id="13" name="Afbeelding 12">
            <a:extLst>
              <a:ext uri="{FF2B5EF4-FFF2-40B4-BE49-F238E27FC236}">
                <a16:creationId xmlns:a16="http://schemas.microsoft.com/office/drawing/2014/main" id="{88A262A9-4A2B-E38D-5B79-350202C42022}"/>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3" name="Groep 2">
            <a:extLst>
              <a:ext uri="{FF2B5EF4-FFF2-40B4-BE49-F238E27FC236}">
                <a16:creationId xmlns:a16="http://schemas.microsoft.com/office/drawing/2014/main" id="{B955AC9F-43D0-9AA6-AFBB-38B6AD686672}"/>
              </a:ext>
            </a:extLst>
          </p:cNvPr>
          <p:cNvGrpSpPr>
            <a:grpSpLocks/>
          </p:cNvGrpSpPr>
          <p:nvPr userDrawn="1"/>
        </p:nvGrpSpPr>
        <p:grpSpPr>
          <a:xfrm>
            <a:off x="0" y="0"/>
            <a:ext cx="12192000" cy="180000"/>
            <a:chOff x="0" y="0"/>
            <a:chExt cx="12192000" cy="360000"/>
          </a:xfrm>
        </p:grpSpPr>
        <p:sp>
          <p:nvSpPr>
            <p:cNvPr id="4" name="Rechthoek 3">
              <a:extLst>
                <a:ext uri="{FF2B5EF4-FFF2-40B4-BE49-F238E27FC236}">
                  <a16:creationId xmlns:a16="http://schemas.microsoft.com/office/drawing/2014/main" id="{75013967-EABC-CF60-1B26-61CC6AFB288C}"/>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D11FBAF1-41D4-4C9B-9F59-7E9A4D7E4966}"/>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54D04EA4-D26B-1BF2-7CDF-71F0CEA8301C}"/>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B476B6DA-D294-89CE-3B2D-68C5F9AD2D85}"/>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8" name="Tijdelijke aanduiding voor tekst 7">
            <a:extLst>
              <a:ext uri="{FF2B5EF4-FFF2-40B4-BE49-F238E27FC236}">
                <a16:creationId xmlns:a16="http://schemas.microsoft.com/office/drawing/2014/main" id="{5E59E5B9-B58D-DC67-42F3-08CDF5F70F1F}"/>
              </a:ext>
            </a:extLst>
          </p:cNvPr>
          <p:cNvSpPr>
            <a:spLocks noGrp="1"/>
          </p:cNvSpPr>
          <p:nvPr>
            <p:ph type="body" sz="quarter" idx="10" hasCustomPrompt="1"/>
          </p:nvPr>
        </p:nvSpPr>
        <p:spPr>
          <a:xfrm>
            <a:off x="4071924" y="4677510"/>
            <a:ext cx="4044950" cy="1817687"/>
          </a:xfrm>
        </p:spPr>
        <p:txBody>
          <a:bodyPr>
            <a:normAutofit/>
          </a:bodyPr>
          <a:lstStyle>
            <a:lvl1pPr marL="0" indent="0" algn="ctr">
              <a:buNone/>
              <a:defRPr sz="3600" b="1">
                <a:solidFill>
                  <a:schemeClr val="bg1"/>
                </a:solidFill>
              </a:defRPr>
            </a:lvl1pPr>
          </a:lstStyle>
          <a:p>
            <a:pPr lvl="0"/>
            <a:r>
              <a:rPr lang="nl-NL"/>
              <a:t>van … minuten</a:t>
            </a:r>
          </a:p>
        </p:txBody>
      </p:sp>
    </p:spTree>
    <p:extLst>
      <p:ext uri="{BB962C8B-B14F-4D97-AF65-F5344CB8AC3E}">
        <p14:creationId xmlns:p14="http://schemas.microsoft.com/office/powerpoint/2010/main" val="2715734220"/>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Lunch">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5" name="Rechthoek: afgeronde hoeken 4"/>
          <p:cNvSpPr>
            <a:spLocks/>
          </p:cNvSpPr>
          <p:nvPr userDrawn="1"/>
        </p:nvSpPr>
        <p:spPr>
          <a:xfrm rot="16200000" flipH="1" flipV="1">
            <a:off x="5069267" y="-760960"/>
            <a:ext cx="1107996" cy="5791200"/>
          </a:xfrm>
          <a:prstGeom prst="round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noGrp="1" noRot="1" noMove="1" noResize="1" noEditPoints="1" noAdjustHandles="1" noChangeArrowheads="1" noChangeShapeType="1"/>
          </p:cNvSpPr>
          <p:nvPr userDrawn="1"/>
        </p:nvSpPr>
        <p:spPr>
          <a:xfrm>
            <a:off x="4109159" y="1581691"/>
            <a:ext cx="5791200"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6600" b="0">
                <a:solidFill>
                  <a:schemeClr val="bg1"/>
                </a:solidFill>
                <a:latin typeface="Poppins ExtraBold" panose="00000900000000000000" pitchFamily="2" charset="0"/>
                <a:cs typeface="Poppins ExtraBold" panose="00000900000000000000" pitchFamily="2" charset="0"/>
              </a:rPr>
              <a:t>Lunch</a:t>
            </a:r>
            <a:endParaRPr lang="nl-BE" sz="6600" b="1">
              <a:solidFill>
                <a:schemeClr val="bg1"/>
              </a:solidFill>
              <a:latin typeface="Poppins" panose="00000500000000000000" pitchFamily="2" charset="0"/>
              <a:cs typeface="Poppins" panose="00000500000000000000" pitchFamily="2" charset="0"/>
            </a:endParaRPr>
          </a:p>
        </p:txBody>
      </p:sp>
      <p:pic>
        <p:nvPicPr>
          <p:cNvPr id="12" name="Afbeelding 11">
            <a:extLst>
              <a:ext uri="{FF2B5EF4-FFF2-40B4-BE49-F238E27FC236}">
                <a16:creationId xmlns:a16="http://schemas.microsoft.com/office/drawing/2014/main" id="{821258BB-0FFF-80D5-ADAA-5FB90FB28BFB}"/>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3" name="Groep 2">
            <a:extLst>
              <a:ext uri="{FF2B5EF4-FFF2-40B4-BE49-F238E27FC236}">
                <a16:creationId xmlns:a16="http://schemas.microsoft.com/office/drawing/2014/main" id="{1E9D3BA9-1164-0E13-DDAE-517BC7D65596}"/>
              </a:ext>
            </a:extLst>
          </p:cNvPr>
          <p:cNvGrpSpPr>
            <a:grpSpLocks/>
          </p:cNvGrpSpPr>
          <p:nvPr userDrawn="1"/>
        </p:nvGrpSpPr>
        <p:grpSpPr>
          <a:xfrm>
            <a:off x="0" y="0"/>
            <a:ext cx="12192000" cy="180000"/>
            <a:chOff x="0" y="0"/>
            <a:chExt cx="12192000" cy="360000"/>
          </a:xfrm>
        </p:grpSpPr>
        <p:sp>
          <p:nvSpPr>
            <p:cNvPr id="4" name="Rechthoek 3">
              <a:extLst>
                <a:ext uri="{FF2B5EF4-FFF2-40B4-BE49-F238E27FC236}">
                  <a16:creationId xmlns:a16="http://schemas.microsoft.com/office/drawing/2014/main" id="{8D2A7DD4-53EC-FB45-DFF3-2092706D6CA3}"/>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CB1C9EF7-8A1E-0B55-B905-8DA61E3C5D41}"/>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4981AD57-48AE-5513-4A16-FB9591C2E053}"/>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B1B346B-10B5-B743-DA32-430B0511F21A}"/>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3546868783"/>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Leerplannennieuwsbrief">
    <p:spTree>
      <p:nvGrpSpPr>
        <p:cNvPr id="1" name=""/>
        <p:cNvGrpSpPr/>
        <p:nvPr/>
      </p:nvGrpSpPr>
      <p:grpSpPr>
        <a:xfrm>
          <a:off x="0" y="0"/>
          <a:ext cx="0" cy="0"/>
          <a:chOff x="0" y="0"/>
          <a:chExt cx="0" cy="0"/>
        </a:xfrm>
      </p:grpSpPr>
      <p:pic>
        <p:nvPicPr>
          <p:cNvPr id="6" name="Afbeelding 5">
            <a:hlinkClick r:id="rId2"/>
            <a:extLst>
              <a:ext uri="{FF2B5EF4-FFF2-40B4-BE49-F238E27FC236}">
                <a16:creationId xmlns:a16="http://schemas.microsoft.com/office/drawing/2014/main" id="{EDD81DBD-6875-1F2A-585D-8C6EDDF5A20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07000" y="0"/>
            <a:ext cx="12606000" cy="6876000"/>
          </a:xfrm>
          <a:prstGeom prst="rect">
            <a:avLst/>
          </a:prstGeom>
        </p:spPr>
      </p:pic>
    </p:spTree>
    <p:extLst>
      <p:ext uri="{BB962C8B-B14F-4D97-AF65-F5344CB8AC3E}">
        <p14:creationId xmlns:p14="http://schemas.microsoft.com/office/powerpoint/2010/main" val="212208762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amenvatting">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6" name="Tekstvak 5"/>
          <p:cNvSpPr txBox="1">
            <a:spLocks/>
          </p:cNvSpPr>
          <p:nvPr userDrawn="1"/>
        </p:nvSpPr>
        <p:spPr>
          <a:xfrm>
            <a:off x="1051575" y="664010"/>
            <a:ext cx="6668701" cy="1107996"/>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66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Poppins ExtraBold" panose="00000900000000000000" pitchFamily="2" charset="0"/>
                <a:ea typeface="Roboto Bk" pitchFamily="2" charset="0"/>
                <a:cs typeface="Poppins ExtraBold" panose="00000900000000000000" pitchFamily="2" charset="0"/>
              </a:rPr>
              <a:t>Samenvatting</a:t>
            </a:r>
          </a:p>
        </p:txBody>
      </p:sp>
      <p:pic>
        <p:nvPicPr>
          <p:cNvPr id="12" name="Afbeelding 11">
            <a:extLst>
              <a:ext uri="{FF2B5EF4-FFF2-40B4-BE49-F238E27FC236}">
                <a16:creationId xmlns:a16="http://schemas.microsoft.com/office/drawing/2014/main" id="{1C50222C-C41E-A4FE-CB5B-CFB33A16CBC7}"/>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27912" y="315711"/>
            <a:ext cx="696599" cy="696599"/>
          </a:xfrm>
          <a:prstGeom prst="rect">
            <a:avLst/>
          </a:prstGeom>
        </p:spPr>
      </p:pic>
      <p:grpSp>
        <p:nvGrpSpPr>
          <p:cNvPr id="7" name="Groep 6">
            <a:extLst>
              <a:ext uri="{FF2B5EF4-FFF2-40B4-BE49-F238E27FC236}">
                <a16:creationId xmlns:a16="http://schemas.microsoft.com/office/drawing/2014/main" id="{9A5A2C88-97AB-271A-5299-229FD45EE132}"/>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EC2DD8DD-02DC-CD1F-1B65-743F6B84C6AB}"/>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1093CDA2-1846-71C5-C362-C0C8A5CD469B}"/>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A5EAFD56-2544-3100-2F9C-5F07AC3781B2}"/>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119A2065-57AC-94C5-0ADF-CACDB342133C}"/>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3" name="Tijdelijke aanduiding voor tekst 2">
            <a:extLst>
              <a:ext uri="{FF2B5EF4-FFF2-40B4-BE49-F238E27FC236}">
                <a16:creationId xmlns:a16="http://schemas.microsoft.com/office/drawing/2014/main" id="{C08DA9EF-4ACC-7ABE-D5E7-ED36A78296A6}"/>
              </a:ext>
            </a:extLst>
          </p:cNvPr>
          <p:cNvSpPr>
            <a:spLocks noGrp="1"/>
          </p:cNvSpPr>
          <p:nvPr>
            <p:ph type="body" sz="quarter" idx="12" hasCustomPrompt="1"/>
          </p:nvPr>
        </p:nvSpPr>
        <p:spPr>
          <a:xfrm>
            <a:off x="1054100" y="1997075"/>
            <a:ext cx="6697663" cy="4432300"/>
          </a:xfrm>
        </p:spPr>
        <p:txBody>
          <a:bodyPr/>
          <a:lstStyle>
            <a:lvl1pPr marL="342900" indent="-342900">
              <a:buFont typeface="Arial" panose="020B0604020202020204" pitchFamily="34" charset="0"/>
              <a:buChar char="•"/>
              <a:defRPr/>
            </a:lvl1pPr>
          </a:lstStyle>
          <a:p>
            <a:pPr lvl="0"/>
            <a:r>
              <a:rPr lang="nl-NL"/>
              <a:t>Noteer hier de belangrijkste zaken uit je presentatie. Wat moeten mensen zeker onthouden hebben?</a:t>
            </a:r>
          </a:p>
        </p:txBody>
      </p:sp>
    </p:spTree>
    <p:extLst>
      <p:ext uri="{BB962C8B-B14F-4D97-AF65-F5344CB8AC3E}">
        <p14:creationId xmlns:p14="http://schemas.microsoft.com/office/powerpoint/2010/main" val="1630145132"/>
      </p:ext>
    </p:extLst>
  </p:cSld>
  <p:clrMapOvr>
    <a:masterClrMapping/>
  </p:clrMapOvr>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Vragen?">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6" name="Tekstvak 5"/>
          <p:cNvSpPr txBox="1">
            <a:spLocks noGrp="1" noRot="1" noMove="1" noResize="1" noEditPoints="1" noAdjustHandles="1" noChangeArrowheads="1" noChangeShapeType="1"/>
          </p:cNvSpPr>
          <p:nvPr userDrawn="1"/>
        </p:nvSpPr>
        <p:spPr>
          <a:xfrm>
            <a:off x="4575032" y="1560218"/>
            <a:ext cx="6668701" cy="1446550"/>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88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Poppins ExtraBold" panose="00000900000000000000" pitchFamily="2" charset="0"/>
                <a:ea typeface="Roboto Bk" pitchFamily="2" charset="0"/>
                <a:cs typeface="Poppins ExtraBold" panose="00000900000000000000" pitchFamily="2" charset="0"/>
              </a:rPr>
              <a:t>Vragen?</a:t>
            </a:r>
          </a:p>
        </p:txBody>
      </p:sp>
      <p:sp>
        <p:nvSpPr>
          <p:cNvPr id="11" name="Tijdelijke aanduiding voor dianummer 7">
            <a:extLst>
              <a:ext uri="{FF2B5EF4-FFF2-40B4-BE49-F238E27FC236}">
                <a16:creationId xmlns:a16="http://schemas.microsoft.com/office/drawing/2014/main" id="{6B3E55A9-2940-47A4-ADF9-0116464940C3}"/>
              </a:ext>
            </a:extLst>
          </p:cNvPr>
          <p:cNvSpPr>
            <a:spLocks noGrp="1" noRot="1" noMove="1" noResize="1" noEditPoints="1" noAdjustHandles="1" noChangeArrowheads="1" noChangeShapeType="1"/>
          </p:cNvSpPr>
          <p:nvPr>
            <p:ph type="sldNum" sz="quarter" idx="11"/>
          </p:nvPr>
        </p:nvSpPr>
        <p:spPr>
          <a:xfrm>
            <a:off x="-1" y="6429400"/>
            <a:ext cx="476213" cy="428600"/>
          </a:xfrm>
          <a:prstGeom prst="rect">
            <a:avLst/>
          </a:prstGeom>
        </p:spPr>
        <p:txBody>
          <a:bodyPr/>
          <a:lstStyle>
            <a:lvl1pPr algn="ct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pic>
        <p:nvPicPr>
          <p:cNvPr id="12" name="Afbeelding 11">
            <a:extLst>
              <a:ext uri="{FF2B5EF4-FFF2-40B4-BE49-F238E27FC236}">
                <a16:creationId xmlns:a16="http://schemas.microsoft.com/office/drawing/2014/main" id="{B54E1859-2A52-5403-A5A1-74A65B7B546E}"/>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7" name="Groep 6">
            <a:extLst>
              <a:ext uri="{FF2B5EF4-FFF2-40B4-BE49-F238E27FC236}">
                <a16:creationId xmlns:a16="http://schemas.microsoft.com/office/drawing/2014/main" id="{1828F962-A048-5ED6-A1A0-CE76690355CC}"/>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39FE54AB-2750-8C50-38AB-981C98FADC48}"/>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38A7DBA2-0380-52CE-3AD4-44030771E58D}"/>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FD34AED4-1C17-FEDE-5F85-53ECEAF80CEC}"/>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BE859E70-5F65-862E-FF54-1A177F56DFDA}"/>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1399604333"/>
      </p:ext>
    </p:extLst>
  </p:cSld>
  <p:clrMapOvr>
    <a:masterClrMapping/>
  </p:clrMapOvr>
  <p:hf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edankt">
    <p:bg>
      <p:bgPr>
        <a:solidFill>
          <a:schemeClr val="bg1"/>
        </a:solidFill>
        <a:effectLst/>
      </p:bgPr>
    </p:bg>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0978837B-3033-EF90-424F-2C159C2B3313}"/>
              </a:ext>
            </a:extLst>
          </p:cNvPr>
          <p:cNvSpPr/>
          <p:nvPr userDrawn="1"/>
        </p:nvSpPr>
        <p:spPr>
          <a:xfrm>
            <a:off x="-7979" y="198658"/>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6" name="Tekstvak 5"/>
          <p:cNvSpPr txBox="1">
            <a:spLocks/>
          </p:cNvSpPr>
          <p:nvPr userDrawn="1"/>
        </p:nvSpPr>
        <p:spPr>
          <a:xfrm>
            <a:off x="2584956" y="2113592"/>
            <a:ext cx="6668701" cy="1862048"/>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11500" b="0" i="0" u="none" strike="noStrike" kern="0" cap="none" spc="0" normalizeH="0" baseline="0" noProof="0">
                <a:ln>
                  <a:noFill/>
                </a:ln>
                <a:solidFill>
                  <a:srgbClr val="AE2081"/>
                </a:solidFill>
                <a:effectLst>
                  <a:outerShdw blurRad="38100" dist="38100" dir="2700000" algn="tl">
                    <a:srgbClr val="000000">
                      <a:alpha val="43137"/>
                    </a:srgbClr>
                  </a:outerShdw>
                </a:effectLst>
                <a:uLnTx/>
                <a:uFillTx/>
                <a:latin typeface="Poppins ExtraBold" panose="00000900000000000000" pitchFamily="2" charset="0"/>
                <a:ea typeface="Roboto Bk" pitchFamily="2" charset="0"/>
                <a:cs typeface="Poppins ExtraBold" panose="00000900000000000000" pitchFamily="2" charset="0"/>
              </a:rPr>
              <a:t>Bedankt</a:t>
            </a:r>
          </a:p>
        </p:txBody>
      </p:sp>
      <p:grpSp>
        <p:nvGrpSpPr>
          <p:cNvPr id="8" name="Groep 7">
            <a:extLst>
              <a:ext uri="{FF2B5EF4-FFF2-40B4-BE49-F238E27FC236}">
                <a16:creationId xmlns:a16="http://schemas.microsoft.com/office/drawing/2014/main" id="{FC654D42-E949-8299-94B8-3627586EB913}"/>
              </a:ext>
            </a:extLst>
          </p:cNvPr>
          <p:cNvGrpSpPr>
            <a:grpSpLocks/>
          </p:cNvGrpSpPr>
          <p:nvPr userDrawn="1"/>
        </p:nvGrpSpPr>
        <p:grpSpPr>
          <a:xfrm>
            <a:off x="0" y="0"/>
            <a:ext cx="12192000" cy="180000"/>
            <a:chOff x="0" y="0"/>
            <a:chExt cx="12192000" cy="360000"/>
          </a:xfrm>
        </p:grpSpPr>
        <p:sp>
          <p:nvSpPr>
            <p:cNvPr id="10" name="Rechthoek 9">
              <a:extLst>
                <a:ext uri="{FF2B5EF4-FFF2-40B4-BE49-F238E27FC236}">
                  <a16:creationId xmlns:a16="http://schemas.microsoft.com/office/drawing/2014/main" id="{D20ECE30-0CC7-3883-37E9-A94F823C2605}"/>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9E16587E-6CC6-CF28-3CFF-71AF2982EBE1}"/>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7A262E9C-FC12-3D25-B3FE-8CC1037FBB53}"/>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5BFAF68-5372-46E1-FA49-6B8A763B70CE}"/>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pic>
        <p:nvPicPr>
          <p:cNvPr id="16" name="Afbeelding 15">
            <a:extLst>
              <a:ext uri="{FF2B5EF4-FFF2-40B4-BE49-F238E27FC236}">
                <a16:creationId xmlns:a16="http://schemas.microsoft.com/office/drawing/2014/main" id="{6C4619A5-276E-87C5-AD62-8A572F4A36B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073549" y="5143642"/>
            <a:ext cx="3662496" cy="1404888"/>
          </a:xfrm>
          <a:prstGeom prst="rect">
            <a:avLst/>
          </a:prstGeom>
        </p:spPr>
      </p:pic>
    </p:spTree>
    <p:extLst>
      <p:ext uri="{BB962C8B-B14F-4D97-AF65-F5344CB8AC3E}">
        <p14:creationId xmlns:p14="http://schemas.microsoft.com/office/powerpoint/2010/main" val="1014034936"/>
      </p:ext>
    </p:extLst>
  </p:cSld>
  <p:clrMapOvr>
    <a:masterClrMapping/>
  </p:clrMapOvr>
  <p:hf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ociale media">
    <p:bg>
      <p:bgPr>
        <a:solidFill>
          <a:schemeClr val="bg1"/>
        </a:solidFill>
        <a:effectLst/>
      </p:bgPr>
    </p:bg>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5B99E06C-4883-8B5F-2B17-90136EBE47C6}"/>
              </a:ext>
            </a:extLst>
          </p:cNvPr>
          <p:cNvSpPr/>
          <p:nvPr userDrawn="1"/>
        </p:nvSpPr>
        <p:spPr>
          <a:xfrm>
            <a:off x="-7979" y="198658"/>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23" name="Afbeelding 22" descr="Afbeelding met Graphics, Kleurrijkheid, cirkel, grafische vormgeving&#10;&#10;Automatisch gegenereerde beschrijving">
            <a:extLst>
              <a:ext uri="{FF2B5EF4-FFF2-40B4-BE49-F238E27FC236}">
                <a16:creationId xmlns:a16="http://schemas.microsoft.com/office/drawing/2014/main" id="{BF47E8E5-0F72-D6C4-091D-AA55DE42B8E5}"/>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30990" y="5079342"/>
            <a:ext cx="2474335" cy="1807683"/>
          </a:xfrm>
          <a:prstGeom prst="rect">
            <a:avLst/>
          </a:prstGeom>
        </p:spPr>
      </p:pic>
      <p:pic>
        <p:nvPicPr>
          <p:cNvPr id="6" name="Afbeelding 5">
            <a:hlinkClick r:id="rId3"/>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237254" y="4253955"/>
            <a:ext cx="627641" cy="627641"/>
          </a:xfrm>
          <a:prstGeom prst="rect">
            <a:avLst/>
          </a:prstGeom>
        </p:spPr>
      </p:pic>
      <p:sp>
        <p:nvSpPr>
          <p:cNvPr id="9" name="Rechthoek 8"/>
          <p:cNvSpPr>
            <a:spLocks/>
          </p:cNvSpPr>
          <p:nvPr userDrawn="1"/>
        </p:nvSpPr>
        <p:spPr>
          <a:xfrm>
            <a:off x="-16373" y="4998127"/>
            <a:ext cx="3203409" cy="338554"/>
          </a:xfrm>
          <a:prstGeom prst="rect">
            <a:avLst/>
          </a:prstGeom>
        </p:spPr>
        <p:txBody>
          <a:bodyPr wrap="square">
            <a:spAutoFit/>
          </a:bodyPr>
          <a:lstStyle/>
          <a:p>
            <a:pPr algn="ctr"/>
            <a:r>
              <a:rPr lang="nl-BE" sz="1600" u="none">
                <a:solidFill>
                  <a:schemeClr val="tx1"/>
                </a:solidFill>
                <a:latin typeface="Roboto" pitchFamily="2" charset="0"/>
                <a:ea typeface="Roboto" pitchFamily="2" charset="0"/>
                <a:cs typeface="Poppins" panose="00000500000000000000" pitchFamily="2" charset="0"/>
              </a:rPr>
              <a:t>/</a:t>
            </a:r>
            <a:r>
              <a:rPr lang="nl-BE" sz="1600" u="none" err="1">
                <a:solidFill>
                  <a:schemeClr val="tx1"/>
                </a:solidFill>
                <a:latin typeface="Roboto" pitchFamily="2" charset="0"/>
                <a:ea typeface="Roboto" pitchFamily="2" charset="0"/>
                <a:cs typeface="Poppins" panose="00000500000000000000" pitchFamily="2" charset="0"/>
              </a:rPr>
              <a:t>KatholiekOnderwijsVlaanderen</a:t>
            </a:r>
            <a:endParaRPr lang="nl-BE" sz="1600" u="none">
              <a:solidFill>
                <a:schemeClr val="tx1"/>
              </a:solidFill>
              <a:latin typeface="Roboto" pitchFamily="2" charset="0"/>
              <a:ea typeface="Roboto" pitchFamily="2" charset="0"/>
              <a:cs typeface="Poppins" panose="00000500000000000000" pitchFamily="2" charset="0"/>
            </a:endParaRPr>
          </a:p>
        </p:txBody>
      </p:sp>
      <p:pic>
        <p:nvPicPr>
          <p:cNvPr id="1030" name="Picture 6">
            <a:hlinkClick r:id="rId5"/>
            <a:extLst>
              <a:ext uri="{FF2B5EF4-FFF2-40B4-BE49-F238E27FC236}">
                <a16:creationId xmlns:a16="http://schemas.microsoft.com/office/drawing/2014/main" id="{1B79DBB6-784E-49D9-AD9F-EF7F84BE002D}"/>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t="-1329" b="-6926"/>
          <a:stretch/>
        </p:blipFill>
        <p:spPr bwMode="auto">
          <a:xfrm>
            <a:off x="10748028" y="4292143"/>
            <a:ext cx="746371" cy="807993"/>
          </a:xfrm>
          <a:prstGeom prst="rect">
            <a:avLst/>
          </a:prstGeom>
          <a:noFill/>
          <a:extLst>
            <a:ext uri="{909E8E84-426E-40DD-AFC4-6F175D3DCCD1}">
              <a14:hiddenFill xmlns:a14="http://schemas.microsoft.com/office/drawing/2010/main">
                <a:solidFill>
                  <a:srgbClr val="FFFFFF"/>
                </a:solidFill>
              </a14:hiddenFill>
            </a:ext>
          </a:extLst>
        </p:spPr>
      </p:pic>
      <p:sp>
        <p:nvSpPr>
          <p:cNvPr id="14" name="Rechthoek 13">
            <a:extLst>
              <a:ext uri="{FF2B5EF4-FFF2-40B4-BE49-F238E27FC236}">
                <a16:creationId xmlns:a16="http://schemas.microsoft.com/office/drawing/2014/main" id="{1A0B4A7D-943D-43C7-85BD-CFDC9B74A25B}"/>
              </a:ext>
            </a:extLst>
          </p:cNvPr>
          <p:cNvSpPr>
            <a:spLocks/>
          </p:cNvSpPr>
          <p:nvPr userDrawn="1"/>
        </p:nvSpPr>
        <p:spPr>
          <a:xfrm>
            <a:off x="10337539" y="5072521"/>
            <a:ext cx="1456661" cy="338554"/>
          </a:xfrm>
          <a:prstGeom prst="rect">
            <a:avLst/>
          </a:prstGeom>
        </p:spPr>
        <p:txBody>
          <a:bodyPr wrap="square">
            <a:spAutoFit/>
          </a:bodyPr>
          <a:lstStyle/>
          <a:p>
            <a:pPr algn="ctr"/>
            <a:r>
              <a:rPr lang="nl-BE" sz="1600">
                <a:solidFill>
                  <a:schemeClr val="tx1"/>
                </a:solidFill>
                <a:latin typeface="Roboto" pitchFamily="2" charset="0"/>
                <a:ea typeface="Roboto" pitchFamily="2" charset="0"/>
                <a:cs typeface="Poppins" panose="00000500000000000000" pitchFamily="2" charset="0"/>
              </a:rPr>
              <a:t>/kathondvla</a:t>
            </a:r>
            <a:endParaRPr lang="nl-BE" sz="1400">
              <a:solidFill>
                <a:schemeClr val="tx1"/>
              </a:solidFill>
              <a:latin typeface="Roboto" pitchFamily="2" charset="0"/>
              <a:ea typeface="Roboto" pitchFamily="2" charset="0"/>
              <a:cs typeface="Poppins" panose="00000500000000000000" pitchFamily="2" charset="0"/>
            </a:endParaRPr>
          </a:p>
        </p:txBody>
      </p:sp>
      <p:sp>
        <p:nvSpPr>
          <p:cNvPr id="11" name="Rechthoek 10">
            <a:extLst>
              <a:ext uri="{FF2B5EF4-FFF2-40B4-BE49-F238E27FC236}">
                <a16:creationId xmlns:a16="http://schemas.microsoft.com/office/drawing/2014/main" id="{8A6E0076-844B-4A37-9AEE-9DCE3488E361}"/>
              </a:ext>
            </a:extLst>
          </p:cNvPr>
          <p:cNvSpPr>
            <a:spLocks/>
          </p:cNvSpPr>
          <p:nvPr userDrawn="1"/>
        </p:nvSpPr>
        <p:spPr>
          <a:xfrm>
            <a:off x="3671080" y="5005338"/>
            <a:ext cx="6096002" cy="584775"/>
          </a:xfrm>
          <a:prstGeom prst="rect">
            <a:avLst/>
          </a:prstGeom>
        </p:spPr>
        <p:txBody>
          <a:bodyPr wrap="square">
            <a:spAutoFit/>
          </a:bodyPr>
          <a:lstStyle/>
          <a:p>
            <a:pPr algn="ctr"/>
            <a:r>
              <a:rPr lang="nl-BE" sz="1600" u="none" kern="1200">
                <a:solidFill>
                  <a:schemeClr val="tx1"/>
                </a:solidFill>
                <a:effectLst/>
                <a:latin typeface="Roboto" pitchFamily="2" charset="0"/>
                <a:ea typeface="Roboto" pitchFamily="2" charset="0"/>
                <a:cs typeface="Poppins" panose="00000500000000000000" pitchFamily="2" charset="0"/>
              </a:rPr>
              <a:t>/company/</a:t>
            </a:r>
            <a:br>
              <a:rPr lang="nl-BE" sz="1600" u="none" kern="1200">
                <a:solidFill>
                  <a:schemeClr val="tx1"/>
                </a:solidFill>
                <a:effectLst/>
                <a:latin typeface="Roboto" pitchFamily="2" charset="0"/>
                <a:ea typeface="Roboto" pitchFamily="2" charset="0"/>
                <a:cs typeface="Poppins" panose="00000500000000000000" pitchFamily="2" charset="0"/>
              </a:rPr>
            </a:br>
            <a:r>
              <a:rPr lang="nl-BE" sz="1600" u="none" kern="1200" err="1">
                <a:solidFill>
                  <a:schemeClr val="tx1"/>
                </a:solidFill>
                <a:effectLst/>
                <a:latin typeface="Roboto" pitchFamily="2" charset="0"/>
                <a:ea typeface="Roboto" pitchFamily="2" charset="0"/>
                <a:cs typeface="Poppins" panose="00000500000000000000" pitchFamily="2" charset="0"/>
              </a:rPr>
              <a:t>katholiekonderwijsvlaanderen</a:t>
            </a:r>
            <a:r>
              <a:rPr lang="nl-BE" sz="1600" u="none">
                <a:solidFill>
                  <a:schemeClr val="tx1"/>
                </a:solidFill>
                <a:latin typeface="Roboto" pitchFamily="2" charset="0"/>
                <a:ea typeface="Roboto" pitchFamily="2" charset="0"/>
                <a:cs typeface="Poppins" panose="00000500000000000000" pitchFamily="2" charset="0"/>
              </a:rPr>
              <a:t> </a:t>
            </a:r>
          </a:p>
        </p:txBody>
      </p:sp>
      <p:pic>
        <p:nvPicPr>
          <p:cNvPr id="1026" name="Picture 2">
            <a:hlinkClick r:id="rId7"/>
            <a:extLst>
              <a:ext uri="{FF2B5EF4-FFF2-40B4-BE49-F238E27FC236}">
                <a16:creationId xmlns:a16="http://schemas.microsoft.com/office/drawing/2014/main" id="{59E90341-9754-44A6-BBCB-9D966075B741}"/>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p:blipFill>
        <p:spPr bwMode="auto">
          <a:xfrm>
            <a:off x="6391803" y="4253955"/>
            <a:ext cx="670903" cy="670903"/>
          </a:xfrm>
          <a:prstGeom prst="rect">
            <a:avLst/>
          </a:prstGeom>
          <a:noFill/>
          <a:extLst>
            <a:ext uri="{909E8E84-426E-40DD-AFC4-6F175D3DCCD1}">
              <a14:hiddenFill xmlns:a14="http://schemas.microsoft.com/office/drawing/2010/main">
                <a:solidFill>
                  <a:srgbClr val="FFFFFF"/>
                </a:solidFill>
              </a14:hiddenFill>
            </a:ext>
          </a:extLst>
        </p:spPr>
      </p:pic>
      <p:sp>
        <p:nvSpPr>
          <p:cNvPr id="15" name="Rechthoek 14">
            <a:extLst>
              <a:ext uri="{FF2B5EF4-FFF2-40B4-BE49-F238E27FC236}">
                <a16:creationId xmlns:a16="http://schemas.microsoft.com/office/drawing/2014/main" id="{ACB0E945-1A3D-41B0-810B-F52973500D8D}"/>
              </a:ext>
            </a:extLst>
          </p:cNvPr>
          <p:cNvSpPr>
            <a:spLocks/>
          </p:cNvSpPr>
          <p:nvPr userDrawn="1"/>
        </p:nvSpPr>
        <p:spPr>
          <a:xfrm>
            <a:off x="1263776" y="5030385"/>
            <a:ext cx="5619788" cy="707886"/>
          </a:xfrm>
          <a:prstGeom prst="rect">
            <a:avLst/>
          </a:prstGeom>
        </p:spPr>
        <p:txBody>
          <a:bodyPr wrap="square">
            <a:spAutoFit/>
          </a:bodyPr>
          <a:lstStyle/>
          <a:p>
            <a:pPr algn="ctr"/>
            <a:r>
              <a:rPr lang="nl-BE" sz="1600">
                <a:solidFill>
                  <a:schemeClr val="tx1"/>
                </a:solidFill>
                <a:latin typeface="Roboto" pitchFamily="2" charset="0"/>
                <a:ea typeface="Roboto" pitchFamily="2" charset="0"/>
                <a:cs typeface="Poppins" panose="00000500000000000000" pitchFamily="2" charset="0"/>
              </a:rPr>
              <a:t>/KathOndVla</a:t>
            </a:r>
            <a:br>
              <a:rPr lang="nl-BE" sz="1600">
                <a:latin typeface="Roboto" pitchFamily="2" charset="0"/>
                <a:ea typeface="Roboto" pitchFamily="2" charset="0"/>
                <a:cs typeface="Poppins" panose="00000500000000000000" pitchFamily="2" charset="0"/>
              </a:rPr>
            </a:br>
            <a:endParaRPr lang="nl-BE" sz="800">
              <a:latin typeface="Roboto" pitchFamily="2" charset="0"/>
              <a:ea typeface="Roboto" pitchFamily="2" charset="0"/>
              <a:cs typeface="Poppins" panose="00000500000000000000" pitchFamily="2" charset="0"/>
            </a:endParaRPr>
          </a:p>
          <a:p>
            <a:pPr algn="ctr"/>
            <a:r>
              <a:rPr lang="nl-BE" sz="1600">
                <a:solidFill>
                  <a:schemeClr val="tx1"/>
                </a:solidFill>
                <a:latin typeface="Roboto" pitchFamily="2" charset="0"/>
                <a:ea typeface="Roboto" pitchFamily="2" charset="0"/>
                <a:cs typeface="Poppins" panose="00000500000000000000" pitchFamily="2" charset="0"/>
              </a:rPr>
              <a:t>/</a:t>
            </a:r>
            <a:r>
              <a:rPr lang="nl-BE" sz="1600" err="1">
                <a:solidFill>
                  <a:schemeClr val="tx1"/>
                </a:solidFill>
                <a:latin typeface="Roboto" pitchFamily="2" charset="0"/>
                <a:ea typeface="Roboto" pitchFamily="2" charset="0"/>
                <a:cs typeface="Poppins" panose="00000500000000000000" pitchFamily="2" charset="0"/>
              </a:rPr>
              <a:t>BoeveLieven</a:t>
            </a:r>
            <a:endParaRPr lang="nl-BE" sz="1600">
              <a:solidFill>
                <a:schemeClr val="tx1"/>
              </a:solidFill>
              <a:latin typeface="Roboto" pitchFamily="2" charset="0"/>
              <a:ea typeface="Roboto" pitchFamily="2" charset="0"/>
              <a:cs typeface="Poppins" panose="00000500000000000000" pitchFamily="2" charset="0"/>
            </a:endParaRPr>
          </a:p>
        </p:txBody>
      </p:sp>
      <p:pic>
        <p:nvPicPr>
          <p:cNvPr id="17" name="Picture 2">
            <a:hlinkClick r:id="rId9"/>
            <a:extLst>
              <a:ext uri="{FF2B5EF4-FFF2-40B4-BE49-F238E27FC236}">
                <a16:creationId xmlns:a16="http://schemas.microsoft.com/office/drawing/2014/main" id="{0C1FA4A8-24AF-C937-3FB4-B1B1AC1F60B7}"/>
              </a:ext>
            </a:extLst>
          </p:cNvPr>
          <p:cNvPicPr>
            <a:picLocks noChangeAspect="1"/>
          </p:cNvPicPr>
          <p:nvPr userDrawn="1"/>
        </p:nvPicPr>
        <p:blipFill rotWithShape="1">
          <a:blip r:embed="rId10" cstate="print">
            <a:extLst>
              <a:ext uri="{28A0092B-C50C-407E-A947-70E740481C1C}">
                <a14:useLocalDpi xmlns:a14="http://schemas.microsoft.com/office/drawing/2010/main" val="0"/>
              </a:ext>
            </a:extLst>
          </a:blip>
          <a:srcRect/>
          <a:stretch/>
        </p:blipFill>
        <p:spPr bwMode="auto">
          <a:xfrm>
            <a:off x="3666406" y="4253955"/>
            <a:ext cx="972434" cy="840982"/>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22" name="Tekstvak 21">
            <a:extLst>
              <a:ext uri="{FF2B5EF4-FFF2-40B4-BE49-F238E27FC236}">
                <a16:creationId xmlns:a16="http://schemas.microsoft.com/office/drawing/2014/main" id="{A13FE2EA-66DA-46BA-2CEF-DFD997901751}"/>
              </a:ext>
            </a:extLst>
          </p:cNvPr>
          <p:cNvSpPr txBox="1">
            <a:spLocks/>
          </p:cNvSpPr>
          <p:nvPr userDrawn="1"/>
        </p:nvSpPr>
        <p:spPr>
          <a:xfrm>
            <a:off x="507058" y="1018325"/>
            <a:ext cx="11174682" cy="830997"/>
          </a:xfrm>
          <a:prstGeom prst="rect">
            <a:avLst/>
          </a:prstGeom>
          <a:noFill/>
        </p:spPr>
        <p:txBody>
          <a:bodyPr wrap="square" rtlCol="0">
            <a:spAutoFit/>
          </a:bodyPr>
          <a:lstStyle/>
          <a:p>
            <a:pPr algn="ctr"/>
            <a:r>
              <a:rPr lang="nl-NL" sz="4800" cap="none" baseline="0">
                <a:latin typeface="Poppins ExtraBold" panose="00000900000000000000" pitchFamily="2" charset="0"/>
                <a:ea typeface="Roboto Bk" pitchFamily="2" charset="0"/>
                <a:cs typeface="Poppins ExtraBold" panose="00000900000000000000" pitchFamily="2" charset="0"/>
              </a:rPr>
              <a:t>Ontdek onze </a:t>
            </a:r>
            <a:r>
              <a:rPr lang="nl-NL" sz="4800" cap="none" baseline="0">
                <a:solidFill>
                  <a:srgbClr val="B22A89"/>
                </a:solidFill>
                <a:latin typeface="Poppins ExtraBold" panose="00000900000000000000" pitchFamily="2" charset="0"/>
                <a:ea typeface="Roboto Bk" pitchFamily="2" charset="0"/>
                <a:cs typeface="Poppins ExtraBold" panose="00000900000000000000" pitchFamily="2" charset="0"/>
              </a:rPr>
              <a:t>digitale</a:t>
            </a:r>
            <a:r>
              <a:rPr lang="nl-NL" sz="4800" cap="none" baseline="0">
                <a:latin typeface="Poppins ExtraBold" panose="00000900000000000000" pitchFamily="2" charset="0"/>
                <a:ea typeface="Roboto Bk" pitchFamily="2" charset="0"/>
                <a:cs typeface="Poppins ExtraBold" panose="00000900000000000000" pitchFamily="2" charset="0"/>
              </a:rPr>
              <a:t> kanalen</a:t>
            </a:r>
            <a:endParaRPr lang="nl-BE" sz="4800" cap="none" baseline="0">
              <a:latin typeface="Poppins ExtraBold" panose="00000900000000000000" pitchFamily="2" charset="0"/>
              <a:ea typeface="Roboto Bk" pitchFamily="2" charset="0"/>
              <a:cs typeface="Poppins ExtraBold" panose="00000900000000000000" pitchFamily="2" charset="0"/>
            </a:endParaRPr>
          </a:p>
        </p:txBody>
      </p:sp>
      <p:pic>
        <p:nvPicPr>
          <p:cNvPr id="3" name="Afbeelding 2">
            <a:hlinkClick r:id="rId11"/>
            <a:extLst>
              <a:ext uri="{FF2B5EF4-FFF2-40B4-BE49-F238E27FC236}">
                <a16:creationId xmlns:a16="http://schemas.microsoft.com/office/drawing/2014/main" id="{CB61BF02-74F2-823C-AFCD-215A5881FA02}"/>
              </a:ext>
            </a:extLst>
          </p:cNvPr>
          <p:cNvPicPr>
            <a:picLocks noChangeAspect="1"/>
          </p:cNvPicPr>
          <p:nvPr userDrawn="1"/>
        </p:nvPicPr>
        <p:blipFill>
          <a:blip r:embed="rId12" cstate="print">
            <a:extLst>
              <a:ext uri="{28A0092B-C50C-407E-A947-70E740481C1C}">
                <a14:useLocalDpi xmlns:a14="http://schemas.microsoft.com/office/drawing/2010/main" val="0"/>
              </a:ext>
            </a:extLst>
          </a:blip>
          <a:srcRect/>
          <a:stretch/>
        </p:blipFill>
        <p:spPr>
          <a:xfrm>
            <a:off x="2982241" y="2703917"/>
            <a:ext cx="737281" cy="720000"/>
          </a:xfrm>
          <a:prstGeom prst="rect">
            <a:avLst/>
          </a:prstGeom>
        </p:spPr>
      </p:pic>
      <p:sp>
        <p:nvSpPr>
          <p:cNvPr id="4" name="Rechthoek 3">
            <a:extLst>
              <a:ext uri="{FF2B5EF4-FFF2-40B4-BE49-F238E27FC236}">
                <a16:creationId xmlns:a16="http://schemas.microsoft.com/office/drawing/2014/main" id="{F0AC7912-5B4F-CEBB-854D-FAA8F18FF560}"/>
              </a:ext>
            </a:extLst>
          </p:cNvPr>
          <p:cNvSpPr>
            <a:spLocks/>
          </p:cNvSpPr>
          <p:nvPr userDrawn="1"/>
        </p:nvSpPr>
        <p:spPr>
          <a:xfrm>
            <a:off x="486168" y="3473062"/>
            <a:ext cx="5619789" cy="584775"/>
          </a:xfrm>
          <a:prstGeom prst="rect">
            <a:avLst/>
          </a:prstGeom>
        </p:spPr>
        <p:txBody>
          <a:bodyPr wrap="square">
            <a:spAutoFit/>
          </a:bodyPr>
          <a:lstStyle/>
          <a:p>
            <a:pPr algn="ctr"/>
            <a:r>
              <a:rPr lang="nl-BE" sz="1600" u="none" baseline="0">
                <a:solidFill>
                  <a:schemeClr val="tx1"/>
                </a:solidFill>
                <a:latin typeface="Roboto" pitchFamily="2" charset="0"/>
                <a:ea typeface="Roboto" pitchFamily="2" charset="0"/>
                <a:cs typeface="Times New Roman" panose="02020603050405020304" pitchFamily="18" charset="0"/>
              </a:rPr>
              <a:t>voor het brede publiek</a:t>
            </a:r>
          </a:p>
          <a:p>
            <a:pPr algn="ctr"/>
            <a:r>
              <a:rPr lang="nl-BE" sz="1600" u="none" baseline="0">
                <a:solidFill>
                  <a:schemeClr val="tx1"/>
                </a:solidFill>
                <a:latin typeface="Roboto" pitchFamily="2" charset="0"/>
                <a:ea typeface="Roboto" pitchFamily="2" charset="0"/>
                <a:cs typeface="Times New Roman" panose="02020603050405020304" pitchFamily="18" charset="0"/>
              </a:rPr>
              <a:t>www.katholiekonderwijs.vlaanderen</a:t>
            </a:r>
            <a:endParaRPr lang="nl-BE" sz="1600" u="none" baseline="0">
              <a:solidFill>
                <a:schemeClr val="tx1"/>
              </a:solidFill>
              <a:latin typeface="Roboto" pitchFamily="2" charset="0"/>
              <a:ea typeface="Roboto" pitchFamily="2" charset="0"/>
            </a:endParaRPr>
          </a:p>
        </p:txBody>
      </p:sp>
      <p:sp>
        <p:nvSpPr>
          <p:cNvPr id="5" name="Rechthoek 4">
            <a:extLst>
              <a:ext uri="{FF2B5EF4-FFF2-40B4-BE49-F238E27FC236}">
                <a16:creationId xmlns:a16="http://schemas.microsoft.com/office/drawing/2014/main" id="{3F40ECF3-62D5-3981-C6D8-73ACFDB80F7F}"/>
              </a:ext>
            </a:extLst>
          </p:cNvPr>
          <p:cNvSpPr>
            <a:spLocks/>
          </p:cNvSpPr>
          <p:nvPr userDrawn="1"/>
        </p:nvSpPr>
        <p:spPr>
          <a:xfrm>
            <a:off x="6391803" y="3473062"/>
            <a:ext cx="6096002" cy="584775"/>
          </a:xfrm>
          <a:prstGeom prst="rect">
            <a:avLst/>
          </a:prstGeom>
        </p:spPr>
        <p:txBody>
          <a:bodyPr wrap="square">
            <a:spAutoFit/>
          </a:bodyPr>
          <a:lstStyle/>
          <a:p>
            <a:pPr algn="ctr"/>
            <a:r>
              <a:rPr lang="nl-BE" sz="1600" u="none" kern="1200">
                <a:solidFill>
                  <a:schemeClr val="tx1"/>
                </a:solidFill>
                <a:effectLst/>
                <a:latin typeface="Roboto" pitchFamily="2" charset="0"/>
                <a:ea typeface="Roboto" pitchFamily="2" charset="0"/>
                <a:cs typeface="Poppins" panose="00000500000000000000" pitchFamily="2" charset="0"/>
              </a:rPr>
              <a:t>voor de professional</a:t>
            </a:r>
          </a:p>
          <a:p>
            <a:pPr algn="ctr"/>
            <a:r>
              <a:rPr lang="nl-BE" sz="1600" u="none" kern="1200" err="1">
                <a:solidFill>
                  <a:schemeClr val="tx1"/>
                </a:solidFill>
                <a:effectLst/>
                <a:latin typeface="Roboto" pitchFamily="2" charset="0"/>
                <a:ea typeface="Roboto" pitchFamily="2" charset="0"/>
                <a:cs typeface="Poppins" panose="00000500000000000000" pitchFamily="2" charset="0"/>
              </a:rPr>
              <a:t>pro.katholiekonderwijs.vlaanderen</a:t>
            </a:r>
            <a:endParaRPr lang="nl-BE" sz="1600" u="none">
              <a:solidFill>
                <a:schemeClr val="tx1"/>
              </a:solidFill>
              <a:latin typeface="Roboto" pitchFamily="2" charset="0"/>
              <a:ea typeface="Roboto" pitchFamily="2" charset="0"/>
              <a:cs typeface="Poppins" panose="00000500000000000000" pitchFamily="2" charset="0"/>
            </a:endParaRPr>
          </a:p>
        </p:txBody>
      </p:sp>
      <p:pic>
        <p:nvPicPr>
          <p:cNvPr id="18" name="Picture 2">
            <a:hlinkClick r:id="rId13"/>
            <a:extLst>
              <a:ext uri="{FF2B5EF4-FFF2-40B4-BE49-F238E27FC236}">
                <a16:creationId xmlns:a16="http://schemas.microsoft.com/office/drawing/2014/main" id="{E9AC2120-083A-33BB-F3E1-A3A07B9A6E46}"/>
              </a:ext>
            </a:extLst>
          </p:cNvPr>
          <p:cNvPicPr>
            <a:picLocks noChangeAspect="1"/>
          </p:cNvPicPr>
          <p:nvPr userDrawn="1"/>
        </p:nvPicPr>
        <p:blipFill>
          <a:blip r:embed="rId14" cstate="print">
            <a:extLst>
              <a:ext uri="{28A0092B-C50C-407E-A947-70E740481C1C}">
                <a14:useLocalDpi xmlns:a14="http://schemas.microsoft.com/office/drawing/2010/main" val="0"/>
              </a:ext>
            </a:extLst>
          </a:blip>
          <a:srcRect/>
          <a:stretch/>
        </p:blipFill>
        <p:spPr bwMode="auto">
          <a:xfrm>
            <a:off x="8806744" y="2703917"/>
            <a:ext cx="737281" cy="7200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a:hlinkClick r:id="rId15"/>
            <a:extLst>
              <a:ext uri="{FF2B5EF4-FFF2-40B4-BE49-F238E27FC236}">
                <a16:creationId xmlns:a16="http://schemas.microsoft.com/office/drawing/2014/main" id="{D2870F98-FA15-11AF-1B90-B5512A3B1C01}"/>
              </a:ext>
            </a:extLst>
          </p:cNvPr>
          <p:cNvPicPr>
            <a:picLocks noChangeAspect="1"/>
          </p:cNvPicPr>
          <p:nvPr userDrawn="1"/>
        </p:nvPicPr>
        <p:blipFill rotWithShape="1">
          <a:blip r:embed="rId16" cstate="print">
            <a:extLst>
              <a:ext uri="{28A0092B-C50C-407E-A947-70E740481C1C}">
                <a14:useLocalDpi xmlns:a14="http://schemas.microsoft.com/office/drawing/2010/main" val="0"/>
              </a:ext>
            </a:extLst>
          </a:blip>
          <a:srcRect l="-3530" t="-6869" r="-9756" b="-15796"/>
          <a:stretch/>
        </p:blipFill>
        <p:spPr bwMode="auto">
          <a:xfrm>
            <a:off x="8745102" y="4069331"/>
            <a:ext cx="1254794" cy="1278735"/>
          </a:xfrm>
          <a:prstGeom prst="rect">
            <a:avLst/>
          </a:prstGeom>
          <a:noFill/>
          <a:extLst>
            <a:ext uri="{909E8E84-426E-40DD-AFC4-6F175D3DCCD1}">
              <a14:hiddenFill xmlns:a14="http://schemas.microsoft.com/office/drawing/2010/main">
                <a:solidFill>
                  <a:srgbClr val="FFFFFF"/>
                </a:solidFill>
              </a14:hiddenFill>
            </a:ext>
          </a:extLst>
        </p:spPr>
      </p:pic>
      <p:sp>
        <p:nvSpPr>
          <p:cNvPr id="20" name="Rechthoek 19">
            <a:extLst>
              <a:ext uri="{FF2B5EF4-FFF2-40B4-BE49-F238E27FC236}">
                <a16:creationId xmlns:a16="http://schemas.microsoft.com/office/drawing/2014/main" id="{E920A4AD-3557-663B-9360-DDB87D679421}"/>
              </a:ext>
            </a:extLst>
          </p:cNvPr>
          <p:cNvSpPr>
            <a:spLocks/>
          </p:cNvSpPr>
          <p:nvPr userDrawn="1"/>
        </p:nvSpPr>
        <p:spPr>
          <a:xfrm>
            <a:off x="8406880" y="5030385"/>
            <a:ext cx="1825829" cy="338554"/>
          </a:xfrm>
          <a:prstGeom prst="rect">
            <a:avLst/>
          </a:prstGeom>
        </p:spPr>
        <p:txBody>
          <a:bodyPr wrap="square">
            <a:spAutoFit/>
          </a:bodyPr>
          <a:lstStyle/>
          <a:p>
            <a:pPr algn="ctr"/>
            <a:r>
              <a:rPr lang="nl-BE" sz="1600">
                <a:solidFill>
                  <a:schemeClr val="tx1"/>
                </a:solidFill>
                <a:latin typeface="Roboto" pitchFamily="2" charset="0"/>
                <a:ea typeface="Roboto" pitchFamily="2" charset="0"/>
                <a:cs typeface="Poppins" panose="00000500000000000000" pitchFamily="2" charset="0"/>
              </a:rPr>
              <a:t>/@kathondvla</a:t>
            </a:r>
            <a:endParaRPr lang="nl-BE" sz="1400">
              <a:solidFill>
                <a:schemeClr val="tx1"/>
              </a:solidFill>
              <a:latin typeface="Roboto" pitchFamily="2" charset="0"/>
              <a:ea typeface="Roboto" pitchFamily="2" charset="0"/>
              <a:cs typeface="Poppins" panose="00000500000000000000" pitchFamily="2" charset="0"/>
            </a:endParaRPr>
          </a:p>
        </p:txBody>
      </p:sp>
      <p:grpSp>
        <p:nvGrpSpPr>
          <p:cNvPr id="16" name="Groep 15">
            <a:extLst>
              <a:ext uri="{FF2B5EF4-FFF2-40B4-BE49-F238E27FC236}">
                <a16:creationId xmlns:a16="http://schemas.microsoft.com/office/drawing/2014/main" id="{9BE6699C-BE10-1E09-AC19-0C83C8CC070D}"/>
              </a:ext>
            </a:extLst>
          </p:cNvPr>
          <p:cNvGrpSpPr>
            <a:grpSpLocks/>
          </p:cNvGrpSpPr>
          <p:nvPr userDrawn="1"/>
        </p:nvGrpSpPr>
        <p:grpSpPr>
          <a:xfrm>
            <a:off x="0" y="0"/>
            <a:ext cx="12192000" cy="180000"/>
            <a:chOff x="0" y="0"/>
            <a:chExt cx="12192000" cy="360000"/>
          </a:xfrm>
        </p:grpSpPr>
        <p:sp>
          <p:nvSpPr>
            <p:cNvPr id="21" name="Rechthoek 20">
              <a:extLst>
                <a:ext uri="{FF2B5EF4-FFF2-40B4-BE49-F238E27FC236}">
                  <a16:creationId xmlns:a16="http://schemas.microsoft.com/office/drawing/2014/main" id="{C9A2AF9C-AE9D-578D-BE9F-C7247ECEA4B3}"/>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5" name="Rechthoek 24">
              <a:extLst>
                <a:ext uri="{FF2B5EF4-FFF2-40B4-BE49-F238E27FC236}">
                  <a16:creationId xmlns:a16="http://schemas.microsoft.com/office/drawing/2014/main" id="{5A706866-9203-A0AE-125D-E9F024BB2736}"/>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6" name="Rechthoek 25">
              <a:extLst>
                <a:ext uri="{FF2B5EF4-FFF2-40B4-BE49-F238E27FC236}">
                  <a16:creationId xmlns:a16="http://schemas.microsoft.com/office/drawing/2014/main" id="{1E20765F-85DA-8F98-775D-C4CB6EB17BCC}"/>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7" name="Rechthoek 26">
              <a:extLst>
                <a:ext uri="{FF2B5EF4-FFF2-40B4-BE49-F238E27FC236}">
                  <a16:creationId xmlns:a16="http://schemas.microsoft.com/office/drawing/2014/main" id="{CFCBAFD9-39D7-400C-49CE-7B886D87F854}"/>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1730899011"/>
      </p:ext>
    </p:extLst>
  </p:cSld>
  <p:clrMapOvr>
    <a:masterClrMapping/>
  </p:clrMapOvr>
  <p:hf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Andere professionaliseringen promoten">
    <p:bg>
      <p:bgPr>
        <a:solidFill>
          <a:schemeClr val="bg1"/>
        </a:solidFill>
        <a:effectLst/>
      </p:bgPr>
    </p:bg>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5B99E06C-4883-8B5F-2B17-90136EBE47C6}"/>
              </a:ext>
            </a:extLst>
          </p:cNvPr>
          <p:cNvSpPr/>
          <p:nvPr userDrawn="1"/>
        </p:nvSpPr>
        <p:spPr>
          <a:xfrm>
            <a:off x="-7979" y="198658"/>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23" name="Afbeelding 22" descr="Afbeelding met Graphics, Kleurrijkheid, cirkel, grafische vormgeving&#10;&#10;Automatisch gegenereerde beschrijving">
            <a:extLst>
              <a:ext uri="{FF2B5EF4-FFF2-40B4-BE49-F238E27FC236}">
                <a16:creationId xmlns:a16="http://schemas.microsoft.com/office/drawing/2014/main" id="{BF47E8E5-0F72-D6C4-091D-AA55DE42B8E5}"/>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30990" y="5079342"/>
            <a:ext cx="2474335" cy="1807683"/>
          </a:xfrm>
          <a:prstGeom prst="rect">
            <a:avLst/>
          </a:prstGeom>
        </p:spPr>
      </p:pic>
      <p:sp>
        <p:nvSpPr>
          <p:cNvPr id="22" name="Tekstvak 21">
            <a:extLst>
              <a:ext uri="{FF2B5EF4-FFF2-40B4-BE49-F238E27FC236}">
                <a16:creationId xmlns:a16="http://schemas.microsoft.com/office/drawing/2014/main" id="{A13FE2EA-66DA-46BA-2CEF-DFD997901751}"/>
              </a:ext>
            </a:extLst>
          </p:cNvPr>
          <p:cNvSpPr txBox="1">
            <a:spLocks/>
          </p:cNvSpPr>
          <p:nvPr userDrawn="1"/>
        </p:nvSpPr>
        <p:spPr>
          <a:xfrm>
            <a:off x="486168" y="754330"/>
            <a:ext cx="11174682" cy="830997"/>
          </a:xfrm>
          <a:prstGeom prst="rect">
            <a:avLst/>
          </a:prstGeom>
          <a:noFill/>
        </p:spPr>
        <p:txBody>
          <a:bodyPr wrap="square" rtlCol="0">
            <a:spAutoFit/>
          </a:bodyPr>
          <a:lstStyle/>
          <a:p>
            <a:pPr algn="l"/>
            <a:r>
              <a:rPr lang="nl-NL" sz="4800" cap="none" baseline="0">
                <a:latin typeface="Poppins ExtraBold" panose="00000900000000000000" pitchFamily="2" charset="0"/>
                <a:ea typeface="Roboto Bk" pitchFamily="2" charset="0"/>
                <a:cs typeface="Poppins ExtraBold" panose="00000900000000000000" pitchFamily="2" charset="0"/>
              </a:rPr>
              <a:t>Ook </a:t>
            </a:r>
            <a:r>
              <a:rPr lang="nl-NL" sz="4800" cap="none" baseline="0">
                <a:solidFill>
                  <a:srgbClr val="B22A89"/>
                </a:solidFill>
                <a:latin typeface="Poppins ExtraBold" panose="00000900000000000000" pitchFamily="2" charset="0"/>
                <a:ea typeface="Roboto Bk" pitchFamily="2" charset="0"/>
                <a:cs typeface="Poppins ExtraBold" panose="00000900000000000000" pitchFamily="2" charset="0"/>
              </a:rPr>
              <a:t>interessant</a:t>
            </a:r>
            <a:r>
              <a:rPr lang="nl-NL" sz="4800" cap="none" baseline="0">
                <a:latin typeface="Poppins ExtraBold" panose="00000900000000000000" pitchFamily="2" charset="0"/>
                <a:ea typeface="Roboto Bk" pitchFamily="2" charset="0"/>
                <a:cs typeface="Poppins ExtraBold" panose="00000900000000000000" pitchFamily="2" charset="0"/>
              </a:rPr>
              <a:t> voor jou</a:t>
            </a:r>
            <a:endParaRPr lang="nl-BE" sz="4800" cap="none" baseline="0">
              <a:latin typeface="Poppins ExtraBold" panose="00000900000000000000" pitchFamily="2" charset="0"/>
              <a:ea typeface="Roboto Bk" pitchFamily="2" charset="0"/>
              <a:cs typeface="Poppins ExtraBold" panose="00000900000000000000" pitchFamily="2" charset="0"/>
            </a:endParaRPr>
          </a:p>
        </p:txBody>
      </p:sp>
      <p:sp>
        <p:nvSpPr>
          <p:cNvPr id="4" name="Rechthoek 3">
            <a:extLst>
              <a:ext uri="{FF2B5EF4-FFF2-40B4-BE49-F238E27FC236}">
                <a16:creationId xmlns:a16="http://schemas.microsoft.com/office/drawing/2014/main" id="{F0AC7912-5B4F-CEBB-854D-FAA8F18FF560}"/>
              </a:ext>
            </a:extLst>
          </p:cNvPr>
          <p:cNvSpPr>
            <a:spLocks/>
          </p:cNvSpPr>
          <p:nvPr userDrawn="1"/>
        </p:nvSpPr>
        <p:spPr>
          <a:xfrm>
            <a:off x="2258407" y="5814999"/>
            <a:ext cx="7243812" cy="461665"/>
          </a:xfrm>
          <a:prstGeom prst="rect">
            <a:avLst/>
          </a:prstGeom>
        </p:spPr>
        <p:txBody>
          <a:bodyPr wrap="square">
            <a:spAutoFit/>
          </a:bodyPr>
          <a:lstStyle/>
          <a:p>
            <a:pPr algn="l"/>
            <a:r>
              <a:rPr lang="nl-BE" sz="2400" u="none" baseline="0">
                <a:solidFill>
                  <a:schemeClr val="tx1"/>
                </a:solidFill>
                <a:latin typeface="Roboto" pitchFamily="2" charset="0"/>
                <a:ea typeface="Roboto" pitchFamily="2" charset="0"/>
                <a:cs typeface="Times New Roman" panose="02020603050405020304" pitchFamily="18" charset="0"/>
              </a:rPr>
              <a:t>Bekijk ons volledig </a:t>
            </a:r>
            <a:r>
              <a:rPr lang="nl-BE" sz="2400" u="none" baseline="0">
                <a:solidFill>
                  <a:schemeClr val="tx1"/>
                </a:solidFill>
                <a:latin typeface="Roboto" pitchFamily="2" charset="0"/>
                <a:ea typeface="Roboto" pitchFamily="2" charset="0"/>
                <a:cs typeface="Times New Roman" panose="02020603050405020304" pitchFamily="18" charset="0"/>
                <a:hlinkClick r:id="rId3"/>
              </a:rPr>
              <a:t>professionaliseringsaanbod</a:t>
            </a:r>
            <a:endParaRPr lang="nl-BE" sz="2400" u="none" baseline="0">
              <a:solidFill>
                <a:schemeClr val="tx1"/>
              </a:solidFill>
              <a:latin typeface="Roboto" pitchFamily="2" charset="0"/>
              <a:ea typeface="Roboto" pitchFamily="2" charset="0"/>
            </a:endParaRPr>
          </a:p>
        </p:txBody>
      </p:sp>
      <p:grpSp>
        <p:nvGrpSpPr>
          <p:cNvPr id="16" name="Groep 15">
            <a:extLst>
              <a:ext uri="{FF2B5EF4-FFF2-40B4-BE49-F238E27FC236}">
                <a16:creationId xmlns:a16="http://schemas.microsoft.com/office/drawing/2014/main" id="{9BE6699C-BE10-1E09-AC19-0C83C8CC070D}"/>
              </a:ext>
            </a:extLst>
          </p:cNvPr>
          <p:cNvGrpSpPr>
            <a:grpSpLocks/>
          </p:cNvGrpSpPr>
          <p:nvPr userDrawn="1"/>
        </p:nvGrpSpPr>
        <p:grpSpPr>
          <a:xfrm>
            <a:off x="0" y="0"/>
            <a:ext cx="12192000" cy="180000"/>
            <a:chOff x="0" y="0"/>
            <a:chExt cx="12192000" cy="360000"/>
          </a:xfrm>
        </p:grpSpPr>
        <p:sp>
          <p:nvSpPr>
            <p:cNvPr id="21" name="Rechthoek 20">
              <a:extLst>
                <a:ext uri="{FF2B5EF4-FFF2-40B4-BE49-F238E27FC236}">
                  <a16:creationId xmlns:a16="http://schemas.microsoft.com/office/drawing/2014/main" id="{C9A2AF9C-AE9D-578D-BE9F-C7247ECEA4B3}"/>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5" name="Rechthoek 24">
              <a:extLst>
                <a:ext uri="{FF2B5EF4-FFF2-40B4-BE49-F238E27FC236}">
                  <a16:creationId xmlns:a16="http://schemas.microsoft.com/office/drawing/2014/main" id="{5A706866-9203-A0AE-125D-E9F024BB2736}"/>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6" name="Rechthoek 25">
              <a:extLst>
                <a:ext uri="{FF2B5EF4-FFF2-40B4-BE49-F238E27FC236}">
                  <a16:creationId xmlns:a16="http://schemas.microsoft.com/office/drawing/2014/main" id="{1E20765F-85DA-8F98-775D-C4CB6EB17BCC}"/>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7" name="Rechthoek 26">
              <a:extLst>
                <a:ext uri="{FF2B5EF4-FFF2-40B4-BE49-F238E27FC236}">
                  <a16:creationId xmlns:a16="http://schemas.microsoft.com/office/drawing/2014/main" id="{CFCBAFD9-39D7-400C-49CE-7B886D87F854}"/>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8" name="Tijdelijke aanduiding voor tekst 7">
            <a:extLst>
              <a:ext uri="{FF2B5EF4-FFF2-40B4-BE49-F238E27FC236}">
                <a16:creationId xmlns:a16="http://schemas.microsoft.com/office/drawing/2014/main" id="{B473C13B-97FE-6CCE-F782-0295927D2B36}"/>
              </a:ext>
            </a:extLst>
          </p:cNvPr>
          <p:cNvSpPr>
            <a:spLocks noGrp="1"/>
          </p:cNvSpPr>
          <p:nvPr>
            <p:ph type="body" sz="quarter" idx="10" hasCustomPrompt="1"/>
          </p:nvPr>
        </p:nvSpPr>
        <p:spPr>
          <a:xfrm>
            <a:off x="2375555" y="1677971"/>
            <a:ext cx="7749520" cy="4006867"/>
          </a:xfrm>
        </p:spPr>
        <p:txBody>
          <a:bodyPr/>
          <a:lstStyle/>
          <a:p>
            <a:pPr lvl="0"/>
            <a:r>
              <a:rPr lang="nl-NL" b="0" i="0">
                <a:solidFill>
                  <a:srgbClr val="242424"/>
                </a:solidFill>
                <a:effectLst/>
                <a:latin typeface="Calibri" panose="020F0502020204030204" pitchFamily="34" charset="0"/>
              </a:rPr>
              <a:t>Noteer hier </a:t>
            </a:r>
            <a:r>
              <a:rPr lang="nl-NL" b="0" i="0" err="1">
                <a:solidFill>
                  <a:srgbClr val="242424"/>
                </a:solidFill>
                <a:effectLst/>
                <a:latin typeface="Calibri" panose="020F0502020204030204" pitchFamily="34" charset="0"/>
              </a:rPr>
              <a:t>profesionaliseringen</a:t>
            </a:r>
            <a:r>
              <a:rPr lang="nl-NL" b="0" i="0">
                <a:solidFill>
                  <a:srgbClr val="242424"/>
                </a:solidFill>
                <a:effectLst/>
                <a:latin typeface="Calibri" panose="020F0502020204030204" pitchFamily="34" charset="0"/>
              </a:rPr>
              <a:t>, nascholingen, lerende netwerken … die ook interessant zijn voor je doelgroep/aanwezigen.</a:t>
            </a:r>
            <a:endParaRPr lang="nl-BE"/>
          </a:p>
        </p:txBody>
      </p:sp>
    </p:spTree>
    <p:extLst>
      <p:ext uri="{BB962C8B-B14F-4D97-AF65-F5344CB8AC3E}">
        <p14:creationId xmlns:p14="http://schemas.microsoft.com/office/powerpoint/2010/main" val="150354191"/>
      </p:ext>
    </p:extLst>
  </p:cSld>
  <p:clrMapOvr>
    <a:masterClrMapping/>
  </p:clrMapOvr>
  <p:hf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Iconen, nummering, logo’s">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p:nvPr userDrawn="1"/>
        </p:nvSpPr>
        <p:spPr>
          <a:xfrm>
            <a:off x="-7979" y="188719"/>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3" name="Tekstvak 2">
            <a:extLst>
              <a:ext uri="{FF2B5EF4-FFF2-40B4-BE49-F238E27FC236}">
                <a16:creationId xmlns:a16="http://schemas.microsoft.com/office/drawing/2014/main" id="{3C01FD5A-6BD9-B664-0286-CF50BDF1FEB0}"/>
              </a:ext>
            </a:extLst>
          </p:cNvPr>
          <p:cNvSpPr txBox="1"/>
          <p:nvPr userDrawn="1"/>
        </p:nvSpPr>
        <p:spPr>
          <a:xfrm>
            <a:off x="319176" y="405442"/>
            <a:ext cx="9799637" cy="707886"/>
          </a:xfrm>
          <a:prstGeom prst="rect">
            <a:avLst/>
          </a:prstGeom>
          <a:noFill/>
        </p:spPr>
        <p:txBody>
          <a:bodyPr wrap="square" rtlCol="0">
            <a:spAutoFit/>
          </a:bodyPr>
          <a:lstStyle/>
          <a:p>
            <a:r>
              <a:rPr lang="nl-BE" sz="4000">
                <a:latin typeface="Poppins ExtraBold" panose="00000900000000000000" pitchFamily="2" charset="0"/>
                <a:cs typeface="Poppins ExtraBold" panose="00000900000000000000" pitchFamily="2" charset="0"/>
              </a:rPr>
              <a:t>Iconen, nummering, logo’s</a:t>
            </a:r>
            <a:endParaRPr lang="nl-BE">
              <a:latin typeface="Poppins ExtraBold" panose="00000900000000000000" pitchFamily="2" charset="0"/>
              <a:cs typeface="Poppins ExtraBold" panose="00000900000000000000" pitchFamily="2" charset="0"/>
            </a:endParaRPr>
          </a:p>
        </p:txBody>
      </p:sp>
      <p:sp>
        <p:nvSpPr>
          <p:cNvPr id="5" name="Tijdelijke aanduiding voor tekst 4">
            <a:extLst>
              <a:ext uri="{FF2B5EF4-FFF2-40B4-BE49-F238E27FC236}">
                <a16:creationId xmlns:a16="http://schemas.microsoft.com/office/drawing/2014/main" id="{34E63E14-F94E-FB86-6121-D57B340A0E55}"/>
              </a:ext>
            </a:extLst>
          </p:cNvPr>
          <p:cNvSpPr>
            <a:spLocks noGrp="1"/>
          </p:cNvSpPr>
          <p:nvPr>
            <p:ph type="body" sz="quarter" idx="10" hasCustomPrompt="1"/>
          </p:nvPr>
        </p:nvSpPr>
        <p:spPr>
          <a:xfrm>
            <a:off x="319177" y="1121557"/>
            <a:ext cx="9799638" cy="5021262"/>
          </a:xfrm>
        </p:spPr>
        <p:txBody>
          <a:bodyPr/>
          <a:lstStyle/>
          <a:p>
            <a:pPr lvl="0"/>
            <a:r>
              <a:rPr lang="nl-NL" b="0" i="0">
                <a:solidFill>
                  <a:srgbClr val="242424"/>
                </a:solidFill>
                <a:effectLst/>
                <a:latin typeface="Calibri" panose="020F0502020204030204" pitchFamily="34" charset="0"/>
              </a:rPr>
              <a:t>Voeg op deze slide de </a:t>
            </a:r>
            <a:r>
              <a:rPr lang="nl-NL" b="1" i="0">
                <a:solidFill>
                  <a:srgbClr val="242424"/>
                </a:solidFill>
                <a:effectLst/>
                <a:latin typeface="Calibri" panose="020F0502020204030204" pitchFamily="34" charset="0"/>
              </a:rPr>
              <a:t>titels</a:t>
            </a:r>
            <a:r>
              <a:rPr lang="nl-NL" b="0" i="0">
                <a:solidFill>
                  <a:srgbClr val="242424"/>
                </a:solidFill>
                <a:effectLst/>
                <a:latin typeface="Calibri" panose="020F0502020204030204" pitchFamily="34" charset="0"/>
              </a:rPr>
              <a:t> van je presentatie toe, zodat er een </a:t>
            </a:r>
            <a:r>
              <a:rPr lang="nl-NL" b="1" i="0">
                <a:solidFill>
                  <a:srgbClr val="242424"/>
                </a:solidFill>
                <a:effectLst/>
                <a:latin typeface="Calibri" panose="020F0502020204030204" pitchFamily="34" charset="0"/>
              </a:rPr>
              <a:t>overzicht</a:t>
            </a:r>
            <a:r>
              <a:rPr lang="nl-NL" b="0" i="0">
                <a:solidFill>
                  <a:srgbClr val="242424"/>
                </a:solidFill>
                <a:effectLst/>
                <a:latin typeface="Calibri" panose="020F0502020204030204" pitchFamily="34" charset="0"/>
              </a:rPr>
              <a:t> is.</a:t>
            </a:r>
            <a:endParaRPr lang="nl-NL"/>
          </a:p>
        </p:txBody>
      </p:sp>
    </p:spTree>
    <p:extLst>
      <p:ext uri="{BB962C8B-B14F-4D97-AF65-F5344CB8AC3E}">
        <p14:creationId xmlns:p14="http://schemas.microsoft.com/office/powerpoint/2010/main" val="24506461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2_Titeldia">
    <p:spTree>
      <p:nvGrpSpPr>
        <p:cNvPr id="1" name=""/>
        <p:cNvGrpSpPr/>
        <p:nvPr/>
      </p:nvGrpSpPr>
      <p:grpSpPr>
        <a:xfrm>
          <a:off x="0" y="0"/>
          <a:ext cx="0" cy="0"/>
          <a:chOff x="0" y="0"/>
          <a:chExt cx="0" cy="0"/>
        </a:xfrm>
      </p:grpSpPr>
      <p:grpSp>
        <p:nvGrpSpPr>
          <p:cNvPr id="2" name="Groep 1">
            <a:extLst>
              <a:ext uri="{FF2B5EF4-FFF2-40B4-BE49-F238E27FC236}">
                <a16:creationId xmlns:a16="http://schemas.microsoft.com/office/drawing/2014/main" id="{8DAEE8AF-010A-4530-B3D2-9FC60F1E9D61}"/>
              </a:ext>
            </a:extLst>
          </p:cNvPr>
          <p:cNvGrpSpPr/>
          <p:nvPr userDrawn="1"/>
        </p:nvGrpSpPr>
        <p:grpSpPr>
          <a:xfrm>
            <a:off x="1" y="0"/>
            <a:ext cx="12192001" cy="6980396"/>
            <a:chOff x="0" y="0"/>
            <a:chExt cx="9144001" cy="6980396"/>
          </a:xfrm>
        </p:grpSpPr>
        <p:pic>
          <p:nvPicPr>
            <p:cNvPr id="6" name="Afbeelding 5">
              <a:extLst>
                <a:ext uri="{FF2B5EF4-FFF2-40B4-BE49-F238E27FC236}">
                  <a16:creationId xmlns:a16="http://schemas.microsoft.com/office/drawing/2014/main" id="{EC9A515A-53C8-4568-9C4E-0304E29F267C}"/>
                </a:ext>
              </a:extLst>
            </p:cNvPr>
            <p:cNvPicPr>
              <a:picLocks noChangeAspect="1"/>
            </p:cNvPicPr>
            <p:nvPr userDrawn="1"/>
          </p:nvPicPr>
          <p:blipFill rotWithShape="1">
            <a:blip r:embed="rId2">
              <a:extLst>
                <a:ext uri="{28A0092B-C50C-407E-A947-70E740481C1C}">
                  <a14:useLocalDpi xmlns:a14="http://schemas.microsoft.com/office/drawing/2010/main"/>
                </a:ext>
              </a:extLst>
            </a:blip>
            <a:srcRect r="27765" b="40078"/>
            <a:stretch/>
          </p:blipFill>
          <p:spPr>
            <a:xfrm>
              <a:off x="3120491" y="2944513"/>
              <a:ext cx="6023509" cy="4035883"/>
            </a:xfrm>
            <a:prstGeom prst="rect">
              <a:avLst/>
            </a:prstGeom>
          </p:spPr>
        </p:pic>
        <p:pic>
          <p:nvPicPr>
            <p:cNvPr id="8" name="Afbeelding 7" descr="Afbeelding met computer&#10;&#10;Automatisch gegenereerde beschrijving">
              <a:extLst>
                <a:ext uri="{FF2B5EF4-FFF2-40B4-BE49-F238E27FC236}">
                  <a16:creationId xmlns:a16="http://schemas.microsoft.com/office/drawing/2014/main" id="{A443AFF4-1E18-4153-A89A-120E4C1F6492}"/>
                </a:ext>
              </a:extLst>
            </p:cNvPr>
            <p:cNvPicPr>
              <a:picLocks noChangeAspect="1"/>
            </p:cNvPicPr>
            <p:nvPr userDrawn="1"/>
          </p:nvPicPr>
          <p:blipFill rotWithShape="1">
            <a:blip r:embed="rId3">
              <a:extLst>
                <a:ext uri="{28A0092B-C50C-407E-A947-70E740481C1C}">
                  <a14:useLocalDpi xmlns:a14="http://schemas.microsoft.com/office/drawing/2010/main"/>
                </a:ext>
              </a:extLst>
            </a:blip>
            <a:srcRect t="29758" r="67920"/>
            <a:stretch/>
          </p:blipFill>
          <p:spPr>
            <a:xfrm>
              <a:off x="6260073" y="0"/>
              <a:ext cx="2883928" cy="5637014"/>
            </a:xfrm>
            <a:prstGeom prst="rect">
              <a:avLst/>
            </a:prstGeom>
          </p:spPr>
        </p:pic>
        <p:pic>
          <p:nvPicPr>
            <p:cNvPr id="9" name="Afbeelding 8" descr="Afbeelding met tekening&#10;&#10;Automatisch gegenereerde beschrijving">
              <a:extLst>
                <a:ext uri="{FF2B5EF4-FFF2-40B4-BE49-F238E27FC236}">
                  <a16:creationId xmlns:a16="http://schemas.microsoft.com/office/drawing/2014/main" id="{0DEF7327-160E-4250-AC00-61621942ED80}"/>
                </a:ext>
              </a:extLst>
            </p:cNvPr>
            <p:cNvPicPr>
              <a:picLocks noChangeAspect="1"/>
            </p:cNvPicPr>
            <p:nvPr userDrawn="1"/>
          </p:nvPicPr>
          <p:blipFill rotWithShape="1">
            <a:blip r:embed="rId4">
              <a:extLst>
                <a:ext uri="{28A0092B-C50C-407E-A947-70E740481C1C}">
                  <a14:useLocalDpi xmlns:a14="http://schemas.microsoft.com/office/drawing/2010/main"/>
                </a:ext>
              </a:extLst>
            </a:blip>
            <a:srcRect t="45544" r="25569"/>
            <a:stretch/>
          </p:blipFill>
          <p:spPr>
            <a:xfrm>
              <a:off x="891209" y="0"/>
              <a:ext cx="8252791" cy="4876800"/>
            </a:xfrm>
            <a:prstGeom prst="rect">
              <a:avLst/>
            </a:prstGeom>
          </p:spPr>
        </p:pic>
        <p:pic>
          <p:nvPicPr>
            <p:cNvPr id="10" name="Afbeelding 9" descr="Afbeelding met tekening, paraplu&#10;&#10;Automatisch gegenereerde beschrijving">
              <a:extLst>
                <a:ext uri="{FF2B5EF4-FFF2-40B4-BE49-F238E27FC236}">
                  <a16:creationId xmlns:a16="http://schemas.microsoft.com/office/drawing/2014/main" id="{C05ECD02-9C97-43BF-90D9-9AD9A42047AD}"/>
                </a:ext>
              </a:extLst>
            </p:cNvPr>
            <p:cNvPicPr>
              <a:picLocks noChangeAspect="1"/>
            </p:cNvPicPr>
            <p:nvPr userDrawn="1"/>
          </p:nvPicPr>
          <p:blipFill rotWithShape="1">
            <a:blip r:embed="rId5">
              <a:extLst>
                <a:ext uri="{28A0092B-C50C-407E-A947-70E740481C1C}">
                  <a14:useLocalDpi xmlns:a14="http://schemas.microsoft.com/office/drawing/2010/main"/>
                </a:ext>
              </a:extLst>
            </a:blip>
            <a:srcRect l="39937" b="51171"/>
            <a:stretch/>
          </p:blipFill>
          <p:spPr>
            <a:xfrm>
              <a:off x="0" y="675868"/>
              <a:ext cx="7808788" cy="6297689"/>
            </a:xfrm>
            <a:prstGeom prst="rect">
              <a:avLst/>
            </a:prstGeom>
          </p:spPr>
        </p:pic>
      </p:grpSp>
      <p:sp>
        <p:nvSpPr>
          <p:cNvPr id="7" name="Ondertitel 2">
            <a:extLst>
              <a:ext uri="{FF2B5EF4-FFF2-40B4-BE49-F238E27FC236}">
                <a16:creationId xmlns:a16="http://schemas.microsoft.com/office/drawing/2014/main" id="{65550227-3B69-4ED6-B2B7-782A18AF07E0}"/>
              </a:ext>
            </a:extLst>
          </p:cNvPr>
          <p:cNvSpPr>
            <a:spLocks noGrp="1"/>
          </p:cNvSpPr>
          <p:nvPr>
            <p:ph type="subTitle" idx="1"/>
          </p:nvPr>
        </p:nvSpPr>
        <p:spPr>
          <a:xfrm>
            <a:off x="2382965" y="3233576"/>
            <a:ext cx="7476225" cy="1206630"/>
          </a:xfrm>
          <a:noFill/>
        </p:spPr>
        <p:txBody>
          <a:bodyPr>
            <a:normAutofit/>
          </a:bodyPr>
          <a:lstStyle>
            <a:lvl1pPr marL="0" indent="0" algn="ctr">
              <a:buNone/>
              <a:defRPr sz="2100">
                <a:solidFill>
                  <a:schemeClr val="bg1"/>
                </a:solidFill>
                <a:latin typeface="+mn-lt"/>
                <a:cs typeface="Arial"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nl-NL"/>
              <a:t>Klikken om de ondertitelstijl van het model te bewerken</a:t>
            </a:r>
            <a:endParaRPr lang="nl-BE"/>
          </a:p>
        </p:txBody>
      </p:sp>
      <p:sp>
        <p:nvSpPr>
          <p:cNvPr id="4" name="Titel 3">
            <a:extLst>
              <a:ext uri="{FF2B5EF4-FFF2-40B4-BE49-F238E27FC236}">
                <a16:creationId xmlns:a16="http://schemas.microsoft.com/office/drawing/2014/main" id="{0A40482B-BC27-4DC4-A82C-081E98EE5167}"/>
              </a:ext>
            </a:extLst>
          </p:cNvPr>
          <p:cNvSpPr>
            <a:spLocks noGrp="1"/>
          </p:cNvSpPr>
          <p:nvPr>
            <p:ph type="title"/>
          </p:nvPr>
        </p:nvSpPr>
        <p:spPr>
          <a:xfrm>
            <a:off x="2382965" y="1801513"/>
            <a:ext cx="7476225" cy="1143000"/>
          </a:xfrm>
        </p:spPr>
        <p:txBody>
          <a:bodyPr/>
          <a:lstStyle>
            <a:lvl1pPr algn="ctr">
              <a:defRPr>
                <a:solidFill>
                  <a:schemeClr val="bg1"/>
                </a:solidFill>
              </a:defRPr>
            </a:lvl1pPr>
          </a:lstStyle>
          <a:p>
            <a:r>
              <a:rPr lang="nl-NL"/>
              <a:t>Klik om stijl te bewerken</a:t>
            </a:r>
            <a:endParaRPr lang="nl-BE"/>
          </a:p>
        </p:txBody>
      </p:sp>
      <p:pic>
        <p:nvPicPr>
          <p:cNvPr id="5" name="Afbeelding 4">
            <a:extLst>
              <a:ext uri="{FF2B5EF4-FFF2-40B4-BE49-F238E27FC236}">
                <a16:creationId xmlns:a16="http://schemas.microsoft.com/office/drawing/2014/main" id="{7E52CCC5-31E2-404F-A3E8-E66766696B11}"/>
              </a:ext>
            </a:extLst>
          </p:cNvPr>
          <p:cNvPicPr>
            <a:picLocks noChangeAspect="1"/>
          </p:cNvPicPr>
          <p:nvPr userDrawn="1"/>
        </p:nvPicPr>
        <p:blipFill>
          <a:blip r:embed="rId6" cstate="print">
            <a:extLst>
              <a:ext uri="{28A0092B-C50C-407E-A947-70E740481C1C}">
                <a14:useLocalDpi xmlns:a14="http://schemas.microsoft.com/office/drawing/2010/main"/>
              </a:ext>
            </a:extLst>
          </a:blip>
          <a:srcRect/>
          <a:stretch/>
        </p:blipFill>
        <p:spPr>
          <a:xfrm>
            <a:off x="-66442" y="163398"/>
            <a:ext cx="4035285" cy="1206630"/>
          </a:xfrm>
          <a:prstGeom prst="rect">
            <a:avLst/>
          </a:prstGeom>
        </p:spPr>
      </p:pic>
    </p:spTree>
    <p:extLst>
      <p:ext uri="{BB962C8B-B14F-4D97-AF65-F5344CB8AC3E}">
        <p14:creationId xmlns:p14="http://schemas.microsoft.com/office/powerpoint/2010/main" val="37357503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sp>
        <p:nvSpPr>
          <p:cNvPr id="8" name="Rechthoek 7"/>
          <p:cNvSpPr/>
          <p:nvPr userDrawn="1"/>
        </p:nvSpPr>
        <p:spPr>
          <a:xfrm>
            <a:off x="0" y="6498024"/>
            <a:ext cx="12192000" cy="36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9" name="Rechthoek 8"/>
          <p:cNvSpPr/>
          <p:nvPr userDrawn="1"/>
        </p:nvSpPr>
        <p:spPr>
          <a:xfrm>
            <a:off x="11712000" y="3260834"/>
            <a:ext cx="480000" cy="324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1" name="Tijdelijke aanduiding voor dianummer 7">
            <a:extLst>
              <a:ext uri="{FF2B5EF4-FFF2-40B4-BE49-F238E27FC236}">
                <a16:creationId xmlns:a16="http://schemas.microsoft.com/office/drawing/2014/main" id="{23DEA054-35B1-4B17-AFDE-73B15A4BAB05}"/>
              </a:ext>
            </a:extLst>
          </p:cNvPr>
          <p:cNvSpPr>
            <a:spLocks noGrp="1"/>
          </p:cNvSpPr>
          <p:nvPr>
            <p:ph type="sldNum" sz="quarter" idx="11"/>
          </p:nvPr>
        </p:nvSpPr>
        <p:spPr>
          <a:xfrm>
            <a:off x="9442493" y="6429400"/>
            <a:ext cx="2749507" cy="428600"/>
          </a:xfrm>
        </p:spPr>
        <p:txBody>
          <a:bodyPr/>
          <a:lstStyle>
            <a:lvl1pPr>
              <a:defRPr b="0">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
        <p:nvSpPr>
          <p:cNvPr id="12" name="Titel 1"/>
          <p:cNvSpPr>
            <a:spLocks noGrp="1"/>
          </p:cNvSpPr>
          <p:nvPr>
            <p:ph type="title"/>
          </p:nvPr>
        </p:nvSpPr>
        <p:spPr>
          <a:xfrm>
            <a:off x="1679510" y="274638"/>
            <a:ext cx="9902892" cy="1143000"/>
          </a:xfrm>
        </p:spPr>
        <p:txBody>
          <a:bodyPr/>
          <a:lstStyle/>
          <a:p>
            <a:r>
              <a:rPr lang="nl-NL"/>
              <a:t>Klik om stijl te bewerken</a:t>
            </a:r>
            <a:endParaRPr lang="nl-BE"/>
          </a:p>
        </p:txBody>
      </p:sp>
      <p:sp>
        <p:nvSpPr>
          <p:cNvPr id="13" name="Tijdelijke aanduiding voor inhoud 2"/>
          <p:cNvSpPr>
            <a:spLocks noGrp="1"/>
          </p:cNvSpPr>
          <p:nvPr>
            <p:ph idx="1"/>
          </p:nvPr>
        </p:nvSpPr>
        <p:spPr>
          <a:xfrm>
            <a:off x="1679509" y="1600206"/>
            <a:ext cx="9902891" cy="4525963"/>
          </a:xfrm>
        </p:spPr>
        <p:txBody>
          <a:bodyPr/>
          <a:lstStyle>
            <a:lvl1pPr>
              <a:buClrTx/>
              <a:defRPr>
                <a:latin typeface="+mj-lt"/>
                <a:cs typeface="Arial" pitchFamily="34" charset="0"/>
              </a:defRPr>
            </a:lvl1pPr>
            <a:lvl2pPr algn="l">
              <a:buClr>
                <a:srgbClr val="BF18B3"/>
              </a:buClr>
              <a:defRPr>
                <a:solidFill>
                  <a:srgbClr val="BF18B3"/>
                </a:solidFill>
                <a:latin typeface="+mj-lt"/>
                <a:cs typeface="Arial" pitchFamily="34" charset="0"/>
              </a:defRPr>
            </a:lvl2pPr>
            <a:lvl3pPr>
              <a:buClr>
                <a:srgbClr val="F18E00"/>
              </a:buClr>
              <a:defRPr>
                <a:solidFill>
                  <a:srgbClr val="FF8414"/>
                </a:solidFill>
                <a:latin typeface="+mj-lt"/>
                <a:cs typeface="Arial" pitchFamily="34" charset="0"/>
              </a:defRPr>
            </a:lvl3pPr>
            <a:lvl4pPr>
              <a:buClr>
                <a:schemeClr val="tx1"/>
              </a:buClr>
              <a:defRPr>
                <a:solidFill>
                  <a:schemeClr val="tx1"/>
                </a:solidFill>
                <a:latin typeface="+mj-lt"/>
                <a:cs typeface="Arial" pitchFamily="34" charset="0"/>
              </a:defRPr>
            </a:lvl4pPr>
            <a:lvl5pPr>
              <a:buClr>
                <a:srgbClr val="BF18B3"/>
              </a:buClr>
              <a:defRPr>
                <a:latin typeface="+mj-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4" name="Afbeelding 13">
            <a:extLst>
              <a:ext uri="{FF2B5EF4-FFF2-40B4-BE49-F238E27FC236}">
                <a16:creationId xmlns:a16="http://schemas.microsoft.com/office/drawing/2014/main" id="{9FCFB219-4218-4A9B-9BA2-D12ADDFE816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353208" cy="1811072"/>
          </a:xfrm>
          <a:prstGeom prst="rect">
            <a:avLst/>
          </a:prstGeom>
        </p:spPr>
      </p:pic>
    </p:spTree>
    <p:extLst>
      <p:ext uri="{BB962C8B-B14F-4D97-AF65-F5344CB8AC3E}">
        <p14:creationId xmlns:p14="http://schemas.microsoft.com/office/powerpoint/2010/main" val="335631739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Aangepaste indeling">
    <p:spTree>
      <p:nvGrpSpPr>
        <p:cNvPr id="1" name=""/>
        <p:cNvGrpSpPr/>
        <p:nvPr/>
      </p:nvGrpSpPr>
      <p:grpSpPr>
        <a:xfrm>
          <a:off x="0" y="0"/>
          <a:ext cx="0" cy="0"/>
          <a:chOff x="0" y="0"/>
          <a:chExt cx="0" cy="0"/>
        </a:xfrm>
      </p:grpSpPr>
      <p:sp>
        <p:nvSpPr>
          <p:cNvPr id="8" name="Rechthoek 7"/>
          <p:cNvSpPr/>
          <p:nvPr userDrawn="1"/>
        </p:nvSpPr>
        <p:spPr>
          <a:xfrm>
            <a:off x="0" y="6498024"/>
            <a:ext cx="12192000" cy="36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9" name="Rechthoek 8"/>
          <p:cNvSpPr/>
          <p:nvPr userDrawn="1"/>
        </p:nvSpPr>
        <p:spPr>
          <a:xfrm>
            <a:off x="11712000" y="3260834"/>
            <a:ext cx="480000" cy="3240000"/>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1" name="Tijdelijke aanduiding voor dianummer 7">
            <a:extLst>
              <a:ext uri="{FF2B5EF4-FFF2-40B4-BE49-F238E27FC236}">
                <a16:creationId xmlns:a16="http://schemas.microsoft.com/office/drawing/2014/main" id="{BF6C4908-1347-4984-89BB-4E5C76D3B4A4}"/>
              </a:ext>
            </a:extLst>
          </p:cNvPr>
          <p:cNvSpPr>
            <a:spLocks noGrp="1"/>
          </p:cNvSpPr>
          <p:nvPr>
            <p:ph type="sldNum" sz="quarter" idx="11"/>
          </p:nvPr>
        </p:nvSpPr>
        <p:spPr>
          <a:xfrm>
            <a:off x="9442493" y="6429400"/>
            <a:ext cx="2749507" cy="428600"/>
          </a:xfrm>
        </p:spPr>
        <p:txBody>
          <a:bodyPr/>
          <a:lstStyle>
            <a:lvl1pP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
        <p:nvSpPr>
          <p:cNvPr id="12" name="Titel 1"/>
          <p:cNvSpPr>
            <a:spLocks noGrp="1"/>
          </p:cNvSpPr>
          <p:nvPr>
            <p:ph type="title"/>
          </p:nvPr>
        </p:nvSpPr>
        <p:spPr>
          <a:xfrm>
            <a:off x="1679510" y="274638"/>
            <a:ext cx="9902892" cy="1143000"/>
          </a:xfrm>
        </p:spPr>
        <p:txBody>
          <a:bodyPr/>
          <a:lstStyle/>
          <a:p>
            <a:r>
              <a:rPr lang="nl-NL"/>
              <a:t>Klik om stijl te bewerken</a:t>
            </a:r>
            <a:endParaRPr lang="nl-BE"/>
          </a:p>
        </p:txBody>
      </p:sp>
      <p:sp>
        <p:nvSpPr>
          <p:cNvPr id="13" name="Tijdelijke aanduiding voor inhoud 2"/>
          <p:cNvSpPr>
            <a:spLocks noGrp="1"/>
          </p:cNvSpPr>
          <p:nvPr>
            <p:ph idx="1"/>
          </p:nvPr>
        </p:nvSpPr>
        <p:spPr>
          <a:xfrm>
            <a:off x="1679509" y="1600206"/>
            <a:ext cx="9902891" cy="4525963"/>
          </a:xfrm>
        </p:spPr>
        <p:txBody>
          <a:bodyPr/>
          <a:lstStyle>
            <a:lvl1pPr>
              <a:buClrTx/>
              <a:defRPr>
                <a:latin typeface="+mj-lt"/>
                <a:cs typeface="Arial" pitchFamily="34" charset="0"/>
              </a:defRPr>
            </a:lvl1pPr>
            <a:lvl2pPr algn="l">
              <a:buClr>
                <a:srgbClr val="BF18B3"/>
              </a:buClr>
              <a:defRPr>
                <a:solidFill>
                  <a:srgbClr val="BF18B3"/>
                </a:solidFill>
                <a:latin typeface="+mj-lt"/>
                <a:cs typeface="Arial" pitchFamily="34" charset="0"/>
              </a:defRPr>
            </a:lvl2pPr>
            <a:lvl3pPr>
              <a:buClr>
                <a:srgbClr val="F18E00"/>
              </a:buClr>
              <a:defRPr>
                <a:solidFill>
                  <a:srgbClr val="FF8414"/>
                </a:solidFill>
                <a:latin typeface="+mj-lt"/>
                <a:cs typeface="Arial" pitchFamily="34" charset="0"/>
              </a:defRPr>
            </a:lvl3pPr>
            <a:lvl4pPr>
              <a:buClr>
                <a:schemeClr val="tx1"/>
              </a:buClr>
              <a:defRPr>
                <a:solidFill>
                  <a:schemeClr val="tx1"/>
                </a:solidFill>
                <a:latin typeface="+mj-lt"/>
                <a:cs typeface="Arial" pitchFamily="34" charset="0"/>
              </a:defRPr>
            </a:lvl4pPr>
            <a:lvl5pPr>
              <a:buClr>
                <a:srgbClr val="BF18B3"/>
              </a:buClr>
              <a:defRPr>
                <a:latin typeface="+mj-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5" name="Afbeelding 14">
            <a:extLst>
              <a:ext uri="{FF2B5EF4-FFF2-40B4-BE49-F238E27FC236}">
                <a16:creationId xmlns:a16="http://schemas.microsoft.com/office/drawing/2014/main" id="{7339FF48-2CFB-4914-8886-7100897D020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353208" cy="1811072"/>
          </a:xfrm>
          <a:prstGeom prst="rect">
            <a:avLst/>
          </a:prstGeom>
        </p:spPr>
      </p:pic>
    </p:spTree>
    <p:extLst>
      <p:ext uri="{BB962C8B-B14F-4D97-AF65-F5344CB8AC3E}">
        <p14:creationId xmlns:p14="http://schemas.microsoft.com/office/powerpoint/2010/main" val="284447291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9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679510" y="274638"/>
            <a:ext cx="9902892" cy="1143000"/>
          </a:xfrm>
        </p:spPr>
        <p:txBody>
          <a:bodyPr/>
          <a:lstStyle/>
          <a:p>
            <a:r>
              <a:rPr lang="nl-NL"/>
              <a:t>Klik om stijl te bewerken</a:t>
            </a:r>
            <a:endParaRPr lang="nl-BE"/>
          </a:p>
        </p:txBody>
      </p:sp>
      <p:sp>
        <p:nvSpPr>
          <p:cNvPr id="8" name="Rechthoek 7"/>
          <p:cNvSpPr/>
          <p:nvPr userDrawn="1"/>
        </p:nvSpPr>
        <p:spPr>
          <a:xfrm>
            <a:off x="0" y="6498024"/>
            <a:ext cx="12192000" cy="36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9" name="Rechthoek 8"/>
          <p:cNvSpPr/>
          <p:nvPr userDrawn="1"/>
        </p:nvSpPr>
        <p:spPr>
          <a:xfrm>
            <a:off x="11712000" y="3260834"/>
            <a:ext cx="480000" cy="3240000"/>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Tijdelijke aanduiding voor inhoud 2"/>
          <p:cNvSpPr>
            <a:spLocks noGrp="1"/>
          </p:cNvSpPr>
          <p:nvPr>
            <p:ph idx="1"/>
          </p:nvPr>
        </p:nvSpPr>
        <p:spPr>
          <a:xfrm>
            <a:off x="1679509" y="1600206"/>
            <a:ext cx="9902891" cy="4525963"/>
          </a:xfrm>
        </p:spPr>
        <p:txBody>
          <a:bodyPr/>
          <a:lstStyle>
            <a:lvl1pPr>
              <a:buClrTx/>
              <a:defRPr>
                <a:latin typeface="+mj-lt"/>
                <a:cs typeface="Arial" pitchFamily="34" charset="0"/>
              </a:defRPr>
            </a:lvl1pPr>
            <a:lvl2pPr algn="l">
              <a:buClr>
                <a:srgbClr val="BF18B3"/>
              </a:buClr>
              <a:defRPr>
                <a:solidFill>
                  <a:srgbClr val="BF18B3"/>
                </a:solidFill>
                <a:latin typeface="+mj-lt"/>
                <a:cs typeface="Arial" pitchFamily="34" charset="0"/>
              </a:defRPr>
            </a:lvl2pPr>
            <a:lvl3pPr>
              <a:buClr>
                <a:srgbClr val="F18E00"/>
              </a:buClr>
              <a:defRPr>
                <a:solidFill>
                  <a:srgbClr val="FF8414"/>
                </a:solidFill>
                <a:latin typeface="+mj-lt"/>
                <a:cs typeface="Arial" pitchFamily="34" charset="0"/>
              </a:defRPr>
            </a:lvl3pPr>
            <a:lvl4pPr>
              <a:buClr>
                <a:schemeClr val="tx1"/>
              </a:buClr>
              <a:defRPr>
                <a:solidFill>
                  <a:schemeClr val="tx1"/>
                </a:solidFill>
                <a:latin typeface="+mj-lt"/>
                <a:cs typeface="Arial" pitchFamily="34" charset="0"/>
              </a:defRPr>
            </a:lvl4pPr>
            <a:lvl5pPr>
              <a:buClr>
                <a:srgbClr val="BF18B3"/>
              </a:buClr>
              <a:defRPr>
                <a:latin typeface="+mj-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BF6D60B6-2EEF-409B-9359-B4AE8D19209A}"/>
              </a:ext>
            </a:extLst>
          </p:cNvPr>
          <p:cNvSpPr>
            <a:spLocks noGrp="1"/>
          </p:cNvSpPr>
          <p:nvPr>
            <p:ph type="sldNum" sz="quarter" idx="11"/>
          </p:nvPr>
        </p:nvSpPr>
        <p:spPr>
          <a:xfrm>
            <a:off x="9442493" y="6429400"/>
            <a:ext cx="2749507" cy="428600"/>
          </a:xfrm>
        </p:spPr>
        <p:txBody>
          <a:bodyPr/>
          <a:lstStyle>
            <a:lvl1pP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pic>
        <p:nvPicPr>
          <p:cNvPr id="14" name="Afbeelding 13">
            <a:extLst>
              <a:ext uri="{FF2B5EF4-FFF2-40B4-BE49-F238E27FC236}">
                <a16:creationId xmlns:a16="http://schemas.microsoft.com/office/drawing/2014/main" id="{ABAB6DC7-88AD-453F-9C99-CF32E09EAA6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353208" cy="1811072"/>
          </a:xfrm>
          <a:prstGeom prst="rect">
            <a:avLst/>
          </a:prstGeom>
        </p:spPr>
      </p:pic>
    </p:spTree>
    <p:extLst>
      <p:ext uri="{BB962C8B-B14F-4D97-AF65-F5344CB8AC3E}">
        <p14:creationId xmlns:p14="http://schemas.microsoft.com/office/powerpoint/2010/main" val="31861447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679509" y="274638"/>
            <a:ext cx="9902891" cy="1143000"/>
          </a:xfrm>
        </p:spPr>
        <p:txBody>
          <a:bodyPr/>
          <a:lstStyle/>
          <a:p>
            <a:r>
              <a:rPr lang="nl-NL"/>
              <a:t>Klik om stijl te bewerken</a:t>
            </a:r>
            <a:endParaRPr lang="nl-BE"/>
          </a:p>
        </p:txBody>
      </p:sp>
      <p:sp>
        <p:nvSpPr>
          <p:cNvPr id="8" name="Rechthoek 7"/>
          <p:cNvSpPr/>
          <p:nvPr userDrawn="1"/>
        </p:nvSpPr>
        <p:spPr>
          <a:xfrm>
            <a:off x="0" y="6498024"/>
            <a:ext cx="12192000" cy="36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9" name="Rechthoek 8"/>
          <p:cNvSpPr/>
          <p:nvPr userDrawn="1"/>
        </p:nvSpPr>
        <p:spPr>
          <a:xfrm>
            <a:off x="11712000" y="3260834"/>
            <a:ext cx="480000" cy="3240000"/>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Tijdelijke aanduiding voor inhoud 2"/>
          <p:cNvSpPr>
            <a:spLocks noGrp="1"/>
          </p:cNvSpPr>
          <p:nvPr>
            <p:ph idx="1"/>
          </p:nvPr>
        </p:nvSpPr>
        <p:spPr>
          <a:xfrm>
            <a:off x="1679509" y="1600206"/>
            <a:ext cx="9902891" cy="4525963"/>
          </a:xfrm>
        </p:spPr>
        <p:txBody>
          <a:bodyPr/>
          <a:lstStyle>
            <a:lvl1pPr>
              <a:buClrTx/>
              <a:defRPr>
                <a:latin typeface="+mj-lt"/>
                <a:cs typeface="Arial" pitchFamily="34" charset="0"/>
              </a:defRPr>
            </a:lvl1pPr>
            <a:lvl2pPr algn="l">
              <a:buClr>
                <a:srgbClr val="BF18B3"/>
              </a:buClr>
              <a:defRPr>
                <a:solidFill>
                  <a:srgbClr val="BF18B3"/>
                </a:solidFill>
                <a:latin typeface="+mj-lt"/>
                <a:cs typeface="Arial" pitchFamily="34" charset="0"/>
              </a:defRPr>
            </a:lvl2pPr>
            <a:lvl3pPr>
              <a:buClr>
                <a:srgbClr val="F18E00"/>
              </a:buClr>
              <a:defRPr>
                <a:solidFill>
                  <a:srgbClr val="FF8414"/>
                </a:solidFill>
                <a:latin typeface="+mj-lt"/>
                <a:cs typeface="Arial" pitchFamily="34" charset="0"/>
              </a:defRPr>
            </a:lvl3pPr>
            <a:lvl4pPr>
              <a:buClr>
                <a:schemeClr val="tx1"/>
              </a:buClr>
              <a:defRPr>
                <a:solidFill>
                  <a:schemeClr val="tx1"/>
                </a:solidFill>
                <a:latin typeface="+mj-lt"/>
                <a:cs typeface="Arial" pitchFamily="34" charset="0"/>
              </a:defRPr>
            </a:lvl4pPr>
            <a:lvl5pPr>
              <a:buClr>
                <a:srgbClr val="BF18B3"/>
              </a:buClr>
              <a:defRPr>
                <a:latin typeface="+mj-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3243621F-8D22-4EEA-8E6B-FE07AFC60E46}"/>
              </a:ext>
            </a:extLst>
          </p:cNvPr>
          <p:cNvSpPr>
            <a:spLocks noGrp="1"/>
          </p:cNvSpPr>
          <p:nvPr>
            <p:ph type="sldNum" sz="quarter" idx="11"/>
          </p:nvPr>
        </p:nvSpPr>
        <p:spPr>
          <a:xfrm>
            <a:off x="9442493" y="6429400"/>
            <a:ext cx="2749507" cy="428600"/>
          </a:xfrm>
        </p:spPr>
        <p:txBody>
          <a:bodyPr/>
          <a:lstStyle>
            <a:lvl1pP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pic>
        <p:nvPicPr>
          <p:cNvPr id="14" name="Afbeelding 13">
            <a:extLst>
              <a:ext uri="{FF2B5EF4-FFF2-40B4-BE49-F238E27FC236}">
                <a16:creationId xmlns:a16="http://schemas.microsoft.com/office/drawing/2014/main" id="{132BE229-07F5-49E5-8B44-401BCC56749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353208" cy="1811072"/>
          </a:xfrm>
          <a:prstGeom prst="rect">
            <a:avLst/>
          </a:prstGeom>
        </p:spPr>
      </p:pic>
    </p:spTree>
    <p:extLst>
      <p:ext uri="{BB962C8B-B14F-4D97-AF65-F5344CB8AC3E}">
        <p14:creationId xmlns:p14="http://schemas.microsoft.com/office/powerpoint/2010/main" val="304062388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0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679509" y="274638"/>
            <a:ext cx="9902891" cy="1143000"/>
          </a:xfrm>
        </p:spPr>
        <p:txBody>
          <a:bodyPr/>
          <a:lstStyle/>
          <a:p>
            <a:r>
              <a:rPr lang="nl-NL"/>
              <a:t>Klik om stijl te bewerken</a:t>
            </a:r>
            <a:endParaRPr lang="nl-BE"/>
          </a:p>
        </p:txBody>
      </p:sp>
      <p:sp>
        <p:nvSpPr>
          <p:cNvPr id="8" name="Rechthoek 7"/>
          <p:cNvSpPr/>
          <p:nvPr userDrawn="1"/>
        </p:nvSpPr>
        <p:spPr>
          <a:xfrm>
            <a:off x="0" y="6498024"/>
            <a:ext cx="12192000" cy="36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9" name="Rechthoek 8"/>
          <p:cNvSpPr/>
          <p:nvPr userDrawn="1"/>
        </p:nvSpPr>
        <p:spPr>
          <a:xfrm>
            <a:off x="11712000" y="3260834"/>
            <a:ext cx="480000" cy="3240000"/>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Tijdelijke aanduiding voor inhoud 2"/>
          <p:cNvSpPr>
            <a:spLocks noGrp="1"/>
          </p:cNvSpPr>
          <p:nvPr>
            <p:ph idx="1"/>
          </p:nvPr>
        </p:nvSpPr>
        <p:spPr>
          <a:xfrm>
            <a:off x="1679509" y="1600206"/>
            <a:ext cx="9902891" cy="4525963"/>
          </a:xfrm>
        </p:spPr>
        <p:txBody>
          <a:bodyPr/>
          <a:lstStyle>
            <a:lvl1pPr>
              <a:buClr>
                <a:schemeClr val="tx1"/>
              </a:buClr>
              <a:defRPr>
                <a:latin typeface="+mn-lt"/>
                <a:cs typeface="Arial" pitchFamily="34" charset="0"/>
              </a:defRPr>
            </a:lvl1pPr>
            <a:lvl2pPr algn="l">
              <a:buClr>
                <a:srgbClr val="BF18B3"/>
              </a:buClr>
              <a:defRPr>
                <a:solidFill>
                  <a:srgbClr val="9A05A5"/>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solidFill>
                  <a:srgbClr val="BF18B3"/>
                </a:solidFill>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4FD128D8-B75F-4C1D-984C-7A579129C5A0}"/>
              </a:ext>
            </a:extLst>
          </p:cNvPr>
          <p:cNvSpPr>
            <a:spLocks noGrp="1"/>
          </p:cNvSpPr>
          <p:nvPr>
            <p:ph type="sldNum" sz="quarter" idx="11"/>
          </p:nvPr>
        </p:nvSpPr>
        <p:spPr>
          <a:xfrm>
            <a:off x="9442493" y="6429400"/>
            <a:ext cx="2749507" cy="428600"/>
          </a:xfrm>
        </p:spPr>
        <p:txBody>
          <a:bodyPr/>
          <a:lstStyle>
            <a:lvl1pP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pic>
        <p:nvPicPr>
          <p:cNvPr id="14" name="Afbeelding 13">
            <a:extLst>
              <a:ext uri="{FF2B5EF4-FFF2-40B4-BE49-F238E27FC236}">
                <a16:creationId xmlns:a16="http://schemas.microsoft.com/office/drawing/2014/main" id="{AAA527FF-365D-4F14-8B7F-261D61E74CB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353208" cy="1811072"/>
          </a:xfrm>
          <a:prstGeom prst="rect">
            <a:avLst/>
          </a:prstGeom>
        </p:spPr>
      </p:pic>
    </p:spTree>
    <p:extLst>
      <p:ext uri="{BB962C8B-B14F-4D97-AF65-F5344CB8AC3E}">
        <p14:creationId xmlns:p14="http://schemas.microsoft.com/office/powerpoint/2010/main" val="29117229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1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679509" y="274638"/>
            <a:ext cx="9902891" cy="1143000"/>
          </a:xfrm>
        </p:spPr>
        <p:txBody>
          <a:bodyPr/>
          <a:lstStyle/>
          <a:p>
            <a:r>
              <a:rPr lang="nl-NL"/>
              <a:t>Klik om stijl te bewerken</a:t>
            </a:r>
            <a:endParaRPr lang="nl-BE"/>
          </a:p>
        </p:txBody>
      </p:sp>
      <p:sp>
        <p:nvSpPr>
          <p:cNvPr id="8" name="Rechthoek 7"/>
          <p:cNvSpPr/>
          <p:nvPr userDrawn="1"/>
        </p:nvSpPr>
        <p:spPr>
          <a:xfrm>
            <a:off x="0" y="6498024"/>
            <a:ext cx="12192000" cy="36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9" name="Rechthoek 8"/>
          <p:cNvSpPr/>
          <p:nvPr userDrawn="1"/>
        </p:nvSpPr>
        <p:spPr>
          <a:xfrm>
            <a:off x="11712000" y="3260834"/>
            <a:ext cx="480000" cy="324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Tijdelijke aanduiding voor inhoud 2"/>
          <p:cNvSpPr>
            <a:spLocks noGrp="1"/>
          </p:cNvSpPr>
          <p:nvPr>
            <p:ph idx="1"/>
          </p:nvPr>
        </p:nvSpPr>
        <p:spPr>
          <a:xfrm>
            <a:off x="1679509" y="1600206"/>
            <a:ext cx="9902891" cy="4525963"/>
          </a:xfrm>
        </p:spPr>
        <p:txBody>
          <a:bodyPr/>
          <a:lstStyle>
            <a:lvl1pPr>
              <a:buClr>
                <a:schemeClr val="tx1"/>
              </a:buClr>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05B1906D-B818-42BA-8E20-2245CFC89BE1}"/>
              </a:ext>
            </a:extLst>
          </p:cNvPr>
          <p:cNvSpPr>
            <a:spLocks noGrp="1"/>
          </p:cNvSpPr>
          <p:nvPr>
            <p:ph type="sldNum" sz="quarter" idx="11"/>
          </p:nvPr>
        </p:nvSpPr>
        <p:spPr>
          <a:xfrm>
            <a:off x="9442493" y="6429400"/>
            <a:ext cx="2749507" cy="428600"/>
          </a:xfrm>
        </p:spPr>
        <p:txBody>
          <a:bodyPr/>
          <a:lstStyle>
            <a:lvl1pP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pic>
        <p:nvPicPr>
          <p:cNvPr id="14" name="Afbeelding 13">
            <a:extLst>
              <a:ext uri="{FF2B5EF4-FFF2-40B4-BE49-F238E27FC236}">
                <a16:creationId xmlns:a16="http://schemas.microsoft.com/office/drawing/2014/main" id="{A1509D84-DEEE-472E-BA17-EC03292EDC2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353208" cy="1811072"/>
          </a:xfrm>
          <a:prstGeom prst="rect">
            <a:avLst/>
          </a:prstGeom>
        </p:spPr>
      </p:pic>
    </p:spTree>
    <p:extLst>
      <p:ext uri="{BB962C8B-B14F-4D97-AF65-F5344CB8AC3E}">
        <p14:creationId xmlns:p14="http://schemas.microsoft.com/office/powerpoint/2010/main" val="164107790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8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679509" y="274638"/>
            <a:ext cx="9902891" cy="1143000"/>
          </a:xfrm>
        </p:spPr>
        <p:txBody>
          <a:bodyPr/>
          <a:lstStyle/>
          <a:p>
            <a:r>
              <a:rPr lang="nl-NL"/>
              <a:t>Klik om stijl te bewerken</a:t>
            </a:r>
            <a:endParaRPr lang="nl-BE"/>
          </a:p>
        </p:txBody>
      </p:sp>
      <p:sp>
        <p:nvSpPr>
          <p:cNvPr id="8" name="Rechthoek 7"/>
          <p:cNvSpPr/>
          <p:nvPr userDrawn="1"/>
        </p:nvSpPr>
        <p:spPr>
          <a:xfrm>
            <a:off x="0" y="6498024"/>
            <a:ext cx="12192000" cy="360000"/>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9" name="Rechthoek 8"/>
          <p:cNvSpPr/>
          <p:nvPr userDrawn="1"/>
        </p:nvSpPr>
        <p:spPr>
          <a:xfrm>
            <a:off x="11712000" y="3260834"/>
            <a:ext cx="480000" cy="324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Tijdelijke aanduiding voor inhoud 2"/>
          <p:cNvSpPr>
            <a:spLocks noGrp="1"/>
          </p:cNvSpPr>
          <p:nvPr>
            <p:ph idx="1"/>
          </p:nvPr>
        </p:nvSpPr>
        <p:spPr>
          <a:xfrm>
            <a:off x="1679509" y="1600206"/>
            <a:ext cx="9902891" cy="4525963"/>
          </a:xfrm>
        </p:spPr>
        <p:txBody>
          <a:bodyPr/>
          <a:lstStyle>
            <a:lvl1pPr>
              <a:buClrTx/>
              <a:defRPr>
                <a:solidFill>
                  <a:schemeClr val="tx1"/>
                </a:solidFill>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marL="1543012" indent="-171446">
              <a:buClr>
                <a:srgbClr val="BF18B3"/>
              </a:buClr>
              <a:buFont typeface="Arial" panose="020B0604020202020204" pitchFamily="34" charset="0"/>
              <a:buChar char="•"/>
              <a:defRPr>
                <a:solidFill>
                  <a:srgbClr val="BF18B3"/>
                </a:solidFill>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749393B0-8A85-48A2-9E13-A3EE3968C040}"/>
              </a:ext>
            </a:extLst>
          </p:cNvPr>
          <p:cNvSpPr>
            <a:spLocks noGrp="1"/>
          </p:cNvSpPr>
          <p:nvPr>
            <p:ph type="sldNum" sz="quarter" idx="11"/>
          </p:nvPr>
        </p:nvSpPr>
        <p:spPr>
          <a:xfrm>
            <a:off x="9442493" y="6429400"/>
            <a:ext cx="2749507" cy="428600"/>
          </a:xfrm>
        </p:spPr>
        <p:txBody>
          <a:bodyPr/>
          <a:lstStyle>
            <a:lvl1pP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pic>
        <p:nvPicPr>
          <p:cNvPr id="14" name="Afbeelding 13">
            <a:extLst>
              <a:ext uri="{FF2B5EF4-FFF2-40B4-BE49-F238E27FC236}">
                <a16:creationId xmlns:a16="http://schemas.microsoft.com/office/drawing/2014/main" id="{1F90D697-3B07-4DC6-AF20-9C564BFB181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353208" cy="1811072"/>
          </a:xfrm>
          <a:prstGeom prst="rect">
            <a:avLst/>
          </a:prstGeom>
        </p:spPr>
      </p:pic>
    </p:spTree>
    <p:extLst>
      <p:ext uri="{BB962C8B-B14F-4D97-AF65-F5344CB8AC3E}">
        <p14:creationId xmlns:p14="http://schemas.microsoft.com/office/powerpoint/2010/main" val="27144467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2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679509" y="274638"/>
            <a:ext cx="9902891" cy="1143000"/>
          </a:xfrm>
        </p:spPr>
        <p:txBody>
          <a:bodyPr/>
          <a:lstStyle/>
          <a:p>
            <a:r>
              <a:rPr lang="nl-NL"/>
              <a:t>Klik om stijl te bewerken</a:t>
            </a:r>
            <a:endParaRPr lang="nl-BE"/>
          </a:p>
        </p:txBody>
      </p:sp>
      <p:sp>
        <p:nvSpPr>
          <p:cNvPr id="8" name="Rechthoek 7"/>
          <p:cNvSpPr/>
          <p:nvPr userDrawn="1"/>
        </p:nvSpPr>
        <p:spPr>
          <a:xfrm>
            <a:off x="0" y="6498024"/>
            <a:ext cx="12192000" cy="360000"/>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9" name="Rechthoek 8"/>
          <p:cNvSpPr/>
          <p:nvPr userDrawn="1"/>
        </p:nvSpPr>
        <p:spPr>
          <a:xfrm>
            <a:off x="11712000" y="3260834"/>
            <a:ext cx="480000" cy="324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Tijdelijke aanduiding voor inhoud 2"/>
          <p:cNvSpPr>
            <a:spLocks noGrp="1"/>
          </p:cNvSpPr>
          <p:nvPr>
            <p:ph idx="1"/>
          </p:nvPr>
        </p:nvSpPr>
        <p:spPr>
          <a:xfrm>
            <a:off x="1679509" y="1600206"/>
            <a:ext cx="9902891" cy="4525963"/>
          </a:xfrm>
        </p:spPr>
        <p:txBody>
          <a:bodyPr/>
          <a:lstStyle>
            <a:lvl1pPr>
              <a:buClrTx/>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6261C328-FA45-47EC-8EF2-9E74CF48609B}"/>
              </a:ext>
            </a:extLst>
          </p:cNvPr>
          <p:cNvSpPr>
            <a:spLocks noGrp="1"/>
          </p:cNvSpPr>
          <p:nvPr>
            <p:ph type="sldNum" sz="quarter" idx="11"/>
          </p:nvPr>
        </p:nvSpPr>
        <p:spPr>
          <a:xfrm>
            <a:off x="9442493" y="6429400"/>
            <a:ext cx="2749507" cy="428600"/>
          </a:xfrm>
        </p:spPr>
        <p:txBody>
          <a:bodyPr/>
          <a:lstStyle>
            <a:lvl1pP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pic>
        <p:nvPicPr>
          <p:cNvPr id="14" name="Afbeelding 13">
            <a:extLst>
              <a:ext uri="{FF2B5EF4-FFF2-40B4-BE49-F238E27FC236}">
                <a16:creationId xmlns:a16="http://schemas.microsoft.com/office/drawing/2014/main" id="{B5F04AEE-65E2-4B23-9A49-11375E90288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353208" cy="1811072"/>
          </a:xfrm>
          <a:prstGeom prst="rect">
            <a:avLst/>
          </a:prstGeom>
        </p:spPr>
      </p:pic>
    </p:spTree>
    <p:extLst>
      <p:ext uri="{BB962C8B-B14F-4D97-AF65-F5344CB8AC3E}">
        <p14:creationId xmlns:p14="http://schemas.microsoft.com/office/powerpoint/2010/main" val="188000649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3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679509" y="274638"/>
            <a:ext cx="9902891" cy="1143000"/>
          </a:xfrm>
        </p:spPr>
        <p:txBody>
          <a:bodyPr/>
          <a:lstStyle/>
          <a:p>
            <a:r>
              <a:rPr lang="nl-NL"/>
              <a:t>Klik om stijl te bewerken</a:t>
            </a:r>
            <a:endParaRPr lang="nl-BE"/>
          </a:p>
        </p:txBody>
      </p:sp>
      <p:sp>
        <p:nvSpPr>
          <p:cNvPr id="8" name="Rechthoek 7"/>
          <p:cNvSpPr/>
          <p:nvPr userDrawn="1"/>
        </p:nvSpPr>
        <p:spPr>
          <a:xfrm>
            <a:off x="0" y="6498024"/>
            <a:ext cx="12192000" cy="360000"/>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9" name="Rechthoek 8"/>
          <p:cNvSpPr/>
          <p:nvPr userDrawn="1"/>
        </p:nvSpPr>
        <p:spPr>
          <a:xfrm>
            <a:off x="11712000" y="3260834"/>
            <a:ext cx="480000" cy="3240000"/>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Tijdelijke aanduiding voor inhoud 2"/>
          <p:cNvSpPr>
            <a:spLocks noGrp="1"/>
          </p:cNvSpPr>
          <p:nvPr>
            <p:ph idx="1"/>
          </p:nvPr>
        </p:nvSpPr>
        <p:spPr>
          <a:xfrm>
            <a:off x="1679509" y="1600206"/>
            <a:ext cx="9902891" cy="4525963"/>
          </a:xfrm>
        </p:spPr>
        <p:txBody>
          <a:bodyPr/>
          <a:lstStyle>
            <a:lvl1pPr>
              <a:buClrTx/>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70B81D0C-180F-4D0E-B7A6-107FAE204224}"/>
              </a:ext>
            </a:extLst>
          </p:cNvPr>
          <p:cNvSpPr>
            <a:spLocks noGrp="1"/>
          </p:cNvSpPr>
          <p:nvPr>
            <p:ph type="sldNum" sz="quarter" idx="11"/>
          </p:nvPr>
        </p:nvSpPr>
        <p:spPr>
          <a:xfrm>
            <a:off x="9442493" y="6429400"/>
            <a:ext cx="2749507" cy="428600"/>
          </a:xfrm>
        </p:spPr>
        <p:txBody>
          <a:bodyPr/>
          <a:lstStyle>
            <a:lvl1pP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pic>
        <p:nvPicPr>
          <p:cNvPr id="14" name="Afbeelding 13">
            <a:extLst>
              <a:ext uri="{FF2B5EF4-FFF2-40B4-BE49-F238E27FC236}">
                <a16:creationId xmlns:a16="http://schemas.microsoft.com/office/drawing/2014/main" id="{C5976A66-BEFC-41B7-9F71-985BE447AE3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353208" cy="1811072"/>
          </a:xfrm>
          <a:prstGeom prst="rect">
            <a:avLst/>
          </a:prstGeom>
        </p:spPr>
      </p:pic>
    </p:spTree>
    <p:extLst>
      <p:ext uri="{BB962C8B-B14F-4D97-AF65-F5344CB8AC3E}">
        <p14:creationId xmlns:p14="http://schemas.microsoft.com/office/powerpoint/2010/main" val="254756707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el en object">
    <p:spTree>
      <p:nvGrpSpPr>
        <p:cNvPr id="1" name=""/>
        <p:cNvGrpSpPr/>
        <p:nvPr/>
      </p:nvGrpSpPr>
      <p:grpSpPr>
        <a:xfrm>
          <a:off x="0" y="0"/>
          <a:ext cx="0" cy="0"/>
          <a:chOff x="0" y="0"/>
          <a:chExt cx="0" cy="0"/>
        </a:xfrm>
      </p:grpSpPr>
      <p:sp>
        <p:nvSpPr>
          <p:cNvPr id="13" name="Rechthoek 12"/>
          <p:cNvSpPr/>
          <p:nvPr userDrawn="1"/>
        </p:nvSpPr>
        <p:spPr>
          <a:xfrm>
            <a:off x="0" y="6498024"/>
            <a:ext cx="12192000" cy="36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p:cNvSpPr/>
          <p:nvPr userDrawn="1"/>
        </p:nvSpPr>
        <p:spPr>
          <a:xfrm>
            <a:off x="11712000" y="3260834"/>
            <a:ext cx="480000" cy="3240000"/>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8" name="Tijdelijke aanduiding voor dianummer 7"/>
          <p:cNvSpPr>
            <a:spLocks noGrp="1"/>
          </p:cNvSpPr>
          <p:nvPr>
            <p:ph type="sldNum" sz="quarter" idx="11"/>
          </p:nvPr>
        </p:nvSpPr>
        <p:spPr>
          <a:xfrm>
            <a:off x="9442493" y="6429400"/>
            <a:ext cx="2749507" cy="428600"/>
          </a:xfrm>
        </p:spPr>
        <p:txBody>
          <a:bodyPr/>
          <a:lstStyle>
            <a:lvl1pP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
        <p:nvSpPr>
          <p:cNvPr id="10" name="Titel 1"/>
          <p:cNvSpPr>
            <a:spLocks noGrp="1"/>
          </p:cNvSpPr>
          <p:nvPr>
            <p:ph type="title"/>
          </p:nvPr>
        </p:nvSpPr>
        <p:spPr>
          <a:xfrm>
            <a:off x="1679509" y="274638"/>
            <a:ext cx="9902891" cy="1143000"/>
          </a:xfrm>
        </p:spPr>
        <p:txBody>
          <a:bodyPr/>
          <a:lstStyle/>
          <a:p>
            <a:r>
              <a:rPr lang="nl-NL"/>
              <a:t>Klik om stijl te bewerken</a:t>
            </a:r>
            <a:endParaRPr lang="nl-BE"/>
          </a:p>
        </p:txBody>
      </p:sp>
      <p:sp>
        <p:nvSpPr>
          <p:cNvPr id="11" name="Tijdelijke aanduiding voor inhoud 2"/>
          <p:cNvSpPr>
            <a:spLocks noGrp="1"/>
          </p:cNvSpPr>
          <p:nvPr>
            <p:ph idx="1"/>
          </p:nvPr>
        </p:nvSpPr>
        <p:spPr>
          <a:xfrm>
            <a:off x="1679509" y="1600206"/>
            <a:ext cx="9902891" cy="4525963"/>
          </a:xfrm>
        </p:spPr>
        <p:txBody>
          <a:bodyPr/>
          <a:lstStyle>
            <a:lvl1pPr>
              <a:buClrTx/>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2" name="Afbeelding 11">
            <a:extLst>
              <a:ext uri="{FF2B5EF4-FFF2-40B4-BE49-F238E27FC236}">
                <a16:creationId xmlns:a16="http://schemas.microsoft.com/office/drawing/2014/main" id="{C736D11D-B9D1-40D0-B942-123AE8CBDDC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353208" cy="1811072"/>
          </a:xfrm>
          <a:prstGeom prst="rect">
            <a:avLst/>
          </a:prstGeom>
        </p:spPr>
      </p:pic>
    </p:spTree>
    <p:extLst>
      <p:ext uri="{BB962C8B-B14F-4D97-AF65-F5344CB8AC3E}">
        <p14:creationId xmlns:p14="http://schemas.microsoft.com/office/powerpoint/2010/main" val="275302185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_Titel en object">
    <p:spTree>
      <p:nvGrpSpPr>
        <p:cNvPr id="1" name=""/>
        <p:cNvGrpSpPr/>
        <p:nvPr/>
      </p:nvGrpSpPr>
      <p:grpSpPr>
        <a:xfrm>
          <a:off x="0" y="0"/>
          <a:ext cx="0" cy="0"/>
          <a:chOff x="0" y="0"/>
          <a:chExt cx="0" cy="0"/>
        </a:xfrm>
      </p:grpSpPr>
      <p:sp>
        <p:nvSpPr>
          <p:cNvPr id="13" name="Rechthoek 12"/>
          <p:cNvSpPr/>
          <p:nvPr userDrawn="1"/>
        </p:nvSpPr>
        <p:spPr>
          <a:xfrm>
            <a:off x="8962493" y="6503401"/>
            <a:ext cx="2749507" cy="36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p:cNvSpPr/>
          <p:nvPr userDrawn="1"/>
        </p:nvSpPr>
        <p:spPr>
          <a:xfrm>
            <a:off x="11712000" y="-27383"/>
            <a:ext cx="480000" cy="6885383"/>
          </a:xfrm>
          <a:prstGeom prst="rect">
            <a:avLst/>
          </a:prstGeom>
          <a:solidFill>
            <a:srgbClr val="FF76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8" name="Tijdelijke aanduiding voor dianummer 7"/>
          <p:cNvSpPr>
            <a:spLocks noGrp="1"/>
          </p:cNvSpPr>
          <p:nvPr>
            <p:ph type="sldNum" sz="quarter" idx="11"/>
          </p:nvPr>
        </p:nvSpPr>
        <p:spPr>
          <a:xfrm>
            <a:off x="9442493" y="6429400"/>
            <a:ext cx="2749507" cy="428600"/>
          </a:xfrm>
        </p:spPr>
        <p:txBody>
          <a:bodyPr/>
          <a:lstStyle>
            <a:lvl1pP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
        <p:nvSpPr>
          <p:cNvPr id="10" name="Titel 1"/>
          <p:cNvSpPr>
            <a:spLocks noGrp="1"/>
          </p:cNvSpPr>
          <p:nvPr>
            <p:ph type="title"/>
          </p:nvPr>
        </p:nvSpPr>
        <p:spPr>
          <a:xfrm>
            <a:off x="1679509" y="274638"/>
            <a:ext cx="9902891" cy="1143000"/>
          </a:xfrm>
        </p:spPr>
        <p:txBody>
          <a:bodyPr/>
          <a:lstStyle/>
          <a:p>
            <a:r>
              <a:rPr lang="nl-NL"/>
              <a:t>Klik om stijl te bewerken</a:t>
            </a:r>
            <a:endParaRPr lang="nl-BE"/>
          </a:p>
        </p:txBody>
      </p:sp>
      <p:sp>
        <p:nvSpPr>
          <p:cNvPr id="11" name="Tijdelijke aanduiding voor inhoud 2"/>
          <p:cNvSpPr>
            <a:spLocks noGrp="1"/>
          </p:cNvSpPr>
          <p:nvPr>
            <p:ph idx="1"/>
          </p:nvPr>
        </p:nvSpPr>
        <p:spPr>
          <a:xfrm>
            <a:off x="1679509" y="1600206"/>
            <a:ext cx="9902891" cy="4525963"/>
          </a:xfrm>
        </p:spPr>
        <p:txBody>
          <a:bodyPr/>
          <a:lstStyle>
            <a:lvl1pPr>
              <a:buClrTx/>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2" name="Afbeelding 11">
            <a:extLst>
              <a:ext uri="{FF2B5EF4-FFF2-40B4-BE49-F238E27FC236}">
                <a16:creationId xmlns:a16="http://schemas.microsoft.com/office/drawing/2014/main" id="{90BA98C2-DF9E-47B5-B257-7AB7A576280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353208" cy="1811072"/>
          </a:xfrm>
          <a:prstGeom prst="rect">
            <a:avLst/>
          </a:prstGeom>
        </p:spPr>
      </p:pic>
    </p:spTree>
    <p:extLst>
      <p:ext uri="{BB962C8B-B14F-4D97-AF65-F5344CB8AC3E}">
        <p14:creationId xmlns:p14="http://schemas.microsoft.com/office/powerpoint/2010/main" val="79201187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_Titel en object">
    <p:spTree>
      <p:nvGrpSpPr>
        <p:cNvPr id="1" name=""/>
        <p:cNvGrpSpPr/>
        <p:nvPr/>
      </p:nvGrpSpPr>
      <p:grpSpPr>
        <a:xfrm>
          <a:off x="0" y="0"/>
          <a:ext cx="0" cy="0"/>
          <a:chOff x="0" y="0"/>
          <a:chExt cx="0" cy="0"/>
        </a:xfrm>
      </p:grpSpPr>
      <p:sp>
        <p:nvSpPr>
          <p:cNvPr id="13" name="Rechthoek 12"/>
          <p:cNvSpPr/>
          <p:nvPr userDrawn="1"/>
        </p:nvSpPr>
        <p:spPr>
          <a:xfrm>
            <a:off x="8962493" y="6503401"/>
            <a:ext cx="2749507" cy="36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p:cNvSpPr/>
          <p:nvPr userDrawn="1"/>
        </p:nvSpPr>
        <p:spPr>
          <a:xfrm>
            <a:off x="11712000" y="-27383"/>
            <a:ext cx="480000" cy="6885383"/>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8" name="Tijdelijke aanduiding voor dianummer 7"/>
          <p:cNvSpPr>
            <a:spLocks noGrp="1"/>
          </p:cNvSpPr>
          <p:nvPr>
            <p:ph type="sldNum" sz="quarter" idx="11"/>
          </p:nvPr>
        </p:nvSpPr>
        <p:spPr>
          <a:xfrm>
            <a:off x="9442493" y="6429400"/>
            <a:ext cx="2749507" cy="428600"/>
          </a:xfrm>
        </p:spPr>
        <p:txBody>
          <a:bodyPr/>
          <a:lstStyle>
            <a:lvl1pP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
        <p:nvSpPr>
          <p:cNvPr id="10" name="Titel 1"/>
          <p:cNvSpPr>
            <a:spLocks noGrp="1"/>
          </p:cNvSpPr>
          <p:nvPr>
            <p:ph type="title"/>
          </p:nvPr>
        </p:nvSpPr>
        <p:spPr>
          <a:xfrm>
            <a:off x="1679509" y="274638"/>
            <a:ext cx="9902891" cy="1143000"/>
          </a:xfrm>
        </p:spPr>
        <p:txBody>
          <a:bodyPr/>
          <a:lstStyle/>
          <a:p>
            <a:r>
              <a:rPr lang="nl-NL"/>
              <a:t>Klik om stijl te bewerken</a:t>
            </a:r>
            <a:endParaRPr lang="nl-BE"/>
          </a:p>
        </p:txBody>
      </p:sp>
      <p:sp>
        <p:nvSpPr>
          <p:cNvPr id="11" name="Tijdelijke aanduiding voor inhoud 2"/>
          <p:cNvSpPr>
            <a:spLocks noGrp="1"/>
          </p:cNvSpPr>
          <p:nvPr>
            <p:ph idx="1"/>
          </p:nvPr>
        </p:nvSpPr>
        <p:spPr>
          <a:xfrm>
            <a:off x="1679509" y="1600206"/>
            <a:ext cx="9902891" cy="4525963"/>
          </a:xfrm>
        </p:spPr>
        <p:txBody>
          <a:bodyPr/>
          <a:lstStyle>
            <a:lvl1pPr>
              <a:buClrTx/>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2" name="Afbeelding 11">
            <a:extLst>
              <a:ext uri="{FF2B5EF4-FFF2-40B4-BE49-F238E27FC236}">
                <a16:creationId xmlns:a16="http://schemas.microsoft.com/office/drawing/2014/main" id="{F87AA9C2-7983-469A-B6C4-5A0F0033438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353208" cy="1811072"/>
          </a:xfrm>
          <a:prstGeom prst="rect">
            <a:avLst/>
          </a:prstGeom>
        </p:spPr>
      </p:pic>
    </p:spTree>
    <p:extLst>
      <p:ext uri="{BB962C8B-B14F-4D97-AF65-F5344CB8AC3E}">
        <p14:creationId xmlns:p14="http://schemas.microsoft.com/office/powerpoint/2010/main" val="44158555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_Titel en object">
    <p:spTree>
      <p:nvGrpSpPr>
        <p:cNvPr id="1" name=""/>
        <p:cNvGrpSpPr/>
        <p:nvPr/>
      </p:nvGrpSpPr>
      <p:grpSpPr>
        <a:xfrm>
          <a:off x="0" y="0"/>
          <a:ext cx="0" cy="0"/>
          <a:chOff x="0" y="0"/>
          <a:chExt cx="0" cy="0"/>
        </a:xfrm>
      </p:grpSpPr>
      <p:sp>
        <p:nvSpPr>
          <p:cNvPr id="13" name="Rechthoek 12"/>
          <p:cNvSpPr/>
          <p:nvPr userDrawn="1"/>
        </p:nvSpPr>
        <p:spPr>
          <a:xfrm>
            <a:off x="8962493" y="6503401"/>
            <a:ext cx="2749507" cy="36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p:cNvSpPr/>
          <p:nvPr userDrawn="1"/>
        </p:nvSpPr>
        <p:spPr>
          <a:xfrm>
            <a:off x="11712000" y="-27383"/>
            <a:ext cx="480000" cy="6885383"/>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8" name="Tijdelijke aanduiding voor dianummer 7"/>
          <p:cNvSpPr>
            <a:spLocks noGrp="1"/>
          </p:cNvSpPr>
          <p:nvPr>
            <p:ph type="sldNum" sz="quarter" idx="11"/>
          </p:nvPr>
        </p:nvSpPr>
        <p:spPr>
          <a:xfrm>
            <a:off x="9442493" y="6429400"/>
            <a:ext cx="2749507" cy="428600"/>
          </a:xfrm>
        </p:spPr>
        <p:txBody>
          <a:bodyPr/>
          <a:lstStyle>
            <a:lvl1pP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
        <p:nvSpPr>
          <p:cNvPr id="10" name="Titel 1"/>
          <p:cNvSpPr>
            <a:spLocks noGrp="1"/>
          </p:cNvSpPr>
          <p:nvPr>
            <p:ph type="title"/>
          </p:nvPr>
        </p:nvSpPr>
        <p:spPr>
          <a:xfrm>
            <a:off x="1679509" y="274638"/>
            <a:ext cx="9902891" cy="1143000"/>
          </a:xfrm>
        </p:spPr>
        <p:txBody>
          <a:bodyPr/>
          <a:lstStyle/>
          <a:p>
            <a:r>
              <a:rPr lang="nl-NL"/>
              <a:t>Klik om stijl te bewerken</a:t>
            </a:r>
            <a:endParaRPr lang="nl-BE"/>
          </a:p>
        </p:txBody>
      </p:sp>
      <p:sp>
        <p:nvSpPr>
          <p:cNvPr id="11" name="Tijdelijke aanduiding voor inhoud 2"/>
          <p:cNvSpPr>
            <a:spLocks noGrp="1"/>
          </p:cNvSpPr>
          <p:nvPr>
            <p:ph idx="1"/>
          </p:nvPr>
        </p:nvSpPr>
        <p:spPr>
          <a:xfrm>
            <a:off x="1679509" y="1600206"/>
            <a:ext cx="9902891" cy="4525963"/>
          </a:xfrm>
        </p:spPr>
        <p:txBody>
          <a:bodyPr/>
          <a:lstStyle>
            <a:lvl1pPr>
              <a:buClrTx/>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2" name="Afbeelding 11">
            <a:extLst>
              <a:ext uri="{FF2B5EF4-FFF2-40B4-BE49-F238E27FC236}">
                <a16:creationId xmlns:a16="http://schemas.microsoft.com/office/drawing/2014/main" id="{71A92A59-9E42-433F-A821-7AF24C5D62E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353208" cy="1811072"/>
          </a:xfrm>
          <a:prstGeom prst="rect">
            <a:avLst/>
          </a:prstGeom>
        </p:spPr>
      </p:pic>
    </p:spTree>
    <p:extLst>
      <p:ext uri="{BB962C8B-B14F-4D97-AF65-F5344CB8AC3E}">
        <p14:creationId xmlns:p14="http://schemas.microsoft.com/office/powerpoint/2010/main" val="404182310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6_Titel en object">
    <p:spTree>
      <p:nvGrpSpPr>
        <p:cNvPr id="1" name=""/>
        <p:cNvGrpSpPr/>
        <p:nvPr/>
      </p:nvGrpSpPr>
      <p:grpSpPr>
        <a:xfrm>
          <a:off x="0" y="0"/>
          <a:ext cx="0" cy="0"/>
          <a:chOff x="0" y="0"/>
          <a:chExt cx="0" cy="0"/>
        </a:xfrm>
      </p:grpSpPr>
      <p:sp>
        <p:nvSpPr>
          <p:cNvPr id="13" name="Rechthoek 12"/>
          <p:cNvSpPr/>
          <p:nvPr userDrawn="1"/>
        </p:nvSpPr>
        <p:spPr>
          <a:xfrm>
            <a:off x="8962493" y="6503401"/>
            <a:ext cx="2749507" cy="36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p:cNvSpPr/>
          <p:nvPr userDrawn="1"/>
        </p:nvSpPr>
        <p:spPr>
          <a:xfrm>
            <a:off x="11712000" y="-27383"/>
            <a:ext cx="480000" cy="6885383"/>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8" name="Tijdelijke aanduiding voor dianummer 7"/>
          <p:cNvSpPr>
            <a:spLocks noGrp="1"/>
          </p:cNvSpPr>
          <p:nvPr>
            <p:ph type="sldNum" sz="quarter" idx="11"/>
          </p:nvPr>
        </p:nvSpPr>
        <p:spPr>
          <a:xfrm>
            <a:off x="9442493" y="6429400"/>
            <a:ext cx="2749507" cy="428600"/>
          </a:xfrm>
        </p:spPr>
        <p:txBody>
          <a:bodyPr/>
          <a:lstStyle>
            <a:lvl1pP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
        <p:nvSpPr>
          <p:cNvPr id="10" name="Titel 1"/>
          <p:cNvSpPr>
            <a:spLocks noGrp="1"/>
          </p:cNvSpPr>
          <p:nvPr>
            <p:ph type="title"/>
          </p:nvPr>
        </p:nvSpPr>
        <p:spPr>
          <a:xfrm>
            <a:off x="1679509" y="274638"/>
            <a:ext cx="9902891" cy="1143000"/>
          </a:xfrm>
        </p:spPr>
        <p:txBody>
          <a:bodyPr/>
          <a:lstStyle/>
          <a:p>
            <a:r>
              <a:rPr lang="nl-NL"/>
              <a:t>Klik om stijl te bewerken</a:t>
            </a:r>
            <a:endParaRPr lang="nl-BE"/>
          </a:p>
        </p:txBody>
      </p:sp>
      <p:sp>
        <p:nvSpPr>
          <p:cNvPr id="11" name="Tijdelijke aanduiding voor inhoud 2"/>
          <p:cNvSpPr>
            <a:spLocks noGrp="1"/>
          </p:cNvSpPr>
          <p:nvPr>
            <p:ph idx="1"/>
          </p:nvPr>
        </p:nvSpPr>
        <p:spPr>
          <a:xfrm>
            <a:off x="1679509" y="1600206"/>
            <a:ext cx="9902891" cy="4525963"/>
          </a:xfrm>
        </p:spPr>
        <p:txBody>
          <a:bodyPr/>
          <a:lstStyle>
            <a:lvl1pPr>
              <a:buClrTx/>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2" name="Afbeelding 11">
            <a:extLst>
              <a:ext uri="{FF2B5EF4-FFF2-40B4-BE49-F238E27FC236}">
                <a16:creationId xmlns:a16="http://schemas.microsoft.com/office/drawing/2014/main" id="{AB6982A1-D816-4727-994B-6BAFFB2D42F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353208" cy="1811072"/>
          </a:xfrm>
          <a:prstGeom prst="rect">
            <a:avLst/>
          </a:prstGeom>
        </p:spPr>
      </p:pic>
    </p:spTree>
    <p:extLst>
      <p:ext uri="{BB962C8B-B14F-4D97-AF65-F5344CB8AC3E}">
        <p14:creationId xmlns:p14="http://schemas.microsoft.com/office/powerpoint/2010/main" val="426808058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_Titel en object">
    <p:spTree>
      <p:nvGrpSpPr>
        <p:cNvPr id="1" name=""/>
        <p:cNvGrpSpPr/>
        <p:nvPr/>
      </p:nvGrpSpPr>
      <p:grpSpPr>
        <a:xfrm>
          <a:off x="0" y="0"/>
          <a:ext cx="0" cy="0"/>
          <a:chOff x="0" y="0"/>
          <a:chExt cx="0" cy="0"/>
        </a:xfrm>
      </p:grpSpPr>
      <p:sp>
        <p:nvSpPr>
          <p:cNvPr id="12" name="Rechthoek 11"/>
          <p:cNvSpPr/>
          <p:nvPr userDrawn="1"/>
        </p:nvSpPr>
        <p:spPr>
          <a:xfrm>
            <a:off x="0" y="6498024"/>
            <a:ext cx="12192000" cy="36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p:cNvSpPr/>
          <p:nvPr userDrawn="1"/>
        </p:nvSpPr>
        <p:spPr>
          <a:xfrm>
            <a:off x="11712043" y="3260834"/>
            <a:ext cx="480000" cy="3240000"/>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1" name="Tijdelijke aanduiding voor dianummer 7"/>
          <p:cNvSpPr txBox="1">
            <a:spLocks/>
          </p:cNvSpPr>
          <p:nvPr userDrawn="1"/>
        </p:nvSpPr>
        <p:spPr>
          <a:xfrm>
            <a:off x="9347200" y="6429400"/>
            <a:ext cx="2844800" cy="428600"/>
          </a:xfrm>
          <a:prstGeom prst="rect">
            <a:avLst/>
          </a:prstGeom>
        </p:spPr>
        <p:txBody>
          <a:bodyPr vert="horz" lIns="68580" tIns="34290" rIns="68580" bIns="34290" rtlCol="0" anchor="ctr"/>
          <a:lstStyle>
            <a:lvl1pPr>
              <a:defRPr>
                <a:solidFill>
                  <a:schemeClr val="bg1"/>
                </a:solidFill>
              </a:defRPr>
            </a:lvl1pPr>
          </a:lstStyle>
          <a:p>
            <a:pPr algn="r">
              <a:defRPr/>
            </a:pPr>
            <a:fld id="{189E3A5C-986B-47BE-8F96-3787467B82A8}" type="slidenum">
              <a:rPr lang="nl-BE" sz="900" smtClean="0">
                <a:solidFill>
                  <a:prstClr val="white"/>
                </a:solidFill>
              </a:rPr>
              <a:pPr algn="r">
                <a:defRPr/>
              </a:pPr>
              <a:t>‹#›</a:t>
            </a:fld>
            <a:endParaRPr lang="nl-BE" sz="900">
              <a:solidFill>
                <a:prstClr val="white"/>
              </a:solidFill>
            </a:endParaRPr>
          </a:p>
        </p:txBody>
      </p:sp>
      <p:sp>
        <p:nvSpPr>
          <p:cNvPr id="9" name="Titel 1"/>
          <p:cNvSpPr>
            <a:spLocks noGrp="1"/>
          </p:cNvSpPr>
          <p:nvPr>
            <p:ph type="title"/>
          </p:nvPr>
        </p:nvSpPr>
        <p:spPr>
          <a:xfrm>
            <a:off x="1679509" y="274638"/>
            <a:ext cx="9902891" cy="1143000"/>
          </a:xfrm>
        </p:spPr>
        <p:txBody>
          <a:bodyPr/>
          <a:lstStyle/>
          <a:p>
            <a:r>
              <a:rPr lang="nl-NL"/>
              <a:t>Klik om stijl te bewerken</a:t>
            </a:r>
            <a:endParaRPr lang="nl-BE"/>
          </a:p>
        </p:txBody>
      </p:sp>
      <p:sp>
        <p:nvSpPr>
          <p:cNvPr id="10" name="Tijdelijke aanduiding voor inhoud 2"/>
          <p:cNvSpPr>
            <a:spLocks noGrp="1"/>
          </p:cNvSpPr>
          <p:nvPr>
            <p:ph idx="1"/>
          </p:nvPr>
        </p:nvSpPr>
        <p:spPr>
          <a:xfrm>
            <a:off x="1679509" y="1600206"/>
            <a:ext cx="9902891" cy="4525963"/>
          </a:xfrm>
        </p:spPr>
        <p:txBody>
          <a:bodyPr/>
          <a:lstStyle>
            <a:lvl1pPr>
              <a:buClrTx/>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6" name="Afbeelding 15">
            <a:extLst>
              <a:ext uri="{FF2B5EF4-FFF2-40B4-BE49-F238E27FC236}">
                <a16:creationId xmlns:a16="http://schemas.microsoft.com/office/drawing/2014/main" id="{D532DCA1-4E10-4088-AB94-716AE7DD607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353208" cy="1811072"/>
          </a:xfrm>
          <a:prstGeom prst="rect">
            <a:avLst/>
          </a:prstGeom>
        </p:spPr>
      </p:pic>
    </p:spTree>
    <p:extLst>
      <p:ext uri="{BB962C8B-B14F-4D97-AF65-F5344CB8AC3E}">
        <p14:creationId xmlns:p14="http://schemas.microsoft.com/office/powerpoint/2010/main" val="135073605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achtergrond verticaal leeg 2">
    <p:spTree>
      <p:nvGrpSpPr>
        <p:cNvPr id="1" name=""/>
        <p:cNvGrpSpPr/>
        <p:nvPr/>
      </p:nvGrpSpPr>
      <p:grpSpPr>
        <a:xfrm>
          <a:off x="0" y="0"/>
          <a:ext cx="0" cy="0"/>
          <a:chOff x="0" y="0"/>
          <a:chExt cx="0" cy="0"/>
        </a:xfrm>
      </p:grpSpPr>
      <p:sp>
        <p:nvSpPr>
          <p:cNvPr id="3" name="Rechthoek 2"/>
          <p:cNvSpPr/>
          <p:nvPr userDrawn="1"/>
        </p:nvSpPr>
        <p:spPr>
          <a:xfrm rot="16200000" flipH="1" flipV="1">
            <a:off x="-3190895" y="3190895"/>
            <a:ext cx="6858000" cy="476211"/>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solidFill>
                <a:prstClr val="white"/>
              </a:solidFill>
            </a:endParaRPr>
          </a:p>
        </p:txBody>
      </p:sp>
      <p:sp>
        <p:nvSpPr>
          <p:cNvPr id="4" name="Rechthoek 3"/>
          <p:cNvSpPr/>
          <p:nvPr userDrawn="1"/>
        </p:nvSpPr>
        <p:spPr>
          <a:xfrm rot="16200000" flipH="1" flipV="1">
            <a:off x="2456212" y="-1980000"/>
            <a:ext cx="360000" cy="432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solidFill>
                <a:prstClr val="white"/>
              </a:solidFill>
            </a:endParaRPr>
          </a:p>
        </p:txBody>
      </p:sp>
      <p:sp>
        <p:nvSpPr>
          <p:cNvPr id="6" name="Tijdelijke aanduiding voor inhoud 2"/>
          <p:cNvSpPr>
            <a:spLocks noGrp="1"/>
          </p:cNvSpPr>
          <p:nvPr>
            <p:ph idx="1"/>
          </p:nvPr>
        </p:nvSpPr>
        <p:spPr>
          <a:xfrm>
            <a:off x="1640792" y="1276865"/>
            <a:ext cx="9941608" cy="4849300"/>
          </a:xfrm>
        </p:spPr>
        <p:txBody>
          <a:bodyPr/>
          <a:lstStyle>
            <a:lvl1pPr>
              <a:buClr>
                <a:schemeClr val="tx1"/>
              </a:buClr>
              <a:defRPr>
                <a:latin typeface="Trebuchet MS" panose="020B0603020202020204" pitchFamily="34" charset="0"/>
                <a:cs typeface="Arial" pitchFamily="34" charset="0"/>
              </a:defRPr>
            </a:lvl1pPr>
            <a:lvl2pPr algn="l">
              <a:buClr>
                <a:srgbClr val="BF18B3"/>
              </a:buClr>
              <a:defRPr>
                <a:solidFill>
                  <a:srgbClr val="BF18B3"/>
                </a:solidFill>
                <a:latin typeface="Trebuchet MS" panose="020B0603020202020204" pitchFamily="34" charset="0"/>
                <a:cs typeface="Arial" pitchFamily="34" charset="0"/>
              </a:defRPr>
            </a:lvl2pPr>
            <a:lvl3pPr>
              <a:buClr>
                <a:srgbClr val="F18E00"/>
              </a:buClr>
              <a:defRPr>
                <a:solidFill>
                  <a:srgbClr val="FF8414"/>
                </a:solidFill>
                <a:latin typeface="Trebuchet MS" panose="020B0603020202020204" pitchFamily="34" charset="0"/>
                <a:cs typeface="Arial" pitchFamily="34" charset="0"/>
              </a:defRPr>
            </a:lvl3pPr>
            <a:lvl4pPr>
              <a:buClr>
                <a:schemeClr val="tx1"/>
              </a:buClr>
              <a:defRPr>
                <a:latin typeface="Trebuchet MS" panose="020B0603020202020204" pitchFamily="34" charset="0"/>
                <a:cs typeface="Arial" pitchFamily="34" charset="0"/>
              </a:defRPr>
            </a:lvl4pPr>
            <a:lvl5pPr>
              <a:buClr>
                <a:srgbClr val="BF18B3"/>
              </a:buClr>
              <a:defRPr>
                <a:solidFill>
                  <a:srgbClr val="BF18B3"/>
                </a:solidFill>
                <a:latin typeface="Trebuchet MS" panose="020B0603020202020204" pitchFamily="34" charset="0"/>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tel 1"/>
          <p:cNvSpPr>
            <a:spLocks noGrp="1"/>
          </p:cNvSpPr>
          <p:nvPr>
            <p:ph type="title" hasCustomPrompt="1"/>
          </p:nvPr>
        </p:nvSpPr>
        <p:spPr>
          <a:xfrm>
            <a:off x="1640794" y="385341"/>
            <a:ext cx="9941607" cy="796908"/>
          </a:xfrm>
        </p:spPr>
        <p:txBody>
          <a:bodyPr>
            <a:normAutofit/>
          </a:bodyPr>
          <a:lstStyle>
            <a:lvl1pPr algn="l" defTabSz="685783" rtl="0" eaLnBrk="1" latinLnBrk="0" hangingPunct="1">
              <a:spcBef>
                <a:spcPct val="0"/>
              </a:spcBef>
              <a:buNone/>
              <a:defRPr kumimoji="0" lang="nl-BE" sz="2400" b="1" kern="1200" cap="none" baseline="0" dirty="0" smtClean="0">
                <a:solidFill>
                  <a:schemeClr val="tx1"/>
                </a:solidFill>
                <a:effectLst/>
                <a:latin typeface="+mj-lt"/>
                <a:ea typeface="+mj-ea"/>
                <a:cs typeface="Arial" pitchFamily="34" charset="0"/>
              </a:defRPr>
            </a:lvl1pPr>
          </a:lstStyle>
          <a:p>
            <a:r>
              <a:rPr lang="nl-NL"/>
              <a:t>Klik om de stijl te bewerken</a:t>
            </a:r>
            <a:endParaRPr lang="nl-BE"/>
          </a:p>
        </p:txBody>
      </p:sp>
      <p:sp>
        <p:nvSpPr>
          <p:cNvPr id="7" name="Tijdelijke aanduiding voor dianummer 7"/>
          <p:cNvSpPr>
            <a:spLocks noGrp="1"/>
          </p:cNvSpPr>
          <p:nvPr>
            <p:ph type="sldNum" sz="quarter" idx="11"/>
          </p:nvPr>
        </p:nvSpPr>
        <p:spPr>
          <a:xfrm>
            <a:off x="-1" y="6429400"/>
            <a:ext cx="476213" cy="428600"/>
          </a:xfrm>
        </p:spPr>
        <p:txBody>
          <a:bodyPr/>
          <a:lstStyle>
            <a:lvl1pPr algn="ct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Tree>
    <p:extLst>
      <p:ext uri="{BB962C8B-B14F-4D97-AF65-F5344CB8AC3E}">
        <p14:creationId xmlns:p14="http://schemas.microsoft.com/office/powerpoint/2010/main" val="150665846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achtergrond verticaal leeg 3">
    <p:spTree>
      <p:nvGrpSpPr>
        <p:cNvPr id="1" name=""/>
        <p:cNvGrpSpPr/>
        <p:nvPr/>
      </p:nvGrpSpPr>
      <p:grpSpPr>
        <a:xfrm>
          <a:off x="0" y="0"/>
          <a:ext cx="0" cy="0"/>
          <a:chOff x="0" y="0"/>
          <a:chExt cx="0" cy="0"/>
        </a:xfrm>
      </p:grpSpPr>
      <p:sp>
        <p:nvSpPr>
          <p:cNvPr id="3" name="Rechthoek 2"/>
          <p:cNvSpPr/>
          <p:nvPr userDrawn="1"/>
        </p:nvSpPr>
        <p:spPr>
          <a:xfrm rot="16200000" flipH="1" flipV="1">
            <a:off x="-3190895" y="3190895"/>
            <a:ext cx="6858000" cy="476211"/>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solidFill>
                <a:prstClr val="white"/>
              </a:solidFill>
            </a:endParaRPr>
          </a:p>
        </p:txBody>
      </p:sp>
      <p:sp>
        <p:nvSpPr>
          <p:cNvPr id="4" name="Rechthoek 3"/>
          <p:cNvSpPr/>
          <p:nvPr userDrawn="1"/>
        </p:nvSpPr>
        <p:spPr>
          <a:xfrm rot="16200000" flipH="1" flipV="1">
            <a:off x="2456212" y="-1980000"/>
            <a:ext cx="360000" cy="4320000"/>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solidFill>
                <a:prstClr val="white"/>
              </a:solidFill>
            </a:endParaRPr>
          </a:p>
        </p:txBody>
      </p:sp>
      <p:sp>
        <p:nvSpPr>
          <p:cNvPr id="5" name="Tijdelijke aanduiding voor inhoud 2"/>
          <p:cNvSpPr>
            <a:spLocks noGrp="1"/>
          </p:cNvSpPr>
          <p:nvPr>
            <p:ph idx="1"/>
          </p:nvPr>
        </p:nvSpPr>
        <p:spPr>
          <a:xfrm>
            <a:off x="1640792" y="1276865"/>
            <a:ext cx="9941608" cy="4849300"/>
          </a:xfrm>
        </p:spPr>
        <p:txBody>
          <a:bodyPr/>
          <a:lstStyle>
            <a:lvl1pPr>
              <a:buClr>
                <a:schemeClr val="tx1"/>
              </a:buClr>
              <a:defRPr>
                <a:latin typeface="Trebuchet MS" panose="020B0603020202020204" pitchFamily="34" charset="0"/>
                <a:cs typeface="Arial" pitchFamily="34" charset="0"/>
              </a:defRPr>
            </a:lvl1pPr>
            <a:lvl2pPr algn="l">
              <a:buClr>
                <a:srgbClr val="BF18B3"/>
              </a:buClr>
              <a:defRPr>
                <a:solidFill>
                  <a:srgbClr val="BF18B3"/>
                </a:solidFill>
                <a:latin typeface="Trebuchet MS" panose="020B0603020202020204" pitchFamily="34" charset="0"/>
                <a:cs typeface="Arial" pitchFamily="34" charset="0"/>
              </a:defRPr>
            </a:lvl2pPr>
            <a:lvl3pPr>
              <a:buClr>
                <a:srgbClr val="F18E00"/>
              </a:buClr>
              <a:defRPr>
                <a:solidFill>
                  <a:srgbClr val="FF8414"/>
                </a:solidFill>
                <a:latin typeface="Trebuchet MS" panose="020B0603020202020204" pitchFamily="34" charset="0"/>
                <a:cs typeface="Arial" pitchFamily="34" charset="0"/>
              </a:defRPr>
            </a:lvl3pPr>
            <a:lvl4pPr>
              <a:buClr>
                <a:schemeClr val="tx1"/>
              </a:buClr>
              <a:defRPr>
                <a:latin typeface="Trebuchet MS" panose="020B0603020202020204" pitchFamily="34" charset="0"/>
                <a:cs typeface="Arial" pitchFamily="34" charset="0"/>
              </a:defRPr>
            </a:lvl4pPr>
            <a:lvl5pPr>
              <a:buClr>
                <a:srgbClr val="BF18B3"/>
              </a:buClr>
              <a:defRPr>
                <a:solidFill>
                  <a:srgbClr val="BF18B3"/>
                </a:solidFill>
                <a:latin typeface="Trebuchet MS" panose="020B0603020202020204" pitchFamily="34" charset="0"/>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tel 1"/>
          <p:cNvSpPr>
            <a:spLocks noGrp="1"/>
          </p:cNvSpPr>
          <p:nvPr>
            <p:ph type="title" hasCustomPrompt="1"/>
          </p:nvPr>
        </p:nvSpPr>
        <p:spPr>
          <a:xfrm>
            <a:off x="1640794" y="385341"/>
            <a:ext cx="9941607" cy="796908"/>
          </a:xfrm>
        </p:spPr>
        <p:txBody>
          <a:bodyPr>
            <a:normAutofit/>
          </a:bodyPr>
          <a:lstStyle>
            <a:lvl1pPr algn="l" defTabSz="685783" rtl="0" eaLnBrk="1" latinLnBrk="0" hangingPunct="1">
              <a:spcBef>
                <a:spcPct val="0"/>
              </a:spcBef>
              <a:buNone/>
              <a:defRPr kumimoji="0" lang="nl-BE" sz="2400" b="1" kern="1200" cap="none" baseline="0" dirty="0" smtClean="0">
                <a:solidFill>
                  <a:schemeClr val="tx1"/>
                </a:solidFill>
                <a:effectLst/>
                <a:latin typeface="+mj-lt"/>
                <a:ea typeface="+mj-ea"/>
                <a:cs typeface="Arial" pitchFamily="34" charset="0"/>
              </a:defRPr>
            </a:lvl1pPr>
          </a:lstStyle>
          <a:p>
            <a:r>
              <a:rPr lang="nl-NL"/>
              <a:t>Klik om de stijl te bewerken</a:t>
            </a:r>
            <a:endParaRPr lang="nl-BE"/>
          </a:p>
        </p:txBody>
      </p:sp>
      <p:sp>
        <p:nvSpPr>
          <p:cNvPr id="8" name="Tijdelijke aanduiding voor dianummer 7"/>
          <p:cNvSpPr>
            <a:spLocks noGrp="1"/>
          </p:cNvSpPr>
          <p:nvPr>
            <p:ph type="sldNum" sz="quarter" idx="11"/>
          </p:nvPr>
        </p:nvSpPr>
        <p:spPr>
          <a:xfrm>
            <a:off x="1" y="6416838"/>
            <a:ext cx="476212" cy="428600"/>
          </a:xfrm>
        </p:spPr>
        <p:txBody>
          <a:bodyPr/>
          <a:lstStyle>
            <a:lvl1pPr algn="ct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Tree>
    <p:extLst>
      <p:ext uri="{BB962C8B-B14F-4D97-AF65-F5344CB8AC3E}">
        <p14:creationId xmlns:p14="http://schemas.microsoft.com/office/powerpoint/2010/main" val="36213602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achtergrond verticaal leeg 5">
    <p:spTree>
      <p:nvGrpSpPr>
        <p:cNvPr id="1" name=""/>
        <p:cNvGrpSpPr/>
        <p:nvPr/>
      </p:nvGrpSpPr>
      <p:grpSpPr>
        <a:xfrm>
          <a:off x="0" y="0"/>
          <a:ext cx="0" cy="0"/>
          <a:chOff x="0" y="0"/>
          <a:chExt cx="0" cy="0"/>
        </a:xfrm>
      </p:grpSpPr>
      <p:sp>
        <p:nvSpPr>
          <p:cNvPr id="3" name="Rechthoek 2"/>
          <p:cNvSpPr/>
          <p:nvPr userDrawn="1"/>
        </p:nvSpPr>
        <p:spPr>
          <a:xfrm rot="16200000" flipH="1" flipV="1">
            <a:off x="-3190895" y="3190895"/>
            <a:ext cx="6858000" cy="476211"/>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solidFill>
                <a:prstClr val="white"/>
              </a:solidFill>
            </a:endParaRPr>
          </a:p>
        </p:txBody>
      </p:sp>
      <p:sp>
        <p:nvSpPr>
          <p:cNvPr id="4" name="Rechthoek 3"/>
          <p:cNvSpPr/>
          <p:nvPr userDrawn="1"/>
        </p:nvSpPr>
        <p:spPr>
          <a:xfrm rot="16200000" flipH="1" flipV="1">
            <a:off x="2456212" y="-1980000"/>
            <a:ext cx="360000" cy="432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solidFill>
                <a:prstClr val="white"/>
              </a:solidFill>
            </a:endParaRPr>
          </a:p>
        </p:txBody>
      </p:sp>
      <p:sp>
        <p:nvSpPr>
          <p:cNvPr id="5" name="Tijdelijke aanduiding voor inhoud 2"/>
          <p:cNvSpPr>
            <a:spLocks noGrp="1"/>
          </p:cNvSpPr>
          <p:nvPr>
            <p:ph idx="1"/>
          </p:nvPr>
        </p:nvSpPr>
        <p:spPr>
          <a:xfrm>
            <a:off x="1640792" y="1276865"/>
            <a:ext cx="9941608" cy="4849300"/>
          </a:xfrm>
        </p:spPr>
        <p:txBody>
          <a:bodyPr/>
          <a:lstStyle>
            <a:lvl1pPr>
              <a:buClr>
                <a:schemeClr val="tx1"/>
              </a:buClr>
              <a:defRPr>
                <a:latin typeface="Trebuchet MS" panose="020B0603020202020204" pitchFamily="34" charset="0"/>
                <a:cs typeface="Arial" pitchFamily="34" charset="0"/>
              </a:defRPr>
            </a:lvl1pPr>
            <a:lvl2pPr algn="l">
              <a:buClr>
                <a:srgbClr val="BF18B3"/>
              </a:buClr>
              <a:defRPr>
                <a:solidFill>
                  <a:srgbClr val="BF18B3"/>
                </a:solidFill>
                <a:latin typeface="Trebuchet MS" panose="020B0603020202020204" pitchFamily="34" charset="0"/>
                <a:cs typeface="Arial" pitchFamily="34" charset="0"/>
              </a:defRPr>
            </a:lvl2pPr>
            <a:lvl3pPr>
              <a:buClr>
                <a:srgbClr val="F18E00"/>
              </a:buClr>
              <a:defRPr>
                <a:solidFill>
                  <a:srgbClr val="FF8414"/>
                </a:solidFill>
                <a:latin typeface="Trebuchet MS" panose="020B0603020202020204" pitchFamily="34" charset="0"/>
                <a:cs typeface="Arial" pitchFamily="34" charset="0"/>
              </a:defRPr>
            </a:lvl3pPr>
            <a:lvl4pPr>
              <a:buClr>
                <a:schemeClr val="tx1"/>
              </a:buClr>
              <a:defRPr>
                <a:latin typeface="Trebuchet MS" panose="020B0603020202020204" pitchFamily="34" charset="0"/>
                <a:cs typeface="Arial" pitchFamily="34" charset="0"/>
              </a:defRPr>
            </a:lvl4pPr>
            <a:lvl5pPr>
              <a:buClr>
                <a:srgbClr val="BF18B3"/>
              </a:buClr>
              <a:defRPr>
                <a:solidFill>
                  <a:srgbClr val="BF18B3"/>
                </a:solidFill>
                <a:latin typeface="Trebuchet MS" panose="020B0603020202020204" pitchFamily="34" charset="0"/>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tel 1"/>
          <p:cNvSpPr>
            <a:spLocks noGrp="1"/>
          </p:cNvSpPr>
          <p:nvPr>
            <p:ph type="title" hasCustomPrompt="1"/>
          </p:nvPr>
        </p:nvSpPr>
        <p:spPr>
          <a:xfrm>
            <a:off x="1640794" y="385341"/>
            <a:ext cx="9941607" cy="796908"/>
          </a:xfrm>
        </p:spPr>
        <p:txBody>
          <a:bodyPr>
            <a:normAutofit/>
          </a:bodyPr>
          <a:lstStyle>
            <a:lvl1pPr algn="l" defTabSz="685783" rtl="0" eaLnBrk="1" latinLnBrk="0" hangingPunct="1">
              <a:spcBef>
                <a:spcPct val="0"/>
              </a:spcBef>
              <a:buNone/>
              <a:defRPr kumimoji="0" lang="nl-BE" sz="2400" b="1" kern="1200" cap="none" baseline="0" dirty="0" smtClean="0">
                <a:solidFill>
                  <a:schemeClr val="tx1"/>
                </a:solidFill>
                <a:effectLst/>
                <a:latin typeface="+mj-lt"/>
                <a:ea typeface="+mj-ea"/>
                <a:cs typeface="Arial" pitchFamily="34" charset="0"/>
              </a:defRPr>
            </a:lvl1pPr>
          </a:lstStyle>
          <a:p>
            <a:r>
              <a:rPr lang="nl-NL"/>
              <a:t>Klik om de stijl te bewerken</a:t>
            </a:r>
            <a:endParaRPr lang="nl-BE"/>
          </a:p>
        </p:txBody>
      </p:sp>
      <p:sp>
        <p:nvSpPr>
          <p:cNvPr id="8" name="Tijdelijke aanduiding voor dianummer 7"/>
          <p:cNvSpPr>
            <a:spLocks noGrp="1"/>
          </p:cNvSpPr>
          <p:nvPr>
            <p:ph type="sldNum" sz="quarter" idx="11"/>
          </p:nvPr>
        </p:nvSpPr>
        <p:spPr>
          <a:xfrm>
            <a:off x="1" y="6424749"/>
            <a:ext cx="476212" cy="428600"/>
          </a:xfrm>
        </p:spPr>
        <p:txBody>
          <a:bodyPr/>
          <a:lstStyle>
            <a:lvl1pPr algn="ct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Tree>
    <p:extLst>
      <p:ext uri="{BB962C8B-B14F-4D97-AF65-F5344CB8AC3E}">
        <p14:creationId xmlns:p14="http://schemas.microsoft.com/office/powerpoint/2010/main" val="40383156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963084" y="4406907"/>
            <a:ext cx="10363200" cy="1362075"/>
          </a:xfrm>
        </p:spPr>
        <p:txBody>
          <a:bodyPr anchor="t">
            <a:normAutofit/>
          </a:bodyPr>
          <a:lstStyle>
            <a:lvl1pPr algn="l" defTabSz="685783" rtl="0" eaLnBrk="1" latinLnBrk="0" hangingPunct="1">
              <a:spcBef>
                <a:spcPct val="0"/>
              </a:spcBef>
              <a:buNone/>
              <a:defRPr kumimoji="0" lang="nl-BE" sz="1500" b="1" kern="1200" cap="none" baseline="0" dirty="0" smtClean="0">
                <a:solidFill>
                  <a:srgbClr val="00BECB"/>
                </a:solidFill>
                <a:effectLst/>
                <a:latin typeface="+mj-lt"/>
                <a:ea typeface="+mj-ea"/>
                <a:cs typeface="Arial" pitchFamily="34" charset="0"/>
              </a:defRPr>
            </a:lvl1pPr>
          </a:lstStyle>
          <a:p>
            <a:r>
              <a:rPr lang="nl-NL"/>
              <a:t>Klik om de stijl te bewerken</a:t>
            </a:r>
            <a:endParaRPr lang="nl-BE"/>
          </a:p>
        </p:txBody>
      </p:sp>
      <p:sp>
        <p:nvSpPr>
          <p:cNvPr id="3" name="Tijdelijke aanduiding voor tekst 2"/>
          <p:cNvSpPr>
            <a:spLocks noGrp="1"/>
          </p:cNvSpPr>
          <p:nvPr>
            <p:ph type="body" idx="1" hasCustomPrompt="1"/>
          </p:nvPr>
        </p:nvSpPr>
        <p:spPr>
          <a:xfrm>
            <a:off x="963084" y="2906713"/>
            <a:ext cx="10363200" cy="1500187"/>
          </a:xfrm>
          <a:solidFill>
            <a:srgbClr val="57C3CB"/>
          </a:solidFill>
        </p:spPr>
        <p:txBody>
          <a:bodyPr anchor="b">
            <a:normAutofit/>
          </a:bodyPr>
          <a:lstStyle>
            <a:lvl1pPr marL="0" indent="0" algn="l" defTabSz="685783" rtl="0" eaLnBrk="1" latinLnBrk="0" hangingPunct="1">
              <a:spcBef>
                <a:spcPct val="0"/>
              </a:spcBef>
              <a:buNone/>
              <a:defRPr kumimoji="0" lang="nl-NL" sz="2400" b="1" kern="1200" cap="none" baseline="0" dirty="0">
                <a:solidFill>
                  <a:schemeClr val="tx1"/>
                </a:solidFill>
                <a:effectLst/>
                <a:latin typeface="+mj-lt"/>
                <a:ea typeface="+mj-ea"/>
                <a:cs typeface="Arial" pitchFamily="34" charset="0"/>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nl-NL"/>
              <a:t>Klik om de modelstijlen te bewerken</a:t>
            </a:r>
          </a:p>
        </p:txBody>
      </p:sp>
      <p:pic>
        <p:nvPicPr>
          <p:cNvPr id="7" name="Afbeelding 6">
            <a:extLst>
              <a:ext uri="{FF2B5EF4-FFF2-40B4-BE49-F238E27FC236}">
                <a16:creationId xmlns:a16="http://schemas.microsoft.com/office/drawing/2014/main" id="{8DF5284B-F5DE-4607-A793-05FB1CA3200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4473" t="27071"/>
          <a:stretch/>
        </p:blipFill>
        <p:spPr>
          <a:xfrm>
            <a:off x="0" y="-1"/>
            <a:ext cx="2474709" cy="2063129"/>
          </a:xfrm>
          <a:prstGeom prst="rect">
            <a:avLst/>
          </a:prstGeom>
        </p:spPr>
      </p:pic>
      <p:sp>
        <p:nvSpPr>
          <p:cNvPr id="5" name="Tijdelijke aanduiding voor dianummer 7">
            <a:extLst>
              <a:ext uri="{FF2B5EF4-FFF2-40B4-BE49-F238E27FC236}">
                <a16:creationId xmlns:a16="http://schemas.microsoft.com/office/drawing/2014/main" id="{0E8AB34B-3AE1-4ED1-97FC-9D3776387CD7}"/>
              </a:ext>
            </a:extLst>
          </p:cNvPr>
          <p:cNvSpPr>
            <a:spLocks noGrp="1"/>
          </p:cNvSpPr>
          <p:nvPr>
            <p:ph type="sldNum" sz="quarter" idx="11"/>
          </p:nvPr>
        </p:nvSpPr>
        <p:spPr>
          <a:xfrm>
            <a:off x="9442493" y="6429400"/>
            <a:ext cx="2749507" cy="428600"/>
          </a:xfrm>
        </p:spPr>
        <p:txBody>
          <a:bodyPr/>
          <a:lstStyle>
            <a:lvl1pPr>
              <a:defRPr>
                <a:solidFill>
                  <a:schemeClr val="bg1">
                    <a:lumMod val="65000"/>
                  </a:schemeClr>
                </a:solidFill>
              </a:defRPr>
            </a:lvl1pPr>
          </a:lstStyle>
          <a:p>
            <a:fld id="{189E3A5C-986B-47BE-8F96-3787467B82A8}" type="slidenum">
              <a:rPr lang="nl-BE" smtClean="0"/>
              <a:pPr/>
              <a:t>‹#›</a:t>
            </a:fld>
            <a:endParaRPr lang="nl-BE"/>
          </a:p>
        </p:txBody>
      </p:sp>
    </p:spTree>
    <p:extLst>
      <p:ext uri="{BB962C8B-B14F-4D97-AF65-F5344CB8AC3E}">
        <p14:creationId xmlns:p14="http://schemas.microsoft.com/office/powerpoint/2010/main" val="953250569"/>
      </p:ext>
    </p:extLst>
  </p:cSld>
  <p:clrMapOvr>
    <a:masterClrMapping/>
  </p:clrMapOvr>
  <p:hf hdr="0" ftr="0" dt="0"/>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ormAutofit/>
          </a:bodyPr>
          <a:lstStyle>
            <a:lvl1pPr algn="l" defTabSz="685783" rtl="0" eaLnBrk="1" latinLnBrk="0" hangingPunct="1">
              <a:spcBef>
                <a:spcPct val="0"/>
              </a:spcBef>
              <a:buNone/>
              <a:defRPr kumimoji="0" lang="nl-BE" sz="2400" b="1" kern="1200" cap="none" baseline="0" dirty="0" smtClean="0">
                <a:solidFill>
                  <a:schemeClr val="tx1"/>
                </a:solidFill>
                <a:effectLst/>
                <a:latin typeface="+mj-lt"/>
                <a:ea typeface="+mj-ea"/>
                <a:cs typeface="Arial" pitchFamily="34" charset="0"/>
              </a:defRPr>
            </a:lvl1pPr>
          </a:lstStyle>
          <a:p>
            <a:r>
              <a:rPr lang="nl-NL"/>
              <a:t>Klik om de stijl te bewerken</a:t>
            </a:r>
            <a:endParaRPr lang="nl-BE"/>
          </a:p>
        </p:txBody>
      </p:sp>
      <p:sp>
        <p:nvSpPr>
          <p:cNvPr id="3" name="Tijdelijke aanduiding voor inhoud 2"/>
          <p:cNvSpPr>
            <a:spLocks noGrp="1"/>
          </p:cNvSpPr>
          <p:nvPr>
            <p:ph sz="half" idx="1"/>
          </p:nvPr>
        </p:nvSpPr>
        <p:spPr>
          <a:xfrm>
            <a:off x="1640792" y="1600206"/>
            <a:ext cx="4546363" cy="4525963"/>
          </a:xfrm>
        </p:spPr>
        <p:txBody>
          <a:bodyPr/>
          <a:lstStyle>
            <a:lvl1pPr>
              <a:defRPr sz="2100"/>
            </a:lvl1pPr>
            <a:lvl2pPr>
              <a:defRPr sz="1800">
                <a:solidFill>
                  <a:srgbClr val="BF18B3"/>
                </a:solidFill>
              </a:defRPr>
            </a:lvl2pPr>
            <a:lvl3pPr>
              <a:defRPr sz="1500">
                <a:solidFill>
                  <a:srgbClr val="FF8414"/>
                </a:solidFill>
              </a:defRPr>
            </a:lvl3pPr>
            <a:lvl4pPr>
              <a:defRPr sz="1350">
                <a:solidFill>
                  <a:schemeClr val="tx1"/>
                </a:solidFill>
              </a:defRPr>
            </a:lvl4pPr>
            <a:lvl5pPr>
              <a:defRPr sz="1350"/>
            </a:lvl5pPr>
            <a:lvl6pPr>
              <a:defRPr sz="1350"/>
            </a:lvl6pPr>
            <a:lvl7pPr>
              <a:defRPr sz="1350"/>
            </a:lvl7pPr>
            <a:lvl8pPr>
              <a:defRPr sz="1350"/>
            </a:lvl8pPr>
            <a:lvl9pPr>
              <a:defRPr sz="135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p:cNvSpPr>
            <a:spLocks noGrp="1"/>
          </p:cNvSpPr>
          <p:nvPr>
            <p:ph sz="half" idx="2"/>
          </p:nvPr>
        </p:nvSpPr>
        <p:spPr>
          <a:xfrm>
            <a:off x="6483411" y="1600206"/>
            <a:ext cx="5098991" cy="4525963"/>
          </a:xfrm>
        </p:spPr>
        <p:txBody>
          <a:bodyPr/>
          <a:lstStyle>
            <a:lvl1pPr>
              <a:defRPr sz="2100"/>
            </a:lvl1pPr>
            <a:lvl2pPr>
              <a:defRPr sz="1800">
                <a:solidFill>
                  <a:srgbClr val="BF18B3"/>
                </a:solidFill>
              </a:defRPr>
            </a:lvl2pPr>
            <a:lvl3pPr>
              <a:defRPr sz="1500">
                <a:solidFill>
                  <a:srgbClr val="FF8414"/>
                </a:solidFill>
              </a:defRPr>
            </a:lvl3pPr>
            <a:lvl4pPr>
              <a:defRPr sz="1350">
                <a:solidFill>
                  <a:schemeClr val="tx1"/>
                </a:solidFill>
              </a:defRPr>
            </a:lvl4pPr>
            <a:lvl5pPr>
              <a:defRPr sz="1350"/>
            </a:lvl5pPr>
            <a:lvl6pPr>
              <a:defRPr sz="1350"/>
            </a:lvl6pPr>
            <a:lvl7pPr>
              <a:defRPr sz="1350"/>
            </a:lvl7pPr>
            <a:lvl8pPr>
              <a:defRPr sz="1350"/>
            </a:lvl8pPr>
            <a:lvl9pPr>
              <a:defRPr sz="135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9" name="Rechthoek 8"/>
          <p:cNvSpPr/>
          <p:nvPr userDrawn="1"/>
        </p:nvSpPr>
        <p:spPr>
          <a:xfrm>
            <a:off x="0" y="6498024"/>
            <a:ext cx="12192000" cy="36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p:cNvSpPr/>
          <p:nvPr userDrawn="1"/>
        </p:nvSpPr>
        <p:spPr>
          <a:xfrm>
            <a:off x="11712043" y="3260834"/>
            <a:ext cx="480000" cy="3240000"/>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7" name="Tijdelijke aanduiding voor dianummer 7">
            <a:extLst>
              <a:ext uri="{FF2B5EF4-FFF2-40B4-BE49-F238E27FC236}">
                <a16:creationId xmlns:a16="http://schemas.microsoft.com/office/drawing/2014/main" id="{9290590C-EEED-4943-A5A5-C401AE020A29}"/>
              </a:ext>
            </a:extLst>
          </p:cNvPr>
          <p:cNvSpPr>
            <a:spLocks noGrp="1"/>
          </p:cNvSpPr>
          <p:nvPr>
            <p:ph type="sldNum" sz="quarter" idx="11"/>
          </p:nvPr>
        </p:nvSpPr>
        <p:spPr>
          <a:xfrm>
            <a:off x="9442493" y="6429400"/>
            <a:ext cx="2749507" cy="428600"/>
          </a:xfrm>
        </p:spPr>
        <p:txBody>
          <a:bodyPr/>
          <a:lstStyle>
            <a:lvl1pP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Tree>
    <p:extLst>
      <p:ext uri="{BB962C8B-B14F-4D97-AF65-F5344CB8AC3E}">
        <p14:creationId xmlns:p14="http://schemas.microsoft.com/office/powerpoint/2010/main" val="3275142494"/>
      </p:ext>
    </p:extLst>
  </p:cSld>
  <p:clrMapOvr>
    <a:masterClrMapping/>
  </p:clrMapOvr>
  <p:hf hdr="0" ftr="0" dt="0"/>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2_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483985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3_Leeg met pagina">
    <p:spTree>
      <p:nvGrpSpPr>
        <p:cNvPr id="1" name=""/>
        <p:cNvGrpSpPr/>
        <p:nvPr/>
      </p:nvGrpSpPr>
      <p:grpSpPr>
        <a:xfrm>
          <a:off x="0" y="0"/>
          <a:ext cx="0" cy="0"/>
          <a:chOff x="0" y="0"/>
          <a:chExt cx="0" cy="0"/>
        </a:xfrm>
      </p:grpSpPr>
      <p:sp>
        <p:nvSpPr>
          <p:cNvPr id="2" name="Tijdelijke aanduiding voor dianummer 7">
            <a:extLst>
              <a:ext uri="{FF2B5EF4-FFF2-40B4-BE49-F238E27FC236}">
                <a16:creationId xmlns:a16="http://schemas.microsoft.com/office/drawing/2014/main" id="{5C264F1D-9B75-4A00-BC95-C207341EB188}"/>
              </a:ext>
            </a:extLst>
          </p:cNvPr>
          <p:cNvSpPr>
            <a:spLocks noGrp="1"/>
          </p:cNvSpPr>
          <p:nvPr>
            <p:ph type="sldNum" sz="quarter" idx="11"/>
          </p:nvPr>
        </p:nvSpPr>
        <p:spPr>
          <a:xfrm>
            <a:off x="9442493" y="6429400"/>
            <a:ext cx="2749507" cy="428600"/>
          </a:xfrm>
        </p:spPr>
        <p:txBody>
          <a:bodyPr/>
          <a:lstStyle>
            <a:lvl1pPr>
              <a:defRPr>
                <a:solidFill>
                  <a:schemeClr val="bg1">
                    <a:lumMod val="65000"/>
                  </a:schemeClr>
                </a:solidFill>
              </a:defRPr>
            </a:lvl1pPr>
          </a:lstStyle>
          <a:p>
            <a:fld id="{189E3A5C-986B-47BE-8F96-3787467B82A8}" type="slidenum">
              <a:rPr lang="nl-BE" smtClean="0"/>
              <a:pPr/>
              <a:t>‹#›</a:t>
            </a:fld>
            <a:endParaRPr lang="nl-BE"/>
          </a:p>
        </p:txBody>
      </p:sp>
    </p:spTree>
    <p:extLst>
      <p:ext uri="{BB962C8B-B14F-4D97-AF65-F5344CB8AC3E}">
        <p14:creationId xmlns:p14="http://schemas.microsoft.com/office/powerpoint/2010/main" val="305189320"/>
      </p:ext>
    </p:extLst>
  </p:cSld>
  <p:clrMapOvr>
    <a:masterClrMapping/>
  </p:clrMapOvr>
  <p:hf hdr="0" ftr="0" dt="0"/>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Foto_01">
    <p:bg>
      <p:bgPr>
        <a:blipFill dpi="0" rotWithShape="1">
          <a:blip r:embed="rId2" cstate="screen">
            <a:lum/>
            <a:extLst>
              <a:ext uri="{28A0092B-C50C-407E-A947-70E740481C1C}">
                <a14:useLocalDpi xmlns:a14="http://schemas.microsoft.com/office/drawing/2010/main"/>
              </a:ext>
            </a:extLst>
          </a:blip>
          <a:srcRect/>
          <a:stretch>
            <a:fillRect l="-6000" r="-6000"/>
          </a:stretch>
        </a:blipFill>
        <a:effectLst/>
      </p:bgPr>
    </p:bg>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7A053FBA-9163-4521-8BD8-31A13D7727A1}"/>
              </a:ext>
            </a:extLst>
          </p:cNvPr>
          <p:cNvSpPr/>
          <p:nvPr userDrawn="1"/>
        </p:nvSpPr>
        <p:spPr>
          <a:xfrm>
            <a:off x="8210749" y="5594466"/>
            <a:ext cx="3981252" cy="12635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2" name="Titel 1"/>
          <p:cNvSpPr>
            <a:spLocks noGrp="1"/>
          </p:cNvSpPr>
          <p:nvPr>
            <p:ph type="ctrTitle"/>
          </p:nvPr>
        </p:nvSpPr>
        <p:spPr>
          <a:xfrm>
            <a:off x="0" y="5051990"/>
            <a:ext cx="12192000" cy="608174"/>
          </a:xfrm>
          <a:solidFill>
            <a:srgbClr val="EF8A37"/>
          </a:solidFill>
        </p:spPr>
        <p:txBody>
          <a:bodyPr>
            <a:normAutofit/>
          </a:bodyPr>
          <a:lstStyle>
            <a:lvl1pPr algn="l" rtl="0" eaLnBrk="1" latinLnBrk="0" hangingPunct="1">
              <a:spcBef>
                <a:spcPct val="0"/>
              </a:spcBef>
              <a:buNone/>
              <a:defRPr kumimoji="0" lang="nl-BE" sz="1800" b="1" kern="1200" cap="all" baseline="0" dirty="0" smtClean="0">
                <a:solidFill>
                  <a:srgbClr val="53534D"/>
                </a:solidFill>
                <a:effectLst>
                  <a:outerShdw blurRad="50800" dist="38100" dir="18900000" algn="bl" rotWithShape="0">
                    <a:prstClr val="black">
                      <a:alpha val="40000"/>
                    </a:prstClr>
                  </a:outerShdw>
                </a:effectLst>
                <a:latin typeface="Trebuchet MS" panose="020B0603020202020204" pitchFamily="34" charset="0"/>
                <a:ea typeface="+mj-ea"/>
                <a:cs typeface="Arial" pitchFamily="34" charset="0"/>
              </a:defRPr>
            </a:lvl1pPr>
          </a:lstStyle>
          <a:p>
            <a:r>
              <a:rPr lang="nl-NL"/>
              <a:t>Klik om stijl te bewerken</a:t>
            </a:r>
            <a:endParaRPr lang="nl-BE"/>
          </a:p>
        </p:txBody>
      </p:sp>
      <p:sp>
        <p:nvSpPr>
          <p:cNvPr id="3" name="Ondertitel 2"/>
          <p:cNvSpPr>
            <a:spLocks noGrp="1"/>
          </p:cNvSpPr>
          <p:nvPr>
            <p:ph type="subTitle" idx="1"/>
          </p:nvPr>
        </p:nvSpPr>
        <p:spPr>
          <a:xfrm>
            <a:off x="1" y="5660164"/>
            <a:ext cx="8210747" cy="1206630"/>
          </a:xfrm>
          <a:solidFill>
            <a:srgbClr val="B1B64A"/>
          </a:solidFill>
        </p:spPr>
        <p:txBody>
          <a:bodyPr/>
          <a:lstStyle>
            <a:lvl1pPr marL="0" indent="0" algn="l">
              <a:buNone/>
              <a:defRPr>
                <a:solidFill>
                  <a:schemeClr val="bg1"/>
                </a:solidFill>
                <a:latin typeface="Trebuchet MS" panose="020B0603020202020204" pitchFamily="34" charset="0"/>
                <a:cs typeface="Arial" pitchFamily="34" charset="0"/>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nl-NL"/>
              <a:t>Klikken om de ondertitelstijl van het model te bewerken</a:t>
            </a:r>
            <a:endParaRPr lang="nl-BE"/>
          </a:p>
        </p:txBody>
      </p:sp>
      <p:pic>
        <p:nvPicPr>
          <p:cNvPr id="4" name="Afbeelding 3"/>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8979143" y="5842422"/>
            <a:ext cx="2816256" cy="842115"/>
          </a:xfrm>
          <a:prstGeom prst="rect">
            <a:avLst/>
          </a:prstGeom>
        </p:spPr>
      </p:pic>
      <p:sp>
        <p:nvSpPr>
          <p:cNvPr id="6" name="Tijdelijke aanduiding voor dianummer 7">
            <a:extLst>
              <a:ext uri="{FF2B5EF4-FFF2-40B4-BE49-F238E27FC236}">
                <a16:creationId xmlns:a16="http://schemas.microsoft.com/office/drawing/2014/main" id="{AFCDB4E1-F841-4BA9-8B0B-6846FD6C7895}"/>
              </a:ext>
            </a:extLst>
          </p:cNvPr>
          <p:cNvSpPr>
            <a:spLocks noGrp="1"/>
          </p:cNvSpPr>
          <p:nvPr>
            <p:ph type="sldNum" sz="quarter" idx="11"/>
          </p:nvPr>
        </p:nvSpPr>
        <p:spPr>
          <a:xfrm>
            <a:off x="1" y="6424749"/>
            <a:ext cx="476212" cy="428600"/>
          </a:xfrm>
        </p:spPr>
        <p:txBody>
          <a:bodyPr/>
          <a:lstStyle>
            <a:lvl1pPr algn="ct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Tree>
    <p:extLst>
      <p:ext uri="{BB962C8B-B14F-4D97-AF65-F5344CB8AC3E}">
        <p14:creationId xmlns:p14="http://schemas.microsoft.com/office/powerpoint/2010/main" val="376709345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Foto_02">
    <p:bg>
      <p:bgPr>
        <a:blipFill dpi="0" rotWithShape="1">
          <a:blip r:embed="rId2" cstate="screen">
            <a:lum/>
            <a:extLst>
              <a:ext uri="{28A0092B-C50C-407E-A947-70E740481C1C}">
                <a14:useLocalDpi xmlns:a14="http://schemas.microsoft.com/office/drawing/2010/main"/>
              </a:ext>
            </a:extLst>
          </a:blip>
          <a:srcRect/>
          <a:stretch>
            <a:fillRect l="-6000" r="-6000"/>
          </a:stretch>
        </a:blipFill>
        <a:effectLst/>
      </p:bgPr>
    </p:bg>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D43EEFED-7A93-482F-91FF-3949A76A0F36}"/>
              </a:ext>
            </a:extLst>
          </p:cNvPr>
          <p:cNvSpPr/>
          <p:nvPr userDrawn="1"/>
        </p:nvSpPr>
        <p:spPr>
          <a:xfrm>
            <a:off x="8210749" y="5594466"/>
            <a:ext cx="3981252" cy="12635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2" name="Titel 1"/>
          <p:cNvSpPr>
            <a:spLocks noGrp="1"/>
          </p:cNvSpPr>
          <p:nvPr>
            <p:ph type="ctrTitle"/>
          </p:nvPr>
        </p:nvSpPr>
        <p:spPr>
          <a:xfrm>
            <a:off x="-1" y="5043758"/>
            <a:ext cx="12192001" cy="608174"/>
          </a:xfrm>
          <a:solidFill>
            <a:srgbClr val="57C3CB"/>
          </a:solidFill>
        </p:spPr>
        <p:txBody>
          <a:bodyPr>
            <a:normAutofit/>
          </a:bodyPr>
          <a:lstStyle>
            <a:lvl1pPr algn="l" rtl="0" eaLnBrk="1" latinLnBrk="0" hangingPunct="1">
              <a:spcBef>
                <a:spcPct val="0"/>
              </a:spcBef>
              <a:buNone/>
              <a:defRPr kumimoji="0" lang="nl-BE" sz="1800" b="1" kern="1200" cap="all" baseline="0" dirty="0" smtClean="0">
                <a:solidFill>
                  <a:srgbClr val="53534D"/>
                </a:solidFill>
                <a:effectLst>
                  <a:outerShdw blurRad="50800" dist="38100" dir="18900000" algn="bl" rotWithShape="0">
                    <a:prstClr val="black">
                      <a:alpha val="40000"/>
                    </a:prstClr>
                  </a:outerShdw>
                </a:effectLst>
                <a:latin typeface="Trebuchet MS" panose="020B0603020202020204" pitchFamily="34" charset="0"/>
                <a:ea typeface="+mj-ea"/>
                <a:cs typeface="Arial" pitchFamily="34" charset="0"/>
              </a:defRPr>
            </a:lvl1pPr>
          </a:lstStyle>
          <a:p>
            <a:r>
              <a:rPr lang="nl-NL"/>
              <a:t>Klik om stijl te bewerken</a:t>
            </a:r>
            <a:endParaRPr lang="nl-BE"/>
          </a:p>
        </p:txBody>
      </p:sp>
      <p:sp>
        <p:nvSpPr>
          <p:cNvPr id="3" name="Ondertitel 2"/>
          <p:cNvSpPr>
            <a:spLocks noGrp="1"/>
          </p:cNvSpPr>
          <p:nvPr>
            <p:ph type="subTitle" idx="1"/>
          </p:nvPr>
        </p:nvSpPr>
        <p:spPr>
          <a:xfrm>
            <a:off x="1" y="5651932"/>
            <a:ext cx="8210747" cy="1206630"/>
          </a:xfrm>
          <a:solidFill>
            <a:srgbClr val="B1B64A"/>
          </a:solidFill>
        </p:spPr>
        <p:txBody>
          <a:bodyPr/>
          <a:lstStyle>
            <a:lvl1pPr marL="0" indent="0" algn="l">
              <a:buNone/>
              <a:defRPr>
                <a:solidFill>
                  <a:schemeClr val="bg1"/>
                </a:solidFill>
                <a:latin typeface="Trebuchet MS" panose="020B0603020202020204" pitchFamily="34" charset="0"/>
                <a:cs typeface="Arial" pitchFamily="34" charset="0"/>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nl-NL"/>
              <a:t>Klikken om de ondertitelstijl van het model te bewerken</a:t>
            </a:r>
            <a:endParaRPr lang="nl-BE"/>
          </a:p>
        </p:txBody>
      </p:sp>
      <p:pic>
        <p:nvPicPr>
          <p:cNvPr id="6" name="Afbeelding 5">
            <a:extLst>
              <a:ext uri="{FF2B5EF4-FFF2-40B4-BE49-F238E27FC236}">
                <a16:creationId xmlns:a16="http://schemas.microsoft.com/office/drawing/2014/main" id="{C7377C9C-4649-46E1-83D3-803EF2FA2723}"/>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8979143" y="5842422"/>
            <a:ext cx="2816256" cy="842115"/>
          </a:xfrm>
          <a:prstGeom prst="rect">
            <a:avLst/>
          </a:prstGeom>
        </p:spPr>
      </p:pic>
      <p:sp>
        <p:nvSpPr>
          <p:cNvPr id="7" name="Tijdelijke aanduiding voor dianummer 7">
            <a:extLst>
              <a:ext uri="{FF2B5EF4-FFF2-40B4-BE49-F238E27FC236}">
                <a16:creationId xmlns:a16="http://schemas.microsoft.com/office/drawing/2014/main" id="{50B90F99-9EE5-4F94-8D8E-045298778D0C}"/>
              </a:ext>
            </a:extLst>
          </p:cNvPr>
          <p:cNvSpPr>
            <a:spLocks noGrp="1"/>
          </p:cNvSpPr>
          <p:nvPr>
            <p:ph type="sldNum" sz="quarter" idx="11"/>
          </p:nvPr>
        </p:nvSpPr>
        <p:spPr>
          <a:xfrm>
            <a:off x="1" y="6424749"/>
            <a:ext cx="476212" cy="428600"/>
          </a:xfrm>
        </p:spPr>
        <p:txBody>
          <a:bodyPr/>
          <a:lstStyle>
            <a:lvl1pPr algn="ct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Tree>
    <p:extLst>
      <p:ext uri="{BB962C8B-B14F-4D97-AF65-F5344CB8AC3E}">
        <p14:creationId xmlns:p14="http://schemas.microsoft.com/office/powerpoint/2010/main" val="9272336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Foto_03">
    <p:bg>
      <p:bgPr>
        <a:blipFill dpi="0" rotWithShape="1">
          <a:blip r:embed="rId2" cstate="screen">
            <a:lum/>
            <a:extLst>
              <a:ext uri="{28A0092B-C50C-407E-A947-70E740481C1C}">
                <a14:useLocalDpi xmlns:a14="http://schemas.microsoft.com/office/drawing/2010/main"/>
              </a:ext>
            </a:extLst>
          </a:blip>
          <a:srcRect/>
          <a:stretch>
            <a:fillRect l="-6000" r="-6000"/>
          </a:stretch>
        </a:blipFill>
        <a:effectLst/>
      </p:bgPr>
    </p:bg>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F387A672-10BB-4281-BB00-1882F8DF1468}"/>
              </a:ext>
            </a:extLst>
          </p:cNvPr>
          <p:cNvSpPr/>
          <p:nvPr userDrawn="1"/>
        </p:nvSpPr>
        <p:spPr>
          <a:xfrm>
            <a:off x="8210749" y="5594466"/>
            <a:ext cx="3981252" cy="12635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2" name="Titel 1"/>
          <p:cNvSpPr>
            <a:spLocks noGrp="1"/>
          </p:cNvSpPr>
          <p:nvPr>
            <p:ph type="ctrTitle"/>
          </p:nvPr>
        </p:nvSpPr>
        <p:spPr>
          <a:xfrm>
            <a:off x="0" y="5035513"/>
            <a:ext cx="12192000" cy="608174"/>
          </a:xfrm>
          <a:solidFill>
            <a:srgbClr val="EF8A37"/>
          </a:solidFill>
        </p:spPr>
        <p:txBody>
          <a:bodyPr>
            <a:normAutofit/>
          </a:bodyPr>
          <a:lstStyle>
            <a:lvl1pPr algn="l" rtl="0" eaLnBrk="1" latinLnBrk="0" hangingPunct="1">
              <a:spcBef>
                <a:spcPct val="0"/>
              </a:spcBef>
              <a:buNone/>
              <a:defRPr kumimoji="0" lang="nl-BE" sz="1800" b="1" kern="1200" cap="all" baseline="0" dirty="0" smtClean="0">
                <a:solidFill>
                  <a:srgbClr val="53534D"/>
                </a:solidFill>
                <a:effectLst>
                  <a:outerShdw blurRad="50800" dist="38100" dir="18900000" algn="bl" rotWithShape="0">
                    <a:prstClr val="black">
                      <a:alpha val="40000"/>
                    </a:prstClr>
                  </a:outerShdw>
                </a:effectLst>
                <a:latin typeface="Trebuchet MS" panose="020B0603020202020204" pitchFamily="34" charset="0"/>
                <a:ea typeface="+mj-ea"/>
                <a:cs typeface="Arial" pitchFamily="34" charset="0"/>
              </a:defRPr>
            </a:lvl1pPr>
          </a:lstStyle>
          <a:p>
            <a:r>
              <a:rPr lang="nl-NL"/>
              <a:t>Klik om stijl te bewerken</a:t>
            </a:r>
            <a:endParaRPr lang="nl-BE"/>
          </a:p>
        </p:txBody>
      </p:sp>
      <p:sp>
        <p:nvSpPr>
          <p:cNvPr id="3" name="Ondertitel 2"/>
          <p:cNvSpPr>
            <a:spLocks noGrp="1"/>
          </p:cNvSpPr>
          <p:nvPr>
            <p:ph type="subTitle" idx="1"/>
          </p:nvPr>
        </p:nvSpPr>
        <p:spPr>
          <a:xfrm>
            <a:off x="1" y="5643687"/>
            <a:ext cx="8210747" cy="1206630"/>
          </a:xfrm>
          <a:solidFill>
            <a:srgbClr val="57C3CB"/>
          </a:solidFill>
        </p:spPr>
        <p:txBody>
          <a:bodyPr/>
          <a:lstStyle>
            <a:lvl1pPr marL="0" indent="0" algn="l">
              <a:buNone/>
              <a:defRPr>
                <a:solidFill>
                  <a:schemeClr val="bg1"/>
                </a:solidFill>
                <a:latin typeface="Trebuchet MS" panose="020B0603020202020204" pitchFamily="34" charset="0"/>
                <a:cs typeface="Arial" pitchFamily="34" charset="0"/>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nl-NL"/>
              <a:t>Klikken om de ondertitelstijl van het model te bewerken</a:t>
            </a:r>
            <a:endParaRPr lang="nl-BE"/>
          </a:p>
        </p:txBody>
      </p:sp>
      <p:pic>
        <p:nvPicPr>
          <p:cNvPr id="6" name="Afbeelding 5">
            <a:extLst>
              <a:ext uri="{FF2B5EF4-FFF2-40B4-BE49-F238E27FC236}">
                <a16:creationId xmlns:a16="http://schemas.microsoft.com/office/drawing/2014/main" id="{FF6ED192-F22F-451D-8B6A-EB32BEF32CF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8979143" y="5842422"/>
            <a:ext cx="2816256" cy="842115"/>
          </a:xfrm>
          <a:prstGeom prst="rect">
            <a:avLst/>
          </a:prstGeom>
        </p:spPr>
      </p:pic>
      <p:sp>
        <p:nvSpPr>
          <p:cNvPr id="7" name="Tijdelijke aanduiding voor dianummer 7">
            <a:extLst>
              <a:ext uri="{FF2B5EF4-FFF2-40B4-BE49-F238E27FC236}">
                <a16:creationId xmlns:a16="http://schemas.microsoft.com/office/drawing/2014/main" id="{CE2BD698-F9E2-44FE-9E96-6640CBD98289}"/>
              </a:ext>
            </a:extLst>
          </p:cNvPr>
          <p:cNvSpPr>
            <a:spLocks noGrp="1"/>
          </p:cNvSpPr>
          <p:nvPr>
            <p:ph type="sldNum" sz="quarter" idx="11"/>
          </p:nvPr>
        </p:nvSpPr>
        <p:spPr>
          <a:xfrm>
            <a:off x="1" y="6424749"/>
            <a:ext cx="476212" cy="428600"/>
          </a:xfrm>
        </p:spPr>
        <p:txBody>
          <a:bodyPr/>
          <a:lstStyle>
            <a:lvl1pPr algn="ct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Tree>
    <p:extLst>
      <p:ext uri="{BB962C8B-B14F-4D97-AF65-F5344CB8AC3E}">
        <p14:creationId xmlns:p14="http://schemas.microsoft.com/office/powerpoint/2010/main" val="239083825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Foto_04">
    <p:bg>
      <p:bgPr>
        <a:blipFill dpi="0" rotWithShape="1">
          <a:blip r:embed="rId2" cstate="screen">
            <a:lum/>
            <a:extLst>
              <a:ext uri="{28A0092B-C50C-407E-A947-70E740481C1C}">
                <a14:useLocalDpi xmlns:a14="http://schemas.microsoft.com/office/drawing/2010/main"/>
              </a:ext>
            </a:extLst>
          </a:blip>
          <a:srcRect/>
          <a:stretch>
            <a:fillRect l="-8000" r="-8000"/>
          </a:stretch>
        </a:blipFill>
        <a:effectLst/>
      </p:bgPr>
    </p:bg>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F2CFB41A-6D3E-4C03-AADD-E915543D1281}"/>
              </a:ext>
            </a:extLst>
          </p:cNvPr>
          <p:cNvSpPr/>
          <p:nvPr userDrawn="1"/>
        </p:nvSpPr>
        <p:spPr>
          <a:xfrm>
            <a:off x="8210749" y="5594466"/>
            <a:ext cx="3981252" cy="12635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2" name="Titel 1"/>
          <p:cNvSpPr>
            <a:spLocks noGrp="1"/>
          </p:cNvSpPr>
          <p:nvPr>
            <p:ph type="ctrTitle"/>
          </p:nvPr>
        </p:nvSpPr>
        <p:spPr>
          <a:xfrm>
            <a:off x="0" y="5035520"/>
            <a:ext cx="12192000" cy="608174"/>
          </a:xfrm>
          <a:solidFill>
            <a:srgbClr val="EF8A37"/>
          </a:solidFill>
        </p:spPr>
        <p:txBody>
          <a:bodyPr>
            <a:normAutofit/>
          </a:bodyPr>
          <a:lstStyle>
            <a:lvl1pPr algn="l" rtl="0" eaLnBrk="1" latinLnBrk="0" hangingPunct="1">
              <a:spcBef>
                <a:spcPct val="0"/>
              </a:spcBef>
              <a:buNone/>
              <a:defRPr kumimoji="0" lang="nl-BE" sz="1800" b="1" kern="1200" cap="all" baseline="0" dirty="0" smtClean="0">
                <a:solidFill>
                  <a:srgbClr val="53534D"/>
                </a:solidFill>
                <a:effectLst>
                  <a:outerShdw blurRad="50800" dist="38100" dir="18900000" algn="bl" rotWithShape="0">
                    <a:prstClr val="black">
                      <a:alpha val="40000"/>
                    </a:prstClr>
                  </a:outerShdw>
                </a:effectLst>
                <a:latin typeface="Trebuchet MS" panose="020B0603020202020204" pitchFamily="34" charset="0"/>
                <a:ea typeface="+mj-ea"/>
                <a:cs typeface="Arial" pitchFamily="34" charset="0"/>
              </a:defRPr>
            </a:lvl1pPr>
          </a:lstStyle>
          <a:p>
            <a:r>
              <a:rPr lang="nl-NL"/>
              <a:t>Klik om stijl te bewerken</a:t>
            </a:r>
            <a:endParaRPr lang="nl-BE"/>
          </a:p>
        </p:txBody>
      </p:sp>
      <p:sp>
        <p:nvSpPr>
          <p:cNvPr id="3" name="Ondertitel 2"/>
          <p:cNvSpPr>
            <a:spLocks noGrp="1"/>
          </p:cNvSpPr>
          <p:nvPr>
            <p:ph type="subTitle" idx="1"/>
          </p:nvPr>
        </p:nvSpPr>
        <p:spPr>
          <a:xfrm>
            <a:off x="1" y="5643694"/>
            <a:ext cx="8210747" cy="1206630"/>
          </a:xfrm>
          <a:solidFill>
            <a:srgbClr val="B22A89"/>
          </a:solidFill>
        </p:spPr>
        <p:txBody>
          <a:bodyPr/>
          <a:lstStyle>
            <a:lvl1pPr marL="0" indent="0" algn="l">
              <a:buNone/>
              <a:defRPr>
                <a:solidFill>
                  <a:schemeClr val="bg1"/>
                </a:solidFill>
                <a:latin typeface="Trebuchet MS" panose="020B0603020202020204" pitchFamily="34" charset="0"/>
                <a:cs typeface="Arial" pitchFamily="34" charset="0"/>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nl-NL"/>
              <a:t>Klikken om de ondertitelstijl van het model te bewerken</a:t>
            </a:r>
            <a:endParaRPr lang="nl-BE"/>
          </a:p>
        </p:txBody>
      </p:sp>
      <p:pic>
        <p:nvPicPr>
          <p:cNvPr id="6" name="Afbeelding 5">
            <a:extLst>
              <a:ext uri="{FF2B5EF4-FFF2-40B4-BE49-F238E27FC236}">
                <a16:creationId xmlns:a16="http://schemas.microsoft.com/office/drawing/2014/main" id="{1DC57131-F293-426F-A075-147B411F80A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8979143" y="5842422"/>
            <a:ext cx="2816256" cy="842115"/>
          </a:xfrm>
          <a:prstGeom prst="rect">
            <a:avLst/>
          </a:prstGeom>
        </p:spPr>
      </p:pic>
      <p:sp>
        <p:nvSpPr>
          <p:cNvPr id="7" name="Tijdelijke aanduiding voor dianummer 7">
            <a:extLst>
              <a:ext uri="{FF2B5EF4-FFF2-40B4-BE49-F238E27FC236}">
                <a16:creationId xmlns:a16="http://schemas.microsoft.com/office/drawing/2014/main" id="{2179C5D4-D824-4424-94AE-993B89D8EA59}"/>
              </a:ext>
            </a:extLst>
          </p:cNvPr>
          <p:cNvSpPr>
            <a:spLocks noGrp="1"/>
          </p:cNvSpPr>
          <p:nvPr>
            <p:ph type="sldNum" sz="quarter" idx="11"/>
          </p:nvPr>
        </p:nvSpPr>
        <p:spPr>
          <a:xfrm>
            <a:off x="1" y="6424749"/>
            <a:ext cx="476212" cy="428600"/>
          </a:xfrm>
        </p:spPr>
        <p:txBody>
          <a:bodyPr/>
          <a:lstStyle>
            <a:lvl1pPr algn="ct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Tree>
    <p:extLst>
      <p:ext uri="{BB962C8B-B14F-4D97-AF65-F5344CB8AC3E}">
        <p14:creationId xmlns:p14="http://schemas.microsoft.com/office/powerpoint/2010/main" val="1280106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Foto_05">
    <p:bg>
      <p:bgPr>
        <a:blipFill dpi="0" rotWithShape="1">
          <a:blip r:embed="rId2" cstate="screen">
            <a:lum/>
            <a:extLst>
              <a:ext uri="{28A0092B-C50C-407E-A947-70E740481C1C}">
                <a14:useLocalDpi xmlns:a14="http://schemas.microsoft.com/office/drawing/2010/main"/>
              </a:ext>
            </a:extLst>
          </a:blip>
          <a:srcRect/>
          <a:stretch>
            <a:fillRect l="-6000" r="-6000"/>
          </a:stretch>
        </a:blipFill>
        <a:effectLst/>
      </p:bgPr>
    </p:bg>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DD7BAD7B-13E8-4E93-8C02-E7FA08107E45}"/>
              </a:ext>
            </a:extLst>
          </p:cNvPr>
          <p:cNvSpPr/>
          <p:nvPr userDrawn="1"/>
        </p:nvSpPr>
        <p:spPr>
          <a:xfrm>
            <a:off x="8210749" y="5594466"/>
            <a:ext cx="3981252" cy="12635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2" name="Titel 1"/>
          <p:cNvSpPr>
            <a:spLocks noGrp="1"/>
          </p:cNvSpPr>
          <p:nvPr>
            <p:ph type="ctrTitle"/>
          </p:nvPr>
        </p:nvSpPr>
        <p:spPr>
          <a:xfrm>
            <a:off x="-1" y="5043758"/>
            <a:ext cx="12192001" cy="608174"/>
          </a:xfrm>
          <a:solidFill>
            <a:srgbClr val="B22A89"/>
          </a:solidFill>
        </p:spPr>
        <p:txBody>
          <a:bodyPr>
            <a:normAutofit/>
          </a:bodyPr>
          <a:lstStyle>
            <a:lvl1pPr algn="l" rtl="0" eaLnBrk="1" latinLnBrk="0" hangingPunct="1">
              <a:spcBef>
                <a:spcPct val="0"/>
              </a:spcBef>
              <a:buNone/>
              <a:defRPr kumimoji="0" lang="nl-BE" sz="1800" b="1" kern="1200" cap="all" baseline="0" dirty="0" smtClean="0">
                <a:solidFill>
                  <a:schemeClr val="bg1"/>
                </a:solidFill>
                <a:effectLst>
                  <a:outerShdw blurRad="50800" dist="38100" dir="18900000" algn="bl" rotWithShape="0">
                    <a:prstClr val="black">
                      <a:alpha val="40000"/>
                    </a:prstClr>
                  </a:outerShdw>
                </a:effectLst>
                <a:latin typeface="Trebuchet MS" panose="020B0603020202020204" pitchFamily="34" charset="0"/>
                <a:ea typeface="+mj-ea"/>
                <a:cs typeface="Arial" pitchFamily="34" charset="0"/>
              </a:defRPr>
            </a:lvl1pPr>
          </a:lstStyle>
          <a:p>
            <a:r>
              <a:rPr lang="nl-NL"/>
              <a:t>Klik om stijl te bewerken</a:t>
            </a:r>
            <a:endParaRPr lang="nl-BE"/>
          </a:p>
        </p:txBody>
      </p:sp>
      <p:sp>
        <p:nvSpPr>
          <p:cNvPr id="3" name="Ondertitel 2"/>
          <p:cNvSpPr>
            <a:spLocks noGrp="1"/>
          </p:cNvSpPr>
          <p:nvPr>
            <p:ph type="subTitle" idx="1"/>
          </p:nvPr>
        </p:nvSpPr>
        <p:spPr>
          <a:xfrm>
            <a:off x="1" y="5651932"/>
            <a:ext cx="8210747" cy="1206630"/>
          </a:xfrm>
          <a:solidFill>
            <a:srgbClr val="57C3CB"/>
          </a:solidFill>
        </p:spPr>
        <p:txBody>
          <a:bodyPr/>
          <a:lstStyle>
            <a:lvl1pPr marL="0" indent="0" algn="l">
              <a:buNone/>
              <a:defRPr>
                <a:solidFill>
                  <a:schemeClr val="bg1"/>
                </a:solidFill>
                <a:latin typeface="Trebuchet MS" panose="020B0603020202020204" pitchFamily="34" charset="0"/>
                <a:cs typeface="Arial" pitchFamily="34" charset="0"/>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nl-NL"/>
              <a:t>Klikken om de ondertitelstijl van het model te bewerken</a:t>
            </a:r>
            <a:endParaRPr lang="nl-BE"/>
          </a:p>
        </p:txBody>
      </p:sp>
      <p:pic>
        <p:nvPicPr>
          <p:cNvPr id="6" name="Afbeelding 5">
            <a:extLst>
              <a:ext uri="{FF2B5EF4-FFF2-40B4-BE49-F238E27FC236}">
                <a16:creationId xmlns:a16="http://schemas.microsoft.com/office/drawing/2014/main" id="{C7377C9C-4649-46E1-83D3-803EF2FA2723}"/>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8979143" y="5842422"/>
            <a:ext cx="2816256" cy="842115"/>
          </a:xfrm>
          <a:prstGeom prst="rect">
            <a:avLst/>
          </a:prstGeom>
        </p:spPr>
      </p:pic>
      <p:sp>
        <p:nvSpPr>
          <p:cNvPr id="7" name="Tijdelijke aanduiding voor dianummer 7">
            <a:extLst>
              <a:ext uri="{FF2B5EF4-FFF2-40B4-BE49-F238E27FC236}">
                <a16:creationId xmlns:a16="http://schemas.microsoft.com/office/drawing/2014/main" id="{51D5D546-F3E3-438F-9B2E-F32CDF7968A8}"/>
              </a:ext>
            </a:extLst>
          </p:cNvPr>
          <p:cNvSpPr>
            <a:spLocks noGrp="1"/>
          </p:cNvSpPr>
          <p:nvPr>
            <p:ph type="sldNum" sz="quarter" idx="11"/>
          </p:nvPr>
        </p:nvSpPr>
        <p:spPr>
          <a:xfrm>
            <a:off x="1" y="6424749"/>
            <a:ext cx="476212" cy="428600"/>
          </a:xfrm>
        </p:spPr>
        <p:txBody>
          <a:bodyPr/>
          <a:lstStyle>
            <a:lvl1pPr algn="ct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Tree>
    <p:extLst>
      <p:ext uri="{BB962C8B-B14F-4D97-AF65-F5344CB8AC3E}">
        <p14:creationId xmlns:p14="http://schemas.microsoft.com/office/powerpoint/2010/main" val="27216637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5_Begin: gsm?">
    <p:bg>
      <p:bgPr>
        <a:blipFill dpi="0" rotWithShape="1">
          <a:blip r:embed="rId2">
            <a:lum/>
          </a:blip>
          <a:srcRect/>
          <a:stretch>
            <a:fillRect l="-14000" r="-14000"/>
          </a:stretch>
        </a:blipFill>
        <a:effectLst/>
      </p:bgPr>
    </p:bg>
    <p:spTree>
      <p:nvGrpSpPr>
        <p:cNvPr id="1" name=""/>
        <p:cNvGrpSpPr/>
        <p:nvPr/>
      </p:nvGrpSpPr>
      <p:grpSpPr>
        <a:xfrm>
          <a:off x="0" y="0"/>
          <a:ext cx="0" cy="0"/>
          <a:chOff x="0" y="0"/>
          <a:chExt cx="0" cy="0"/>
        </a:xfrm>
      </p:grpSpPr>
      <p:sp>
        <p:nvSpPr>
          <p:cNvPr id="6" name="Tekstvak 5"/>
          <p:cNvSpPr txBox="1"/>
          <p:nvPr userDrawn="1"/>
        </p:nvSpPr>
        <p:spPr>
          <a:xfrm>
            <a:off x="970845" y="279403"/>
            <a:ext cx="10814755" cy="646331"/>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36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mn-lt"/>
                <a:ea typeface="+mn-ea"/>
                <a:cs typeface="+mn-cs"/>
              </a:rPr>
              <a:t>Staat jouw gsm al op trillen?</a:t>
            </a:r>
          </a:p>
        </p:txBody>
      </p:sp>
      <p:sp>
        <p:nvSpPr>
          <p:cNvPr id="7" name="Rechthoek 6"/>
          <p:cNvSpPr/>
          <p:nvPr userDrawn="1"/>
        </p:nvSpPr>
        <p:spPr>
          <a:xfrm rot="5400000">
            <a:off x="2313234" y="4515874"/>
            <a:ext cx="364252" cy="432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8" name="Rechthoek 7"/>
          <p:cNvSpPr/>
          <p:nvPr userDrawn="1"/>
        </p:nvSpPr>
        <p:spPr>
          <a:xfrm rot="5400000">
            <a:off x="-3259999" y="3194016"/>
            <a:ext cx="6951373" cy="431371"/>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pic>
        <p:nvPicPr>
          <p:cNvPr id="3" name="Afbeelding 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030133" y="2180950"/>
            <a:ext cx="2754489" cy="2065867"/>
          </a:xfrm>
          <a:prstGeom prst="rect">
            <a:avLst/>
          </a:prstGeom>
        </p:spPr>
      </p:pic>
      <p:pic>
        <p:nvPicPr>
          <p:cNvPr id="10" name="Afbeelding 9">
            <a:extLst>
              <a:ext uri="{FF2B5EF4-FFF2-40B4-BE49-F238E27FC236}">
                <a16:creationId xmlns:a16="http://schemas.microsoft.com/office/drawing/2014/main" id="{FADD168F-AEB1-4BCE-ADF6-1E87E720BBDA}"/>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r="31168" b="27588"/>
          <a:stretch/>
        </p:blipFill>
        <p:spPr>
          <a:xfrm>
            <a:off x="10209653" y="5297782"/>
            <a:ext cx="1982347" cy="1560218"/>
          </a:xfrm>
          <a:prstGeom prst="rect">
            <a:avLst/>
          </a:prstGeom>
        </p:spPr>
      </p:pic>
      <p:sp>
        <p:nvSpPr>
          <p:cNvPr id="9" name="Tijdelijke aanduiding voor dianummer 7">
            <a:extLst>
              <a:ext uri="{FF2B5EF4-FFF2-40B4-BE49-F238E27FC236}">
                <a16:creationId xmlns:a16="http://schemas.microsoft.com/office/drawing/2014/main" id="{695CA081-4324-4C20-AFA8-6775A66A3095}"/>
              </a:ext>
            </a:extLst>
          </p:cNvPr>
          <p:cNvSpPr>
            <a:spLocks noGrp="1"/>
          </p:cNvSpPr>
          <p:nvPr>
            <p:ph type="sldNum" sz="quarter" idx="11"/>
          </p:nvPr>
        </p:nvSpPr>
        <p:spPr>
          <a:xfrm>
            <a:off x="1" y="6424749"/>
            <a:ext cx="476212" cy="428600"/>
          </a:xfrm>
        </p:spPr>
        <p:txBody>
          <a:bodyPr/>
          <a:lstStyle>
            <a:lvl1pPr algn="ct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Tree>
    <p:extLst>
      <p:ext uri="{BB962C8B-B14F-4D97-AF65-F5344CB8AC3E}">
        <p14:creationId xmlns:p14="http://schemas.microsoft.com/office/powerpoint/2010/main" val="4015147255"/>
      </p:ext>
    </p:extLst>
  </p:cSld>
  <p:clrMapOvr>
    <a:masterClrMapping/>
  </p:clrMapOvr>
  <p:hf hdr="0" ftr="0" dt="0"/>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2_Pauze">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3" name="Rechthoek 2"/>
          <p:cNvSpPr/>
          <p:nvPr userDrawn="1"/>
        </p:nvSpPr>
        <p:spPr>
          <a:xfrm rot="16200000" flipH="1" flipV="1">
            <a:off x="-3190895" y="3190896"/>
            <a:ext cx="6858000" cy="476211"/>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4" name="Rechthoek 3"/>
          <p:cNvSpPr/>
          <p:nvPr userDrawn="1"/>
        </p:nvSpPr>
        <p:spPr>
          <a:xfrm rot="16200000" flipH="1" flipV="1">
            <a:off x="2456212" y="4518000"/>
            <a:ext cx="360000" cy="432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5" name="Rechthoek 4"/>
          <p:cNvSpPr/>
          <p:nvPr userDrawn="1"/>
        </p:nvSpPr>
        <p:spPr>
          <a:xfrm rot="16200000" flipH="1" flipV="1">
            <a:off x="3559072" y="-976238"/>
            <a:ext cx="2027934" cy="6748676"/>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p:nvPr userDrawn="1"/>
        </p:nvSpPr>
        <p:spPr>
          <a:xfrm>
            <a:off x="2156177" y="1674824"/>
            <a:ext cx="5791200" cy="1107996"/>
          </a:xfrm>
          <a:prstGeom prst="rect">
            <a:avLst/>
          </a:prstGeom>
          <a:noFill/>
        </p:spPr>
        <p:txBody>
          <a:bodyPr wrap="square" rtlCol="0">
            <a:spAutoFit/>
          </a:bodyPr>
          <a:lstStyle/>
          <a:p>
            <a:r>
              <a:rPr lang="nl-BE" sz="6600" b="1"/>
              <a:t>PAUZE</a:t>
            </a:r>
          </a:p>
        </p:txBody>
      </p:sp>
      <p:sp>
        <p:nvSpPr>
          <p:cNvPr id="6" name="Tijdelijke aanduiding voor dianummer 7">
            <a:extLst>
              <a:ext uri="{FF2B5EF4-FFF2-40B4-BE49-F238E27FC236}">
                <a16:creationId xmlns:a16="http://schemas.microsoft.com/office/drawing/2014/main" id="{AAFF8051-55BD-45F4-8EEE-78B4057ACB49}"/>
              </a:ext>
            </a:extLst>
          </p:cNvPr>
          <p:cNvSpPr>
            <a:spLocks noGrp="1"/>
          </p:cNvSpPr>
          <p:nvPr>
            <p:ph type="sldNum" sz="quarter" idx="11"/>
          </p:nvPr>
        </p:nvSpPr>
        <p:spPr>
          <a:xfrm>
            <a:off x="1" y="6424749"/>
            <a:ext cx="476212" cy="428600"/>
          </a:xfrm>
        </p:spPr>
        <p:txBody>
          <a:bodyPr/>
          <a:lstStyle>
            <a:lvl1pPr algn="ct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Tree>
    <p:extLst>
      <p:ext uri="{BB962C8B-B14F-4D97-AF65-F5344CB8AC3E}">
        <p14:creationId xmlns:p14="http://schemas.microsoft.com/office/powerpoint/2010/main" val="519272344"/>
      </p:ext>
    </p:extLst>
  </p:cSld>
  <p:clrMapOvr>
    <a:masterClrMapping/>
  </p:clrMapOvr>
  <p:hf hdr="0" ftr="0" dt="0"/>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3_Pauze">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3" name="Rechthoek 2"/>
          <p:cNvSpPr/>
          <p:nvPr userDrawn="1"/>
        </p:nvSpPr>
        <p:spPr>
          <a:xfrm rot="16200000" flipH="1" flipV="1">
            <a:off x="-3190895" y="3190896"/>
            <a:ext cx="6858000" cy="476211"/>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4" name="Rechthoek 3"/>
          <p:cNvSpPr/>
          <p:nvPr userDrawn="1"/>
        </p:nvSpPr>
        <p:spPr>
          <a:xfrm rot="16200000" flipH="1" flipV="1">
            <a:off x="2456212" y="4518000"/>
            <a:ext cx="360000" cy="432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nvGrpSpPr>
          <p:cNvPr id="6" name="Groep 5"/>
          <p:cNvGrpSpPr/>
          <p:nvPr userDrawn="1"/>
        </p:nvGrpSpPr>
        <p:grpSpPr>
          <a:xfrm>
            <a:off x="1221279" y="4169667"/>
            <a:ext cx="6748677" cy="2027934"/>
            <a:chOff x="899025" y="1384133"/>
            <a:chExt cx="5061508" cy="2027934"/>
          </a:xfrm>
          <a:solidFill>
            <a:srgbClr val="57C3CB"/>
          </a:solidFill>
        </p:grpSpPr>
        <p:sp>
          <p:nvSpPr>
            <p:cNvPr id="5" name="Rechthoek 4"/>
            <p:cNvSpPr/>
            <p:nvPr userDrawn="1"/>
          </p:nvSpPr>
          <p:spPr>
            <a:xfrm rot="16200000" flipH="1" flipV="1">
              <a:off x="2415812" y="-132654"/>
              <a:ext cx="2027934" cy="506150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p:nvPr userDrawn="1"/>
          </p:nvSpPr>
          <p:spPr>
            <a:xfrm>
              <a:off x="1617133" y="1674824"/>
              <a:ext cx="4343400" cy="1107996"/>
            </a:xfrm>
            <a:prstGeom prst="rect">
              <a:avLst/>
            </a:prstGeom>
            <a:grpFill/>
          </p:spPr>
          <p:txBody>
            <a:bodyPr wrap="square" rtlCol="0">
              <a:spAutoFit/>
            </a:bodyPr>
            <a:lstStyle/>
            <a:p>
              <a:r>
                <a:rPr lang="nl-BE" sz="6600" b="1"/>
                <a:t>PAUZE</a:t>
              </a:r>
            </a:p>
          </p:txBody>
        </p:sp>
      </p:grpSp>
      <p:sp>
        <p:nvSpPr>
          <p:cNvPr id="7" name="Tijdelijke aanduiding voor dianummer 7">
            <a:extLst>
              <a:ext uri="{FF2B5EF4-FFF2-40B4-BE49-F238E27FC236}">
                <a16:creationId xmlns:a16="http://schemas.microsoft.com/office/drawing/2014/main" id="{6AECD817-02ED-471E-9881-0AE5EB3D8587}"/>
              </a:ext>
            </a:extLst>
          </p:cNvPr>
          <p:cNvSpPr>
            <a:spLocks noGrp="1"/>
          </p:cNvSpPr>
          <p:nvPr>
            <p:ph type="sldNum" sz="quarter" idx="11"/>
          </p:nvPr>
        </p:nvSpPr>
        <p:spPr>
          <a:xfrm>
            <a:off x="1" y="6424749"/>
            <a:ext cx="476212" cy="428600"/>
          </a:xfrm>
        </p:spPr>
        <p:txBody>
          <a:bodyPr/>
          <a:lstStyle>
            <a:lvl1pPr algn="ct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Tree>
    <p:extLst>
      <p:ext uri="{BB962C8B-B14F-4D97-AF65-F5344CB8AC3E}">
        <p14:creationId xmlns:p14="http://schemas.microsoft.com/office/powerpoint/2010/main" val="1433115281"/>
      </p:ext>
    </p:extLst>
  </p:cSld>
  <p:clrMapOvr>
    <a:masterClrMapping/>
  </p:clrMapOvr>
  <p:hf hdr="0" ftr="0" dt="0"/>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4_Lunch">
    <p:bg>
      <p:bgPr>
        <a:blipFill dpi="0" rotWithShape="1">
          <a:blip r:embed="rId2">
            <a:lum/>
          </a:blip>
          <a:srcRect/>
          <a:stretch>
            <a:fillRect l="-9000" r="-9000"/>
          </a:stretch>
        </a:blipFill>
        <a:effectLst/>
      </p:bgPr>
    </p:bg>
    <p:spTree>
      <p:nvGrpSpPr>
        <p:cNvPr id="1" name=""/>
        <p:cNvGrpSpPr/>
        <p:nvPr/>
      </p:nvGrpSpPr>
      <p:grpSpPr>
        <a:xfrm>
          <a:off x="0" y="0"/>
          <a:ext cx="0" cy="0"/>
          <a:chOff x="0" y="0"/>
          <a:chExt cx="0" cy="0"/>
        </a:xfrm>
      </p:grpSpPr>
      <p:sp>
        <p:nvSpPr>
          <p:cNvPr id="3" name="Rechthoek 2"/>
          <p:cNvSpPr/>
          <p:nvPr userDrawn="1"/>
        </p:nvSpPr>
        <p:spPr>
          <a:xfrm rot="16200000" flipH="1" flipV="1">
            <a:off x="-3190895" y="3190896"/>
            <a:ext cx="6858000" cy="476211"/>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4" name="Rechthoek 3"/>
          <p:cNvSpPr/>
          <p:nvPr userDrawn="1"/>
        </p:nvSpPr>
        <p:spPr>
          <a:xfrm rot="16200000" flipH="1" flipV="1">
            <a:off x="2456212" y="4518000"/>
            <a:ext cx="360000" cy="432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5" name="Rechthoek 4"/>
          <p:cNvSpPr/>
          <p:nvPr userDrawn="1"/>
        </p:nvSpPr>
        <p:spPr>
          <a:xfrm rot="16200000" flipH="1" flipV="1">
            <a:off x="5636230" y="-1069371"/>
            <a:ext cx="2027934" cy="6748676"/>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p:nvPr userDrawn="1"/>
        </p:nvSpPr>
        <p:spPr>
          <a:xfrm>
            <a:off x="4109159" y="1581691"/>
            <a:ext cx="5791200" cy="1107996"/>
          </a:xfrm>
          <a:prstGeom prst="rect">
            <a:avLst/>
          </a:prstGeom>
          <a:noFill/>
        </p:spPr>
        <p:txBody>
          <a:bodyPr wrap="square" rtlCol="0">
            <a:spAutoFit/>
          </a:bodyPr>
          <a:lstStyle/>
          <a:p>
            <a:r>
              <a:rPr lang="nl-BE" sz="6600" b="1"/>
              <a:t>LUNCH</a:t>
            </a:r>
          </a:p>
        </p:txBody>
      </p:sp>
      <p:sp>
        <p:nvSpPr>
          <p:cNvPr id="6" name="Tijdelijke aanduiding voor dianummer 7">
            <a:extLst>
              <a:ext uri="{FF2B5EF4-FFF2-40B4-BE49-F238E27FC236}">
                <a16:creationId xmlns:a16="http://schemas.microsoft.com/office/drawing/2014/main" id="{302C5638-4FC3-44A9-A76F-1D02A3A50A4D}"/>
              </a:ext>
            </a:extLst>
          </p:cNvPr>
          <p:cNvSpPr>
            <a:spLocks noGrp="1"/>
          </p:cNvSpPr>
          <p:nvPr>
            <p:ph type="sldNum" sz="quarter" idx="11"/>
          </p:nvPr>
        </p:nvSpPr>
        <p:spPr>
          <a:xfrm>
            <a:off x="1" y="6424749"/>
            <a:ext cx="476212" cy="428600"/>
          </a:xfrm>
        </p:spPr>
        <p:txBody>
          <a:bodyPr/>
          <a:lstStyle>
            <a:lvl1pPr algn="ct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Tree>
    <p:extLst>
      <p:ext uri="{BB962C8B-B14F-4D97-AF65-F5344CB8AC3E}">
        <p14:creationId xmlns:p14="http://schemas.microsoft.com/office/powerpoint/2010/main" val="79009094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2_Sociale media">
    <p:bg>
      <p:bgPr>
        <a:blipFill dpi="0" rotWithShape="1">
          <a:blip r:embed="rId2">
            <a:alphaModFix amt="5000"/>
            <a:lum/>
          </a:blip>
          <a:srcRect/>
          <a:stretch>
            <a:fillRect/>
          </a:stretch>
        </a:blipFill>
        <a:effectLst/>
      </p:bgPr>
    </p:bg>
    <p:spTree>
      <p:nvGrpSpPr>
        <p:cNvPr id="1" name=""/>
        <p:cNvGrpSpPr/>
        <p:nvPr/>
      </p:nvGrpSpPr>
      <p:grpSpPr>
        <a:xfrm>
          <a:off x="0" y="0"/>
          <a:ext cx="0" cy="0"/>
          <a:chOff x="0" y="0"/>
          <a:chExt cx="0" cy="0"/>
        </a:xfrm>
      </p:grpSpPr>
      <p:sp>
        <p:nvSpPr>
          <p:cNvPr id="3" name="Rechthoek 2"/>
          <p:cNvSpPr/>
          <p:nvPr userDrawn="1"/>
        </p:nvSpPr>
        <p:spPr>
          <a:xfrm rot="16200000" flipH="1" flipV="1">
            <a:off x="-3190895" y="3190896"/>
            <a:ext cx="6858000" cy="476211"/>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solidFill>
                <a:prstClr val="white"/>
              </a:solidFill>
            </a:endParaRPr>
          </a:p>
        </p:txBody>
      </p:sp>
      <p:sp>
        <p:nvSpPr>
          <p:cNvPr id="4" name="Rechthoek 3"/>
          <p:cNvSpPr/>
          <p:nvPr userDrawn="1"/>
        </p:nvSpPr>
        <p:spPr>
          <a:xfrm rot="16200000" flipH="1" flipV="1">
            <a:off x="2456211" y="4518000"/>
            <a:ext cx="360000" cy="432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solidFill>
                <a:prstClr val="white"/>
              </a:solidFill>
            </a:endParaRPr>
          </a:p>
        </p:txBody>
      </p:sp>
      <p:pic>
        <p:nvPicPr>
          <p:cNvPr id="5" name="Tijdelijke aanduiding voor inhoud 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36876" y="3006746"/>
            <a:ext cx="1080283" cy="543242"/>
          </a:xfrm>
          <a:prstGeom prst="rect">
            <a:avLst/>
          </a:prstGeom>
        </p:spPr>
      </p:pic>
      <p:pic>
        <p:nvPicPr>
          <p:cNvPr id="6" name="Afbeelding 5"/>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976673" y="1195472"/>
            <a:ext cx="1040531" cy="644997"/>
          </a:xfrm>
          <a:prstGeom prst="rect">
            <a:avLst/>
          </a:prstGeom>
        </p:spPr>
      </p:pic>
      <p:sp>
        <p:nvSpPr>
          <p:cNvPr id="9" name="Rechthoek 8"/>
          <p:cNvSpPr/>
          <p:nvPr userDrawn="1"/>
        </p:nvSpPr>
        <p:spPr>
          <a:xfrm>
            <a:off x="1966563" y="1915025"/>
            <a:ext cx="3055645" cy="289310"/>
          </a:xfrm>
          <a:prstGeom prst="rect">
            <a:avLst/>
          </a:prstGeom>
        </p:spPr>
        <p:txBody>
          <a:bodyPr wrap="none">
            <a:spAutoFit/>
          </a:bodyPr>
          <a:lstStyle/>
          <a:p>
            <a:pPr algn="ctr"/>
            <a:r>
              <a:rPr lang="nl-BE" sz="1280">
                <a:latin typeface="Trebuchet MS" panose="020B0603020202020204" pitchFamily="34" charset="0"/>
                <a:ea typeface="Calibri" panose="020F0502020204030204" pitchFamily="34" charset="0"/>
                <a:cs typeface="Times New Roman" panose="02020603050405020304" pitchFamily="18" charset="0"/>
                <a:hlinkClick r:id="rId5" action="ppaction://hlinkfile"/>
              </a:rPr>
              <a:t>fb.com/</a:t>
            </a:r>
            <a:r>
              <a:rPr lang="nl-BE" sz="1280" err="1">
                <a:latin typeface="Trebuchet MS" panose="020B0603020202020204" pitchFamily="34" charset="0"/>
                <a:ea typeface="Calibri" panose="020F0502020204030204" pitchFamily="34" charset="0"/>
                <a:cs typeface="Times New Roman" panose="02020603050405020304" pitchFamily="18" charset="0"/>
                <a:hlinkClick r:id="rId5" action="ppaction://hlinkfile"/>
              </a:rPr>
              <a:t>KatholiekOnderwijsVlaanderen</a:t>
            </a:r>
            <a:endParaRPr lang="nl-BE" sz="1280">
              <a:latin typeface="Trebuchet MS" panose="020B0603020202020204" pitchFamily="34" charset="0"/>
            </a:endParaRPr>
          </a:p>
        </p:txBody>
      </p:sp>
      <p:pic>
        <p:nvPicPr>
          <p:cNvPr id="10" name="Picture 2" descr="Afbeeldingsresultaat voor linkedin">
            <a:extLst>
              <a:ext uri="{FF2B5EF4-FFF2-40B4-BE49-F238E27FC236}">
                <a16:creationId xmlns:a16="http://schemas.microsoft.com/office/drawing/2014/main" id="{B9DCD81A-82A1-42D2-8390-70B91B63EDC9}"/>
              </a:ext>
            </a:extLst>
          </p:cNvPr>
          <p:cNvPicPr>
            <a:picLocks noChangeAspect="1" noChangeArrowheads="1"/>
          </p:cNvPicPr>
          <p:nvPr userDrawn="1"/>
        </p:nvPicPr>
        <p:blipFill>
          <a:blip r:embed="rId6" cstate="print">
            <a:extLst>
              <a:ext uri="{28A0092B-C50C-407E-A947-70E740481C1C}">
                <a14:useLocalDpi xmlns:a14="http://schemas.microsoft.com/office/drawing/2010/main"/>
              </a:ext>
            </a:extLst>
          </a:blip>
          <a:srcRect/>
          <a:stretch>
            <a:fillRect/>
          </a:stretch>
        </p:blipFill>
        <p:spPr bwMode="auto">
          <a:xfrm>
            <a:off x="8031943" y="995985"/>
            <a:ext cx="1491996" cy="924849"/>
          </a:xfrm>
          <a:prstGeom prst="rect">
            <a:avLst/>
          </a:prstGeom>
          <a:noFill/>
          <a:extLst>
            <a:ext uri="{909E8E84-426E-40DD-AFC4-6F175D3DCCD1}">
              <a14:hiddenFill xmlns:a14="http://schemas.microsoft.com/office/drawing/2010/main">
                <a:solidFill>
                  <a:srgbClr val="FFFFFF"/>
                </a:solidFill>
              </a14:hiddenFill>
            </a:ext>
          </a:extLst>
        </p:spPr>
      </p:pic>
      <p:sp>
        <p:nvSpPr>
          <p:cNvPr id="11" name="Rechthoek 10">
            <a:extLst>
              <a:ext uri="{FF2B5EF4-FFF2-40B4-BE49-F238E27FC236}">
                <a16:creationId xmlns:a16="http://schemas.microsoft.com/office/drawing/2014/main" id="{8A6E0076-844B-4A37-9AEE-9DCE3488E361}"/>
              </a:ext>
            </a:extLst>
          </p:cNvPr>
          <p:cNvSpPr/>
          <p:nvPr userDrawn="1"/>
        </p:nvSpPr>
        <p:spPr>
          <a:xfrm>
            <a:off x="4510450" y="1920833"/>
            <a:ext cx="8754076" cy="300082"/>
          </a:xfrm>
          <a:prstGeom prst="rect">
            <a:avLst/>
          </a:prstGeom>
        </p:spPr>
        <p:txBody>
          <a:bodyPr wrap="square">
            <a:spAutoFit/>
          </a:bodyPr>
          <a:lstStyle/>
          <a:p>
            <a:pPr algn="ctr"/>
            <a:r>
              <a:rPr lang="nl-BE" sz="1350" u="sng" kern="1200">
                <a:solidFill>
                  <a:schemeClr val="tx1"/>
                </a:solidFill>
                <a:effectLst/>
                <a:latin typeface="+mn-lt"/>
                <a:ea typeface="+mn-ea"/>
                <a:cs typeface="+mn-cs"/>
                <a:hlinkClick r:id="rId7"/>
              </a:rPr>
              <a:t>linkedin.com/company/katholiekonderwijsvlaanderen</a:t>
            </a:r>
            <a:r>
              <a:rPr lang="nl-BE" sz="1280">
                <a:latin typeface="Trebuchet MS" panose="020B0603020202020204" pitchFamily="34" charset="0"/>
                <a:cs typeface="Times New Roman" panose="02020603050405020304" pitchFamily="18" charset="0"/>
              </a:rPr>
              <a:t> </a:t>
            </a:r>
          </a:p>
        </p:txBody>
      </p:sp>
      <p:pic>
        <p:nvPicPr>
          <p:cNvPr id="1030" name="Picture 6" descr="Instagram Logo New PNG Transparent Background Download | Instagram ...">
            <a:extLst>
              <a:ext uri="{FF2B5EF4-FFF2-40B4-BE49-F238E27FC236}">
                <a16:creationId xmlns:a16="http://schemas.microsoft.com/office/drawing/2014/main" id="{1B79DBB6-784E-49D9-AD9F-EF7F84BE002D}"/>
              </a:ext>
            </a:extLst>
          </p:cNvPr>
          <p:cNvPicPr>
            <a:picLocks noChangeAspect="1" noChangeArrowheads="1"/>
          </p:cNvPicPr>
          <p:nvPr userDrawn="1"/>
        </p:nvPicPr>
        <p:blipFill>
          <a:blip r:embed="rId8" cstate="screen">
            <a:extLst>
              <a:ext uri="{28A0092B-C50C-407E-A947-70E740481C1C}">
                <a14:useLocalDpi xmlns:a14="http://schemas.microsoft.com/office/drawing/2010/main"/>
              </a:ext>
            </a:extLst>
          </a:blip>
          <a:srcRect/>
          <a:stretch>
            <a:fillRect/>
          </a:stretch>
        </p:blipFill>
        <p:spPr bwMode="auto">
          <a:xfrm>
            <a:off x="8174843" y="2684162"/>
            <a:ext cx="1154436" cy="865827"/>
          </a:xfrm>
          <a:prstGeom prst="rect">
            <a:avLst/>
          </a:prstGeom>
          <a:noFill/>
          <a:extLst>
            <a:ext uri="{909E8E84-426E-40DD-AFC4-6F175D3DCCD1}">
              <a14:hiddenFill xmlns:a14="http://schemas.microsoft.com/office/drawing/2010/main">
                <a:solidFill>
                  <a:srgbClr val="FFFFFF"/>
                </a:solidFill>
              </a14:hiddenFill>
            </a:ext>
          </a:extLst>
        </p:spPr>
      </p:pic>
      <p:sp>
        <p:nvSpPr>
          <p:cNvPr id="14" name="Rechthoek 13">
            <a:extLst>
              <a:ext uri="{FF2B5EF4-FFF2-40B4-BE49-F238E27FC236}">
                <a16:creationId xmlns:a16="http://schemas.microsoft.com/office/drawing/2014/main" id="{1A0B4A7D-943D-43C7-85BD-CFDC9B74A25B}"/>
              </a:ext>
            </a:extLst>
          </p:cNvPr>
          <p:cNvSpPr/>
          <p:nvPr userDrawn="1"/>
        </p:nvSpPr>
        <p:spPr>
          <a:xfrm>
            <a:off x="5274334" y="3700451"/>
            <a:ext cx="6955452" cy="307777"/>
          </a:xfrm>
          <a:prstGeom prst="rect">
            <a:avLst/>
          </a:prstGeom>
        </p:spPr>
        <p:txBody>
          <a:bodyPr>
            <a:spAutoFit/>
          </a:bodyPr>
          <a:lstStyle/>
          <a:p>
            <a:pPr algn="ctr"/>
            <a:r>
              <a:rPr lang="nl-BE" sz="1400">
                <a:hlinkClick r:id="rId9"/>
              </a:rPr>
              <a:t>instagram.com/kathondvla</a:t>
            </a:r>
            <a:endParaRPr lang="nl-BE" sz="1280">
              <a:latin typeface="Trebuchet MS" panose="020B0603020202020204" pitchFamily="34" charset="0"/>
            </a:endParaRPr>
          </a:p>
        </p:txBody>
      </p:sp>
      <p:sp>
        <p:nvSpPr>
          <p:cNvPr id="15" name="Rechthoek 14">
            <a:extLst>
              <a:ext uri="{FF2B5EF4-FFF2-40B4-BE49-F238E27FC236}">
                <a16:creationId xmlns:a16="http://schemas.microsoft.com/office/drawing/2014/main" id="{ACB0E945-1A3D-41B0-810B-F52973500D8D}"/>
              </a:ext>
            </a:extLst>
          </p:cNvPr>
          <p:cNvSpPr/>
          <p:nvPr userDrawn="1"/>
        </p:nvSpPr>
        <p:spPr>
          <a:xfrm>
            <a:off x="238106" y="3735961"/>
            <a:ext cx="6955452" cy="486287"/>
          </a:xfrm>
          <a:prstGeom prst="rect">
            <a:avLst/>
          </a:prstGeom>
        </p:spPr>
        <p:txBody>
          <a:bodyPr>
            <a:spAutoFit/>
          </a:bodyPr>
          <a:lstStyle/>
          <a:p>
            <a:pPr algn="ctr"/>
            <a:r>
              <a:rPr lang="nl-BE" sz="1280">
                <a:latin typeface="Trebuchet MS" panose="020B0603020202020204" pitchFamily="34" charset="0"/>
                <a:ea typeface="Calibri" panose="020F0502020204030204" pitchFamily="34" charset="0"/>
                <a:cs typeface="Times New Roman" panose="02020603050405020304" pitchFamily="18" charset="0"/>
                <a:hlinkClick r:id="rId10" action="ppaction://hlinkfile"/>
              </a:rPr>
              <a:t>twitter.com/</a:t>
            </a:r>
            <a:r>
              <a:rPr lang="nl-BE" sz="1280" err="1">
                <a:latin typeface="Trebuchet MS" panose="020B0603020202020204" pitchFamily="34" charset="0"/>
                <a:ea typeface="Calibri" panose="020F0502020204030204" pitchFamily="34" charset="0"/>
                <a:cs typeface="Times New Roman" panose="02020603050405020304" pitchFamily="18" charset="0"/>
                <a:hlinkClick r:id="rId10" action="ppaction://hlinkfile"/>
              </a:rPr>
              <a:t>KathOndVla</a:t>
            </a:r>
            <a:endParaRPr lang="nl-BE" sz="1280">
              <a:latin typeface="Trebuchet MS" panose="020B0603020202020204" pitchFamily="34" charset="0"/>
              <a:ea typeface="Calibri" panose="020F0502020204030204" pitchFamily="34" charset="0"/>
              <a:cs typeface="Times New Roman" panose="02020603050405020304" pitchFamily="18" charset="0"/>
            </a:endParaRPr>
          </a:p>
          <a:p>
            <a:pPr algn="ctr"/>
            <a:r>
              <a:rPr lang="nl-BE" sz="1280">
                <a:latin typeface="Trebuchet MS" panose="020B0603020202020204" pitchFamily="34" charset="0"/>
                <a:ea typeface="Calibri" panose="020F0502020204030204" pitchFamily="34" charset="0"/>
                <a:cs typeface="Times New Roman" panose="02020603050405020304" pitchFamily="18" charset="0"/>
                <a:hlinkClick r:id="rId11" action="ppaction://hlinkfile"/>
              </a:rPr>
              <a:t>twitter.com/</a:t>
            </a:r>
            <a:r>
              <a:rPr lang="nl-BE" sz="1280" err="1">
                <a:latin typeface="Trebuchet MS" panose="020B0603020202020204" pitchFamily="34" charset="0"/>
                <a:ea typeface="Calibri" panose="020F0502020204030204" pitchFamily="34" charset="0"/>
                <a:cs typeface="Times New Roman" panose="02020603050405020304" pitchFamily="18" charset="0"/>
                <a:hlinkClick r:id="rId11" action="ppaction://hlinkfile"/>
              </a:rPr>
              <a:t>BoeveLieven</a:t>
            </a:r>
            <a:endParaRPr lang="nl-BE" sz="1280">
              <a:latin typeface="Trebuchet MS" panose="020B0603020202020204" pitchFamily="34" charset="0"/>
            </a:endParaRPr>
          </a:p>
        </p:txBody>
      </p:sp>
      <p:sp>
        <p:nvSpPr>
          <p:cNvPr id="12" name="Tijdelijke aanduiding voor dianummer 7">
            <a:extLst>
              <a:ext uri="{FF2B5EF4-FFF2-40B4-BE49-F238E27FC236}">
                <a16:creationId xmlns:a16="http://schemas.microsoft.com/office/drawing/2014/main" id="{2EF4D76D-69E3-4772-AE19-801281A0A144}"/>
              </a:ext>
            </a:extLst>
          </p:cNvPr>
          <p:cNvSpPr>
            <a:spLocks noGrp="1"/>
          </p:cNvSpPr>
          <p:nvPr>
            <p:ph type="sldNum" sz="quarter" idx="11"/>
          </p:nvPr>
        </p:nvSpPr>
        <p:spPr>
          <a:xfrm>
            <a:off x="1" y="6424749"/>
            <a:ext cx="476212" cy="428600"/>
          </a:xfrm>
        </p:spPr>
        <p:txBody>
          <a:bodyPr/>
          <a:lstStyle>
            <a:lvl1pPr algn="ct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Tree>
    <p:extLst>
      <p:ext uri="{BB962C8B-B14F-4D97-AF65-F5344CB8AC3E}">
        <p14:creationId xmlns:p14="http://schemas.microsoft.com/office/powerpoint/2010/main" val="166318526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4_Eind: Samenvatting">
    <p:bg>
      <p:bgPr>
        <a:blipFill dpi="0" rotWithShape="1">
          <a:blip r:embed="rId2" cstate="screen">
            <a:lum/>
            <a:extLst>
              <a:ext uri="{28A0092B-C50C-407E-A947-70E740481C1C}">
                <a14:useLocalDpi xmlns:a14="http://schemas.microsoft.com/office/drawing/2010/main"/>
              </a:ext>
            </a:extLst>
          </a:blip>
          <a:srcRect/>
          <a:stretch>
            <a:fillRect l="-6000" r="-6000"/>
          </a:stretch>
        </a:blipFill>
        <a:effectLst/>
      </p:bgPr>
    </p:bg>
    <p:spTree>
      <p:nvGrpSpPr>
        <p:cNvPr id="1" name=""/>
        <p:cNvGrpSpPr/>
        <p:nvPr/>
      </p:nvGrpSpPr>
      <p:grpSpPr>
        <a:xfrm>
          <a:off x="0" y="0"/>
          <a:ext cx="0" cy="0"/>
          <a:chOff x="0" y="0"/>
          <a:chExt cx="0" cy="0"/>
        </a:xfrm>
      </p:grpSpPr>
      <p:sp>
        <p:nvSpPr>
          <p:cNvPr id="6" name="Tekstvak 5"/>
          <p:cNvSpPr txBox="1"/>
          <p:nvPr userDrawn="1"/>
        </p:nvSpPr>
        <p:spPr>
          <a:xfrm>
            <a:off x="972059" y="3429001"/>
            <a:ext cx="9315180" cy="830997"/>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4800" b="0" i="0" u="none" strike="noStrike" kern="0" cap="none" spc="0" normalizeH="0" baseline="0" noProof="0">
                <a:ln>
                  <a:noFill/>
                </a:ln>
                <a:solidFill>
                  <a:sysClr val="windowText" lastClr="000000"/>
                </a:solidFill>
                <a:effectLst>
                  <a:outerShdw blurRad="38100" dist="38100" dir="2700000" algn="tl">
                    <a:srgbClr val="000000">
                      <a:alpha val="43137"/>
                    </a:srgbClr>
                  </a:outerShdw>
                </a:effectLst>
                <a:uLnTx/>
                <a:uFillTx/>
                <a:latin typeface="+mn-lt"/>
                <a:ea typeface="+mn-ea"/>
                <a:cs typeface="+mn-cs"/>
              </a:rPr>
              <a:t>SAMENVATTING</a:t>
            </a:r>
          </a:p>
        </p:txBody>
      </p:sp>
      <p:sp>
        <p:nvSpPr>
          <p:cNvPr id="7" name="Rechthoek 6"/>
          <p:cNvSpPr/>
          <p:nvPr userDrawn="1"/>
        </p:nvSpPr>
        <p:spPr>
          <a:xfrm rot="5400000">
            <a:off x="2313234" y="4515874"/>
            <a:ext cx="364252" cy="432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8" name="Rechthoek 7"/>
          <p:cNvSpPr/>
          <p:nvPr userDrawn="1"/>
        </p:nvSpPr>
        <p:spPr>
          <a:xfrm rot="5400000">
            <a:off x="-3259999" y="3194016"/>
            <a:ext cx="6951373" cy="431371"/>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pic>
        <p:nvPicPr>
          <p:cNvPr id="9" name="Afbeelding 8"/>
          <p:cNvPicPr>
            <a:picLocks noChangeAspect="1"/>
          </p:cNvPicPr>
          <p:nvPr userDrawn="1"/>
        </p:nvPicPr>
        <p:blipFill rotWithShape="1">
          <a:blip r:embed="rId3" cstate="screen">
            <a:extLst>
              <a:ext uri="{28A0092B-C50C-407E-A947-70E740481C1C}">
                <a14:useLocalDpi xmlns:a14="http://schemas.microsoft.com/office/drawing/2010/main"/>
              </a:ext>
            </a:extLst>
          </a:blip>
          <a:srcRect r="31168" b="27588"/>
          <a:stretch/>
        </p:blipFill>
        <p:spPr>
          <a:xfrm>
            <a:off x="10209653" y="5297782"/>
            <a:ext cx="1982347" cy="1560218"/>
          </a:xfrm>
          <a:prstGeom prst="rect">
            <a:avLst/>
          </a:prstGeom>
        </p:spPr>
      </p:pic>
      <p:sp>
        <p:nvSpPr>
          <p:cNvPr id="10" name="Tijdelijke aanduiding voor dianummer 7">
            <a:extLst>
              <a:ext uri="{FF2B5EF4-FFF2-40B4-BE49-F238E27FC236}">
                <a16:creationId xmlns:a16="http://schemas.microsoft.com/office/drawing/2014/main" id="{EB4DB525-2CB9-472F-B1A7-BC2116E1E280}"/>
              </a:ext>
            </a:extLst>
          </p:cNvPr>
          <p:cNvSpPr>
            <a:spLocks noGrp="1"/>
          </p:cNvSpPr>
          <p:nvPr>
            <p:ph type="sldNum" sz="quarter" idx="11"/>
          </p:nvPr>
        </p:nvSpPr>
        <p:spPr>
          <a:xfrm>
            <a:off x="1" y="6424749"/>
            <a:ext cx="476212" cy="428600"/>
          </a:xfrm>
        </p:spPr>
        <p:txBody>
          <a:bodyPr/>
          <a:lstStyle>
            <a:lvl1pPr algn="ct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Tree>
    <p:extLst>
      <p:ext uri="{BB962C8B-B14F-4D97-AF65-F5344CB8AC3E}">
        <p14:creationId xmlns:p14="http://schemas.microsoft.com/office/powerpoint/2010/main" val="364697370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5_Eind: vragen?">
    <p:bg>
      <p:bgPr>
        <a:blipFill dpi="0" rotWithShape="1">
          <a:blip r:embed="rId2">
            <a:lum/>
          </a:blip>
          <a:srcRect/>
          <a:stretch>
            <a:fillRect l="-11000" r="-11000"/>
          </a:stretch>
        </a:blipFill>
        <a:effectLst/>
      </p:bgPr>
    </p:bg>
    <p:spTree>
      <p:nvGrpSpPr>
        <p:cNvPr id="1" name=""/>
        <p:cNvGrpSpPr/>
        <p:nvPr/>
      </p:nvGrpSpPr>
      <p:grpSpPr>
        <a:xfrm>
          <a:off x="0" y="0"/>
          <a:ext cx="0" cy="0"/>
          <a:chOff x="0" y="0"/>
          <a:chExt cx="0" cy="0"/>
        </a:xfrm>
      </p:grpSpPr>
      <p:sp>
        <p:nvSpPr>
          <p:cNvPr id="6" name="Tekstvak 5"/>
          <p:cNvSpPr txBox="1"/>
          <p:nvPr userDrawn="1"/>
        </p:nvSpPr>
        <p:spPr>
          <a:xfrm>
            <a:off x="4575032" y="1560218"/>
            <a:ext cx="6668701" cy="1107996"/>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6600" b="0" i="0" u="none" strike="noStrike" kern="0" cap="none" spc="0" normalizeH="0" baseline="0" noProof="0">
                <a:ln>
                  <a:noFill/>
                </a:ln>
                <a:solidFill>
                  <a:sysClr val="windowText" lastClr="000000"/>
                </a:solidFill>
                <a:effectLst>
                  <a:outerShdw blurRad="38100" dist="38100" dir="2700000" algn="tl">
                    <a:srgbClr val="000000">
                      <a:alpha val="43137"/>
                    </a:srgbClr>
                  </a:outerShdw>
                </a:effectLst>
                <a:uLnTx/>
                <a:uFillTx/>
                <a:latin typeface="+mn-lt"/>
                <a:ea typeface="+mn-ea"/>
                <a:cs typeface="+mn-cs"/>
              </a:rPr>
              <a:t>VRAGEN?</a:t>
            </a:r>
          </a:p>
        </p:txBody>
      </p:sp>
      <p:sp>
        <p:nvSpPr>
          <p:cNvPr id="7" name="Rechthoek 6"/>
          <p:cNvSpPr/>
          <p:nvPr userDrawn="1"/>
        </p:nvSpPr>
        <p:spPr>
          <a:xfrm rot="5400000">
            <a:off x="2313234" y="4515874"/>
            <a:ext cx="364252" cy="432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8" name="Rechthoek 7"/>
          <p:cNvSpPr/>
          <p:nvPr userDrawn="1"/>
        </p:nvSpPr>
        <p:spPr>
          <a:xfrm rot="5400000">
            <a:off x="-3259999" y="3194016"/>
            <a:ext cx="6951373" cy="431371"/>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pic>
        <p:nvPicPr>
          <p:cNvPr id="9" name="Afbeelding 8"/>
          <p:cNvPicPr>
            <a:picLocks noChangeAspect="1"/>
          </p:cNvPicPr>
          <p:nvPr userDrawn="1"/>
        </p:nvPicPr>
        <p:blipFill rotWithShape="1">
          <a:blip r:embed="rId3" cstate="screen">
            <a:extLst>
              <a:ext uri="{28A0092B-C50C-407E-A947-70E740481C1C}">
                <a14:useLocalDpi xmlns:a14="http://schemas.microsoft.com/office/drawing/2010/main"/>
              </a:ext>
            </a:extLst>
          </a:blip>
          <a:srcRect r="31168" b="26317"/>
          <a:stretch/>
        </p:blipFill>
        <p:spPr>
          <a:xfrm>
            <a:off x="10209654" y="5297782"/>
            <a:ext cx="1982345" cy="1587606"/>
          </a:xfrm>
          <a:prstGeom prst="rect">
            <a:avLst/>
          </a:prstGeom>
        </p:spPr>
      </p:pic>
      <p:sp>
        <p:nvSpPr>
          <p:cNvPr id="10" name="Tijdelijke aanduiding voor dianummer 7">
            <a:extLst>
              <a:ext uri="{FF2B5EF4-FFF2-40B4-BE49-F238E27FC236}">
                <a16:creationId xmlns:a16="http://schemas.microsoft.com/office/drawing/2014/main" id="{EB4DB525-2CB9-472F-B1A7-BC2116E1E280}"/>
              </a:ext>
            </a:extLst>
          </p:cNvPr>
          <p:cNvSpPr>
            <a:spLocks noGrp="1"/>
          </p:cNvSpPr>
          <p:nvPr>
            <p:ph type="sldNum" sz="quarter" idx="11"/>
          </p:nvPr>
        </p:nvSpPr>
        <p:spPr>
          <a:xfrm>
            <a:off x="1" y="6424749"/>
            <a:ext cx="476212" cy="428600"/>
          </a:xfrm>
        </p:spPr>
        <p:txBody>
          <a:bodyPr/>
          <a:lstStyle>
            <a:lvl1pPr algn="ctr">
              <a:defRPr>
                <a:solidFill>
                  <a:schemeClr val="bg1"/>
                </a:solidFill>
              </a:defRPr>
            </a:lvl1pPr>
          </a:lstStyle>
          <a:p>
            <a:fld id="{189E3A5C-986B-47BE-8F96-3787467B82A8}" type="slidenum">
              <a:rPr lang="nl-BE" smtClean="0">
                <a:solidFill>
                  <a:prstClr val="white"/>
                </a:solidFill>
              </a:rPr>
              <a:pPr/>
              <a:t>‹#›</a:t>
            </a:fld>
            <a:endParaRPr lang="nl-BE">
              <a:solidFill>
                <a:prstClr val="white"/>
              </a:solidFill>
            </a:endParaRPr>
          </a:p>
        </p:txBody>
      </p:sp>
    </p:spTree>
    <p:extLst>
      <p:ext uri="{BB962C8B-B14F-4D97-AF65-F5344CB8AC3E}">
        <p14:creationId xmlns:p14="http://schemas.microsoft.com/office/powerpoint/2010/main" val="1806223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theme" Target="../theme/theme2.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60.xml"/><Relationship Id="rId18" Type="http://schemas.openxmlformats.org/officeDocument/2006/relationships/slideLayout" Target="../slideLayouts/slideLayout65.xml"/><Relationship Id="rId26" Type="http://schemas.openxmlformats.org/officeDocument/2006/relationships/slideLayout" Target="../slideLayouts/slideLayout73.xml"/><Relationship Id="rId3" Type="http://schemas.openxmlformats.org/officeDocument/2006/relationships/slideLayout" Target="../slideLayouts/slideLayout50.xml"/><Relationship Id="rId21" Type="http://schemas.openxmlformats.org/officeDocument/2006/relationships/slideLayout" Target="../slideLayouts/slideLayout68.xml"/><Relationship Id="rId34" Type="http://schemas.openxmlformats.org/officeDocument/2006/relationships/slideLayout" Target="../slideLayouts/slideLayout81.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5" Type="http://schemas.openxmlformats.org/officeDocument/2006/relationships/slideLayout" Target="../slideLayouts/slideLayout72.xml"/><Relationship Id="rId33" Type="http://schemas.openxmlformats.org/officeDocument/2006/relationships/slideLayout" Target="../slideLayouts/slideLayout80.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20" Type="http://schemas.openxmlformats.org/officeDocument/2006/relationships/slideLayout" Target="../slideLayouts/slideLayout67.xml"/><Relationship Id="rId29" Type="http://schemas.openxmlformats.org/officeDocument/2006/relationships/slideLayout" Target="../slideLayouts/slideLayout76.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24" Type="http://schemas.openxmlformats.org/officeDocument/2006/relationships/slideLayout" Target="../slideLayouts/slideLayout71.xml"/><Relationship Id="rId32" Type="http://schemas.openxmlformats.org/officeDocument/2006/relationships/slideLayout" Target="../slideLayouts/slideLayout79.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23" Type="http://schemas.openxmlformats.org/officeDocument/2006/relationships/slideLayout" Target="../slideLayouts/slideLayout70.xml"/><Relationship Id="rId28" Type="http://schemas.openxmlformats.org/officeDocument/2006/relationships/slideLayout" Target="../slideLayouts/slideLayout75.xml"/><Relationship Id="rId36" Type="http://schemas.openxmlformats.org/officeDocument/2006/relationships/theme" Target="../theme/theme3.xml"/><Relationship Id="rId10" Type="http://schemas.openxmlformats.org/officeDocument/2006/relationships/slideLayout" Target="../slideLayouts/slideLayout57.xml"/><Relationship Id="rId19" Type="http://schemas.openxmlformats.org/officeDocument/2006/relationships/slideLayout" Target="../slideLayouts/slideLayout66.xml"/><Relationship Id="rId31" Type="http://schemas.openxmlformats.org/officeDocument/2006/relationships/slideLayout" Target="../slideLayouts/slideLayout78.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 Id="rId22" Type="http://schemas.openxmlformats.org/officeDocument/2006/relationships/slideLayout" Target="../slideLayouts/slideLayout69.xml"/><Relationship Id="rId27" Type="http://schemas.openxmlformats.org/officeDocument/2006/relationships/slideLayout" Target="../slideLayouts/slideLayout74.xml"/><Relationship Id="rId30" Type="http://schemas.openxmlformats.org/officeDocument/2006/relationships/slideLayout" Target="../slideLayouts/slideLayout77.xml"/><Relationship Id="rId35" Type="http://schemas.openxmlformats.org/officeDocument/2006/relationships/slideLayout" Target="../slideLayouts/slideLayout82.xml"/><Relationship Id="rId8"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635866" y="274638"/>
            <a:ext cx="9941608" cy="1143000"/>
          </a:xfrm>
          <a:prstGeom prst="rect">
            <a:avLst/>
          </a:prstGeom>
        </p:spPr>
        <p:txBody>
          <a:bodyPr vert="horz" lIns="91440" tIns="45720" rIns="91440" bIns="45720" rtlCol="0" anchor="ctr">
            <a:normAutofit/>
          </a:bodyPr>
          <a:lstStyle/>
          <a:p>
            <a:r>
              <a:rPr lang="nl-NL"/>
              <a:t>Klik om de stijl te bewerken</a:t>
            </a:r>
            <a:endParaRPr lang="nl-BE"/>
          </a:p>
        </p:txBody>
      </p:sp>
      <p:sp>
        <p:nvSpPr>
          <p:cNvPr id="3" name="Tijdelijke aanduiding voor tekst 2"/>
          <p:cNvSpPr>
            <a:spLocks noGrp="1"/>
          </p:cNvSpPr>
          <p:nvPr>
            <p:ph type="body" idx="1"/>
          </p:nvPr>
        </p:nvSpPr>
        <p:spPr>
          <a:xfrm>
            <a:off x="635866" y="1600206"/>
            <a:ext cx="9941608"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2"/>
          </p:nvPr>
        </p:nvSpPr>
        <p:spPr>
          <a:xfrm>
            <a:off x="9027736" y="6356357"/>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3E75889-BBC1-419D-8956-31DAFBFE7697}" type="datetime1">
              <a:rPr lang="nl-BE" smtClean="0">
                <a:solidFill>
                  <a:prstClr val="black">
                    <a:tint val="75000"/>
                  </a:prstClr>
                </a:solidFill>
              </a:rPr>
              <a:pPr/>
              <a:t>1/04/2025</a:t>
            </a:fld>
            <a:endParaRPr lang="nl-BE">
              <a:solidFill>
                <a:prstClr val="black">
                  <a:tint val="75000"/>
                </a:prstClr>
              </a:solidFill>
            </a:endParaRPr>
          </a:p>
        </p:txBody>
      </p:sp>
    </p:spTree>
    <p:extLst>
      <p:ext uri="{BB962C8B-B14F-4D97-AF65-F5344CB8AC3E}">
        <p14:creationId xmlns:p14="http://schemas.microsoft.com/office/powerpoint/2010/main" val="3588806600"/>
      </p:ext>
    </p:extLst>
  </p:cSld>
  <p:clrMap bg1="lt1" tx1="dk1" bg2="lt2" tx2="dk2" accent1="accent1" accent2="accent2" accent3="accent3" accent4="accent4" accent5="accent5" accent6="accent6" hlink="hlink" folHlink="folHlink"/>
  <p:sldLayoutIdLst>
    <p:sldLayoutId id="2147483775" r:id="rId1"/>
    <p:sldLayoutId id="2147483834" r:id="rId2"/>
    <p:sldLayoutId id="2147483779" r:id="rId3"/>
    <p:sldLayoutId id="2147483776" r:id="rId4"/>
    <p:sldLayoutId id="2147483832" r:id="rId5"/>
    <p:sldLayoutId id="2147483833" r:id="rId6"/>
    <p:sldLayoutId id="2147483837" r:id="rId7"/>
    <p:sldLayoutId id="2147483836" r:id="rId8"/>
    <p:sldLayoutId id="2147483825" r:id="rId9"/>
    <p:sldLayoutId id="2147483808" r:id="rId10"/>
    <p:sldLayoutId id="2147483831" r:id="rId11"/>
    <p:sldLayoutId id="2147483835" r:id="rId12"/>
    <p:sldLayoutId id="2147483801" r:id="rId13"/>
    <p:sldLayoutId id="2147483802" r:id="rId14"/>
    <p:sldLayoutId id="2147483803" r:id="rId15"/>
    <p:sldLayoutId id="2147483804" r:id="rId16"/>
    <p:sldLayoutId id="2147483822" r:id="rId17"/>
    <p:sldLayoutId id="2147483840" r:id="rId18"/>
    <p:sldLayoutId id="2147483806" r:id="rId19"/>
    <p:sldLayoutId id="2147483827" r:id="rId20"/>
    <p:sldLayoutId id="2147483828" r:id="rId21"/>
    <p:sldLayoutId id="2147483838" r:id="rId22"/>
    <p:sldLayoutId id="2147483839" r:id="rId23"/>
    <p:sldLayoutId id="2147483901" r:id="rId24"/>
  </p:sldLayoutIdLst>
  <p:hf hdr="0" ftr="0" dt="0"/>
  <p:txStyles>
    <p:titleStyle>
      <a:lvl1pPr algn="l" defTabSz="685783" rtl="0" eaLnBrk="1" latinLnBrk="0" hangingPunct="1">
        <a:spcBef>
          <a:spcPct val="0"/>
        </a:spcBef>
        <a:buNone/>
        <a:defRPr kumimoji="0" lang="nl-BE" sz="2400" b="0" kern="1200" cap="none" baseline="0" dirty="0" smtClean="0">
          <a:solidFill>
            <a:schemeClr val="tx1"/>
          </a:solidFill>
          <a:effectLst/>
          <a:latin typeface="Poppins ExtraBold" panose="00000900000000000000" pitchFamily="2" charset="0"/>
          <a:ea typeface="Roboto" pitchFamily="2" charset="0"/>
          <a:cs typeface="Poppins ExtraBold" panose="00000900000000000000" pitchFamily="2" charset="0"/>
        </a:defRPr>
      </a:lvl1pPr>
    </p:titleStyle>
    <p:body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nl-BE"/>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635866" y="274638"/>
            <a:ext cx="9941608" cy="1143000"/>
          </a:xfrm>
          <a:prstGeom prst="rect">
            <a:avLst/>
          </a:prstGeom>
        </p:spPr>
        <p:txBody>
          <a:bodyPr vert="horz" lIns="91440" tIns="45720" rIns="91440" bIns="45720" rtlCol="0" anchor="ctr">
            <a:normAutofit/>
          </a:bodyPr>
          <a:lstStyle/>
          <a:p>
            <a:r>
              <a:rPr lang="nl-NL"/>
              <a:t>Klik om de stijl te bewerken</a:t>
            </a:r>
            <a:endParaRPr lang="nl-BE"/>
          </a:p>
        </p:txBody>
      </p:sp>
      <p:sp>
        <p:nvSpPr>
          <p:cNvPr id="3" name="Tijdelijke aanduiding voor tekst 2"/>
          <p:cNvSpPr>
            <a:spLocks noGrp="1"/>
          </p:cNvSpPr>
          <p:nvPr>
            <p:ph type="body" idx="1"/>
          </p:nvPr>
        </p:nvSpPr>
        <p:spPr>
          <a:xfrm>
            <a:off x="635866" y="1600206"/>
            <a:ext cx="9941608"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2"/>
          </p:nvPr>
        </p:nvSpPr>
        <p:spPr>
          <a:xfrm>
            <a:off x="9027736" y="6356357"/>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3E75889-BBC1-419D-8956-31DAFBFE7697}" type="datetime1">
              <a:rPr lang="nl-BE" smtClean="0">
                <a:solidFill>
                  <a:prstClr val="black">
                    <a:tint val="75000"/>
                  </a:prstClr>
                </a:solidFill>
              </a:rPr>
              <a:pPr/>
              <a:t>1/04/2025</a:t>
            </a:fld>
            <a:endParaRPr lang="nl-BE">
              <a:solidFill>
                <a:prstClr val="black">
                  <a:tint val="75000"/>
                </a:prstClr>
              </a:solidFill>
            </a:endParaRPr>
          </a:p>
        </p:txBody>
      </p:sp>
    </p:spTree>
    <p:extLst>
      <p:ext uri="{BB962C8B-B14F-4D97-AF65-F5344CB8AC3E}">
        <p14:creationId xmlns:p14="http://schemas.microsoft.com/office/powerpoint/2010/main" val="485624124"/>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 id="2147483853" r:id="rId12"/>
    <p:sldLayoutId id="2147483854" r:id="rId13"/>
    <p:sldLayoutId id="2147483855" r:id="rId14"/>
    <p:sldLayoutId id="2147483856" r:id="rId15"/>
    <p:sldLayoutId id="2147483857" r:id="rId16"/>
    <p:sldLayoutId id="2147483858" r:id="rId17"/>
    <p:sldLayoutId id="2147483859" r:id="rId18"/>
    <p:sldLayoutId id="2147483860" r:id="rId19"/>
    <p:sldLayoutId id="2147483861" r:id="rId20"/>
    <p:sldLayoutId id="2147483862" r:id="rId21"/>
    <p:sldLayoutId id="2147483863" r:id="rId22"/>
    <p:sldLayoutId id="2147483864" r:id="rId23"/>
  </p:sldLayoutIdLst>
  <p:hf hdr="0" ftr="0" dt="0"/>
  <p:txStyles>
    <p:titleStyle>
      <a:lvl1pPr algn="l" defTabSz="685783" rtl="0" eaLnBrk="1" latinLnBrk="0" hangingPunct="1">
        <a:spcBef>
          <a:spcPct val="0"/>
        </a:spcBef>
        <a:buNone/>
        <a:defRPr kumimoji="0" lang="nl-BE" sz="2400" b="0" kern="1200" cap="none" baseline="0" dirty="0" smtClean="0">
          <a:solidFill>
            <a:schemeClr val="tx1"/>
          </a:solidFill>
          <a:effectLst/>
          <a:latin typeface="Poppins ExtraBold" panose="00000900000000000000" pitchFamily="2" charset="0"/>
          <a:ea typeface="Roboto" pitchFamily="2" charset="0"/>
          <a:cs typeface="Poppins ExtraBold" panose="00000900000000000000" pitchFamily="2" charset="0"/>
        </a:defRPr>
      </a:lvl1pPr>
    </p:titleStyle>
    <p:body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nl-BE"/>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1640792" y="274638"/>
            <a:ext cx="9941608" cy="1143000"/>
          </a:xfrm>
          <a:prstGeom prst="rect">
            <a:avLst/>
          </a:prstGeom>
        </p:spPr>
        <p:txBody>
          <a:bodyPr vert="horz" lIns="91440" tIns="45720" rIns="91440" bIns="45720" rtlCol="0" anchor="ctr">
            <a:normAutofit/>
          </a:bodyPr>
          <a:lstStyle/>
          <a:p>
            <a:r>
              <a:rPr lang="nl-NL"/>
              <a:t>Klik om de stijl te bewerken</a:t>
            </a:r>
            <a:endParaRPr lang="nl-BE"/>
          </a:p>
        </p:txBody>
      </p:sp>
      <p:sp>
        <p:nvSpPr>
          <p:cNvPr id="3" name="Tijdelijke aanduiding voor tekst 2"/>
          <p:cNvSpPr>
            <a:spLocks noGrp="1"/>
          </p:cNvSpPr>
          <p:nvPr>
            <p:ph type="body" idx="1"/>
          </p:nvPr>
        </p:nvSpPr>
        <p:spPr>
          <a:xfrm>
            <a:off x="1640792" y="1600206"/>
            <a:ext cx="9941608"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2"/>
          </p:nvPr>
        </p:nvSpPr>
        <p:spPr>
          <a:xfrm>
            <a:off x="609600" y="6356357"/>
            <a:ext cx="2844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60E8FEA9-9C48-405D-8656-CED08CEFD47F}" type="datetime1">
              <a:rPr lang="nl-BE" smtClean="0">
                <a:solidFill>
                  <a:prstClr val="black">
                    <a:tint val="75000"/>
                  </a:prstClr>
                </a:solidFill>
              </a:rPr>
              <a:t>1/04/2025</a:t>
            </a:fld>
            <a:endParaRPr lang="nl-BE">
              <a:solidFill>
                <a:prstClr val="black">
                  <a:tint val="75000"/>
                </a:prstClr>
              </a:solidFill>
            </a:endParaRPr>
          </a:p>
        </p:txBody>
      </p:sp>
      <p:sp>
        <p:nvSpPr>
          <p:cNvPr id="5" name="Tijdelijke aanduiding voor voettekst 4"/>
          <p:cNvSpPr>
            <a:spLocks noGrp="1"/>
          </p:cNvSpPr>
          <p:nvPr>
            <p:ph type="ftr" sz="quarter" idx="3"/>
          </p:nvPr>
        </p:nvSpPr>
        <p:spPr>
          <a:xfrm>
            <a:off x="4165600" y="6356357"/>
            <a:ext cx="3860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l-BE">
              <a:solidFill>
                <a:prstClr val="black">
                  <a:tint val="75000"/>
                </a:prstClr>
              </a:solidFill>
            </a:endParaRPr>
          </a:p>
        </p:txBody>
      </p:sp>
      <p:sp>
        <p:nvSpPr>
          <p:cNvPr id="6" name="Tijdelijke aanduiding voor dianummer 5"/>
          <p:cNvSpPr>
            <a:spLocks noGrp="1"/>
          </p:cNvSpPr>
          <p:nvPr>
            <p:ph type="sldNum" sz="quarter" idx="4"/>
          </p:nvPr>
        </p:nvSpPr>
        <p:spPr>
          <a:xfrm>
            <a:off x="8763019" y="285729"/>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89E3A5C-986B-47BE-8F96-3787467B82A8}" type="slidenum">
              <a:rPr lang="nl-BE" smtClean="0">
                <a:solidFill>
                  <a:prstClr val="black">
                    <a:tint val="75000"/>
                  </a:prstClr>
                </a:solidFill>
              </a:rPr>
              <a:pPr/>
              <a:t>‹#›</a:t>
            </a:fld>
            <a:endParaRPr lang="nl-BE">
              <a:solidFill>
                <a:prstClr val="black">
                  <a:tint val="75000"/>
                </a:prstClr>
              </a:solidFill>
            </a:endParaRPr>
          </a:p>
        </p:txBody>
      </p:sp>
    </p:spTree>
    <p:extLst>
      <p:ext uri="{BB962C8B-B14F-4D97-AF65-F5344CB8AC3E}">
        <p14:creationId xmlns:p14="http://schemas.microsoft.com/office/powerpoint/2010/main" val="3559554138"/>
      </p:ext>
    </p:extLst>
  </p:cSld>
  <p:clrMap bg1="lt1" tx1="dk1" bg2="lt2" tx2="dk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 id="2147483870" r:id="rId5"/>
    <p:sldLayoutId id="2147483871" r:id="rId6"/>
    <p:sldLayoutId id="2147483872" r:id="rId7"/>
    <p:sldLayoutId id="2147483873" r:id="rId8"/>
    <p:sldLayoutId id="2147483874" r:id="rId9"/>
    <p:sldLayoutId id="2147483875" r:id="rId10"/>
    <p:sldLayoutId id="2147483876" r:id="rId11"/>
    <p:sldLayoutId id="2147483877" r:id="rId12"/>
    <p:sldLayoutId id="2147483878" r:id="rId13"/>
    <p:sldLayoutId id="2147483879" r:id="rId14"/>
    <p:sldLayoutId id="2147483880" r:id="rId15"/>
    <p:sldLayoutId id="2147483881" r:id="rId16"/>
    <p:sldLayoutId id="2147483882" r:id="rId17"/>
    <p:sldLayoutId id="2147483883" r:id="rId18"/>
    <p:sldLayoutId id="2147483884" r:id="rId19"/>
    <p:sldLayoutId id="2147483885" r:id="rId20"/>
    <p:sldLayoutId id="2147483886" r:id="rId21"/>
    <p:sldLayoutId id="2147483887" r:id="rId22"/>
    <p:sldLayoutId id="2147483888" r:id="rId23"/>
    <p:sldLayoutId id="2147483889" r:id="rId24"/>
    <p:sldLayoutId id="2147483890" r:id="rId25"/>
    <p:sldLayoutId id="2147483891" r:id="rId26"/>
    <p:sldLayoutId id="2147483892" r:id="rId27"/>
    <p:sldLayoutId id="2147483893" r:id="rId28"/>
    <p:sldLayoutId id="2147483894" r:id="rId29"/>
    <p:sldLayoutId id="2147483895" r:id="rId30"/>
    <p:sldLayoutId id="2147483896" r:id="rId31"/>
    <p:sldLayoutId id="2147483897" r:id="rId32"/>
    <p:sldLayoutId id="2147483898" r:id="rId33"/>
    <p:sldLayoutId id="2147483899" r:id="rId34"/>
    <p:sldLayoutId id="2147483900" r:id="rId35"/>
  </p:sldLayoutIdLst>
  <p:hf hdr="0" ftr="0" dt="0"/>
  <p:txStyles>
    <p:titleStyle>
      <a:lvl1pPr algn="l" defTabSz="685783" rtl="0" eaLnBrk="1" latinLnBrk="0" hangingPunct="1">
        <a:spcBef>
          <a:spcPct val="0"/>
        </a:spcBef>
        <a:buNone/>
        <a:defRPr kumimoji="0" lang="nl-BE" sz="2400" b="1" kern="1200" cap="none" baseline="0" dirty="0" smtClean="0">
          <a:solidFill>
            <a:schemeClr val="tx1"/>
          </a:solidFill>
          <a:effectLst/>
          <a:latin typeface="Trebuchet MS" panose="020B0603020202020204" pitchFamily="34" charset="0"/>
          <a:ea typeface="+mj-ea"/>
          <a:cs typeface="Arial" pitchFamily="34" charset="0"/>
        </a:defRPr>
      </a:lvl1pPr>
    </p:titleStyle>
    <p:bodyStyle>
      <a:lvl1pPr marL="257168" indent="-257168" algn="l" defTabSz="685783" rtl="0" eaLnBrk="1" latinLnBrk="0" hangingPunct="1">
        <a:spcBef>
          <a:spcPct val="20000"/>
        </a:spcBef>
        <a:buClrTx/>
        <a:buFont typeface="Arial" pitchFamily="34" charset="0"/>
        <a:buChar char="•"/>
        <a:defRPr sz="2400" kern="1200">
          <a:solidFill>
            <a:schemeClr val="tx1"/>
          </a:solidFill>
          <a:latin typeface="Trebuchet MS" panose="020B0603020202020204" pitchFamily="34" charset="0"/>
          <a:ea typeface="+mn-ea"/>
          <a:cs typeface="+mn-cs"/>
        </a:defRPr>
      </a:lvl1pPr>
      <a:lvl2pPr marL="557199" indent="-214308" algn="l" defTabSz="685783" rtl="0" eaLnBrk="1" latinLnBrk="0" hangingPunct="1">
        <a:spcBef>
          <a:spcPct val="20000"/>
        </a:spcBef>
        <a:buClr>
          <a:srgbClr val="BF18B3"/>
        </a:buClr>
        <a:buFont typeface="Arial" pitchFamily="34" charset="0"/>
        <a:buChar char="–"/>
        <a:defRPr sz="2100" kern="1200">
          <a:solidFill>
            <a:srgbClr val="B22A89"/>
          </a:solidFill>
          <a:latin typeface="Trebuchet MS" panose="020B0603020202020204" pitchFamily="34" charset="0"/>
          <a:ea typeface="+mn-ea"/>
          <a:cs typeface="+mn-cs"/>
        </a:defRPr>
      </a:lvl2pPr>
      <a:lvl3pPr marL="857228" indent="-171446" algn="l" defTabSz="685783" rtl="0" eaLnBrk="1" latinLnBrk="0" hangingPunct="1">
        <a:spcBef>
          <a:spcPct val="20000"/>
        </a:spcBef>
        <a:buClr>
          <a:srgbClr val="F18E00"/>
        </a:buClr>
        <a:buFont typeface="Arial" pitchFamily="34" charset="0"/>
        <a:buChar char="•"/>
        <a:defRPr sz="1800" kern="1200">
          <a:solidFill>
            <a:srgbClr val="EF8A37"/>
          </a:solidFill>
          <a:latin typeface="Trebuchet MS" panose="020B0603020202020204" pitchFamily="34" charset="0"/>
          <a:ea typeface="+mn-ea"/>
          <a:cs typeface="+mn-cs"/>
        </a:defRPr>
      </a:lvl3pPr>
      <a:lvl4pPr marL="1200120" indent="-171446" algn="l" defTabSz="685783" rtl="0" eaLnBrk="1" latinLnBrk="0" hangingPunct="1">
        <a:spcBef>
          <a:spcPct val="20000"/>
        </a:spcBef>
        <a:buClr>
          <a:schemeClr val="tx1"/>
        </a:buClr>
        <a:buFont typeface="Arial" pitchFamily="34" charset="0"/>
        <a:buChar char="–"/>
        <a:defRPr sz="1500" kern="1200">
          <a:solidFill>
            <a:schemeClr val="tx1"/>
          </a:solidFill>
          <a:latin typeface="Trebuchet MS" panose="020B0603020202020204" pitchFamily="34" charset="0"/>
          <a:ea typeface="+mn-ea"/>
          <a:cs typeface="+mn-cs"/>
        </a:defRPr>
      </a:lvl4pPr>
      <a:lvl5pPr marL="1543012" indent="-171446" algn="l" defTabSz="685783" rtl="0" eaLnBrk="1" latinLnBrk="0" hangingPunct="1">
        <a:spcBef>
          <a:spcPct val="20000"/>
        </a:spcBef>
        <a:buClr>
          <a:srgbClr val="BF18B3"/>
        </a:buClr>
        <a:buFont typeface="Arial" panose="020B0604020202020204" pitchFamily="34" charset="0"/>
        <a:buChar char="•"/>
        <a:defRPr sz="1500" kern="1200">
          <a:solidFill>
            <a:srgbClr val="B22A89"/>
          </a:solidFill>
          <a:latin typeface="Trebuchet MS" panose="020B0603020202020204" pitchFamily="34" charset="0"/>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nl-BE"/>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microsoft.com/office/2018/10/relationships/comments" Target="../comments/modernComment_A4A_8814F057.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inhoud 2">
            <a:extLst>
              <a:ext uri="{FF2B5EF4-FFF2-40B4-BE49-F238E27FC236}">
                <a16:creationId xmlns:a16="http://schemas.microsoft.com/office/drawing/2014/main" id="{005E0F0C-1534-4991-06D7-BE32EF2C0F87}"/>
              </a:ext>
            </a:extLst>
          </p:cNvPr>
          <p:cNvSpPr txBox="1">
            <a:spLocks/>
          </p:cNvSpPr>
          <p:nvPr/>
        </p:nvSpPr>
        <p:spPr>
          <a:xfrm>
            <a:off x="252850" y="628364"/>
            <a:ext cx="8214604" cy="5701316"/>
          </a:xfrm>
          <a:prstGeom prst="rect">
            <a:avLst/>
          </a:prstGeom>
        </p:spPr>
        <p:txBody>
          <a:bodyPr vert="horz" lIns="91440" tIns="45720" rIns="91440" bIns="45720" rtlCol="0" anchor="t">
            <a:normAutofit fontScale="62500" lnSpcReduction="20000"/>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r>
              <a:rPr lang="nl-NL" sz="3100" b="1">
                <a:solidFill>
                  <a:prstClr val="black"/>
                </a:solidFill>
                <a:latin typeface="Calibri Light"/>
                <a:ea typeface="Roboto"/>
                <a:cs typeface="Calibri Light"/>
              </a:rPr>
              <a:t>Casus</a:t>
            </a:r>
          </a:p>
          <a:p>
            <a:pPr marL="0" indent="0" algn="ctr">
              <a:buNone/>
            </a:pPr>
            <a:endParaRPr lang="nl-NL" sz="3100" b="1">
              <a:solidFill>
                <a:prstClr val="black"/>
              </a:solidFill>
              <a:latin typeface="Calibri Light"/>
              <a:ea typeface="Roboto"/>
              <a:cs typeface="Calibri Light"/>
            </a:endParaRPr>
          </a:p>
          <a:p>
            <a:pPr marL="0" indent="0" fontAlgn="base">
              <a:buNone/>
            </a:pPr>
            <a:r>
              <a:rPr lang="nl-NL">
                <a:latin typeface="Roboto"/>
                <a:ea typeface="Roboto"/>
                <a:cs typeface="Roboto"/>
              </a:rPr>
              <a:t>Tim, een jongen van</a:t>
            </a:r>
            <a:r>
              <a:rPr lang="nl-NL" b="1">
                <a:latin typeface="Roboto"/>
                <a:ea typeface="Roboto"/>
                <a:cs typeface="Roboto"/>
              </a:rPr>
              <a:t> 8 jaar</a:t>
            </a:r>
            <a:r>
              <a:rPr lang="nl-NL">
                <a:latin typeface="Roboto"/>
                <a:ea typeface="Roboto"/>
                <a:cs typeface="Roboto"/>
              </a:rPr>
              <a:t>, zit in het 3</a:t>
            </a:r>
            <a:r>
              <a:rPr lang="nl-NL" baseline="30000">
                <a:latin typeface="Roboto"/>
                <a:ea typeface="Roboto"/>
                <a:cs typeface="Roboto"/>
              </a:rPr>
              <a:t>de</a:t>
            </a:r>
            <a:r>
              <a:rPr lang="nl-NL">
                <a:latin typeface="Roboto"/>
                <a:ea typeface="Roboto"/>
                <a:cs typeface="Roboto"/>
              </a:rPr>
              <a:t> leerjaar. Enkele </a:t>
            </a:r>
            <a:r>
              <a:rPr lang="nl-NL" b="1">
                <a:latin typeface="Roboto"/>
                <a:ea typeface="Roboto"/>
                <a:cs typeface="Roboto"/>
              </a:rPr>
              <a:t>observaties </a:t>
            </a:r>
            <a:r>
              <a:rPr lang="nl-NL">
                <a:latin typeface="Roboto"/>
                <a:ea typeface="Roboto"/>
                <a:cs typeface="Roboto"/>
              </a:rPr>
              <a:t>van de </a:t>
            </a:r>
            <a:r>
              <a:rPr lang="nl-NL" b="1">
                <a:latin typeface="Roboto"/>
                <a:ea typeface="Roboto"/>
                <a:cs typeface="Roboto"/>
              </a:rPr>
              <a:t>juf</a:t>
            </a:r>
            <a:r>
              <a:rPr lang="nl-NL">
                <a:latin typeface="Roboto"/>
                <a:ea typeface="Roboto"/>
                <a:cs typeface="Roboto"/>
              </a:rPr>
              <a:t>:</a:t>
            </a:r>
          </a:p>
          <a:p>
            <a:pPr marL="0" indent="0" fontAlgn="base">
              <a:buNone/>
            </a:pPr>
            <a:endParaRPr lang="nl-NL"/>
          </a:p>
          <a:p>
            <a:pPr marL="0" indent="0" fontAlgn="base">
              <a:buNone/>
            </a:pPr>
            <a:r>
              <a:rPr lang="nl-NL">
                <a:latin typeface="Roboto"/>
                <a:ea typeface="Roboto"/>
                <a:cs typeface="Roboto"/>
              </a:rPr>
              <a:t>De klas gaat in het begin van het schooljaar even naar het bos in de buurt van de school. Tim ziet daar een grote, oude boom en zegt: "</a:t>
            </a:r>
            <a:r>
              <a:rPr lang="nl-NL" b="1">
                <a:latin typeface="Roboto"/>
                <a:ea typeface="Roboto"/>
                <a:cs typeface="Roboto"/>
              </a:rPr>
              <a:t>Kijk juf, die boom lijkt echt moe! Hij heeft al zo veel jaren staan wachten</a:t>
            </a:r>
            <a:r>
              <a:rPr lang="nl-NL">
                <a:latin typeface="Roboto"/>
                <a:ea typeface="Roboto"/>
                <a:cs typeface="Roboto"/>
              </a:rPr>
              <a:t>." </a:t>
            </a:r>
          </a:p>
          <a:p>
            <a:pPr marL="0" indent="0" fontAlgn="base">
              <a:buNone/>
            </a:pPr>
            <a:endParaRPr lang="nl-NL"/>
          </a:p>
          <a:p>
            <a:pPr marL="0" indent="0" fontAlgn="base">
              <a:buNone/>
            </a:pPr>
            <a:r>
              <a:rPr lang="nl-NL">
                <a:latin typeface="Roboto"/>
                <a:ea typeface="Roboto"/>
                <a:cs typeface="Roboto"/>
              </a:rPr>
              <a:t>Tijdens de wiskundeles merkt de juf op dat </a:t>
            </a:r>
            <a:r>
              <a:rPr lang="nl-NL" b="1">
                <a:latin typeface="Roboto"/>
                <a:ea typeface="Roboto"/>
                <a:cs typeface="Roboto"/>
              </a:rPr>
              <a:t>eenvoudige rekenproblemen</a:t>
            </a:r>
            <a:r>
              <a:rPr lang="nl-NL">
                <a:latin typeface="Roboto"/>
                <a:ea typeface="Roboto"/>
                <a:cs typeface="Roboto"/>
              </a:rPr>
              <a:t> met fysieke objecten (zoals blokjes tellen) </a:t>
            </a:r>
            <a:r>
              <a:rPr lang="nl-NL" b="1">
                <a:latin typeface="Roboto"/>
                <a:ea typeface="Roboto"/>
                <a:cs typeface="Roboto"/>
              </a:rPr>
              <a:t>lukken</a:t>
            </a:r>
            <a:r>
              <a:rPr lang="nl-NL">
                <a:latin typeface="Roboto"/>
                <a:ea typeface="Roboto"/>
                <a:cs typeface="Roboto"/>
              </a:rPr>
              <a:t>. Als hij een aantal stapels Lego blokjes uit elkaar haalt en weer in elkaar zet kan Tim aangeven dat de hoeveelheid gelijk blijft. </a:t>
            </a:r>
            <a:r>
              <a:rPr lang="nl-NL" b="1">
                <a:latin typeface="Roboto"/>
                <a:ea typeface="Roboto"/>
                <a:cs typeface="Roboto"/>
              </a:rPr>
              <a:t>Ook bij eenvoudige optelsommen geeft Tim aan dat bv. 4 + 5  en 5 + 4 op dezelfde uitkomst komt. </a:t>
            </a:r>
          </a:p>
          <a:p>
            <a:pPr marL="0" indent="0" fontAlgn="base">
              <a:buNone/>
            </a:pPr>
            <a:endParaRPr lang="nl-NL"/>
          </a:p>
          <a:p>
            <a:pPr marL="0" indent="0" fontAlgn="base">
              <a:buNone/>
            </a:pPr>
            <a:r>
              <a:rPr lang="nl-NL">
                <a:latin typeface="Roboto"/>
                <a:ea typeface="Roboto"/>
                <a:cs typeface="Roboto"/>
              </a:rPr>
              <a:t>Hij speelt vaak liever </a:t>
            </a:r>
            <a:r>
              <a:rPr lang="nl-NL" b="1">
                <a:latin typeface="Roboto"/>
                <a:ea typeface="Roboto"/>
                <a:cs typeface="Roboto"/>
              </a:rPr>
              <a:t>alleen </a:t>
            </a:r>
            <a:r>
              <a:rPr lang="nl-NL">
                <a:latin typeface="Roboto"/>
                <a:ea typeface="Roboto"/>
                <a:cs typeface="Roboto"/>
              </a:rPr>
              <a:t>en begrijpt soms niet goed hoe hij met zijn klasgenoten moet omgaan.  </a:t>
            </a:r>
          </a:p>
          <a:p>
            <a:pPr marL="0" indent="0" fontAlgn="base">
              <a:buNone/>
            </a:pPr>
            <a:endParaRPr lang="nl-NL"/>
          </a:p>
          <a:p>
            <a:pPr marL="0" indent="0" fontAlgn="base">
              <a:buNone/>
            </a:pPr>
            <a:r>
              <a:rPr lang="nl-NL">
                <a:latin typeface="Roboto"/>
                <a:ea typeface="Roboto"/>
                <a:cs typeface="Roboto"/>
              </a:rPr>
              <a:t>Toen de juf een </a:t>
            </a:r>
            <a:r>
              <a:rPr lang="nl-NL" b="1">
                <a:latin typeface="Roboto"/>
                <a:ea typeface="Roboto"/>
                <a:cs typeface="Roboto"/>
              </a:rPr>
              <a:t>experiment </a:t>
            </a:r>
            <a:r>
              <a:rPr lang="nl-NL">
                <a:latin typeface="Roboto"/>
                <a:ea typeface="Roboto"/>
                <a:cs typeface="Roboto"/>
              </a:rPr>
              <a:t>deed waarbij ze water van een breed glas in een smal glas goot, dacht Tim dat er </a:t>
            </a:r>
            <a:r>
              <a:rPr lang="nl-NL" b="1">
                <a:latin typeface="Roboto"/>
                <a:ea typeface="Roboto"/>
                <a:cs typeface="Roboto"/>
              </a:rPr>
              <a:t>in het smalle glas nu meer water zat. </a:t>
            </a:r>
          </a:p>
          <a:p>
            <a:pPr marL="0" indent="0" fontAlgn="base">
              <a:buNone/>
            </a:pPr>
            <a:endParaRPr lang="nl-NL" b="1">
              <a:cs typeface="Roboto"/>
            </a:endParaRPr>
          </a:p>
          <a:p>
            <a:pPr marL="0" indent="0" fontAlgn="base">
              <a:buNone/>
            </a:pPr>
            <a:r>
              <a:rPr lang="nl-NL">
                <a:latin typeface="Roboto"/>
                <a:ea typeface="Roboto"/>
                <a:cs typeface="Roboto"/>
              </a:rPr>
              <a:t>Toen de juf in gesprek ging met de collega van het </a:t>
            </a:r>
            <a:r>
              <a:rPr lang="nl-NL" b="1">
                <a:latin typeface="Roboto"/>
                <a:ea typeface="Roboto"/>
                <a:cs typeface="Roboto"/>
              </a:rPr>
              <a:t>3</a:t>
            </a:r>
            <a:r>
              <a:rPr lang="nl-NL" b="1" baseline="30000">
                <a:latin typeface="Roboto"/>
                <a:ea typeface="Roboto"/>
                <a:cs typeface="Roboto"/>
              </a:rPr>
              <a:t>de</a:t>
            </a:r>
            <a:r>
              <a:rPr lang="nl-NL" b="1">
                <a:latin typeface="Roboto"/>
                <a:ea typeface="Roboto"/>
                <a:cs typeface="Roboto"/>
              </a:rPr>
              <a:t> kleuter </a:t>
            </a:r>
            <a:r>
              <a:rPr lang="nl-NL">
                <a:latin typeface="Roboto"/>
                <a:ea typeface="Roboto"/>
                <a:cs typeface="Roboto"/>
              </a:rPr>
              <a:t>kreeg ze te horen dat Tim dan ook al </a:t>
            </a:r>
            <a:r>
              <a:rPr lang="nl-NL" b="1">
                <a:latin typeface="Roboto"/>
                <a:ea typeface="Roboto"/>
                <a:cs typeface="Roboto"/>
              </a:rPr>
              <a:t>moeite </a:t>
            </a:r>
            <a:r>
              <a:rPr lang="nl-NL">
                <a:latin typeface="Roboto"/>
                <a:ea typeface="Roboto"/>
                <a:cs typeface="Roboto"/>
              </a:rPr>
              <a:t>had met het opbouwen van </a:t>
            </a:r>
            <a:r>
              <a:rPr lang="nl-NL" b="1">
                <a:latin typeface="Roboto"/>
                <a:ea typeface="Roboto"/>
                <a:cs typeface="Roboto"/>
              </a:rPr>
              <a:t>relaties met zijn leeftijdsgenoten</a:t>
            </a:r>
            <a:r>
              <a:rPr lang="nl-NL">
                <a:latin typeface="Roboto"/>
                <a:ea typeface="Roboto"/>
                <a:cs typeface="Roboto"/>
              </a:rPr>
              <a:t>. Terwijl veel kinderen in de kleuterklas leren om samen te spelen en eenvoudige sociale regels te begrijpen, speelde Tim vooral naast andere kinderen in plaats van echt samen met hen. Hij leek ook moeite te hebben met het delen van speelgoed of het begrijpen van beurtelings spelen, wat normaal gesproken aan het eind van de peuter- en begin van de kleuterfase wordt ontwikkeld. </a:t>
            </a:r>
          </a:p>
          <a:p>
            <a:pPr marL="0" indent="0">
              <a:buNone/>
            </a:pPr>
            <a:endParaRPr lang="nl-NL" sz="1600">
              <a:solidFill>
                <a:prstClr val="black"/>
              </a:solidFill>
              <a:latin typeface="Calibri Light"/>
              <a:cs typeface="Calibri Light"/>
            </a:endParaRPr>
          </a:p>
          <a:p>
            <a:pPr marL="0" indent="0">
              <a:buNone/>
            </a:pPr>
            <a:endParaRPr lang="nl-BE">
              <a:cs typeface="Roboto" pitchFamily="2" charset="0"/>
            </a:endParaRPr>
          </a:p>
        </p:txBody>
      </p:sp>
      <p:pic>
        <p:nvPicPr>
          <p:cNvPr id="3" name="Afbeelding 1" descr="Afbeelding met persoon, kleding, Menselijk gezicht, peuter&#10;&#10;Door AI gegenereerde inhoud is mogelijk onjuist.">
            <a:extLst>
              <a:ext uri="{FF2B5EF4-FFF2-40B4-BE49-F238E27FC236}">
                <a16:creationId xmlns:a16="http://schemas.microsoft.com/office/drawing/2014/main" id="{63FA298E-DE8A-588A-00FF-DEE378402729}"/>
              </a:ext>
            </a:extLst>
          </p:cNvPr>
          <p:cNvPicPr>
            <a:picLocks noChangeAspect="1"/>
          </p:cNvPicPr>
          <p:nvPr/>
        </p:nvPicPr>
        <p:blipFill>
          <a:blip r:embed="rId2"/>
          <a:stretch>
            <a:fillRect/>
          </a:stretch>
        </p:blipFill>
        <p:spPr>
          <a:xfrm>
            <a:off x="8882814" y="179075"/>
            <a:ext cx="3310027" cy="4931614"/>
          </a:xfrm>
          <a:prstGeom prst="rect">
            <a:avLst/>
          </a:prstGeom>
        </p:spPr>
      </p:pic>
    </p:spTree>
    <p:extLst>
      <p:ext uri="{BB962C8B-B14F-4D97-AF65-F5344CB8AC3E}">
        <p14:creationId xmlns:p14="http://schemas.microsoft.com/office/powerpoint/2010/main" val="182222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4" end="4"/>
                                            </p:txEl>
                                          </p:spTgt>
                                        </p:tgtEl>
                                        <p:attrNameLst>
                                          <p:attrName>style.visibility</p:attrName>
                                        </p:attrNameLst>
                                      </p:cBhvr>
                                      <p:to>
                                        <p:strVal val="visible"/>
                                      </p:to>
                                    </p:set>
                                    <p:animEffect transition="in" filter="fade">
                                      <p:cBhvr>
                                        <p:cTn id="12" dur="500"/>
                                        <p:tgtEl>
                                          <p:spTgt spid="5">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B67C1BD2-8381-B1A2-2889-5E0F93B9D938}"/>
              </a:ext>
            </a:extLst>
          </p:cNvPr>
          <p:cNvGraphicFramePr>
            <a:graphicFrameLocks noGrp="1"/>
          </p:cNvGraphicFramePr>
          <p:nvPr>
            <p:extLst>
              <p:ext uri="{D42A27DB-BD31-4B8C-83A1-F6EECF244321}">
                <p14:modId xmlns:p14="http://schemas.microsoft.com/office/powerpoint/2010/main" val="1779185090"/>
              </p:ext>
            </p:extLst>
          </p:nvPr>
        </p:nvGraphicFramePr>
        <p:xfrm>
          <a:off x="142240" y="1538376"/>
          <a:ext cx="11904910" cy="4663440"/>
        </p:xfrm>
        <a:graphic>
          <a:graphicData uri="http://schemas.openxmlformats.org/drawingml/2006/table">
            <a:tbl>
              <a:tblPr firstRow="1" bandRow="1">
                <a:tableStyleId>{5C22544A-7EE6-4342-B048-85BDC9FD1C3A}</a:tableStyleId>
              </a:tblPr>
              <a:tblGrid>
                <a:gridCol w="8846146">
                  <a:extLst>
                    <a:ext uri="{9D8B030D-6E8A-4147-A177-3AD203B41FA5}">
                      <a16:colId xmlns:a16="http://schemas.microsoft.com/office/drawing/2014/main" val="3171494239"/>
                    </a:ext>
                  </a:extLst>
                </a:gridCol>
                <a:gridCol w="3058764">
                  <a:extLst>
                    <a:ext uri="{9D8B030D-6E8A-4147-A177-3AD203B41FA5}">
                      <a16:colId xmlns:a16="http://schemas.microsoft.com/office/drawing/2014/main" val="714817409"/>
                    </a:ext>
                  </a:extLst>
                </a:gridCol>
              </a:tblGrid>
              <a:tr h="463176">
                <a:tc>
                  <a:txBody>
                    <a:bodyPr/>
                    <a:lstStyle/>
                    <a:p>
                      <a:pPr algn="ctr"/>
                      <a:r>
                        <a:rPr lang="nl-NL" sz="1400"/>
                        <a:t>ANALYSEREN met als doel </a:t>
                      </a:r>
                      <a:br>
                        <a:rPr lang="nl-NL" sz="1400"/>
                      </a:br>
                      <a:r>
                        <a:rPr lang="nl-NL" sz="2000"/>
                        <a:t>ALERT (= een beargumenteerde inschatting maken)</a:t>
                      </a:r>
                    </a:p>
                  </a:txBody>
                  <a:tcPr>
                    <a:lnL w="12700">
                      <a:solidFill>
                        <a:schemeClr val="tx1"/>
                      </a:solidFill>
                    </a:lnL>
                    <a:lnR w="12700">
                      <a:solidFill>
                        <a:schemeClr val="tx1"/>
                      </a:solidFill>
                    </a:lnR>
                    <a:lnT w="12700">
                      <a:solidFill>
                        <a:schemeClr val="tx1"/>
                      </a:solidFill>
                    </a:lnT>
                    <a:lnB w="12700">
                      <a:solidFill>
                        <a:schemeClr val="tx1"/>
                      </a:solidFill>
                    </a:lnB>
                    <a:solidFill>
                      <a:srgbClr val="A8AF37"/>
                    </a:solidFill>
                  </a:tcPr>
                </a:tc>
                <a:tc>
                  <a:txBody>
                    <a:bodyPr/>
                    <a:lstStyle/>
                    <a:p>
                      <a:pPr algn="ctr"/>
                      <a:r>
                        <a:rPr lang="nl-NL" sz="1400"/>
                        <a:t>Analyseren met als doel </a:t>
                      </a:r>
                      <a:r>
                        <a:rPr lang="nl-NL" sz="2000"/>
                        <a:t>ADVICE (= advies geven)</a:t>
                      </a:r>
                    </a:p>
                  </a:txBody>
                  <a:tcPr>
                    <a:lnL w="12700">
                      <a:solidFill>
                        <a:schemeClr val="tx1"/>
                      </a:solidFill>
                    </a:lnL>
                    <a:lnR w="12700">
                      <a:solidFill>
                        <a:schemeClr val="tx1"/>
                      </a:solidFill>
                    </a:lnR>
                    <a:lnT w="12700">
                      <a:solidFill>
                        <a:schemeClr val="tx1"/>
                      </a:solidFill>
                    </a:lnT>
                    <a:lnB w="12700">
                      <a:solidFill>
                        <a:schemeClr val="tx1"/>
                      </a:solidFill>
                    </a:lnB>
                    <a:solidFill>
                      <a:srgbClr val="EC7D23"/>
                    </a:solidFill>
                  </a:tcPr>
                </a:tc>
                <a:extLst>
                  <a:ext uri="{0D108BD9-81ED-4DB2-BD59-A6C34878D82A}">
                    <a16:rowId xmlns:a16="http://schemas.microsoft.com/office/drawing/2014/main" val="2408169372"/>
                  </a:ext>
                </a:extLst>
              </a:tr>
              <a:tr h="2601527">
                <a:tc>
                  <a:txBody>
                    <a:bodyPr/>
                    <a:lstStyle/>
                    <a:p>
                      <a:pPr lvl="0">
                        <a:buNone/>
                      </a:pPr>
                      <a:endParaRPr lang="nl-NL" sz="2000" b="0" i="0" u="none" strike="noStrike" kern="1200" noProof="0">
                        <a:solidFill>
                          <a:schemeClr val="dk1"/>
                        </a:solidFill>
                        <a:latin typeface="Calibri"/>
                        <a:ea typeface="+mn-ea"/>
                        <a:cs typeface="+mn-cs"/>
                      </a:endParaRPr>
                    </a:p>
                    <a:p>
                      <a:pPr lvl="0">
                        <a:buNone/>
                      </a:pPr>
                      <a:r>
                        <a:rPr lang="nl-NL" sz="2000" b="1" i="0" u="none" strike="noStrike" kern="1200">
                          <a:solidFill>
                            <a:schemeClr val="dk1"/>
                          </a:solidFill>
                          <a:latin typeface="Calibri"/>
                          <a:ea typeface="+mn-ea"/>
                          <a:cs typeface="+mn-cs"/>
                        </a:rPr>
                        <a:t>Bekijk de casus over Tim. Verloopt de cognitieve ontwikkeling volgens de fasen van Piaget of stel je iets vast dat je zou signaleren aan de juf? Indien je iets zou signaleren: wat zou je signaleren en waarom? </a:t>
                      </a:r>
                      <a:r>
                        <a:rPr lang="nl-NL" sz="2000" b="0" i="0" u="none" strike="noStrike" kern="1200">
                          <a:solidFill>
                            <a:schemeClr val="dk1"/>
                          </a:solidFill>
                          <a:latin typeface="Calibri"/>
                          <a:ea typeface="+mn-ea"/>
                          <a:cs typeface="+mn-cs"/>
                        </a:rPr>
                        <a:t> </a:t>
                      </a:r>
                      <a:endParaRPr lang="nl-NL" sz="2000" b="0" i="0" u="none" strike="noStrike" kern="1200" noProof="0">
                        <a:solidFill>
                          <a:schemeClr val="dk1"/>
                        </a:solidFill>
                        <a:latin typeface="Calibri"/>
                        <a:ea typeface="+mn-ea"/>
                        <a:cs typeface="+mn-cs"/>
                      </a:endParaRPr>
                    </a:p>
                    <a:p>
                      <a:pPr lvl="0">
                        <a:buNone/>
                      </a:pPr>
                      <a:endParaRPr lang="nl-NL" sz="2000" b="0" i="0" u="none" strike="noStrike" noProof="0">
                        <a:latin typeface="Calibri"/>
                      </a:endParaRPr>
                    </a:p>
                    <a:p>
                      <a:pPr lvl="0">
                        <a:buNone/>
                      </a:pPr>
                      <a:r>
                        <a:rPr lang="nl-NL" sz="1600" b="0" i="1" u="none" strike="noStrike" noProof="0">
                          <a:latin typeface="Calibri"/>
                        </a:rPr>
                        <a:t>Analyseren met als doel om een beargumenteerde inschatting te maken (iets vaststellen dat je zou signaleren).</a:t>
                      </a:r>
                      <a:br>
                        <a:rPr lang="nl-NL" sz="1600" b="0" i="1" u="none" strike="noStrike" noProof="0">
                          <a:latin typeface="Calibri"/>
                        </a:rPr>
                      </a:br>
                      <a:br>
                        <a:rPr lang="nl-NL" sz="1600" b="0" i="1" u="none" strike="noStrike" noProof="0">
                          <a:latin typeface="Calibri"/>
                        </a:rPr>
                      </a:br>
                      <a:r>
                        <a:rPr lang="nl-NL" sz="1600" b="0" i="1" u="none" strike="noStrike" noProof="0">
                          <a:solidFill>
                            <a:schemeClr val="accent1"/>
                          </a:solidFill>
                          <a:latin typeface="Calibri"/>
                        </a:rPr>
                        <a:t>De casus betrekt hier niet een context die gelinkt is aan een BK uit DV of WS. Dit kan!</a:t>
                      </a:r>
                      <a:br>
                        <a:rPr lang="nl-NL" sz="1600" b="0" i="1" u="none" strike="noStrike" noProof="0">
                          <a:latin typeface="Calibri"/>
                        </a:rPr>
                      </a:br>
                      <a:endParaRPr lang="nl-NL" sz="1600" b="0" i="1" u="none" strike="noStrike" noProof="0">
                        <a:latin typeface="Calibri"/>
                      </a:endParaRPr>
                    </a:p>
                    <a:p>
                      <a:pPr lvl="0">
                        <a:buNone/>
                      </a:pPr>
                      <a:r>
                        <a:rPr lang="nl-NL" sz="1600" b="0" i="1" u="none" strike="noStrike" noProof="0">
                          <a:latin typeface="Calibri"/>
                        </a:rPr>
                        <a:t>Wat je gaat vaststellen in de casus sluit aan bij de verwachting van het leerplandoel: het gaat over een ontwikkelingsdomein (de cognitieve ontwikkeling) binnen een bepaalde levensloopfase (lagere schoolkind) en je gaat kijken of de observaties/het gedrag aansluiten bij de levensloopfase volgens de bril van (kennis, inzichten, kaders, … uit) het ontwikkelingsdomein of een onderliggende theorie. Hier is dit het laatste; </a:t>
                      </a:r>
                      <a:r>
                        <a:rPr lang="nl-NL" sz="1600" b="0" i="1" u="none" strike="noStrike" noProof="0">
                          <a:solidFill>
                            <a:srgbClr val="AE2081"/>
                          </a:solidFill>
                          <a:latin typeface="Calibri"/>
                        </a:rPr>
                        <a:t>we gebruiken de (bril van de) theorie van Piaget. </a:t>
                      </a:r>
                      <a:endParaRPr lang="nl-NL" sz="2000" b="0" i="1" u="none" strike="noStrike" noProof="0">
                        <a:solidFill>
                          <a:srgbClr val="AE2081"/>
                        </a:solidFill>
                        <a:latin typeface="Calibri"/>
                      </a:endParaRPr>
                    </a:p>
                  </a:txBody>
                  <a:tcP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endParaRPr lang="nl-NL"/>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368708520"/>
                  </a:ext>
                </a:extLst>
              </a:tr>
            </a:tbl>
          </a:graphicData>
        </a:graphic>
      </p:graphicFrame>
    </p:spTree>
    <p:extLst>
      <p:ext uri="{BB962C8B-B14F-4D97-AF65-F5344CB8AC3E}">
        <p14:creationId xmlns:p14="http://schemas.microsoft.com/office/powerpoint/2010/main" val="4937475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0F2BA-CE0B-0639-C314-C1EFC028EFF6}"/>
            </a:ext>
          </a:extLst>
        </p:cNvPr>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688B5F01-9400-22EB-9962-21523BBC0AD4}"/>
              </a:ext>
            </a:extLst>
          </p:cNvPr>
          <p:cNvGraphicFramePr>
            <a:graphicFrameLocks noGrp="1"/>
          </p:cNvGraphicFramePr>
          <p:nvPr>
            <p:extLst>
              <p:ext uri="{D42A27DB-BD31-4B8C-83A1-F6EECF244321}">
                <p14:modId xmlns:p14="http://schemas.microsoft.com/office/powerpoint/2010/main" val="1921250998"/>
              </p:ext>
            </p:extLst>
          </p:nvPr>
        </p:nvGraphicFramePr>
        <p:xfrm>
          <a:off x="151421" y="693749"/>
          <a:ext cx="11904910" cy="5577840"/>
        </p:xfrm>
        <a:graphic>
          <a:graphicData uri="http://schemas.openxmlformats.org/drawingml/2006/table">
            <a:tbl>
              <a:tblPr firstRow="1" bandRow="1">
                <a:tableStyleId>{5C22544A-7EE6-4342-B048-85BDC9FD1C3A}</a:tableStyleId>
              </a:tblPr>
              <a:tblGrid>
                <a:gridCol w="8846146">
                  <a:extLst>
                    <a:ext uri="{9D8B030D-6E8A-4147-A177-3AD203B41FA5}">
                      <a16:colId xmlns:a16="http://schemas.microsoft.com/office/drawing/2014/main" val="3171494239"/>
                    </a:ext>
                  </a:extLst>
                </a:gridCol>
                <a:gridCol w="3058764">
                  <a:extLst>
                    <a:ext uri="{9D8B030D-6E8A-4147-A177-3AD203B41FA5}">
                      <a16:colId xmlns:a16="http://schemas.microsoft.com/office/drawing/2014/main" val="714817409"/>
                    </a:ext>
                  </a:extLst>
                </a:gridCol>
              </a:tblGrid>
              <a:tr h="463176">
                <a:tc>
                  <a:txBody>
                    <a:bodyPr/>
                    <a:lstStyle/>
                    <a:p>
                      <a:pPr algn="ctr"/>
                      <a:r>
                        <a:rPr lang="nl-NL" sz="1400"/>
                        <a:t>ANALYSEREN met als doel </a:t>
                      </a:r>
                      <a:br>
                        <a:rPr lang="nl-NL" sz="1400"/>
                      </a:br>
                      <a:r>
                        <a:rPr lang="nl-NL" sz="2000"/>
                        <a:t>ALERT (= een beargumenteerde inschatting maken)</a:t>
                      </a:r>
                    </a:p>
                  </a:txBody>
                  <a:tcPr>
                    <a:lnL w="12700">
                      <a:solidFill>
                        <a:schemeClr val="tx1"/>
                      </a:solidFill>
                    </a:lnL>
                    <a:lnR w="12700">
                      <a:solidFill>
                        <a:schemeClr val="tx1"/>
                      </a:solidFill>
                    </a:lnR>
                    <a:lnT w="12700">
                      <a:solidFill>
                        <a:schemeClr val="tx1"/>
                      </a:solidFill>
                    </a:lnT>
                    <a:lnB w="12700">
                      <a:solidFill>
                        <a:schemeClr val="tx1"/>
                      </a:solidFill>
                    </a:lnB>
                    <a:solidFill>
                      <a:srgbClr val="A8AF37"/>
                    </a:solidFill>
                  </a:tcPr>
                </a:tc>
                <a:tc>
                  <a:txBody>
                    <a:bodyPr/>
                    <a:lstStyle/>
                    <a:p>
                      <a:pPr algn="ctr"/>
                      <a:r>
                        <a:rPr lang="nl-NL" sz="1400"/>
                        <a:t>Analyseren met als doel </a:t>
                      </a:r>
                      <a:r>
                        <a:rPr lang="nl-NL" sz="2000"/>
                        <a:t>ADVICE (= advies geven)</a:t>
                      </a:r>
                    </a:p>
                  </a:txBody>
                  <a:tcPr>
                    <a:lnL w="12700">
                      <a:solidFill>
                        <a:schemeClr val="tx1"/>
                      </a:solidFill>
                    </a:lnL>
                    <a:lnR w="12700">
                      <a:solidFill>
                        <a:schemeClr val="tx1"/>
                      </a:solidFill>
                    </a:lnR>
                    <a:lnT w="12700">
                      <a:solidFill>
                        <a:schemeClr val="tx1"/>
                      </a:solidFill>
                    </a:lnT>
                    <a:lnB w="12700">
                      <a:solidFill>
                        <a:schemeClr val="tx1"/>
                      </a:solidFill>
                    </a:lnB>
                    <a:solidFill>
                      <a:srgbClr val="EC7D23"/>
                    </a:solidFill>
                  </a:tcPr>
                </a:tc>
                <a:extLst>
                  <a:ext uri="{0D108BD9-81ED-4DB2-BD59-A6C34878D82A}">
                    <a16:rowId xmlns:a16="http://schemas.microsoft.com/office/drawing/2014/main" val="2408169372"/>
                  </a:ext>
                </a:extLst>
              </a:tr>
              <a:tr h="2601527">
                <a:tc>
                  <a:txBody>
                    <a:bodyPr/>
                    <a:lstStyle/>
                    <a:p>
                      <a:pPr lvl="0">
                        <a:buNone/>
                      </a:pPr>
                      <a:endParaRPr lang="nl-NL" sz="2000" b="0" i="0" u="none" strike="noStrike" kern="1200" noProof="0">
                        <a:solidFill>
                          <a:schemeClr val="dk1"/>
                        </a:solidFill>
                        <a:latin typeface="Calibri"/>
                        <a:ea typeface="+mn-ea"/>
                        <a:cs typeface="+mn-cs"/>
                      </a:endParaRPr>
                    </a:p>
                    <a:p>
                      <a:pPr lvl="0">
                        <a:buNone/>
                      </a:pPr>
                      <a:r>
                        <a:rPr lang="nl-NL" sz="2000" b="1" i="0" u="none" strike="noStrike" kern="1200">
                          <a:solidFill>
                            <a:schemeClr val="dk1"/>
                          </a:solidFill>
                          <a:latin typeface="Calibri"/>
                          <a:ea typeface="+mn-ea"/>
                          <a:cs typeface="+mn-cs"/>
                        </a:rPr>
                        <a:t>Bekijk de casus over Tim. Verloopt de cognitieve ontwikkeling tijdens de buitenschoolse opvang volgens de fasen van Piaget of stel je iets vast dat je zou signaleren aan de juf? Indien je iets zou signaleren: wat zou je signaleren en waarom?</a:t>
                      </a:r>
                      <a:r>
                        <a:rPr lang="nl-NL" sz="2000" b="0" i="0" u="none" strike="noStrike" kern="1200">
                          <a:solidFill>
                            <a:schemeClr val="dk1"/>
                          </a:solidFill>
                          <a:latin typeface="Calibri"/>
                          <a:ea typeface="+mn-ea"/>
                          <a:cs typeface="+mn-cs"/>
                        </a:rPr>
                        <a:t>  </a:t>
                      </a:r>
                      <a:endParaRPr lang="nl-NL" sz="2000" b="0" i="0" u="none" strike="noStrike" kern="1200" noProof="0">
                        <a:solidFill>
                          <a:schemeClr val="dk1"/>
                        </a:solidFill>
                        <a:latin typeface="Calibri"/>
                        <a:ea typeface="+mn-ea"/>
                        <a:cs typeface="+mn-cs"/>
                      </a:endParaRPr>
                    </a:p>
                    <a:p>
                      <a:pPr lvl="0">
                        <a:buNone/>
                      </a:pPr>
                      <a:endParaRPr lang="nl-NL" sz="2000" b="0" i="0" u="none" strike="noStrike" noProof="0">
                        <a:latin typeface="Calibri"/>
                      </a:endParaRPr>
                    </a:p>
                    <a:p>
                      <a:pPr lvl="0">
                        <a:buNone/>
                      </a:pPr>
                      <a:r>
                        <a:rPr lang="nl-NL" sz="2000" b="0" i="1" u="none" strike="noStrike" noProof="0">
                          <a:solidFill>
                            <a:schemeClr val="dk1"/>
                          </a:solidFill>
                          <a:latin typeface="Calibri"/>
                        </a:rPr>
                        <a:t>Mogelijke </a:t>
                      </a:r>
                      <a:r>
                        <a:rPr lang="nl-NL" sz="2000" b="1" i="1" u="none" strike="noStrike" noProof="0">
                          <a:solidFill>
                            <a:schemeClr val="dk1"/>
                          </a:solidFill>
                          <a:latin typeface="Calibri"/>
                        </a:rPr>
                        <a:t>deelvragen </a:t>
                      </a:r>
                      <a:r>
                        <a:rPr lang="nl-NL" sz="2000" b="0" i="1" u="none" strike="noStrike" noProof="0">
                          <a:solidFill>
                            <a:schemeClr val="dk1"/>
                          </a:solidFill>
                          <a:latin typeface="Calibri"/>
                        </a:rPr>
                        <a:t>waarmee leerlingen zouden kunnen werken</a:t>
                      </a:r>
                      <a:endParaRPr lang="en-US" sz="2000" b="0" i="0" u="none" strike="noStrike" noProof="0">
                        <a:solidFill>
                          <a:srgbClr val="000000"/>
                        </a:solidFill>
                        <a:latin typeface="Calibri"/>
                      </a:endParaRPr>
                    </a:p>
                    <a:p>
                      <a:pPr lvl="0">
                        <a:buNone/>
                      </a:pPr>
                      <a:r>
                        <a:rPr lang="nl-NL" sz="2000" b="0" i="1" u="none" strike="noStrike" noProof="0">
                          <a:solidFill>
                            <a:schemeClr val="dk1"/>
                          </a:solidFill>
                          <a:latin typeface="Calibri"/>
                        </a:rPr>
                        <a:t>1) Wat is de kern van de theorie die je betrekt bij de analyse? </a:t>
                      </a:r>
                      <a:endParaRPr lang="en-US" sz="2000" b="0" i="0" u="none" strike="noStrike" noProof="0">
                        <a:solidFill>
                          <a:srgbClr val="000000"/>
                        </a:solidFill>
                        <a:latin typeface="Calibri"/>
                      </a:endParaRPr>
                    </a:p>
                    <a:p>
                      <a:pPr lvl="0">
                        <a:buNone/>
                      </a:pPr>
                      <a:r>
                        <a:rPr lang="nl-NL" sz="2000" b="0" i="1" u="none" strike="noStrike" noProof="0">
                          <a:solidFill>
                            <a:schemeClr val="dk1"/>
                          </a:solidFill>
                          <a:latin typeface="Calibri"/>
                        </a:rPr>
                        <a:t>2) Zoek verbanden tussen de theorie en de casus. </a:t>
                      </a:r>
                      <a:endParaRPr lang="en-US" sz="2000" b="0" i="0" u="none" strike="noStrike" noProof="0">
                        <a:solidFill>
                          <a:srgbClr val="000000"/>
                        </a:solidFill>
                        <a:latin typeface="Calibri"/>
                      </a:endParaRPr>
                    </a:p>
                    <a:p>
                      <a:pPr marL="342900" lvl="0" indent="-342900">
                        <a:buFont typeface="Calibri"/>
                        <a:buChar char="-"/>
                      </a:pPr>
                      <a:r>
                        <a:rPr lang="nl-NL" sz="2000" b="0" i="1" u="none" strike="noStrike" kern="1200" noProof="0">
                          <a:solidFill>
                            <a:schemeClr val="bg1">
                              <a:lumMod val="76000"/>
                            </a:schemeClr>
                          </a:solidFill>
                          <a:latin typeface="Calibri"/>
                          <a:ea typeface="+mn-ea"/>
                          <a:cs typeface="+mn-cs"/>
                        </a:rPr>
                        <a:t>Welke gedragingen vind je terug in de casus die te maken hebben met de cognitieve ontwikkeling van Piaget? </a:t>
                      </a:r>
                      <a:endParaRPr lang="en-US" sz="2000" b="0" i="1" u="none" strike="noStrike" kern="1200" noProof="0">
                        <a:solidFill>
                          <a:schemeClr val="bg1">
                            <a:lumMod val="76000"/>
                          </a:schemeClr>
                        </a:solidFill>
                        <a:latin typeface="Calibri"/>
                        <a:ea typeface="+mn-ea"/>
                        <a:cs typeface="+mn-cs"/>
                      </a:endParaRPr>
                    </a:p>
                    <a:p>
                      <a:pPr marL="342900" lvl="0" indent="-342900">
                        <a:buFont typeface="Calibri"/>
                        <a:buChar char="-"/>
                      </a:pPr>
                      <a:r>
                        <a:rPr lang="nl-NL" sz="2000" b="0" i="1" u="none" strike="noStrike" kern="1200" noProof="0">
                          <a:solidFill>
                            <a:schemeClr val="bg1">
                              <a:lumMod val="76000"/>
                            </a:schemeClr>
                          </a:solidFill>
                          <a:latin typeface="Calibri"/>
                          <a:ea typeface="+mn-ea"/>
                          <a:cs typeface="+mn-cs"/>
                        </a:rPr>
                        <a:t>Leg uit of de gedragingen passen bij de fase van Piaget waar Tim volgens zijn leeftijd zich in bevindt.</a:t>
                      </a:r>
                    </a:p>
                    <a:p>
                      <a:pPr lvl="0">
                        <a:buNone/>
                      </a:pPr>
                      <a:r>
                        <a:rPr lang="nl-NL" sz="2000" b="0" i="1" u="none" strike="noStrike" noProof="0">
                          <a:solidFill>
                            <a:schemeClr val="dk1"/>
                          </a:solidFill>
                          <a:latin typeface="Calibri"/>
                        </a:rPr>
                        <a:t>3) Formuleer een conclusie. </a:t>
                      </a:r>
                      <a:r>
                        <a:rPr lang="nl-NL" sz="2000" b="0" i="1" u="none" strike="noStrike" noProof="0">
                          <a:solidFill>
                            <a:schemeClr val="bg1">
                              <a:lumMod val="76000"/>
                            </a:schemeClr>
                          </a:solidFill>
                          <a:latin typeface="Calibri"/>
                        </a:rPr>
                        <a:t>(waarbij je aangeeft dat je de gedragingen die niet passen bij de fase van Piaget waar Tim in zit zou signaleren)</a:t>
                      </a:r>
                    </a:p>
                    <a:p>
                      <a:pPr lvl="0">
                        <a:buNone/>
                      </a:pPr>
                      <a:endParaRPr lang="nl-NL" sz="2000" b="0" i="1" u="none" strike="noStrike" noProof="0">
                        <a:solidFill>
                          <a:schemeClr val="dk1"/>
                        </a:solidFill>
                        <a:latin typeface="Calibri"/>
                      </a:endParaRPr>
                    </a:p>
                  </a:txBody>
                  <a:tcP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endParaRPr lang="nl-NL"/>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368708520"/>
                  </a:ext>
                </a:extLst>
              </a:tr>
            </a:tbl>
          </a:graphicData>
        </a:graphic>
      </p:graphicFrame>
    </p:spTree>
    <p:extLst>
      <p:ext uri="{BB962C8B-B14F-4D97-AF65-F5344CB8AC3E}">
        <p14:creationId xmlns:p14="http://schemas.microsoft.com/office/powerpoint/2010/main" val="1039403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inhoud 2">
            <a:extLst>
              <a:ext uri="{FF2B5EF4-FFF2-40B4-BE49-F238E27FC236}">
                <a16:creationId xmlns:a16="http://schemas.microsoft.com/office/drawing/2014/main" id="{005E0F0C-1534-4991-06D7-BE32EF2C0F87}"/>
              </a:ext>
            </a:extLst>
          </p:cNvPr>
          <p:cNvSpPr txBox="1">
            <a:spLocks/>
          </p:cNvSpPr>
          <p:nvPr/>
        </p:nvSpPr>
        <p:spPr>
          <a:xfrm>
            <a:off x="252850" y="628364"/>
            <a:ext cx="11942225" cy="6021577"/>
          </a:xfrm>
          <a:prstGeom prst="rect">
            <a:avLst/>
          </a:prstGeom>
        </p:spPr>
        <p:txBody>
          <a:bodyPr vert="horz" lIns="91440" tIns="45720" rIns="91440" bIns="45720" rtlCol="0" anchor="t">
            <a:normAutofit/>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r>
              <a:rPr lang="nl-NL" sz="3100" b="1">
                <a:latin typeface="Calibri Light"/>
                <a:ea typeface="Roboto"/>
                <a:cs typeface="Calibri Light"/>
              </a:rPr>
              <a:t>Mogelijke </a:t>
            </a:r>
            <a:r>
              <a:rPr lang="nl-NL" sz="3100" b="1">
                <a:solidFill>
                  <a:srgbClr val="AE2081"/>
                </a:solidFill>
                <a:latin typeface="Calibri Light"/>
                <a:ea typeface="Roboto"/>
                <a:cs typeface="Calibri Light"/>
              </a:rPr>
              <a:t>analyse</a:t>
            </a:r>
            <a:r>
              <a:rPr lang="nl-NL" sz="3100" b="1">
                <a:solidFill>
                  <a:prstClr val="black"/>
                </a:solidFill>
                <a:latin typeface="Calibri Light"/>
                <a:ea typeface="Roboto"/>
                <a:cs typeface="Calibri Light"/>
              </a:rPr>
              <a:t> (de verwachtingen als leraar bepaal je zelf)</a:t>
            </a:r>
            <a:br>
              <a:rPr lang="nl-NL" sz="3100" b="1">
                <a:latin typeface="Calibri Light"/>
                <a:ea typeface="Roboto"/>
                <a:cs typeface="Calibri Light"/>
              </a:rPr>
            </a:br>
            <a:endParaRPr lang="nl-NL" sz="3100" b="1">
              <a:solidFill>
                <a:prstClr val="black"/>
              </a:solidFill>
              <a:latin typeface="Calibri Light"/>
              <a:ea typeface="Roboto"/>
              <a:cs typeface="Calibri Light"/>
            </a:endParaRPr>
          </a:p>
          <a:p>
            <a:pPr marL="0" indent="0">
              <a:buNone/>
            </a:pPr>
            <a:r>
              <a:rPr lang="en-US" sz="2000" b="1" err="1">
                <a:solidFill>
                  <a:schemeClr val="dk1"/>
                </a:solidFill>
                <a:latin typeface="Calibri"/>
                <a:ea typeface="Calibri"/>
                <a:cs typeface="Calibri"/>
              </a:rPr>
              <a:t>Theorie</a:t>
            </a:r>
            <a:r>
              <a:rPr lang="en-US" sz="2000" b="1">
                <a:solidFill>
                  <a:schemeClr val="dk1"/>
                </a:solidFill>
                <a:latin typeface="Calibri"/>
                <a:ea typeface="Calibri"/>
                <a:cs typeface="Calibri"/>
              </a:rPr>
              <a:t> van Piaget:</a:t>
            </a:r>
            <a:endParaRPr lang="nl-BE">
              <a:solidFill>
                <a:schemeClr val="dk1"/>
              </a:solidFill>
            </a:endParaRPr>
          </a:p>
          <a:p>
            <a:pPr marL="0" indent="0">
              <a:buNone/>
            </a:pPr>
            <a:r>
              <a:rPr lang="en-US" sz="1800">
                <a:solidFill>
                  <a:srgbClr val="343434"/>
                </a:solidFill>
                <a:latin typeface="Calibri"/>
                <a:ea typeface="Noto Sans"/>
                <a:cs typeface="Noto Sans"/>
              </a:rPr>
              <a:t>De </a:t>
            </a:r>
            <a:r>
              <a:rPr lang="en-US" sz="1800" err="1">
                <a:solidFill>
                  <a:srgbClr val="343434"/>
                </a:solidFill>
                <a:latin typeface="Calibri"/>
                <a:ea typeface="Noto Sans"/>
                <a:cs typeface="Noto Sans"/>
              </a:rPr>
              <a:t>theorie</a:t>
            </a:r>
            <a:r>
              <a:rPr lang="en-US" sz="1800">
                <a:solidFill>
                  <a:srgbClr val="343434"/>
                </a:solidFill>
                <a:latin typeface="Calibri"/>
                <a:ea typeface="Noto Sans"/>
                <a:cs typeface="Noto Sans"/>
              </a:rPr>
              <a:t> van Piaget </a:t>
            </a:r>
            <a:r>
              <a:rPr lang="en-US" sz="1800" err="1">
                <a:solidFill>
                  <a:srgbClr val="343434"/>
                </a:solidFill>
                <a:latin typeface="Calibri"/>
                <a:ea typeface="Noto Sans"/>
                <a:cs typeface="Noto Sans"/>
              </a:rPr>
              <a:t>vertelt</a:t>
            </a:r>
            <a:r>
              <a:rPr lang="en-US" sz="1800">
                <a:solidFill>
                  <a:srgbClr val="343434"/>
                </a:solidFill>
                <a:latin typeface="Calibri"/>
                <a:ea typeface="Noto Sans"/>
                <a:cs typeface="Noto Sans"/>
              </a:rPr>
              <a:t> </a:t>
            </a:r>
            <a:r>
              <a:rPr lang="en-US" sz="1800" err="1">
                <a:solidFill>
                  <a:srgbClr val="343434"/>
                </a:solidFill>
                <a:latin typeface="Calibri"/>
                <a:ea typeface="Noto Sans"/>
                <a:cs typeface="Noto Sans"/>
              </a:rPr>
              <a:t>ons</a:t>
            </a:r>
            <a:r>
              <a:rPr lang="en-US" sz="1800">
                <a:solidFill>
                  <a:srgbClr val="343434"/>
                </a:solidFill>
                <a:latin typeface="Calibri"/>
                <a:ea typeface="Noto Sans"/>
                <a:cs typeface="Noto Sans"/>
              </a:rPr>
              <a:t> </a:t>
            </a:r>
            <a:r>
              <a:rPr lang="en-US" sz="1800" err="1">
                <a:solidFill>
                  <a:srgbClr val="343434"/>
                </a:solidFill>
                <a:latin typeface="Calibri"/>
                <a:ea typeface="Noto Sans"/>
                <a:cs typeface="Noto Sans"/>
              </a:rPr>
              <a:t>iets</a:t>
            </a:r>
            <a:r>
              <a:rPr lang="en-US" sz="1800">
                <a:solidFill>
                  <a:srgbClr val="343434"/>
                </a:solidFill>
                <a:latin typeface="Calibri"/>
                <a:ea typeface="Noto Sans"/>
                <a:cs typeface="Noto Sans"/>
              </a:rPr>
              <a:t> over hoe </a:t>
            </a:r>
            <a:r>
              <a:rPr lang="en-US" sz="1800" err="1">
                <a:solidFill>
                  <a:srgbClr val="343434"/>
                </a:solidFill>
                <a:latin typeface="Calibri"/>
                <a:ea typeface="Noto Sans"/>
                <a:cs typeface="Noto Sans"/>
              </a:rPr>
              <a:t>kinderen</a:t>
            </a:r>
            <a:r>
              <a:rPr lang="en-US" sz="1800">
                <a:solidFill>
                  <a:srgbClr val="343434"/>
                </a:solidFill>
                <a:latin typeface="Calibri"/>
                <a:ea typeface="Noto Sans"/>
                <a:cs typeface="Noto Sans"/>
              </a:rPr>
              <a:t> </a:t>
            </a:r>
            <a:r>
              <a:rPr lang="en-US" sz="1800" err="1">
                <a:solidFill>
                  <a:srgbClr val="343434"/>
                </a:solidFill>
                <a:latin typeface="Calibri"/>
                <a:ea typeface="Noto Sans"/>
                <a:cs typeface="Noto Sans"/>
              </a:rPr>
              <a:t>leren</a:t>
            </a:r>
            <a:r>
              <a:rPr lang="en-US" sz="1800">
                <a:solidFill>
                  <a:srgbClr val="343434"/>
                </a:solidFill>
                <a:latin typeface="Calibri"/>
                <a:ea typeface="Noto Sans"/>
                <a:cs typeface="Noto Sans"/>
              </a:rPr>
              <a:t>. Hij </a:t>
            </a:r>
            <a:r>
              <a:rPr lang="en-US" sz="1800" err="1">
                <a:solidFill>
                  <a:srgbClr val="343434"/>
                </a:solidFill>
                <a:latin typeface="Calibri"/>
                <a:ea typeface="Noto Sans"/>
                <a:cs typeface="Noto Sans"/>
              </a:rPr>
              <a:t>sprak</a:t>
            </a:r>
            <a:r>
              <a:rPr lang="en-US" sz="1800">
                <a:solidFill>
                  <a:srgbClr val="343434"/>
                </a:solidFill>
                <a:latin typeface="Calibri"/>
                <a:ea typeface="Noto Sans"/>
                <a:cs typeface="Noto Sans"/>
              </a:rPr>
              <a:t> </a:t>
            </a:r>
            <a:r>
              <a:rPr lang="en-US" sz="1800" err="1">
                <a:solidFill>
                  <a:srgbClr val="343434"/>
                </a:solidFill>
                <a:latin typeface="Calibri"/>
                <a:ea typeface="Noto Sans"/>
                <a:cs typeface="Noto Sans"/>
              </a:rPr>
              <a:t>hierbij</a:t>
            </a:r>
            <a:r>
              <a:rPr lang="en-US" sz="1800">
                <a:solidFill>
                  <a:srgbClr val="343434"/>
                </a:solidFill>
                <a:latin typeface="Calibri"/>
                <a:ea typeface="Noto Sans"/>
                <a:cs typeface="Noto Sans"/>
              </a:rPr>
              <a:t> over 3 </a:t>
            </a:r>
            <a:r>
              <a:rPr lang="en-US" sz="1800" err="1">
                <a:solidFill>
                  <a:srgbClr val="343434"/>
                </a:solidFill>
                <a:latin typeface="Calibri"/>
                <a:ea typeface="Noto Sans"/>
                <a:cs typeface="Noto Sans"/>
              </a:rPr>
              <a:t>mechanismen</a:t>
            </a:r>
            <a:r>
              <a:rPr lang="en-US" sz="1800">
                <a:solidFill>
                  <a:srgbClr val="343434"/>
                </a:solidFill>
                <a:latin typeface="Calibri"/>
                <a:ea typeface="Noto Sans"/>
                <a:cs typeface="Noto Sans"/>
              </a:rPr>
              <a:t>: </a:t>
            </a:r>
            <a:r>
              <a:rPr lang="en-US" sz="1800" err="1">
                <a:solidFill>
                  <a:srgbClr val="343434"/>
                </a:solidFill>
                <a:latin typeface="Calibri"/>
                <a:ea typeface="Noto Sans"/>
                <a:cs typeface="Noto Sans"/>
              </a:rPr>
              <a:t>assimilatie</a:t>
            </a:r>
            <a:r>
              <a:rPr lang="en-US" sz="1800">
                <a:solidFill>
                  <a:srgbClr val="343434"/>
                </a:solidFill>
                <a:latin typeface="Calibri"/>
                <a:ea typeface="Noto Sans"/>
                <a:cs typeface="Noto Sans"/>
              </a:rPr>
              <a:t>, </a:t>
            </a:r>
            <a:r>
              <a:rPr lang="en-US" sz="1800" err="1">
                <a:solidFill>
                  <a:srgbClr val="343434"/>
                </a:solidFill>
                <a:latin typeface="Calibri"/>
                <a:ea typeface="Noto Sans"/>
                <a:cs typeface="Noto Sans"/>
              </a:rPr>
              <a:t>accommodatie</a:t>
            </a:r>
            <a:r>
              <a:rPr lang="en-US" sz="1800">
                <a:solidFill>
                  <a:srgbClr val="343434"/>
                </a:solidFill>
                <a:latin typeface="Calibri"/>
                <a:ea typeface="Noto Sans"/>
                <a:cs typeface="Noto Sans"/>
              </a:rPr>
              <a:t> </a:t>
            </a:r>
            <a:r>
              <a:rPr lang="en-US" sz="1800" err="1">
                <a:solidFill>
                  <a:srgbClr val="343434"/>
                </a:solidFill>
                <a:latin typeface="Calibri"/>
                <a:ea typeface="Noto Sans"/>
                <a:cs typeface="Noto Sans"/>
              </a:rPr>
              <a:t>en</a:t>
            </a:r>
            <a:r>
              <a:rPr lang="en-US" sz="1800">
                <a:solidFill>
                  <a:srgbClr val="343434"/>
                </a:solidFill>
                <a:latin typeface="Calibri"/>
                <a:ea typeface="Noto Sans"/>
                <a:cs typeface="Noto Sans"/>
              </a:rPr>
              <a:t> </a:t>
            </a:r>
            <a:r>
              <a:rPr lang="en-US" sz="1800" err="1">
                <a:solidFill>
                  <a:srgbClr val="343434"/>
                </a:solidFill>
                <a:latin typeface="Calibri"/>
                <a:ea typeface="Noto Sans"/>
                <a:cs typeface="Noto Sans"/>
              </a:rPr>
              <a:t>equilibratie</a:t>
            </a:r>
            <a:r>
              <a:rPr lang="en-US" sz="1800">
                <a:solidFill>
                  <a:srgbClr val="343434"/>
                </a:solidFill>
                <a:latin typeface="Calibri"/>
                <a:ea typeface="Noto Sans"/>
                <a:cs typeface="Noto Sans"/>
              </a:rPr>
              <a:t>. </a:t>
            </a:r>
            <a:endParaRPr lang="en-US" sz="1800">
              <a:latin typeface="Calibri"/>
              <a:cs typeface="Roboto"/>
            </a:endParaRPr>
          </a:p>
          <a:p>
            <a:pPr marL="0" indent="0">
              <a:buNone/>
            </a:pPr>
            <a:r>
              <a:rPr lang="en-US" sz="1800">
                <a:solidFill>
                  <a:srgbClr val="343434"/>
                </a:solidFill>
                <a:latin typeface="Calibri"/>
                <a:ea typeface="Noto Sans"/>
                <a:cs typeface="Noto Sans"/>
              </a:rPr>
              <a:t>Piaget </a:t>
            </a:r>
            <a:r>
              <a:rPr lang="en-US" sz="1800" err="1">
                <a:solidFill>
                  <a:srgbClr val="343434"/>
                </a:solidFill>
                <a:latin typeface="Calibri"/>
                <a:ea typeface="Noto Sans"/>
                <a:cs typeface="Noto Sans"/>
              </a:rPr>
              <a:t>formuleerde</a:t>
            </a:r>
            <a:r>
              <a:rPr lang="en-US" sz="1800">
                <a:solidFill>
                  <a:srgbClr val="343434"/>
                </a:solidFill>
                <a:latin typeface="Calibri"/>
                <a:ea typeface="Noto Sans"/>
                <a:cs typeface="Noto Sans"/>
              </a:rPr>
              <a:t> </a:t>
            </a:r>
            <a:r>
              <a:rPr lang="en-US" sz="1800" err="1">
                <a:solidFill>
                  <a:srgbClr val="343434"/>
                </a:solidFill>
                <a:latin typeface="Calibri"/>
                <a:ea typeface="Noto Sans"/>
                <a:cs typeface="Noto Sans"/>
              </a:rPr>
              <a:t>ook</a:t>
            </a:r>
            <a:r>
              <a:rPr lang="en-US" sz="1800">
                <a:solidFill>
                  <a:srgbClr val="343434"/>
                </a:solidFill>
                <a:latin typeface="Calibri"/>
                <a:ea typeface="Noto Sans"/>
                <a:cs typeface="Noto Sans"/>
              </a:rPr>
              <a:t> vier </a:t>
            </a:r>
            <a:r>
              <a:rPr lang="en-US" sz="1800" err="1">
                <a:solidFill>
                  <a:srgbClr val="343434"/>
                </a:solidFill>
                <a:latin typeface="Calibri"/>
                <a:ea typeface="Noto Sans"/>
                <a:cs typeface="Noto Sans"/>
              </a:rPr>
              <a:t>verschillende</a:t>
            </a:r>
            <a:r>
              <a:rPr lang="en-US" sz="1800">
                <a:solidFill>
                  <a:srgbClr val="343434"/>
                </a:solidFill>
                <a:latin typeface="Calibri"/>
                <a:ea typeface="Noto Sans"/>
                <a:cs typeface="Noto Sans"/>
              </a:rPr>
              <a:t> stadia in de </a:t>
            </a:r>
            <a:r>
              <a:rPr lang="en-US" sz="1800" err="1">
                <a:solidFill>
                  <a:srgbClr val="343434"/>
                </a:solidFill>
                <a:latin typeface="Calibri"/>
                <a:ea typeface="Noto Sans"/>
                <a:cs typeface="Noto Sans"/>
              </a:rPr>
              <a:t>ontwikkeling</a:t>
            </a:r>
            <a:r>
              <a:rPr lang="en-US" sz="1800">
                <a:solidFill>
                  <a:srgbClr val="343434"/>
                </a:solidFill>
                <a:latin typeface="Calibri"/>
                <a:ea typeface="Noto Sans"/>
                <a:cs typeface="Noto Sans"/>
              </a:rPr>
              <a:t> van het kind (+ </a:t>
            </a:r>
            <a:r>
              <a:rPr lang="en-US" sz="1800" err="1">
                <a:solidFill>
                  <a:srgbClr val="343434"/>
                </a:solidFill>
                <a:latin typeface="Calibri"/>
                <a:ea typeface="Noto Sans"/>
                <a:cs typeface="Noto Sans"/>
              </a:rPr>
              <a:t>indicatie</a:t>
            </a:r>
            <a:r>
              <a:rPr lang="en-US" sz="1800">
                <a:solidFill>
                  <a:srgbClr val="343434"/>
                </a:solidFill>
                <a:latin typeface="Calibri"/>
                <a:ea typeface="Noto Sans"/>
                <a:cs typeface="Noto Sans"/>
              </a:rPr>
              <a:t> van </a:t>
            </a:r>
            <a:r>
              <a:rPr lang="en-US" sz="1800" err="1">
                <a:solidFill>
                  <a:srgbClr val="343434"/>
                </a:solidFill>
                <a:latin typeface="Calibri"/>
                <a:ea typeface="Noto Sans"/>
                <a:cs typeface="Noto Sans"/>
              </a:rPr>
              <a:t>leeftijd</a:t>
            </a:r>
            <a:r>
              <a:rPr lang="en-US" sz="1800">
                <a:solidFill>
                  <a:srgbClr val="343434"/>
                </a:solidFill>
                <a:latin typeface="Calibri"/>
                <a:ea typeface="Noto Sans"/>
                <a:cs typeface="Noto Sans"/>
              </a:rPr>
              <a:t>): </a:t>
            </a:r>
          </a:p>
          <a:p>
            <a:pPr marL="171450" indent="-171450">
              <a:buFont typeface="Calibri" pitchFamily="34" charset="0"/>
              <a:buChar char="-"/>
            </a:pPr>
            <a:r>
              <a:rPr lang="en-US" sz="1800" err="1">
                <a:solidFill>
                  <a:srgbClr val="343434"/>
                </a:solidFill>
                <a:latin typeface="Calibri"/>
                <a:ea typeface="Noto Sans"/>
                <a:cs typeface="Noto Sans"/>
              </a:rPr>
              <a:t>Sensomotorische</a:t>
            </a:r>
            <a:r>
              <a:rPr lang="en-US" sz="1800">
                <a:solidFill>
                  <a:srgbClr val="343434"/>
                </a:solidFill>
                <a:latin typeface="Calibri"/>
                <a:ea typeface="Noto Sans"/>
                <a:cs typeface="Noto Sans"/>
              </a:rPr>
              <a:t> </a:t>
            </a:r>
            <a:r>
              <a:rPr lang="en-US" sz="1800" err="1">
                <a:solidFill>
                  <a:srgbClr val="343434"/>
                </a:solidFill>
                <a:latin typeface="Calibri"/>
                <a:ea typeface="Noto Sans"/>
                <a:cs typeface="Noto Sans"/>
              </a:rPr>
              <a:t>fase</a:t>
            </a:r>
            <a:r>
              <a:rPr lang="en-US" sz="1800">
                <a:solidFill>
                  <a:srgbClr val="343434"/>
                </a:solidFill>
                <a:latin typeface="Calibri"/>
                <a:ea typeface="Noto Sans"/>
                <a:cs typeface="Noto Sans"/>
              </a:rPr>
              <a:t> (0-2 </a:t>
            </a:r>
            <a:r>
              <a:rPr lang="en-US" sz="1800" err="1">
                <a:solidFill>
                  <a:srgbClr val="343434"/>
                </a:solidFill>
                <a:latin typeface="Calibri"/>
                <a:ea typeface="Noto Sans"/>
                <a:cs typeface="Noto Sans"/>
              </a:rPr>
              <a:t>jaar</a:t>
            </a:r>
            <a:r>
              <a:rPr lang="en-US" sz="1800">
                <a:solidFill>
                  <a:srgbClr val="343434"/>
                </a:solidFill>
                <a:latin typeface="Calibri"/>
                <a:ea typeface="Noto Sans"/>
                <a:cs typeface="Noto Sans"/>
              </a:rPr>
              <a:t>)</a:t>
            </a:r>
          </a:p>
          <a:p>
            <a:pPr marL="171450" indent="-171450">
              <a:buFont typeface="Calibri" pitchFamily="34" charset="0"/>
              <a:buChar char="-"/>
            </a:pPr>
            <a:r>
              <a:rPr lang="en-US" sz="1800">
                <a:solidFill>
                  <a:srgbClr val="343434"/>
                </a:solidFill>
                <a:latin typeface="Calibri"/>
                <a:ea typeface="Noto Sans"/>
                <a:cs typeface="Noto Sans"/>
              </a:rPr>
              <a:t>Pre-</a:t>
            </a:r>
            <a:r>
              <a:rPr lang="en-US" sz="1800" err="1">
                <a:solidFill>
                  <a:srgbClr val="343434"/>
                </a:solidFill>
                <a:latin typeface="Calibri"/>
                <a:ea typeface="Noto Sans"/>
                <a:cs typeface="Noto Sans"/>
              </a:rPr>
              <a:t>operationele</a:t>
            </a:r>
            <a:r>
              <a:rPr lang="en-US" sz="1800">
                <a:solidFill>
                  <a:srgbClr val="343434"/>
                </a:solidFill>
                <a:latin typeface="Calibri"/>
                <a:ea typeface="Noto Sans"/>
                <a:cs typeface="Noto Sans"/>
              </a:rPr>
              <a:t> </a:t>
            </a:r>
            <a:r>
              <a:rPr lang="en-US" sz="1800" err="1">
                <a:solidFill>
                  <a:srgbClr val="343434"/>
                </a:solidFill>
                <a:latin typeface="Calibri"/>
                <a:ea typeface="Noto Sans"/>
                <a:cs typeface="Noto Sans"/>
              </a:rPr>
              <a:t>fase</a:t>
            </a:r>
            <a:r>
              <a:rPr lang="en-US" sz="1800">
                <a:solidFill>
                  <a:srgbClr val="343434"/>
                </a:solidFill>
                <a:latin typeface="Calibri"/>
                <a:ea typeface="Noto Sans"/>
                <a:cs typeface="Noto Sans"/>
              </a:rPr>
              <a:t> (2-7 </a:t>
            </a:r>
            <a:r>
              <a:rPr lang="en-US" sz="1800" err="1">
                <a:solidFill>
                  <a:srgbClr val="343434"/>
                </a:solidFill>
                <a:latin typeface="Calibri"/>
                <a:ea typeface="Noto Sans"/>
                <a:cs typeface="Noto Sans"/>
              </a:rPr>
              <a:t>jaar</a:t>
            </a:r>
            <a:r>
              <a:rPr lang="en-US" sz="1800">
                <a:solidFill>
                  <a:srgbClr val="343434"/>
                </a:solidFill>
                <a:latin typeface="Calibri"/>
                <a:ea typeface="Noto Sans"/>
                <a:cs typeface="Noto Sans"/>
              </a:rPr>
              <a:t>)</a:t>
            </a:r>
          </a:p>
          <a:p>
            <a:pPr marL="171450" indent="-171450">
              <a:buFont typeface="Calibri" pitchFamily="34" charset="0"/>
              <a:buChar char="-"/>
            </a:pPr>
            <a:r>
              <a:rPr lang="en-US" sz="1800" err="1">
                <a:solidFill>
                  <a:srgbClr val="343434"/>
                </a:solidFill>
                <a:latin typeface="Calibri"/>
                <a:ea typeface="Noto Sans"/>
                <a:cs typeface="Noto Sans"/>
              </a:rPr>
              <a:t>Concreet-operationele</a:t>
            </a:r>
            <a:r>
              <a:rPr lang="en-US" sz="1800">
                <a:solidFill>
                  <a:srgbClr val="343434"/>
                </a:solidFill>
                <a:latin typeface="Calibri"/>
                <a:ea typeface="Noto Sans"/>
                <a:cs typeface="Noto Sans"/>
              </a:rPr>
              <a:t> </a:t>
            </a:r>
            <a:r>
              <a:rPr lang="en-US" sz="1800" err="1">
                <a:solidFill>
                  <a:srgbClr val="343434"/>
                </a:solidFill>
                <a:latin typeface="Calibri"/>
                <a:ea typeface="Noto Sans"/>
                <a:cs typeface="Noto Sans"/>
              </a:rPr>
              <a:t>fase</a:t>
            </a:r>
            <a:r>
              <a:rPr lang="en-US" sz="1800">
                <a:solidFill>
                  <a:srgbClr val="343434"/>
                </a:solidFill>
                <a:latin typeface="Calibri"/>
                <a:ea typeface="Noto Sans"/>
                <a:cs typeface="Noto Sans"/>
              </a:rPr>
              <a:t> (7 – 12 </a:t>
            </a:r>
            <a:r>
              <a:rPr lang="en-US" sz="1800" err="1">
                <a:solidFill>
                  <a:srgbClr val="343434"/>
                </a:solidFill>
                <a:latin typeface="Calibri"/>
                <a:ea typeface="Noto Sans"/>
                <a:cs typeface="Noto Sans"/>
              </a:rPr>
              <a:t>jaar</a:t>
            </a:r>
            <a:r>
              <a:rPr lang="en-US" sz="1800">
                <a:solidFill>
                  <a:srgbClr val="343434"/>
                </a:solidFill>
                <a:latin typeface="Calibri"/>
                <a:ea typeface="Noto Sans"/>
                <a:cs typeface="Noto Sans"/>
              </a:rPr>
              <a:t>)</a:t>
            </a:r>
          </a:p>
          <a:p>
            <a:pPr marL="171450" indent="-171450">
              <a:buFont typeface="Calibri" pitchFamily="34" charset="0"/>
              <a:buChar char="-"/>
            </a:pPr>
            <a:r>
              <a:rPr lang="en-US" sz="1800" err="1">
                <a:solidFill>
                  <a:srgbClr val="343434"/>
                </a:solidFill>
                <a:latin typeface="Calibri"/>
                <a:ea typeface="Noto Sans"/>
                <a:cs typeface="Noto Sans"/>
              </a:rPr>
              <a:t>Formeel-operationele</a:t>
            </a:r>
            <a:r>
              <a:rPr lang="en-US" sz="1800">
                <a:solidFill>
                  <a:srgbClr val="343434"/>
                </a:solidFill>
                <a:latin typeface="Calibri"/>
                <a:ea typeface="Noto Sans"/>
                <a:cs typeface="Noto Sans"/>
              </a:rPr>
              <a:t> </a:t>
            </a:r>
            <a:r>
              <a:rPr lang="en-US" sz="1800" err="1">
                <a:solidFill>
                  <a:srgbClr val="343434"/>
                </a:solidFill>
                <a:latin typeface="Calibri"/>
                <a:ea typeface="Noto Sans"/>
                <a:cs typeface="Noto Sans"/>
              </a:rPr>
              <a:t>fase</a:t>
            </a:r>
            <a:r>
              <a:rPr lang="en-US" sz="1800">
                <a:solidFill>
                  <a:srgbClr val="343434"/>
                </a:solidFill>
                <a:latin typeface="Calibri"/>
                <a:ea typeface="Noto Sans"/>
                <a:cs typeface="Noto Sans"/>
              </a:rPr>
              <a:t> (</a:t>
            </a:r>
            <a:r>
              <a:rPr lang="en-US" sz="1800" err="1">
                <a:solidFill>
                  <a:srgbClr val="343434"/>
                </a:solidFill>
                <a:latin typeface="Calibri"/>
                <a:ea typeface="Noto Sans"/>
                <a:cs typeface="Noto Sans"/>
              </a:rPr>
              <a:t>vanaf</a:t>
            </a:r>
            <a:r>
              <a:rPr lang="en-US" sz="1800">
                <a:solidFill>
                  <a:srgbClr val="343434"/>
                </a:solidFill>
                <a:latin typeface="Calibri"/>
                <a:ea typeface="Noto Sans"/>
                <a:cs typeface="Noto Sans"/>
              </a:rPr>
              <a:t> 12 </a:t>
            </a:r>
            <a:r>
              <a:rPr lang="en-US" sz="1800" err="1">
                <a:solidFill>
                  <a:srgbClr val="343434"/>
                </a:solidFill>
                <a:latin typeface="Calibri"/>
                <a:ea typeface="Noto Sans"/>
                <a:cs typeface="Noto Sans"/>
              </a:rPr>
              <a:t>jaar</a:t>
            </a:r>
            <a:r>
              <a:rPr lang="en-US" sz="1800">
                <a:solidFill>
                  <a:srgbClr val="343434"/>
                </a:solidFill>
                <a:latin typeface="Calibri"/>
                <a:ea typeface="Noto Sans"/>
                <a:cs typeface="Noto Sans"/>
              </a:rPr>
              <a:t>)</a:t>
            </a:r>
          </a:p>
          <a:p>
            <a:pPr marL="0" indent="0">
              <a:buNone/>
            </a:pPr>
            <a:endParaRPr lang="en-US" sz="1800">
              <a:solidFill>
                <a:srgbClr val="343434"/>
              </a:solidFill>
              <a:latin typeface="Calibri"/>
              <a:ea typeface="Noto Sans"/>
              <a:cs typeface="Noto Sans"/>
            </a:endParaRPr>
          </a:p>
        </p:txBody>
      </p:sp>
    </p:spTree>
    <p:extLst>
      <p:ext uri="{BB962C8B-B14F-4D97-AF65-F5344CB8AC3E}">
        <p14:creationId xmlns:p14="http://schemas.microsoft.com/office/powerpoint/2010/main" val="10696779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E0CBE3-D360-D33A-6FED-23F1BFDBD6D3}"/>
            </a:ext>
          </a:extLst>
        </p:cNvPr>
        <p:cNvGrpSpPr/>
        <p:nvPr/>
      </p:nvGrpSpPr>
      <p:grpSpPr>
        <a:xfrm>
          <a:off x="0" y="0"/>
          <a:ext cx="0" cy="0"/>
          <a:chOff x="0" y="0"/>
          <a:chExt cx="0" cy="0"/>
        </a:xfrm>
      </p:grpSpPr>
      <p:sp>
        <p:nvSpPr>
          <p:cNvPr id="5" name="Tijdelijke aanduiding voor inhoud 2">
            <a:extLst>
              <a:ext uri="{FF2B5EF4-FFF2-40B4-BE49-F238E27FC236}">
                <a16:creationId xmlns:a16="http://schemas.microsoft.com/office/drawing/2014/main" id="{CE4E4FF7-12FC-083C-B0F5-8C14E5B9209F}"/>
              </a:ext>
            </a:extLst>
          </p:cNvPr>
          <p:cNvSpPr txBox="1">
            <a:spLocks/>
          </p:cNvSpPr>
          <p:nvPr/>
        </p:nvSpPr>
        <p:spPr>
          <a:xfrm>
            <a:off x="252850" y="628364"/>
            <a:ext cx="11942225" cy="6021577"/>
          </a:xfrm>
          <a:prstGeom prst="rect">
            <a:avLst/>
          </a:prstGeom>
        </p:spPr>
        <p:txBody>
          <a:bodyPr vert="horz" lIns="91440" tIns="45720" rIns="91440" bIns="45720" rtlCol="0" anchor="t">
            <a:normAutofit/>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r>
              <a:rPr lang="nl-NL" sz="3100" b="1">
                <a:latin typeface="Calibri Light"/>
                <a:ea typeface="Roboto"/>
                <a:cs typeface="Calibri Light"/>
              </a:rPr>
              <a:t>Mogelijke </a:t>
            </a:r>
            <a:r>
              <a:rPr lang="nl-NL" sz="3100" b="1">
                <a:solidFill>
                  <a:srgbClr val="AE2081"/>
                </a:solidFill>
                <a:latin typeface="Calibri Light"/>
                <a:ea typeface="Roboto"/>
                <a:cs typeface="Calibri Light"/>
              </a:rPr>
              <a:t>analyse</a:t>
            </a:r>
            <a:r>
              <a:rPr lang="nl-NL" sz="3100" b="1">
                <a:solidFill>
                  <a:prstClr val="black"/>
                </a:solidFill>
                <a:latin typeface="Calibri Light"/>
                <a:ea typeface="Roboto"/>
                <a:cs typeface="Calibri Light"/>
              </a:rPr>
              <a:t> (de verwachtingen als leraar bepaal je zelf)</a:t>
            </a:r>
            <a:br>
              <a:rPr lang="nl-NL" sz="3100" b="1">
                <a:latin typeface="Calibri Light"/>
                <a:ea typeface="Roboto"/>
                <a:cs typeface="Calibri Light"/>
              </a:rPr>
            </a:br>
            <a:endParaRPr lang="nl-NL" sz="3100" b="1">
              <a:solidFill>
                <a:prstClr val="black"/>
              </a:solidFill>
              <a:latin typeface="Calibri Light"/>
              <a:ea typeface="Roboto"/>
              <a:cs typeface="Calibri Light"/>
            </a:endParaRPr>
          </a:p>
          <a:p>
            <a:pPr marL="0" indent="0">
              <a:buNone/>
            </a:pPr>
            <a:endParaRPr lang="en-US" sz="1800">
              <a:solidFill>
                <a:srgbClr val="343434"/>
              </a:solidFill>
              <a:latin typeface="Calibri"/>
              <a:ea typeface="Noto Sans"/>
              <a:cs typeface="Noto Sans"/>
            </a:endParaRPr>
          </a:p>
          <a:p>
            <a:pPr marL="0" indent="0">
              <a:buNone/>
            </a:pPr>
            <a:r>
              <a:rPr lang="en-US" sz="2000" b="1">
                <a:solidFill>
                  <a:schemeClr val="dk1"/>
                </a:solidFill>
                <a:latin typeface="Calibri"/>
                <a:ea typeface="Calibri"/>
                <a:cs typeface="Calibri"/>
              </a:rPr>
              <a:t>Zoek </a:t>
            </a:r>
            <a:r>
              <a:rPr lang="en-US" sz="2000" b="1" err="1">
                <a:solidFill>
                  <a:schemeClr val="dk1"/>
                </a:solidFill>
                <a:latin typeface="Calibri"/>
                <a:ea typeface="Calibri"/>
                <a:cs typeface="Calibri"/>
              </a:rPr>
              <a:t>verbanden</a:t>
            </a:r>
            <a:r>
              <a:rPr lang="en-US" sz="2000" b="1">
                <a:solidFill>
                  <a:schemeClr val="dk1"/>
                </a:solidFill>
                <a:latin typeface="Calibri"/>
                <a:ea typeface="Calibri"/>
                <a:cs typeface="Calibri"/>
              </a:rPr>
              <a:t> </a:t>
            </a:r>
            <a:r>
              <a:rPr lang="en-US" sz="2000" b="1" err="1">
                <a:solidFill>
                  <a:schemeClr val="dk1"/>
                </a:solidFill>
                <a:latin typeface="Calibri"/>
                <a:ea typeface="Calibri"/>
                <a:cs typeface="Calibri"/>
              </a:rPr>
              <a:t>tussen</a:t>
            </a:r>
            <a:r>
              <a:rPr lang="en-US" sz="2000" b="1">
                <a:solidFill>
                  <a:schemeClr val="dk1"/>
                </a:solidFill>
                <a:latin typeface="Calibri"/>
                <a:ea typeface="Calibri"/>
                <a:cs typeface="Calibri"/>
              </a:rPr>
              <a:t> de </a:t>
            </a:r>
            <a:r>
              <a:rPr lang="en-US" sz="2000" b="1" err="1">
                <a:solidFill>
                  <a:schemeClr val="dk1"/>
                </a:solidFill>
                <a:latin typeface="Calibri"/>
                <a:ea typeface="Calibri"/>
                <a:cs typeface="Calibri"/>
              </a:rPr>
              <a:t>theorie</a:t>
            </a:r>
            <a:r>
              <a:rPr lang="en-US" sz="2000" b="1">
                <a:solidFill>
                  <a:schemeClr val="dk1"/>
                </a:solidFill>
                <a:latin typeface="Calibri"/>
                <a:ea typeface="Calibri"/>
                <a:cs typeface="Calibri"/>
              </a:rPr>
              <a:t> van Piaget </a:t>
            </a:r>
            <a:r>
              <a:rPr lang="en-US" sz="2000" b="1" err="1">
                <a:solidFill>
                  <a:schemeClr val="dk1"/>
                </a:solidFill>
                <a:latin typeface="Calibri"/>
                <a:ea typeface="Calibri"/>
                <a:cs typeface="Calibri"/>
              </a:rPr>
              <a:t>en</a:t>
            </a:r>
            <a:r>
              <a:rPr lang="en-US" sz="2000" b="1">
                <a:solidFill>
                  <a:schemeClr val="dk1"/>
                </a:solidFill>
                <a:latin typeface="Calibri"/>
                <a:ea typeface="Calibri"/>
                <a:cs typeface="Calibri"/>
              </a:rPr>
              <a:t> de casus</a:t>
            </a:r>
          </a:p>
          <a:p>
            <a:pPr marL="256540" indent="-256540">
              <a:buFont typeface="Calibri" pitchFamily="34" charset="0"/>
              <a:buChar char="-"/>
            </a:pPr>
            <a:r>
              <a:rPr lang="nl-BE" sz="1800">
                <a:solidFill>
                  <a:srgbClr val="343434"/>
                </a:solidFill>
                <a:latin typeface="Calibri"/>
                <a:ea typeface="Noto Sans"/>
                <a:cs typeface="Noto Sans"/>
              </a:rPr>
              <a:t>Tim = 8 jaar: concreet-operationeel stadium Piaget</a:t>
            </a:r>
            <a:r>
              <a:rPr lang="nl-NL" sz="1800">
                <a:solidFill>
                  <a:srgbClr val="343434"/>
                </a:solidFill>
                <a:latin typeface="Calibri"/>
                <a:ea typeface="Noto Sans"/>
                <a:cs typeface="Noto Sans"/>
              </a:rPr>
              <a:t> </a:t>
            </a:r>
          </a:p>
          <a:p>
            <a:pPr marL="256540" indent="-256540" fontAlgn="base">
              <a:buFont typeface="Calibri" pitchFamily="34" charset="0"/>
              <a:buChar char="-"/>
            </a:pPr>
            <a:r>
              <a:rPr lang="nl-BE" sz="1800">
                <a:solidFill>
                  <a:srgbClr val="FF0000"/>
                </a:solidFill>
                <a:latin typeface="Calibri"/>
                <a:ea typeface="Noto Sans"/>
                <a:cs typeface="Noto Sans"/>
              </a:rPr>
              <a:t>"Kijk juf, die boom lijkt echt moe! Hij heeft al zo veel jaren staan wachten." </a:t>
            </a:r>
            <a:r>
              <a:rPr lang="nl-BE" sz="1800">
                <a:solidFill>
                  <a:srgbClr val="343434"/>
                </a:solidFill>
                <a:latin typeface="Calibri"/>
                <a:ea typeface="Noto Sans"/>
                <a:cs typeface="Noto Sans"/>
              </a:rPr>
              <a:t>Dit is een voorbeeld van animisme en past bij de pre-operationele fase (2-7 jaar). </a:t>
            </a:r>
            <a:r>
              <a:rPr lang="nl-NL" sz="1800">
                <a:solidFill>
                  <a:srgbClr val="343434"/>
                </a:solidFill>
                <a:latin typeface="Calibri"/>
                <a:ea typeface="Noto Sans"/>
                <a:cs typeface="Noto Sans"/>
              </a:rPr>
              <a:t>Animisme is de aangeboren neiging van mensen om leven toe te kennen aan niet-levende dingen. Deze gedraging past dus niet bij de fase waar Tim volgens zijn leeftijd al in zit. </a:t>
            </a:r>
          </a:p>
          <a:p>
            <a:pPr marL="256540" indent="-256540" fontAlgn="base">
              <a:buFont typeface="Calibri" pitchFamily="34" charset="0"/>
              <a:buChar char="-"/>
            </a:pPr>
            <a:r>
              <a:rPr lang="nl-NL" sz="1800">
                <a:solidFill>
                  <a:srgbClr val="00B050"/>
                </a:solidFill>
                <a:latin typeface="Calibri"/>
                <a:ea typeface="Noto Sans"/>
                <a:cs typeface="Noto Sans"/>
              </a:rPr>
              <a:t>Eenvoudige rekenproblemen met fysieke objecten (zoals blokjes tellen) lukken. Als hij een aantal stapels Lego blokjes uit elkaar haalt en weer in elkaar zet kan Tim aangeven dat de hoeveelheid gelijk blijft. Ook bij eenvoudige optelsommen geeft Tim aan dat bv. 4 + 5  en 5 + 4 op dezelfde uitkomst komt. </a:t>
            </a:r>
            <a:r>
              <a:rPr lang="nl-NL" sz="1800">
                <a:solidFill>
                  <a:srgbClr val="343434"/>
                </a:solidFill>
                <a:latin typeface="Calibri"/>
                <a:ea typeface="Noto Sans"/>
                <a:cs typeface="Noto Sans"/>
              </a:rPr>
              <a:t>Tellen/Rekenen hoort bij de concreet-operationele fase, de fase waar Tim zich in bevindt.</a:t>
            </a:r>
          </a:p>
          <a:p>
            <a:pPr marL="256540" indent="-256540">
              <a:buFont typeface="Calibri" pitchFamily="34" charset="0"/>
              <a:buChar char="-"/>
            </a:pPr>
            <a:r>
              <a:rPr lang="nl-NL" sz="1800">
                <a:solidFill>
                  <a:srgbClr val="343434"/>
                </a:solidFill>
                <a:latin typeface="Calibri"/>
                <a:ea typeface="Noto Sans"/>
                <a:cs typeface="Noto Sans"/>
              </a:rPr>
              <a:t>Het experiment met de glazen waarbij </a:t>
            </a:r>
            <a:r>
              <a:rPr lang="nl-NL" sz="1800">
                <a:solidFill>
                  <a:srgbClr val="FFC000"/>
                </a:solidFill>
                <a:latin typeface="Calibri"/>
                <a:ea typeface="Noto Sans"/>
                <a:cs typeface="Noto Sans"/>
              </a:rPr>
              <a:t>Tim denkt dat er in het smalle glas meer water zit </a:t>
            </a:r>
            <a:r>
              <a:rPr lang="nl-NL" sz="1800">
                <a:solidFill>
                  <a:srgbClr val="343434"/>
                </a:solidFill>
                <a:latin typeface="Calibri"/>
                <a:ea typeface="Noto Sans"/>
                <a:cs typeface="Noto Sans"/>
              </a:rPr>
              <a:t>is een voorbeeld van non-conservatie. </a:t>
            </a:r>
            <a:r>
              <a:rPr lang="nl-NL" sz="1800">
                <a:solidFill>
                  <a:srgbClr val="343434"/>
                </a:solidFill>
                <a:latin typeface="Noto Sans"/>
                <a:ea typeface="Noto Sans"/>
                <a:cs typeface="Noto Sans"/>
              </a:rPr>
              <a:t>Dit is</a:t>
            </a:r>
            <a:r>
              <a:rPr lang="nl-NL" sz="1800">
                <a:solidFill>
                  <a:srgbClr val="343434"/>
                </a:solidFill>
                <a:latin typeface="Calibri"/>
                <a:ea typeface="Calibri"/>
                <a:cs typeface="Calibri"/>
              </a:rPr>
              <a:t> wanneer een kind nog niet in staat is hoeveelheden bij objecten juist in te schatten, ook na een verandering bv. veranderen van glas. </a:t>
            </a:r>
            <a:r>
              <a:rPr lang="nl-NL" sz="1800">
                <a:solidFill>
                  <a:srgbClr val="343434"/>
                </a:solidFill>
                <a:latin typeface="Calibri"/>
                <a:ea typeface="Noto Sans"/>
                <a:cs typeface="Noto Sans"/>
              </a:rPr>
              <a:t>Kinderen leren conservatie in het concreet-operationeel stadium, het stadium waar Tim nu in zit. Hier kan tijdens dit stadium verder op geoefend worden.  </a:t>
            </a:r>
          </a:p>
          <a:p>
            <a:pPr marL="0" indent="0">
              <a:buNone/>
            </a:pPr>
            <a:endParaRPr lang="nl-NL" sz="1600">
              <a:solidFill>
                <a:srgbClr val="000000"/>
              </a:solidFill>
              <a:latin typeface="Calibri Light"/>
              <a:cs typeface="Calibri Light"/>
            </a:endParaRPr>
          </a:p>
          <a:p>
            <a:pPr marL="0" indent="0">
              <a:buNone/>
            </a:pPr>
            <a:endParaRPr lang="nl-BE">
              <a:solidFill>
                <a:prstClr val="black"/>
              </a:solidFill>
              <a:cs typeface="Roboto" pitchFamily="2" charset="0"/>
            </a:endParaRPr>
          </a:p>
        </p:txBody>
      </p:sp>
    </p:spTree>
    <p:extLst>
      <p:ext uri="{BB962C8B-B14F-4D97-AF65-F5344CB8AC3E}">
        <p14:creationId xmlns:p14="http://schemas.microsoft.com/office/powerpoint/2010/main" val="8715216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inhoud 2">
            <a:extLst>
              <a:ext uri="{FF2B5EF4-FFF2-40B4-BE49-F238E27FC236}">
                <a16:creationId xmlns:a16="http://schemas.microsoft.com/office/drawing/2014/main" id="{005E0F0C-1534-4991-06D7-BE32EF2C0F87}"/>
              </a:ext>
            </a:extLst>
          </p:cNvPr>
          <p:cNvSpPr txBox="1">
            <a:spLocks/>
          </p:cNvSpPr>
          <p:nvPr/>
        </p:nvSpPr>
        <p:spPr>
          <a:xfrm>
            <a:off x="363285" y="716712"/>
            <a:ext cx="11942225" cy="5701316"/>
          </a:xfrm>
          <a:prstGeom prst="rect">
            <a:avLst/>
          </a:prstGeom>
        </p:spPr>
        <p:txBody>
          <a:bodyPr vert="horz" lIns="91440" tIns="45720" rIns="91440" bIns="45720" rtlCol="0" anchor="t">
            <a:normAutofit/>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r>
              <a:rPr lang="nl-NL" sz="3100" b="1">
                <a:solidFill>
                  <a:prstClr val="black"/>
                </a:solidFill>
                <a:latin typeface="Calibri Light"/>
                <a:ea typeface="Roboto"/>
                <a:cs typeface="Calibri Light"/>
              </a:rPr>
              <a:t>Mogelijke </a:t>
            </a:r>
            <a:r>
              <a:rPr lang="nl-NL" sz="3100" b="1">
                <a:solidFill>
                  <a:schemeClr val="accent1"/>
                </a:solidFill>
                <a:latin typeface="Calibri Light"/>
                <a:ea typeface="Roboto"/>
                <a:cs typeface="Calibri Light"/>
              </a:rPr>
              <a:t>conclusie </a:t>
            </a:r>
            <a:r>
              <a:rPr lang="nl-NL" sz="2900" b="1">
                <a:solidFill>
                  <a:prstClr val="black"/>
                </a:solidFill>
                <a:latin typeface="Calibri Light"/>
                <a:ea typeface="Roboto"/>
                <a:cs typeface="Calibri Light"/>
              </a:rPr>
              <a:t>(de verwachtingen als leraar bepaal je zelf)</a:t>
            </a:r>
            <a:br>
              <a:rPr lang="nl-NL" sz="3100" b="1">
                <a:latin typeface="Calibri Light"/>
                <a:ea typeface="Roboto"/>
                <a:cs typeface="Calibri Light"/>
              </a:rPr>
            </a:br>
            <a:endParaRPr lang="nl-NL" sz="3100" b="1">
              <a:solidFill>
                <a:prstClr val="black"/>
              </a:solidFill>
              <a:latin typeface="Calibri Light"/>
              <a:ea typeface="Roboto"/>
              <a:cs typeface="Calibri Light"/>
            </a:endParaRPr>
          </a:p>
          <a:p>
            <a:pPr marL="0" indent="0" fontAlgn="base">
              <a:buNone/>
            </a:pPr>
            <a:r>
              <a:rPr lang="nl-BE" sz="2000" b="1">
                <a:solidFill>
                  <a:srgbClr val="000000"/>
                </a:solidFill>
                <a:latin typeface="Aptos"/>
                <a:ea typeface="Roboto"/>
              </a:rPr>
              <a:t>Vraag: </a:t>
            </a:r>
            <a:r>
              <a:rPr lang="nl-NL" sz="2000">
                <a:solidFill>
                  <a:schemeClr val="dk1"/>
                </a:solidFill>
                <a:latin typeface="Calibri"/>
                <a:ea typeface="Calibri"/>
                <a:cs typeface="Calibri"/>
              </a:rPr>
              <a:t>Bekijk de casus over Tim. Verloopt de cognitieve ontwikkeling volgens de fasen van Piaget of stel je iets vast dat je zou signaleren aan de juf? Indien je iets zou signaleren: wat zou je signaleren en waarom?</a:t>
            </a:r>
            <a:r>
              <a:rPr lang="nl-NL" sz="2000" b="1">
                <a:solidFill>
                  <a:schemeClr val="dk1"/>
                </a:solidFill>
                <a:latin typeface="Calibri"/>
                <a:ea typeface="Calibri"/>
                <a:cs typeface="Calibri"/>
              </a:rPr>
              <a:t> </a:t>
            </a:r>
            <a:r>
              <a:rPr lang="nl-NL" sz="2000">
                <a:solidFill>
                  <a:schemeClr val="dk1"/>
                </a:solidFill>
                <a:latin typeface="Calibri"/>
                <a:ea typeface="Calibri"/>
                <a:cs typeface="Calibri"/>
              </a:rPr>
              <a:t> </a:t>
            </a:r>
          </a:p>
          <a:p>
            <a:pPr marL="0" indent="0">
              <a:buNone/>
            </a:pPr>
            <a:endParaRPr lang="nl-NL" sz="2000">
              <a:solidFill>
                <a:schemeClr val="dk1"/>
              </a:solidFill>
              <a:latin typeface="Calibri"/>
              <a:ea typeface="Calibri"/>
              <a:cs typeface="Calibri"/>
            </a:endParaRPr>
          </a:p>
          <a:p>
            <a:pPr marL="0" indent="0">
              <a:buNone/>
            </a:pPr>
            <a:r>
              <a:rPr lang="nl-BE" sz="2000" b="1">
                <a:solidFill>
                  <a:srgbClr val="000000"/>
                </a:solidFill>
                <a:latin typeface="Aptos"/>
                <a:ea typeface="Roboto"/>
              </a:rPr>
              <a:t>Conclusie: </a:t>
            </a:r>
            <a:r>
              <a:rPr lang="nl-BE" sz="2000">
                <a:solidFill>
                  <a:srgbClr val="000000"/>
                </a:solidFill>
                <a:latin typeface="Aptos"/>
                <a:ea typeface="Roboto"/>
              </a:rPr>
              <a:t>Tim</a:t>
            </a:r>
            <a:r>
              <a:rPr lang="nl-BE" sz="2000" b="0" i="0">
                <a:solidFill>
                  <a:srgbClr val="000000"/>
                </a:solidFill>
                <a:effectLst/>
                <a:latin typeface="Aptos"/>
                <a:ea typeface="Roboto"/>
              </a:rPr>
              <a:t> zou zich volgens </a:t>
            </a:r>
            <a:r>
              <a:rPr lang="nl-BE" sz="2000" b="0" i="0" err="1">
                <a:solidFill>
                  <a:srgbClr val="000000"/>
                </a:solidFill>
                <a:effectLst/>
                <a:latin typeface="Aptos"/>
                <a:ea typeface="Roboto"/>
              </a:rPr>
              <a:t>Piaget's</a:t>
            </a:r>
            <a:r>
              <a:rPr lang="nl-BE" sz="2000" b="0" i="0">
                <a:solidFill>
                  <a:srgbClr val="000000"/>
                </a:solidFill>
                <a:effectLst/>
                <a:latin typeface="Aptos"/>
                <a:ea typeface="Roboto"/>
              </a:rPr>
              <a:t> stadia moeten bevinden in het </a:t>
            </a:r>
            <a:r>
              <a:rPr lang="nl-BE" sz="2000" b="0" i="1">
                <a:solidFill>
                  <a:srgbClr val="000000"/>
                </a:solidFill>
                <a:effectLst/>
                <a:latin typeface="Aptos"/>
                <a:ea typeface="Roboto"/>
              </a:rPr>
              <a:t>concreet-operationeel stadium</a:t>
            </a:r>
            <a:r>
              <a:rPr lang="nl-BE" sz="2000" b="0" i="0">
                <a:solidFill>
                  <a:srgbClr val="000000"/>
                </a:solidFill>
                <a:effectLst/>
                <a:latin typeface="Aptos"/>
                <a:ea typeface="Roboto"/>
              </a:rPr>
              <a:t> (vanaf 7 jaar). Een aantal gedragingen passen bij dit stadium (</a:t>
            </a:r>
            <a:r>
              <a:rPr lang="nl-BE" sz="2000" b="0" i="0">
                <a:solidFill>
                  <a:srgbClr val="33CC33"/>
                </a:solidFill>
                <a:effectLst/>
                <a:latin typeface="Aptos"/>
                <a:ea typeface="Roboto"/>
              </a:rPr>
              <a:t>zie groen</a:t>
            </a:r>
            <a:r>
              <a:rPr lang="nl-BE" sz="2000" b="0" i="0">
                <a:solidFill>
                  <a:srgbClr val="000000"/>
                </a:solidFill>
                <a:effectLst/>
                <a:latin typeface="Aptos"/>
                <a:ea typeface="Roboto"/>
              </a:rPr>
              <a:t>). We stellen vast dat er bij Tim nog sprake is van animisme (</a:t>
            </a:r>
            <a:r>
              <a:rPr lang="nl-BE" sz="2000" b="0" i="0">
                <a:solidFill>
                  <a:srgbClr val="FF0000"/>
                </a:solidFill>
                <a:effectLst/>
                <a:latin typeface="Aptos"/>
                <a:ea typeface="Roboto"/>
              </a:rPr>
              <a:t>zie rood</a:t>
            </a:r>
            <a:r>
              <a:rPr lang="nl-BE" sz="2000" b="0" i="0">
                <a:solidFill>
                  <a:srgbClr val="000000"/>
                </a:solidFill>
                <a:effectLst/>
                <a:latin typeface="Aptos"/>
                <a:ea typeface="Roboto"/>
              </a:rPr>
              <a:t>) en non-conservatie (</a:t>
            </a:r>
            <a:r>
              <a:rPr lang="nl-BE" sz="2000" b="0" i="0">
                <a:solidFill>
                  <a:srgbClr val="FFC000"/>
                </a:solidFill>
                <a:effectLst/>
                <a:latin typeface="Aptos"/>
                <a:ea typeface="Roboto"/>
              </a:rPr>
              <a:t>zie oranje</a:t>
            </a:r>
            <a:r>
              <a:rPr lang="nl-BE" sz="2000" b="0" i="0">
                <a:solidFill>
                  <a:srgbClr val="000000"/>
                </a:solidFill>
                <a:effectLst/>
                <a:latin typeface="Aptos"/>
                <a:ea typeface="Roboto"/>
              </a:rPr>
              <a:t>). Gezien animisme en non-conservatie horen bij het vorige stadium van Piaget, het pre-operationele stadium, zouden we beide zaken signaleren aan collega’s om in de gaten te houden en gericht verder op te oefenen.</a:t>
            </a:r>
            <a:endParaRPr lang="nl-NL" sz="2000">
              <a:solidFill>
                <a:prstClr val="black"/>
              </a:solidFill>
              <a:latin typeface="Calibri Light"/>
              <a:cs typeface="Calibri Light"/>
            </a:endParaRPr>
          </a:p>
          <a:p>
            <a:pPr marL="256540" indent="-256540">
              <a:buFont typeface="Calibri" pitchFamily="34" charset="0"/>
              <a:buChar char="-"/>
            </a:pPr>
            <a:endParaRPr lang="nl-BE">
              <a:latin typeface="Aptos"/>
              <a:cs typeface="Roboto" pitchFamily="2" charset="0"/>
            </a:endParaRPr>
          </a:p>
          <a:p>
            <a:pPr marL="256540" indent="-256540">
              <a:buFont typeface="Calibri" pitchFamily="34" charset="0"/>
              <a:buChar char="-"/>
            </a:pPr>
            <a:endParaRPr lang="nl-NL" sz="1800" i="1">
              <a:latin typeface="Segoe UI"/>
              <a:cs typeface="Segoe UI"/>
            </a:endParaRPr>
          </a:p>
          <a:p>
            <a:pPr marL="0" indent="0">
              <a:buNone/>
            </a:pPr>
            <a:endParaRPr lang="nl-BE">
              <a:cs typeface="Roboto" pitchFamily="2" charset="0"/>
            </a:endParaRPr>
          </a:p>
          <a:p>
            <a:pPr marL="0" indent="0">
              <a:buNone/>
            </a:pPr>
            <a:endParaRPr lang="nl-BE">
              <a:latin typeface="Aptos"/>
              <a:cs typeface="Roboto" pitchFamily="2" charset="0"/>
            </a:endParaRPr>
          </a:p>
          <a:p>
            <a:pPr marL="0" indent="0">
              <a:buNone/>
            </a:pPr>
            <a:endParaRPr lang="nl-BE">
              <a:cs typeface="Roboto" pitchFamily="2" charset="0"/>
            </a:endParaRPr>
          </a:p>
        </p:txBody>
      </p:sp>
      <p:sp>
        <p:nvSpPr>
          <p:cNvPr id="2" name="TextBox 1">
            <a:extLst>
              <a:ext uri="{FF2B5EF4-FFF2-40B4-BE49-F238E27FC236}">
                <a16:creationId xmlns:a16="http://schemas.microsoft.com/office/drawing/2014/main" id="{4802DB8B-65A6-BB09-931D-08FE10603AF0}"/>
              </a:ext>
            </a:extLst>
          </p:cNvPr>
          <p:cNvSpPr txBox="1"/>
          <p:nvPr/>
        </p:nvSpPr>
        <p:spPr>
          <a:xfrm>
            <a:off x="364335" y="4681547"/>
            <a:ext cx="11510218" cy="20128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56540" indent="-256540" algn="l">
              <a:spcBef>
                <a:spcPct val="20000"/>
              </a:spcBef>
              <a:buFont typeface="Calibri,Sans-Serif"/>
              <a:buChar char="-"/>
            </a:pPr>
            <a:endParaRPr lang="nl-BE" sz="2400">
              <a:latin typeface="Aptos"/>
            </a:endParaRPr>
          </a:p>
          <a:p>
            <a:pPr>
              <a:spcBef>
                <a:spcPct val="20000"/>
              </a:spcBef>
            </a:pPr>
            <a:r>
              <a:rPr lang="nl-BE" i="1">
                <a:latin typeface="Segoe UI"/>
                <a:cs typeface="Segoe UI"/>
              </a:rPr>
              <a:t>Ter info: I</a:t>
            </a:r>
            <a:r>
              <a:rPr lang="nl-NL" i="1">
                <a:latin typeface="Segoe UI"/>
                <a:cs typeface="Segoe UI"/>
              </a:rPr>
              <a:t>n de casus zijn ook elementen opgenomen m.b.t. de socio-emotionele ontwikkeling. Op die manier maak je de casus 'complexer'. De leerlingen moeten er de verbanden met de cognitieve ontwikkeling (hier: Piaget) kunnen uithalen en een besluit formuleren. </a:t>
            </a:r>
            <a:endParaRPr lang="nl-NL">
              <a:latin typeface="Segoe UI"/>
              <a:cs typeface="Segoe UI"/>
            </a:endParaRPr>
          </a:p>
          <a:p>
            <a:pPr>
              <a:spcBef>
                <a:spcPct val="20000"/>
              </a:spcBef>
            </a:pPr>
            <a:endParaRPr lang="nl-NL">
              <a:latin typeface="Segoe UI"/>
              <a:cs typeface="Segoe UI"/>
            </a:endParaRPr>
          </a:p>
          <a:p>
            <a:pPr>
              <a:spcBef>
                <a:spcPct val="20000"/>
              </a:spcBef>
            </a:pPr>
            <a:endParaRPr lang="nl-NL" i="1">
              <a:latin typeface="Segoe UI"/>
              <a:cs typeface="Segoe UI"/>
            </a:endParaRPr>
          </a:p>
        </p:txBody>
      </p:sp>
    </p:spTree>
    <p:extLst>
      <p:ext uri="{BB962C8B-B14F-4D97-AF65-F5344CB8AC3E}">
        <p14:creationId xmlns:p14="http://schemas.microsoft.com/office/powerpoint/2010/main" val="1324487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B67C1BD2-8381-B1A2-2889-5E0F93B9D938}"/>
              </a:ext>
            </a:extLst>
          </p:cNvPr>
          <p:cNvGraphicFramePr>
            <a:graphicFrameLocks noGrp="1"/>
          </p:cNvGraphicFramePr>
          <p:nvPr>
            <p:extLst>
              <p:ext uri="{D42A27DB-BD31-4B8C-83A1-F6EECF244321}">
                <p14:modId xmlns:p14="http://schemas.microsoft.com/office/powerpoint/2010/main" val="3048831992"/>
              </p:ext>
            </p:extLst>
          </p:nvPr>
        </p:nvGraphicFramePr>
        <p:xfrm>
          <a:off x="142240" y="1538377"/>
          <a:ext cx="11904910" cy="2708864"/>
        </p:xfrm>
        <a:graphic>
          <a:graphicData uri="http://schemas.openxmlformats.org/drawingml/2006/table">
            <a:tbl>
              <a:tblPr firstRow="1" bandRow="1">
                <a:tableStyleId>{5C22544A-7EE6-4342-B048-85BDC9FD1C3A}</a:tableStyleId>
              </a:tblPr>
              <a:tblGrid>
                <a:gridCol w="8846146">
                  <a:extLst>
                    <a:ext uri="{9D8B030D-6E8A-4147-A177-3AD203B41FA5}">
                      <a16:colId xmlns:a16="http://schemas.microsoft.com/office/drawing/2014/main" val="3171494239"/>
                    </a:ext>
                  </a:extLst>
                </a:gridCol>
                <a:gridCol w="3058764">
                  <a:extLst>
                    <a:ext uri="{9D8B030D-6E8A-4147-A177-3AD203B41FA5}">
                      <a16:colId xmlns:a16="http://schemas.microsoft.com/office/drawing/2014/main" val="714817409"/>
                    </a:ext>
                  </a:extLst>
                </a:gridCol>
              </a:tblGrid>
              <a:tr h="491908">
                <a:tc>
                  <a:txBody>
                    <a:bodyPr/>
                    <a:lstStyle/>
                    <a:p>
                      <a:pPr algn="ctr"/>
                      <a:r>
                        <a:rPr lang="nl-NL" sz="1400"/>
                        <a:t>ANALYSEREN met als doel </a:t>
                      </a:r>
                      <a:br>
                        <a:rPr lang="nl-NL" sz="1400"/>
                      </a:br>
                      <a:r>
                        <a:rPr lang="nl-NL" sz="2000"/>
                        <a:t>ALERT (= een beargumenteerde inschatting maken)</a:t>
                      </a:r>
                    </a:p>
                  </a:txBody>
                  <a:tcPr>
                    <a:lnL w="12700">
                      <a:solidFill>
                        <a:schemeClr val="tx1"/>
                      </a:solidFill>
                    </a:lnL>
                    <a:lnR w="12700">
                      <a:solidFill>
                        <a:schemeClr val="tx1"/>
                      </a:solidFill>
                    </a:lnR>
                    <a:lnT w="12700">
                      <a:solidFill>
                        <a:schemeClr val="tx1"/>
                      </a:solidFill>
                    </a:lnT>
                    <a:lnB w="12700">
                      <a:solidFill>
                        <a:schemeClr val="tx1"/>
                      </a:solidFill>
                    </a:lnB>
                    <a:solidFill>
                      <a:srgbClr val="A8AF37"/>
                    </a:solidFill>
                  </a:tcPr>
                </a:tc>
                <a:tc>
                  <a:txBody>
                    <a:bodyPr/>
                    <a:lstStyle/>
                    <a:p>
                      <a:pPr algn="ctr"/>
                      <a:r>
                        <a:rPr lang="nl-NL" sz="1400"/>
                        <a:t>Analyseren met als doel </a:t>
                      </a:r>
                      <a:r>
                        <a:rPr lang="nl-NL" sz="2000"/>
                        <a:t>ADVICE (= advies geven)</a:t>
                      </a:r>
                    </a:p>
                  </a:txBody>
                  <a:tcPr>
                    <a:lnL w="12700">
                      <a:solidFill>
                        <a:schemeClr val="tx1"/>
                      </a:solidFill>
                    </a:lnL>
                    <a:lnR w="12700">
                      <a:solidFill>
                        <a:schemeClr val="tx1"/>
                      </a:solidFill>
                    </a:lnR>
                    <a:lnT w="12700">
                      <a:solidFill>
                        <a:schemeClr val="tx1"/>
                      </a:solidFill>
                    </a:lnT>
                    <a:lnB w="12700">
                      <a:solidFill>
                        <a:schemeClr val="tx1"/>
                      </a:solidFill>
                    </a:lnB>
                    <a:solidFill>
                      <a:srgbClr val="EC7D23"/>
                    </a:solidFill>
                  </a:tcPr>
                </a:tc>
                <a:extLst>
                  <a:ext uri="{0D108BD9-81ED-4DB2-BD59-A6C34878D82A}">
                    <a16:rowId xmlns:a16="http://schemas.microsoft.com/office/drawing/2014/main" val="2408169372"/>
                  </a:ext>
                </a:extLst>
              </a:tr>
              <a:tr h="2099264">
                <a:tc>
                  <a:txBody>
                    <a:bodyPr/>
                    <a:lstStyle/>
                    <a:p>
                      <a:pPr lvl="0">
                        <a:buNone/>
                      </a:pPr>
                      <a:endParaRPr lang="nl-NL" sz="2000" b="0" i="0" u="none" strike="noStrike" kern="1200" noProof="0">
                        <a:solidFill>
                          <a:schemeClr val="dk1"/>
                        </a:solidFill>
                        <a:latin typeface="Calibri"/>
                        <a:ea typeface="+mn-ea"/>
                        <a:cs typeface="+mn-cs"/>
                      </a:endParaRPr>
                    </a:p>
                    <a:p>
                      <a:pPr lvl="0">
                        <a:buNone/>
                      </a:pPr>
                      <a:r>
                        <a:rPr lang="nl-NL" sz="2000" b="0" i="0" u="none" strike="noStrike" kern="1200">
                          <a:solidFill>
                            <a:schemeClr val="dk1"/>
                          </a:solidFill>
                          <a:latin typeface="Calibri"/>
                          <a:ea typeface="+mn-ea"/>
                          <a:cs typeface="+mn-cs"/>
                        </a:rPr>
                        <a:t>Een andere mogelijke formulering voor dezelfde vraag zou kunnen zijn:</a:t>
                      </a:r>
                    </a:p>
                    <a:p>
                      <a:pPr lvl="0">
                        <a:buNone/>
                      </a:pPr>
                      <a:endParaRPr lang="nl-NL" sz="2000" b="0" i="0" u="none" strike="noStrike" kern="1200">
                        <a:solidFill>
                          <a:schemeClr val="dk1"/>
                        </a:solidFill>
                        <a:latin typeface="Calibri"/>
                        <a:ea typeface="+mn-ea"/>
                        <a:cs typeface="+mn-cs"/>
                      </a:endParaRPr>
                    </a:p>
                    <a:p>
                      <a:pPr lvl="0">
                        <a:buNone/>
                      </a:pPr>
                      <a:r>
                        <a:rPr lang="nl-NL" sz="2000" b="1" i="0" u="none" strike="noStrike" kern="1200">
                          <a:solidFill>
                            <a:schemeClr val="dk1"/>
                          </a:solidFill>
                          <a:latin typeface="Calibri"/>
                          <a:ea typeface="+mn-ea"/>
                          <a:cs typeface="+mn-cs"/>
                        </a:rPr>
                        <a:t>Bekijk de casus over Tim vanuit een ontwikkelingspsychologische theorie. Zou je iets signaleren en waarom?</a:t>
                      </a:r>
                      <a:r>
                        <a:rPr lang="nl-NL" sz="2000" b="0" i="0" u="none" strike="noStrike" kern="1200">
                          <a:solidFill>
                            <a:schemeClr val="dk1"/>
                          </a:solidFill>
                          <a:latin typeface="Calibri"/>
                          <a:ea typeface="+mn-ea"/>
                          <a:cs typeface="+mn-cs"/>
                        </a:rPr>
                        <a:t> (moeilijkere vraagstelling: theorie onbekend) </a:t>
                      </a:r>
                      <a:endParaRPr lang="nl-NL" sz="2000" b="0" i="0" u="none" strike="noStrike" kern="1200" noProof="0">
                        <a:solidFill>
                          <a:schemeClr val="dk1"/>
                        </a:solidFill>
                        <a:latin typeface="Calibri"/>
                        <a:ea typeface="+mn-ea"/>
                        <a:cs typeface="+mn-cs"/>
                      </a:endParaRPr>
                    </a:p>
                  </a:txBody>
                  <a:tcP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endParaRPr lang="nl-NL"/>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368708520"/>
                  </a:ext>
                </a:extLst>
              </a:tr>
            </a:tbl>
          </a:graphicData>
        </a:graphic>
      </p:graphicFrame>
      <p:sp>
        <p:nvSpPr>
          <p:cNvPr id="2" name="Tekstvak 1">
            <a:extLst>
              <a:ext uri="{FF2B5EF4-FFF2-40B4-BE49-F238E27FC236}">
                <a16:creationId xmlns:a16="http://schemas.microsoft.com/office/drawing/2014/main" id="{09D08AB8-9D21-CDD4-F4F4-82CB92D30AC2}"/>
              </a:ext>
            </a:extLst>
          </p:cNvPr>
          <p:cNvSpPr txBox="1"/>
          <p:nvPr/>
        </p:nvSpPr>
        <p:spPr>
          <a:xfrm>
            <a:off x="1421525" y="5147855"/>
            <a:ext cx="2743199"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nl-NL"/>
          </a:p>
        </p:txBody>
      </p:sp>
    </p:spTree>
    <p:extLst>
      <p:ext uri="{BB962C8B-B14F-4D97-AF65-F5344CB8AC3E}">
        <p14:creationId xmlns:p14="http://schemas.microsoft.com/office/powerpoint/2010/main" val="25843997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inhoud 2">
            <a:extLst>
              <a:ext uri="{FF2B5EF4-FFF2-40B4-BE49-F238E27FC236}">
                <a16:creationId xmlns:a16="http://schemas.microsoft.com/office/drawing/2014/main" id="{005E0F0C-1534-4991-06D7-BE32EF2C0F87}"/>
              </a:ext>
            </a:extLst>
          </p:cNvPr>
          <p:cNvSpPr txBox="1">
            <a:spLocks/>
          </p:cNvSpPr>
          <p:nvPr/>
        </p:nvSpPr>
        <p:spPr>
          <a:xfrm>
            <a:off x="252850" y="513345"/>
            <a:ext cx="11942225" cy="597354"/>
          </a:xfrm>
          <a:prstGeom prst="rect">
            <a:avLst/>
          </a:prstGeom>
        </p:spPr>
        <p:txBody>
          <a:bodyPr vert="horz" lIns="91440" tIns="45720" rIns="91440" bIns="45720" rtlCol="0" anchor="t">
            <a:normAutofit/>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r>
              <a:rPr lang="nl-NL" b="1">
                <a:solidFill>
                  <a:prstClr val="black"/>
                </a:solidFill>
                <a:latin typeface="Calibri Light"/>
                <a:ea typeface="Roboto"/>
                <a:cs typeface="Calibri Light"/>
              </a:rPr>
              <a:t>Casus Celstraf voor visagiste die klanten ernstig verminkte</a:t>
            </a:r>
          </a:p>
        </p:txBody>
      </p:sp>
      <p:sp>
        <p:nvSpPr>
          <p:cNvPr id="3" name="Tekstvak 2">
            <a:extLst>
              <a:ext uri="{FF2B5EF4-FFF2-40B4-BE49-F238E27FC236}">
                <a16:creationId xmlns:a16="http://schemas.microsoft.com/office/drawing/2014/main" id="{0EA34A4F-952D-638D-8E57-BB0F829C9299}"/>
              </a:ext>
            </a:extLst>
          </p:cNvPr>
          <p:cNvSpPr txBox="1"/>
          <p:nvPr/>
        </p:nvSpPr>
        <p:spPr>
          <a:xfrm>
            <a:off x="4897248" y="1349556"/>
            <a:ext cx="7300820" cy="33763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500">
                <a:ea typeface="+mn-lt"/>
                <a:cs typeface="+mn-lt"/>
              </a:rPr>
              <a:t>Bron: Het Laatste Nieuws</a:t>
            </a:r>
          </a:p>
          <a:p>
            <a:r>
              <a:rPr lang="nl-NL" sz="1500">
                <a:ea typeface="+mn-lt"/>
                <a:cs typeface="+mn-lt"/>
              </a:rPr>
              <a:t>Een 53-jarige Nederlandse vrouw is vandaag door de rechtbank in Den Haag veroordeeld tot 2 jaar cel, waarvan 8 maanden voorwaardelijk. De vrouw was zonder vergunning actief</a:t>
            </a:r>
            <a:r>
              <a:rPr lang="nl-NL" sz="1500" b="1">
                <a:ea typeface="+mn-lt"/>
                <a:cs typeface="+mn-lt"/>
              </a:rPr>
              <a:t> als schoonheidsspecialiste en bracht 14 klanten met cosmetische ingrepen ernstig letsel of fikse pijn toe</a:t>
            </a:r>
            <a:r>
              <a:rPr lang="nl-NL" sz="1500">
                <a:ea typeface="+mn-lt"/>
                <a:cs typeface="+mn-lt"/>
              </a:rPr>
              <a:t>. Een paar slachtoffers moesten zware hersteloperaties ondergaan.</a:t>
            </a:r>
            <a:endParaRPr lang="nl-NL">
              <a:ea typeface="+mn-lt"/>
              <a:cs typeface="+mn-lt"/>
            </a:endParaRPr>
          </a:p>
          <a:p>
            <a:endParaRPr lang="nl-NL" sz="1500"/>
          </a:p>
          <a:p>
            <a:r>
              <a:rPr lang="nl-NL" sz="1500">
                <a:ea typeface="+mn-lt"/>
                <a:cs typeface="+mn-lt"/>
              </a:rPr>
              <a:t>De rechtbank bepaalde ook dat de vrouw, afkomstig uit Wijchen, 5 jaar lang geen behandelingen als schoonheidsspecialiste mag verrichten. Tegen de vrouw was 2,5 jaar cel geëist, waarvan 8 maanden voorwaardelijk. </a:t>
            </a:r>
            <a:r>
              <a:rPr lang="nl-NL" sz="1500" b="1">
                <a:ea typeface="+mn-lt"/>
                <a:cs typeface="+mn-lt"/>
              </a:rPr>
              <a:t>Tv-programma Undercover in Nederland wist haar vorig jaar te ontmaskeren.</a:t>
            </a:r>
            <a:br>
              <a:rPr lang="nl-NL" sz="1400" b="1">
                <a:latin typeface="Arial"/>
                <a:ea typeface="Roboto"/>
                <a:cs typeface="Arial"/>
              </a:rPr>
            </a:br>
            <a:br>
              <a:rPr lang="nl-NL" sz="1400">
                <a:latin typeface="Arial"/>
                <a:ea typeface="Roboto"/>
                <a:cs typeface="Arial"/>
              </a:rPr>
            </a:br>
            <a:endParaRPr lang="nl-NL" sz="1400">
              <a:latin typeface="Arial"/>
              <a:ea typeface="Roboto"/>
              <a:cs typeface="Arial"/>
            </a:endParaRPr>
          </a:p>
          <a:p>
            <a:pPr>
              <a:spcBef>
                <a:spcPct val="20000"/>
              </a:spcBef>
            </a:pPr>
            <a:endParaRPr lang="nl-NL" sz="1700">
              <a:latin typeface="Roboto"/>
              <a:ea typeface="Roboto"/>
              <a:cs typeface="Roboto"/>
            </a:endParaRPr>
          </a:p>
        </p:txBody>
      </p:sp>
      <p:pic>
        <p:nvPicPr>
          <p:cNvPr id="6" name="Afbeelding 5" descr="Young beautiful blonde girl cares for face skin with moisturizer in front of mirror">
            <a:extLst>
              <a:ext uri="{FF2B5EF4-FFF2-40B4-BE49-F238E27FC236}">
                <a16:creationId xmlns:a16="http://schemas.microsoft.com/office/drawing/2014/main" id="{5743CAF1-4667-D0F3-7351-F2000EBC2321}"/>
              </a:ext>
            </a:extLst>
          </p:cNvPr>
          <p:cNvPicPr>
            <a:picLocks noChangeAspect="1"/>
          </p:cNvPicPr>
          <p:nvPr/>
        </p:nvPicPr>
        <p:blipFill>
          <a:blip r:embed="rId2"/>
          <a:stretch>
            <a:fillRect/>
          </a:stretch>
        </p:blipFill>
        <p:spPr>
          <a:xfrm>
            <a:off x="253042" y="1350765"/>
            <a:ext cx="4511615" cy="3006282"/>
          </a:xfrm>
          <a:prstGeom prst="rect">
            <a:avLst/>
          </a:prstGeom>
        </p:spPr>
      </p:pic>
      <p:sp>
        <p:nvSpPr>
          <p:cNvPr id="2" name="Tekstvak 1">
            <a:extLst>
              <a:ext uri="{FF2B5EF4-FFF2-40B4-BE49-F238E27FC236}">
                <a16:creationId xmlns:a16="http://schemas.microsoft.com/office/drawing/2014/main" id="{09EFC506-C10C-0468-DB7D-DDC7F3F81D77}"/>
              </a:ext>
            </a:extLst>
          </p:cNvPr>
          <p:cNvSpPr txBox="1"/>
          <p:nvPr/>
        </p:nvSpPr>
        <p:spPr>
          <a:xfrm>
            <a:off x="253042" y="4609381"/>
            <a:ext cx="11944709"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500">
                <a:ea typeface="+mn-lt"/>
                <a:cs typeface="+mn-lt"/>
              </a:rPr>
              <a:t>Permanente make-up en injecties​</a:t>
            </a:r>
            <a:br>
              <a:rPr lang="nl-NL" sz="1500">
                <a:ea typeface="+mn-lt"/>
                <a:cs typeface="+mn-lt"/>
              </a:rPr>
            </a:br>
            <a:r>
              <a:rPr lang="nl-NL" sz="1500">
                <a:ea typeface="+mn-lt"/>
                <a:cs typeface="+mn-lt"/>
              </a:rPr>
              <a:t>Volgens justitie bracht de 53-jarige vrouw uit Wijchen permanente make-up aan met een tatoeëerpen. Ook injecteerde ze middelen om lippen of rimpels op te vullen, </a:t>
            </a:r>
            <a:r>
              <a:rPr lang="nl-NL" sz="1500" b="1">
                <a:ea typeface="+mn-lt"/>
                <a:cs typeface="+mn-lt"/>
              </a:rPr>
              <a:t>iets wat aan artsen is voorbehouden.</a:t>
            </a:r>
            <a:r>
              <a:rPr lang="nl-NL" sz="1500">
                <a:ea typeface="+mn-lt"/>
                <a:cs typeface="+mn-lt"/>
              </a:rPr>
              <a:t>​​</a:t>
            </a:r>
            <a:br>
              <a:rPr lang="nl-NL" sz="1500">
                <a:ea typeface="+mn-lt"/>
                <a:cs typeface="+mn-lt"/>
              </a:rPr>
            </a:br>
            <a:r>
              <a:rPr lang="nl-NL" sz="1500">
                <a:ea typeface="+mn-lt"/>
                <a:cs typeface="+mn-lt"/>
              </a:rPr>
              <a:t>Veel vrouwen kregen pijn, zwellingen, ontstekingen en littekens. Een aantal van hen moest daarna naar een andere schoonheidssalon voor herstelwerk of naar een huisarts of specialist wegens de complicaties. Enkelen ondergingen meerdere operaties en zijn nog steeds niet klachtenvrij.​ ​</a:t>
            </a:r>
            <a:br>
              <a:rPr lang="nl-NL" sz="1500">
                <a:ea typeface="+mn-lt"/>
                <a:cs typeface="+mn-lt"/>
              </a:rPr>
            </a:br>
            <a:r>
              <a:rPr lang="nl-NL" sz="1500">
                <a:ea typeface="+mn-lt"/>
                <a:cs typeface="+mn-lt"/>
              </a:rPr>
              <a:t>De verdachte werkte tussen 2010 en 2013 vanuit woningen en kantoren in Leiden, Den Haag, Amsterdam, Schiphol en Nijmegen. </a:t>
            </a:r>
            <a:r>
              <a:rPr lang="nl-NL" sz="1500" b="1">
                <a:ea typeface="+mn-lt"/>
                <a:cs typeface="+mn-lt"/>
              </a:rPr>
              <a:t>Haar klanten kwamen vanuit het hele land omdat zij goedkoper leek dan haar 'collega's'.</a:t>
            </a:r>
          </a:p>
        </p:txBody>
      </p:sp>
    </p:spTree>
    <p:extLst>
      <p:ext uri="{BB962C8B-B14F-4D97-AF65-F5344CB8AC3E}">
        <p14:creationId xmlns:p14="http://schemas.microsoft.com/office/powerpoint/2010/main" val="13048966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B67C1BD2-8381-B1A2-2889-5E0F93B9D938}"/>
              </a:ext>
            </a:extLst>
          </p:cNvPr>
          <p:cNvGraphicFramePr>
            <a:graphicFrameLocks noGrp="1"/>
          </p:cNvGraphicFramePr>
          <p:nvPr>
            <p:extLst>
              <p:ext uri="{D42A27DB-BD31-4B8C-83A1-F6EECF244321}">
                <p14:modId xmlns:p14="http://schemas.microsoft.com/office/powerpoint/2010/main" val="2299642268"/>
              </p:ext>
            </p:extLst>
          </p:nvPr>
        </p:nvGraphicFramePr>
        <p:xfrm>
          <a:off x="158151" y="1538376"/>
          <a:ext cx="11888999" cy="3627120"/>
        </p:xfrm>
        <a:graphic>
          <a:graphicData uri="http://schemas.openxmlformats.org/drawingml/2006/table">
            <a:tbl>
              <a:tblPr firstRow="1" bandRow="1">
                <a:tableStyleId>{5C22544A-7EE6-4342-B048-85BDC9FD1C3A}</a:tableStyleId>
              </a:tblPr>
              <a:tblGrid>
                <a:gridCol w="8830235">
                  <a:extLst>
                    <a:ext uri="{9D8B030D-6E8A-4147-A177-3AD203B41FA5}">
                      <a16:colId xmlns:a16="http://schemas.microsoft.com/office/drawing/2014/main" val="3171494239"/>
                    </a:ext>
                  </a:extLst>
                </a:gridCol>
                <a:gridCol w="3058764">
                  <a:extLst>
                    <a:ext uri="{9D8B030D-6E8A-4147-A177-3AD203B41FA5}">
                      <a16:colId xmlns:a16="http://schemas.microsoft.com/office/drawing/2014/main" val="714817409"/>
                    </a:ext>
                  </a:extLst>
                </a:gridCol>
              </a:tblGrid>
              <a:tr h="463176">
                <a:tc>
                  <a:txBody>
                    <a:bodyPr/>
                    <a:lstStyle/>
                    <a:p>
                      <a:pPr algn="ctr"/>
                      <a:r>
                        <a:rPr lang="nl-NL" sz="1400"/>
                        <a:t>ANALYSEREN met als doel </a:t>
                      </a:r>
                      <a:br>
                        <a:rPr lang="nl-NL" sz="1400"/>
                      </a:br>
                      <a:r>
                        <a:rPr lang="nl-NL" sz="2000"/>
                        <a:t>ALERT (= een beargumenteerde inschatting maken)</a:t>
                      </a:r>
                    </a:p>
                  </a:txBody>
                  <a:tcPr>
                    <a:lnL w="12700">
                      <a:solidFill>
                        <a:schemeClr val="tx1"/>
                      </a:solidFill>
                    </a:lnL>
                    <a:lnR w="12700">
                      <a:solidFill>
                        <a:schemeClr val="tx1"/>
                      </a:solidFill>
                    </a:lnR>
                    <a:lnT w="12700">
                      <a:solidFill>
                        <a:schemeClr val="tx1"/>
                      </a:solidFill>
                    </a:lnT>
                    <a:lnB w="12700">
                      <a:solidFill>
                        <a:schemeClr val="tx1"/>
                      </a:solidFill>
                    </a:lnB>
                    <a:solidFill>
                      <a:srgbClr val="A8AF37"/>
                    </a:solidFill>
                  </a:tcPr>
                </a:tc>
                <a:tc>
                  <a:txBody>
                    <a:bodyPr/>
                    <a:lstStyle/>
                    <a:p>
                      <a:pPr algn="ctr"/>
                      <a:r>
                        <a:rPr lang="nl-NL" sz="1400"/>
                        <a:t>Analyseren met als doel </a:t>
                      </a:r>
                      <a:r>
                        <a:rPr lang="nl-NL" sz="2000"/>
                        <a:t>ADVICE (= advies geven)</a:t>
                      </a:r>
                    </a:p>
                  </a:txBody>
                  <a:tcPr>
                    <a:lnL w="12700">
                      <a:solidFill>
                        <a:schemeClr val="tx1"/>
                      </a:solidFill>
                    </a:lnL>
                    <a:lnR w="12700">
                      <a:solidFill>
                        <a:schemeClr val="tx1"/>
                      </a:solidFill>
                    </a:lnR>
                    <a:lnT w="12700">
                      <a:solidFill>
                        <a:schemeClr val="tx1"/>
                      </a:solidFill>
                    </a:lnT>
                    <a:lnB w="12700">
                      <a:solidFill>
                        <a:schemeClr val="tx1"/>
                      </a:solidFill>
                    </a:lnB>
                    <a:solidFill>
                      <a:srgbClr val="EC7D23"/>
                    </a:solidFill>
                  </a:tcPr>
                </a:tc>
                <a:extLst>
                  <a:ext uri="{0D108BD9-81ED-4DB2-BD59-A6C34878D82A}">
                    <a16:rowId xmlns:a16="http://schemas.microsoft.com/office/drawing/2014/main" val="2408169372"/>
                  </a:ext>
                </a:extLst>
              </a:tr>
              <a:tr h="2601527">
                <a:tc>
                  <a:txBody>
                    <a:bodyPr/>
                    <a:lstStyle/>
                    <a:p>
                      <a:pPr lvl="0">
                        <a:buNone/>
                      </a:pPr>
                      <a:endParaRPr lang="nl-NL" sz="2000" b="0" i="0" u="none" strike="noStrike" noProof="0">
                        <a:latin typeface="Calibri"/>
                      </a:endParaRPr>
                    </a:p>
                    <a:p>
                      <a:pPr lvl="0">
                        <a:buNone/>
                      </a:pPr>
                      <a:r>
                        <a:rPr lang="nl-BE" sz="2000" b="1" i="0" u="none" strike="noStrike" kern="1200">
                          <a:solidFill>
                            <a:schemeClr val="dk1"/>
                          </a:solidFill>
                          <a:latin typeface="Calibri"/>
                          <a:ea typeface="+mn-ea"/>
                          <a:cs typeface="+mn-cs"/>
                        </a:rPr>
                        <a:t>Verklaar de praktijken van de visagiste vanuit de theorie van Kohlberg.</a:t>
                      </a:r>
                    </a:p>
                    <a:p>
                      <a:pPr lvl="0">
                        <a:buNone/>
                      </a:pPr>
                      <a:endParaRPr lang="nl-NL" sz="2000" b="0" i="0" u="none" strike="noStrike" noProof="0">
                        <a:latin typeface="Calibri"/>
                      </a:endParaRPr>
                    </a:p>
                    <a:p>
                      <a:pPr lvl="0">
                        <a:buNone/>
                      </a:pPr>
                      <a:r>
                        <a:rPr lang="nl-NL" sz="1600" b="0" i="1" u="none" strike="noStrike" kern="1200" noProof="0">
                          <a:solidFill>
                            <a:schemeClr val="dk1"/>
                          </a:solidFill>
                          <a:latin typeface="Calibri"/>
                          <a:ea typeface="+mn-ea"/>
                          <a:cs typeface="+mn-cs"/>
                        </a:rPr>
                        <a:t>Analyseren met als doel om een beargumenteerde inschatting te maken (een verklaring formuleren).</a:t>
                      </a:r>
                      <a:endParaRPr lang="nl-NL" sz="1600" b="0" i="1" u="none" strike="noStrike" kern="1200" noProof="0">
                        <a:solidFill>
                          <a:srgbClr val="000000"/>
                        </a:solidFill>
                        <a:latin typeface="Calibri"/>
                        <a:ea typeface="+mn-ea"/>
                        <a:cs typeface="+mn-cs"/>
                      </a:endParaRPr>
                    </a:p>
                    <a:p>
                      <a:pPr lvl="0">
                        <a:buNone/>
                      </a:pPr>
                      <a:endParaRPr lang="nl-NL" sz="1600" b="0" i="0" u="none" strike="noStrike" kern="1200" noProof="0">
                        <a:solidFill>
                          <a:srgbClr val="AE2081"/>
                        </a:solidFill>
                        <a:latin typeface="Calibri"/>
                      </a:endParaRPr>
                    </a:p>
                    <a:p>
                      <a:pPr lvl="0">
                        <a:buNone/>
                      </a:pPr>
                      <a:r>
                        <a:rPr lang="nl-NL" sz="1600" b="0" i="1" u="none" strike="noStrike" kern="1200" noProof="0">
                          <a:solidFill>
                            <a:schemeClr val="dk1"/>
                          </a:solidFill>
                          <a:latin typeface="Calibri"/>
                          <a:ea typeface="+mn-ea"/>
                          <a:cs typeface="+mn-cs"/>
                        </a:rPr>
                        <a:t>Wat je gaat vaststellen in het artikel sluit aan bij de verwachting van het leerplandoel: het gaat over een ontwikkelingsdomein (morele ontwikkeling) binnen een bepaalde levensloopfase (volwassene) en je probeert een verklaring te geven voor het gedrag volgens de bril van (kennis, inzichten, kaders, … uit) het ontwikkelingspsychologisch domein of een onderliggende aangereikte theorie. Hier is dit het laatste; </a:t>
                      </a:r>
                      <a:r>
                        <a:rPr lang="nl-NL" sz="1600" b="0" i="1" u="none" strike="noStrike" kern="1200" noProof="0">
                          <a:solidFill>
                            <a:srgbClr val="AE2081"/>
                          </a:solidFill>
                          <a:latin typeface="Calibri"/>
                          <a:ea typeface="+mn-ea"/>
                          <a:cs typeface="+mn-cs"/>
                        </a:rPr>
                        <a:t>we gebruiken de theorie van Kohlberg. </a:t>
                      </a:r>
                    </a:p>
                    <a:p>
                      <a:pPr lvl="0">
                        <a:buNone/>
                      </a:pPr>
                      <a:endParaRPr lang="nl-NL" sz="2000" b="0" i="1" u="none" strike="noStrike" noProof="0">
                        <a:latin typeface="Calibri"/>
                      </a:endParaRPr>
                    </a:p>
                  </a:txBody>
                  <a:tcP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endParaRPr lang="nl-NL"/>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368708520"/>
                  </a:ext>
                </a:extLst>
              </a:tr>
            </a:tbl>
          </a:graphicData>
        </a:graphic>
      </p:graphicFrame>
    </p:spTree>
    <p:extLst>
      <p:ext uri="{BB962C8B-B14F-4D97-AF65-F5344CB8AC3E}">
        <p14:creationId xmlns:p14="http://schemas.microsoft.com/office/powerpoint/2010/main" val="36591395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4EC106-07D4-17B6-9834-78B96F73A806}"/>
            </a:ext>
          </a:extLst>
        </p:cNvPr>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41E044E5-A4CD-AFF0-FFF1-902C7C95D1C9}"/>
              </a:ext>
            </a:extLst>
          </p:cNvPr>
          <p:cNvGraphicFramePr>
            <a:graphicFrameLocks noGrp="1"/>
          </p:cNvGraphicFramePr>
          <p:nvPr>
            <p:extLst>
              <p:ext uri="{D42A27DB-BD31-4B8C-83A1-F6EECF244321}">
                <p14:modId xmlns:p14="http://schemas.microsoft.com/office/powerpoint/2010/main" val="2628132681"/>
              </p:ext>
            </p:extLst>
          </p:nvPr>
        </p:nvGraphicFramePr>
        <p:xfrm>
          <a:off x="151421" y="693749"/>
          <a:ext cx="11904910" cy="4358640"/>
        </p:xfrm>
        <a:graphic>
          <a:graphicData uri="http://schemas.openxmlformats.org/drawingml/2006/table">
            <a:tbl>
              <a:tblPr firstRow="1" bandRow="1">
                <a:tableStyleId>{5C22544A-7EE6-4342-B048-85BDC9FD1C3A}</a:tableStyleId>
              </a:tblPr>
              <a:tblGrid>
                <a:gridCol w="8846146">
                  <a:extLst>
                    <a:ext uri="{9D8B030D-6E8A-4147-A177-3AD203B41FA5}">
                      <a16:colId xmlns:a16="http://schemas.microsoft.com/office/drawing/2014/main" val="3171494239"/>
                    </a:ext>
                  </a:extLst>
                </a:gridCol>
                <a:gridCol w="3058764">
                  <a:extLst>
                    <a:ext uri="{9D8B030D-6E8A-4147-A177-3AD203B41FA5}">
                      <a16:colId xmlns:a16="http://schemas.microsoft.com/office/drawing/2014/main" val="714817409"/>
                    </a:ext>
                  </a:extLst>
                </a:gridCol>
              </a:tblGrid>
              <a:tr h="463176">
                <a:tc>
                  <a:txBody>
                    <a:bodyPr/>
                    <a:lstStyle/>
                    <a:p>
                      <a:pPr algn="ctr"/>
                      <a:r>
                        <a:rPr lang="nl-NL" sz="1400"/>
                        <a:t>ANALYSEREN met als doel </a:t>
                      </a:r>
                      <a:br>
                        <a:rPr lang="nl-NL" sz="1400"/>
                      </a:br>
                      <a:r>
                        <a:rPr lang="nl-NL" sz="2000"/>
                        <a:t>ALERT (= een beargumenteerde inschatting maken)</a:t>
                      </a:r>
                    </a:p>
                  </a:txBody>
                  <a:tcPr>
                    <a:lnL w="12700">
                      <a:solidFill>
                        <a:schemeClr val="tx1"/>
                      </a:solidFill>
                    </a:lnL>
                    <a:lnR w="12700">
                      <a:solidFill>
                        <a:schemeClr val="tx1"/>
                      </a:solidFill>
                    </a:lnR>
                    <a:lnT w="12700">
                      <a:solidFill>
                        <a:schemeClr val="tx1"/>
                      </a:solidFill>
                    </a:lnT>
                    <a:lnB w="12700">
                      <a:solidFill>
                        <a:schemeClr val="tx1"/>
                      </a:solidFill>
                    </a:lnB>
                    <a:solidFill>
                      <a:srgbClr val="A8AF37"/>
                    </a:solidFill>
                  </a:tcPr>
                </a:tc>
                <a:tc>
                  <a:txBody>
                    <a:bodyPr/>
                    <a:lstStyle/>
                    <a:p>
                      <a:pPr algn="ctr"/>
                      <a:r>
                        <a:rPr lang="nl-NL" sz="1400"/>
                        <a:t>Analyseren met als doel </a:t>
                      </a:r>
                      <a:r>
                        <a:rPr lang="nl-NL" sz="2000"/>
                        <a:t>ADVICE (= advies geven)</a:t>
                      </a:r>
                    </a:p>
                  </a:txBody>
                  <a:tcPr>
                    <a:lnL w="12700">
                      <a:solidFill>
                        <a:schemeClr val="tx1"/>
                      </a:solidFill>
                    </a:lnL>
                    <a:lnR w="12700">
                      <a:solidFill>
                        <a:schemeClr val="tx1"/>
                      </a:solidFill>
                    </a:lnR>
                    <a:lnT w="12700">
                      <a:solidFill>
                        <a:schemeClr val="tx1"/>
                      </a:solidFill>
                    </a:lnT>
                    <a:lnB w="12700">
                      <a:solidFill>
                        <a:schemeClr val="tx1"/>
                      </a:solidFill>
                    </a:lnB>
                    <a:solidFill>
                      <a:srgbClr val="EC7D23"/>
                    </a:solidFill>
                  </a:tcPr>
                </a:tc>
                <a:extLst>
                  <a:ext uri="{0D108BD9-81ED-4DB2-BD59-A6C34878D82A}">
                    <a16:rowId xmlns:a16="http://schemas.microsoft.com/office/drawing/2014/main" val="2408169372"/>
                  </a:ext>
                </a:extLst>
              </a:tr>
              <a:tr h="2601527">
                <a:tc>
                  <a:txBody>
                    <a:bodyPr/>
                    <a:lstStyle/>
                    <a:p>
                      <a:pPr lvl="0">
                        <a:buNone/>
                      </a:pPr>
                      <a:endParaRPr lang="nl-NL" sz="2000" b="0" i="0" u="none" strike="noStrike" kern="1200" noProof="0">
                        <a:solidFill>
                          <a:schemeClr val="dk1"/>
                        </a:solidFill>
                        <a:latin typeface="Calibri"/>
                        <a:ea typeface="+mn-ea"/>
                        <a:cs typeface="+mn-cs"/>
                      </a:endParaRPr>
                    </a:p>
                    <a:p>
                      <a:pPr marL="0" lvl="0" indent="0">
                        <a:buNone/>
                      </a:pPr>
                      <a:r>
                        <a:rPr lang="nl-BE" sz="2000" b="1" i="0" u="none" strike="noStrike" kern="1200" noProof="0">
                          <a:solidFill>
                            <a:schemeClr val="dk1"/>
                          </a:solidFill>
                          <a:latin typeface="Calibri"/>
                        </a:rPr>
                        <a:t>Verklaar de praktijken van de visagiste vanuit de theorie van Kohlberg.</a:t>
                      </a:r>
                      <a:endParaRPr lang="nl-BE"/>
                    </a:p>
                    <a:p>
                      <a:pPr lvl="0">
                        <a:buNone/>
                      </a:pPr>
                      <a:endParaRPr lang="nl-NL" sz="2000" b="0" i="0" u="none" strike="noStrike" kern="1200" noProof="0">
                        <a:solidFill>
                          <a:srgbClr val="000000"/>
                        </a:solidFill>
                        <a:latin typeface="Calibri"/>
                      </a:endParaRPr>
                    </a:p>
                    <a:p>
                      <a:pPr lvl="0">
                        <a:buNone/>
                      </a:pPr>
                      <a:r>
                        <a:rPr lang="nl-NL" sz="2000" b="0" i="1" u="none" strike="noStrike" noProof="0">
                          <a:solidFill>
                            <a:schemeClr val="dk1"/>
                          </a:solidFill>
                          <a:latin typeface="Calibri"/>
                        </a:rPr>
                        <a:t>Mogelijke deelvragen waarmee leerlingen zouden kunnen werken</a:t>
                      </a:r>
                      <a:endParaRPr lang="en-US" sz="2000" b="0" i="0" u="none" strike="noStrike" noProof="0">
                        <a:solidFill>
                          <a:srgbClr val="000000"/>
                        </a:solidFill>
                        <a:latin typeface="Calibri"/>
                      </a:endParaRPr>
                    </a:p>
                    <a:p>
                      <a:pPr lvl="0">
                        <a:buNone/>
                      </a:pPr>
                      <a:r>
                        <a:rPr lang="nl-NL" sz="2000" b="0" i="1" u="none" strike="noStrike" noProof="0">
                          <a:solidFill>
                            <a:schemeClr val="dk1"/>
                          </a:solidFill>
                          <a:latin typeface="Calibri"/>
                        </a:rPr>
                        <a:t>1) Wat is de kern van de theorie die je betrekt bij de analyse? </a:t>
                      </a:r>
                      <a:endParaRPr lang="en-US" sz="2000" b="0" i="0" u="none" strike="noStrike" noProof="0">
                        <a:solidFill>
                          <a:srgbClr val="000000"/>
                        </a:solidFill>
                        <a:latin typeface="Calibri"/>
                      </a:endParaRPr>
                    </a:p>
                    <a:p>
                      <a:pPr lvl="0">
                        <a:buNone/>
                      </a:pPr>
                      <a:r>
                        <a:rPr lang="nl-NL" sz="2000" b="0" i="1" u="none" strike="noStrike" noProof="0">
                          <a:solidFill>
                            <a:schemeClr val="dk1"/>
                          </a:solidFill>
                          <a:latin typeface="Calibri"/>
                        </a:rPr>
                        <a:t>2) Zoek verbanden tussen de theorie en de casus. </a:t>
                      </a:r>
                      <a:endParaRPr lang="en-US" sz="2000" b="0" i="0" u="none" strike="noStrike" noProof="0">
                        <a:solidFill>
                          <a:srgbClr val="000000"/>
                        </a:solidFill>
                        <a:latin typeface="Calibri"/>
                      </a:endParaRPr>
                    </a:p>
                    <a:p>
                      <a:pPr marL="0" lvl="0" indent="0">
                        <a:buNone/>
                      </a:pPr>
                      <a:r>
                        <a:rPr lang="nl-NL" sz="2000" b="0" i="1" u="none" strike="noStrike" kern="1200" noProof="0">
                          <a:solidFill>
                            <a:schemeClr val="bg1">
                              <a:lumMod val="76000"/>
                            </a:schemeClr>
                          </a:solidFill>
                          <a:latin typeface="Calibri"/>
                          <a:ea typeface="+mn-ea"/>
                          <a:cs typeface="+mn-cs"/>
                        </a:rPr>
                        <a:t>Welk gedrag/uitspraken vind je in het artikel terug die passen binnen een of meerdere stadia uit de theorie van Kohlberg?</a:t>
                      </a:r>
                    </a:p>
                    <a:p>
                      <a:pPr marL="0" lvl="0" indent="0">
                        <a:buNone/>
                      </a:pPr>
                      <a:r>
                        <a:rPr lang="nl-NL" sz="2000" b="0" i="1" u="none" strike="noStrike" kern="1200" noProof="0">
                          <a:solidFill>
                            <a:schemeClr val="bg1">
                              <a:lumMod val="76000"/>
                            </a:schemeClr>
                          </a:solidFill>
                          <a:latin typeface="Calibri"/>
                          <a:ea typeface="+mn-ea"/>
                          <a:cs typeface="+mn-cs"/>
                        </a:rPr>
                        <a:t>Leg uit waarom je dit gedrag/uitspraken daarbij kan laten aansluiten. </a:t>
                      </a:r>
                    </a:p>
                    <a:p>
                      <a:pPr lvl="0">
                        <a:buNone/>
                      </a:pPr>
                      <a:r>
                        <a:rPr lang="nl-NL" sz="2000" b="0" i="1" u="none" strike="noStrike" noProof="0">
                          <a:solidFill>
                            <a:schemeClr val="dk1"/>
                          </a:solidFill>
                          <a:latin typeface="Calibri"/>
                        </a:rPr>
                        <a:t>3) Formuleer een conclusie </a:t>
                      </a:r>
                      <a:r>
                        <a:rPr lang="nl-NL" sz="2000" b="0" i="1" u="none" strike="noStrike" kern="1200" noProof="0">
                          <a:solidFill>
                            <a:schemeClr val="bg1">
                              <a:lumMod val="76000"/>
                            </a:schemeClr>
                          </a:solidFill>
                          <a:latin typeface="Calibri"/>
                          <a:ea typeface="+mn-ea"/>
                          <a:cs typeface="+mn-cs"/>
                        </a:rPr>
                        <a:t>(waarbij je aangeeft hoe beslissingen van de visagiste aansluiten bij een niveau van moreel redeneren uit de theorie van Kohlberg).</a:t>
                      </a:r>
                    </a:p>
                    <a:p>
                      <a:pPr lvl="0">
                        <a:buNone/>
                      </a:pPr>
                      <a:endParaRPr lang="nl-NL" sz="2000" b="0" i="1" u="none" strike="noStrike" noProof="0">
                        <a:solidFill>
                          <a:schemeClr val="dk1"/>
                        </a:solidFill>
                        <a:latin typeface="Calibri"/>
                      </a:endParaRPr>
                    </a:p>
                  </a:txBody>
                  <a:tcP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endParaRPr lang="nl-NL"/>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368708520"/>
                  </a:ext>
                </a:extLst>
              </a:tr>
            </a:tbl>
          </a:graphicData>
        </a:graphic>
      </p:graphicFrame>
    </p:spTree>
    <p:extLst>
      <p:ext uri="{BB962C8B-B14F-4D97-AF65-F5344CB8AC3E}">
        <p14:creationId xmlns:p14="http://schemas.microsoft.com/office/powerpoint/2010/main" val="36983784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inhoud 2">
            <a:extLst>
              <a:ext uri="{FF2B5EF4-FFF2-40B4-BE49-F238E27FC236}">
                <a16:creationId xmlns:a16="http://schemas.microsoft.com/office/drawing/2014/main" id="{005E0F0C-1534-4991-06D7-BE32EF2C0F87}"/>
              </a:ext>
            </a:extLst>
          </p:cNvPr>
          <p:cNvSpPr txBox="1">
            <a:spLocks/>
          </p:cNvSpPr>
          <p:nvPr/>
        </p:nvSpPr>
        <p:spPr>
          <a:xfrm>
            <a:off x="252850" y="406692"/>
            <a:ext cx="11942225" cy="6449460"/>
          </a:xfrm>
          <a:prstGeom prst="rect">
            <a:avLst/>
          </a:prstGeom>
        </p:spPr>
        <p:txBody>
          <a:bodyPr vert="horz" lIns="91440" tIns="45720" rIns="91440" bIns="45720" rtlCol="0" anchor="t">
            <a:normAutofit/>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r>
              <a:rPr lang="nl-NL" sz="2900" b="1">
                <a:solidFill>
                  <a:prstClr val="black"/>
                </a:solidFill>
                <a:latin typeface="Calibri Light"/>
                <a:ea typeface="Calibri Light"/>
                <a:cs typeface="Calibri Light"/>
              </a:rPr>
              <a:t>Mogelijke </a:t>
            </a:r>
            <a:r>
              <a:rPr lang="nl-NL" sz="2900" b="1">
                <a:solidFill>
                  <a:schemeClr val="accent1"/>
                </a:solidFill>
                <a:latin typeface="Calibri Light"/>
                <a:ea typeface="Calibri Light"/>
                <a:cs typeface="Calibri Light"/>
              </a:rPr>
              <a:t>analyse </a:t>
            </a:r>
            <a:r>
              <a:rPr lang="nl-NL" sz="2900" b="1">
                <a:solidFill>
                  <a:prstClr val="black"/>
                </a:solidFill>
                <a:latin typeface="Calibri Light"/>
                <a:ea typeface="Calibri Light"/>
                <a:cs typeface="Calibri Light"/>
              </a:rPr>
              <a:t>(de verwachtingen als leraar bepaal je zelf)</a:t>
            </a:r>
            <a:br>
              <a:rPr lang="nl-NL" sz="3100" b="1">
                <a:latin typeface="Calibri Light"/>
                <a:ea typeface="Roboto"/>
                <a:cs typeface="Calibri Light"/>
              </a:rPr>
            </a:br>
            <a:endParaRPr lang="nl-NL" sz="1700" b="1">
              <a:solidFill>
                <a:prstClr val="black"/>
              </a:solidFill>
              <a:latin typeface="Calibri"/>
              <a:ea typeface="Roboto"/>
              <a:cs typeface="Calibri Light"/>
            </a:endParaRPr>
          </a:p>
          <a:p>
            <a:pPr marL="0" indent="0">
              <a:buNone/>
            </a:pPr>
            <a:r>
              <a:rPr lang="en-US" sz="2100" b="1" err="1">
                <a:solidFill>
                  <a:schemeClr val="dk1"/>
                </a:solidFill>
                <a:latin typeface="Calibri"/>
                <a:ea typeface="Calibri"/>
                <a:cs typeface="Calibri"/>
              </a:rPr>
              <a:t>Theorie</a:t>
            </a:r>
            <a:r>
              <a:rPr lang="en-US" sz="2100" b="1">
                <a:solidFill>
                  <a:schemeClr val="dk1"/>
                </a:solidFill>
                <a:latin typeface="Calibri"/>
                <a:ea typeface="Calibri"/>
                <a:cs typeface="Calibri"/>
              </a:rPr>
              <a:t> van Kohlberg:</a:t>
            </a:r>
            <a:br>
              <a:rPr lang="en-US" sz="2100" b="1">
                <a:latin typeface="Calibri"/>
                <a:ea typeface="Calibri"/>
                <a:cs typeface="Calibri"/>
              </a:rPr>
            </a:br>
            <a:endParaRPr lang="nl-NL" sz="2100" b="1">
              <a:solidFill>
                <a:schemeClr val="dk1"/>
              </a:solidFill>
              <a:latin typeface="Calibri"/>
              <a:ea typeface="Calibri"/>
              <a:cs typeface="Calibri"/>
            </a:endParaRPr>
          </a:p>
          <a:p>
            <a:pPr marL="0" indent="0">
              <a:buNone/>
            </a:pPr>
            <a:r>
              <a:rPr lang="nl-NL" sz="1800">
                <a:solidFill>
                  <a:srgbClr val="000000"/>
                </a:solidFill>
                <a:latin typeface="Calibri"/>
                <a:ea typeface="Roboto"/>
                <a:cs typeface="Calibri"/>
              </a:rPr>
              <a:t>Volgens </a:t>
            </a:r>
            <a:r>
              <a:rPr lang="nl-NL" sz="1800" err="1">
                <a:solidFill>
                  <a:srgbClr val="000000"/>
                </a:solidFill>
                <a:latin typeface="Calibri"/>
                <a:ea typeface="Roboto"/>
                <a:cs typeface="Calibri"/>
              </a:rPr>
              <a:t>Kohlberg's</a:t>
            </a:r>
            <a:r>
              <a:rPr lang="nl-NL" sz="1800">
                <a:solidFill>
                  <a:srgbClr val="000000"/>
                </a:solidFill>
                <a:latin typeface="Calibri"/>
                <a:ea typeface="Roboto"/>
                <a:cs typeface="Calibri"/>
              </a:rPr>
              <a:t> theorie van de morele ontwikkeling doorlopen kinderen op eigen tempo verschillende stadia. Ieder stadium heeft een eigen manier van kijken/beleven van waarden en normen. </a:t>
            </a:r>
          </a:p>
          <a:p>
            <a:pPr marL="256540" indent="-256540">
              <a:buNone/>
            </a:pPr>
            <a:r>
              <a:rPr lang="nl-NL" sz="1800">
                <a:solidFill>
                  <a:srgbClr val="000000"/>
                </a:solidFill>
                <a:latin typeface="Calibri"/>
                <a:ea typeface="Roboto"/>
                <a:cs typeface="Calibri"/>
              </a:rPr>
              <a:t>Kohlberg gaf geen specifieke leeftijden voor de verschillende stadia omdat binnen één stadium de leeftijdsvariatie heel groot kan zijn.</a:t>
            </a:r>
          </a:p>
          <a:p>
            <a:pPr marL="285750" indent="-285750">
              <a:buFont typeface="Calibri" pitchFamily="34" charset="0"/>
              <a:buChar char="-"/>
            </a:pPr>
            <a:r>
              <a:rPr lang="nl-NL" sz="1800">
                <a:solidFill>
                  <a:srgbClr val="000000"/>
                </a:solidFill>
                <a:latin typeface="Calibri"/>
                <a:ea typeface="Roboto"/>
                <a:cs typeface="Calibri"/>
              </a:rPr>
              <a:t>Het </a:t>
            </a:r>
            <a:r>
              <a:rPr lang="nl-NL" sz="1800" err="1">
                <a:solidFill>
                  <a:srgbClr val="000000"/>
                </a:solidFill>
                <a:latin typeface="Calibri"/>
                <a:ea typeface="Roboto"/>
                <a:cs typeface="Calibri"/>
              </a:rPr>
              <a:t>preconventionele</a:t>
            </a:r>
            <a:r>
              <a:rPr lang="nl-NL" sz="1800">
                <a:solidFill>
                  <a:srgbClr val="000000"/>
                </a:solidFill>
                <a:latin typeface="Calibri"/>
                <a:ea typeface="Roboto"/>
                <a:cs typeface="Calibri"/>
              </a:rPr>
              <a:t> stadium: focus op gehoorzaamheid om straf te vermijden en eigen behoeftebevrediging ...</a:t>
            </a:r>
          </a:p>
          <a:p>
            <a:pPr marL="285750" indent="-285750">
              <a:buFont typeface="Calibri" pitchFamily="34" charset="0"/>
              <a:buChar char="-"/>
            </a:pPr>
            <a:r>
              <a:rPr lang="nl-NL" sz="1800">
                <a:solidFill>
                  <a:srgbClr val="000000"/>
                </a:solidFill>
                <a:latin typeface="Calibri"/>
                <a:ea typeface="Roboto"/>
                <a:cs typeface="Calibri"/>
              </a:rPr>
              <a:t>Het conventionele stadium: ze willen voldoen aan de verwachtingen/regels van gezin, vriendengroep en samenleving. Ze kunnen zich inleven in de rol van anderen (egocentrisme wordt verlaten), de waarde van de groep komt voorop ...</a:t>
            </a:r>
          </a:p>
          <a:p>
            <a:pPr marL="285750" indent="-285750">
              <a:buFont typeface="Calibri" pitchFamily="34" charset="0"/>
              <a:buChar char="-"/>
            </a:pPr>
            <a:r>
              <a:rPr lang="nl-NL" sz="1800">
                <a:solidFill>
                  <a:srgbClr val="000000"/>
                </a:solidFill>
                <a:latin typeface="Calibri"/>
                <a:ea typeface="Roboto"/>
                <a:cs typeface="Calibri"/>
              </a:rPr>
              <a:t>Het post-conventionele stadium: focus op bestaande regels ter discussie stellen, men vormt een eigen ethische code ...</a:t>
            </a:r>
          </a:p>
          <a:p>
            <a:pPr marL="0" indent="0">
              <a:buNone/>
            </a:pPr>
            <a:endParaRPr lang="nl-BE">
              <a:solidFill>
                <a:srgbClr val="000000"/>
              </a:solidFill>
              <a:cs typeface="Roboto" pitchFamily="2" charset="0"/>
            </a:endParaRPr>
          </a:p>
        </p:txBody>
      </p:sp>
    </p:spTree>
    <p:extLst>
      <p:ext uri="{BB962C8B-B14F-4D97-AF65-F5344CB8AC3E}">
        <p14:creationId xmlns:p14="http://schemas.microsoft.com/office/powerpoint/2010/main" val="2670311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511D1-30FA-5289-1640-EC5C5CF95223}"/>
            </a:ext>
          </a:extLst>
        </p:cNvPr>
        <p:cNvGrpSpPr/>
        <p:nvPr/>
      </p:nvGrpSpPr>
      <p:grpSpPr>
        <a:xfrm>
          <a:off x="0" y="0"/>
          <a:ext cx="0" cy="0"/>
          <a:chOff x="0" y="0"/>
          <a:chExt cx="0" cy="0"/>
        </a:xfrm>
      </p:grpSpPr>
      <p:sp>
        <p:nvSpPr>
          <p:cNvPr id="5" name="Tijdelijke aanduiding voor inhoud 2">
            <a:extLst>
              <a:ext uri="{FF2B5EF4-FFF2-40B4-BE49-F238E27FC236}">
                <a16:creationId xmlns:a16="http://schemas.microsoft.com/office/drawing/2014/main" id="{CA762EB3-BA29-CC75-49E7-BF9E7C28FB10}"/>
              </a:ext>
            </a:extLst>
          </p:cNvPr>
          <p:cNvSpPr txBox="1">
            <a:spLocks/>
          </p:cNvSpPr>
          <p:nvPr/>
        </p:nvSpPr>
        <p:spPr>
          <a:xfrm>
            <a:off x="252850" y="406692"/>
            <a:ext cx="11942225" cy="6449460"/>
          </a:xfrm>
          <a:prstGeom prst="rect">
            <a:avLst/>
          </a:prstGeom>
        </p:spPr>
        <p:txBody>
          <a:bodyPr vert="horz" lIns="91440" tIns="45720" rIns="91440" bIns="45720" rtlCol="0" anchor="t">
            <a:normAutofit/>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r>
              <a:rPr lang="nl-NL" sz="2900" b="1">
                <a:solidFill>
                  <a:prstClr val="black"/>
                </a:solidFill>
                <a:latin typeface="Calibri Light"/>
                <a:ea typeface="Calibri Light"/>
                <a:cs typeface="Calibri Light"/>
              </a:rPr>
              <a:t>Mogelijke </a:t>
            </a:r>
            <a:r>
              <a:rPr lang="nl-NL" sz="2900" b="1">
                <a:solidFill>
                  <a:schemeClr val="accent1"/>
                </a:solidFill>
                <a:latin typeface="Calibri Light"/>
                <a:ea typeface="Calibri Light"/>
                <a:cs typeface="Calibri Light"/>
              </a:rPr>
              <a:t>analyse </a:t>
            </a:r>
            <a:r>
              <a:rPr lang="nl-NL" sz="2900" b="1">
                <a:solidFill>
                  <a:prstClr val="black"/>
                </a:solidFill>
                <a:latin typeface="Calibri Light"/>
                <a:ea typeface="Calibri Light"/>
                <a:cs typeface="Calibri Light"/>
              </a:rPr>
              <a:t>(de verwachtingen als leraar bepaal je zelf)</a:t>
            </a:r>
            <a:br>
              <a:rPr lang="nl-NL" sz="3100" b="1">
                <a:latin typeface="Calibri Light"/>
                <a:ea typeface="Roboto"/>
                <a:cs typeface="Calibri Light"/>
              </a:rPr>
            </a:br>
            <a:endParaRPr lang="nl-NL" sz="1700" b="1">
              <a:solidFill>
                <a:prstClr val="black"/>
              </a:solidFill>
              <a:latin typeface="Calibri"/>
              <a:ea typeface="Roboto"/>
              <a:cs typeface="Calibri Light"/>
            </a:endParaRPr>
          </a:p>
          <a:p>
            <a:pPr marL="0" indent="0">
              <a:buNone/>
            </a:pPr>
            <a:endParaRPr lang="nl-NL" sz="1800">
              <a:solidFill>
                <a:srgbClr val="000000"/>
              </a:solidFill>
              <a:latin typeface="Aptos"/>
              <a:ea typeface="Roboto"/>
              <a:cs typeface="Roboto"/>
            </a:endParaRPr>
          </a:p>
          <a:p>
            <a:pPr marL="0" indent="0">
              <a:buNone/>
            </a:pPr>
            <a:r>
              <a:rPr lang="en-US" sz="2100" b="1">
                <a:solidFill>
                  <a:schemeClr val="dk1"/>
                </a:solidFill>
                <a:latin typeface="Calibri"/>
                <a:ea typeface="Calibri"/>
                <a:cs typeface="Calibri"/>
              </a:rPr>
              <a:t>Zoek </a:t>
            </a:r>
            <a:r>
              <a:rPr lang="en-US" sz="2100" b="1" err="1">
                <a:solidFill>
                  <a:schemeClr val="dk1"/>
                </a:solidFill>
                <a:latin typeface="Calibri"/>
                <a:ea typeface="Calibri"/>
                <a:cs typeface="Calibri"/>
              </a:rPr>
              <a:t>verbanden</a:t>
            </a:r>
            <a:r>
              <a:rPr lang="en-US" sz="2100" b="1">
                <a:solidFill>
                  <a:schemeClr val="dk1"/>
                </a:solidFill>
                <a:latin typeface="Calibri"/>
                <a:ea typeface="Calibri"/>
                <a:cs typeface="Calibri"/>
              </a:rPr>
              <a:t> </a:t>
            </a:r>
            <a:r>
              <a:rPr lang="en-US" sz="2100" b="1" err="1">
                <a:solidFill>
                  <a:schemeClr val="dk1"/>
                </a:solidFill>
                <a:latin typeface="Calibri"/>
                <a:ea typeface="Calibri"/>
                <a:cs typeface="Calibri"/>
              </a:rPr>
              <a:t>tussen</a:t>
            </a:r>
            <a:r>
              <a:rPr lang="en-US" sz="2100" b="1">
                <a:solidFill>
                  <a:schemeClr val="dk1"/>
                </a:solidFill>
                <a:latin typeface="Calibri"/>
                <a:ea typeface="Calibri"/>
                <a:cs typeface="Calibri"/>
              </a:rPr>
              <a:t> de </a:t>
            </a:r>
            <a:r>
              <a:rPr lang="en-US" sz="2100" b="1" err="1">
                <a:solidFill>
                  <a:schemeClr val="dk1"/>
                </a:solidFill>
                <a:latin typeface="Calibri"/>
                <a:ea typeface="Calibri"/>
                <a:cs typeface="Calibri"/>
              </a:rPr>
              <a:t>theorie</a:t>
            </a:r>
            <a:r>
              <a:rPr lang="en-US" sz="2100" b="1">
                <a:solidFill>
                  <a:schemeClr val="dk1"/>
                </a:solidFill>
                <a:latin typeface="Calibri"/>
                <a:ea typeface="Calibri"/>
                <a:cs typeface="Calibri"/>
              </a:rPr>
              <a:t> van Kohlberg </a:t>
            </a:r>
            <a:r>
              <a:rPr lang="en-US" sz="2100" b="1" err="1">
                <a:solidFill>
                  <a:schemeClr val="dk1"/>
                </a:solidFill>
                <a:latin typeface="Calibri"/>
                <a:ea typeface="Calibri"/>
                <a:cs typeface="Calibri"/>
              </a:rPr>
              <a:t>en</a:t>
            </a:r>
            <a:r>
              <a:rPr lang="en-US" sz="2100" b="1">
                <a:solidFill>
                  <a:schemeClr val="dk1"/>
                </a:solidFill>
                <a:latin typeface="Calibri"/>
                <a:ea typeface="Calibri"/>
                <a:cs typeface="Calibri"/>
              </a:rPr>
              <a:t> de casus </a:t>
            </a:r>
            <a:endParaRPr lang="en-US" sz="2100">
              <a:solidFill>
                <a:schemeClr val="dk1"/>
              </a:solidFill>
              <a:latin typeface="Roboto"/>
              <a:ea typeface="Roboto"/>
              <a:cs typeface="Roboto"/>
            </a:endParaRPr>
          </a:p>
          <a:p>
            <a:pPr marL="0" indent="0">
              <a:buNone/>
            </a:pPr>
            <a:br>
              <a:rPr lang="en-US" sz="2100">
                <a:solidFill>
                  <a:schemeClr val="dk1"/>
                </a:solidFill>
                <a:latin typeface="Roboto"/>
                <a:ea typeface="Roboto"/>
                <a:cs typeface="Roboto"/>
              </a:rPr>
            </a:br>
            <a:r>
              <a:rPr lang="en-US" sz="1800" b="1">
                <a:solidFill>
                  <a:srgbClr val="000000"/>
                </a:solidFill>
                <a:latin typeface="Calibri"/>
                <a:ea typeface="Roboto"/>
                <a:cs typeface="Calibri"/>
              </a:rPr>
              <a:t>1. </a:t>
            </a:r>
            <a:r>
              <a:rPr lang="en-US" sz="1800" b="1" err="1">
                <a:solidFill>
                  <a:srgbClr val="000000"/>
                </a:solidFill>
                <a:latin typeface="Calibri"/>
                <a:ea typeface="Roboto"/>
                <a:cs typeface="Calibri"/>
              </a:rPr>
              <a:t>Preconventioneel</a:t>
            </a:r>
            <a:r>
              <a:rPr lang="en-US" sz="1800" b="1">
                <a:solidFill>
                  <a:srgbClr val="000000"/>
                </a:solidFill>
                <a:latin typeface="Calibri"/>
                <a:ea typeface="Roboto"/>
                <a:cs typeface="Calibri"/>
              </a:rPr>
              <a:t> stadium:</a:t>
            </a:r>
            <a:br>
              <a:rPr lang="en-US" sz="1800">
                <a:solidFill>
                  <a:srgbClr val="000000"/>
                </a:solidFill>
                <a:latin typeface="Calibri"/>
                <a:ea typeface="Roboto"/>
                <a:cs typeface="Calibri"/>
              </a:rPr>
            </a:br>
            <a:endParaRPr lang="en-US" sz="1800">
              <a:solidFill>
                <a:srgbClr val="000000"/>
              </a:solidFill>
              <a:latin typeface="Calibri"/>
              <a:ea typeface="Roboto"/>
              <a:cs typeface="Calibri"/>
            </a:endParaRPr>
          </a:p>
          <a:p>
            <a:pPr marL="0" indent="0">
              <a:buNone/>
            </a:pPr>
            <a:r>
              <a:rPr lang="en-US" sz="1800">
                <a:solidFill>
                  <a:srgbClr val="000000"/>
                </a:solidFill>
                <a:latin typeface="Calibri"/>
                <a:ea typeface="Roboto"/>
                <a:cs typeface="Calibri"/>
              </a:rPr>
              <a:t>De </a:t>
            </a:r>
            <a:r>
              <a:rPr lang="en-US" sz="1800" err="1">
                <a:solidFill>
                  <a:srgbClr val="000000"/>
                </a:solidFill>
                <a:latin typeface="Calibri"/>
                <a:ea typeface="Roboto"/>
                <a:cs typeface="Calibri"/>
              </a:rPr>
              <a:t>handelingen</a:t>
            </a:r>
            <a:r>
              <a:rPr lang="en-US" sz="1800">
                <a:solidFill>
                  <a:srgbClr val="000000"/>
                </a:solidFill>
                <a:latin typeface="Calibri"/>
                <a:ea typeface="Roboto"/>
                <a:cs typeface="Calibri"/>
              </a:rPr>
              <a:t> van de </a:t>
            </a:r>
            <a:r>
              <a:rPr lang="en-US" sz="1800" err="1">
                <a:solidFill>
                  <a:srgbClr val="000000"/>
                </a:solidFill>
                <a:latin typeface="Calibri"/>
                <a:ea typeface="Roboto"/>
                <a:cs typeface="Calibri"/>
              </a:rPr>
              <a:t>visagiste</a:t>
            </a:r>
            <a:r>
              <a:rPr lang="en-US" sz="1800">
                <a:solidFill>
                  <a:srgbClr val="000000"/>
                </a:solidFill>
                <a:latin typeface="Calibri"/>
                <a:ea typeface="Roboto"/>
                <a:cs typeface="Calibri"/>
              </a:rPr>
              <a:t> </a:t>
            </a:r>
            <a:r>
              <a:rPr lang="en-US" sz="1800" err="1">
                <a:solidFill>
                  <a:srgbClr val="000000"/>
                </a:solidFill>
                <a:latin typeface="Calibri"/>
                <a:ea typeface="Roboto"/>
                <a:cs typeface="Calibri"/>
              </a:rPr>
              <a:t>tonen</a:t>
            </a:r>
            <a:r>
              <a:rPr lang="en-US" sz="1800">
                <a:solidFill>
                  <a:srgbClr val="000000"/>
                </a:solidFill>
                <a:latin typeface="Calibri"/>
                <a:ea typeface="Roboto"/>
                <a:cs typeface="Calibri"/>
              </a:rPr>
              <a:t> </a:t>
            </a:r>
            <a:r>
              <a:rPr lang="en-US" sz="1800" err="1">
                <a:solidFill>
                  <a:srgbClr val="000000"/>
                </a:solidFill>
                <a:latin typeface="Calibri"/>
                <a:ea typeface="Roboto"/>
                <a:cs typeface="Calibri"/>
              </a:rPr>
              <a:t>sterke</a:t>
            </a:r>
            <a:r>
              <a:rPr lang="en-US" sz="1800">
                <a:solidFill>
                  <a:srgbClr val="000000"/>
                </a:solidFill>
                <a:latin typeface="Calibri"/>
                <a:ea typeface="Roboto"/>
                <a:cs typeface="Calibri"/>
              </a:rPr>
              <a:t> </a:t>
            </a:r>
            <a:r>
              <a:rPr lang="en-US" sz="1800" err="1">
                <a:solidFill>
                  <a:srgbClr val="000000"/>
                </a:solidFill>
                <a:latin typeface="Calibri"/>
                <a:ea typeface="Roboto"/>
                <a:cs typeface="Calibri"/>
              </a:rPr>
              <a:t>kenmerken</a:t>
            </a:r>
            <a:r>
              <a:rPr lang="en-US" sz="1800">
                <a:solidFill>
                  <a:srgbClr val="000000"/>
                </a:solidFill>
                <a:latin typeface="Calibri"/>
                <a:ea typeface="Roboto"/>
                <a:cs typeface="Calibri"/>
              </a:rPr>
              <a:t> van het </a:t>
            </a:r>
            <a:r>
              <a:rPr lang="en-US" sz="1800" err="1">
                <a:solidFill>
                  <a:srgbClr val="000000"/>
                </a:solidFill>
                <a:latin typeface="Calibri"/>
                <a:ea typeface="Roboto"/>
                <a:cs typeface="Calibri"/>
              </a:rPr>
              <a:t>preconventionele</a:t>
            </a:r>
            <a:r>
              <a:rPr lang="en-US" sz="1800">
                <a:solidFill>
                  <a:srgbClr val="000000"/>
                </a:solidFill>
                <a:latin typeface="Calibri"/>
                <a:ea typeface="Roboto"/>
                <a:cs typeface="Calibri"/>
              </a:rPr>
              <a:t> stadium. De focus lag </a:t>
            </a:r>
            <a:r>
              <a:rPr lang="en-US" sz="1800" err="1">
                <a:solidFill>
                  <a:srgbClr val="000000"/>
                </a:solidFill>
                <a:latin typeface="Calibri"/>
                <a:ea typeface="Roboto"/>
                <a:cs typeface="Calibri"/>
              </a:rPr>
              <a:t>vooral</a:t>
            </a:r>
            <a:r>
              <a:rPr lang="en-US" sz="1800">
                <a:solidFill>
                  <a:srgbClr val="000000"/>
                </a:solidFill>
                <a:latin typeface="Calibri"/>
                <a:ea typeface="Roboto"/>
                <a:cs typeface="Calibri"/>
              </a:rPr>
              <a:t> op </a:t>
            </a:r>
            <a:r>
              <a:rPr lang="en-US" sz="1800" err="1">
                <a:solidFill>
                  <a:srgbClr val="000000"/>
                </a:solidFill>
                <a:latin typeface="Calibri"/>
                <a:ea typeface="Roboto"/>
                <a:cs typeface="Calibri"/>
              </a:rPr>
              <a:t>haar</a:t>
            </a:r>
            <a:r>
              <a:rPr lang="en-US" sz="1800">
                <a:solidFill>
                  <a:srgbClr val="000000"/>
                </a:solidFill>
                <a:latin typeface="Calibri"/>
                <a:ea typeface="Roboto"/>
                <a:cs typeface="Calibri"/>
              </a:rPr>
              <a:t> eigen </a:t>
            </a:r>
            <a:r>
              <a:rPr lang="en-US" sz="1800" err="1">
                <a:solidFill>
                  <a:srgbClr val="000000"/>
                </a:solidFill>
                <a:latin typeface="Calibri"/>
                <a:ea typeface="Roboto"/>
                <a:cs typeface="Calibri"/>
              </a:rPr>
              <a:t>voordeel</a:t>
            </a:r>
            <a:r>
              <a:rPr lang="en-US" sz="1800">
                <a:solidFill>
                  <a:srgbClr val="000000"/>
                </a:solidFill>
                <a:latin typeface="Calibri"/>
                <a:ea typeface="Roboto"/>
                <a:cs typeface="Calibri"/>
              </a:rPr>
              <a:t>, </a:t>
            </a:r>
            <a:r>
              <a:rPr lang="en-US" sz="1800" err="1">
                <a:solidFill>
                  <a:srgbClr val="000000"/>
                </a:solidFill>
                <a:latin typeface="Calibri"/>
                <a:ea typeface="Roboto"/>
                <a:cs typeface="Calibri"/>
              </a:rPr>
              <a:t>financieel</a:t>
            </a:r>
            <a:r>
              <a:rPr lang="en-US" sz="1800">
                <a:solidFill>
                  <a:srgbClr val="000000"/>
                </a:solidFill>
                <a:latin typeface="Calibri"/>
                <a:ea typeface="Roboto"/>
                <a:cs typeface="Calibri"/>
              </a:rPr>
              <a:t>, </a:t>
            </a:r>
            <a:r>
              <a:rPr lang="en-US" sz="1800" err="1">
                <a:solidFill>
                  <a:srgbClr val="000000"/>
                </a:solidFill>
                <a:latin typeface="Calibri"/>
                <a:ea typeface="Roboto"/>
                <a:cs typeface="Calibri"/>
              </a:rPr>
              <a:t>zonder</a:t>
            </a:r>
            <a:r>
              <a:rPr lang="en-US" sz="1800">
                <a:solidFill>
                  <a:srgbClr val="000000"/>
                </a:solidFill>
                <a:latin typeface="Calibri"/>
                <a:ea typeface="Roboto"/>
                <a:cs typeface="Calibri"/>
              </a:rPr>
              <a:t> </a:t>
            </a:r>
            <a:r>
              <a:rPr lang="en-US" sz="1800" err="1">
                <a:solidFill>
                  <a:srgbClr val="000000"/>
                </a:solidFill>
                <a:latin typeface="Calibri"/>
                <a:ea typeface="Roboto"/>
                <a:cs typeface="Calibri"/>
              </a:rPr>
              <a:t>oog</a:t>
            </a:r>
            <a:r>
              <a:rPr lang="en-US" sz="1800">
                <a:solidFill>
                  <a:srgbClr val="000000"/>
                </a:solidFill>
                <a:latin typeface="Calibri"/>
                <a:ea typeface="Roboto"/>
                <a:cs typeface="Calibri"/>
              </a:rPr>
              <a:t> </a:t>
            </a:r>
            <a:r>
              <a:rPr lang="en-US" sz="1800" err="1">
                <a:solidFill>
                  <a:srgbClr val="000000"/>
                </a:solidFill>
                <a:latin typeface="Calibri"/>
                <a:ea typeface="Roboto"/>
                <a:cs typeface="Calibri"/>
              </a:rPr>
              <a:t>te</a:t>
            </a:r>
            <a:r>
              <a:rPr lang="en-US" sz="1800">
                <a:solidFill>
                  <a:srgbClr val="000000"/>
                </a:solidFill>
                <a:latin typeface="Calibri"/>
                <a:ea typeface="Roboto"/>
                <a:cs typeface="Calibri"/>
              </a:rPr>
              <a:t> </a:t>
            </a:r>
            <a:r>
              <a:rPr lang="en-US" sz="1800" err="1">
                <a:solidFill>
                  <a:srgbClr val="000000"/>
                </a:solidFill>
                <a:latin typeface="Calibri"/>
                <a:ea typeface="Roboto"/>
                <a:cs typeface="Calibri"/>
              </a:rPr>
              <a:t>hebben</a:t>
            </a:r>
            <a:r>
              <a:rPr lang="en-US" sz="1800">
                <a:solidFill>
                  <a:srgbClr val="000000"/>
                </a:solidFill>
                <a:latin typeface="Calibri"/>
                <a:ea typeface="Roboto"/>
                <a:cs typeface="Calibri"/>
              </a:rPr>
              <a:t> </a:t>
            </a:r>
            <a:r>
              <a:rPr lang="en-US" sz="1800" err="1">
                <a:solidFill>
                  <a:srgbClr val="000000"/>
                </a:solidFill>
                <a:latin typeface="Calibri"/>
                <a:ea typeface="Roboto"/>
                <a:cs typeface="Calibri"/>
              </a:rPr>
              <a:t>voor</a:t>
            </a:r>
            <a:r>
              <a:rPr lang="en-US" sz="1800">
                <a:solidFill>
                  <a:srgbClr val="000000"/>
                </a:solidFill>
                <a:latin typeface="Calibri"/>
                <a:ea typeface="Roboto"/>
                <a:cs typeface="Calibri"/>
              </a:rPr>
              <a:t> de </a:t>
            </a:r>
            <a:r>
              <a:rPr lang="en-US" sz="1800" err="1">
                <a:solidFill>
                  <a:srgbClr val="000000"/>
                </a:solidFill>
                <a:latin typeface="Calibri"/>
                <a:ea typeface="Roboto"/>
                <a:cs typeface="Calibri"/>
              </a:rPr>
              <a:t>veiligheid</a:t>
            </a:r>
            <a:r>
              <a:rPr lang="en-US" sz="1800">
                <a:solidFill>
                  <a:srgbClr val="000000"/>
                </a:solidFill>
                <a:latin typeface="Calibri"/>
                <a:ea typeface="Roboto"/>
                <a:cs typeface="Calibri"/>
              </a:rPr>
              <a:t> of </a:t>
            </a:r>
            <a:r>
              <a:rPr lang="en-US" sz="1800" err="1">
                <a:solidFill>
                  <a:srgbClr val="000000"/>
                </a:solidFill>
                <a:latin typeface="Calibri"/>
                <a:ea typeface="Roboto"/>
                <a:cs typeface="Calibri"/>
              </a:rPr>
              <a:t>gezondheid</a:t>
            </a:r>
            <a:r>
              <a:rPr lang="en-US" sz="1800">
                <a:solidFill>
                  <a:srgbClr val="000000"/>
                </a:solidFill>
                <a:latin typeface="Calibri"/>
                <a:ea typeface="Roboto"/>
                <a:cs typeface="Calibri"/>
              </a:rPr>
              <a:t> van </a:t>
            </a:r>
            <a:r>
              <a:rPr lang="en-US" sz="1800" err="1">
                <a:solidFill>
                  <a:srgbClr val="000000"/>
                </a:solidFill>
                <a:latin typeface="Calibri"/>
                <a:ea typeface="Roboto"/>
                <a:cs typeface="Calibri"/>
              </a:rPr>
              <a:t>haar</a:t>
            </a:r>
            <a:r>
              <a:rPr lang="en-US" sz="1800">
                <a:solidFill>
                  <a:srgbClr val="000000"/>
                </a:solidFill>
                <a:latin typeface="Calibri"/>
                <a:ea typeface="Roboto"/>
                <a:cs typeface="Calibri"/>
              </a:rPr>
              <a:t> </a:t>
            </a:r>
            <a:r>
              <a:rPr lang="en-US" sz="1800" err="1">
                <a:solidFill>
                  <a:srgbClr val="000000"/>
                </a:solidFill>
                <a:latin typeface="Calibri"/>
                <a:ea typeface="Roboto"/>
                <a:cs typeface="Calibri"/>
              </a:rPr>
              <a:t>klanten</a:t>
            </a:r>
            <a:r>
              <a:rPr lang="en-US" sz="1800">
                <a:solidFill>
                  <a:srgbClr val="000000"/>
                </a:solidFill>
                <a:latin typeface="Calibri"/>
                <a:ea typeface="Roboto"/>
                <a:cs typeface="Calibri"/>
              </a:rPr>
              <a:t>.</a:t>
            </a:r>
          </a:p>
          <a:p>
            <a:pPr marL="0" indent="0">
              <a:buNone/>
            </a:pPr>
            <a:endParaRPr lang="en-US" sz="1800">
              <a:solidFill>
                <a:srgbClr val="000000"/>
              </a:solidFill>
              <a:latin typeface="Calibri"/>
              <a:ea typeface="Roboto"/>
              <a:cs typeface="Calibri"/>
            </a:endParaRPr>
          </a:p>
          <a:p>
            <a:pPr marL="342900" indent="-342900">
              <a:buFont typeface="Calibri" pitchFamily="34" charset="0"/>
              <a:buChar char="-"/>
            </a:pPr>
            <a:r>
              <a:rPr lang="en-US" sz="1800">
                <a:solidFill>
                  <a:srgbClr val="000000"/>
                </a:solidFill>
                <a:latin typeface="Calibri"/>
                <a:ea typeface="Roboto"/>
                <a:cs typeface="Calibri"/>
              </a:rPr>
              <a:t>Eigen </a:t>
            </a:r>
            <a:r>
              <a:rPr lang="en-US" sz="1800" err="1">
                <a:solidFill>
                  <a:srgbClr val="000000"/>
                </a:solidFill>
                <a:latin typeface="Calibri"/>
                <a:ea typeface="Roboto"/>
                <a:cs typeface="Calibri"/>
              </a:rPr>
              <a:t>behoeftebevrediging</a:t>
            </a:r>
            <a:r>
              <a:rPr lang="en-US" sz="1800">
                <a:solidFill>
                  <a:srgbClr val="000000"/>
                </a:solidFill>
                <a:latin typeface="Calibri"/>
                <a:ea typeface="Roboto"/>
                <a:cs typeface="Calibri"/>
              </a:rPr>
              <a:t>: Ze </a:t>
            </a:r>
            <a:r>
              <a:rPr lang="en-US" sz="1800" err="1">
                <a:solidFill>
                  <a:srgbClr val="000000"/>
                </a:solidFill>
                <a:latin typeface="Calibri"/>
                <a:ea typeface="Roboto"/>
                <a:cs typeface="Calibri"/>
              </a:rPr>
              <a:t>bood</a:t>
            </a:r>
            <a:r>
              <a:rPr lang="en-US" sz="1800">
                <a:solidFill>
                  <a:srgbClr val="000000"/>
                </a:solidFill>
                <a:latin typeface="Calibri"/>
                <a:ea typeface="Roboto"/>
                <a:cs typeface="Calibri"/>
              </a:rPr>
              <a:t> </a:t>
            </a:r>
            <a:r>
              <a:rPr lang="en-US" sz="1800" err="1">
                <a:solidFill>
                  <a:srgbClr val="000000"/>
                </a:solidFill>
                <a:latin typeface="Calibri"/>
                <a:ea typeface="Roboto"/>
                <a:cs typeface="Calibri"/>
              </a:rPr>
              <a:t>cosmetische</a:t>
            </a:r>
            <a:r>
              <a:rPr lang="en-US" sz="1800">
                <a:solidFill>
                  <a:srgbClr val="000000"/>
                </a:solidFill>
                <a:latin typeface="Calibri"/>
                <a:ea typeface="Roboto"/>
                <a:cs typeface="Calibri"/>
              </a:rPr>
              <a:t> </a:t>
            </a:r>
            <a:r>
              <a:rPr lang="en-US" sz="1800" err="1">
                <a:solidFill>
                  <a:srgbClr val="000000"/>
                </a:solidFill>
                <a:latin typeface="Calibri"/>
                <a:ea typeface="Roboto"/>
                <a:cs typeface="Calibri"/>
              </a:rPr>
              <a:t>ingrepen</a:t>
            </a:r>
            <a:r>
              <a:rPr lang="en-US" sz="1800">
                <a:solidFill>
                  <a:srgbClr val="000000"/>
                </a:solidFill>
                <a:latin typeface="Calibri"/>
                <a:ea typeface="Roboto"/>
                <a:cs typeface="Calibri"/>
              </a:rPr>
              <a:t> </a:t>
            </a:r>
            <a:r>
              <a:rPr lang="en-US" sz="1800" err="1">
                <a:solidFill>
                  <a:srgbClr val="000000"/>
                </a:solidFill>
                <a:latin typeface="Calibri"/>
                <a:ea typeface="Roboto"/>
                <a:cs typeface="Calibri"/>
              </a:rPr>
              <a:t>aan</a:t>
            </a:r>
            <a:r>
              <a:rPr lang="en-US" sz="1800">
                <a:solidFill>
                  <a:srgbClr val="000000"/>
                </a:solidFill>
                <a:latin typeface="Calibri"/>
                <a:ea typeface="Roboto"/>
                <a:cs typeface="Calibri"/>
              </a:rPr>
              <a:t> </a:t>
            </a:r>
            <a:r>
              <a:rPr lang="en-US" sz="1800" err="1">
                <a:solidFill>
                  <a:srgbClr val="000000"/>
                </a:solidFill>
                <a:latin typeface="Calibri"/>
                <a:ea typeface="Roboto"/>
                <a:cs typeface="Calibri"/>
              </a:rPr>
              <a:t>zonder</a:t>
            </a:r>
            <a:r>
              <a:rPr lang="en-US" sz="1800">
                <a:solidFill>
                  <a:srgbClr val="000000"/>
                </a:solidFill>
                <a:latin typeface="Calibri"/>
                <a:ea typeface="Roboto"/>
                <a:cs typeface="Calibri"/>
              </a:rPr>
              <a:t> </a:t>
            </a:r>
            <a:r>
              <a:rPr lang="en-US" sz="1800" err="1">
                <a:solidFill>
                  <a:srgbClr val="000000"/>
                </a:solidFill>
                <a:latin typeface="Calibri"/>
                <a:ea typeface="Roboto"/>
                <a:cs typeface="Calibri"/>
              </a:rPr>
              <a:t>vergunning</a:t>
            </a:r>
            <a:r>
              <a:rPr lang="en-US" sz="1800">
                <a:solidFill>
                  <a:srgbClr val="000000"/>
                </a:solidFill>
                <a:latin typeface="Calibri"/>
                <a:ea typeface="Roboto"/>
                <a:cs typeface="Calibri"/>
              </a:rPr>
              <a:t>, </a:t>
            </a:r>
            <a:r>
              <a:rPr lang="en-US" sz="1800" err="1">
                <a:solidFill>
                  <a:srgbClr val="000000"/>
                </a:solidFill>
                <a:latin typeface="Calibri"/>
                <a:ea typeface="Roboto"/>
                <a:cs typeface="Calibri"/>
              </a:rPr>
              <a:t>vooral</a:t>
            </a:r>
            <a:r>
              <a:rPr lang="en-US" sz="1800">
                <a:solidFill>
                  <a:srgbClr val="000000"/>
                </a:solidFill>
                <a:latin typeface="Calibri"/>
                <a:ea typeface="Roboto"/>
                <a:cs typeface="Calibri"/>
              </a:rPr>
              <a:t> </a:t>
            </a:r>
            <a:r>
              <a:rPr lang="en-US" sz="1800" err="1">
                <a:solidFill>
                  <a:srgbClr val="000000"/>
                </a:solidFill>
                <a:latin typeface="Calibri"/>
                <a:ea typeface="Roboto"/>
                <a:cs typeface="Calibri"/>
              </a:rPr>
              <a:t>omdat</a:t>
            </a:r>
            <a:r>
              <a:rPr lang="en-US" sz="1800">
                <a:solidFill>
                  <a:srgbClr val="000000"/>
                </a:solidFill>
                <a:latin typeface="Calibri"/>
                <a:ea typeface="Roboto"/>
                <a:cs typeface="Calibri"/>
              </a:rPr>
              <a:t> het </a:t>
            </a:r>
            <a:r>
              <a:rPr lang="en-US" sz="1800" err="1">
                <a:solidFill>
                  <a:srgbClr val="000000"/>
                </a:solidFill>
                <a:latin typeface="Calibri"/>
                <a:ea typeface="Roboto"/>
                <a:cs typeface="Calibri"/>
              </a:rPr>
              <a:t>haar</a:t>
            </a:r>
            <a:r>
              <a:rPr lang="en-US" sz="1800">
                <a:solidFill>
                  <a:srgbClr val="000000"/>
                </a:solidFill>
                <a:latin typeface="Calibri"/>
                <a:ea typeface="Roboto"/>
                <a:cs typeface="Calibri"/>
              </a:rPr>
              <a:t> </a:t>
            </a:r>
            <a:r>
              <a:rPr lang="en-US" sz="1800" err="1">
                <a:solidFill>
                  <a:srgbClr val="000000"/>
                </a:solidFill>
                <a:latin typeface="Calibri"/>
                <a:ea typeface="Roboto"/>
                <a:cs typeface="Calibri"/>
              </a:rPr>
              <a:t>klanten</a:t>
            </a:r>
            <a:r>
              <a:rPr lang="en-US" sz="1800">
                <a:solidFill>
                  <a:srgbClr val="000000"/>
                </a:solidFill>
                <a:latin typeface="Calibri"/>
                <a:ea typeface="Roboto"/>
                <a:cs typeface="Calibri"/>
              </a:rPr>
              <a:t> </a:t>
            </a:r>
            <a:r>
              <a:rPr lang="en-US" sz="1800" err="1">
                <a:solidFill>
                  <a:srgbClr val="000000"/>
                </a:solidFill>
                <a:latin typeface="Calibri"/>
                <a:ea typeface="Roboto"/>
                <a:cs typeface="Calibri"/>
              </a:rPr>
              <a:t>aantrok</a:t>
            </a:r>
            <a:r>
              <a:rPr lang="en-US" sz="1800">
                <a:solidFill>
                  <a:srgbClr val="000000"/>
                </a:solidFill>
                <a:latin typeface="Calibri"/>
                <a:ea typeface="Roboto"/>
                <a:cs typeface="Calibri"/>
              </a:rPr>
              <a:t> die op </a:t>
            </a:r>
            <a:r>
              <a:rPr lang="en-US" sz="1800" err="1">
                <a:solidFill>
                  <a:srgbClr val="000000"/>
                </a:solidFill>
                <a:latin typeface="Calibri"/>
                <a:ea typeface="Roboto"/>
                <a:cs typeface="Calibri"/>
              </a:rPr>
              <a:t>zoek</a:t>
            </a:r>
            <a:r>
              <a:rPr lang="en-US" sz="1800">
                <a:solidFill>
                  <a:srgbClr val="000000"/>
                </a:solidFill>
                <a:latin typeface="Calibri"/>
                <a:ea typeface="Roboto"/>
                <a:cs typeface="Calibri"/>
              </a:rPr>
              <a:t> </a:t>
            </a:r>
            <a:r>
              <a:rPr lang="en-US" sz="1800" err="1">
                <a:solidFill>
                  <a:srgbClr val="000000"/>
                </a:solidFill>
                <a:latin typeface="Calibri"/>
                <a:ea typeface="Roboto"/>
                <a:cs typeface="Calibri"/>
              </a:rPr>
              <a:t>waren</a:t>
            </a:r>
            <a:r>
              <a:rPr lang="en-US" sz="1800">
                <a:solidFill>
                  <a:srgbClr val="000000"/>
                </a:solidFill>
                <a:latin typeface="Calibri"/>
                <a:ea typeface="Roboto"/>
                <a:cs typeface="Calibri"/>
              </a:rPr>
              <a:t> </a:t>
            </a:r>
            <a:r>
              <a:rPr lang="en-US" sz="1800" err="1">
                <a:solidFill>
                  <a:srgbClr val="000000"/>
                </a:solidFill>
                <a:latin typeface="Calibri"/>
                <a:ea typeface="Roboto"/>
                <a:cs typeface="Calibri"/>
              </a:rPr>
              <a:t>naar</a:t>
            </a:r>
            <a:r>
              <a:rPr lang="en-US" sz="1800">
                <a:solidFill>
                  <a:srgbClr val="000000"/>
                </a:solidFill>
                <a:latin typeface="Calibri"/>
                <a:ea typeface="Roboto"/>
                <a:cs typeface="Calibri"/>
              </a:rPr>
              <a:t> </a:t>
            </a:r>
            <a:r>
              <a:rPr lang="en-US" sz="1800" err="1">
                <a:solidFill>
                  <a:srgbClr val="000000"/>
                </a:solidFill>
                <a:latin typeface="Calibri"/>
                <a:ea typeface="Roboto"/>
                <a:cs typeface="Calibri"/>
              </a:rPr>
              <a:t>goedkopere</a:t>
            </a:r>
            <a:r>
              <a:rPr lang="en-US" sz="1800">
                <a:solidFill>
                  <a:srgbClr val="000000"/>
                </a:solidFill>
                <a:latin typeface="Calibri"/>
                <a:ea typeface="Roboto"/>
                <a:cs typeface="Calibri"/>
              </a:rPr>
              <a:t> </a:t>
            </a:r>
            <a:r>
              <a:rPr lang="en-US" sz="1800" err="1">
                <a:solidFill>
                  <a:srgbClr val="000000"/>
                </a:solidFill>
                <a:latin typeface="Calibri"/>
                <a:ea typeface="Roboto"/>
                <a:cs typeface="Calibri"/>
              </a:rPr>
              <a:t>opties</a:t>
            </a:r>
            <a:r>
              <a:rPr lang="en-US" sz="1800">
                <a:solidFill>
                  <a:srgbClr val="000000"/>
                </a:solidFill>
                <a:latin typeface="Calibri"/>
                <a:ea typeface="Roboto"/>
                <a:cs typeface="Calibri"/>
              </a:rPr>
              <a:t>, wat </a:t>
            </a:r>
            <a:r>
              <a:rPr lang="en-US" sz="1800" err="1">
                <a:solidFill>
                  <a:srgbClr val="000000"/>
                </a:solidFill>
                <a:latin typeface="Calibri"/>
                <a:ea typeface="Roboto"/>
                <a:cs typeface="Calibri"/>
              </a:rPr>
              <a:t>haar</a:t>
            </a:r>
            <a:r>
              <a:rPr lang="en-US" sz="1800">
                <a:solidFill>
                  <a:srgbClr val="000000"/>
                </a:solidFill>
                <a:latin typeface="Calibri"/>
                <a:ea typeface="Roboto"/>
                <a:cs typeface="Calibri"/>
              </a:rPr>
              <a:t> </a:t>
            </a:r>
            <a:r>
              <a:rPr lang="en-US" sz="1800" err="1">
                <a:solidFill>
                  <a:srgbClr val="000000"/>
                </a:solidFill>
                <a:latin typeface="Calibri"/>
                <a:ea typeface="Roboto"/>
                <a:cs typeface="Calibri"/>
              </a:rPr>
              <a:t>inkomsten</a:t>
            </a:r>
            <a:r>
              <a:rPr lang="en-US" sz="1800">
                <a:solidFill>
                  <a:srgbClr val="000000"/>
                </a:solidFill>
                <a:latin typeface="Calibri"/>
                <a:ea typeface="Roboto"/>
                <a:cs typeface="Calibri"/>
              </a:rPr>
              <a:t> </a:t>
            </a:r>
            <a:r>
              <a:rPr lang="en-US" sz="1800" err="1">
                <a:solidFill>
                  <a:srgbClr val="000000"/>
                </a:solidFill>
                <a:latin typeface="Calibri"/>
                <a:ea typeface="Roboto"/>
                <a:cs typeface="Calibri"/>
              </a:rPr>
              <a:t>verhoogde</a:t>
            </a:r>
            <a:r>
              <a:rPr lang="en-US" sz="1800">
                <a:solidFill>
                  <a:srgbClr val="000000"/>
                </a:solidFill>
                <a:latin typeface="Calibri"/>
                <a:ea typeface="Roboto"/>
                <a:cs typeface="Calibri"/>
              </a:rPr>
              <a:t>.</a:t>
            </a:r>
          </a:p>
          <a:p>
            <a:pPr marL="0" indent="0">
              <a:buNone/>
            </a:pPr>
            <a:endParaRPr lang="en-US" sz="1800">
              <a:solidFill>
                <a:srgbClr val="000000"/>
              </a:solidFill>
              <a:latin typeface="Calibri"/>
              <a:ea typeface="Roboto"/>
              <a:cs typeface="Calibri"/>
            </a:endParaRPr>
          </a:p>
          <a:p>
            <a:pPr marL="342900" indent="-342900">
              <a:buFont typeface="Calibri" pitchFamily="34" charset="0"/>
              <a:buChar char="-"/>
            </a:pPr>
            <a:r>
              <a:rPr lang="en-US" sz="1800" err="1">
                <a:solidFill>
                  <a:srgbClr val="000000"/>
                </a:solidFill>
                <a:latin typeface="Calibri"/>
                <a:ea typeface="Roboto"/>
                <a:cs typeface="Calibri"/>
              </a:rPr>
              <a:t>Minimale</a:t>
            </a:r>
            <a:r>
              <a:rPr lang="en-US" sz="1800">
                <a:solidFill>
                  <a:srgbClr val="000000"/>
                </a:solidFill>
                <a:latin typeface="Calibri"/>
                <a:ea typeface="Roboto"/>
                <a:cs typeface="Calibri"/>
              </a:rPr>
              <a:t> </a:t>
            </a:r>
            <a:r>
              <a:rPr lang="en-US" sz="1800" err="1">
                <a:solidFill>
                  <a:srgbClr val="000000"/>
                </a:solidFill>
                <a:latin typeface="Calibri"/>
                <a:ea typeface="Roboto"/>
                <a:cs typeface="Calibri"/>
              </a:rPr>
              <a:t>aandacht</a:t>
            </a:r>
            <a:r>
              <a:rPr lang="en-US" sz="1800">
                <a:solidFill>
                  <a:srgbClr val="000000"/>
                </a:solidFill>
                <a:latin typeface="Calibri"/>
                <a:ea typeface="Roboto"/>
                <a:cs typeface="Calibri"/>
              </a:rPr>
              <a:t> </a:t>
            </a:r>
            <a:r>
              <a:rPr lang="en-US" sz="1800" err="1">
                <a:solidFill>
                  <a:srgbClr val="000000"/>
                </a:solidFill>
                <a:latin typeface="Calibri"/>
                <a:ea typeface="Roboto"/>
                <a:cs typeface="Calibri"/>
              </a:rPr>
              <a:t>voor</a:t>
            </a:r>
            <a:r>
              <a:rPr lang="en-US" sz="1800">
                <a:solidFill>
                  <a:srgbClr val="000000"/>
                </a:solidFill>
                <a:latin typeface="Calibri"/>
                <a:ea typeface="Roboto"/>
                <a:cs typeface="Calibri"/>
              </a:rPr>
              <a:t> regels: De </a:t>
            </a:r>
            <a:r>
              <a:rPr lang="en-US" sz="1800" err="1">
                <a:solidFill>
                  <a:srgbClr val="000000"/>
                </a:solidFill>
                <a:latin typeface="Calibri"/>
                <a:ea typeface="Roboto"/>
                <a:cs typeface="Calibri"/>
              </a:rPr>
              <a:t>wettelijke</a:t>
            </a:r>
            <a:r>
              <a:rPr lang="en-US" sz="1800">
                <a:solidFill>
                  <a:srgbClr val="000000"/>
                </a:solidFill>
                <a:latin typeface="Calibri"/>
                <a:ea typeface="Roboto"/>
                <a:cs typeface="Calibri"/>
              </a:rPr>
              <a:t> </a:t>
            </a:r>
            <a:r>
              <a:rPr lang="en-US" sz="1800" err="1">
                <a:solidFill>
                  <a:srgbClr val="000000"/>
                </a:solidFill>
                <a:latin typeface="Calibri"/>
                <a:ea typeface="Roboto"/>
                <a:cs typeface="Calibri"/>
              </a:rPr>
              <a:t>verplichtingen</a:t>
            </a:r>
            <a:r>
              <a:rPr lang="en-US" sz="1800">
                <a:solidFill>
                  <a:srgbClr val="000000"/>
                </a:solidFill>
                <a:latin typeface="Calibri"/>
                <a:ea typeface="Roboto"/>
                <a:cs typeface="Calibri"/>
              </a:rPr>
              <a:t> </a:t>
            </a:r>
            <a:r>
              <a:rPr lang="en-US" sz="1800" err="1">
                <a:solidFill>
                  <a:srgbClr val="000000"/>
                </a:solidFill>
                <a:latin typeface="Calibri"/>
                <a:ea typeface="Roboto"/>
                <a:cs typeface="Calibri"/>
              </a:rPr>
              <a:t>rond</a:t>
            </a:r>
            <a:r>
              <a:rPr lang="en-US" sz="1800">
                <a:solidFill>
                  <a:srgbClr val="000000"/>
                </a:solidFill>
                <a:latin typeface="Calibri"/>
                <a:ea typeface="Roboto"/>
                <a:cs typeface="Calibri"/>
              </a:rPr>
              <a:t> </a:t>
            </a:r>
            <a:r>
              <a:rPr lang="en-US" sz="1800" err="1">
                <a:solidFill>
                  <a:srgbClr val="000000"/>
                </a:solidFill>
                <a:latin typeface="Calibri"/>
                <a:ea typeface="Roboto"/>
                <a:cs typeface="Calibri"/>
              </a:rPr>
              <a:t>cosmetische</a:t>
            </a:r>
            <a:r>
              <a:rPr lang="en-US" sz="1800">
                <a:solidFill>
                  <a:srgbClr val="000000"/>
                </a:solidFill>
                <a:latin typeface="Calibri"/>
                <a:ea typeface="Roboto"/>
                <a:cs typeface="Calibri"/>
              </a:rPr>
              <a:t> </a:t>
            </a:r>
            <a:r>
              <a:rPr lang="en-US" sz="1800" err="1">
                <a:solidFill>
                  <a:srgbClr val="000000"/>
                </a:solidFill>
                <a:latin typeface="Calibri"/>
                <a:ea typeface="Roboto"/>
                <a:cs typeface="Calibri"/>
              </a:rPr>
              <a:t>ingrepen</a:t>
            </a:r>
            <a:r>
              <a:rPr lang="en-US" sz="1800">
                <a:solidFill>
                  <a:srgbClr val="000000"/>
                </a:solidFill>
                <a:latin typeface="Calibri"/>
                <a:ea typeface="Roboto"/>
                <a:cs typeface="Calibri"/>
              </a:rPr>
              <a:t> </a:t>
            </a:r>
            <a:r>
              <a:rPr lang="en-US" sz="1800" err="1">
                <a:solidFill>
                  <a:srgbClr val="000000"/>
                </a:solidFill>
                <a:latin typeface="Calibri"/>
                <a:ea typeface="Roboto"/>
                <a:cs typeface="Calibri"/>
              </a:rPr>
              <a:t>werden</a:t>
            </a:r>
            <a:r>
              <a:rPr lang="en-US" sz="1800">
                <a:solidFill>
                  <a:srgbClr val="000000"/>
                </a:solidFill>
                <a:latin typeface="Calibri"/>
                <a:ea typeface="Roboto"/>
                <a:cs typeface="Calibri"/>
              </a:rPr>
              <a:t> </a:t>
            </a:r>
            <a:r>
              <a:rPr lang="en-US" sz="1800" err="1">
                <a:solidFill>
                  <a:srgbClr val="000000"/>
                </a:solidFill>
                <a:latin typeface="Calibri"/>
                <a:ea typeface="Roboto"/>
                <a:cs typeface="Calibri"/>
              </a:rPr>
              <a:t>genegeerd</a:t>
            </a:r>
            <a:r>
              <a:rPr lang="en-US" sz="1800">
                <a:solidFill>
                  <a:srgbClr val="000000"/>
                </a:solidFill>
                <a:latin typeface="Calibri"/>
                <a:ea typeface="Roboto"/>
                <a:cs typeface="Calibri"/>
              </a:rPr>
              <a:t>. Ik ga </a:t>
            </a:r>
            <a:r>
              <a:rPr lang="en-US" sz="1800" err="1">
                <a:solidFill>
                  <a:srgbClr val="000000"/>
                </a:solidFill>
                <a:latin typeface="Calibri"/>
                <a:ea typeface="Roboto"/>
                <a:cs typeface="Calibri"/>
              </a:rPr>
              <a:t>ervan</a:t>
            </a:r>
            <a:r>
              <a:rPr lang="en-US" sz="1800">
                <a:solidFill>
                  <a:srgbClr val="000000"/>
                </a:solidFill>
                <a:latin typeface="Calibri"/>
                <a:ea typeface="Roboto"/>
                <a:cs typeface="Calibri"/>
              </a:rPr>
              <a:t> </a:t>
            </a:r>
            <a:r>
              <a:rPr lang="en-US" sz="1800" err="1">
                <a:solidFill>
                  <a:srgbClr val="000000"/>
                </a:solidFill>
                <a:latin typeface="Calibri"/>
                <a:ea typeface="Roboto"/>
                <a:cs typeface="Calibri"/>
              </a:rPr>
              <a:t>uit</a:t>
            </a:r>
            <a:r>
              <a:rPr lang="en-US" sz="1800">
                <a:solidFill>
                  <a:srgbClr val="000000"/>
                </a:solidFill>
                <a:latin typeface="Calibri"/>
                <a:ea typeface="Roboto"/>
                <a:cs typeface="Calibri"/>
              </a:rPr>
              <a:t> </a:t>
            </a:r>
            <a:r>
              <a:rPr lang="en-US" sz="1800" err="1">
                <a:solidFill>
                  <a:srgbClr val="000000"/>
                </a:solidFill>
                <a:latin typeface="Calibri"/>
                <a:ea typeface="Roboto"/>
                <a:cs typeface="Calibri"/>
              </a:rPr>
              <a:t>dat</a:t>
            </a:r>
            <a:r>
              <a:rPr lang="en-US" sz="1800">
                <a:solidFill>
                  <a:srgbClr val="000000"/>
                </a:solidFill>
                <a:latin typeface="Calibri"/>
                <a:ea typeface="Roboto"/>
                <a:cs typeface="Calibri"/>
              </a:rPr>
              <a:t> ze </a:t>
            </a:r>
            <a:r>
              <a:rPr lang="en-US" sz="1800" err="1">
                <a:solidFill>
                  <a:srgbClr val="000000"/>
                </a:solidFill>
                <a:latin typeface="Calibri"/>
                <a:ea typeface="Roboto"/>
                <a:cs typeface="Calibri"/>
              </a:rPr>
              <a:t>dacht</a:t>
            </a:r>
            <a:r>
              <a:rPr lang="en-US" sz="1800">
                <a:solidFill>
                  <a:srgbClr val="000000"/>
                </a:solidFill>
                <a:latin typeface="Calibri"/>
                <a:ea typeface="Roboto"/>
                <a:cs typeface="Calibri"/>
              </a:rPr>
              <a:t> </a:t>
            </a:r>
            <a:r>
              <a:rPr lang="en-US" sz="1800" err="1">
                <a:solidFill>
                  <a:srgbClr val="000000"/>
                </a:solidFill>
                <a:latin typeface="Calibri"/>
                <a:ea typeface="Roboto"/>
                <a:cs typeface="Calibri"/>
              </a:rPr>
              <a:t>dat</a:t>
            </a:r>
            <a:r>
              <a:rPr lang="en-US" sz="1800">
                <a:solidFill>
                  <a:srgbClr val="000000"/>
                </a:solidFill>
                <a:latin typeface="Calibri"/>
                <a:ea typeface="Roboto"/>
                <a:cs typeface="Calibri"/>
              </a:rPr>
              <a:t> ze </a:t>
            </a:r>
            <a:r>
              <a:rPr lang="en-US" sz="1800" err="1">
                <a:solidFill>
                  <a:srgbClr val="000000"/>
                </a:solidFill>
                <a:latin typeface="Calibri"/>
                <a:ea typeface="Roboto"/>
                <a:cs typeface="Calibri"/>
              </a:rPr>
              <a:t>niet</a:t>
            </a:r>
            <a:r>
              <a:rPr lang="en-US" sz="1800">
                <a:solidFill>
                  <a:srgbClr val="000000"/>
                </a:solidFill>
                <a:latin typeface="Calibri"/>
                <a:ea typeface="Roboto"/>
                <a:cs typeface="Calibri"/>
              </a:rPr>
              <a:t> </a:t>
            </a:r>
            <a:r>
              <a:rPr lang="en-US" sz="1800" err="1">
                <a:solidFill>
                  <a:srgbClr val="000000"/>
                </a:solidFill>
                <a:latin typeface="Calibri"/>
                <a:ea typeface="Roboto"/>
                <a:cs typeface="Calibri"/>
              </a:rPr>
              <a:t>gepakt</a:t>
            </a:r>
            <a:r>
              <a:rPr lang="en-US" sz="1800">
                <a:solidFill>
                  <a:srgbClr val="000000"/>
                </a:solidFill>
                <a:latin typeface="Calibri"/>
                <a:ea typeface="Roboto"/>
                <a:cs typeface="Calibri"/>
              </a:rPr>
              <a:t> </a:t>
            </a:r>
            <a:r>
              <a:rPr lang="en-US" sz="1800" err="1">
                <a:solidFill>
                  <a:srgbClr val="000000"/>
                </a:solidFill>
                <a:latin typeface="Calibri"/>
                <a:ea typeface="Roboto"/>
                <a:cs typeface="Calibri"/>
              </a:rPr>
              <a:t>zou</a:t>
            </a:r>
            <a:r>
              <a:rPr lang="en-US" sz="1800">
                <a:solidFill>
                  <a:srgbClr val="000000"/>
                </a:solidFill>
                <a:latin typeface="Calibri"/>
                <a:ea typeface="Roboto"/>
                <a:cs typeface="Calibri"/>
              </a:rPr>
              <a:t> </a:t>
            </a:r>
            <a:r>
              <a:rPr lang="en-US" sz="1800" err="1">
                <a:solidFill>
                  <a:srgbClr val="000000"/>
                </a:solidFill>
                <a:latin typeface="Calibri"/>
                <a:ea typeface="Roboto"/>
                <a:cs typeface="Calibri"/>
              </a:rPr>
              <a:t>worden</a:t>
            </a:r>
            <a:r>
              <a:rPr lang="en-US" sz="1800">
                <a:solidFill>
                  <a:srgbClr val="000000"/>
                </a:solidFill>
                <a:latin typeface="Calibri"/>
                <a:ea typeface="Roboto"/>
                <a:cs typeface="Calibri"/>
              </a:rPr>
              <a:t>. </a:t>
            </a:r>
            <a:br>
              <a:rPr lang="en-US" sz="1800">
                <a:solidFill>
                  <a:srgbClr val="000000"/>
                </a:solidFill>
                <a:latin typeface="Calibri"/>
                <a:ea typeface="Roboto"/>
                <a:cs typeface="Calibri"/>
              </a:rPr>
            </a:br>
            <a:r>
              <a:rPr lang="en-US" sz="1800" i="1">
                <a:solidFill>
                  <a:srgbClr val="000000"/>
                </a:solidFill>
                <a:latin typeface="Calibri"/>
                <a:ea typeface="Roboto"/>
                <a:cs typeface="Calibri"/>
              </a:rPr>
              <a:t>(Het </a:t>
            </a:r>
            <a:r>
              <a:rPr lang="en-US" sz="1800" i="1" err="1">
                <a:solidFill>
                  <a:srgbClr val="000000"/>
                </a:solidFill>
                <a:latin typeface="Calibri"/>
                <a:ea typeface="Roboto"/>
                <a:cs typeface="Calibri"/>
              </a:rPr>
              <a:t>feit</a:t>
            </a:r>
            <a:r>
              <a:rPr lang="en-US" sz="1800" i="1">
                <a:solidFill>
                  <a:srgbClr val="000000"/>
                </a:solidFill>
                <a:latin typeface="Calibri"/>
                <a:ea typeface="Roboto"/>
                <a:cs typeface="Calibri"/>
              </a:rPr>
              <a:t> </a:t>
            </a:r>
            <a:r>
              <a:rPr lang="en-US" sz="1800" i="1" err="1">
                <a:solidFill>
                  <a:srgbClr val="000000"/>
                </a:solidFill>
                <a:latin typeface="Calibri"/>
                <a:ea typeface="Roboto"/>
                <a:cs typeface="Calibri"/>
              </a:rPr>
              <a:t>dat</a:t>
            </a:r>
            <a:r>
              <a:rPr lang="en-US" sz="1800" i="1">
                <a:solidFill>
                  <a:srgbClr val="000000"/>
                </a:solidFill>
                <a:latin typeface="Calibri"/>
                <a:ea typeface="Roboto"/>
                <a:cs typeface="Calibri"/>
              </a:rPr>
              <a:t> </a:t>
            </a:r>
            <a:r>
              <a:rPr lang="en-US" sz="1800" i="1" err="1">
                <a:solidFill>
                  <a:srgbClr val="000000"/>
                </a:solidFill>
                <a:latin typeface="Calibri"/>
                <a:ea typeface="Roboto"/>
                <a:cs typeface="Calibri"/>
              </a:rPr>
              <a:t>een</a:t>
            </a:r>
            <a:r>
              <a:rPr lang="en-US" sz="1800" i="1">
                <a:solidFill>
                  <a:srgbClr val="000000"/>
                </a:solidFill>
                <a:latin typeface="Calibri"/>
                <a:ea typeface="Roboto"/>
                <a:cs typeface="Calibri"/>
              </a:rPr>
              <a:t> tv-</a:t>
            </a:r>
            <a:r>
              <a:rPr lang="en-US" sz="1800" i="1" err="1">
                <a:solidFill>
                  <a:srgbClr val="000000"/>
                </a:solidFill>
                <a:latin typeface="Calibri"/>
                <a:ea typeface="Roboto"/>
                <a:cs typeface="Calibri"/>
              </a:rPr>
              <a:t>programma</a:t>
            </a:r>
            <a:r>
              <a:rPr lang="en-US" sz="1800" i="1">
                <a:solidFill>
                  <a:srgbClr val="000000"/>
                </a:solidFill>
                <a:latin typeface="Calibri"/>
                <a:ea typeface="Roboto"/>
                <a:cs typeface="Calibri"/>
              </a:rPr>
              <a:t> </a:t>
            </a:r>
            <a:r>
              <a:rPr lang="en-US" sz="1800" i="1" err="1">
                <a:solidFill>
                  <a:srgbClr val="000000"/>
                </a:solidFill>
                <a:latin typeface="Calibri"/>
                <a:ea typeface="Roboto"/>
                <a:cs typeface="Calibri"/>
              </a:rPr>
              <a:t>haar</a:t>
            </a:r>
            <a:r>
              <a:rPr lang="en-US" sz="1800" i="1">
                <a:solidFill>
                  <a:srgbClr val="000000"/>
                </a:solidFill>
                <a:latin typeface="Calibri"/>
                <a:ea typeface="Roboto"/>
                <a:cs typeface="Calibri"/>
              </a:rPr>
              <a:t> </a:t>
            </a:r>
            <a:r>
              <a:rPr lang="en-US" sz="1800" i="1" err="1">
                <a:solidFill>
                  <a:srgbClr val="000000"/>
                </a:solidFill>
                <a:latin typeface="Calibri"/>
                <a:ea typeface="Roboto"/>
                <a:cs typeface="Calibri"/>
              </a:rPr>
              <a:t>moest</a:t>
            </a:r>
            <a:r>
              <a:rPr lang="en-US" sz="1800" i="1">
                <a:solidFill>
                  <a:srgbClr val="000000"/>
                </a:solidFill>
                <a:latin typeface="Calibri"/>
                <a:ea typeface="Roboto"/>
                <a:cs typeface="Calibri"/>
              </a:rPr>
              <a:t> </a:t>
            </a:r>
            <a:r>
              <a:rPr lang="en-US" sz="1800" i="1" err="1">
                <a:solidFill>
                  <a:srgbClr val="000000"/>
                </a:solidFill>
                <a:latin typeface="Calibri"/>
                <a:ea typeface="Roboto"/>
                <a:cs typeface="Calibri"/>
              </a:rPr>
              <a:t>ontmaskeren</a:t>
            </a:r>
            <a:r>
              <a:rPr lang="en-US" sz="1800" i="1">
                <a:solidFill>
                  <a:srgbClr val="000000"/>
                </a:solidFill>
                <a:latin typeface="Calibri"/>
                <a:ea typeface="Roboto"/>
                <a:cs typeface="Calibri"/>
              </a:rPr>
              <a:t> </a:t>
            </a:r>
            <a:r>
              <a:rPr lang="en-US" sz="1800" i="1" err="1">
                <a:solidFill>
                  <a:srgbClr val="000000"/>
                </a:solidFill>
                <a:latin typeface="Calibri"/>
                <a:ea typeface="Roboto"/>
                <a:cs typeface="Calibri"/>
              </a:rPr>
              <a:t>wijst</a:t>
            </a:r>
            <a:r>
              <a:rPr lang="en-US" sz="1800" i="1">
                <a:solidFill>
                  <a:srgbClr val="000000"/>
                </a:solidFill>
                <a:latin typeface="Calibri"/>
                <a:ea typeface="Roboto"/>
                <a:cs typeface="Calibri"/>
              </a:rPr>
              <a:t> </a:t>
            </a:r>
            <a:r>
              <a:rPr lang="en-US" sz="1800" i="1" err="1">
                <a:solidFill>
                  <a:srgbClr val="000000"/>
                </a:solidFill>
                <a:latin typeface="Calibri"/>
                <a:ea typeface="Roboto"/>
                <a:cs typeface="Calibri"/>
              </a:rPr>
              <a:t>erop</a:t>
            </a:r>
            <a:r>
              <a:rPr lang="en-US" sz="1800" i="1">
                <a:solidFill>
                  <a:srgbClr val="000000"/>
                </a:solidFill>
                <a:latin typeface="Calibri"/>
                <a:ea typeface="Roboto"/>
                <a:cs typeface="Calibri"/>
              </a:rPr>
              <a:t> </a:t>
            </a:r>
            <a:r>
              <a:rPr lang="en-US" sz="1800" i="1" err="1">
                <a:solidFill>
                  <a:srgbClr val="000000"/>
                </a:solidFill>
                <a:latin typeface="Calibri"/>
                <a:ea typeface="Roboto"/>
                <a:cs typeface="Calibri"/>
              </a:rPr>
              <a:t>dat</a:t>
            </a:r>
            <a:r>
              <a:rPr lang="en-US" sz="1800" i="1">
                <a:solidFill>
                  <a:srgbClr val="000000"/>
                </a:solidFill>
                <a:latin typeface="Calibri"/>
                <a:ea typeface="Roboto"/>
                <a:cs typeface="Calibri"/>
              </a:rPr>
              <a:t> ze </a:t>
            </a:r>
            <a:r>
              <a:rPr lang="en-US" sz="1800" i="1" err="1">
                <a:solidFill>
                  <a:srgbClr val="000000"/>
                </a:solidFill>
                <a:latin typeface="Calibri"/>
                <a:ea typeface="Roboto"/>
                <a:cs typeface="Calibri"/>
              </a:rPr>
              <a:t>zich</a:t>
            </a:r>
            <a:r>
              <a:rPr lang="en-US" sz="1800" i="1">
                <a:solidFill>
                  <a:srgbClr val="000000"/>
                </a:solidFill>
                <a:latin typeface="Calibri"/>
                <a:ea typeface="Roboto"/>
                <a:cs typeface="Calibri"/>
              </a:rPr>
              <a:t> </a:t>
            </a:r>
            <a:r>
              <a:rPr lang="en-US" sz="1800" i="1" err="1">
                <a:solidFill>
                  <a:srgbClr val="000000"/>
                </a:solidFill>
                <a:latin typeface="Calibri"/>
                <a:ea typeface="Roboto"/>
                <a:cs typeface="Calibri"/>
              </a:rPr>
              <a:t>bewust</a:t>
            </a:r>
            <a:r>
              <a:rPr lang="en-US" sz="1800" i="1">
                <a:solidFill>
                  <a:srgbClr val="000000"/>
                </a:solidFill>
                <a:latin typeface="Calibri"/>
                <a:ea typeface="Roboto"/>
                <a:cs typeface="Calibri"/>
              </a:rPr>
              <a:t> was van </a:t>
            </a:r>
            <a:r>
              <a:rPr lang="en-US" sz="1800" i="1" err="1">
                <a:solidFill>
                  <a:srgbClr val="000000"/>
                </a:solidFill>
                <a:latin typeface="Calibri"/>
                <a:ea typeface="Roboto"/>
                <a:cs typeface="Calibri"/>
              </a:rPr>
              <a:t>haar</a:t>
            </a:r>
            <a:r>
              <a:rPr lang="en-US" sz="1800" i="1">
                <a:solidFill>
                  <a:srgbClr val="000000"/>
                </a:solidFill>
                <a:latin typeface="Calibri"/>
                <a:ea typeface="Roboto"/>
                <a:cs typeface="Calibri"/>
              </a:rPr>
              <a:t> </a:t>
            </a:r>
            <a:r>
              <a:rPr lang="en-US" sz="1800" i="1" err="1">
                <a:solidFill>
                  <a:srgbClr val="000000"/>
                </a:solidFill>
                <a:latin typeface="Calibri"/>
                <a:ea typeface="Roboto"/>
                <a:cs typeface="Calibri"/>
              </a:rPr>
              <a:t>overtredingen</a:t>
            </a:r>
            <a:r>
              <a:rPr lang="en-US" sz="1800" i="1">
                <a:solidFill>
                  <a:srgbClr val="000000"/>
                </a:solidFill>
                <a:latin typeface="Calibri"/>
                <a:ea typeface="Roboto"/>
                <a:cs typeface="Calibri"/>
              </a:rPr>
              <a:t>, maar </a:t>
            </a:r>
            <a:r>
              <a:rPr lang="en-US" sz="1800" i="1" err="1">
                <a:solidFill>
                  <a:srgbClr val="000000"/>
                </a:solidFill>
                <a:latin typeface="Calibri"/>
                <a:ea typeface="Roboto"/>
                <a:cs typeface="Calibri"/>
              </a:rPr>
              <a:t>deze</a:t>
            </a:r>
            <a:r>
              <a:rPr lang="en-US" sz="1800" i="1">
                <a:solidFill>
                  <a:srgbClr val="000000"/>
                </a:solidFill>
                <a:latin typeface="Calibri"/>
                <a:ea typeface="Roboto"/>
                <a:cs typeface="Calibri"/>
              </a:rPr>
              <a:t> </a:t>
            </a:r>
            <a:r>
              <a:rPr lang="en-US" sz="1800" i="1" err="1">
                <a:solidFill>
                  <a:srgbClr val="000000"/>
                </a:solidFill>
                <a:latin typeface="Calibri"/>
                <a:ea typeface="Roboto"/>
                <a:cs typeface="Calibri"/>
              </a:rPr>
              <a:t>verdoezelde</a:t>
            </a:r>
            <a:r>
              <a:rPr lang="en-US" sz="1800" i="1">
                <a:solidFill>
                  <a:srgbClr val="000000"/>
                </a:solidFill>
                <a:latin typeface="Calibri"/>
                <a:ea typeface="Roboto"/>
                <a:cs typeface="Calibri"/>
              </a:rPr>
              <a:t> </a:t>
            </a:r>
            <a:r>
              <a:rPr lang="en-US" sz="1800" i="1" err="1">
                <a:solidFill>
                  <a:srgbClr val="000000"/>
                </a:solidFill>
                <a:latin typeface="Calibri"/>
                <a:ea typeface="Roboto"/>
                <a:cs typeface="Calibri"/>
              </a:rPr>
              <a:t>zolang</a:t>
            </a:r>
            <a:r>
              <a:rPr lang="en-US" sz="1800" i="1">
                <a:solidFill>
                  <a:srgbClr val="000000"/>
                </a:solidFill>
                <a:latin typeface="Calibri"/>
                <a:ea typeface="Roboto"/>
                <a:cs typeface="Calibri"/>
              </a:rPr>
              <a:t> </a:t>
            </a:r>
            <a:r>
              <a:rPr lang="en-US" sz="1800" i="1" err="1">
                <a:solidFill>
                  <a:srgbClr val="000000"/>
                </a:solidFill>
                <a:latin typeface="Calibri"/>
                <a:ea typeface="Roboto"/>
                <a:cs typeface="Calibri"/>
              </a:rPr>
              <a:t>dat</a:t>
            </a:r>
            <a:r>
              <a:rPr lang="en-US" sz="1800" i="1">
                <a:solidFill>
                  <a:srgbClr val="000000"/>
                </a:solidFill>
                <a:latin typeface="Calibri"/>
                <a:ea typeface="Roboto"/>
                <a:cs typeface="Calibri"/>
              </a:rPr>
              <a:t> </a:t>
            </a:r>
            <a:r>
              <a:rPr lang="en-US" sz="1800" i="1" err="1">
                <a:solidFill>
                  <a:srgbClr val="000000"/>
                </a:solidFill>
                <a:latin typeface="Calibri"/>
                <a:ea typeface="Roboto"/>
                <a:cs typeface="Calibri"/>
              </a:rPr>
              <a:t>mogelijk</a:t>
            </a:r>
            <a:r>
              <a:rPr lang="en-US" sz="1800" i="1">
                <a:solidFill>
                  <a:srgbClr val="000000"/>
                </a:solidFill>
                <a:latin typeface="Calibri"/>
                <a:ea typeface="Roboto"/>
                <a:cs typeface="Calibri"/>
              </a:rPr>
              <a:t> was.)</a:t>
            </a:r>
          </a:p>
          <a:p>
            <a:pPr marL="0" indent="0">
              <a:buNone/>
            </a:pPr>
            <a:endParaRPr lang="en-US" sz="2100" i="1">
              <a:latin typeface="Roboto"/>
              <a:ea typeface="Roboto"/>
              <a:cs typeface="Roboto"/>
            </a:endParaRPr>
          </a:p>
          <a:p>
            <a:pPr marL="0" indent="0">
              <a:buNone/>
            </a:pPr>
            <a:endParaRPr lang="en-US" sz="2100" i="1">
              <a:solidFill>
                <a:srgbClr val="000000"/>
              </a:solidFill>
              <a:latin typeface="Roboto"/>
              <a:ea typeface="Roboto"/>
              <a:cs typeface="Roboto"/>
            </a:endParaRPr>
          </a:p>
          <a:p>
            <a:pPr marL="0" indent="0">
              <a:buNone/>
            </a:pPr>
            <a:endParaRPr lang="en-US" sz="2100" b="0" i="0">
              <a:solidFill>
                <a:srgbClr val="000000"/>
              </a:solidFill>
              <a:effectLst/>
              <a:latin typeface="Roboto"/>
              <a:ea typeface="Roboto"/>
              <a:cs typeface="Roboto"/>
            </a:endParaRPr>
          </a:p>
          <a:p>
            <a:pPr marL="0" indent="0">
              <a:buNone/>
            </a:pPr>
            <a:endParaRPr lang="nl-NL" sz="1800">
              <a:solidFill>
                <a:prstClr val="black"/>
              </a:solidFill>
              <a:latin typeface="Aptos"/>
              <a:cs typeface="Calibri Light"/>
            </a:endParaRPr>
          </a:p>
          <a:p>
            <a:pPr marL="0" indent="0">
              <a:buNone/>
            </a:pPr>
            <a:endParaRPr lang="nl-NL" sz="1800">
              <a:latin typeface="Aptos"/>
              <a:cs typeface="Calibri Light"/>
            </a:endParaRPr>
          </a:p>
          <a:p>
            <a:pPr marL="0" indent="0">
              <a:buNone/>
            </a:pPr>
            <a:endParaRPr lang="nl-NL" sz="1600">
              <a:latin typeface="Calibri Light"/>
              <a:cs typeface="Calibri Light"/>
            </a:endParaRPr>
          </a:p>
          <a:p>
            <a:pPr marL="0" indent="0">
              <a:buNone/>
            </a:pPr>
            <a:endParaRPr lang="nl-BE">
              <a:cs typeface="Roboto" pitchFamily="2" charset="0"/>
            </a:endParaRPr>
          </a:p>
        </p:txBody>
      </p:sp>
    </p:spTree>
    <p:extLst>
      <p:ext uri="{BB962C8B-B14F-4D97-AF65-F5344CB8AC3E}">
        <p14:creationId xmlns:p14="http://schemas.microsoft.com/office/powerpoint/2010/main" val="3370569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DDE76-FA01-4FA8-FBF8-1B983FD7E7C7}"/>
            </a:ext>
          </a:extLst>
        </p:cNvPr>
        <p:cNvGrpSpPr/>
        <p:nvPr/>
      </p:nvGrpSpPr>
      <p:grpSpPr>
        <a:xfrm>
          <a:off x="0" y="0"/>
          <a:ext cx="0" cy="0"/>
          <a:chOff x="0" y="0"/>
          <a:chExt cx="0" cy="0"/>
        </a:xfrm>
      </p:grpSpPr>
      <p:sp>
        <p:nvSpPr>
          <p:cNvPr id="5" name="Tijdelijke aanduiding voor inhoud 2">
            <a:extLst>
              <a:ext uri="{FF2B5EF4-FFF2-40B4-BE49-F238E27FC236}">
                <a16:creationId xmlns:a16="http://schemas.microsoft.com/office/drawing/2014/main" id="{EC4AD8AD-F246-4D07-CAC3-102E140EFA60}"/>
              </a:ext>
            </a:extLst>
          </p:cNvPr>
          <p:cNvSpPr txBox="1">
            <a:spLocks/>
          </p:cNvSpPr>
          <p:nvPr/>
        </p:nvSpPr>
        <p:spPr>
          <a:xfrm>
            <a:off x="252850" y="406692"/>
            <a:ext cx="11942225" cy="6449460"/>
          </a:xfrm>
          <a:prstGeom prst="rect">
            <a:avLst/>
          </a:prstGeom>
        </p:spPr>
        <p:txBody>
          <a:bodyPr vert="horz" lIns="91440" tIns="45720" rIns="91440" bIns="45720" rtlCol="0" anchor="t">
            <a:normAutofit fontScale="92500" lnSpcReduction="10000"/>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r>
              <a:rPr lang="nl-NL" sz="2900" b="1">
                <a:solidFill>
                  <a:prstClr val="black"/>
                </a:solidFill>
                <a:latin typeface="Calibri Light"/>
                <a:ea typeface="Calibri Light"/>
                <a:cs typeface="Calibri Light"/>
              </a:rPr>
              <a:t>Mogelijke </a:t>
            </a:r>
            <a:r>
              <a:rPr lang="nl-NL" sz="2900" b="1">
                <a:solidFill>
                  <a:schemeClr val="accent1"/>
                </a:solidFill>
                <a:latin typeface="Calibri Light"/>
                <a:ea typeface="Calibri Light"/>
                <a:cs typeface="Calibri Light"/>
              </a:rPr>
              <a:t>analyse </a:t>
            </a:r>
            <a:r>
              <a:rPr lang="nl-NL" sz="2900" b="1">
                <a:solidFill>
                  <a:prstClr val="black"/>
                </a:solidFill>
                <a:latin typeface="Calibri Light"/>
                <a:ea typeface="Calibri Light"/>
                <a:cs typeface="Calibri Light"/>
              </a:rPr>
              <a:t>(de verwachtingen als leraar bepaal je zelf)</a:t>
            </a:r>
            <a:br>
              <a:rPr lang="nl-NL" sz="3100" b="1">
                <a:latin typeface="Calibri Light"/>
                <a:ea typeface="Roboto"/>
                <a:cs typeface="Calibri Light"/>
              </a:rPr>
            </a:br>
            <a:endParaRPr lang="nl-NL" sz="1700" b="1">
              <a:solidFill>
                <a:prstClr val="black"/>
              </a:solidFill>
              <a:latin typeface="Calibri"/>
              <a:ea typeface="Roboto"/>
              <a:cs typeface="Calibri Light"/>
            </a:endParaRPr>
          </a:p>
          <a:p>
            <a:pPr marL="0" indent="0">
              <a:buNone/>
            </a:pPr>
            <a:endParaRPr lang="nl-NL" sz="1800">
              <a:solidFill>
                <a:srgbClr val="000000"/>
              </a:solidFill>
              <a:latin typeface="Aptos"/>
              <a:ea typeface="Roboto"/>
              <a:cs typeface="Roboto"/>
            </a:endParaRPr>
          </a:p>
          <a:p>
            <a:pPr marL="0" indent="0">
              <a:buNone/>
            </a:pPr>
            <a:r>
              <a:rPr lang="en-US" sz="2100" b="1">
                <a:solidFill>
                  <a:schemeClr val="dk1"/>
                </a:solidFill>
                <a:latin typeface="Calibri"/>
                <a:ea typeface="Calibri"/>
                <a:cs typeface="Calibri"/>
              </a:rPr>
              <a:t>Zoek </a:t>
            </a:r>
            <a:r>
              <a:rPr lang="en-US" sz="2100" b="1" err="1">
                <a:solidFill>
                  <a:schemeClr val="dk1"/>
                </a:solidFill>
                <a:latin typeface="Calibri"/>
                <a:ea typeface="Calibri"/>
                <a:cs typeface="Calibri"/>
              </a:rPr>
              <a:t>verbanden</a:t>
            </a:r>
            <a:r>
              <a:rPr lang="en-US" sz="2100" b="1">
                <a:solidFill>
                  <a:schemeClr val="dk1"/>
                </a:solidFill>
                <a:latin typeface="Calibri"/>
                <a:ea typeface="Calibri"/>
                <a:cs typeface="Calibri"/>
              </a:rPr>
              <a:t> </a:t>
            </a:r>
            <a:r>
              <a:rPr lang="en-US" sz="2100" b="1" err="1">
                <a:solidFill>
                  <a:schemeClr val="dk1"/>
                </a:solidFill>
                <a:latin typeface="Calibri"/>
                <a:ea typeface="Calibri"/>
                <a:cs typeface="Calibri"/>
              </a:rPr>
              <a:t>tussen</a:t>
            </a:r>
            <a:r>
              <a:rPr lang="en-US" sz="2100" b="1">
                <a:solidFill>
                  <a:schemeClr val="dk1"/>
                </a:solidFill>
                <a:latin typeface="Calibri"/>
                <a:ea typeface="Calibri"/>
                <a:cs typeface="Calibri"/>
              </a:rPr>
              <a:t> de </a:t>
            </a:r>
            <a:r>
              <a:rPr lang="en-US" sz="2100" b="1" err="1">
                <a:solidFill>
                  <a:schemeClr val="dk1"/>
                </a:solidFill>
                <a:latin typeface="Calibri"/>
                <a:ea typeface="Calibri"/>
                <a:cs typeface="Calibri"/>
              </a:rPr>
              <a:t>theorie</a:t>
            </a:r>
            <a:r>
              <a:rPr lang="en-US" sz="2100" b="1">
                <a:solidFill>
                  <a:schemeClr val="dk1"/>
                </a:solidFill>
                <a:latin typeface="Calibri"/>
                <a:ea typeface="Calibri"/>
                <a:cs typeface="Calibri"/>
              </a:rPr>
              <a:t> van Kohlberg </a:t>
            </a:r>
            <a:r>
              <a:rPr lang="en-US" sz="2100" b="1" err="1">
                <a:solidFill>
                  <a:schemeClr val="dk1"/>
                </a:solidFill>
                <a:latin typeface="Calibri"/>
                <a:ea typeface="Calibri"/>
                <a:cs typeface="Calibri"/>
              </a:rPr>
              <a:t>en</a:t>
            </a:r>
            <a:r>
              <a:rPr lang="en-US" sz="2100" b="1">
                <a:solidFill>
                  <a:schemeClr val="dk1"/>
                </a:solidFill>
                <a:latin typeface="Calibri"/>
                <a:ea typeface="Calibri"/>
                <a:cs typeface="Calibri"/>
              </a:rPr>
              <a:t> de casus </a:t>
            </a:r>
            <a:endParaRPr lang="en-US" sz="2100">
              <a:solidFill>
                <a:schemeClr val="dk1"/>
              </a:solidFill>
              <a:latin typeface="Roboto"/>
              <a:ea typeface="Roboto"/>
              <a:cs typeface="Roboto"/>
            </a:endParaRPr>
          </a:p>
          <a:p>
            <a:pPr marL="0" indent="0">
              <a:buNone/>
            </a:pPr>
            <a:endParaRPr lang="en-US" sz="2100">
              <a:latin typeface="Roboto"/>
              <a:ea typeface="Roboto"/>
              <a:cs typeface="Roboto"/>
            </a:endParaRPr>
          </a:p>
          <a:p>
            <a:pPr marL="0" indent="0">
              <a:buNone/>
            </a:pPr>
            <a:r>
              <a:rPr lang="en-US" sz="1800" err="1">
                <a:solidFill>
                  <a:schemeClr val="accent1"/>
                </a:solidFill>
                <a:latin typeface="Calibri"/>
                <a:ea typeface="Roboto"/>
                <a:cs typeface="Roboto"/>
              </a:rPr>
              <a:t>Eventueel</a:t>
            </a:r>
            <a:r>
              <a:rPr lang="en-US" sz="1800">
                <a:solidFill>
                  <a:schemeClr val="accent1"/>
                </a:solidFill>
                <a:latin typeface="Calibri"/>
                <a:ea typeface="Roboto"/>
                <a:cs typeface="Roboto"/>
              </a:rPr>
              <a:t> </a:t>
            </a:r>
            <a:r>
              <a:rPr lang="en-US" sz="1800" err="1">
                <a:solidFill>
                  <a:schemeClr val="accent1"/>
                </a:solidFill>
                <a:latin typeface="Calibri"/>
                <a:ea typeface="Roboto"/>
                <a:cs typeface="Roboto"/>
              </a:rPr>
              <a:t>verwacht</a:t>
            </a:r>
            <a:r>
              <a:rPr lang="en-US" sz="1800">
                <a:solidFill>
                  <a:schemeClr val="accent1"/>
                </a:solidFill>
                <a:latin typeface="Calibri"/>
                <a:ea typeface="Roboto"/>
                <a:cs typeface="Roboto"/>
              </a:rPr>
              <a:t> je </a:t>
            </a:r>
            <a:r>
              <a:rPr lang="en-US" sz="1800" err="1">
                <a:solidFill>
                  <a:schemeClr val="accent1"/>
                </a:solidFill>
                <a:latin typeface="Calibri"/>
                <a:ea typeface="Roboto"/>
                <a:cs typeface="Roboto"/>
              </a:rPr>
              <a:t>hierbij</a:t>
            </a:r>
            <a:r>
              <a:rPr lang="en-US" sz="1800">
                <a:solidFill>
                  <a:schemeClr val="accent1"/>
                </a:solidFill>
                <a:latin typeface="Calibri"/>
                <a:ea typeface="Roboto"/>
                <a:cs typeface="Roboto"/>
              </a:rPr>
              <a:t> </a:t>
            </a:r>
            <a:r>
              <a:rPr lang="en-US" sz="1800" err="1">
                <a:solidFill>
                  <a:schemeClr val="accent1"/>
                </a:solidFill>
                <a:latin typeface="Calibri"/>
                <a:ea typeface="Roboto"/>
                <a:cs typeface="Roboto"/>
              </a:rPr>
              <a:t>ook</a:t>
            </a:r>
            <a:r>
              <a:rPr lang="en-US" sz="1800">
                <a:solidFill>
                  <a:schemeClr val="accent1"/>
                </a:solidFill>
                <a:latin typeface="Calibri"/>
                <a:ea typeface="Roboto"/>
                <a:cs typeface="Roboto"/>
              </a:rPr>
              <a:t> </a:t>
            </a:r>
            <a:r>
              <a:rPr lang="en-US" sz="1800" err="1">
                <a:solidFill>
                  <a:schemeClr val="accent1"/>
                </a:solidFill>
                <a:latin typeface="Calibri"/>
                <a:ea typeface="Roboto"/>
                <a:cs typeface="Roboto"/>
              </a:rPr>
              <a:t>dit</a:t>
            </a:r>
            <a:r>
              <a:rPr lang="en-US" sz="1800">
                <a:solidFill>
                  <a:schemeClr val="accent1"/>
                </a:solidFill>
                <a:latin typeface="Calibri"/>
                <a:ea typeface="Roboto"/>
                <a:cs typeface="Roboto"/>
              </a:rPr>
              <a:t>:</a:t>
            </a:r>
            <a:r>
              <a:rPr lang="en-US" sz="1800">
                <a:latin typeface="Calibri"/>
                <a:ea typeface="Roboto"/>
                <a:cs typeface="Roboto"/>
              </a:rPr>
              <a:t> </a:t>
            </a:r>
            <a:br>
              <a:rPr lang="en-US" sz="1800">
                <a:latin typeface="Calibri"/>
                <a:ea typeface="Roboto"/>
                <a:cs typeface="Roboto"/>
              </a:rPr>
            </a:br>
            <a:br>
              <a:rPr lang="en-US" sz="1800">
                <a:latin typeface="Calibri"/>
                <a:ea typeface="Roboto"/>
                <a:cs typeface="Roboto"/>
              </a:rPr>
            </a:br>
            <a:r>
              <a:rPr lang="en-US" sz="1800" b="1">
                <a:solidFill>
                  <a:schemeClr val="dk1"/>
                </a:solidFill>
                <a:latin typeface="Calibri"/>
                <a:ea typeface="Roboto"/>
                <a:cs typeface="Roboto"/>
              </a:rPr>
              <a:t>2. </a:t>
            </a:r>
            <a:r>
              <a:rPr lang="en-US" sz="1800" b="1" err="1">
                <a:solidFill>
                  <a:schemeClr val="dk1"/>
                </a:solidFill>
                <a:latin typeface="Calibri"/>
                <a:ea typeface="Roboto"/>
                <a:cs typeface="Roboto"/>
              </a:rPr>
              <a:t>Conventioneel</a:t>
            </a:r>
            <a:r>
              <a:rPr lang="en-US" sz="1800" b="1">
                <a:solidFill>
                  <a:schemeClr val="dk1"/>
                </a:solidFill>
                <a:latin typeface="Calibri"/>
                <a:ea typeface="Roboto"/>
                <a:cs typeface="Roboto"/>
              </a:rPr>
              <a:t> stadium:</a:t>
            </a:r>
            <a:br>
              <a:rPr lang="en-US" sz="1800">
                <a:latin typeface="Calibri"/>
                <a:ea typeface="Roboto"/>
                <a:cs typeface="Roboto"/>
              </a:rPr>
            </a:br>
            <a:br>
              <a:rPr lang="en-US" sz="1800">
                <a:latin typeface="Calibri"/>
                <a:ea typeface="Roboto"/>
                <a:cs typeface="Roboto"/>
              </a:rPr>
            </a:br>
            <a:r>
              <a:rPr lang="en-US" sz="1800">
                <a:latin typeface="Calibri"/>
                <a:ea typeface="Roboto"/>
                <a:cs typeface="Roboto"/>
              </a:rPr>
              <a:t>Er </a:t>
            </a:r>
            <a:r>
              <a:rPr lang="en-US" sz="1800" err="1">
                <a:latin typeface="Calibri"/>
                <a:ea typeface="Roboto"/>
                <a:cs typeface="Roboto"/>
              </a:rPr>
              <a:t>zijn</a:t>
            </a:r>
            <a:r>
              <a:rPr lang="en-US" sz="1800">
                <a:latin typeface="Calibri"/>
                <a:ea typeface="Roboto"/>
                <a:cs typeface="Roboto"/>
              </a:rPr>
              <a:t> </a:t>
            </a:r>
            <a:r>
              <a:rPr lang="en-US" sz="1800" err="1">
                <a:latin typeface="Calibri"/>
                <a:ea typeface="Roboto"/>
                <a:cs typeface="Roboto"/>
              </a:rPr>
              <a:t>weinig</a:t>
            </a:r>
            <a:r>
              <a:rPr lang="en-US" sz="1800">
                <a:latin typeface="Calibri"/>
                <a:ea typeface="Roboto"/>
                <a:cs typeface="Roboto"/>
              </a:rPr>
              <a:t> </a:t>
            </a:r>
            <a:r>
              <a:rPr lang="en-US" sz="1800" err="1">
                <a:latin typeface="Calibri"/>
                <a:ea typeface="Roboto"/>
                <a:cs typeface="Roboto"/>
              </a:rPr>
              <a:t>aanwijzingen</a:t>
            </a:r>
            <a:r>
              <a:rPr lang="en-US" sz="1800">
                <a:latin typeface="Calibri"/>
                <a:ea typeface="Roboto"/>
                <a:cs typeface="Roboto"/>
              </a:rPr>
              <a:t> </a:t>
            </a:r>
            <a:r>
              <a:rPr lang="en-US" sz="1800" err="1">
                <a:latin typeface="Calibri"/>
                <a:ea typeface="Roboto"/>
                <a:cs typeface="Roboto"/>
              </a:rPr>
              <a:t>dat</a:t>
            </a:r>
            <a:r>
              <a:rPr lang="en-US" sz="1800">
                <a:latin typeface="Calibri"/>
                <a:ea typeface="Roboto"/>
                <a:cs typeface="Roboto"/>
              </a:rPr>
              <a:t> de </a:t>
            </a:r>
            <a:r>
              <a:rPr lang="en-US" sz="1800" err="1">
                <a:latin typeface="Calibri"/>
                <a:ea typeface="Roboto"/>
                <a:cs typeface="Roboto"/>
              </a:rPr>
              <a:t>visagiste</a:t>
            </a:r>
            <a:r>
              <a:rPr lang="en-US" sz="1800">
                <a:latin typeface="Calibri"/>
                <a:ea typeface="Roboto"/>
                <a:cs typeface="Roboto"/>
              </a:rPr>
              <a:t> </a:t>
            </a:r>
            <a:r>
              <a:rPr lang="en-US" sz="1800" err="1">
                <a:latin typeface="Calibri"/>
                <a:ea typeface="Roboto"/>
                <a:cs typeface="Roboto"/>
              </a:rPr>
              <a:t>zich</a:t>
            </a:r>
            <a:r>
              <a:rPr lang="en-US" sz="1800">
                <a:latin typeface="Calibri"/>
                <a:ea typeface="Roboto"/>
                <a:cs typeface="Roboto"/>
              </a:rPr>
              <a:t> in </a:t>
            </a:r>
            <a:r>
              <a:rPr lang="en-US" sz="1800" err="1">
                <a:latin typeface="Calibri"/>
                <a:ea typeface="Roboto"/>
                <a:cs typeface="Roboto"/>
              </a:rPr>
              <a:t>dit</a:t>
            </a:r>
            <a:r>
              <a:rPr lang="en-US" sz="1800">
                <a:latin typeface="Calibri"/>
                <a:ea typeface="Roboto"/>
                <a:cs typeface="Roboto"/>
              </a:rPr>
              <a:t> stadium </a:t>
            </a:r>
            <a:r>
              <a:rPr lang="en-US" sz="1800" err="1">
                <a:latin typeface="Calibri"/>
                <a:ea typeface="Roboto"/>
                <a:cs typeface="Roboto"/>
              </a:rPr>
              <a:t>bevond</a:t>
            </a:r>
            <a:r>
              <a:rPr lang="en-US" sz="1800">
                <a:latin typeface="Calibri"/>
                <a:ea typeface="Roboto"/>
                <a:cs typeface="Roboto"/>
              </a:rPr>
              <a:t>. In het </a:t>
            </a:r>
            <a:r>
              <a:rPr lang="en-US" sz="1800" err="1">
                <a:latin typeface="Calibri"/>
                <a:ea typeface="Roboto"/>
                <a:cs typeface="Roboto"/>
              </a:rPr>
              <a:t>conventionele</a:t>
            </a:r>
            <a:r>
              <a:rPr lang="en-US" sz="1800">
                <a:latin typeface="Calibri"/>
                <a:ea typeface="Roboto"/>
                <a:cs typeface="Roboto"/>
              </a:rPr>
              <a:t> stadium </a:t>
            </a:r>
            <a:r>
              <a:rPr lang="en-US" sz="1800" err="1">
                <a:latin typeface="Calibri"/>
                <a:ea typeface="Roboto"/>
                <a:cs typeface="Roboto"/>
              </a:rPr>
              <a:t>proberen</a:t>
            </a:r>
            <a:r>
              <a:rPr lang="en-US" sz="1800">
                <a:latin typeface="Calibri"/>
                <a:ea typeface="Roboto"/>
                <a:cs typeface="Roboto"/>
              </a:rPr>
              <a:t> </a:t>
            </a:r>
            <a:r>
              <a:rPr lang="en-US" sz="1800" err="1">
                <a:latin typeface="Calibri"/>
                <a:ea typeface="Roboto"/>
                <a:cs typeface="Roboto"/>
              </a:rPr>
              <a:t>mensen</a:t>
            </a:r>
            <a:r>
              <a:rPr lang="en-US" sz="1800">
                <a:latin typeface="Calibri"/>
                <a:ea typeface="Roboto"/>
                <a:cs typeface="Roboto"/>
              </a:rPr>
              <a:t> </a:t>
            </a:r>
            <a:r>
              <a:rPr lang="en-US" sz="1800" err="1">
                <a:latin typeface="Calibri"/>
                <a:ea typeface="Roboto"/>
                <a:cs typeface="Roboto"/>
              </a:rPr>
              <a:t>juist</a:t>
            </a:r>
            <a:r>
              <a:rPr lang="en-US" sz="1800">
                <a:latin typeface="Calibri"/>
                <a:ea typeface="Roboto"/>
                <a:cs typeface="Roboto"/>
              </a:rPr>
              <a:t> </a:t>
            </a:r>
            <a:r>
              <a:rPr lang="en-US" sz="1800" err="1">
                <a:latin typeface="Calibri"/>
                <a:ea typeface="Roboto"/>
                <a:cs typeface="Roboto"/>
              </a:rPr>
              <a:t>te</a:t>
            </a:r>
            <a:r>
              <a:rPr lang="en-US" sz="1800">
                <a:latin typeface="Calibri"/>
                <a:ea typeface="Roboto"/>
                <a:cs typeface="Roboto"/>
              </a:rPr>
              <a:t> </a:t>
            </a:r>
            <a:r>
              <a:rPr lang="en-US" sz="1800" err="1">
                <a:latin typeface="Calibri"/>
                <a:ea typeface="Roboto"/>
                <a:cs typeface="Roboto"/>
              </a:rPr>
              <a:t>voldoen</a:t>
            </a:r>
            <a:r>
              <a:rPr lang="en-US" sz="1800">
                <a:latin typeface="Calibri"/>
                <a:ea typeface="Roboto"/>
                <a:cs typeface="Roboto"/>
              </a:rPr>
              <a:t> </a:t>
            </a:r>
            <a:r>
              <a:rPr lang="en-US" sz="1800" err="1">
                <a:latin typeface="Calibri"/>
                <a:ea typeface="Roboto"/>
                <a:cs typeface="Roboto"/>
              </a:rPr>
              <a:t>aan</a:t>
            </a:r>
            <a:r>
              <a:rPr lang="en-US" sz="1800">
                <a:latin typeface="Calibri"/>
                <a:ea typeface="Roboto"/>
                <a:cs typeface="Roboto"/>
              </a:rPr>
              <a:t> de </a:t>
            </a:r>
            <a:r>
              <a:rPr lang="en-US" sz="1800" err="1">
                <a:latin typeface="Calibri"/>
                <a:ea typeface="Roboto"/>
                <a:cs typeface="Roboto"/>
              </a:rPr>
              <a:t>verwachtingen</a:t>
            </a:r>
            <a:r>
              <a:rPr lang="en-US" sz="1800">
                <a:latin typeface="Calibri"/>
                <a:ea typeface="Roboto"/>
                <a:cs typeface="Roboto"/>
              </a:rPr>
              <a:t> van </a:t>
            </a:r>
            <a:r>
              <a:rPr lang="en-US" sz="1800" err="1">
                <a:latin typeface="Calibri"/>
                <a:ea typeface="Roboto"/>
                <a:cs typeface="Roboto"/>
              </a:rPr>
              <a:t>anderen</a:t>
            </a:r>
            <a:r>
              <a:rPr lang="en-US" sz="1800">
                <a:latin typeface="Calibri"/>
                <a:ea typeface="Roboto"/>
                <a:cs typeface="Roboto"/>
              </a:rPr>
              <a:t>/de </a:t>
            </a:r>
            <a:r>
              <a:rPr lang="en-US" sz="1800" err="1">
                <a:latin typeface="Calibri"/>
                <a:ea typeface="Roboto"/>
                <a:cs typeface="Roboto"/>
              </a:rPr>
              <a:t>samenleving</a:t>
            </a:r>
            <a:r>
              <a:rPr lang="en-US" sz="1800">
                <a:latin typeface="Calibri"/>
                <a:ea typeface="Roboto"/>
                <a:cs typeface="Roboto"/>
              </a:rPr>
              <a:t>. </a:t>
            </a:r>
            <a:endParaRPr lang="en-US" sz="1800">
              <a:latin typeface="Calibri"/>
              <a:ea typeface="Roboto"/>
              <a:cs typeface="Calibri"/>
            </a:endParaRPr>
          </a:p>
          <a:p>
            <a:pPr marL="256540" indent="-256540">
              <a:buFont typeface="Arial"/>
              <a:buChar char="•"/>
            </a:pPr>
            <a:r>
              <a:rPr lang="en-US" sz="1800">
                <a:latin typeface="Calibri"/>
                <a:ea typeface="Roboto"/>
                <a:cs typeface="Roboto"/>
              </a:rPr>
              <a:t>De </a:t>
            </a:r>
            <a:r>
              <a:rPr lang="en-US" sz="1800" err="1">
                <a:latin typeface="Calibri"/>
                <a:ea typeface="Roboto"/>
                <a:cs typeface="Roboto"/>
              </a:rPr>
              <a:t>veiligheid</a:t>
            </a:r>
            <a:r>
              <a:rPr lang="en-US" sz="1800">
                <a:latin typeface="Calibri"/>
                <a:ea typeface="Roboto"/>
                <a:cs typeface="Roboto"/>
              </a:rPr>
              <a:t> </a:t>
            </a:r>
            <a:r>
              <a:rPr lang="en-US" sz="1800" err="1">
                <a:latin typeface="Calibri"/>
                <a:ea typeface="Roboto"/>
                <a:cs typeface="Roboto"/>
              </a:rPr>
              <a:t>en</a:t>
            </a:r>
            <a:r>
              <a:rPr lang="en-US" sz="1800">
                <a:latin typeface="Calibri"/>
                <a:ea typeface="Roboto"/>
                <a:cs typeface="Roboto"/>
              </a:rPr>
              <a:t> </a:t>
            </a:r>
            <a:r>
              <a:rPr lang="en-US" sz="1800" err="1">
                <a:latin typeface="Calibri"/>
                <a:ea typeface="Roboto"/>
                <a:cs typeface="Roboto"/>
              </a:rPr>
              <a:t>gezondheid</a:t>
            </a:r>
            <a:r>
              <a:rPr lang="en-US" sz="1800">
                <a:latin typeface="Calibri"/>
                <a:ea typeface="Roboto"/>
                <a:cs typeface="Roboto"/>
              </a:rPr>
              <a:t> van </a:t>
            </a:r>
            <a:r>
              <a:rPr lang="en-US" sz="1800" err="1">
                <a:latin typeface="Calibri"/>
                <a:ea typeface="Roboto"/>
                <a:cs typeface="Roboto"/>
              </a:rPr>
              <a:t>haar</a:t>
            </a:r>
            <a:r>
              <a:rPr lang="en-US" sz="1800">
                <a:latin typeface="Calibri"/>
                <a:ea typeface="Roboto"/>
                <a:cs typeface="Roboto"/>
              </a:rPr>
              <a:t> </a:t>
            </a:r>
            <a:r>
              <a:rPr lang="en-US" sz="1800" err="1">
                <a:latin typeface="Calibri"/>
                <a:ea typeface="Roboto"/>
                <a:cs typeface="Roboto"/>
              </a:rPr>
              <a:t>klanten</a:t>
            </a:r>
            <a:r>
              <a:rPr lang="en-US" sz="1800">
                <a:latin typeface="Calibri"/>
                <a:ea typeface="Roboto"/>
                <a:cs typeface="Roboto"/>
              </a:rPr>
              <a:t> </a:t>
            </a:r>
            <a:r>
              <a:rPr lang="en-US" sz="1800" err="1">
                <a:latin typeface="Calibri"/>
                <a:ea typeface="Roboto"/>
                <a:cs typeface="Roboto"/>
              </a:rPr>
              <a:t>stonden</a:t>
            </a:r>
            <a:r>
              <a:rPr lang="en-US" sz="1800">
                <a:latin typeface="Calibri"/>
                <a:ea typeface="Roboto"/>
                <a:cs typeface="Roboto"/>
              </a:rPr>
              <a:t> </a:t>
            </a:r>
            <a:r>
              <a:rPr lang="en-US" sz="1800" err="1">
                <a:latin typeface="Calibri"/>
                <a:ea typeface="Roboto"/>
                <a:cs typeface="Roboto"/>
              </a:rPr>
              <a:t>niet</a:t>
            </a:r>
            <a:r>
              <a:rPr lang="en-US" sz="1800">
                <a:latin typeface="Calibri"/>
                <a:ea typeface="Roboto"/>
                <a:cs typeface="Roboto"/>
              </a:rPr>
              <a:t> </a:t>
            </a:r>
            <a:r>
              <a:rPr lang="en-US" sz="1800" err="1">
                <a:latin typeface="Calibri"/>
                <a:ea typeface="Roboto"/>
                <a:cs typeface="Roboto"/>
              </a:rPr>
              <a:t>centraal</a:t>
            </a:r>
            <a:r>
              <a:rPr lang="en-US" sz="1800">
                <a:latin typeface="Calibri"/>
                <a:ea typeface="Roboto"/>
                <a:cs typeface="Roboto"/>
              </a:rPr>
              <a:t> in </a:t>
            </a:r>
            <a:r>
              <a:rPr lang="en-US" sz="1800" err="1">
                <a:latin typeface="Calibri"/>
                <a:ea typeface="Roboto"/>
                <a:cs typeface="Roboto"/>
              </a:rPr>
              <a:t>haar</a:t>
            </a:r>
            <a:r>
              <a:rPr lang="en-US" sz="1800">
                <a:latin typeface="Calibri"/>
                <a:ea typeface="Roboto"/>
                <a:cs typeface="Roboto"/>
              </a:rPr>
              <a:t> </a:t>
            </a:r>
            <a:r>
              <a:rPr lang="en-US" sz="1800" err="1">
                <a:latin typeface="Calibri"/>
                <a:ea typeface="Roboto"/>
                <a:cs typeface="Roboto"/>
              </a:rPr>
              <a:t>beslissingen</a:t>
            </a:r>
            <a:r>
              <a:rPr lang="en-US" sz="1800">
                <a:latin typeface="Calibri"/>
                <a:ea typeface="Roboto"/>
                <a:cs typeface="Roboto"/>
              </a:rPr>
              <a:t>.</a:t>
            </a:r>
          </a:p>
          <a:p>
            <a:pPr marL="256540" indent="-256540">
              <a:buFont typeface="Arial"/>
              <a:buChar char="•"/>
            </a:pPr>
            <a:r>
              <a:rPr lang="en-US" sz="1800">
                <a:latin typeface="Calibri"/>
                <a:ea typeface="Roboto"/>
                <a:cs typeface="Roboto"/>
              </a:rPr>
              <a:t>Ze </a:t>
            </a:r>
            <a:r>
              <a:rPr lang="en-US" sz="1800" err="1">
                <a:latin typeface="Calibri"/>
                <a:ea typeface="Roboto"/>
                <a:cs typeface="Roboto"/>
              </a:rPr>
              <a:t>overtrad</a:t>
            </a:r>
            <a:r>
              <a:rPr lang="en-US" sz="1800">
                <a:latin typeface="Calibri"/>
                <a:ea typeface="Roboto"/>
                <a:cs typeface="Roboto"/>
              </a:rPr>
              <a:t> </a:t>
            </a:r>
            <a:r>
              <a:rPr lang="en-US" sz="1800" err="1">
                <a:latin typeface="Calibri"/>
                <a:ea typeface="Roboto"/>
                <a:cs typeface="Roboto"/>
              </a:rPr>
              <a:t>bewust</a:t>
            </a:r>
            <a:r>
              <a:rPr lang="en-US" sz="1800">
                <a:latin typeface="Calibri"/>
                <a:ea typeface="Roboto"/>
                <a:cs typeface="Roboto"/>
              </a:rPr>
              <a:t> </a:t>
            </a:r>
            <a:r>
              <a:rPr lang="en-US" sz="1800" err="1">
                <a:latin typeface="Calibri"/>
                <a:ea typeface="Roboto"/>
                <a:cs typeface="Roboto"/>
              </a:rPr>
              <a:t>wettelijke</a:t>
            </a:r>
            <a:r>
              <a:rPr lang="en-US" sz="1800">
                <a:latin typeface="Calibri"/>
                <a:ea typeface="Roboto"/>
                <a:cs typeface="Roboto"/>
              </a:rPr>
              <a:t> regels </a:t>
            </a:r>
            <a:r>
              <a:rPr lang="en-US" sz="1800" err="1">
                <a:latin typeface="Calibri"/>
                <a:ea typeface="Roboto"/>
                <a:cs typeface="Roboto"/>
              </a:rPr>
              <a:t>en</a:t>
            </a:r>
            <a:r>
              <a:rPr lang="en-US" sz="1800">
                <a:latin typeface="Calibri"/>
                <a:ea typeface="Roboto"/>
                <a:cs typeface="Roboto"/>
              </a:rPr>
              <a:t> </a:t>
            </a:r>
            <a:r>
              <a:rPr lang="en-US" sz="1800" err="1">
                <a:latin typeface="Calibri"/>
                <a:ea typeface="Roboto"/>
                <a:cs typeface="Roboto"/>
              </a:rPr>
              <a:t>medische</a:t>
            </a:r>
            <a:r>
              <a:rPr lang="en-US" sz="1800">
                <a:latin typeface="Calibri"/>
                <a:ea typeface="Roboto"/>
                <a:cs typeface="Roboto"/>
              </a:rPr>
              <a:t> </a:t>
            </a:r>
            <a:r>
              <a:rPr lang="en-US" sz="1800" err="1">
                <a:latin typeface="Calibri"/>
                <a:ea typeface="Roboto"/>
                <a:cs typeface="Roboto"/>
              </a:rPr>
              <a:t>voorschriften</a:t>
            </a:r>
            <a:r>
              <a:rPr lang="en-US" sz="1800">
                <a:latin typeface="Calibri"/>
                <a:ea typeface="Roboto"/>
                <a:cs typeface="Roboto"/>
              </a:rPr>
              <a:t> die </a:t>
            </a:r>
            <a:r>
              <a:rPr lang="en-US" sz="1800" err="1">
                <a:latin typeface="Calibri"/>
                <a:ea typeface="Roboto"/>
                <a:cs typeface="Roboto"/>
              </a:rPr>
              <a:t>bedoeld</a:t>
            </a:r>
            <a:r>
              <a:rPr lang="en-US" sz="1800">
                <a:latin typeface="Calibri"/>
                <a:ea typeface="Roboto"/>
                <a:cs typeface="Roboto"/>
              </a:rPr>
              <a:t> </a:t>
            </a:r>
            <a:r>
              <a:rPr lang="en-US" sz="1800" err="1">
                <a:latin typeface="Calibri"/>
                <a:ea typeface="Roboto"/>
                <a:cs typeface="Roboto"/>
              </a:rPr>
              <a:t>zijn</a:t>
            </a:r>
            <a:r>
              <a:rPr lang="en-US" sz="1800">
                <a:latin typeface="Calibri"/>
                <a:ea typeface="Roboto"/>
                <a:cs typeface="Roboto"/>
              </a:rPr>
              <a:t> om </a:t>
            </a:r>
            <a:r>
              <a:rPr lang="en-US" sz="1800" err="1">
                <a:latin typeface="Calibri"/>
                <a:ea typeface="Roboto"/>
                <a:cs typeface="Roboto"/>
              </a:rPr>
              <a:t>consumenten</a:t>
            </a:r>
            <a:r>
              <a:rPr lang="en-US" sz="1800">
                <a:latin typeface="Calibri"/>
                <a:ea typeface="Roboto"/>
                <a:cs typeface="Roboto"/>
              </a:rPr>
              <a:t> </a:t>
            </a:r>
            <a:r>
              <a:rPr lang="en-US" sz="1800" err="1">
                <a:latin typeface="Calibri"/>
                <a:ea typeface="Roboto"/>
                <a:cs typeface="Roboto"/>
              </a:rPr>
              <a:t>te</a:t>
            </a:r>
            <a:r>
              <a:rPr lang="en-US" sz="1800">
                <a:latin typeface="Calibri"/>
                <a:ea typeface="Roboto"/>
                <a:cs typeface="Roboto"/>
              </a:rPr>
              <a:t> </a:t>
            </a:r>
            <a:r>
              <a:rPr lang="en-US" sz="1800" err="1">
                <a:latin typeface="Calibri"/>
                <a:ea typeface="Roboto"/>
                <a:cs typeface="Roboto"/>
              </a:rPr>
              <a:t>beschermen</a:t>
            </a:r>
            <a:r>
              <a:rPr lang="en-US" sz="1800">
                <a:latin typeface="Calibri"/>
                <a:ea typeface="Roboto"/>
                <a:cs typeface="Roboto"/>
              </a:rPr>
              <a:t>.</a:t>
            </a:r>
          </a:p>
          <a:p>
            <a:pPr marL="256540" indent="-256540">
              <a:buFont typeface="Arial"/>
              <a:buChar char="•"/>
            </a:pPr>
            <a:endParaRPr lang="en-US" sz="1800">
              <a:latin typeface="Calibri"/>
              <a:ea typeface="Roboto"/>
              <a:cs typeface="Roboto"/>
            </a:endParaRPr>
          </a:p>
          <a:p>
            <a:pPr marL="0" indent="0">
              <a:buNone/>
            </a:pPr>
            <a:r>
              <a:rPr lang="en-US" sz="1800" b="1">
                <a:latin typeface="Calibri"/>
                <a:ea typeface="Roboto"/>
                <a:cs typeface="Roboto"/>
              </a:rPr>
              <a:t>3. Post-</a:t>
            </a:r>
            <a:r>
              <a:rPr lang="en-US" sz="1800" b="1" err="1">
                <a:latin typeface="Calibri"/>
                <a:ea typeface="Roboto"/>
                <a:cs typeface="Roboto"/>
              </a:rPr>
              <a:t>conventioneel</a:t>
            </a:r>
            <a:r>
              <a:rPr lang="en-US" sz="1800" b="1">
                <a:latin typeface="Calibri"/>
                <a:ea typeface="Roboto"/>
                <a:cs typeface="Roboto"/>
              </a:rPr>
              <a:t> stadium</a:t>
            </a:r>
          </a:p>
          <a:p>
            <a:pPr marL="0" indent="0">
              <a:buNone/>
            </a:pPr>
            <a:endParaRPr lang="en-US" sz="1800">
              <a:latin typeface="Calibri"/>
              <a:ea typeface="Roboto"/>
              <a:cs typeface="Roboto"/>
            </a:endParaRPr>
          </a:p>
          <a:p>
            <a:pPr marL="256540" indent="-256540">
              <a:buNone/>
            </a:pPr>
            <a:r>
              <a:rPr lang="en-US" sz="1800">
                <a:latin typeface="Calibri"/>
                <a:ea typeface="Roboto"/>
                <a:cs typeface="Roboto"/>
              </a:rPr>
              <a:t>Het post-</a:t>
            </a:r>
            <a:r>
              <a:rPr lang="en-US" sz="1800" err="1">
                <a:latin typeface="Calibri"/>
                <a:ea typeface="Roboto"/>
                <a:cs typeface="Roboto"/>
              </a:rPr>
              <a:t>conventionele</a:t>
            </a:r>
            <a:r>
              <a:rPr lang="en-US" sz="1800">
                <a:latin typeface="Calibri"/>
                <a:ea typeface="Roboto"/>
                <a:cs typeface="Roboto"/>
              </a:rPr>
              <a:t> stadium </a:t>
            </a:r>
            <a:r>
              <a:rPr lang="en-US" sz="1800" err="1">
                <a:latin typeface="Calibri"/>
                <a:ea typeface="Roboto"/>
                <a:cs typeface="Roboto"/>
              </a:rPr>
              <a:t>kenmerkt</a:t>
            </a:r>
            <a:r>
              <a:rPr lang="en-US" sz="1800">
                <a:latin typeface="Calibri"/>
                <a:ea typeface="Roboto"/>
                <a:cs typeface="Roboto"/>
              </a:rPr>
              <a:t> </a:t>
            </a:r>
            <a:r>
              <a:rPr lang="en-US" sz="1800" err="1">
                <a:latin typeface="Calibri"/>
                <a:ea typeface="Roboto"/>
                <a:cs typeface="Roboto"/>
              </a:rPr>
              <a:t>zich</a:t>
            </a:r>
            <a:r>
              <a:rPr lang="en-US" sz="1800">
                <a:latin typeface="Calibri"/>
                <a:ea typeface="Roboto"/>
                <a:cs typeface="Roboto"/>
              </a:rPr>
              <a:t> door </a:t>
            </a:r>
            <a:r>
              <a:rPr lang="en-US" sz="1800" err="1">
                <a:latin typeface="Calibri"/>
                <a:ea typeface="Roboto"/>
                <a:cs typeface="Roboto"/>
              </a:rPr>
              <a:t>handelen</a:t>
            </a:r>
            <a:r>
              <a:rPr lang="en-US" sz="1800">
                <a:latin typeface="Calibri"/>
                <a:ea typeface="Roboto"/>
                <a:cs typeface="Roboto"/>
              </a:rPr>
              <a:t> </a:t>
            </a:r>
            <a:r>
              <a:rPr lang="en-US" sz="1800" err="1">
                <a:latin typeface="Calibri"/>
                <a:ea typeface="Roboto"/>
                <a:cs typeface="Roboto"/>
              </a:rPr>
              <a:t>vanuit</a:t>
            </a:r>
            <a:r>
              <a:rPr lang="en-US" sz="1800">
                <a:latin typeface="Calibri"/>
                <a:ea typeface="Roboto"/>
                <a:cs typeface="Roboto"/>
              </a:rPr>
              <a:t> </a:t>
            </a:r>
            <a:r>
              <a:rPr lang="en-US" sz="1800" err="1">
                <a:latin typeface="Calibri"/>
                <a:ea typeface="Roboto"/>
                <a:cs typeface="Roboto"/>
              </a:rPr>
              <a:t>een</a:t>
            </a:r>
            <a:r>
              <a:rPr lang="en-US" sz="1800">
                <a:latin typeface="Calibri"/>
                <a:ea typeface="Roboto"/>
                <a:cs typeface="Roboto"/>
              </a:rPr>
              <a:t> </a:t>
            </a:r>
            <a:r>
              <a:rPr lang="en-US" sz="1800" err="1">
                <a:latin typeface="Calibri"/>
                <a:ea typeface="Roboto"/>
                <a:cs typeface="Roboto"/>
              </a:rPr>
              <a:t>persoonlijke</a:t>
            </a:r>
            <a:r>
              <a:rPr lang="en-US" sz="1800">
                <a:latin typeface="Calibri"/>
                <a:ea typeface="Roboto"/>
                <a:cs typeface="Roboto"/>
              </a:rPr>
              <a:t> </a:t>
            </a:r>
            <a:r>
              <a:rPr lang="en-US" sz="1800" err="1">
                <a:latin typeface="Calibri"/>
                <a:ea typeface="Roboto"/>
                <a:cs typeface="Roboto"/>
              </a:rPr>
              <a:t>ethische</a:t>
            </a:r>
            <a:r>
              <a:rPr lang="en-US" sz="1800">
                <a:latin typeface="Calibri"/>
                <a:ea typeface="Roboto"/>
                <a:cs typeface="Roboto"/>
              </a:rPr>
              <a:t> code, </a:t>
            </a:r>
            <a:r>
              <a:rPr lang="en-US" sz="1800" err="1">
                <a:latin typeface="Calibri"/>
                <a:ea typeface="Roboto"/>
                <a:cs typeface="Roboto"/>
              </a:rPr>
              <a:t>waarbij</a:t>
            </a:r>
            <a:r>
              <a:rPr lang="en-US" sz="1800">
                <a:latin typeface="Calibri"/>
                <a:ea typeface="Roboto"/>
                <a:cs typeface="Roboto"/>
              </a:rPr>
              <a:t> </a:t>
            </a:r>
            <a:r>
              <a:rPr lang="en-US" sz="1800" err="1">
                <a:latin typeface="Calibri"/>
                <a:ea typeface="Roboto"/>
                <a:cs typeface="Roboto"/>
              </a:rPr>
              <a:t>universele</a:t>
            </a:r>
            <a:r>
              <a:rPr lang="en-US" sz="1800">
                <a:latin typeface="Calibri"/>
                <a:ea typeface="Roboto"/>
                <a:cs typeface="Roboto"/>
              </a:rPr>
              <a:t> </a:t>
            </a:r>
            <a:r>
              <a:rPr lang="en-US" sz="1800" err="1">
                <a:latin typeface="Calibri"/>
                <a:ea typeface="Roboto"/>
                <a:cs typeface="Roboto"/>
              </a:rPr>
              <a:t>waarden</a:t>
            </a:r>
            <a:r>
              <a:rPr lang="en-US" sz="1800">
                <a:latin typeface="Calibri"/>
                <a:ea typeface="Roboto"/>
                <a:cs typeface="Roboto"/>
              </a:rPr>
              <a:t> </a:t>
            </a:r>
            <a:r>
              <a:rPr lang="en-US" sz="1800" err="1">
                <a:latin typeface="Calibri"/>
                <a:ea typeface="Roboto"/>
                <a:cs typeface="Roboto"/>
              </a:rPr>
              <a:t>zoals</a:t>
            </a:r>
            <a:r>
              <a:rPr lang="en-US" sz="1800">
                <a:latin typeface="Calibri"/>
                <a:ea typeface="Roboto"/>
                <a:cs typeface="Roboto"/>
              </a:rPr>
              <a:t> </a:t>
            </a:r>
            <a:r>
              <a:rPr lang="en-US" sz="1800" err="1">
                <a:latin typeface="Calibri"/>
                <a:ea typeface="Roboto"/>
                <a:cs typeface="Roboto"/>
              </a:rPr>
              <a:t>rechtvaardigheid</a:t>
            </a:r>
            <a:r>
              <a:rPr lang="en-US" sz="1800">
                <a:latin typeface="Calibri"/>
                <a:ea typeface="Roboto"/>
                <a:cs typeface="Roboto"/>
              </a:rPr>
              <a:t> </a:t>
            </a:r>
            <a:r>
              <a:rPr lang="en-US" sz="1800" err="1">
                <a:latin typeface="Calibri"/>
                <a:ea typeface="Roboto"/>
                <a:cs typeface="Roboto"/>
              </a:rPr>
              <a:t>en</a:t>
            </a:r>
            <a:r>
              <a:rPr lang="en-US" sz="1800">
                <a:latin typeface="Calibri"/>
                <a:ea typeface="Roboto"/>
                <a:cs typeface="Roboto"/>
              </a:rPr>
              <a:t> respect </a:t>
            </a:r>
            <a:r>
              <a:rPr lang="en-US" sz="1800" err="1">
                <a:latin typeface="Calibri"/>
                <a:ea typeface="Roboto"/>
                <a:cs typeface="Roboto"/>
              </a:rPr>
              <a:t>voor</a:t>
            </a:r>
            <a:r>
              <a:rPr lang="en-US" sz="1800">
                <a:latin typeface="Calibri"/>
                <a:ea typeface="Roboto"/>
                <a:cs typeface="Roboto"/>
              </a:rPr>
              <a:t> de </a:t>
            </a:r>
            <a:r>
              <a:rPr lang="en-US" sz="1800" err="1">
                <a:latin typeface="Calibri"/>
                <a:ea typeface="Roboto"/>
                <a:cs typeface="Roboto"/>
              </a:rPr>
              <a:t>mens</a:t>
            </a:r>
            <a:r>
              <a:rPr lang="en-US" sz="1800">
                <a:latin typeface="Calibri"/>
                <a:ea typeface="Roboto"/>
                <a:cs typeface="Roboto"/>
              </a:rPr>
              <a:t> </a:t>
            </a:r>
            <a:r>
              <a:rPr lang="en-US" sz="1800" err="1">
                <a:latin typeface="Calibri"/>
                <a:ea typeface="Roboto"/>
                <a:cs typeface="Roboto"/>
              </a:rPr>
              <a:t>centraal</a:t>
            </a:r>
            <a:r>
              <a:rPr lang="en-US" sz="1800">
                <a:latin typeface="Calibri"/>
                <a:ea typeface="Roboto"/>
                <a:cs typeface="Roboto"/>
              </a:rPr>
              <a:t> </a:t>
            </a:r>
            <a:r>
              <a:rPr lang="en-US" sz="1800" err="1">
                <a:latin typeface="Calibri"/>
                <a:ea typeface="Roboto"/>
                <a:cs typeface="Roboto"/>
              </a:rPr>
              <a:t>staan</a:t>
            </a:r>
            <a:r>
              <a:rPr lang="en-US" sz="1800">
                <a:latin typeface="Calibri"/>
                <a:ea typeface="Roboto"/>
                <a:cs typeface="Roboto"/>
              </a:rPr>
              <a:t>.</a:t>
            </a:r>
          </a:p>
          <a:p>
            <a:pPr marL="256540" indent="-256540">
              <a:buFont typeface="Arial"/>
              <a:buChar char="•"/>
            </a:pPr>
            <a:r>
              <a:rPr lang="en-US" sz="1800">
                <a:latin typeface="Calibri"/>
                <a:ea typeface="Roboto"/>
                <a:cs typeface="Roboto"/>
              </a:rPr>
              <a:t>De </a:t>
            </a:r>
            <a:r>
              <a:rPr lang="en-US" sz="1800" err="1">
                <a:latin typeface="Calibri"/>
                <a:ea typeface="Roboto"/>
                <a:cs typeface="Roboto"/>
              </a:rPr>
              <a:t>visagiste</a:t>
            </a:r>
            <a:r>
              <a:rPr lang="en-US" sz="1800">
                <a:latin typeface="Calibri"/>
                <a:ea typeface="Roboto"/>
                <a:cs typeface="Roboto"/>
              </a:rPr>
              <a:t> </a:t>
            </a:r>
            <a:r>
              <a:rPr lang="en-US" sz="1800" err="1">
                <a:latin typeface="Calibri"/>
                <a:ea typeface="Roboto"/>
                <a:cs typeface="Roboto"/>
              </a:rPr>
              <a:t>toonde</a:t>
            </a:r>
            <a:r>
              <a:rPr lang="en-US" sz="1800">
                <a:latin typeface="Calibri"/>
                <a:ea typeface="Roboto"/>
                <a:cs typeface="Roboto"/>
              </a:rPr>
              <a:t> </a:t>
            </a:r>
            <a:r>
              <a:rPr lang="en-US" sz="1800" err="1">
                <a:latin typeface="Calibri"/>
                <a:ea typeface="Roboto"/>
                <a:cs typeface="Roboto"/>
              </a:rPr>
              <a:t>geen</a:t>
            </a:r>
            <a:r>
              <a:rPr lang="en-US" sz="1800">
                <a:latin typeface="Calibri"/>
                <a:ea typeface="Roboto"/>
                <a:cs typeface="Roboto"/>
              </a:rPr>
              <a:t> </a:t>
            </a:r>
            <a:r>
              <a:rPr lang="en-US" sz="1800" err="1">
                <a:latin typeface="Calibri"/>
                <a:ea typeface="Roboto"/>
                <a:cs typeface="Roboto"/>
              </a:rPr>
              <a:t>tekenen</a:t>
            </a:r>
            <a:r>
              <a:rPr lang="en-US" sz="1800">
                <a:latin typeface="Calibri"/>
                <a:ea typeface="Roboto"/>
                <a:cs typeface="Roboto"/>
              </a:rPr>
              <a:t> van </a:t>
            </a:r>
            <a:r>
              <a:rPr lang="en-US" sz="1800" err="1">
                <a:latin typeface="Calibri"/>
                <a:ea typeface="Roboto"/>
                <a:cs typeface="Roboto"/>
              </a:rPr>
              <a:t>moreel</a:t>
            </a:r>
            <a:r>
              <a:rPr lang="en-US" sz="1800">
                <a:latin typeface="Calibri"/>
                <a:ea typeface="Roboto"/>
                <a:cs typeface="Roboto"/>
              </a:rPr>
              <a:t> </a:t>
            </a:r>
            <a:r>
              <a:rPr lang="en-US" sz="1800" err="1">
                <a:latin typeface="Calibri"/>
                <a:ea typeface="Roboto"/>
                <a:cs typeface="Roboto"/>
              </a:rPr>
              <a:t>redeneren</a:t>
            </a:r>
            <a:r>
              <a:rPr lang="en-US" sz="1800">
                <a:latin typeface="Calibri"/>
                <a:ea typeface="Roboto"/>
                <a:cs typeface="Roboto"/>
              </a:rPr>
              <a:t> op </a:t>
            </a:r>
            <a:r>
              <a:rPr lang="en-US" sz="1800" err="1">
                <a:latin typeface="Calibri"/>
                <a:ea typeface="Roboto"/>
                <a:cs typeface="Roboto"/>
              </a:rPr>
              <a:t>dit</a:t>
            </a:r>
            <a:r>
              <a:rPr lang="en-US" sz="1800">
                <a:latin typeface="Calibri"/>
                <a:ea typeface="Roboto"/>
                <a:cs typeface="Roboto"/>
              </a:rPr>
              <a:t> </a:t>
            </a:r>
            <a:r>
              <a:rPr lang="en-US" sz="1800" err="1">
                <a:latin typeface="Calibri"/>
                <a:ea typeface="Roboto"/>
                <a:cs typeface="Roboto"/>
              </a:rPr>
              <a:t>niveau</a:t>
            </a:r>
            <a:r>
              <a:rPr lang="en-US" sz="1800">
                <a:latin typeface="Calibri"/>
                <a:ea typeface="Roboto"/>
                <a:cs typeface="Roboto"/>
              </a:rPr>
              <a:t>. </a:t>
            </a:r>
            <a:r>
              <a:rPr lang="en-US" sz="1800" err="1">
                <a:latin typeface="Calibri"/>
                <a:ea typeface="Roboto"/>
                <a:cs typeface="Roboto"/>
              </a:rPr>
              <a:t>Ondanks</a:t>
            </a:r>
            <a:r>
              <a:rPr lang="en-US" sz="1800">
                <a:latin typeface="Calibri"/>
                <a:ea typeface="Roboto"/>
                <a:cs typeface="Roboto"/>
              </a:rPr>
              <a:t> de </a:t>
            </a:r>
            <a:r>
              <a:rPr lang="en-US" sz="1800" err="1">
                <a:latin typeface="Calibri"/>
                <a:ea typeface="Roboto"/>
                <a:cs typeface="Roboto"/>
              </a:rPr>
              <a:t>risico’s</a:t>
            </a:r>
            <a:r>
              <a:rPr lang="en-US" sz="1800">
                <a:latin typeface="Calibri"/>
                <a:ea typeface="Roboto"/>
                <a:cs typeface="Roboto"/>
              </a:rPr>
              <a:t> </a:t>
            </a:r>
            <a:r>
              <a:rPr lang="en-US" sz="1800" err="1">
                <a:latin typeface="Calibri"/>
                <a:ea typeface="Roboto"/>
                <a:cs typeface="Roboto"/>
              </a:rPr>
              <a:t>voor</a:t>
            </a:r>
            <a:r>
              <a:rPr lang="en-US" sz="1800">
                <a:latin typeface="Calibri"/>
                <a:ea typeface="Roboto"/>
                <a:cs typeface="Roboto"/>
              </a:rPr>
              <a:t> </a:t>
            </a:r>
            <a:r>
              <a:rPr lang="en-US" sz="1800" err="1">
                <a:latin typeface="Calibri"/>
                <a:ea typeface="Roboto"/>
                <a:cs typeface="Roboto"/>
              </a:rPr>
              <a:t>haar</a:t>
            </a:r>
            <a:r>
              <a:rPr lang="en-US" sz="1800">
                <a:latin typeface="Calibri"/>
                <a:ea typeface="Roboto"/>
                <a:cs typeface="Roboto"/>
              </a:rPr>
              <a:t> </a:t>
            </a:r>
            <a:r>
              <a:rPr lang="en-US" sz="1800" err="1">
                <a:latin typeface="Calibri"/>
                <a:ea typeface="Roboto"/>
                <a:cs typeface="Roboto"/>
              </a:rPr>
              <a:t>klanten</a:t>
            </a:r>
            <a:r>
              <a:rPr lang="en-US" sz="1800">
                <a:latin typeface="Calibri"/>
                <a:ea typeface="Roboto"/>
                <a:cs typeface="Roboto"/>
              </a:rPr>
              <a:t> </a:t>
            </a:r>
            <a:r>
              <a:rPr lang="en-US" sz="1800" err="1">
                <a:latin typeface="Calibri"/>
                <a:ea typeface="Roboto"/>
                <a:cs typeface="Roboto"/>
              </a:rPr>
              <a:t>bleef</a:t>
            </a:r>
            <a:r>
              <a:rPr lang="en-US" sz="1800">
                <a:latin typeface="Calibri"/>
                <a:ea typeface="Roboto"/>
                <a:cs typeface="Roboto"/>
              </a:rPr>
              <a:t> </a:t>
            </a:r>
            <a:r>
              <a:rPr lang="en-US" sz="1800" err="1">
                <a:latin typeface="Calibri"/>
                <a:ea typeface="Roboto"/>
                <a:cs typeface="Roboto"/>
              </a:rPr>
              <a:t>zij</a:t>
            </a:r>
            <a:r>
              <a:rPr lang="en-US" sz="1800">
                <a:latin typeface="Calibri"/>
                <a:ea typeface="Roboto"/>
                <a:cs typeface="Roboto"/>
              </a:rPr>
              <a:t> </a:t>
            </a:r>
            <a:r>
              <a:rPr lang="en-US" sz="1800" err="1">
                <a:latin typeface="Calibri"/>
                <a:ea typeface="Roboto"/>
                <a:cs typeface="Roboto"/>
              </a:rPr>
              <a:t>doorgaan</a:t>
            </a:r>
            <a:r>
              <a:rPr lang="en-US" sz="1800">
                <a:latin typeface="Calibri"/>
                <a:ea typeface="Roboto"/>
                <a:cs typeface="Roboto"/>
              </a:rPr>
              <a:t> met </a:t>
            </a:r>
            <a:r>
              <a:rPr lang="en-US" sz="1800" err="1">
                <a:latin typeface="Calibri"/>
                <a:ea typeface="Roboto"/>
                <a:cs typeface="Roboto"/>
              </a:rPr>
              <a:t>behandelingen</a:t>
            </a:r>
            <a:r>
              <a:rPr lang="en-US" sz="1800">
                <a:latin typeface="Calibri"/>
                <a:ea typeface="Roboto"/>
                <a:cs typeface="Roboto"/>
              </a:rPr>
              <a:t> </a:t>
            </a:r>
            <a:r>
              <a:rPr lang="en-US" sz="1800" err="1">
                <a:latin typeface="Calibri"/>
                <a:ea typeface="Roboto"/>
                <a:cs typeface="Roboto"/>
              </a:rPr>
              <a:t>zonder</a:t>
            </a:r>
            <a:r>
              <a:rPr lang="en-US" sz="1800">
                <a:latin typeface="Calibri"/>
                <a:ea typeface="Roboto"/>
                <a:cs typeface="Roboto"/>
              </a:rPr>
              <a:t> de </a:t>
            </a:r>
            <a:r>
              <a:rPr lang="en-US" sz="1800" err="1">
                <a:latin typeface="Calibri"/>
                <a:ea typeface="Roboto"/>
                <a:cs typeface="Roboto"/>
              </a:rPr>
              <a:t>juiste</a:t>
            </a:r>
            <a:r>
              <a:rPr lang="en-US" sz="1800">
                <a:latin typeface="Calibri"/>
                <a:ea typeface="Roboto"/>
                <a:cs typeface="Roboto"/>
              </a:rPr>
              <a:t> </a:t>
            </a:r>
            <a:r>
              <a:rPr lang="en-US" sz="1800" err="1">
                <a:latin typeface="Calibri"/>
                <a:ea typeface="Roboto"/>
                <a:cs typeface="Roboto"/>
              </a:rPr>
              <a:t>bevoegdheid</a:t>
            </a:r>
            <a:r>
              <a:rPr lang="en-US" sz="1800">
                <a:latin typeface="Calibri"/>
                <a:ea typeface="Roboto"/>
                <a:cs typeface="Roboto"/>
              </a:rPr>
              <a:t> of </a:t>
            </a:r>
            <a:r>
              <a:rPr lang="en-US" sz="1800" err="1">
                <a:latin typeface="Calibri"/>
                <a:ea typeface="Roboto"/>
                <a:cs typeface="Roboto"/>
              </a:rPr>
              <a:t>opleiding</a:t>
            </a:r>
            <a:r>
              <a:rPr lang="en-US" sz="1800">
                <a:latin typeface="Calibri"/>
                <a:ea typeface="Roboto"/>
                <a:cs typeface="Roboto"/>
              </a:rPr>
              <a:t>.</a:t>
            </a:r>
          </a:p>
          <a:p>
            <a:pPr marL="256540" indent="-256540">
              <a:buFont typeface="Arial"/>
              <a:buChar char="•"/>
            </a:pPr>
            <a:r>
              <a:rPr lang="en-US" sz="1800">
                <a:latin typeface="Calibri"/>
                <a:ea typeface="Roboto"/>
                <a:cs typeface="Roboto"/>
              </a:rPr>
              <a:t>Een </a:t>
            </a:r>
            <a:r>
              <a:rPr lang="en-US" sz="1800" err="1">
                <a:latin typeface="Calibri"/>
                <a:ea typeface="Roboto"/>
                <a:cs typeface="Roboto"/>
              </a:rPr>
              <a:t>persoon</a:t>
            </a:r>
            <a:r>
              <a:rPr lang="en-US" sz="1800">
                <a:latin typeface="Calibri"/>
                <a:ea typeface="Roboto"/>
                <a:cs typeface="Roboto"/>
              </a:rPr>
              <a:t> in het post-</a:t>
            </a:r>
            <a:r>
              <a:rPr lang="en-US" sz="1800" err="1">
                <a:latin typeface="Calibri"/>
                <a:ea typeface="Roboto"/>
                <a:cs typeface="Roboto"/>
              </a:rPr>
              <a:t>conventionele</a:t>
            </a:r>
            <a:r>
              <a:rPr lang="en-US" sz="1800">
                <a:latin typeface="Calibri"/>
                <a:ea typeface="Roboto"/>
                <a:cs typeface="Roboto"/>
              </a:rPr>
              <a:t> stadium </a:t>
            </a:r>
            <a:r>
              <a:rPr lang="en-US" sz="1800" err="1">
                <a:latin typeface="Calibri"/>
                <a:ea typeface="Roboto"/>
                <a:cs typeface="Roboto"/>
              </a:rPr>
              <a:t>zou</a:t>
            </a:r>
            <a:r>
              <a:rPr lang="en-US" sz="1800">
                <a:latin typeface="Calibri"/>
                <a:ea typeface="Roboto"/>
                <a:cs typeface="Roboto"/>
              </a:rPr>
              <a:t> de </a:t>
            </a:r>
            <a:r>
              <a:rPr lang="en-US" sz="1800" err="1">
                <a:latin typeface="Calibri"/>
                <a:ea typeface="Roboto"/>
                <a:cs typeface="Roboto"/>
              </a:rPr>
              <a:t>ethische</a:t>
            </a:r>
            <a:r>
              <a:rPr lang="en-US" sz="1800">
                <a:latin typeface="Calibri"/>
                <a:ea typeface="Roboto"/>
                <a:cs typeface="Roboto"/>
              </a:rPr>
              <a:t> </a:t>
            </a:r>
            <a:r>
              <a:rPr lang="en-US" sz="1800" err="1">
                <a:latin typeface="Calibri"/>
                <a:ea typeface="Roboto"/>
                <a:cs typeface="Roboto"/>
              </a:rPr>
              <a:t>implicaties</a:t>
            </a:r>
            <a:r>
              <a:rPr lang="en-US" sz="1800">
                <a:latin typeface="Calibri"/>
                <a:ea typeface="Roboto"/>
                <a:cs typeface="Roboto"/>
              </a:rPr>
              <a:t> van </a:t>
            </a:r>
            <a:r>
              <a:rPr lang="en-US" sz="1800" err="1">
                <a:latin typeface="Calibri"/>
                <a:ea typeface="Roboto"/>
                <a:cs typeface="Roboto"/>
              </a:rPr>
              <a:t>zijn</a:t>
            </a:r>
            <a:r>
              <a:rPr lang="en-US" sz="1800">
                <a:latin typeface="Calibri"/>
                <a:ea typeface="Roboto"/>
                <a:cs typeface="Roboto"/>
              </a:rPr>
              <a:t> of </a:t>
            </a:r>
            <a:r>
              <a:rPr lang="en-US" sz="1800" err="1">
                <a:latin typeface="Calibri"/>
                <a:ea typeface="Roboto"/>
                <a:cs typeface="Roboto"/>
              </a:rPr>
              <a:t>haar</a:t>
            </a:r>
            <a:r>
              <a:rPr lang="en-US" sz="1800">
                <a:latin typeface="Calibri"/>
                <a:ea typeface="Roboto"/>
                <a:cs typeface="Roboto"/>
              </a:rPr>
              <a:t> </a:t>
            </a:r>
            <a:r>
              <a:rPr lang="en-US" sz="1800" err="1">
                <a:latin typeface="Calibri"/>
                <a:ea typeface="Roboto"/>
                <a:cs typeface="Roboto"/>
              </a:rPr>
              <a:t>handelen</a:t>
            </a:r>
            <a:r>
              <a:rPr lang="en-US" sz="1800">
                <a:latin typeface="Calibri"/>
                <a:ea typeface="Roboto"/>
                <a:cs typeface="Roboto"/>
              </a:rPr>
              <a:t> </a:t>
            </a:r>
            <a:r>
              <a:rPr lang="en-US" sz="1800" err="1">
                <a:latin typeface="Calibri"/>
                <a:ea typeface="Roboto"/>
                <a:cs typeface="Roboto"/>
              </a:rPr>
              <a:t>afwegen</a:t>
            </a:r>
            <a:r>
              <a:rPr lang="en-US" sz="1800">
                <a:latin typeface="Calibri"/>
                <a:ea typeface="Roboto"/>
                <a:cs typeface="Roboto"/>
              </a:rPr>
              <a:t> </a:t>
            </a:r>
            <a:r>
              <a:rPr lang="en-US" sz="1800" err="1">
                <a:latin typeface="Calibri"/>
                <a:ea typeface="Roboto"/>
                <a:cs typeface="Roboto"/>
              </a:rPr>
              <a:t>en</a:t>
            </a:r>
            <a:r>
              <a:rPr lang="en-US" sz="1800">
                <a:latin typeface="Calibri"/>
                <a:ea typeface="Roboto"/>
                <a:cs typeface="Roboto"/>
              </a:rPr>
              <a:t> de </a:t>
            </a:r>
            <a:r>
              <a:rPr lang="en-US" sz="1800" err="1">
                <a:latin typeface="Calibri"/>
                <a:ea typeface="Roboto"/>
                <a:cs typeface="Roboto"/>
              </a:rPr>
              <a:t>gezondheid</a:t>
            </a:r>
            <a:r>
              <a:rPr lang="en-US" sz="1800">
                <a:latin typeface="Calibri"/>
                <a:ea typeface="Roboto"/>
                <a:cs typeface="Roboto"/>
              </a:rPr>
              <a:t> van </a:t>
            </a:r>
            <a:r>
              <a:rPr lang="en-US" sz="1800" err="1">
                <a:latin typeface="Calibri"/>
                <a:ea typeface="Roboto"/>
                <a:cs typeface="Roboto"/>
              </a:rPr>
              <a:t>anderen</a:t>
            </a:r>
            <a:r>
              <a:rPr lang="en-US" sz="1800">
                <a:latin typeface="Calibri"/>
                <a:ea typeface="Roboto"/>
                <a:cs typeface="Roboto"/>
              </a:rPr>
              <a:t> nooit </a:t>
            </a:r>
            <a:r>
              <a:rPr lang="en-US" sz="1800" err="1">
                <a:latin typeface="Calibri"/>
                <a:ea typeface="Roboto"/>
                <a:cs typeface="Roboto"/>
              </a:rPr>
              <a:t>opofferen</a:t>
            </a:r>
            <a:r>
              <a:rPr lang="en-US" sz="1800">
                <a:latin typeface="Calibri"/>
                <a:ea typeface="Roboto"/>
                <a:cs typeface="Roboto"/>
              </a:rPr>
              <a:t> </a:t>
            </a:r>
            <a:r>
              <a:rPr lang="en-US" sz="1800" err="1">
                <a:latin typeface="Calibri"/>
                <a:ea typeface="Roboto"/>
                <a:cs typeface="Roboto"/>
              </a:rPr>
              <a:t>voor</a:t>
            </a:r>
            <a:r>
              <a:rPr lang="en-US" sz="1800">
                <a:latin typeface="Calibri"/>
                <a:ea typeface="Roboto"/>
                <a:cs typeface="Roboto"/>
              </a:rPr>
              <a:t> </a:t>
            </a:r>
            <a:r>
              <a:rPr lang="en-US" sz="1800" err="1">
                <a:latin typeface="Calibri"/>
                <a:ea typeface="Roboto"/>
                <a:cs typeface="Roboto"/>
              </a:rPr>
              <a:t>persoonlijk</a:t>
            </a:r>
            <a:r>
              <a:rPr lang="en-US" sz="1800">
                <a:latin typeface="Calibri"/>
                <a:ea typeface="Roboto"/>
                <a:cs typeface="Roboto"/>
              </a:rPr>
              <a:t> </a:t>
            </a:r>
            <a:r>
              <a:rPr lang="en-US" sz="1800" err="1">
                <a:latin typeface="Calibri"/>
                <a:ea typeface="Roboto"/>
                <a:cs typeface="Roboto"/>
              </a:rPr>
              <a:t>gewin</a:t>
            </a:r>
            <a:r>
              <a:rPr lang="en-US" sz="1800">
                <a:latin typeface="Calibri"/>
                <a:ea typeface="Roboto"/>
                <a:cs typeface="Roboto"/>
              </a:rPr>
              <a:t>.</a:t>
            </a:r>
            <a:endParaRPr lang="en-US" sz="1800">
              <a:latin typeface="Calibri"/>
              <a:cs typeface="Roboto"/>
            </a:endParaRPr>
          </a:p>
          <a:p>
            <a:pPr marL="0" indent="0">
              <a:buNone/>
            </a:pPr>
            <a:endParaRPr lang="en-US" sz="2100" b="0">
              <a:solidFill>
                <a:srgbClr val="000000"/>
              </a:solidFill>
              <a:effectLst/>
              <a:cs typeface="Roboto" pitchFamily="2" charset="0"/>
            </a:endParaRPr>
          </a:p>
          <a:p>
            <a:pPr marL="0" indent="0">
              <a:buNone/>
            </a:pPr>
            <a:endParaRPr lang="en-US" sz="2100">
              <a:solidFill>
                <a:prstClr val="black"/>
              </a:solidFill>
              <a:cs typeface="Roboto" pitchFamily="2" charset="0"/>
            </a:endParaRPr>
          </a:p>
          <a:p>
            <a:pPr marL="0" indent="0">
              <a:buNone/>
            </a:pPr>
            <a:endParaRPr lang="en-US" sz="2100" i="1">
              <a:cs typeface="Roboto"/>
            </a:endParaRPr>
          </a:p>
          <a:p>
            <a:pPr marL="0" indent="0">
              <a:buNone/>
            </a:pPr>
            <a:endParaRPr lang="en-US" sz="2100" i="1">
              <a:cs typeface="Roboto"/>
            </a:endParaRPr>
          </a:p>
          <a:p>
            <a:pPr marL="0" indent="0">
              <a:buNone/>
            </a:pPr>
            <a:endParaRPr lang="en-US" sz="2100">
              <a:latin typeface="Roboto"/>
              <a:cs typeface="Roboto"/>
            </a:endParaRPr>
          </a:p>
          <a:p>
            <a:pPr marL="0" indent="0">
              <a:buNone/>
            </a:pPr>
            <a:endParaRPr lang="nl-NL" sz="1800">
              <a:latin typeface="Aptos"/>
              <a:cs typeface="Calibri Light"/>
            </a:endParaRPr>
          </a:p>
          <a:p>
            <a:pPr marL="0" indent="0">
              <a:buNone/>
            </a:pPr>
            <a:endParaRPr lang="nl-NL" sz="1800">
              <a:latin typeface="Aptos"/>
              <a:cs typeface="Calibri Light"/>
            </a:endParaRPr>
          </a:p>
          <a:p>
            <a:pPr marL="0" indent="0">
              <a:buNone/>
            </a:pPr>
            <a:endParaRPr lang="nl-NL" sz="1600">
              <a:latin typeface="Calibri Light"/>
              <a:cs typeface="Calibri Light"/>
            </a:endParaRPr>
          </a:p>
          <a:p>
            <a:pPr marL="0" indent="0">
              <a:buNone/>
            </a:pPr>
            <a:endParaRPr lang="nl-BE">
              <a:cs typeface="Roboto" pitchFamily="2" charset="0"/>
            </a:endParaRPr>
          </a:p>
        </p:txBody>
      </p:sp>
    </p:spTree>
    <p:extLst>
      <p:ext uri="{BB962C8B-B14F-4D97-AF65-F5344CB8AC3E}">
        <p14:creationId xmlns:p14="http://schemas.microsoft.com/office/powerpoint/2010/main" val="2272104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inhoud 2">
            <a:extLst>
              <a:ext uri="{FF2B5EF4-FFF2-40B4-BE49-F238E27FC236}">
                <a16:creationId xmlns:a16="http://schemas.microsoft.com/office/drawing/2014/main" id="{005E0F0C-1534-4991-06D7-BE32EF2C0F87}"/>
              </a:ext>
            </a:extLst>
          </p:cNvPr>
          <p:cNvSpPr txBox="1">
            <a:spLocks/>
          </p:cNvSpPr>
          <p:nvPr/>
        </p:nvSpPr>
        <p:spPr>
          <a:xfrm>
            <a:off x="252850" y="628364"/>
            <a:ext cx="11942225" cy="5701316"/>
          </a:xfrm>
          <a:prstGeom prst="rect">
            <a:avLst/>
          </a:prstGeom>
        </p:spPr>
        <p:txBody>
          <a:bodyPr vert="horz" lIns="91440" tIns="45720" rIns="91440" bIns="45720" rtlCol="0" anchor="t">
            <a:normAutofit/>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r>
              <a:rPr lang="nl-NL" sz="3100" b="1">
                <a:solidFill>
                  <a:prstClr val="black"/>
                </a:solidFill>
                <a:latin typeface="Calibri Light"/>
                <a:ea typeface="Calibri Light"/>
                <a:cs typeface="Calibri Light"/>
              </a:rPr>
              <a:t>Mogelijke </a:t>
            </a:r>
            <a:r>
              <a:rPr lang="nl-NL" sz="3100" b="1">
                <a:solidFill>
                  <a:schemeClr val="accent1"/>
                </a:solidFill>
                <a:latin typeface="Calibri Light"/>
                <a:ea typeface="Calibri Light"/>
                <a:cs typeface="Calibri Light"/>
              </a:rPr>
              <a:t>conclusie </a:t>
            </a:r>
            <a:r>
              <a:rPr lang="nl-NL" sz="2900" b="1">
                <a:solidFill>
                  <a:prstClr val="black"/>
                </a:solidFill>
                <a:latin typeface="Calibri Light"/>
                <a:ea typeface="Calibri Light"/>
                <a:cs typeface="Calibri Light"/>
              </a:rPr>
              <a:t>(de verwachtingen als leraar bepaal je zelf)</a:t>
            </a:r>
            <a:br>
              <a:rPr lang="nl-NL" sz="3100" b="1">
                <a:latin typeface="Calibri Light"/>
                <a:ea typeface="Roboto"/>
                <a:cs typeface="Calibri Light"/>
              </a:rPr>
            </a:br>
            <a:endParaRPr lang="nl-NL" sz="3100" b="1">
              <a:solidFill>
                <a:prstClr val="black"/>
              </a:solidFill>
              <a:latin typeface="Calibri Light"/>
              <a:ea typeface="Roboto"/>
              <a:cs typeface="Calibri Light"/>
            </a:endParaRPr>
          </a:p>
          <a:p>
            <a:pPr marL="0" indent="0" fontAlgn="base">
              <a:buNone/>
            </a:pPr>
            <a:r>
              <a:rPr lang="nl-NL" sz="2000" b="1">
                <a:solidFill>
                  <a:srgbClr val="000000"/>
                </a:solidFill>
                <a:latin typeface="Calibri"/>
                <a:ea typeface="Roboto"/>
                <a:cs typeface="Calibri"/>
              </a:rPr>
              <a:t>Vraag: </a:t>
            </a:r>
            <a:endParaRPr lang="nl-NL" sz="2000" b="1">
              <a:latin typeface="Calibri"/>
              <a:ea typeface="Roboto"/>
              <a:cs typeface="Calibri"/>
            </a:endParaRPr>
          </a:p>
          <a:p>
            <a:pPr marL="0" indent="0">
              <a:buNone/>
            </a:pPr>
            <a:r>
              <a:rPr lang="nl-BE" sz="2000">
                <a:solidFill>
                  <a:srgbClr val="000000"/>
                </a:solidFill>
                <a:latin typeface="Calibri"/>
                <a:ea typeface="Roboto"/>
                <a:cs typeface="Calibri"/>
              </a:rPr>
              <a:t>Verklaar de praktijken van de visagiste vanuit, vanuit de theorie van Kohlberg.</a:t>
            </a:r>
            <a:endParaRPr lang="nl-BE" sz="2000">
              <a:latin typeface="Calibri"/>
              <a:cs typeface="Calibri"/>
            </a:endParaRPr>
          </a:p>
          <a:p>
            <a:pPr marL="0" indent="0">
              <a:buNone/>
            </a:pPr>
            <a:endParaRPr lang="nl-BE" sz="2000">
              <a:solidFill>
                <a:schemeClr val="dk1"/>
              </a:solidFill>
              <a:latin typeface="Calibri"/>
              <a:ea typeface="Roboto"/>
              <a:cs typeface="Calibri"/>
            </a:endParaRPr>
          </a:p>
          <a:p>
            <a:pPr marL="0" indent="0">
              <a:buNone/>
            </a:pPr>
            <a:r>
              <a:rPr lang="nl-BE" sz="2000" b="1">
                <a:solidFill>
                  <a:srgbClr val="000000"/>
                </a:solidFill>
                <a:latin typeface="Calibri"/>
                <a:ea typeface="Roboto"/>
                <a:cs typeface="Calibri"/>
              </a:rPr>
              <a:t>Conclusie: </a:t>
            </a:r>
          </a:p>
          <a:p>
            <a:pPr marL="0" indent="0">
              <a:buNone/>
            </a:pPr>
            <a:r>
              <a:rPr lang="nl-BE" sz="2000">
                <a:solidFill>
                  <a:srgbClr val="000000"/>
                </a:solidFill>
                <a:latin typeface="Calibri"/>
                <a:ea typeface="Roboto"/>
                <a:cs typeface="Calibri"/>
              </a:rPr>
              <a:t>Het handelen van de visagiste past binnen het </a:t>
            </a:r>
            <a:r>
              <a:rPr lang="nl-BE" sz="2000" err="1">
                <a:solidFill>
                  <a:srgbClr val="000000"/>
                </a:solidFill>
                <a:latin typeface="Calibri"/>
                <a:ea typeface="Roboto"/>
                <a:cs typeface="Calibri"/>
              </a:rPr>
              <a:t>preconventionele</a:t>
            </a:r>
            <a:r>
              <a:rPr lang="nl-BE" sz="2000">
                <a:solidFill>
                  <a:srgbClr val="000000"/>
                </a:solidFill>
                <a:latin typeface="Calibri"/>
                <a:ea typeface="Roboto"/>
                <a:cs typeface="Calibri"/>
              </a:rPr>
              <a:t> stadium van </a:t>
            </a:r>
            <a:r>
              <a:rPr lang="nl-BE" sz="2000" err="1">
                <a:solidFill>
                  <a:srgbClr val="000000"/>
                </a:solidFill>
                <a:latin typeface="Calibri"/>
                <a:ea typeface="Roboto"/>
                <a:cs typeface="Calibri"/>
              </a:rPr>
              <a:t>Kohlberg’s</a:t>
            </a:r>
            <a:r>
              <a:rPr lang="nl-BE" sz="2000">
                <a:solidFill>
                  <a:srgbClr val="000000"/>
                </a:solidFill>
                <a:latin typeface="Calibri"/>
                <a:ea typeface="Roboto"/>
                <a:cs typeface="Calibri"/>
              </a:rPr>
              <a:t> theorie. Haar keuzes waren gericht op eigen belang (financieel) en het vermijden van ontdekking of straf. Ze hield geen rekening met de veiligheid van haar klanten en toonde weinig moreel besef over de mogelijke gevolgen van haar handelen.</a:t>
            </a:r>
            <a:endParaRPr lang="nl-BE" sz="2000" b="1">
              <a:solidFill>
                <a:srgbClr val="000000"/>
              </a:solidFill>
              <a:latin typeface="Calibri"/>
              <a:ea typeface="Roboto"/>
              <a:cs typeface="Calibri"/>
            </a:endParaRPr>
          </a:p>
          <a:p>
            <a:pPr marL="0" indent="0">
              <a:buNone/>
            </a:pPr>
            <a:r>
              <a:rPr lang="nl-BE" sz="2000">
                <a:solidFill>
                  <a:srgbClr val="000000"/>
                </a:solidFill>
                <a:latin typeface="Calibri"/>
                <a:ea typeface="Roboto"/>
                <a:cs typeface="Calibri"/>
              </a:rPr>
              <a:t>Vanuit </a:t>
            </a:r>
            <a:r>
              <a:rPr lang="nl-BE" sz="2000" err="1">
                <a:solidFill>
                  <a:srgbClr val="000000"/>
                </a:solidFill>
                <a:latin typeface="Calibri"/>
                <a:ea typeface="Roboto"/>
                <a:cs typeface="Calibri"/>
              </a:rPr>
              <a:t>Kohlberg’s</a:t>
            </a:r>
            <a:r>
              <a:rPr lang="nl-BE" sz="2000">
                <a:solidFill>
                  <a:srgbClr val="000000"/>
                </a:solidFill>
                <a:latin typeface="Calibri"/>
                <a:ea typeface="Roboto"/>
                <a:cs typeface="Calibri"/>
              </a:rPr>
              <a:t> perspectief blijft morele ontwikkeling niet vanzelfsprekend bij volwassenen: sommige volwassenen blijven handelen vanuit basisbehoeften en eigenbelang, zonder rekening te houden met bredere ethische normen.</a:t>
            </a:r>
            <a:endParaRPr lang="nl-BE" sz="2000" b="1">
              <a:solidFill>
                <a:srgbClr val="000000"/>
              </a:solidFill>
              <a:latin typeface="Calibri"/>
              <a:ea typeface="Roboto"/>
              <a:cs typeface="Calibri"/>
            </a:endParaRPr>
          </a:p>
          <a:p>
            <a:pPr marL="0" indent="0">
              <a:buNone/>
            </a:pPr>
            <a:endParaRPr lang="nl-BE" sz="2000">
              <a:solidFill>
                <a:srgbClr val="000000"/>
              </a:solidFill>
              <a:latin typeface="Calibri"/>
              <a:ea typeface="Calibri"/>
              <a:cs typeface="Calibri"/>
            </a:endParaRPr>
          </a:p>
          <a:p>
            <a:pPr marL="0" indent="0">
              <a:buNone/>
            </a:pPr>
            <a:endParaRPr lang="nl-NL">
              <a:latin typeface="Aptos"/>
              <a:cs typeface="Roboto" pitchFamily="2" charset="0"/>
            </a:endParaRPr>
          </a:p>
          <a:p>
            <a:pPr marL="0" indent="0" fontAlgn="base">
              <a:buNone/>
            </a:pPr>
            <a:endParaRPr lang="nl-NL">
              <a:latin typeface="Aptos"/>
              <a:cs typeface="Roboto" pitchFamily="2" charset="0"/>
            </a:endParaRPr>
          </a:p>
          <a:p>
            <a:pPr marL="0" indent="0" fontAlgn="base">
              <a:buNone/>
            </a:pPr>
            <a:endParaRPr lang="nl-BE">
              <a:cs typeface="Roboto" pitchFamily="2" charset="0"/>
            </a:endParaRPr>
          </a:p>
        </p:txBody>
      </p:sp>
    </p:spTree>
    <p:extLst>
      <p:ext uri="{BB962C8B-B14F-4D97-AF65-F5344CB8AC3E}">
        <p14:creationId xmlns:p14="http://schemas.microsoft.com/office/powerpoint/2010/main" val="25891951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C4483-B4E8-EA5A-44F1-7B772F8FC871}"/>
            </a:ext>
          </a:extLst>
        </p:cNvPr>
        <p:cNvGrpSpPr/>
        <p:nvPr/>
      </p:nvGrpSpPr>
      <p:grpSpPr>
        <a:xfrm>
          <a:off x="0" y="0"/>
          <a:ext cx="0" cy="0"/>
          <a:chOff x="0" y="0"/>
          <a:chExt cx="0" cy="0"/>
        </a:xfrm>
      </p:grpSpPr>
      <p:sp>
        <p:nvSpPr>
          <p:cNvPr id="5" name="Tijdelijke aanduiding voor inhoud 2">
            <a:extLst>
              <a:ext uri="{FF2B5EF4-FFF2-40B4-BE49-F238E27FC236}">
                <a16:creationId xmlns:a16="http://schemas.microsoft.com/office/drawing/2014/main" id="{ACCE1768-DF33-BEA1-0111-14F239B8A807}"/>
              </a:ext>
            </a:extLst>
          </p:cNvPr>
          <p:cNvSpPr txBox="1">
            <a:spLocks/>
          </p:cNvSpPr>
          <p:nvPr/>
        </p:nvSpPr>
        <p:spPr>
          <a:xfrm>
            <a:off x="252850" y="628364"/>
            <a:ext cx="11942225" cy="6224617"/>
          </a:xfrm>
          <a:prstGeom prst="rect">
            <a:avLst/>
          </a:prstGeom>
        </p:spPr>
        <p:txBody>
          <a:bodyPr vert="horz" lIns="91440" tIns="45720" rIns="91440" bIns="45720" rtlCol="0" anchor="t">
            <a:normAutofit/>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r>
              <a:rPr lang="nl-NL" sz="3100" b="1">
                <a:solidFill>
                  <a:prstClr val="black"/>
                </a:solidFill>
                <a:latin typeface="Calibri Light"/>
                <a:ea typeface="Roboto"/>
                <a:cs typeface="Calibri Light"/>
              </a:rPr>
              <a:t>Anamnese</a:t>
            </a:r>
            <a:endParaRPr lang="en-US">
              <a:solidFill>
                <a:prstClr val="black"/>
              </a:solidFill>
            </a:endParaRPr>
          </a:p>
          <a:p>
            <a:pPr marL="256540" indent="-256540">
              <a:buNone/>
            </a:pPr>
            <a:endParaRPr lang="nl-NL" sz="1200" b="1">
              <a:solidFill>
                <a:prstClr val="black"/>
              </a:solidFill>
              <a:latin typeface="Aptos"/>
              <a:ea typeface="Roboto"/>
              <a:cs typeface="Calibri Light"/>
            </a:endParaRPr>
          </a:p>
          <a:p>
            <a:pPr marL="256540" indent="-256540">
              <a:buNone/>
            </a:pPr>
            <a:endParaRPr lang="nl-NL" sz="1200" b="1">
              <a:solidFill>
                <a:prstClr val="black"/>
              </a:solidFill>
              <a:latin typeface="Aptos"/>
              <a:ea typeface="Roboto"/>
              <a:cs typeface="Calibri Light"/>
            </a:endParaRPr>
          </a:p>
          <a:p>
            <a:pPr marL="256540" indent="-256540">
              <a:buNone/>
            </a:pPr>
            <a:r>
              <a:rPr lang="nl-NL" sz="1600" b="1">
                <a:solidFill>
                  <a:prstClr val="black"/>
                </a:solidFill>
                <a:latin typeface="Aptos"/>
                <a:ea typeface="Roboto"/>
                <a:cs typeface="Calibri Light"/>
              </a:rPr>
              <a:t>Algemene vragen</a:t>
            </a:r>
            <a:endParaRPr lang="nl-NL" sz="1600">
              <a:solidFill>
                <a:prstClr val="black"/>
              </a:solidFill>
              <a:cs typeface="Roboto"/>
            </a:endParaRPr>
          </a:p>
          <a:p>
            <a:pPr marL="256540" indent="-256540">
              <a:buFont typeface="Arial"/>
              <a:buChar char="•"/>
            </a:pPr>
            <a:r>
              <a:rPr lang="nl-NL" sz="1600">
                <a:solidFill>
                  <a:prstClr val="black"/>
                </a:solidFill>
                <a:latin typeface="Aptos"/>
                <a:ea typeface="Roboto"/>
                <a:cs typeface="Calibri Light"/>
              </a:rPr>
              <a:t>Heeft u eerder behandelingen laten uitvoeren in een schoonheidssalon? Zo ja, welke?</a:t>
            </a:r>
            <a:endParaRPr lang="nl-NL" sz="1600">
              <a:solidFill>
                <a:prstClr val="black"/>
              </a:solidFill>
              <a:cs typeface="Roboto"/>
            </a:endParaRPr>
          </a:p>
          <a:p>
            <a:pPr marL="256540" indent="-256540">
              <a:buFont typeface="Arial"/>
              <a:buChar char="•"/>
            </a:pPr>
            <a:r>
              <a:rPr lang="nl-NL" sz="1600">
                <a:solidFill>
                  <a:prstClr val="black"/>
                </a:solidFill>
                <a:latin typeface="Aptos"/>
                <a:ea typeface="Roboto"/>
                <a:cs typeface="Calibri Light"/>
              </a:rPr>
              <a:t>Heeft u bepaalde verwachtingen of wensen voor deze behandeling?</a:t>
            </a:r>
            <a:endParaRPr lang="nl-NL" sz="1600">
              <a:solidFill>
                <a:prstClr val="black"/>
              </a:solidFill>
              <a:cs typeface="Roboto"/>
            </a:endParaRPr>
          </a:p>
          <a:p>
            <a:pPr marL="256540" indent="-256540">
              <a:buFont typeface="Arial"/>
              <a:buChar char="•"/>
            </a:pPr>
            <a:r>
              <a:rPr lang="nl-NL" sz="1600">
                <a:solidFill>
                  <a:prstClr val="black"/>
                </a:solidFill>
                <a:latin typeface="Aptos"/>
                <a:ea typeface="Roboto"/>
                <a:cs typeface="Calibri Light"/>
              </a:rPr>
              <a:t>Gebruikt u momenteel schoonheids- of huidverzorgingsproducten? Zo ja, welke?</a:t>
            </a:r>
            <a:endParaRPr lang="nl-NL" sz="1600">
              <a:solidFill>
                <a:prstClr val="black"/>
              </a:solidFill>
              <a:cs typeface="Roboto" pitchFamily="2" charset="0"/>
            </a:endParaRPr>
          </a:p>
          <a:p>
            <a:pPr marL="0" indent="0">
              <a:buNone/>
            </a:pPr>
            <a:endParaRPr lang="nl-NL" sz="1600" b="1">
              <a:solidFill>
                <a:prstClr val="black"/>
              </a:solidFill>
              <a:latin typeface="Aptos"/>
              <a:ea typeface="Roboto"/>
              <a:cs typeface="Calibri Light"/>
            </a:endParaRPr>
          </a:p>
          <a:p>
            <a:pPr marL="0" indent="0">
              <a:buFont typeface="Arial"/>
              <a:buNone/>
            </a:pPr>
            <a:r>
              <a:rPr lang="nl-NL" sz="1600" b="1">
                <a:solidFill>
                  <a:prstClr val="black"/>
                </a:solidFill>
                <a:latin typeface="Aptos"/>
                <a:ea typeface="Roboto"/>
                <a:cs typeface="Calibri Light"/>
              </a:rPr>
              <a:t>Huidtype en huidconditie</a:t>
            </a:r>
            <a:endParaRPr lang="nl-NL" sz="1600">
              <a:solidFill>
                <a:prstClr val="black"/>
              </a:solidFill>
              <a:cs typeface="Roboto" pitchFamily="2" charset="0"/>
            </a:endParaRPr>
          </a:p>
          <a:p>
            <a:pPr marL="256540" indent="-256540">
              <a:buFont typeface="Arial"/>
              <a:buChar char="•"/>
            </a:pPr>
            <a:r>
              <a:rPr lang="nl-NL" sz="1600">
                <a:solidFill>
                  <a:prstClr val="black"/>
                </a:solidFill>
                <a:latin typeface="Aptos"/>
                <a:ea typeface="Roboto"/>
                <a:cs typeface="Calibri Light"/>
              </a:rPr>
              <a:t>Hoe zou u uw huidtype omschrijven? (Droog, vet, gecombineerd, gevoelig, normaal)</a:t>
            </a:r>
            <a:endParaRPr lang="nl-NL" sz="1600">
              <a:solidFill>
                <a:prstClr val="black"/>
              </a:solidFill>
              <a:cs typeface="Roboto"/>
            </a:endParaRPr>
          </a:p>
          <a:p>
            <a:pPr marL="256540" indent="-256540">
              <a:buFont typeface="Arial"/>
              <a:buChar char="•"/>
            </a:pPr>
            <a:r>
              <a:rPr lang="nl-NL" sz="1600">
                <a:solidFill>
                  <a:prstClr val="black"/>
                </a:solidFill>
                <a:latin typeface="Aptos"/>
                <a:ea typeface="Roboto"/>
                <a:cs typeface="Calibri Light"/>
              </a:rPr>
              <a:t>Heeft u last van huidproblemen zoals acne, eczeem, rosacea of hyperpigmentatie?</a:t>
            </a:r>
            <a:endParaRPr lang="nl-NL" sz="1600">
              <a:solidFill>
                <a:prstClr val="black"/>
              </a:solidFill>
              <a:cs typeface="Roboto"/>
            </a:endParaRPr>
          </a:p>
          <a:p>
            <a:pPr marL="256540" indent="-256540">
              <a:buFont typeface="Arial"/>
              <a:buChar char="•"/>
            </a:pPr>
            <a:r>
              <a:rPr lang="nl-NL" sz="1600">
                <a:solidFill>
                  <a:prstClr val="black"/>
                </a:solidFill>
                <a:latin typeface="Aptos"/>
                <a:ea typeface="Roboto"/>
                <a:cs typeface="Calibri Light"/>
              </a:rPr>
              <a:t>Heeft u last van een trekkerig gevoel, roodheid of schilfering?</a:t>
            </a:r>
            <a:endParaRPr lang="nl-NL" sz="1600">
              <a:solidFill>
                <a:prstClr val="black"/>
              </a:solidFill>
              <a:cs typeface="Roboto"/>
            </a:endParaRPr>
          </a:p>
          <a:p>
            <a:pPr marL="256540" indent="-256540">
              <a:buFont typeface="Arial"/>
              <a:buChar char="•"/>
            </a:pPr>
            <a:r>
              <a:rPr lang="nl-NL" sz="1600">
                <a:solidFill>
                  <a:prstClr val="black"/>
                </a:solidFill>
                <a:latin typeface="Aptos"/>
                <a:ea typeface="Roboto"/>
                <a:cs typeface="Calibri Light"/>
              </a:rPr>
              <a:t>Heeft u een allergie voor bepaalde ingrediënten of producten?</a:t>
            </a:r>
            <a:endParaRPr lang="nl-NL" sz="1600">
              <a:solidFill>
                <a:prstClr val="black"/>
              </a:solidFill>
              <a:cs typeface="Roboto" pitchFamily="2" charset="0"/>
            </a:endParaRPr>
          </a:p>
          <a:p>
            <a:pPr marL="256540" indent="-256540">
              <a:buFont typeface="Arial"/>
              <a:buChar char="•"/>
            </a:pPr>
            <a:endParaRPr lang="nl-NL" sz="1600" b="1">
              <a:solidFill>
                <a:prstClr val="black"/>
              </a:solidFill>
              <a:latin typeface="Aptos"/>
              <a:ea typeface="Roboto"/>
              <a:cs typeface="Calibri Light"/>
            </a:endParaRPr>
          </a:p>
          <a:p>
            <a:pPr marL="0" indent="0">
              <a:buNone/>
            </a:pPr>
            <a:r>
              <a:rPr lang="nl-NL" sz="1600" b="1">
                <a:solidFill>
                  <a:prstClr val="black"/>
                </a:solidFill>
                <a:latin typeface="Aptos"/>
                <a:ea typeface="Roboto"/>
                <a:cs typeface="Calibri Light"/>
              </a:rPr>
              <a:t>Gezondheid en contra-indicaties</a:t>
            </a:r>
            <a:endParaRPr lang="nl-NL" sz="1600">
              <a:solidFill>
                <a:prstClr val="black"/>
              </a:solidFill>
              <a:cs typeface="Roboto" pitchFamily="2" charset="0"/>
            </a:endParaRPr>
          </a:p>
          <a:p>
            <a:pPr marL="256540" indent="-256540">
              <a:buFont typeface="Arial"/>
              <a:buChar char="•"/>
            </a:pPr>
            <a:r>
              <a:rPr lang="nl-NL" sz="1600">
                <a:solidFill>
                  <a:prstClr val="black"/>
                </a:solidFill>
                <a:latin typeface="Aptos"/>
                <a:ea typeface="Roboto"/>
                <a:cs typeface="Calibri Light"/>
              </a:rPr>
              <a:t>Heeft u een medische aandoening zoals diabetes, huidziekten of hormonale problemen?</a:t>
            </a:r>
            <a:endParaRPr lang="nl-NL" sz="1600">
              <a:solidFill>
                <a:prstClr val="black"/>
              </a:solidFill>
              <a:cs typeface="Roboto"/>
            </a:endParaRPr>
          </a:p>
          <a:p>
            <a:pPr marL="256540" indent="-256540">
              <a:buFont typeface="Arial"/>
              <a:buChar char="•"/>
            </a:pPr>
            <a:r>
              <a:rPr lang="nl-NL" sz="1600">
                <a:solidFill>
                  <a:prstClr val="black"/>
                </a:solidFill>
                <a:latin typeface="Aptos"/>
                <a:ea typeface="Roboto"/>
                <a:cs typeface="Calibri Light"/>
              </a:rPr>
              <a:t>Bent u zwanger of geeft u borstvoeding?</a:t>
            </a:r>
            <a:endParaRPr lang="nl-NL" sz="1600">
              <a:solidFill>
                <a:prstClr val="black"/>
              </a:solidFill>
              <a:cs typeface="Roboto"/>
            </a:endParaRPr>
          </a:p>
          <a:p>
            <a:pPr marL="256540" indent="-256540">
              <a:buFont typeface="Arial"/>
              <a:buChar char="•"/>
            </a:pPr>
            <a:r>
              <a:rPr lang="nl-NL" sz="1600">
                <a:solidFill>
                  <a:prstClr val="black"/>
                </a:solidFill>
                <a:latin typeface="Aptos"/>
                <a:ea typeface="Roboto"/>
                <a:cs typeface="Calibri Light"/>
              </a:rPr>
              <a:t>Gebruikt u medicatie die invloed kan hebben op uw huid, zoals antibiotica, </a:t>
            </a:r>
            <a:r>
              <a:rPr lang="nl-NL" sz="1600" err="1">
                <a:solidFill>
                  <a:prstClr val="black"/>
                </a:solidFill>
                <a:latin typeface="Aptos"/>
                <a:ea typeface="Roboto"/>
                <a:cs typeface="Calibri Light"/>
              </a:rPr>
              <a:t>retinol</a:t>
            </a:r>
            <a:r>
              <a:rPr lang="nl-NL" sz="1600">
                <a:solidFill>
                  <a:prstClr val="black"/>
                </a:solidFill>
                <a:latin typeface="Aptos"/>
                <a:ea typeface="Roboto"/>
                <a:cs typeface="Calibri Light"/>
              </a:rPr>
              <a:t> of bloedverdunners?</a:t>
            </a:r>
            <a:endParaRPr lang="nl-NL" sz="1600">
              <a:solidFill>
                <a:prstClr val="black"/>
              </a:solidFill>
              <a:cs typeface="Roboto"/>
            </a:endParaRPr>
          </a:p>
          <a:p>
            <a:pPr marL="256540" indent="-256540">
              <a:buFont typeface="Arial"/>
              <a:buChar char="•"/>
            </a:pPr>
            <a:r>
              <a:rPr lang="nl-NL" sz="1600">
                <a:solidFill>
                  <a:prstClr val="black"/>
                </a:solidFill>
                <a:latin typeface="Aptos"/>
                <a:ea typeface="Roboto"/>
                <a:cs typeface="Calibri Light"/>
              </a:rPr>
              <a:t>Heeft u onlangs een cosmetische ingreep ondergaan, zoals botox, </a:t>
            </a:r>
            <a:r>
              <a:rPr lang="nl-NL" sz="1600" err="1">
                <a:solidFill>
                  <a:prstClr val="black"/>
                </a:solidFill>
                <a:latin typeface="Aptos"/>
                <a:ea typeface="Roboto"/>
                <a:cs typeface="Calibri Light"/>
              </a:rPr>
              <a:t>fillers</a:t>
            </a:r>
            <a:r>
              <a:rPr lang="nl-NL" sz="1600">
                <a:solidFill>
                  <a:prstClr val="black"/>
                </a:solidFill>
                <a:latin typeface="Aptos"/>
                <a:ea typeface="Roboto"/>
                <a:cs typeface="Calibri Light"/>
              </a:rPr>
              <a:t> of een chemische peeling?</a:t>
            </a:r>
            <a:endParaRPr lang="nl-NL" sz="1600">
              <a:solidFill>
                <a:prstClr val="black"/>
              </a:solidFill>
            </a:endParaRPr>
          </a:p>
        </p:txBody>
      </p:sp>
      <p:pic>
        <p:nvPicPr>
          <p:cNvPr id="2" name="Picture 1" descr="Afbeeldingen over Anamnese – Blader in stockfoto's, vectoren en video's  over 5,068 | Adobe Stock">
            <a:extLst>
              <a:ext uri="{FF2B5EF4-FFF2-40B4-BE49-F238E27FC236}">
                <a16:creationId xmlns:a16="http://schemas.microsoft.com/office/drawing/2014/main" id="{4A9107E8-833C-73D5-4E94-3D09CAFB8410}"/>
              </a:ext>
            </a:extLst>
          </p:cNvPr>
          <p:cNvPicPr>
            <a:picLocks noChangeAspect="1"/>
          </p:cNvPicPr>
          <p:nvPr/>
        </p:nvPicPr>
        <p:blipFill>
          <a:blip r:embed="rId2"/>
          <a:stretch>
            <a:fillRect/>
          </a:stretch>
        </p:blipFill>
        <p:spPr>
          <a:xfrm>
            <a:off x="8448353" y="2178272"/>
            <a:ext cx="3747192" cy="2494280"/>
          </a:xfrm>
          <a:prstGeom prst="rect">
            <a:avLst/>
          </a:prstGeom>
        </p:spPr>
      </p:pic>
    </p:spTree>
    <p:extLst>
      <p:ext uri="{BB962C8B-B14F-4D97-AF65-F5344CB8AC3E}">
        <p14:creationId xmlns:p14="http://schemas.microsoft.com/office/powerpoint/2010/main" val="14974497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65E1C-9962-973B-8822-867E409B7F1A}"/>
            </a:ext>
          </a:extLst>
        </p:cNvPr>
        <p:cNvGrpSpPr/>
        <p:nvPr/>
      </p:nvGrpSpPr>
      <p:grpSpPr>
        <a:xfrm>
          <a:off x="0" y="0"/>
          <a:ext cx="0" cy="0"/>
          <a:chOff x="0" y="0"/>
          <a:chExt cx="0" cy="0"/>
        </a:xfrm>
      </p:grpSpPr>
      <p:sp>
        <p:nvSpPr>
          <p:cNvPr id="5" name="Tijdelijke aanduiding voor inhoud 2">
            <a:extLst>
              <a:ext uri="{FF2B5EF4-FFF2-40B4-BE49-F238E27FC236}">
                <a16:creationId xmlns:a16="http://schemas.microsoft.com/office/drawing/2014/main" id="{B773057E-6889-259A-1973-29E76561E33B}"/>
              </a:ext>
            </a:extLst>
          </p:cNvPr>
          <p:cNvSpPr txBox="1">
            <a:spLocks/>
          </p:cNvSpPr>
          <p:nvPr/>
        </p:nvSpPr>
        <p:spPr>
          <a:xfrm>
            <a:off x="252850" y="628364"/>
            <a:ext cx="11942225" cy="6224617"/>
          </a:xfrm>
          <a:prstGeom prst="rect">
            <a:avLst/>
          </a:prstGeom>
        </p:spPr>
        <p:txBody>
          <a:bodyPr vert="horz" lIns="91440" tIns="45720" rIns="91440" bIns="45720" rtlCol="0" anchor="t">
            <a:normAutofit/>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r>
              <a:rPr lang="nl-NL" sz="3100" b="1">
                <a:solidFill>
                  <a:prstClr val="black"/>
                </a:solidFill>
                <a:latin typeface="Calibri Light"/>
                <a:ea typeface="Roboto"/>
                <a:cs typeface="Calibri Light"/>
              </a:rPr>
              <a:t>Anamnese</a:t>
            </a:r>
            <a:endParaRPr lang="en-US">
              <a:solidFill>
                <a:prstClr val="black"/>
              </a:solidFill>
            </a:endParaRPr>
          </a:p>
          <a:p>
            <a:pPr marL="256540" indent="-256540">
              <a:buNone/>
            </a:pPr>
            <a:endParaRPr lang="nl-NL" sz="1200" b="1">
              <a:solidFill>
                <a:prstClr val="black"/>
              </a:solidFill>
              <a:latin typeface="Aptos"/>
              <a:ea typeface="Roboto"/>
              <a:cs typeface="Calibri Light"/>
            </a:endParaRPr>
          </a:p>
          <a:p>
            <a:pPr marL="256540" indent="-256540">
              <a:buNone/>
            </a:pPr>
            <a:endParaRPr lang="nl-NL" sz="1200" b="1">
              <a:solidFill>
                <a:prstClr val="black"/>
              </a:solidFill>
              <a:latin typeface="Aptos"/>
              <a:ea typeface="Roboto"/>
              <a:cs typeface="Calibri Light"/>
            </a:endParaRPr>
          </a:p>
          <a:p>
            <a:pPr marL="256540" indent="0">
              <a:buNone/>
            </a:pPr>
            <a:r>
              <a:rPr lang="nl-NL" sz="1600" b="1">
                <a:solidFill>
                  <a:prstClr val="black"/>
                </a:solidFill>
                <a:latin typeface="Aptos"/>
                <a:ea typeface="Roboto"/>
                <a:cs typeface="Calibri Light"/>
              </a:rPr>
              <a:t>Levensstijl en gewoontes</a:t>
            </a:r>
            <a:endParaRPr lang="nl-NL" sz="1600">
              <a:solidFill>
                <a:prstClr val="black"/>
              </a:solidFill>
              <a:latin typeface="Aptos"/>
              <a:ea typeface="Roboto"/>
              <a:cs typeface="Calibri Light"/>
            </a:endParaRPr>
          </a:p>
          <a:p>
            <a:pPr marL="256540" indent="-256540">
              <a:buFont typeface="Arial,Sans-Serif"/>
              <a:buChar char="•"/>
            </a:pPr>
            <a:r>
              <a:rPr lang="nl-NL" sz="1600">
                <a:solidFill>
                  <a:prstClr val="black"/>
                </a:solidFill>
                <a:latin typeface="Aptos"/>
                <a:ea typeface="Roboto"/>
                <a:cs typeface="Calibri Light"/>
              </a:rPr>
              <a:t>Hoe ziet uw dagelijkse huidverzorgingsroutine eruit?</a:t>
            </a:r>
          </a:p>
          <a:p>
            <a:pPr marL="256540" indent="-256540">
              <a:buFont typeface="Arial,Sans-Serif"/>
              <a:buChar char="•"/>
            </a:pPr>
            <a:r>
              <a:rPr lang="nl-NL" sz="1600">
                <a:solidFill>
                  <a:prstClr val="black"/>
                </a:solidFill>
                <a:latin typeface="Aptos"/>
                <a:ea typeface="Roboto"/>
                <a:cs typeface="Calibri Light"/>
              </a:rPr>
              <a:t>Stelt u uw huid vaak bloot aan de zon? Gebruikt u dagelijks SPF?</a:t>
            </a:r>
          </a:p>
          <a:p>
            <a:pPr marL="256540" indent="-256540">
              <a:buFont typeface="Arial,Sans-Serif"/>
              <a:buChar char="•"/>
            </a:pPr>
            <a:r>
              <a:rPr lang="nl-NL" sz="1600">
                <a:solidFill>
                  <a:prstClr val="black"/>
                </a:solidFill>
                <a:latin typeface="Aptos"/>
                <a:ea typeface="Roboto"/>
                <a:cs typeface="Calibri Light"/>
              </a:rPr>
              <a:t>Heeft u een stressvol leven of een onregelmatig slaappatroon?</a:t>
            </a:r>
          </a:p>
          <a:p>
            <a:pPr marL="256540" indent="-256540">
              <a:buFont typeface="Arial,Sans-Serif"/>
              <a:buChar char="•"/>
            </a:pPr>
            <a:r>
              <a:rPr lang="nl-NL" sz="1600">
                <a:solidFill>
                  <a:prstClr val="black"/>
                </a:solidFill>
                <a:latin typeface="Aptos"/>
                <a:ea typeface="Roboto"/>
                <a:cs typeface="Calibri Light"/>
              </a:rPr>
              <a:t>Hoeveel water drinkt u gemiddeld per dag?</a:t>
            </a:r>
          </a:p>
          <a:p>
            <a:pPr marL="256540" indent="0">
              <a:buNone/>
            </a:pPr>
            <a:endParaRPr lang="nl-NL" sz="1600" i="1">
              <a:solidFill>
                <a:prstClr val="black"/>
              </a:solidFill>
              <a:latin typeface="Aptos"/>
              <a:ea typeface="Roboto"/>
              <a:cs typeface="Calibri Light"/>
            </a:endParaRPr>
          </a:p>
          <a:p>
            <a:pPr marL="256540" indent="-256540">
              <a:buNone/>
            </a:pPr>
            <a:r>
              <a:rPr lang="nl-NL" sz="1600">
                <a:solidFill>
                  <a:prstClr val="black"/>
                </a:solidFill>
                <a:latin typeface="Aptos"/>
                <a:ea typeface="Roboto"/>
                <a:cs typeface="Calibri Light"/>
              </a:rPr>
              <a:t>Deze vragen zorgen ervoor dat de behandeling veilig en effectief wordt afgestemd op de klant.</a:t>
            </a:r>
            <a:endParaRPr lang="nl-NL">
              <a:solidFill>
                <a:prstClr val="black"/>
              </a:solidFill>
              <a:cs typeface="Roboto" pitchFamily="2" charset="0"/>
            </a:endParaRPr>
          </a:p>
        </p:txBody>
      </p:sp>
    </p:spTree>
    <p:extLst>
      <p:ext uri="{BB962C8B-B14F-4D97-AF65-F5344CB8AC3E}">
        <p14:creationId xmlns:p14="http://schemas.microsoft.com/office/powerpoint/2010/main" val="30699751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96912-00F6-69B2-46C2-C9E7F53D93E7}"/>
            </a:ext>
          </a:extLst>
        </p:cNvPr>
        <p:cNvGrpSpPr/>
        <p:nvPr/>
      </p:nvGrpSpPr>
      <p:grpSpPr>
        <a:xfrm>
          <a:off x="0" y="0"/>
          <a:ext cx="0" cy="0"/>
          <a:chOff x="0" y="0"/>
          <a:chExt cx="0" cy="0"/>
        </a:xfrm>
      </p:grpSpPr>
      <p:pic>
        <p:nvPicPr>
          <p:cNvPr id="2" name="Picture 1" descr="Rear view of girl with binoculars walking outdoors">
            <a:extLst>
              <a:ext uri="{FF2B5EF4-FFF2-40B4-BE49-F238E27FC236}">
                <a16:creationId xmlns:a16="http://schemas.microsoft.com/office/drawing/2014/main" id="{0ECCAF1B-04FE-C23C-F3BC-BF9FC587E774}"/>
              </a:ext>
            </a:extLst>
          </p:cNvPr>
          <p:cNvPicPr>
            <a:picLocks noChangeAspect="1"/>
          </p:cNvPicPr>
          <p:nvPr/>
        </p:nvPicPr>
        <p:blipFill>
          <a:blip r:embed="rId2"/>
          <a:srcRect r="41094"/>
          <a:stretch/>
        </p:blipFill>
        <p:spPr>
          <a:xfrm>
            <a:off x="7094326" y="869844"/>
            <a:ext cx="4740965" cy="5372311"/>
          </a:xfrm>
          <a:prstGeom prst="rect">
            <a:avLst/>
          </a:prstGeom>
          <a:noFill/>
        </p:spPr>
      </p:pic>
      <p:sp>
        <p:nvSpPr>
          <p:cNvPr id="5" name="Tijdelijke aanduiding voor inhoud 2">
            <a:extLst>
              <a:ext uri="{FF2B5EF4-FFF2-40B4-BE49-F238E27FC236}">
                <a16:creationId xmlns:a16="http://schemas.microsoft.com/office/drawing/2014/main" id="{C7041F89-AC16-14ED-9C90-D6DBD2F2F976}"/>
              </a:ext>
            </a:extLst>
          </p:cNvPr>
          <p:cNvSpPr txBox="1">
            <a:spLocks/>
          </p:cNvSpPr>
          <p:nvPr/>
        </p:nvSpPr>
        <p:spPr>
          <a:xfrm>
            <a:off x="603250" y="742738"/>
            <a:ext cx="6360824" cy="5372312"/>
          </a:xfrm>
          <a:prstGeom prst="rect">
            <a:avLst/>
          </a:prstGeom>
        </p:spPr>
        <p:txBody>
          <a:bodyPr vert="horz" lIns="91440" tIns="45720" rIns="91440" bIns="45720" rtlCol="0" anchor="t">
            <a:normAutofit/>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nSpc>
                <a:spcPct val="90000"/>
              </a:lnSpc>
              <a:buNone/>
            </a:pPr>
            <a:r>
              <a:rPr lang="nl-NL" sz="2800" b="1">
                <a:latin typeface="Roboto"/>
                <a:ea typeface="Roboto"/>
                <a:cs typeface="Roboto"/>
              </a:rPr>
              <a:t>Casus </a:t>
            </a:r>
            <a:r>
              <a:rPr lang="nl-NL" sz="2800" b="1" err="1">
                <a:latin typeface="Roboto"/>
                <a:ea typeface="Roboto"/>
                <a:cs typeface="Roboto"/>
              </a:rPr>
              <a:t>Cho</a:t>
            </a:r>
            <a:endParaRPr lang="nl-NL" sz="2800" err="1">
              <a:latin typeface="Roboto"/>
              <a:ea typeface="Roboto"/>
              <a:cs typeface="Roboto"/>
            </a:endParaRPr>
          </a:p>
          <a:p>
            <a:pPr marL="256540" indent="-256540">
              <a:lnSpc>
                <a:spcPct val="90000"/>
              </a:lnSpc>
            </a:pPr>
            <a:endParaRPr lang="nl-NL" sz="1500">
              <a:cs typeface="Roboto" pitchFamily="2" charset="0"/>
            </a:endParaRPr>
          </a:p>
          <a:p>
            <a:pPr marL="0" indent="0">
              <a:lnSpc>
                <a:spcPct val="90000"/>
              </a:lnSpc>
              <a:buNone/>
            </a:pPr>
            <a:endParaRPr lang="nl-NL" sz="1500">
              <a:latin typeface="Roboto"/>
              <a:ea typeface="Roboto"/>
              <a:cs typeface="Roboto"/>
            </a:endParaRPr>
          </a:p>
          <a:p>
            <a:pPr marL="0" indent="0">
              <a:lnSpc>
                <a:spcPct val="90000"/>
              </a:lnSpc>
              <a:buNone/>
            </a:pPr>
            <a:r>
              <a:rPr lang="nl-NL" sz="1500" err="1">
                <a:latin typeface="Roboto"/>
                <a:ea typeface="Roboto"/>
                <a:cs typeface="Roboto"/>
              </a:rPr>
              <a:t>Cho</a:t>
            </a:r>
            <a:r>
              <a:rPr lang="nl-NL" sz="1500">
                <a:latin typeface="Roboto"/>
                <a:ea typeface="Roboto"/>
                <a:cs typeface="Roboto"/>
              </a:rPr>
              <a:t> is een meisje van 11 jaar dat in het vijfde leerjaar zit. Ze is een opgewekte en sociale leerling, maar de laatste tijd voelt ze zich wat onzeker over haar huid. Sinds enkele maanden heeft ze last van puistjes op haar voorhoofd en kin. Haar moeder heeft opgemerkt dat ze steeds vaker met haar handen aan haar gezicht zit en soms aan de puistjes krabt, wat kleine wondjes achterlaat.</a:t>
            </a:r>
            <a:endParaRPr lang="nl-NL" sz="1500">
              <a:cs typeface="Roboto" pitchFamily="2" charset="0"/>
            </a:endParaRPr>
          </a:p>
          <a:p>
            <a:pPr marL="0" indent="0">
              <a:lnSpc>
                <a:spcPct val="90000"/>
              </a:lnSpc>
              <a:buNone/>
            </a:pPr>
            <a:endParaRPr lang="nl-NL" sz="1500">
              <a:latin typeface="Roboto"/>
              <a:ea typeface="Roboto"/>
              <a:cs typeface="Roboto"/>
            </a:endParaRPr>
          </a:p>
          <a:p>
            <a:pPr marL="0" indent="0">
              <a:lnSpc>
                <a:spcPct val="90000"/>
              </a:lnSpc>
              <a:buNone/>
            </a:pPr>
            <a:r>
              <a:rPr lang="nl-NL" sz="1500" err="1">
                <a:latin typeface="Roboto"/>
                <a:ea typeface="Roboto"/>
                <a:cs typeface="Roboto"/>
              </a:rPr>
              <a:t>Cho</a:t>
            </a:r>
            <a:r>
              <a:rPr lang="nl-NL" sz="1500">
                <a:latin typeface="Roboto"/>
                <a:ea typeface="Roboto"/>
                <a:cs typeface="Roboto"/>
              </a:rPr>
              <a:t> doet aan dans en turnen en zweet daardoor regelmatig. Ze wast haar gezicht met water en zeep, maar haar moeder merkt op dat haar huid vaak rood en droog wordt na het wassen. Op school heeft ze gehoord dat sommige vriendinnen al crèmes gebruiken, en ze vraagt zich af of dat ook voor haar nodig is. Haar moeder heeft besloten om samen met haar naar het schoonheidssalon te gaan voor advies over huidverzorging.</a:t>
            </a:r>
            <a:endParaRPr lang="nl-NL"/>
          </a:p>
          <a:p>
            <a:pPr marL="0" indent="0">
              <a:lnSpc>
                <a:spcPct val="90000"/>
              </a:lnSpc>
              <a:buNone/>
            </a:pPr>
            <a:endParaRPr lang="nl-NL" sz="1500">
              <a:latin typeface="Roboto"/>
              <a:ea typeface="Roboto"/>
              <a:cs typeface="Roboto"/>
            </a:endParaRPr>
          </a:p>
          <a:p>
            <a:pPr marL="0" indent="0">
              <a:lnSpc>
                <a:spcPct val="90000"/>
              </a:lnSpc>
              <a:buNone/>
            </a:pPr>
            <a:r>
              <a:rPr lang="nl-NL" sz="1500" err="1">
                <a:latin typeface="Roboto"/>
                <a:ea typeface="Roboto"/>
                <a:cs typeface="Roboto"/>
              </a:rPr>
              <a:t>Cho</a:t>
            </a:r>
            <a:r>
              <a:rPr lang="nl-NL" sz="1500">
                <a:latin typeface="Roboto"/>
                <a:ea typeface="Roboto"/>
                <a:cs typeface="Roboto"/>
              </a:rPr>
              <a:t> heeft verder geen allergieën en gebruikt geen medicatie. Ze eet graag zoet, maar drinkt meestal water in plaats van frisdrank. Ze heeft nog geen menstruatie, ze is volop in haar groeifase.</a:t>
            </a:r>
            <a:endParaRPr lang="nl-NL"/>
          </a:p>
          <a:p>
            <a:pPr marL="256540" indent="-256540">
              <a:lnSpc>
                <a:spcPct val="90000"/>
              </a:lnSpc>
            </a:pPr>
            <a:endParaRPr lang="nl-NL" sz="1500" b="1">
              <a:cs typeface="Roboto" pitchFamily="2" charset="0"/>
            </a:endParaRPr>
          </a:p>
        </p:txBody>
      </p:sp>
    </p:spTree>
    <p:extLst>
      <p:ext uri="{BB962C8B-B14F-4D97-AF65-F5344CB8AC3E}">
        <p14:creationId xmlns:p14="http://schemas.microsoft.com/office/powerpoint/2010/main" val="30520134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BF1031-494F-FB28-3E05-F29FD24AD92A}"/>
            </a:ext>
          </a:extLst>
        </p:cNvPr>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2ADC577B-31F0-7233-E9B6-8F78A54E7045}"/>
              </a:ext>
            </a:extLst>
          </p:cNvPr>
          <p:cNvGraphicFramePr>
            <a:graphicFrameLocks noGrp="1"/>
          </p:cNvGraphicFramePr>
          <p:nvPr>
            <p:extLst>
              <p:ext uri="{D42A27DB-BD31-4B8C-83A1-F6EECF244321}">
                <p14:modId xmlns:p14="http://schemas.microsoft.com/office/powerpoint/2010/main" val="2166685430"/>
              </p:ext>
            </p:extLst>
          </p:nvPr>
        </p:nvGraphicFramePr>
        <p:xfrm>
          <a:off x="142240" y="1538376"/>
          <a:ext cx="11904910" cy="3627120"/>
        </p:xfrm>
        <a:graphic>
          <a:graphicData uri="http://schemas.openxmlformats.org/drawingml/2006/table">
            <a:tbl>
              <a:tblPr firstRow="1" bandRow="1">
                <a:tableStyleId>{5C22544A-7EE6-4342-B048-85BDC9FD1C3A}</a:tableStyleId>
              </a:tblPr>
              <a:tblGrid>
                <a:gridCol w="8846146">
                  <a:extLst>
                    <a:ext uri="{9D8B030D-6E8A-4147-A177-3AD203B41FA5}">
                      <a16:colId xmlns:a16="http://schemas.microsoft.com/office/drawing/2014/main" val="3171494239"/>
                    </a:ext>
                  </a:extLst>
                </a:gridCol>
                <a:gridCol w="3058764">
                  <a:extLst>
                    <a:ext uri="{9D8B030D-6E8A-4147-A177-3AD203B41FA5}">
                      <a16:colId xmlns:a16="http://schemas.microsoft.com/office/drawing/2014/main" val="714817409"/>
                    </a:ext>
                  </a:extLst>
                </a:gridCol>
              </a:tblGrid>
              <a:tr h="463176">
                <a:tc>
                  <a:txBody>
                    <a:bodyPr/>
                    <a:lstStyle/>
                    <a:p>
                      <a:pPr algn="ctr"/>
                      <a:r>
                        <a:rPr lang="nl-NL" sz="1400"/>
                        <a:t>ANALYSEREN met als doel </a:t>
                      </a:r>
                      <a:br>
                        <a:rPr lang="nl-NL" sz="1400"/>
                      </a:br>
                      <a:r>
                        <a:rPr lang="nl-NL" sz="2000"/>
                        <a:t>ALERT (= een beargumenteerde inschatting maken)</a:t>
                      </a:r>
                    </a:p>
                  </a:txBody>
                  <a:tcPr>
                    <a:lnL w="12700">
                      <a:solidFill>
                        <a:schemeClr val="tx1"/>
                      </a:solidFill>
                    </a:lnL>
                    <a:lnR w="12700">
                      <a:solidFill>
                        <a:schemeClr val="tx1"/>
                      </a:solidFill>
                    </a:lnR>
                    <a:lnT w="12700">
                      <a:solidFill>
                        <a:schemeClr val="tx1"/>
                      </a:solidFill>
                    </a:lnT>
                    <a:lnB w="12700">
                      <a:solidFill>
                        <a:schemeClr val="tx1"/>
                      </a:solidFill>
                    </a:lnB>
                    <a:solidFill>
                      <a:srgbClr val="A8AF37"/>
                    </a:solidFill>
                  </a:tcPr>
                </a:tc>
                <a:tc>
                  <a:txBody>
                    <a:bodyPr/>
                    <a:lstStyle/>
                    <a:p>
                      <a:pPr algn="ctr"/>
                      <a:r>
                        <a:rPr lang="nl-NL" sz="1400"/>
                        <a:t>Analyseren met als doel </a:t>
                      </a:r>
                      <a:r>
                        <a:rPr lang="nl-NL" sz="2000"/>
                        <a:t>ADVICE (= advies geven)</a:t>
                      </a:r>
                    </a:p>
                  </a:txBody>
                  <a:tcPr>
                    <a:lnL w="12700">
                      <a:solidFill>
                        <a:schemeClr val="tx1"/>
                      </a:solidFill>
                    </a:lnL>
                    <a:lnR w="12700">
                      <a:solidFill>
                        <a:schemeClr val="tx1"/>
                      </a:solidFill>
                    </a:lnR>
                    <a:lnT w="12700">
                      <a:solidFill>
                        <a:schemeClr val="tx1"/>
                      </a:solidFill>
                    </a:lnT>
                    <a:lnB w="12700">
                      <a:solidFill>
                        <a:schemeClr val="tx1"/>
                      </a:solidFill>
                    </a:lnB>
                    <a:solidFill>
                      <a:srgbClr val="EC7D23"/>
                    </a:solidFill>
                  </a:tcPr>
                </a:tc>
                <a:extLst>
                  <a:ext uri="{0D108BD9-81ED-4DB2-BD59-A6C34878D82A}">
                    <a16:rowId xmlns:a16="http://schemas.microsoft.com/office/drawing/2014/main" val="2408169372"/>
                  </a:ext>
                </a:extLst>
              </a:tr>
              <a:tr h="2601527">
                <a:tc>
                  <a:txBody>
                    <a:bodyPr/>
                    <a:lstStyle/>
                    <a:p>
                      <a:pPr lvl="0">
                        <a:buNone/>
                      </a:pPr>
                      <a:endParaRPr lang="nl-NL" sz="2400" b="1" i="0" u="none" strike="noStrike" kern="1200" noProof="0">
                        <a:solidFill>
                          <a:schemeClr val="dk1"/>
                        </a:solidFill>
                        <a:latin typeface="Calibri"/>
                        <a:ea typeface="+mn-ea"/>
                        <a:cs typeface="+mn-cs"/>
                      </a:endParaRPr>
                    </a:p>
                    <a:p>
                      <a:pPr lvl="0">
                        <a:buNone/>
                      </a:pPr>
                      <a:r>
                        <a:rPr lang="nl-NL" sz="1800" b="1" i="0" u="none" strike="noStrike" kern="1200" noProof="0">
                          <a:solidFill>
                            <a:schemeClr val="dk1"/>
                          </a:solidFill>
                          <a:latin typeface="Calibri"/>
                          <a:ea typeface="+mn-ea"/>
                          <a:cs typeface="+mn-cs"/>
                        </a:rPr>
                        <a:t>Verklaar welke vraag uit de anamnese je zou weglaten voor het kind in deze casus, </a:t>
                      </a:r>
                      <a:r>
                        <a:rPr lang="nl-NL" sz="1800" b="1" i="0" u="none" strike="noStrike" kern="1200" noProof="0">
                          <a:solidFill>
                            <a:srgbClr val="AE2081"/>
                          </a:solidFill>
                          <a:latin typeface="Calibri"/>
                          <a:ea typeface="+mn-ea"/>
                          <a:cs typeface="+mn-cs"/>
                        </a:rPr>
                        <a:t>vanuit info uit de fysieke ontwikkeling.</a:t>
                      </a:r>
                      <a:endParaRPr lang="nl-NL" sz="1800" b="1" i="0" u="none" strike="noStrike" kern="1200">
                        <a:solidFill>
                          <a:srgbClr val="AE2081"/>
                        </a:solidFill>
                        <a:latin typeface="Calibri"/>
                        <a:ea typeface="+mn-ea"/>
                        <a:cs typeface="+mn-cs"/>
                      </a:endParaRPr>
                    </a:p>
                    <a:p>
                      <a:pPr lvl="0">
                        <a:buNone/>
                      </a:pPr>
                      <a:endParaRPr lang="nl-NL" sz="2000" b="0" i="0" u="none" strike="noStrike" noProof="0">
                        <a:solidFill>
                          <a:srgbClr val="FF0000"/>
                        </a:solidFill>
                        <a:latin typeface="Calibri"/>
                      </a:endParaRPr>
                    </a:p>
                    <a:p>
                      <a:pPr lvl="0">
                        <a:buNone/>
                      </a:pPr>
                      <a:r>
                        <a:rPr lang="nl-NL" sz="1600" b="0" i="1" u="none" strike="noStrike" noProof="0">
                          <a:solidFill>
                            <a:schemeClr val="tx1"/>
                          </a:solidFill>
                          <a:latin typeface="Calibri"/>
                        </a:rPr>
                        <a:t>Analyseren met als doel om een beargumenteerde inschatting te maken (een verklaring formuleren)</a:t>
                      </a:r>
                      <a:br>
                        <a:rPr lang="nl-NL" sz="1600" b="0" i="1" u="none" strike="noStrike" noProof="0">
                          <a:solidFill>
                            <a:srgbClr val="000000"/>
                          </a:solidFill>
                          <a:latin typeface="Calibri"/>
                        </a:rPr>
                      </a:br>
                      <a:endParaRPr lang="nl-NL" sz="1600" b="0" i="1" u="none" strike="noStrike" noProof="0">
                        <a:solidFill>
                          <a:srgbClr val="000000"/>
                        </a:solidFill>
                        <a:latin typeface="Calibri"/>
                      </a:endParaRPr>
                    </a:p>
                    <a:p>
                      <a:pPr lvl="0">
                        <a:buNone/>
                      </a:pPr>
                      <a:r>
                        <a:rPr lang="nl-NL" sz="1600" b="0" i="1" u="none" strike="noStrike" noProof="0">
                          <a:solidFill>
                            <a:schemeClr val="tx1"/>
                          </a:solidFill>
                          <a:latin typeface="Calibri"/>
                        </a:rPr>
                        <a:t>Wat je gaat vaststellen in de casus sluit aan bij de verwachting van het leerplandoel: het gaat over een ontwikkelingsdomein (de fysieke ontwikkeling) binnen een bepaalde levensloopfase (lagere schoolkind) en je gaat kijken of de observaties/het gedrag aansluiten bij de levensloopfase volgens de bril van (kennis, inzichten, kaders, … uit) het ontwikkelingsdomein of een onderliggende theorie. Hier is dit het eerste; we gebruiken kennis en inzichten uit de fysieke ontwikkeling.</a:t>
                      </a:r>
                      <a:endParaRPr lang="nl-NL" sz="2000" b="0" i="1" u="none" strike="noStrike" noProof="0">
                        <a:solidFill>
                          <a:schemeClr val="tx1"/>
                        </a:solidFill>
                        <a:latin typeface="Calibri"/>
                      </a:endParaRPr>
                    </a:p>
                  </a:txBody>
                  <a:tcP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endParaRPr lang="nl-NL"/>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368708520"/>
                  </a:ext>
                </a:extLst>
              </a:tr>
            </a:tbl>
          </a:graphicData>
        </a:graphic>
      </p:graphicFrame>
    </p:spTree>
    <p:extLst>
      <p:ext uri="{BB962C8B-B14F-4D97-AF65-F5344CB8AC3E}">
        <p14:creationId xmlns:p14="http://schemas.microsoft.com/office/powerpoint/2010/main" val="2283073623"/>
      </p:ext>
    </p:extLst>
  </p:cSld>
  <p:clrMapOvr>
    <a:masterClrMapping/>
  </p:clrMapOvr>
  <p:extLst>
    <p:ext uri="{6950BFC3-D8DA-4A85-94F7-54DA5524770B}">
      <p188:commentRel xmlns:p188="http://schemas.microsoft.com/office/powerpoint/2018/8/main" r:id="rId2"/>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C0955E-25D3-CB02-5A10-88AE0CF475F0}"/>
            </a:ext>
          </a:extLst>
        </p:cNvPr>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D11513FC-A358-2003-080B-4413DC219224}"/>
              </a:ext>
            </a:extLst>
          </p:cNvPr>
          <p:cNvGraphicFramePr>
            <a:graphicFrameLocks noGrp="1"/>
          </p:cNvGraphicFramePr>
          <p:nvPr>
            <p:extLst>
              <p:ext uri="{D42A27DB-BD31-4B8C-83A1-F6EECF244321}">
                <p14:modId xmlns:p14="http://schemas.microsoft.com/office/powerpoint/2010/main" val="1154722600"/>
              </p:ext>
            </p:extLst>
          </p:nvPr>
        </p:nvGraphicFramePr>
        <p:xfrm>
          <a:off x="151421" y="693749"/>
          <a:ext cx="11904910" cy="4297680"/>
        </p:xfrm>
        <a:graphic>
          <a:graphicData uri="http://schemas.openxmlformats.org/drawingml/2006/table">
            <a:tbl>
              <a:tblPr firstRow="1" bandRow="1">
                <a:tableStyleId>{5C22544A-7EE6-4342-B048-85BDC9FD1C3A}</a:tableStyleId>
              </a:tblPr>
              <a:tblGrid>
                <a:gridCol w="8846146">
                  <a:extLst>
                    <a:ext uri="{9D8B030D-6E8A-4147-A177-3AD203B41FA5}">
                      <a16:colId xmlns:a16="http://schemas.microsoft.com/office/drawing/2014/main" val="3171494239"/>
                    </a:ext>
                  </a:extLst>
                </a:gridCol>
                <a:gridCol w="3058764">
                  <a:extLst>
                    <a:ext uri="{9D8B030D-6E8A-4147-A177-3AD203B41FA5}">
                      <a16:colId xmlns:a16="http://schemas.microsoft.com/office/drawing/2014/main" val="714817409"/>
                    </a:ext>
                  </a:extLst>
                </a:gridCol>
              </a:tblGrid>
              <a:tr h="463176">
                <a:tc>
                  <a:txBody>
                    <a:bodyPr/>
                    <a:lstStyle/>
                    <a:p>
                      <a:pPr algn="ctr"/>
                      <a:r>
                        <a:rPr lang="nl-NL" sz="1400"/>
                        <a:t>ANALYSEREN met als doel </a:t>
                      </a:r>
                      <a:br>
                        <a:rPr lang="nl-NL" sz="1400"/>
                      </a:br>
                      <a:r>
                        <a:rPr lang="nl-NL" sz="2000"/>
                        <a:t>ALERT (= een beargumenteerde inschatting maken)</a:t>
                      </a:r>
                    </a:p>
                  </a:txBody>
                  <a:tcPr>
                    <a:lnL w="12700">
                      <a:solidFill>
                        <a:schemeClr val="tx1"/>
                      </a:solidFill>
                    </a:lnL>
                    <a:lnR w="12700">
                      <a:solidFill>
                        <a:schemeClr val="tx1"/>
                      </a:solidFill>
                    </a:lnR>
                    <a:lnT w="12700">
                      <a:solidFill>
                        <a:schemeClr val="tx1"/>
                      </a:solidFill>
                    </a:lnT>
                    <a:lnB w="12700">
                      <a:solidFill>
                        <a:schemeClr val="tx1"/>
                      </a:solidFill>
                    </a:lnB>
                    <a:solidFill>
                      <a:srgbClr val="A8AF37"/>
                    </a:solidFill>
                  </a:tcPr>
                </a:tc>
                <a:tc>
                  <a:txBody>
                    <a:bodyPr/>
                    <a:lstStyle/>
                    <a:p>
                      <a:pPr algn="ctr"/>
                      <a:r>
                        <a:rPr lang="nl-NL" sz="1400"/>
                        <a:t>Analyseren met als doel </a:t>
                      </a:r>
                      <a:r>
                        <a:rPr lang="nl-NL" sz="2000"/>
                        <a:t>ADVICE (= advies geven)</a:t>
                      </a:r>
                    </a:p>
                  </a:txBody>
                  <a:tcPr>
                    <a:lnL w="12700">
                      <a:solidFill>
                        <a:schemeClr val="tx1"/>
                      </a:solidFill>
                    </a:lnL>
                    <a:lnR w="12700">
                      <a:solidFill>
                        <a:schemeClr val="tx1"/>
                      </a:solidFill>
                    </a:lnR>
                    <a:lnT w="12700">
                      <a:solidFill>
                        <a:schemeClr val="tx1"/>
                      </a:solidFill>
                    </a:lnT>
                    <a:lnB w="12700">
                      <a:solidFill>
                        <a:schemeClr val="tx1"/>
                      </a:solidFill>
                    </a:lnB>
                    <a:solidFill>
                      <a:srgbClr val="EC7D23"/>
                    </a:solidFill>
                  </a:tcPr>
                </a:tc>
                <a:extLst>
                  <a:ext uri="{0D108BD9-81ED-4DB2-BD59-A6C34878D82A}">
                    <a16:rowId xmlns:a16="http://schemas.microsoft.com/office/drawing/2014/main" val="2408169372"/>
                  </a:ext>
                </a:extLst>
              </a:tr>
              <a:tr h="2601527">
                <a:tc>
                  <a:txBody>
                    <a:bodyPr/>
                    <a:lstStyle/>
                    <a:p>
                      <a:pPr lvl="0">
                        <a:buNone/>
                      </a:pPr>
                      <a:endParaRPr lang="nl-NL" sz="2000" b="0" i="0" u="none" strike="noStrike" kern="1200" noProof="0">
                        <a:solidFill>
                          <a:schemeClr val="dk1"/>
                        </a:solidFill>
                        <a:latin typeface="Calibri"/>
                        <a:ea typeface="+mn-ea"/>
                        <a:cs typeface="+mn-cs"/>
                      </a:endParaRPr>
                    </a:p>
                    <a:p>
                      <a:pPr lvl="0">
                        <a:buNone/>
                      </a:pPr>
                      <a:r>
                        <a:rPr lang="nl-NL" sz="1800" b="1" i="0" u="none" strike="noStrike" kern="1200" noProof="0">
                          <a:solidFill>
                            <a:schemeClr val="dk1"/>
                          </a:solidFill>
                          <a:latin typeface="Calibri"/>
                        </a:rPr>
                        <a:t>Verklaar welke vraag uit de anamnese je zou weglaten voor het kind in deze casus, </a:t>
                      </a:r>
                      <a:r>
                        <a:rPr lang="nl-NL" sz="1800" b="1" i="0" u="none" strike="noStrike" kern="1200" noProof="0">
                          <a:solidFill>
                            <a:srgbClr val="AE2081"/>
                          </a:solidFill>
                          <a:latin typeface="Calibri"/>
                        </a:rPr>
                        <a:t>vanuit info over de fysieke ontwikkeling.</a:t>
                      </a:r>
                      <a:endParaRPr lang="nl-NL">
                        <a:solidFill>
                          <a:srgbClr val="AE2081"/>
                        </a:solidFill>
                      </a:endParaRPr>
                    </a:p>
                    <a:p>
                      <a:pPr lvl="0">
                        <a:buNone/>
                      </a:pPr>
                      <a:endParaRPr lang="nl-NL" sz="2000" b="0" i="0" u="none" strike="noStrike" noProof="0">
                        <a:latin typeface="Calibri"/>
                      </a:endParaRPr>
                    </a:p>
                    <a:p>
                      <a:pPr lvl="0">
                        <a:buNone/>
                      </a:pPr>
                      <a:r>
                        <a:rPr lang="nl-NL" sz="2000" b="0" i="1" u="none" strike="noStrike" noProof="0">
                          <a:solidFill>
                            <a:schemeClr val="dk1"/>
                          </a:solidFill>
                          <a:latin typeface="Calibri"/>
                        </a:rPr>
                        <a:t>Mogelijke deelvragen waarmee leerlingen zouden kunnen werken</a:t>
                      </a:r>
                      <a:endParaRPr lang="en-US" sz="2000" b="0" i="0" u="none" strike="noStrike" noProof="0">
                        <a:solidFill>
                          <a:srgbClr val="000000"/>
                        </a:solidFill>
                        <a:latin typeface="Calibri"/>
                      </a:endParaRPr>
                    </a:p>
                    <a:p>
                      <a:pPr lvl="0">
                        <a:buNone/>
                      </a:pPr>
                      <a:r>
                        <a:rPr lang="nl-NL" sz="2000" b="0" i="1" u="none" strike="noStrike" noProof="0">
                          <a:solidFill>
                            <a:schemeClr val="dk1"/>
                          </a:solidFill>
                          <a:latin typeface="Calibri"/>
                        </a:rPr>
                        <a:t>1) Zoek verbanden tussen de fysieke ontwikkeling en de anamnese/casus. </a:t>
                      </a:r>
                      <a:endParaRPr lang="en-US" sz="2000" b="0" i="0" u="none" strike="noStrike" noProof="0">
                        <a:solidFill>
                          <a:srgbClr val="000000"/>
                        </a:solidFill>
                        <a:latin typeface="Calibri"/>
                      </a:endParaRPr>
                    </a:p>
                    <a:p>
                      <a:pPr marL="342900" lvl="0" indent="-342900">
                        <a:buClr>
                          <a:srgbClr val="000000"/>
                        </a:buClr>
                        <a:buFont typeface="Calibri,Sans-Serif"/>
                        <a:buChar char="-"/>
                      </a:pPr>
                      <a:r>
                        <a:rPr lang="nl-NL" sz="2000" b="0" i="1" u="none" strike="noStrike" noProof="0">
                          <a:solidFill>
                            <a:schemeClr val="bg1">
                              <a:lumMod val="76000"/>
                            </a:schemeClr>
                          </a:solidFill>
                          <a:latin typeface="Calibri"/>
                        </a:rPr>
                        <a:t>Welke info m.b.t. de fysieke ontwikkeling vind je terug in de casus?</a:t>
                      </a:r>
                      <a:endParaRPr lang="en-US" sz="2000" b="0" i="0" u="none" strike="noStrike" noProof="0">
                        <a:solidFill>
                          <a:srgbClr val="000000"/>
                        </a:solidFill>
                        <a:latin typeface="Calibri"/>
                      </a:endParaRPr>
                    </a:p>
                    <a:p>
                      <a:pPr marL="342900" lvl="0" indent="-342900">
                        <a:buClr>
                          <a:srgbClr val="000000"/>
                        </a:buClr>
                        <a:buFont typeface="Calibri,Sans-Serif"/>
                        <a:buChar char="-"/>
                      </a:pPr>
                      <a:r>
                        <a:rPr lang="nl-NL" sz="2000" b="0" i="1" u="none" strike="noStrike" noProof="0">
                          <a:solidFill>
                            <a:schemeClr val="bg1">
                              <a:lumMod val="76000"/>
                            </a:schemeClr>
                          </a:solidFill>
                          <a:latin typeface="Calibri"/>
                        </a:rPr>
                        <a:t>Leg uit of de vraag hierbij een relevante vraag is volgens kennis over de fysieke ontwikkeling van het lagere schoolkind. </a:t>
                      </a:r>
                    </a:p>
                    <a:p>
                      <a:pPr lvl="0">
                        <a:buNone/>
                      </a:pPr>
                      <a:r>
                        <a:rPr lang="nl-NL" sz="2000" b="0" i="1" u="none" strike="noStrike" noProof="0">
                          <a:solidFill>
                            <a:schemeClr val="dk1"/>
                          </a:solidFill>
                          <a:latin typeface="Calibri"/>
                        </a:rPr>
                        <a:t>2) Formuleer een conclusie. </a:t>
                      </a:r>
                      <a:r>
                        <a:rPr lang="nl-NL" sz="2000" b="0" i="1" u="none" strike="noStrike" noProof="0">
                          <a:solidFill>
                            <a:schemeClr val="bg1">
                              <a:lumMod val="76000"/>
                            </a:schemeClr>
                          </a:solidFill>
                          <a:latin typeface="Calibri"/>
                        </a:rPr>
                        <a:t>(waarbij je aangeeft welke vraag je zou weglaten vanuit info over de fysieke ontwikkeling van het lagere schoolkind.)</a:t>
                      </a:r>
                    </a:p>
                    <a:p>
                      <a:pPr lvl="0">
                        <a:buNone/>
                      </a:pPr>
                      <a:endParaRPr lang="nl-NL" sz="2000" b="0" i="1" u="none" strike="noStrike" noProof="0">
                        <a:solidFill>
                          <a:schemeClr val="dk1"/>
                        </a:solidFill>
                        <a:latin typeface="Calibri"/>
                      </a:endParaRPr>
                    </a:p>
                  </a:txBody>
                  <a:tcP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endParaRPr lang="nl-NL"/>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368708520"/>
                  </a:ext>
                </a:extLst>
              </a:tr>
            </a:tbl>
          </a:graphicData>
        </a:graphic>
      </p:graphicFrame>
    </p:spTree>
    <p:extLst>
      <p:ext uri="{BB962C8B-B14F-4D97-AF65-F5344CB8AC3E}">
        <p14:creationId xmlns:p14="http://schemas.microsoft.com/office/powerpoint/2010/main" val="15834576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D0631-B115-F578-786F-0EE508D2053C}"/>
            </a:ext>
          </a:extLst>
        </p:cNvPr>
        <p:cNvGrpSpPr/>
        <p:nvPr/>
      </p:nvGrpSpPr>
      <p:grpSpPr>
        <a:xfrm>
          <a:off x="0" y="0"/>
          <a:ext cx="0" cy="0"/>
          <a:chOff x="0" y="0"/>
          <a:chExt cx="0" cy="0"/>
        </a:xfrm>
      </p:grpSpPr>
      <p:sp>
        <p:nvSpPr>
          <p:cNvPr id="5" name="Tijdelijke aanduiding voor inhoud 2">
            <a:extLst>
              <a:ext uri="{FF2B5EF4-FFF2-40B4-BE49-F238E27FC236}">
                <a16:creationId xmlns:a16="http://schemas.microsoft.com/office/drawing/2014/main" id="{CB86AB52-C64C-AE65-4C5E-C3C08A2E8D06}"/>
              </a:ext>
            </a:extLst>
          </p:cNvPr>
          <p:cNvSpPr txBox="1">
            <a:spLocks/>
          </p:cNvSpPr>
          <p:nvPr/>
        </p:nvSpPr>
        <p:spPr>
          <a:xfrm>
            <a:off x="252850" y="628364"/>
            <a:ext cx="11942225" cy="6021577"/>
          </a:xfrm>
          <a:prstGeom prst="rect">
            <a:avLst/>
          </a:prstGeom>
        </p:spPr>
        <p:txBody>
          <a:bodyPr vert="horz" lIns="91440" tIns="45720" rIns="91440" bIns="45720" rtlCol="0" anchor="t">
            <a:normAutofit fontScale="77500" lnSpcReduction="20000"/>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r>
              <a:rPr lang="nl-NL" sz="3100" b="1">
                <a:latin typeface="Calibri Light"/>
                <a:ea typeface="Roboto"/>
                <a:cs typeface="Calibri Light"/>
              </a:rPr>
              <a:t>Mogelijke </a:t>
            </a:r>
            <a:r>
              <a:rPr lang="nl-NL" sz="3100" b="1">
                <a:solidFill>
                  <a:srgbClr val="AE2081"/>
                </a:solidFill>
                <a:latin typeface="Calibri Light"/>
                <a:ea typeface="Roboto"/>
                <a:cs typeface="Calibri Light"/>
              </a:rPr>
              <a:t>analyse </a:t>
            </a:r>
            <a:r>
              <a:rPr lang="nl-NL" sz="3100" b="1">
                <a:solidFill>
                  <a:prstClr val="black"/>
                </a:solidFill>
                <a:latin typeface="Calibri Light"/>
                <a:ea typeface="Roboto"/>
                <a:cs typeface="Calibri Light"/>
              </a:rPr>
              <a:t>(de verwachtingen als leraar bepaal je zelf)</a:t>
            </a:r>
            <a:br>
              <a:rPr lang="nl-NL" sz="3100" b="1">
                <a:latin typeface="Calibri Light"/>
                <a:ea typeface="Roboto"/>
                <a:cs typeface="Calibri Light"/>
              </a:rPr>
            </a:br>
            <a:endParaRPr lang="nl-NL" sz="3100" b="1">
              <a:solidFill>
                <a:prstClr val="black"/>
              </a:solidFill>
              <a:latin typeface="Calibri Light"/>
              <a:ea typeface="Roboto"/>
              <a:cs typeface="Calibri Light"/>
            </a:endParaRPr>
          </a:p>
          <a:p>
            <a:pPr marL="0" indent="0">
              <a:buNone/>
            </a:pPr>
            <a:r>
              <a:rPr lang="en-US" sz="2000" b="1">
                <a:solidFill>
                  <a:schemeClr val="dk1"/>
                </a:solidFill>
                <a:latin typeface="Calibri"/>
                <a:ea typeface="Calibri"/>
                <a:cs typeface="Calibri"/>
              </a:rPr>
              <a:t>Zoek </a:t>
            </a:r>
            <a:r>
              <a:rPr lang="en-US" sz="2000" b="1" err="1">
                <a:solidFill>
                  <a:schemeClr val="dk1"/>
                </a:solidFill>
                <a:latin typeface="Calibri"/>
                <a:ea typeface="Calibri"/>
                <a:cs typeface="Calibri"/>
              </a:rPr>
              <a:t>verbanden</a:t>
            </a:r>
            <a:r>
              <a:rPr lang="en-US" sz="2000" b="1">
                <a:solidFill>
                  <a:schemeClr val="dk1"/>
                </a:solidFill>
                <a:latin typeface="Calibri"/>
                <a:ea typeface="Calibri"/>
                <a:cs typeface="Calibri"/>
              </a:rPr>
              <a:t> </a:t>
            </a:r>
            <a:r>
              <a:rPr lang="en-US" sz="2000" b="1" err="1">
                <a:solidFill>
                  <a:schemeClr val="dk1"/>
                </a:solidFill>
                <a:latin typeface="Calibri"/>
                <a:ea typeface="Calibri"/>
                <a:cs typeface="Calibri"/>
              </a:rPr>
              <a:t>tussen</a:t>
            </a:r>
            <a:r>
              <a:rPr lang="en-US" sz="2000" b="1">
                <a:solidFill>
                  <a:schemeClr val="dk1"/>
                </a:solidFill>
                <a:latin typeface="Calibri"/>
                <a:ea typeface="Calibri"/>
                <a:cs typeface="Calibri"/>
              </a:rPr>
              <a:t> de </a:t>
            </a:r>
            <a:r>
              <a:rPr lang="en-US" sz="2000" b="1" err="1">
                <a:solidFill>
                  <a:schemeClr val="dk1"/>
                </a:solidFill>
                <a:latin typeface="Calibri"/>
                <a:ea typeface="Calibri"/>
                <a:cs typeface="Calibri"/>
              </a:rPr>
              <a:t>fysieke</a:t>
            </a:r>
            <a:r>
              <a:rPr lang="en-US" sz="2000" b="1">
                <a:solidFill>
                  <a:schemeClr val="dk1"/>
                </a:solidFill>
                <a:latin typeface="Calibri"/>
                <a:ea typeface="Calibri"/>
                <a:cs typeface="Calibri"/>
              </a:rPr>
              <a:t> </a:t>
            </a:r>
            <a:r>
              <a:rPr lang="en-US" sz="2000" b="1" err="1">
                <a:solidFill>
                  <a:schemeClr val="dk1"/>
                </a:solidFill>
                <a:latin typeface="Calibri"/>
                <a:ea typeface="Calibri"/>
                <a:cs typeface="Calibri"/>
              </a:rPr>
              <a:t>ontwikkeling</a:t>
            </a:r>
            <a:r>
              <a:rPr lang="en-US" sz="2000" b="1">
                <a:solidFill>
                  <a:schemeClr val="dk1"/>
                </a:solidFill>
                <a:latin typeface="Calibri"/>
                <a:ea typeface="Calibri"/>
                <a:cs typeface="Calibri"/>
              </a:rPr>
              <a:t> </a:t>
            </a:r>
            <a:r>
              <a:rPr lang="en-US" sz="2000" b="1" err="1">
                <a:solidFill>
                  <a:schemeClr val="dk1"/>
                </a:solidFill>
                <a:latin typeface="Calibri"/>
                <a:ea typeface="Calibri"/>
                <a:cs typeface="Calibri"/>
              </a:rPr>
              <a:t>en</a:t>
            </a:r>
            <a:r>
              <a:rPr lang="en-US" sz="2000" b="1">
                <a:solidFill>
                  <a:schemeClr val="dk1"/>
                </a:solidFill>
                <a:latin typeface="Calibri"/>
                <a:ea typeface="Calibri"/>
                <a:cs typeface="Calibri"/>
              </a:rPr>
              <a:t> de </a:t>
            </a:r>
            <a:r>
              <a:rPr lang="en-US" sz="2000" b="1" err="1">
                <a:solidFill>
                  <a:schemeClr val="dk1"/>
                </a:solidFill>
                <a:latin typeface="Calibri"/>
                <a:ea typeface="Calibri"/>
                <a:cs typeface="Calibri"/>
              </a:rPr>
              <a:t>anamnese</a:t>
            </a:r>
            <a:r>
              <a:rPr lang="en-US" sz="2000" b="1">
                <a:solidFill>
                  <a:schemeClr val="dk1"/>
                </a:solidFill>
                <a:latin typeface="Calibri"/>
                <a:ea typeface="Calibri"/>
                <a:cs typeface="Calibri"/>
              </a:rPr>
              <a:t>/casus</a:t>
            </a:r>
          </a:p>
          <a:p>
            <a:pPr marL="0" indent="0">
              <a:buNone/>
            </a:pPr>
            <a:endParaRPr lang="en-US" sz="2000" b="1">
              <a:solidFill>
                <a:schemeClr val="dk1"/>
              </a:solidFill>
              <a:latin typeface="Calibri"/>
              <a:ea typeface="Calibri"/>
              <a:cs typeface="Calibri"/>
            </a:endParaRPr>
          </a:p>
          <a:p>
            <a:pPr marL="0" indent="0">
              <a:buNone/>
            </a:pPr>
            <a:r>
              <a:rPr lang="en-US" sz="2000">
                <a:solidFill>
                  <a:schemeClr val="dk1"/>
                </a:solidFill>
                <a:latin typeface="Calibri"/>
                <a:ea typeface="Calibri"/>
                <a:cs typeface="Calibri"/>
              </a:rPr>
              <a:t>Er </a:t>
            </a:r>
            <a:r>
              <a:rPr lang="en-US" sz="2000" err="1">
                <a:solidFill>
                  <a:schemeClr val="dk1"/>
                </a:solidFill>
                <a:latin typeface="Calibri"/>
                <a:ea typeface="Calibri"/>
                <a:cs typeface="Calibri"/>
              </a:rPr>
              <a:t>worden</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vragen</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gesteld</a:t>
            </a:r>
            <a:r>
              <a:rPr lang="en-US" sz="2000">
                <a:solidFill>
                  <a:schemeClr val="dk1"/>
                </a:solidFill>
                <a:latin typeface="Calibri"/>
                <a:ea typeface="Calibri"/>
                <a:cs typeface="Calibri"/>
              </a:rPr>
              <a:t> over </a:t>
            </a:r>
            <a:r>
              <a:rPr lang="en-US" sz="2000" b="1">
                <a:solidFill>
                  <a:schemeClr val="dk1"/>
                </a:solidFill>
                <a:latin typeface="Calibri"/>
                <a:ea typeface="Calibri"/>
                <a:cs typeface="Calibri"/>
              </a:rPr>
              <a:t>de </a:t>
            </a:r>
            <a:r>
              <a:rPr lang="en-US" sz="2000" b="1" err="1">
                <a:solidFill>
                  <a:schemeClr val="dk1"/>
                </a:solidFill>
                <a:latin typeface="Calibri"/>
                <a:ea typeface="Calibri"/>
                <a:cs typeface="Calibri"/>
              </a:rPr>
              <a:t>huid</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Deze</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vragen</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lijken</a:t>
            </a:r>
            <a:r>
              <a:rPr lang="en-US" sz="2000">
                <a:solidFill>
                  <a:schemeClr val="dk1"/>
                </a:solidFill>
                <a:latin typeface="Calibri"/>
                <a:ea typeface="Calibri"/>
                <a:cs typeface="Calibri"/>
              </a:rPr>
              <a:t> relevant </a:t>
            </a:r>
            <a:r>
              <a:rPr lang="en-US" sz="2000" err="1">
                <a:solidFill>
                  <a:schemeClr val="dk1"/>
                </a:solidFill>
                <a:latin typeface="Calibri"/>
                <a:ea typeface="Calibri"/>
                <a:cs typeface="Calibri"/>
              </a:rPr>
              <a:t>vanuit</a:t>
            </a:r>
            <a:r>
              <a:rPr lang="en-US" sz="2000">
                <a:solidFill>
                  <a:schemeClr val="dk1"/>
                </a:solidFill>
                <a:latin typeface="Calibri"/>
                <a:ea typeface="Calibri"/>
                <a:cs typeface="Calibri"/>
              </a:rPr>
              <a:t> de </a:t>
            </a:r>
            <a:r>
              <a:rPr lang="en-US" sz="2000" err="1">
                <a:solidFill>
                  <a:schemeClr val="dk1"/>
                </a:solidFill>
                <a:latin typeface="Calibri"/>
                <a:ea typeface="Calibri"/>
                <a:cs typeface="Calibri"/>
              </a:rPr>
              <a:t>kenmerken</a:t>
            </a:r>
            <a:r>
              <a:rPr lang="en-US" sz="2000">
                <a:solidFill>
                  <a:schemeClr val="dk1"/>
                </a:solidFill>
                <a:latin typeface="Calibri"/>
                <a:ea typeface="Calibri"/>
                <a:cs typeface="Calibri"/>
              </a:rPr>
              <a:t> van de </a:t>
            </a:r>
            <a:r>
              <a:rPr lang="en-US" sz="2000" err="1">
                <a:solidFill>
                  <a:schemeClr val="dk1"/>
                </a:solidFill>
                <a:latin typeface="Calibri"/>
                <a:ea typeface="Calibri"/>
                <a:cs typeface="Calibri"/>
              </a:rPr>
              <a:t>huid</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bij</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lagere</a:t>
            </a:r>
            <a:r>
              <a:rPr lang="en-US" sz="2000">
                <a:solidFill>
                  <a:schemeClr val="dk1"/>
                </a:solidFill>
                <a:latin typeface="Calibri"/>
                <a:ea typeface="Calibri"/>
                <a:cs typeface="Calibri"/>
              </a:rPr>
              <a:t> </a:t>
            </a:r>
            <a:r>
              <a:rPr lang="en-US" sz="2000" err="1">
                <a:solidFill>
                  <a:schemeClr val="dk1"/>
                </a:solidFill>
                <a:latin typeface="Calibri"/>
                <a:ea typeface="Calibri"/>
                <a:cs typeface="Calibri"/>
              </a:rPr>
              <a:t>schoolkinderen</a:t>
            </a:r>
            <a:r>
              <a:rPr lang="en-US" sz="2000">
                <a:solidFill>
                  <a:schemeClr val="dk1"/>
                </a:solidFill>
                <a:latin typeface="Calibri"/>
                <a:ea typeface="Calibri"/>
                <a:cs typeface="Calibri"/>
              </a:rPr>
              <a:t>:</a:t>
            </a:r>
          </a:p>
          <a:p>
            <a:pPr marL="0" indent="0">
              <a:buNone/>
            </a:pPr>
            <a:endParaRPr lang="en-US" sz="2100">
              <a:solidFill>
                <a:schemeClr val="dk1"/>
              </a:solidFill>
              <a:latin typeface="Calibri"/>
              <a:ea typeface="Calibri"/>
              <a:cs typeface="Calibri"/>
            </a:endParaRPr>
          </a:p>
          <a:p>
            <a:pPr marL="256540" indent="-256540">
              <a:buFont typeface="Arial,Sans-Serif"/>
              <a:buChar char="•"/>
            </a:pPr>
            <a:r>
              <a:rPr lang="nl-NL" sz="2100">
                <a:solidFill>
                  <a:schemeClr val="dk1"/>
                </a:solidFill>
                <a:latin typeface="Calibri"/>
                <a:ea typeface="Calibri"/>
                <a:cs typeface="Calibri"/>
              </a:rPr>
              <a:t>Hoe zou u uw huidtype omschrijven? (Droog, vet, gecombineerd, gevoelig, normaal)</a:t>
            </a:r>
            <a:br>
              <a:rPr lang="nl-NL" sz="2100">
                <a:solidFill>
                  <a:schemeClr val="dk1"/>
                </a:solidFill>
                <a:latin typeface="Calibri"/>
                <a:ea typeface="Calibri"/>
                <a:cs typeface="Calibri"/>
              </a:rPr>
            </a:br>
            <a:r>
              <a:rPr lang="en-US" sz="2100" i="1">
                <a:solidFill>
                  <a:schemeClr val="dk1"/>
                </a:solidFill>
                <a:latin typeface="Calibri"/>
                <a:ea typeface="Calibri"/>
                <a:cs typeface="Calibri"/>
              </a:rPr>
              <a:t>De </a:t>
            </a:r>
            <a:r>
              <a:rPr lang="en-US" sz="2100" i="1" err="1">
                <a:solidFill>
                  <a:schemeClr val="dk1"/>
                </a:solidFill>
                <a:latin typeface="Calibri"/>
                <a:ea typeface="Calibri"/>
                <a:cs typeface="Calibri"/>
              </a:rPr>
              <a:t>talgklieren</a:t>
            </a:r>
            <a:r>
              <a:rPr lang="en-US" sz="2100" i="1">
                <a:solidFill>
                  <a:schemeClr val="dk1"/>
                </a:solidFill>
                <a:latin typeface="Calibri"/>
                <a:ea typeface="Calibri"/>
                <a:cs typeface="Calibri"/>
              </a:rPr>
              <a:t> </a:t>
            </a:r>
            <a:r>
              <a:rPr lang="en-US" sz="2100" i="1" err="1">
                <a:solidFill>
                  <a:schemeClr val="dk1"/>
                </a:solidFill>
                <a:latin typeface="Calibri"/>
                <a:ea typeface="Calibri"/>
                <a:cs typeface="Calibri"/>
              </a:rPr>
              <a:t>zijn</a:t>
            </a:r>
            <a:r>
              <a:rPr lang="en-US" sz="2100" i="1">
                <a:solidFill>
                  <a:schemeClr val="dk1"/>
                </a:solidFill>
                <a:latin typeface="Calibri"/>
                <a:ea typeface="Calibri"/>
                <a:cs typeface="Calibri"/>
              </a:rPr>
              <a:t> </a:t>
            </a:r>
            <a:r>
              <a:rPr lang="en-US" sz="2100" i="1" err="1">
                <a:solidFill>
                  <a:schemeClr val="dk1"/>
                </a:solidFill>
                <a:latin typeface="Calibri"/>
                <a:ea typeface="Calibri"/>
                <a:cs typeface="Calibri"/>
              </a:rPr>
              <a:t>nog</a:t>
            </a:r>
            <a:r>
              <a:rPr lang="en-US" sz="2100" i="1">
                <a:solidFill>
                  <a:schemeClr val="dk1"/>
                </a:solidFill>
                <a:latin typeface="Calibri"/>
                <a:ea typeface="Calibri"/>
                <a:cs typeface="Calibri"/>
              </a:rPr>
              <a:t> </a:t>
            </a:r>
            <a:r>
              <a:rPr lang="en-US" sz="2100" i="1" err="1">
                <a:solidFill>
                  <a:schemeClr val="dk1"/>
                </a:solidFill>
                <a:latin typeface="Calibri"/>
                <a:ea typeface="Calibri"/>
                <a:cs typeface="Calibri"/>
              </a:rPr>
              <a:t>niet</a:t>
            </a:r>
            <a:r>
              <a:rPr lang="en-US" sz="2100" i="1">
                <a:solidFill>
                  <a:schemeClr val="dk1"/>
                </a:solidFill>
                <a:latin typeface="Calibri"/>
                <a:ea typeface="Calibri"/>
                <a:cs typeface="Calibri"/>
              </a:rPr>
              <a:t> </a:t>
            </a:r>
            <a:r>
              <a:rPr lang="en-US" sz="2100" i="1" err="1">
                <a:solidFill>
                  <a:schemeClr val="dk1"/>
                </a:solidFill>
                <a:latin typeface="Calibri"/>
                <a:ea typeface="Calibri"/>
                <a:cs typeface="Calibri"/>
              </a:rPr>
              <a:t>volledig</a:t>
            </a:r>
            <a:r>
              <a:rPr lang="en-US" sz="2100" i="1">
                <a:solidFill>
                  <a:schemeClr val="dk1"/>
                </a:solidFill>
                <a:latin typeface="Calibri"/>
                <a:ea typeface="Calibri"/>
                <a:cs typeface="Calibri"/>
              </a:rPr>
              <a:t> </a:t>
            </a:r>
            <a:r>
              <a:rPr lang="en-US" sz="2100" i="1" err="1">
                <a:solidFill>
                  <a:schemeClr val="dk1"/>
                </a:solidFill>
                <a:latin typeface="Calibri"/>
                <a:ea typeface="Calibri"/>
                <a:cs typeface="Calibri"/>
              </a:rPr>
              <a:t>actief</a:t>
            </a:r>
            <a:r>
              <a:rPr lang="en-US" sz="2100" i="1">
                <a:solidFill>
                  <a:schemeClr val="dk1"/>
                </a:solidFill>
                <a:latin typeface="Calibri"/>
                <a:ea typeface="Calibri"/>
                <a:cs typeface="Calibri"/>
              </a:rPr>
              <a:t>, wat </a:t>
            </a:r>
            <a:r>
              <a:rPr lang="en-US" sz="2100" i="1" err="1">
                <a:solidFill>
                  <a:schemeClr val="dk1"/>
                </a:solidFill>
                <a:latin typeface="Calibri"/>
                <a:ea typeface="Calibri"/>
                <a:cs typeface="Calibri"/>
              </a:rPr>
              <a:t>verklaart</a:t>
            </a:r>
            <a:r>
              <a:rPr lang="en-US" sz="2100" i="1">
                <a:solidFill>
                  <a:schemeClr val="dk1"/>
                </a:solidFill>
                <a:latin typeface="Calibri"/>
                <a:ea typeface="Calibri"/>
                <a:cs typeface="Calibri"/>
              </a:rPr>
              <a:t> </a:t>
            </a:r>
            <a:r>
              <a:rPr lang="en-US" sz="2100" i="1" err="1">
                <a:solidFill>
                  <a:schemeClr val="dk1"/>
                </a:solidFill>
                <a:latin typeface="Calibri"/>
                <a:ea typeface="Calibri"/>
                <a:cs typeface="Calibri"/>
              </a:rPr>
              <a:t>waarom</a:t>
            </a:r>
            <a:r>
              <a:rPr lang="en-US" sz="2100" i="1">
                <a:solidFill>
                  <a:schemeClr val="dk1"/>
                </a:solidFill>
                <a:latin typeface="Calibri"/>
                <a:ea typeface="Calibri"/>
                <a:cs typeface="Calibri"/>
              </a:rPr>
              <a:t> </a:t>
            </a:r>
            <a:r>
              <a:rPr lang="en-US" sz="2100" i="1" err="1">
                <a:solidFill>
                  <a:schemeClr val="dk1"/>
                </a:solidFill>
                <a:latin typeface="Calibri"/>
                <a:ea typeface="Calibri"/>
                <a:cs typeface="Calibri"/>
              </a:rPr>
              <a:t>kinderen</a:t>
            </a:r>
            <a:r>
              <a:rPr lang="en-US" sz="2100" i="1">
                <a:solidFill>
                  <a:schemeClr val="dk1"/>
                </a:solidFill>
                <a:latin typeface="Calibri"/>
                <a:ea typeface="Calibri"/>
                <a:cs typeface="Calibri"/>
              </a:rPr>
              <a:t> </a:t>
            </a:r>
            <a:r>
              <a:rPr lang="en-US" sz="2100" i="1" err="1">
                <a:solidFill>
                  <a:schemeClr val="dk1"/>
                </a:solidFill>
                <a:latin typeface="Calibri"/>
                <a:ea typeface="Calibri"/>
                <a:cs typeface="Calibri"/>
              </a:rPr>
              <a:t>zelden</a:t>
            </a:r>
            <a:r>
              <a:rPr lang="en-US" sz="2100" i="1">
                <a:solidFill>
                  <a:schemeClr val="dk1"/>
                </a:solidFill>
                <a:latin typeface="Calibri"/>
                <a:ea typeface="Calibri"/>
                <a:cs typeface="Calibri"/>
              </a:rPr>
              <a:t> last </a:t>
            </a:r>
            <a:r>
              <a:rPr lang="en-US" sz="2100" i="1" err="1">
                <a:solidFill>
                  <a:schemeClr val="dk1"/>
                </a:solidFill>
                <a:latin typeface="Calibri"/>
                <a:ea typeface="Calibri"/>
                <a:cs typeface="Calibri"/>
              </a:rPr>
              <a:t>hebben</a:t>
            </a:r>
            <a:r>
              <a:rPr lang="en-US" sz="2100" i="1">
                <a:solidFill>
                  <a:schemeClr val="dk1"/>
                </a:solidFill>
                <a:latin typeface="Calibri"/>
                <a:ea typeface="Calibri"/>
                <a:cs typeface="Calibri"/>
              </a:rPr>
              <a:t> van vet </a:t>
            </a:r>
            <a:r>
              <a:rPr lang="en-US" sz="2100" i="1" err="1">
                <a:solidFill>
                  <a:schemeClr val="dk1"/>
                </a:solidFill>
                <a:latin typeface="Calibri"/>
                <a:ea typeface="Calibri"/>
                <a:cs typeface="Calibri"/>
              </a:rPr>
              <a:t>haar</a:t>
            </a:r>
            <a:r>
              <a:rPr lang="en-US" sz="2100" i="1">
                <a:solidFill>
                  <a:schemeClr val="dk1"/>
                </a:solidFill>
                <a:latin typeface="Calibri"/>
                <a:ea typeface="Calibri"/>
                <a:cs typeface="Calibri"/>
              </a:rPr>
              <a:t> of </a:t>
            </a:r>
            <a:r>
              <a:rPr lang="en-US" sz="2100" i="1" err="1">
                <a:solidFill>
                  <a:schemeClr val="dk1"/>
                </a:solidFill>
                <a:latin typeface="Calibri"/>
                <a:ea typeface="Calibri"/>
                <a:cs typeface="Calibri"/>
              </a:rPr>
              <a:t>een</a:t>
            </a:r>
            <a:r>
              <a:rPr lang="en-US" sz="2100" i="1">
                <a:solidFill>
                  <a:schemeClr val="dk1"/>
                </a:solidFill>
                <a:latin typeface="Calibri"/>
                <a:ea typeface="Calibri"/>
                <a:cs typeface="Calibri"/>
              </a:rPr>
              <a:t> </a:t>
            </a:r>
            <a:r>
              <a:rPr lang="en-US" sz="2100" i="1" err="1">
                <a:solidFill>
                  <a:schemeClr val="dk1"/>
                </a:solidFill>
                <a:latin typeface="Calibri"/>
                <a:ea typeface="Calibri"/>
                <a:cs typeface="Calibri"/>
              </a:rPr>
              <a:t>vette</a:t>
            </a:r>
            <a:r>
              <a:rPr lang="en-US" sz="2100" i="1">
                <a:solidFill>
                  <a:schemeClr val="dk1"/>
                </a:solidFill>
                <a:latin typeface="Calibri"/>
                <a:ea typeface="Calibri"/>
                <a:cs typeface="Calibri"/>
              </a:rPr>
              <a:t> </a:t>
            </a:r>
            <a:r>
              <a:rPr lang="en-US" sz="2100" i="1" err="1">
                <a:solidFill>
                  <a:schemeClr val="dk1"/>
                </a:solidFill>
                <a:latin typeface="Calibri"/>
                <a:ea typeface="Calibri"/>
                <a:cs typeface="Calibri"/>
              </a:rPr>
              <a:t>huid</a:t>
            </a:r>
            <a:r>
              <a:rPr lang="en-US" sz="2100" i="1">
                <a:solidFill>
                  <a:schemeClr val="dk1"/>
                </a:solidFill>
                <a:latin typeface="Calibri"/>
                <a:ea typeface="Calibri"/>
                <a:cs typeface="Calibri"/>
              </a:rPr>
              <a:t>.</a:t>
            </a:r>
            <a:br>
              <a:rPr lang="en-US" sz="2100">
                <a:solidFill>
                  <a:schemeClr val="dk1"/>
                </a:solidFill>
                <a:latin typeface="Calibri"/>
                <a:ea typeface="Calibri"/>
                <a:cs typeface="Calibri"/>
              </a:rPr>
            </a:br>
            <a:endParaRPr lang="nl-NL" sz="2100">
              <a:solidFill>
                <a:schemeClr val="dk1"/>
              </a:solidFill>
              <a:latin typeface="Calibri"/>
              <a:ea typeface="Calibri"/>
              <a:cs typeface="Calibri"/>
            </a:endParaRPr>
          </a:p>
          <a:p>
            <a:pPr marL="256540" indent="-256540">
              <a:buFont typeface="Arial,Sans-Serif"/>
              <a:buChar char="•"/>
            </a:pPr>
            <a:r>
              <a:rPr lang="nl-NL" sz="2100">
                <a:solidFill>
                  <a:schemeClr val="dk1"/>
                </a:solidFill>
                <a:latin typeface="Calibri"/>
                <a:ea typeface="Calibri"/>
                <a:cs typeface="Calibri"/>
              </a:rPr>
              <a:t>Heeft u last van huidproblemen zoals acne, eczeem, rosacea of hyperpigmentatie?</a:t>
            </a:r>
            <a:br>
              <a:rPr lang="nl-NL" sz="2100">
                <a:solidFill>
                  <a:schemeClr val="dk1"/>
                </a:solidFill>
                <a:latin typeface="Calibri"/>
                <a:ea typeface="Calibri"/>
                <a:cs typeface="Calibri"/>
              </a:rPr>
            </a:br>
            <a:r>
              <a:rPr lang="en-US" sz="2100" i="1">
                <a:solidFill>
                  <a:schemeClr val="dk1"/>
                </a:solidFill>
                <a:latin typeface="Calibri"/>
                <a:ea typeface="Calibri"/>
                <a:cs typeface="Calibri"/>
              </a:rPr>
              <a:t>Bij </a:t>
            </a:r>
            <a:r>
              <a:rPr lang="en-US" sz="2100" i="1" err="1">
                <a:solidFill>
                  <a:schemeClr val="dk1"/>
                </a:solidFill>
                <a:latin typeface="Calibri"/>
                <a:ea typeface="Calibri"/>
                <a:cs typeface="Calibri"/>
              </a:rPr>
              <a:t>kinderen</a:t>
            </a:r>
            <a:r>
              <a:rPr lang="en-US" sz="2100" i="1">
                <a:solidFill>
                  <a:schemeClr val="dk1"/>
                </a:solidFill>
                <a:latin typeface="Calibri"/>
                <a:ea typeface="Calibri"/>
                <a:cs typeface="Calibri"/>
              </a:rPr>
              <a:t> is er </a:t>
            </a:r>
            <a:r>
              <a:rPr lang="en-US" sz="2100" i="1" err="1">
                <a:solidFill>
                  <a:schemeClr val="dk1"/>
                </a:solidFill>
                <a:latin typeface="Calibri"/>
                <a:ea typeface="Calibri"/>
                <a:cs typeface="Calibri"/>
              </a:rPr>
              <a:t>nog</a:t>
            </a:r>
            <a:r>
              <a:rPr lang="en-US" sz="2100" i="1">
                <a:solidFill>
                  <a:schemeClr val="dk1"/>
                </a:solidFill>
                <a:latin typeface="Calibri"/>
                <a:ea typeface="Calibri"/>
                <a:cs typeface="Calibri"/>
              </a:rPr>
              <a:t> </a:t>
            </a:r>
            <a:r>
              <a:rPr lang="en-US" sz="2100" i="1" err="1">
                <a:solidFill>
                  <a:schemeClr val="dk1"/>
                </a:solidFill>
                <a:latin typeface="Calibri"/>
                <a:ea typeface="Calibri"/>
                <a:cs typeface="Calibri"/>
              </a:rPr>
              <a:t>weinig</a:t>
            </a:r>
            <a:r>
              <a:rPr lang="en-US" sz="2100" i="1">
                <a:solidFill>
                  <a:schemeClr val="dk1"/>
                </a:solidFill>
                <a:latin typeface="Calibri"/>
                <a:ea typeface="Calibri"/>
                <a:cs typeface="Calibri"/>
              </a:rPr>
              <a:t> </a:t>
            </a:r>
            <a:r>
              <a:rPr lang="en-US" sz="2100" i="1" err="1">
                <a:solidFill>
                  <a:schemeClr val="dk1"/>
                </a:solidFill>
                <a:latin typeface="Calibri"/>
                <a:ea typeface="Calibri"/>
                <a:cs typeface="Calibri"/>
              </a:rPr>
              <a:t>talgproductie</a:t>
            </a:r>
            <a:r>
              <a:rPr lang="en-US" sz="2100" i="1">
                <a:solidFill>
                  <a:schemeClr val="dk1"/>
                </a:solidFill>
                <a:latin typeface="Calibri"/>
                <a:ea typeface="Calibri"/>
                <a:cs typeface="Calibri"/>
              </a:rPr>
              <a:t>. Dit </a:t>
            </a:r>
            <a:r>
              <a:rPr lang="en-US" sz="2100" i="1" err="1">
                <a:solidFill>
                  <a:schemeClr val="dk1"/>
                </a:solidFill>
                <a:latin typeface="Calibri"/>
                <a:ea typeface="Calibri"/>
                <a:cs typeface="Calibri"/>
              </a:rPr>
              <a:t>verandert</a:t>
            </a:r>
            <a:r>
              <a:rPr lang="en-US" sz="2100" i="1">
                <a:solidFill>
                  <a:schemeClr val="dk1"/>
                </a:solidFill>
                <a:latin typeface="Calibri"/>
                <a:ea typeface="Calibri"/>
                <a:cs typeface="Calibri"/>
              </a:rPr>
              <a:t> </a:t>
            </a:r>
            <a:r>
              <a:rPr lang="en-US" sz="2100" i="1" err="1">
                <a:solidFill>
                  <a:schemeClr val="dk1"/>
                </a:solidFill>
                <a:latin typeface="Calibri"/>
                <a:ea typeface="Calibri"/>
                <a:cs typeface="Calibri"/>
              </a:rPr>
              <a:t>geleidelijk</a:t>
            </a:r>
            <a:r>
              <a:rPr lang="en-US" sz="2100" i="1">
                <a:solidFill>
                  <a:schemeClr val="dk1"/>
                </a:solidFill>
                <a:latin typeface="Calibri"/>
                <a:ea typeface="Calibri"/>
                <a:cs typeface="Calibri"/>
              </a:rPr>
              <a:t> </a:t>
            </a:r>
            <a:r>
              <a:rPr lang="en-US" sz="2100" i="1" err="1">
                <a:solidFill>
                  <a:schemeClr val="dk1"/>
                </a:solidFill>
                <a:latin typeface="Calibri"/>
                <a:ea typeface="Calibri"/>
                <a:cs typeface="Calibri"/>
              </a:rPr>
              <a:t>tijdens</a:t>
            </a:r>
            <a:r>
              <a:rPr lang="en-US" sz="2100" i="1">
                <a:solidFill>
                  <a:schemeClr val="dk1"/>
                </a:solidFill>
                <a:latin typeface="Calibri"/>
                <a:ea typeface="Calibri"/>
                <a:cs typeface="Calibri"/>
              </a:rPr>
              <a:t> de </a:t>
            </a:r>
            <a:r>
              <a:rPr lang="en-US" sz="2100" i="1" err="1">
                <a:solidFill>
                  <a:schemeClr val="dk1"/>
                </a:solidFill>
                <a:latin typeface="Calibri"/>
                <a:ea typeface="Calibri"/>
                <a:cs typeface="Calibri"/>
              </a:rPr>
              <a:t>prepuberteit</a:t>
            </a:r>
            <a:r>
              <a:rPr lang="en-US" sz="2100" i="1">
                <a:solidFill>
                  <a:schemeClr val="dk1"/>
                </a:solidFill>
                <a:latin typeface="Calibri"/>
                <a:ea typeface="Calibri"/>
                <a:cs typeface="Calibri"/>
              </a:rPr>
              <a:t> (</a:t>
            </a:r>
            <a:r>
              <a:rPr lang="en-US" sz="2100" i="1" err="1">
                <a:solidFill>
                  <a:schemeClr val="dk1"/>
                </a:solidFill>
                <a:latin typeface="Calibri"/>
                <a:ea typeface="Calibri"/>
                <a:cs typeface="Calibri"/>
              </a:rPr>
              <a:t>vanaf</a:t>
            </a:r>
            <a:r>
              <a:rPr lang="en-US" sz="2100" i="1">
                <a:solidFill>
                  <a:schemeClr val="dk1"/>
                </a:solidFill>
                <a:latin typeface="Calibri"/>
                <a:ea typeface="Calibri"/>
                <a:cs typeface="Calibri"/>
              </a:rPr>
              <a:t> ±10 </a:t>
            </a:r>
            <a:r>
              <a:rPr lang="en-US" sz="2100" i="1" err="1">
                <a:solidFill>
                  <a:schemeClr val="dk1"/>
                </a:solidFill>
                <a:latin typeface="Calibri"/>
                <a:ea typeface="Calibri"/>
                <a:cs typeface="Calibri"/>
              </a:rPr>
              <a:t>jaar</a:t>
            </a:r>
            <a:r>
              <a:rPr lang="en-US" sz="2100" i="1">
                <a:solidFill>
                  <a:schemeClr val="dk1"/>
                </a:solidFill>
                <a:latin typeface="Calibri"/>
                <a:ea typeface="Calibri"/>
                <a:cs typeface="Calibri"/>
              </a:rPr>
              <a:t>) </a:t>
            </a:r>
            <a:r>
              <a:rPr lang="en-US" sz="2100" i="1" err="1">
                <a:solidFill>
                  <a:schemeClr val="dk1"/>
                </a:solidFill>
                <a:latin typeface="Calibri"/>
                <a:ea typeface="Calibri"/>
                <a:cs typeface="Calibri"/>
              </a:rPr>
              <a:t>wanneer</a:t>
            </a:r>
            <a:r>
              <a:rPr lang="en-US" sz="2100" i="1">
                <a:solidFill>
                  <a:schemeClr val="dk1"/>
                </a:solidFill>
                <a:latin typeface="Calibri"/>
                <a:ea typeface="Calibri"/>
                <a:cs typeface="Calibri"/>
              </a:rPr>
              <a:t> </a:t>
            </a:r>
            <a:r>
              <a:rPr lang="en-US" sz="2100" i="1" err="1">
                <a:solidFill>
                  <a:schemeClr val="dk1"/>
                </a:solidFill>
                <a:latin typeface="Calibri"/>
                <a:ea typeface="Calibri"/>
                <a:cs typeface="Calibri"/>
              </a:rPr>
              <a:t>hormonen</a:t>
            </a:r>
            <a:r>
              <a:rPr lang="en-US" sz="2100" i="1">
                <a:solidFill>
                  <a:schemeClr val="dk1"/>
                </a:solidFill>
                <a:latin typeface="Calibri"/>
                <a:ea typeface="Calibri"/>
                <a:cs typeface="Calibri"/>
              </a:rPr>
              <a:t> de </a:t>
            </a:r>
            <a:r>
              <a:rPr lang="en-US" sz="2100" i="1" err="1">
                <a:solidFill>
                  <a:schemeClr val="dk1"/>
                </a:solidFill>
                <a:latin typeface="Calibri"/>
                <a:ea typeface="Calibri"/>
                <a:cs typeface="Calibri"/>
              </a:rPr>
              <a:t>talgproductie</a:t>
            </a:r>
            <a:r>
              <a:rPr lang="en-US" sz="2100" i="1">
                <a:solidFill>
                  <a:schemeClr val="dk1"/>
                </a:solidFill>
                <a:latin typeface="Calibri"/>
                <a:ea typeface="Calibri"/>
                <a:cs typeface="Calibri"/>
              </a:rPr>
              <a:t> </a:t>
            </a:r>
            <a:r>
              <a:rPr lang="en-US" sz="2100" i="1" err="1">
                <a:solidFill>
                  <a:schemeClr val="dk1"/>
                </a:solidFill>
                <a:latin typeface="Calibri"/>
                <a:ea typeface="Calibri"/>
                <a:cs typeface="Calibri"/>
              </a:rPr>
              <a:t>beïnvloeden</a:t>
            </a:r>
            <a:r>
              <a:rPr lang="en-US" sz="2100" i="1">
                <a:solidFill>
                  <a:schemeClr val="dk1"/>
                </a:solidFill>
                <a:latin typeface="Calibri"/>
                <a:ea typeface="Calibri"/>
                <a:cs typeface="Calibri"/>
              </a:rPr>
              <a:t>, wat </a:t>
            </a:r>
            <a:r>
              <a:rPr lang="en-US" sz="2100" i="1" err="1">
                <a:solidFill>
                  <a:schemeClr val="dk1"/>
                </a:solidFill>
                <a:latin typeface="Calibri"/>
                <a:ea typeface="Calibri"/>
                <a:cs typeface="Calibri"/>
              </a:rPr>
              <a:t>vroegtijdige</a:t>
            </a:r>
            <a:r>
              <a:rPr lang="en-US" sz="2100" i="1">
                <a:solidFill>
                  <a:schemeClr val="dk1"/>
                </a:solidFill>
                <a:latin typeface="Calibri"/>
                <a:ea typeface="Calibri"/>
                <a:cs typeface="Calibri"/>
              </a:rPr>
              <a:t> acne </a:t>
            </a:r>
            <a:r>
              <a:rPr lang="en-US" sz="2100" i="1" err="1">
                <a:solidFill>
                  <a:schemeClr val="dk1"/>
                </a:solidFill>
                <a:latin typeface="Calibri"/>
                <a:ea typeface="Calibri"/>
                <a:cs typeface="Calibri"/>
              </a:rPr>
              <a:t>kan</a:t>
            </a:r>
            <a:r>
              <a:rPr lang="en-US" sz="2100" i="1">
                <a:solidFill>
                  <a:schemeClr val="dk1"/>
                </a:solidFill>
                <a:latin typeface="Calibri"/>
                <a:ea typeface="Calibri"/>
                <a:cs typeface="Calibri"/>
              </a:rPr>
              <a:t> </a:t>
            </a:r>
            <a:r>
              <a:rPr lang="en-US" sz="2100" i="1" err="1">
                <a:solidFill>
                  <a:schemeClr val="dk1"/>
                </a:solidFill>
                <a:latin typeface="Calibri"/>
                <a:ea typeface="Calibri"/>
                <a:cs typeface="Calibri"/>
              </a:rPr>
              <a:t>veroorzaken</a:t>
            </a:r>
            <a:r>
              <a:rPr lang="en-US" sz="2100" i="1">
                <a:solidFill>
                  <a:schemeClr val="dk1"/>
                </a:solidFill>
                <a:latin typeface="Calibri"/>
                <a:ea typeface="Calibri"/>
                <a:cs typeface="Calibri"/>
              </a:rPr>
              <a:t>.</a:t>
            </a:r>
            <a:br>
              <a:rPr lang="nl-NL" sz="2100">
                <a:solidFill>
                  <a:schemeClr val="dk1"/>
                </a:solidFill>
                <a:latin typeface="Calibri"/>
                <a:ea typeface="Calibri"/>
                <a:cs typeface="Calibri"/>
              </a:rPr>
            </a:br>
            <a:endParaRPr lang="nl-NL" sz="2100">
              <a:solidFill>
                <a:schemeClr val="dk1"/>
              </a:solidFill>
              <a:latin typeface="Calibri"/>
              <a:ea typeface="Calibri"/>
              <a:cs typeface="Calibri"/>
            </a:endParaRPr>
          </a:p>
          <a:p>
            <a:pPr marL="256540" indent="-256540">
              <a:buFont typeface="Arial,Sans-Serif"/>
              <a:buChar char="•"/>
            </a:pPr>
            <a:r>
              <a:rPr lang="nl-NL" sz="2100">
                <a:solidFill>
                  <a:schemeClr val="dk1"/>
                </a:solidFill>
                <a:latin typeface="Calibri"/>
                <a:ea typeface="Calibri"/>
                <a:cs typeface="Calibri"/>
              </a:rPr>
              <a:t>Heeft u last van een trekkerig gevoel, roodheid of schilfering?</a:t>
            </a:r>
            <a:br>
              <a:rPr lang="nl-NL" sz="2100">
                <a:solidFill>
                  <a:schemeClr val="dk1"/>
                </a:solidFill>
                <a:latin typeface="Calibri"/>
                <a:ea typeface="Calibri"/>
                <a:cs typeface="Calibri"/>
              </a:rPr>
            </a:br>
            <a:r>
              <a:rPr lang="en-US" sz="2100" i="1">
                <a:solidFill>
                  <a:schemeClr val="dk1"/>
                </a:solidFill>
                <a:latin typeface="Calibri"/>
                <a:ea typeface="Calibri"/>
                <a:cs typeface="Calibri"/>
              </a:rPr>
              <a:t>De </a:t>
            </a:r>
            <a:r>
              <a:rPr lang="en-US" sz="2100" i="1" err="1">
                <a:solidFill>
                  <a:schemeClr val="dk1"/>
                </a:solidFill>
                <a:latin typeface="Calibri"/>
                <a:ea typeface="Calibri"/>
                <a:cs typeface="Calibri"/>
              </a:rPr>
              <a:t>natuurlijke</a:t>
            </a:r>
            <a:r>
              <a:rPr lang="en-US" sz="2100" i="1">
                <a:solidFill>
                  <a:schemeClr val="dk1"/>
                </a:solidFill>
                <a:latin typeface="Calibri"/>
                <a:ea typeface="Calibri"/>
                <a:cs typeface="Calibri"/>
              </a:rPr>
              <a:t> </a:t>
            </a:r>
            <a:r>
              <a:rPr lang="en-US" sz="2100" i="1" err="1">
                <a:solidFill>
                  <a:schemeClr val="dk1"/>
                </a:solidFill>
                <a:latin typeface="Calibri"/>
                <a:ea typeface="Calibri"/>
                <a:cs typeface="Calibri"/>
              </a:rPr>
              <a:t>beschermlaag</a:t>
            </a:r>
            <a:r>
              <a:rPr lang="en-US" sz="2100" i="1">
                <a:solidFill>
                  <a:schemeClr val="dk1"/>
                </a:solidFill>
                <a:latin typeface="Calibri"/>
                <a:ea typeface="Calibri"/>
                <a:cs typeface="Calibri"/>
              </a:rPr>
              <a:t> (</a:t>
            </a:r>
            <a:r>
              <a:rPr lang="en-US" sz="2100" i="1" err="1">
                <a:solidFill>
                  <a:schemeClr val="dk1"/>
                </a:solidFill>
                <a:latin typeface="Calibri"/>
                <a:ea typeface="Calibri"/>
                <a:cs typeface="Calibri"/>
              </a:rPr>
              <a:t>hydrolipidenfilm</a:t>
            </a:r>
            <a:r>
              <a:rPr lang="en-US" sz="2100" i="1">
                <a:solidFill>
                  <a:schemeClr val="dk1"/>
                </a:solidFill>
                <a:latin typeface="Calibri"/>
                <a:ea typeface="Calibri"/>
                <a:cs typeface="Calibri"/>
              </a:rPr>
              <a:t>) is </a:t>
            </a:r>
            <a:r>
              <a:rPr lang="en-US" sz="2100" i="1" err="1">
                <a:solidFill>
                  <a:schemeClr val="dk1"/>
                </a:solidFill>
                <a:latin typeface="Calibri"/>
                <a:ea typeface="Calibri"/>
                <a:cs typeface="Calibri"/>
              </a:rPr>
              <a:t>nog</a:t>
            </a:r>
            <a:r>
              <a:rPr lang="en-US" sz="2100" i="1">
                <a:solidFill>
                  <a:schemeClr val="dk1"/>
                </a:solidFill>
                <a:latin typeface="Calibri"/>
                <a:ea typeface="Calibri"/>
                <a:cs typeface="Calibri"/>
              </a:rPr>
              <a:t> </a:t>
            </a:r>
            <a:r>
              <a:rPr lang="en-US" sz="2100" i="1" err="1">
                <a:solidFill>
                  <a:schemeClr val="dk1"/>
                </a:solidFill>
                <a:latin typeface="Calibri"/>
                <a:ea typeface="Calibri"/>
                <a:cs typeface="Calibri"/>
              </a:rPr>
              <a:t>niet</a:t>
            </a:r>
            <a:r>
              <a:rPr lang="en-US" sz="2100" i="1">
                <a:solidFill>
                  <a:schemeClr val="dk1"/>
                </a:solidFill>
                <a:latin typeface="Calibri"/>
                <a:ea typeface="Calibri"/>
                <a:cs typeface="Calibri"/>
              </a:rPr>
              <a:t> </a:t>
            </a:r>
            <a:r>
              <a:rPr lang="en-US" sz="2100" i="1" err="1">
                <a:solidFill>
                  <a:schemeClr val="dk1"/>
                </a:solidFill>
                <a:latin typeface="Calibri"/>
                <a:ea typeface="Calibri"/>
                <a:cs typeface="Calibri"/>
              </a:rPr>
              <a:t>volledig</a:t>
            </a:r>
            <a:r>
              <a:rPr lang="en-US" sz="2100" i="1">
                <a:solidFill>
                  <a:schemeClr val="dk1"/>
                </a:solidFill>
                <a:latin typeface="Calibri"/>
                <a:ea typeface="Calibri"/>
                <a:cs typeface="Calibri"/>
              </a:rPr>
              <a:t> </a:t>
            </a:r>
            <a:r>
              <a:rPr lang="en-US" sz="2100" i="1" err="1">
                <a:solidFill>
                  <a:schemeClr val="dk1"/>
                </a:solidFill>
                <a:latin typeface="Calibri"/>
                <a:ea typeface="Calibri"/>
                <a:cs typeface="Calibri"/>
              </a:rPr>
              <a:t>ontwikkeld</a:t>
            </a:r>
            <a:r>
              <a:rPr lang="en-US" sz="2100" i="1">
                <a:solidFill>
                  <a:schemeClr val="dk1"/>
                </a:solidFill>
                <a:latin typeface="Calibri"/>
                <a:ea typeface="Calibri"/>
                <a:cs typeface="Calibri"/>
              </a:rPr>
              <a:t>, wat </a:t>
            </a:r>
            <a:r>
              <a:rPr lang="en-US" sz="2100" i="1" err="1">
                <a:solidFill>
                  <a:schemeClr val="dk1"/>
                </a:solidFill>
                <a:latin typeface="Calibri"/>
                <a:ea typeface="Calibri"/>
                <a:cs typeface="Calibri"/>
              </a:rPr>
              <a:t>kan</a:t>
            </a:r>
            <a:r>
              <a:rPr lang="en-US" sz="2100" i="1">
                <a:solidFill>
                  <a:schemeClr val="dk1"/>
                </a:solidFill>
                <a:latin typeface="Calibri"/>
                <a:ea typeface="Calibri"/>
                <a:cs typeface="Calibri"/>
              </a:rPr>
              <a:t> </a:t>
            </a:r>
            <a:r>
              <a:rPr lang="en-US" sz="2100" i="1" err="1">
                <a:solidFill>
                  <a:schemeClr val="dk1"/>
                </a:solidFill>
                <a:latin typeface="Calibri"/>
                <a:ea typeface="Calibri"/>
                <a:cs typeface="Calibri"/>
              </a:rPr>
              <a:t>leiden</a:t>
            </a:r>
            <a:r>
              <a:rPr lang="en-US" sz="2100" i="1">
                <a:solidFill>
                  <a:schemeClr val="dk1"/>
                </a:solidFill>
                <a:latin typeface="Calibri"/>
                <a:ea typeface="Calibri"/>
                <a:cs typeface="Calibri"/>
              </a:rPr>
              <a:t> tot </a:t>
            </a:r>
            <a:r>
              <a:rPr lang="en-US" sz="2100" i="1" err="1">
                <a:solidFill>
                  <a:schemeClr val="dk1"/>
                </a:solidFill>
                <a:latin typeface="Calibri"/>
                <a:ea typeface="Calibri"/>
                <a:cs typeface="Calibri"/>
              </a:rPr>
              <a:t>snellere</a:t>
            </a:r>
            <a:r>
              <a:rPr lang="en-US" sz="2100" i="1">
                <a:solidFill>
                  <a:schemeClr val="dk1"/>
                </a:solidFill>
                <a:latin typeface="Calibri"/>
                <a:ea typeface="Calibri"/>
                <a:cs typeface="Calibri"/>
              </a:rPr>
              <a:t> </a:t>
            </a:r>
            <a:r>
              <a:rPr lang="en-US" sz="2100" i="1" err="1">
                <a:solidFill>
                  <a:schemeClr val="dk1"/>
                </a:solidFill>
                <a:latin typeface="Calibri"/>
                <a:ea typeface="Calibri"/>
                <a:cs typeface="Calibri"/>
              </a:rPr>
              <a:t>uitdroging</a:t>
            </a:r>
            <a:r>
              <a:rPr lang="en-US" sz="2100" i="1">
                <a:solidFill>
                  <a:schemeClr val="dk1"/>
                </a:solidFill>
                <a:latin typeface="Calibri"/>
                <a:ea typeface="Calibri"/>
                <a:cs typeface="Calibri"/>
              </a:rPr>
              <a:t>. </a:t>
            </a:r>
            <a:br>
              <a:rPr lang="nl-NL" sz="2100">
                <a:solidFill>
                  <a:schemeClr val="dk1"/>
                </a:solidFill>
                <a:latin typeface="Calibri"/>
                <a:ea typeface="Calibri"/>
                <a:cs typeface="Calibri"/>
              </a:rPr>
            </a:br>
            <a:endParaRPr lang="nl-NL" sz="2100">
              <a:solidFill>
                <a:schemeClr val="dk1"/>
              </a:solidFill>
              <a:latin typeface="Calibri"/>
              <a:ea typeface="Calibri"/>
              <a:cs typeface="Calibri"/>
            </a:endParaRPr>
          </a:p>
          <a:p>
            <a:pPr marL="256540" indent="-256540">
              <a:buFont typeface="Arial,Sans-Serif"/>
              <a:buChar char="•"/>
            </a:pPr>
            <a:r>
              <a:rPr lang="nl-NL" sz="2100">
                <a:solidFill>
                  <a:schemeClr val="dk1"/>
                </a:solidFill>
                <a:latin typeface="Calibri"/>
                <a:ea typeface="Calibri"/>
                <a:cs typeface="Calibri"/>
              </a:rPr>
              <a:t>Heeft u een allergie voor bepaalde ingrediënten of producten?</a:t>
            </a:r>
            <a:br>
              <a:rPr lang="nl-NL" sz="2100">
                <a:solidFill>
                  <a:schemeClr val="dk1"/>
                </a:solidFill>
                <a:latin typeface="Calibri"/>
                <a:ea typeface="Calibri"/>
                <a:cs typeface="Calibri"/>
              </a:rPr>
            </a:br>
            <a:r>
              <a:rPr lang="en-US" sz="2100" i="1">
                <a:solidFill>
                  <a:schemeClr val="dk1"/>
                </a:solidFill>
                <a:latin typeface="Calibri"/>
                <a:ea typeface="Calibri"/>
                <a:cs typeface="Calibri"/>
              </a:rPr>
              <a:t>Door de </a:t>
            </a:r>
            <a:r>
              <a:rPr lang="en-US" sz="2100" i="1" err="1">
                <a:solidFill>
                  <a:schemeClr val="dk1"/>
                </a:solidFill>
                <a:latin typeface="Calibri"/>
                <a:ea typeface="Calibri"/>
                <a:cs typeface="Calibri"/>
              </a:rPr>
              <a:t>dunnere</a:t>
            </a:r>
            <a:r>
              <a:rPr lang="en-US" sz="2100" i="1">
                <a:solidFill>
                  <a:schemeClr val="dk1"/>
                </a:solidFill>
                <a:latin typeface="Calibri"/>
                <a:ea typeface="Calibri"/>
                <a:cs typeface="Calibri"/>
              </a:rPr>
              <a:t> </a:t>
            </a:r>
            <a:r>
              <a:rPr lang="en-US" sz="2100" i="1" err="1">
                <a:solidFill>
                  <a:schemeClr val="dk1"/>
                </a:solidFill>
                <a:latin typeface="Calibri"/>
                <a:ea typeface="Calibri"/>
                <a:cs typeface="Calibri"/>
              </a:rPr>
              <a:t>huid</a:t>
            </a:r>
            <a:r>
              <a:rPr lang="en-US" sz="2100" i="1">
                <a:solidFill>
                  <a:schemeClr val="dk1"/>
                </a:solidFill>
                <a:latin typeface="Calibri"/>
                <a:ea typeface="Calibri"/>
                <a:cs typeface="Calibri"/>
              </a:rPr>
              <a:t> </a:t>
            </a:r>
            <a:r>
              <a:rPr lang="en-US" sz="2100" i="1" err="1">
                <a:solidFill>
                  <a:schemeClr val="dk1"/>
                </a:solidFill>
                <a:latin typeface="Calibri"/>
                <a:ea typeface="Calibri"/>
                <a:cs typeface="Calibri"/>
              </a:rPr>
              <a:t>en</a:t>
            </a:r>
            <a:r>
              <a:rPr lang="en-US" sz="2100" i="1">
                <a:solidFill>
                  <a:schemeClr val="dk1"/>
                </a:solidFill>
                <a:latin typeface="Calibri"/>
                <a:ea typeface="Calibri"/>
                <a:cs typeface="Calibri"/>
              </a:rPr>
              <a:t> de </a:t>
            </a:r>
            <a:r>
              <a:rPr lang="en-US" sz="2100" i="1" err="1">
                <a:solidFill>
                  <a:schemeClr val="dk1"/>
                </a:solidFill>
                <a:latin typeface="Calibri"/>
                <a:ea typeface="Calibri"/>
                <a:cs typeface="Calibri"/>
              </a:rPr>
              <a:t>nog</a:t>
            </a:r>
            <a:r>
              <a:rPr lang="en-US" sz="2100" i="1">
                <a:solidFill>
                  <a:schemeClr val="dk1"/>
                </a:solidFill>
                <a:latin typeface="Calibri"/>
                <a:ea typeface="Calibri"/>
                <a:cs typeface="Calibri"/>
              </a:rPr>
              <a:t> </a:t>
            </a:r>
            <a:r>
              <a:rPr lang="en-US" sz="2100" i="1" err="1">
                <a:solidFill>
                  <a:schemeClr val="dk1"/>
                </a:solidFill>
                <a:latin typeface="Calibri"/>
                <a:ea typeface="Calibri"/>
                <a:cs typeface="Calibri"/>
              </a:rPr>
              <a:t>niet</a:t>
            </a:r>
            <a:r>
              <a:rPr lang="en-US" sz="2100" i="1">
                <a:solidFill>
                  <a:schemeClr val="dk1"/>
                </a:solidFill>
                <a:latin typeface="Calibri"/>
                <a:ea typeface="Calibri"/>
                <a:cs typeface="Calibri"/>
              </a:rPr>
              <a:t> </a:t>
            </a:r>
            <a:r>
              <a:rPr lang="en-US" sz="2100" i="1" err="1">
                <a:solidFill>
                  <a:schemeClr val="dk1"/>
                </a:solidFill>
                <a:latin typeface="Calibri"/>
                <a:ea typeface="Calibri"/>
                <a:cs typeface="Calibri"/>
              </a:rPr>
              <a:t>volledig</a:t>
            </a:r>
            <a:r>
              <a:rPr lang="en-US" sz="2100" i="1">
                <a:solidFill>
                  <a:schemeClr val="dk1"/>
                </a:solidFill>
                <a:latin typeface="Calibri"/>
                <a:ea typeface="Calibri"/>
                <a:cs typeface="Calibri"/>
              </a:rPr>
              <a:t> </a:t>
            </a:r>
            <a:r>
              <a:rPr lang="en-US" sz="2100" i="1" err="1">
                <a:solidFill>
                  <a:schemeClr val="dk1"/>
                </a:solidFill>
                <a:latin typeface="Calibri"/>
                <a:ea typeface="Calibri"/>
                <a:cs typeface="Calibri"/>
              </a:rPr>
              <a:t>ontwikkelde</a:t>
            </a:r>
            <a:r>
              <a:rPr lang="en-US" sz="2100" i="1">
                <a:solidFill>
                  <a:schemeClr val="dk1"/>
                </a:solidFill>
                <a:latin typeface="Calibri"/>
                <a:ea typeface="Calibri"/>
                <a:cs typeface="Calibri"/>
              </a:rPr>
              <a:t> </a:t>
            </a:r>
            <a:r>
              <a:rPr lang="en-US" sz="2100" i="1" err="1">
                <a:solidFill>
                  <a:schemeClr val="dk1"/>
                </a:solidFill>
                <a:latin typeface="Calibri"/>
                <a:ea typeface="Calibri"/>
                <a:cs typeface="Calibri"/>
              </a:rPr>
              <a:t>barrièrefunctie</a:t>
            </a:r>
            <a:r>
              <a:rPr lang="en-US" sz="2100" i="1">
                <a:solidFill>
                  <a:schemeClr val="dk1"/>
                </a:solidFill>
                <a:latin typeface="Calibri"/>
                <a:ea typeface="Calibri"/>
                <a:cs typeface="Calibri"/>
              </a:rPr>
              <a:t>, is de </a:t>
            </a:r>
            <a:r>
              <a:rPr lang="en-US" sz="2100" i="1" err="1">
                <a:solidFill>
                  <a:schemeClr val="dk1"/>
                </a:solidFill>
                <a:latin typeface="Calibri"/>
                <a:ea typeface="Calibri"/>
                <a:cs typeface="Calibri"/>
              </a:rPr>
              <a:t>kinderhuid</a:t>
            </a:r>
            <a:r>
              <a:rPr lang="en-US" sz="2100" i="1">
                <a:solidFill>
                  <a:schemeClr val="dk1"/>
                </a:solidFill>
                <a:latin typeface="Calibri"/>
                <a:ea typeface="Calibri"/>
                <a:cs typeface="Calibri"/>
              </a:rPr>
              <a:t> </a:t>
            </a:r>
            <a:r>
              <a:rPr lang="en-US" sz="2100" i="1" err="1">
                <a:solidFill>
                  <a:schemeClr val="dk1"/>
                </a:solidFill>
                <a:latin typeface="Calibri"/>
                <a:ea typeface="Calibri"/>
                <a:cs typeface="Calibri"/>
              </a:rPr>
              <a:t>gevoeliger</a:t>
            </a:r>
            <a:r>
              <a:rPr lang="en-US" sz="2100" i="1">
                <a:solidFill>
                  <a:schemeClr val="dk1"/>
                </a:solidFill>
                <a:latin typeface="Calibri"/>
                <a:ea typeface="Calibri"/>
                <a:cs typeface="Calibri"/>
              </a:rPr>
              <a:t> </a:t>
            </a:r>
            <a:r>
              <a:rPr lang="en-US" sz="2100" i="1" err="1">
                <a:solidFill>
                  <a:schemeClr val="dk1"/>
                </a:solidFill>
                <a:latin typeface="Calibri"/>
                <a:ea typeface="Calibri"/>
                <a:cs typeface="Calibri"/>
              </a:rPr>
              <a:t>voor</a:t>
            </a:r>
            <a:r>
              <a:rPr lang="en-US" sz="2100" i="1">
                <a:solidFill>
                  <a:schemeClr val="dk1"/>
                </a:solidFill>
                <a:latin typeface="Calibri"/>
                <a:ea typeface="Calibri"/>
                <a:cs typeface="Calibri"/>
              </a:rPr>
              <a:t> </a:t>
            </a:r>
            <a:r>
              <a:rPr lang="en-US" sz="2100" i="1" err="1">
                <a:solidFill>
                  <a:schemeClr val="dk1"/>
                </a:solidFill>
                <a:latin typeface="Calibri"/>
                <a:ea typeface="Calibri"/>
                <a:cs typeface="Calibri"/>
              </a:rPr>
              <a:t>irriterende</a:t>
            </a:r>
            <a:r>
              <a:rPr lang="en-US" sz="2100" i="1">
                <a:solidFill>
                  <a:schemeClr val="dk1"/>
                </a:solidFill>
                <a:latin typeface="Calibri"/>
                <a:ea typeface="Calibri"/>
                <a:cs typeface="Calibri"/>
              </a:rPr>
              <a:t> </a:t>
            </a:r>
            <a:r>
              <a:rPr lang="en-US" sz="2100" i="1" err="1">
                <a:solidFill>
                  <a:schemeClr val="dk1"/>
                </a:solidFill>
                <a:latin typeface="Calibri"/>
                <a:ea typeface="Calibri"/>
                <a:cs typeface="Calibri"/>
              </a:rPr>
              <a:t>stoffen</a:t>
            </a:r>
            <a:r>
              <a:rPr lang="en-US" sz="2100" i="1">
                <a:solidFill>
                  <a:schemeClr val="dk1"/>
                </a:solidFill>
                <a:latin typeface="Calibri"/>
                <a:ea typeface="Calibri"/>
                <a:cs typeface="Calibri"/>
              </a:rPr>
              <a:t> </a:t>
            </a:r>
            <a:r>
              <a:rPr lang="en-US" sz="2100" i="1" err="1">
                <a:solidFill>
                  <a:schemeClr val="dk1"/>
                </a:solidFill>
                <a:latin typeface="Calibri"/>
                <a:ea typeface="Calibri"/>
                <a:cs typeface="Calibri"/>
              </a:rPr>
              <a:t>en</a:t>
            </a:r>
            <a:r>
              <a:rPr lang="en-US" sz="2100" i="1">
                <a:solidFill>
                  <a:schemeClr val="dk1"/>
                </a:solidFill>
                <a:latin typeface="Calibri"/>
                <a:ea typeface="Calibri"/>
                <a:cs typeface="Calibri"/>
              </a:rPr>
              <a:t> </a:t>
            </a:r>
            <a:r>
              <a:rPr lang="en-US" sz="2100" i="1" err="1">
                <a:solidFill>
                  <a:schemeClr val="dk1"/>
                </a:solidFill>
                <a:latin typeface="Calibri"/>
                <a:ea typeface="Calibri"/>
                <a:cs typeface="Calibri"/>
              </a:rPr>
              <a:t>allergenen</a:t>
            </a:r>
            <a:r>
              <a:rPr lang="en-US" sz="2100" i="1">
                <a:solidFill>
                  <a:schemeClr val="dk1"/>
                </a:solidFill>
                <a:latin typeface="Calibri"/>
                <a:ea typeface="Calibri"/>
                <a:cs typeface="Calibri"/>
              </a:rPr>
              <a:t>. </a:t>
            </a:r>
            <a:br>
              <a:rPr lang="nl-NL" sz="2100">
                <a:solidFill>
                  <a:schemeClr val="dk1"/>
                </a:solidFill>
                <a:latin typeface="Calibri"/>
                <a:ea typeface="Calibri"/>
                <a:cs typeface="Calibri"/>
              </a:rPr>
            </a:br>
            <a:endParaRPr lang="nl-NL" sz="2100">
              <a:solidFill>
                <a:schemeClr val="dk1"/>
              </a:solidFill>
              <a:latin typeface="Calibri"/>
              <a:ea typeface="Calibri"/>
              <a:cs typeface="Calibri"/>
            </a:endParaRPr>
          </a:p>
          <a:p>
            <a:pPr marL="256540" indent="-256540">
              <a:buFont typeface="Arial,Sans-Serif"/>
              <a:buChar char="•"/>
            </a:pPr>
            <a:r>
              <a:rPr lang="nl-NL" sz="2100">
                <a:solidFill>
                  <a:schemeClr val="dk1"/>
                </a:solidFill>
                <a:latin typeface="Calibri"/>
                <a:ea typeface="Calibri"/>
                <a:cs typeface="Calibri"/>
              </a:rPr>
              <a:t>Gebruikt u medicatie die invloed kan hebben op uw huid, zoals antibiotica, </a:t>
            </a:r>
            <a:r>
              <a:rPr lang="nl-NL" sz="2100" err="1">
                <a:solidFill>
                  <a:schemeClr val="dk1"/>
                </a:solidFill>
                <a:latin typeface="Calibri"/>
                <a:ea typeface="Calibri"/>
                <a:cs typeface="Calibri"/>
              </a:rPr>
              <a:t>retinol</a:t>
            </a:r>
            <a:r>
              <a:rPr lang="nl-NL" sz="2100">
                <a:solidFill>
                  <a:schemeClr val="dk1"/>
                </a:solidFill>
                <a:latin typeface="Calibri"/>
                <a:ea typeface="Calibri"/>
                <a:cs typeface="Calibri"/>
              </a:rPr>
              <a:t> of bloedverdunners?</a:t>
            </a:r>
            <a:br>
              <a:rPr lang="nl-NL" sz="2100">
                <a:solidFill>
                  <a:schemeClr val="dk1"/>
                </a:solidFill>
                <a:latin typeface="Calibri"/>
                <a:ea typeface="Calibri"/>
                <a:cs typeface="Calibri"/>
              </a:rPr>
            </a:br>
            <a:r>
              <a:rPr lang="nl-NL" sz="2100" i="1">
                <a:solidFill>
                  <a:schemeClr val="dk1"/>
                </a:solidFill>
                <a:latin typeface="Calibri"/>
                <a:ea typeface="Calibri"/>
                <a:cs typeface="Calibri"/>
              </a:rPr>
              <a:t>Ze hebben een dunne en gevoelige huid, </a:t>
            </a:r>
            <a:r>
              <a:rPr lang="en-US" sz="2100" i="1" err="1">
                <a:solidFill>
                  <a:schemeClr val="dk1"/>
                </a:solidFill>
                <a:latin typeface="Calibri"/>
                <a:ea typeface="Calibri"/>
                <a:cs typeface="Calibri"/>
              </a:rPr>
              <a:t>waardoor</a:t>
            </a:r>
            <a:r>
              <a:rPr lang="en-US" sz="2100" i="1">
                <a:solidFill>
                  <a:schemeClr val="dk1"/>
                </a:solidFill>
                <a:latin typeface="Calibri"/>
                <a:ea typeface="Calibri"/>
                <a:cs typeface="Calibri"/>
              </a:rPr>
              <a:t> de </a:t>
            </a:r>
            <a:r>
              <a:rPr lang="en-US" sz="2100" i="1" err="1">
                <a:solidFill>
                  <a:schemeClr val="dk1"/>
                </a:solidFill>
                <a:latin typeface="Calibri"/>
                <a:ea typeface="Calibri"/>
                <a:cs typeface="Calibri"/>
              </a:rPr>
              <a:t>huid</a:t>
            </a:r>
            <a:r>
              <a:rPr lang="en-US" sz="2100" i="1">
                <a:solidFill>
                  <a:schemeClr val="dk1"/>
                </a:solidFill>
                <a:latin typeface="Calibri"/>
                <a:ea typeface="Calibri"/>
                <a:cs typeface="Calibri"/>
              </a:rPr>
              <a:t> </a:t>
            </a:r>
            <a:r>
              <a:rPr lang="en-US" sz="2100" i="1" err="1">
                <a:solidFill>
                  <a:schemeClr val="dk1"/>
                </a:solidFill>
                <a:latin typeface="Calibri"/>
                <a:ea typeface="Calibri"/>
                <a:cs typeface="Calibri"/>
              </a:rPr>
              <a:t>gevoeliger</a:t>
            </a:r>
            <a:r>
              <a:rPr lang="en-US" sz="2100" i="1">
                <a:solidFill>
                  <a:schemeClr val="dk1"/>
                </a:solidFill>
                <a:latin typeface="Calibri"/>
                <a:ea typeface="Calibri"/>
                <a:cs typeface="Calibri"/>
              </a:rPr>
              <a:t> is </a:t>
            </a:r>
            <a:r>
              <a:rPr lang="en-US" sz="2100" i="1" err="1">
                <a:solidFill>
                  <a:schemeClr val="dk1"/>
                </a:solidFill>
                <a:latin typeface="Calibri"/>
                <a:ea typeface="Calibri"/>
                <a:cs typeface="Calibri"/>
              </a:rPr>
              <a:t>voor</a:t>
            </a:r>
            <a:r>
              <a:rPr lang="en-US" sz="2100" i="1">
                <a:solidFill>
                  <a:schemeClr val="dk1"/>
                </a:solidFill>
                <a:latin typeface="Calibri"/>
                <a:ea typeface="Calibri"/>
                <a:cs typeface="Calibri"/>
              </a:rPr>
              <a:t> </a:t>
            </a:r>
            <a:r>
              <a:rPr lang="en-US" sz="2100" i="1" err="1">
                <a:solidFill>
                  <a:schemeClr val="dk1"/>
                </a:solidFill>
                <a:latin typeface="Calibri"/>
                <a:ea typeface="Calibri"/>
                <a:cs typeface="Calibri"/>
              </a:rPr>
              <a:t>chemische</a:t>
            </a:r>
            <a:r>
              <a:rPr lang="en-US" sz="2100" i="1">
                <a:solidFill>
                  <a:schemeClr val="dk1"/>
                </a:solidFill>
                <a:latin typeface="Calibri"/>
                <a:ea typeface="Calibri"/>
                <a:cs typeface="Calibri"/>
              </a:rPr>
              <a:t> </a:t>
            </a:r>
            <a:r>
              <a:rPr lang="en-US" sz="2100" i="1" err="1">
                <a:solidFill>
                  <a:schemeClr val="dk1"/>
                </a:solidFill>
                <a:latin typeface="Calibri"/>
                <a:ea typeface="Calibri"/>
                <a:cs typeface="Calibri"/>
              </a:rPr>
              <a:t>stoffen</a:t>
            </a:r>
            <a:r>
              <a:rPr lang="en-US" sz="2100" i="1">
                <a:solidFill>
                  <a:schemeClr val="dk1"/>
                </a:solidFill>
                <a:latin typeface="Calibri"/>
                <a:ea typeface="Calibri"/>
                <a:cs typeface="Calibri"/>
              </a:rPr>
              <a:t> dan </a:t>
            </a:r>
            <a:r>
              <a:rPr lang="en-US" sz="2100" i="1" err="1">
                <a:solidFill>
                  <a:schemeClr val="dk1"/>
                </a:solidFill>
                <a:latin typeface="Calibri"/>
                <a:ea typeface="Calibri"/>
                <a:cs typeface="Calibri"/>
              </a:rPr>
              <a:t>bij</a:t>
            </a:r>
            <a:r>
              <a:rPr lang="en-US" sz="2100" i="1">
                <a:solidFill>
                  <a:schemeClr val="dk1"/>
                </a:solidFill>
                <a:latin typeface="Calibri"/>
                <a:ea typeface="Calibri"/>
                <a:cs typeface="Calibri"/>
              </a:rPr>
              <a:t> </a:t>
            </a:r>
            <a:r>
              <a:rPr lang="en-US" sz="2100" i="1" err="1">
                <a:solidFill>
                  <a:schemeClr val="dk1"/>
                </a:solidFill>
                <a:latin typeface="Calibri"/>
                <a:ea typeface="Calibri"/>
                <a:cs typeface="Calibri"/>
              </a:rPr>
              <a:t>volwassenen</a:t>
            </a:r>
            <a:r>
              <a:rPr lang="en-US" sz="2100" i="1">
                <a:solidFill>
                  <a:schemeClr val="dk1"/>
                </a:solidFill>
                <a:latin typeface="Calibri"/>
                <a:ea typeface="Calibri"/>
                <a:cs typeface="Calibri"/>
              </a:rPr>
              <a:t>.</a:t>
            </a:r>
            <a:br>
              <a:rPr lang="nl-NL" sz="2100">
                <a:solidFill>
                  <a:schemeClr val="dk1"/>
                </a:solidFill>
                <a:latin typeface="Calibri"/>
                <a:ea typeface="Calibri"/>
                <a:cs typeface="Calibri"/>
              </a:rPr>
            </a:br>
            <a:endParaRPr lang="nl-NL" sz="2100">
              <a:solidFill>
                <a:schemeClr val="dk1"/>
              </a:solidFill>
              <a:latin typeface="Calibri"/>
              <a:ea typeface="Calibri"/>
              <a:cs typeface="Calibri"/>
            </a:endParaRPr>
          </a:p>
          <a:p>
            <a:pPr marL="256540" indent="-256540">
              <a:buFont typeface="Arial,Sans-Serif"/>
              <a:buChar char="•"/>
            </a:pPr>
            <a:r>
              <a:rPr lang="nl-NL" sz="2100">
                <a:solidFill>
                  <a:schemeClr val="dk1"/>
                </a:solidFill>
                <a:latin typeface="Calibri"/>
                <a:ea typeface="Calibri"/>
                <a:cs typeface="Calibri"/>
              </a:rPr>
              <a:t>Stelt u uw huid vaak bloot aan de zon? Gebruikt u dagelijks SPF?</a:t>
            </a:r>
            <a:br>
              <a:rPr lang="nl-NL" sz="2100">
                <a:solidFill>
                  <a:schemeClr val="dk1"/>
                </a:solidFill>
                <a:latin typeface="Calibri"/>
                <a:ea typeface="Calibri"/>
                <a:cs typeface="Calibri"/>
              </a:rPr>
            </a:br>
            <a:r>
              <a:rPr lang="nl-NL" sz="2100" i="1">
                <a:solidFill>
                  <a:schemeClr val="dk1"/>
                </a:solidFill>
                <a:latin typeface="Calibri"/>
                <a:ea typeface="Calibri"/>
                <a:cs typeface="Calibri"/>
              </a:rPr>
              <a:t>Ze hebben een dunne en gevoelige huid, </a:t>
            </a:r>
            <a:r>
              <a:rPr lang="en-US" sz="2100" i="1" err="1">
                <a:solidFill>
                  <a:schemeClr val="dk1"/>
                </a:solidFill>
                <a:latin typeface="Calibri"/>
                <a:ea typeface="Calibri"/>
                <a:cs typeface="Calibri"/>
              </a:rPr>
              <a:t>waardoor</a:t>
            </a:r>
            <a:r>
              <a:rPr lang="en-US" sz="2100" i="1">
                <a:solidFill>
                  <a:schemeClr val="dk1"/>
                </a:solidFill>
                <a:latin typeface="Calibri"/>
                <a:ea typeface="Calibri"/>
                <a:cs typeface="Calibri"/>
              </a:rPr>
              <a:t> de </a:t>
            </a:r>
            <a:r>
              <a:rPr lang="en-US" sz="2100" i="1" err="1">
                <a:solidFill>
                  <a:schemeClr val="dk1"/>
                </a:solidFill>
                <a:latin typeface="Calibri"/>
                <a:ea typeface="Calibri"/>
                <a:cs typeface="Calibri"/>
              </a:rPr>
              <a:t>huid</a:t>
            </a:r>
            <a:r>
              <a:rPr lang="en-US" sz="2100" i="1">
                <a:solidFill>
                  <a:schemeClr val="dk1"/>
                </a:solidFill>
                <a:latin typeface="Calibri"/>
                <a:ea typeface="Calibri"/>
                <a:cs typeface="Calibri"/>
              </a:rPr>
              <a:t> </a:t>
            </a:r>
            <a:r>
              <a:rPr lang="en-US" sz="2100" i="1" err="1">
                <a:solidFill>
                  <a:schemeClr val="dk1"/>
                </a:solidFill>
                <a:latin typeface="Calibri"/>
                <a:ea typeface="Calibri"/>
                <a:cs typeface="Calibri"/>
              </a:rPr>
              <a:t>gevoeliger</a:t>
            </a:r>
            <a:r>
              <a:rPr lang="en-US" sz="2100" i="1">
                <a:solidFill>
                  <a:schemeClr val="dk1"/>
                </a:solidFill>
                <a:latin typeface="Calibri"/>
                <a:ea typeface="Calibri"/>
                <a:cs typeface="Calibri"/>
              </a:rPr>
              <a:t> is </a:t>
            </a:r>
            <a:r>
              <a:rPr lang="en-US" sz="2100" i="1" err="1">
                <a:solidFill>
                  <a:schemeClr val="dk1"/>
                </a:solidFill>
                <a:latin typeface="Calibri"/>
                <a:ea typeface="Calibri"/>
                <a:cs typeface="Calibri"/>
              </a:rPr>
              <a:t>voor</a:t>
            </a:r>
            <a:r>
              <a:rPr lang="en-US" sz="2100" i="1">
                <a:solidFill>
                  <a:schemeClr val="dk1"/>
                </a:solidFill>
                <a:latin typeface="Calibri"/>
                <a:ea typeface="Calibri"/>
                <a:cs typeface="Calibri"/>
              </a:rPr>
              <a:t> externe </a:t>
            </a:r>
            <a:r>
              <a:rPr lang="en-US" sz="2100" i="1" err="1">
                <a:solidFill>
                  <a:schemeClr val="dk1"/>
                </a:solidFill>
                <a:latin typeface="Calibri"/>
                <a:ea typeface="Calibri"/>
                <a:cs typeface="Calibri"/>
              </a:rPr>
              <a:t>invloeden</a:t>
            </a:r>
            <a:r>
              <a:rPr lang="en-US" sz="2100" i="1">
                <a:solidFill>
                  <a:schemeClr val="dk1"/>
                </a:solidFill>
                <a:latin typeface="Calibri"/>
                <a:ea typeface="Calibri"/>
                <a:cs typeface="Calibri"/>
              </a:rPr>
              <a:t> </a:t>
            </a:r>
            <a:r>
              <a:rPr lang="en-US" sz="2100" i="1" err="1">
                <a:solidFill>
                  <a:schemeClr val="dk1"/>
                </a:solidFill>
                <a:latin typeface="Calibri"/>
                <a:ea typeface="Calibri"/>
                <a:cs typeface="Calibri"/>
              </a:rPr>
              <a:t>zoals</a:t>
            </a:r>
            <a:r>
              <a:rPr lang="en-US" sz="2100" i="1">
                <a:solidFill>
                  <a:schemeClr val="dk1"/>
                </a:solidFill>
                <a:latin typeface="Calibri"/>
                <a:ea typeface="Calibri"/>
                <a:cs typeface="Calibri"/>
              </a:rPr>
              <a:t> de </a:t>
            </a:r>
            <a:r>
              <a:rPr lang="en-US" sz="2100" i="1" err="1">
                <a:solidFill>
                  <a:schemeClr val="dk1"/>
                </a:solidFill>
                <a:latin typeface="Calibri"/>
                <a:ea typeface="Calibri"/>
                <a:cs typeface="Calibri"/>
              </a:rPr>
              <a:t>zon</a:t>
            </a:r>
            <a:r>
              <a:rPr lang="en-US" sz="2100" i="1">
                <a:solidFill>
                  <a:schemeClr val="dk1"/>
                </a:solidFill>
                <a:latin typeface="Calibri"/>
                <a:ea typeface="Calibri"/>
                <a:cs typeface="Calibri"/>
              </a:rPr>
              <a:t> dan </a:t>
            </a:r>
            <a:r>
              <a:rPr lang="en-US" sz="2100" i="1" err="1">
                <a:solidFill>
                  <a:schemeClr val="dk1"/>
                </a:solidFill>
                <a:latin typeface="Calibri"/>
                <a:ea typeface="Calibri"/>
                <a:cs typeface="Calibri"/>
              </a:rPr>
              <a:t>bij</a:t>
            </a:r>
            <a:r>
              <a:rPr lang="en-US" sz="2100" i="1">
                <a:solidFill>
                  <a:schemeClr val="dk1"/>
                </a:solidFill>
                <a:latin typeface="Calibri"/>
                <a:ea typeface="Calibri"/>
                <a:cs typeface="Calibri"/>
              </a:rPr>
              <a:t> </a:t>
            </a:r>
            <a:r>
              <a:rPr lang="en-US" sz="2100" i="1" err="1">
                <a:solidFill>
                  <a:schemeClr val="dk1"/>
                </a:solidFill>
                <a:latin typeface="Calibri"/>
                <a:ea typeface="Calibri"/>
                <a:cs typeface="Calibri"/>
              </a:rPr>
              <a:t>volwassenen</a:t>
            </a:r>
            <a:r>
              <a:rPr lang="en-US" sz="2100" i="1">
                <a:solidFill>
                  <a:schemeClr val="dk1"/>
                </a:solidFill>
                <a:latin typeface="Calibri"/>
                <a:ea typeface="Calibri"/>
                <a:cs typeface="Calibri"/>
              </a:rPr>
              <a:t>.</a:t>
            </a:r>
            <a:endParaRPr lang="nl-NL" sz="2100" i="1">
              <a:solidFill>
                <a:schemeClr val="dk1"/>
              </a:solidFill>
              <a:latin typeface="Calibri"/>
              <a:ea typeface="Calibri"/>
              <a:cs typeface="Calibri"/>
            </a:endParaRPr>
          </a:p>
          <a:p>
            <a:pPr marL="256540" indent="-256540">
              <a:buFont typeface="Arial,Sans-Serif"/>
              <a:buChar char="•"/>
            </a:pPr>
            <a:endParaRPr lang="nl-NL" sz="1600">
              <a:solidFill>
                <a:schemeClr val="dk1"/>
              </a:solidFill>
              <a:latin typeface="Aptos"/>
              <a:cs typeface="Roboto" pitchFamily="2" charset="0"/>
            </a:endParaRPr>
          </a:p>
          <a:p>
            <a:pPr marL="0" indent="0">
              <a:buNone/>
            </a:pPr>
            <a:endParaRPr lang="en-US" sz="2000">
              <a:solidFill>
                <a:schemeClr val="dk1"/>
              </a:solidFill>
              <a:latin typeface="Calibri"/>
              <a:ea typeface="Calibri"/>
              <a:cs typeface="Calibri"/>
            </a:endParaRPr>
          </a:p>
          <a:p>
            <a:pPr marL="0" indent="0">
              <a:buNone/>
            </a:pPr>
            <a:endParaRPr lang="en-US" sz="2000">
              <a:solidFill>
                <a:schemeClr val="dk1"/>
              </a:solidFill>
              <a:latin typeface="Calibri"/>
              <a:ea typeface="Calibri"/>
              <a:cs typeface="Calibri"/>
            </a:endParaRPr>
          </a:p>
          <a:p>
            <a:pPr marL="0" indent="0">
              <a:buNone/>
            </a:pPr>
            <a:endParaRPr lang="en-US" sz="2000">
              <a:solidFill>
                <a:schemeClr val="dk1"/>
              </a:solidFill>
              <a:latin typeface="Calibri"/>
              <a:ea typeface="Calibri"/>
              <a:cs typeface="Calibri"/>
            </a:endParaRPr>
          </a:p>
          <a:p>
            <a:pPr marL="0" indent="0">
              <a:buNone/>
            </a:pPr>
            <a:endParaRPr lang="en-US" sz="2000">
              <a:latin typeface="Calibri"/>
              <a:ea typeface="Calibri"/>
              <a:cs typeface="Calibri"/>
            </a:endParaRPr>
          </a:p>
          <a:p>
            <a:pPr marL="256540" indent="-256540">
              <a:buNone/>
            </a:pPr>
            <a:endParaRPr lang="en-US" b="1">
              <a:solidFill>
                <a:schemeClr val="dk1"/>
              </a:solidFill>
              <a:cs typeface="Roboto"/>
            </a:endParaRPr>
          </a:p>
          <a:p>
            <a:pPr marL="0" indent="0">
              <a:buNone/>
            </a:pPr>
            <a:endParaRPr lang="en-US" sz="2000">
              <a:solidFill>
                <a:srgbClr val="000000"/>
              </a:solidFill>
              <a:latin typeface="Calibri"/>
              <a:ea typeface="Calibri"/>
              <a:cs typeface="Calibri"/>
            </a:endParaRPr>
          </a:p>
          <a:p>
            <a:pPr marL="0" indent="0">
              <a:buNone/>
            </a:pPr>
            <a:endParaRPr lang="en-US" sz="2000">
              <a:solidFill>
                <a:srgbClr val="000000"/>
              </a:solidFill>
              <a:latin typeface="Calibri"/>
              <a:ea typeface="Calibri"/>
              <a:cs typeface="Calibri"/>
            </a:endParaRPr>
          </a:p>
          <a:p>
            <a:pPr marL="0" indent="0">
              <a:buNone/>
            </a:pPr>
            <a:endParaRPr lang="en-US" sz="2000">
              <a:solidFill>
                <a:srgbClr val="000000"/>
              </a:solidFill>
              <a:latin typeface="Calibri"/>
              <a:ea typeface="Calibri"/>
              <a:cs typeface="Calibri"/>
            </a:endParaRPr>
          </a:p>
          <a:p>
            <a:pPr marL="0" indent="0">
              <a:buNone/>
            </a:pPr>
            <a:endParaRPr lang="en-US" sz="1800">
              <a:solidFill>
                <a:srgbClr val="000000"/>
              </a:solidFill>
              <a:latin typeface="Calibri"/>
              <a:ea typeface="Calibri"/>
              <a:cs typeface="Calibri"/>
            </a:endParaRPr>
          </a:p>
          <a:p>
            <a:pPr marL="256540" indent="-256540">
              <a:buFont typeface="Calibri" pitchFamily="34" charset="0"/>
              <a:buChar char="-"/>
            </a:pPr>
            <a:endParaRPr lang="nl-NL" sz="1800">
              <a:solidFill>
                <a:srgbClr val="000000"/>
              </a:solidFill>
              <a:latin typeface="Calibri"/>
              <a:ea typeface="Calibri"/>
              <a:cs typeface="Calibri"/>
            </a:endParaRPr>
          </a:p>
          <a:p>
            <a:pPr marL="0" indent="0">
              <a:buNone/>
            </a:pPr>
            <a:endParaRPr lang="nl-NL" sz="2000" b="1">
              <a:solidFill>
                <a:srgbClr val="000000"/>
              </a:solidFill>
              <a:latin typeface="Calibri"/>
              <a:ea typeface="Calibri"/>
              <a:cs typeface="Calibri"/>
            </a:endParaRPr>
          </a:p>
          <a:p>
            <a:pPr marL="0" indent="0">
              <a:buNone/>
            </a:pPr>
            <a:endParaRPr lang="nl-NL" sz="2000" b="1">
              <a:solidFill>
                <a:srgbClr val="000000"/>
              </a:solidFill>
              <a:latin typeface="Calibri"/>
              <a:ea typeface="Calibri"/>
              <a:cs typeface="Calibri"/>
            </a:endParaRPr>
          </a:p>
          <a:p>
            <a:pPr marL="0" indent="0">
              <a:buNone/>
            </a:pPr>
            <a:endParaRPr lang="nl-NL" sz="1800">
              <a:solidFill>
                <a:srgbClr val="343434"/>
              </a:solidFill>
              <a:latin typeface="Calibri"/>
              <a:ea typeface="Noto Sans"/>
              <a:cs typeface="Noto Sans"/>
            </a:endParaRPr>
          </a:p>
          <a:p>
            <a:pPr marL="0" indent="0">
              <a:buNone/>
            </a:pPr>
            <a:endParaRPr lang="nl-NL" sz="1800">
              <a:solidFill>
                <a:srgbClr val="343434"/>
              </a:solidFill>
              <a:latin typeface="Calibri"/>
              <a:ea typeface="Noto Sans"/>
              <a:cs typeface="Noto Sans"/>
            </a:endParaRPr>
          </a:p>
          <a:p>
            <a:pPr marL="0" indent="0">
              <a:buNone/>
            </a:pPr>
            <a:endParaRPr lang="nl-BE">
              <a:solidFill>
                <a:srgbClr val="000000"/>
              </a:solidFill>
              <a:cs typeface="Roboto" pitchFamily="2" charset="0"/>
            </a:endParaRPr>
          </a:p>
        </p:txBody>
      </p:sp>
    </p:spTree>
    <p:extLst>
      <p:ext uri="{BB962C8B-B14F-4D97-AF65-F5344CB8AC3E}">
        <p14:creationId xmlns:p14="http://schemas.microsoft.com/office/powerpoint/2010/main" val="9889085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3BD8A-9B4B-5A2D-41EC-291F491646B3}"/>
            </a:ext>
          </a:extLst>
        </p:cNvPr>
        <p:cNvGrpSpPr/>
        <p:nvPr/>
      </p:nvGrpSpPr>
      <p:grpSpPr>
        <a:xfrm>
          <a:off x="0" y="0"/>
          <a:ext cx="0" cy="0"/>
          <a:chOff x="0" y="0"/>
          <a:chExt cx="0" cy="0"/>
        </a:xfrm>
      </p:grpSpPr>
      <p:sp>
        <p:nvSpPr>
          <p:cNvPr id="5" name="Tijdelijke aanduiding voor inhoud 2">
            <a:extLst>
              <a:ext uri="{FF2B5EF4-FFF2-40B4-BE49-F238E27FC236}">
                <a16:creationId xmlns:a16="http://schemas.microsoft.com/office/drawing/2014/main" id="{E0F03C9A-CDC1-4BDB-978A-BB13FB3C059F}"/>
              </a:ext>
            </a:extLst>
          </p:cNvPr>
          <p:cNvSpPr txBox="1">
            <a:spLocks/>
          </p:cNvSpPr>
          <p:nvPr/>
        </p:nvSpPr>
        <p:spPr>
          <a:xfrm>
            <a:off x="252850" y="628364"/>
            <a:ext cx="11942225" cy="6021577"/>
          </a:xfrm>
          <a:prstGeom prst="rect">
            <a:avLst/>
          </a:prstGeom>
        </p:spPr>
        <p:txBody>
          <a:bodyPr vert="horz" lIns="91440" tIns="45720" rIns="91440" bIns="45720" rtlCol="0" anchor="t">
            <a:normAutofit/>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r>
              <a:rPr lang="nl-NL" sz="3100" b="1">
                <a:latin typeface="Calibri Light"/>
                <a:ea typeface="Roboto"/>
                <a:cs typeface="Calibri Light"/>
              </a:rPr>
              <a:t>Mogelijke </a:t>
            </a:r>
            <a:r>
              <a:rPr lang="nl-NL" sz="3100" b="1">
                <a:solidFill>
                  <a:srgbClr val="AE2081"/>
                </a:solidFill>
                <a:latin typeface="Calibri Light"/>
                <a:ea typeface="Roboto"/>
                <a:cs typeface="Calibri Light"/>
              </a:rPr>
              <a:t>analyse </a:t>
            </a:r>
            <a:r>
              <a:rPr lang="nl-NL" sz="3100" b="1">
                <a:solidFill>
                  <a:prstClr val="black"/>
                </a:solidFill>
                <a:latin typeface="Calibri Light"/>
                <a:ea typeface="Roboto"/>
                <a:cs typeface="Calibri Light"/>
              </a:rPr>
              <a:t>(de verwachtingen als leraar bepaal je zelf)</a:t>
            </a:r>
            <a:br>
              <a:rPr lang="nl-NL" sz="3100" b="1">
                <a:latin typeface="Calibri Light"/>
                <a:ea typeface="Roboto"/>
                <a:cs typeface="Calibri Light"/>
              </a:rPr>
            </a:br>
            <a:endParaRPr lang="nl-NL" sz="3100" b="1">
              <a:solidFill>
                <a:prstClr val="black"/>
              </a:solidFill>
              <a:latin typeface="Calibri Light"/>
              <a:ea typeface="Roboto"/>
              <a:cs typeface="Calibri Light"/>
            </a:endParaRPr>
          </a:p>
          <a:p>
            <a:pPr marL="0" indent="0">
              <a:buNone/>
            </a:pPr>
            <a:r>
              <a:rPr lang="en-US" sz="2000" b="1">
                <a:solidFill>
                  <a:schemeClr val="dk1"/>
                </a:solidFill>
                <a:latin typeface="Calibri"/>
                <a:ea typeface="Calibri"/>
                <a:cs typeface="Calibri"/>
              </a:rPr>
              <a:t>Zoek </a:t>
            </a:r>
            <a:r>
              <a:rPr lang="en-US" sz="2000" b="1" err="1">
                <a:solidFill>
                  <a:schemeClr val="dk1"/>
                </a:solidFill>
                <a:latin typeface="Calibri"/>
                <a:ea typeface="Calibri"/>
                <a:cs typeface="Calibri"/>
              </a:rPr>
              <a:t>verbanden</a:t>
            </a:r>
            <a:r>
              <a:rPr lang="en-US" sz="2000" b="1">
                <a:solidFill>
                  <a:schemeClr val="dk1"/>
                </a:solidFill>
                <a:latin typeface="Calibri"/>
                <a:ea typeface="Calibri"/>
                <a:cs typeface="Calibri"/>
              </a:rPr>
              <a:t> </a:t>
            </a:r>
            <a:r>
              <a:rPr lang="en-US" sz="2000" b="1" err="1">
                <a:solidFill>
                  <a:schemeClr val="dk1"/>
                </a:solidFill>
                <a:latin typeface="Calibri"/>
                <a:ea typeface="Calibri"/>
                <a:cs typeface="Calibri"/>
              </a:rPr>
              <a:t>tussen</a:t>
            </a:r>
            <a:r>
              <a:rPr lang="en-US" sz="2000" b="1">
                <a:solidFill>
                  <a:schemeClr val="dk1"/>
                </a:solidFill>
                <a:latin typeface="Calibri"/>
                <a:ea typeface="Calibri"/>
                <a:cs typeface="Calibri"/>
              </a:rPr>
              <a:t> de </a:t>
            </a:r>
            <a:r>
              <a:rPr lang="en-US" sz="2000" b="1" err="1">
                <a:solidFill>
                  <a:schemeClr val="dk1"/>
                </a:solidFill>
                <a:latin typeface="Calibri"/>
                <a:ea typeface="Calibri"/>
                <a:cs typeface="Calibri"/>
              </a:rPr>
              <a:t>fysieke</a:t>
            </a:r>
            <a:r>
              <a:rPr lang="en-US" sz="2000" b="1">
                <a:solidFill>
                  <a:schemeClr val="dk1"/>
                </a:solidFill>
                <a:latin typeface="Calibri"/>
                <a:ea typeface="Calibri"/>
                <a:cs typeface="Calibri"/>
              </a:rPr>
              <a:t> </a:t>
            </a:r>
            <a:r>
              <a:rPr lang="en-US" sz="2000" b="1" err="1">
                <a:solidFill>
                  <a:schemeClr val="dk1"/>
                </a:solidFill>
                <a:latin typeface="Calibri"/>
                <a:ea typeface="Calibri"/>
                <a:cs typeface="Calibri"/>
              </a:rPr>
              <a:t>ontwikkeling</a:t>
            </a:r>
            <a:r>
              <a:rPr lang="en-US" sz="2000" b="1">
                <a:solidFill>
                  <a:schemeClr val="dk1"/>
                </a:solidFill>
                <a:latin typeface="Calibri"/>
                <a:ea typeface="Calibri"/>
                <a:cs typeface="Calibri"/>
              </a:rPr>
              <a:t> </a:t>
            </a:r>
            <a:r>
              <a:rPr lang="en-US" sz="2000" b="1" err="1">
                <a:solidFill>
                  <a:schemeClr val="dk1"/>
                </a:solidFill>
                <a:latin typeface="Calibri"/>
                <a:ea typeface="Calibri"/>
                <a:cs typeface="Calibri"/>
              </a:rPr>
              <a:t>en</a:t>
            </a:r>
            <a:r>
              <a:rPr lang="en-US" sz="2000" b="1">
                <a:solidFill>
                  <a:schemeClr val="dk1"/>
                </a:solidFill>
                <a:latin typeface="Calibri"/>
                <a:ea typeface="Calibri"/>
                <a:cs typeface="Calibri"/>
              </a:rPr>
              <a:t> de </a:t>
            </a:r>
            <a:r>
              <a:rPr lang="en-US" sz="2000" b="1" err="1">
                <a:solidFill>
                  <a:schemeClr val="dk1"/>
                </a:solidFill>
                <a:latin typeface="Calibri"/>
                <a:ea typeface="Calibri"/>
                <a:cs typeface="Calibri"/>
              </a:rPr>
              <a:t>anamnese</a:t>
            </a:r>
            <a:r>
              <a:rPr lang="en-US" sz="2000" b="1">
                <a:solidFill>
                  <a:schemeClr val="dk1"/>
                </a:solidFill>
                <a:latin typeface="Calibri"/>
                <a:ea typeface="Calibri"/>
                <a:cs typeface="Calibri"/>
              </a:rPr>
              <a:t>/casus</a:t>
            </a:r>
          </a:p>
          <a:p>
            <a:pPr marL="0" indent="0">
              <a:buNone/>
            </a:pPr>
            <a:endParaRPr lang="en-US" sz="2000" b="1">
              <a:solidFill>
                <a:schemeClr val="dk1"/>
              </a:solidFill>
              <a:latin typeface="Calibri"/>
              <a:ea typeface="Calibri"/>
              <a:cs typeface="Calibri"/>
            </a:endParaRPr>
          </a:p>
          <a:p>
            <a:pPr marL="0" indent="0">
              <a:buNone/>
            </a:pPr>
            <a:r>
              <a:rPr lang="en-US" sz="1800">
                <a:solidFill>
                  <a:schemeClr val="dk1"/>
                </a:solidFill>
                <a:latin typeface="Calibri"/>
                <a:ea typeface="Calibri"/>
                <a:cs typeface="Calibri"/>
              </a:rPr>
              <a:t>Er </a:t>
            </a:r>
            <a:r>
              <a:rPr lang="en-US" sz="1800" err="1">
                <a:solidFill>
                  <a:schemeClr val="dk1"/>
                </a:solidFill>
                <a:latin typeface="Calibri"/>
                <a:ea typeface="Calibri"/>
                <a:cs typeface="Calibri"/>
              </a:rPr>
              <a:t>wordt</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ook</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volgende</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vraag</a:t>
            </a:r>
            <a:r>
              <a:rPr lang="en-US" sz="1800">
                <a:solidFill>
                  <a:schemeClr val="dk1"/>
                </a:solidFill>
                <a:latin typeface="Calibri"/>
                <a:ea typeface="Calibri"/>
                <a:cs typeface="Calibri"/>
              </a:rPr>
              <a:t> </a:t>
            </a:r>
            <a:r>
              <a:rPr lang="en-US" sz="1800" err="1">
                <a:solidFill>
                  <a:schemeClr val="dk1"/>
                </a:solidFill>
                <a:latin typeface="Calibri"/>
                <a:ea typeface="Calibri"/>
                <a:cs typeface="Calibri"/>
              </a:rPr>
              <a:t>gesteld</a:t>
            </a:r>
            <a:r>
              <a:rPr lang="en-US" sz="1800">
                <a:solidFill>
                  <a:schemeClr val="dk1"/>
                </a:solidFill>
                <a:latin typeface="Calibri"/>
                <a:ea typeface="Calibri"/>
                <a:cs typeface="Calibri"/>
              </a:rPr>
              <a:t>:</a:t>
            </a:r>
          </a:p>
          <a:p>
            <a:pPr marL="0" indent="0">
              <a:buNone/>
            </a:pPr>
            <a:r>
              <a:rPr lang="nl-NL" sz="1800" b="1">
                <a:solidFill>
                  <a:schemeClr val="dk1"/>
                </a:solidFill>
                <a:latin typeface="Calibri"/>
                <a:ea typeface="Calibri"/>
                <a:cs typeface="Calibri"/>
              </a:rPr>
              <a:t>Bent u zwanger of geeft u borstvoeding?</a:t>
            </a:r>
            <a:endParaRPr lang="en-US" sz="1800" b="1">
              <a:solidFill>
                <a:schemeClr val="dk1"/>
              </a:solidFill>
              <a:latin typeface="Calibri"/>
              <a:cs typeface="Calibri"/>
            </a:endParaRPr>
          </a:p>
          <a:p>
            <a:pPr marL="0" indent="0">
              <a:buNone/>
            </a:pPr>
            <a:endParaRPr lang="nl-NL" sz="1800">
              <a:solidFill>
                <a:schemeClr val="dk1"/>
              </a:solidFill>
              <a:latin typeface="Calibri"/>
              <a:ea typeface="Calibri"/>
              <a:cs typeface="Calibri"/>
            </a:endParaRPr>
          </a:p>
          <a:p>
            <a:pPr marL="0" indent="0">
              <a:buNone/>
            </a:pPr>
            <a:r>
              <a:rPr lang="nl-NL" sz="1800">
                <a:solidFill>
                  <a:schemeClr val="dk1"/>
                </a:solidFill>
                <a:latin typeface="Calibri"/>
                <a:ea typeface="Roboto"/>
                <a:cs typeface="Roboto"/>
              </a:rPr>
              <a:t>In de casus vinden we terug dat </a:t>
            </a:r>
            <a:r>
              <a:rPr lang="nl-NL" sz="1800" err="1">
                <a:solidFill>
                  <a:schemeClr val="dk1"/>
                </a:solidFill>
                <a:latin typeface="Calibri"/>
                <a:ea typeface="Roboto"/>
                <a:cs typeface="Roboto"/>
              </a:rPr>
              <a:t>Cho</a:t>
            </a:r>
            <a:r>
              <a:rPr lang="nl-NL" sz="1800">
                <a:solidFill>
                  <a:schemeClr val="dk1"/>
                </a:solidFill>
                <a:latin typeface="Calibri"/>
                <a:ea typeface="Roboto"/>
                <a:cs typeface="Roboto"/>
              </a:rPr>
              <a:t> nog geen menstruatie heeft, ze is volop in haar groeifase. De vraag of ze zwanger is of borstvoeding geeft is niet relevant. Dit kan niet. </a:t>
            </a:r>
            <a:endParaRPr lang="nl-NL" sz="1800">
              <a:solidFill>
                <a:schemeClr val="dk1"/>
              </a:solidFill>
              <a:latin typeface="Calibri"/>
              <a:cs typeface="Calibri"/>
            </a:endParaRPr>
          </a:p>
          <a:p>
            <a:pPr marL="0" indent="0">
              <a:buNone/>
            </a:pPr>
            <a:r>
              <a:rPr lang="nl-NL" sz="1800">
                <a:solidFill>
                  <a:schemeClr val="dk1"/>
                </a:solidFill>
                <a:latin typeface="Calibri"/>
                <a:ea typeface="Roboto"/>
                <a:cs typeface="Roboto"/>
              </a:rPr>
              <a:t>Vanuit de fysieke ontwikkeling kan een meisje zwanger worden vanaf het moment van de eerste eisprong, die meestal plaatsvindt kort voor of rond de eerste menstruatie.</a:t>
            </a:r>
          </a:p>
          <a:p>
            <a:pPr marL="0" indent="0">
              <a:buNone/>
            </a:pPr>
            <a:endParaRPr lang="nl-NL" sz="1800">
              <a:solidFill>
                <a:schemeClr val="dk1"/>
              </a:solidFill>
              <a:latin typeface="Calibri"/>
              <a:ea typeface="Roboto"/>
              <a:cs typeface="Roboto"/>
            </a:endParaRPr>
          </a:p>
          <a:p>
            <a:pPr marL="0" indent="0">
              <a:buNone/>
            </a:pPr>
            <a:r>
              <a:rPr lang="nl-NL" sz="1800">
                <a:solidFill>
                  <a:schemeClr val="dk1"/>
                </a:solidFill>
                <a:latin typeface="Calibri"/>
                <a:ea typeface="Roboto"/>
                <a:cs typeface="Roboto"/>
              </a:rPr>
              <a:t>Dan wordt ook nog de vraag gesteld: </a:t>
            </a:r>
            <a:r>
              <a:rPr lang="nl-NL" sz="1800" b="1">
                <a:solidFill>
                  <a:schemeClr val="dk1"/>
                </a:solidFill>
                <a:latin typeface="Calibri"/>
                <a:ea typeface="Roboto"/>
                <a:cs typeface="Roboto"/>
              </a:rPr>
              <a:t>Heeft u onlangs een cosmetische ingreep ondergaan, zoals botox, </a:t>
            </a:r>
            <a:r>
              <a:rPr lang="nl-NL" sz="1800" b="1" err="1">
                <a:solidFill>
                  <a:schemeClr val="dk1"/>
                </a:solidFill>
                <a:latin typeface="Calibri"/>
                <a:ea typeface="Roboto"/>
                <a:cs typeface="Roboto"/>
              </a:rPr>
              <a:t>fillers</a:t>
            </a:r>
            <a:r>
              <a:rPr lang="nl-NL" sz="1800" b="1">
                <a:solidFill>
                  <a:schemeClr val="dk1"/>
                </a:solidFill>
                <a:latin typeface="Calibri"/>
                <a:ea typeface="Roboto"/>
                <a:cs typeface="Roboto"/>
              </a:rPr>
              <a:t> of een chemische peeling?</a:t>
            </a:r>
          </a:p>
          <a:p>
            <a:pPr marL="0" indent="0">
              <a:buNone/>
            </a:pPr>
            <a:r>
              <a:rPr lang="nl-NL" sz="1800">
                <a:solidFill>
                  <a:schemeClr val="dk1"/>
                </a:solidFill>
                <a:latin typeface="Calibri"/>
                <a:ea typeface="Roboto"/>
                <a:cs typeface="Roboto"/>
              </a:rPr>
              <a:t>In België geldt een wettelijke minimumleeftijd van 18 jaar voor cosmetische behandelingen zoals botox, </a:t>
            </a:r>
            <a:r>
              <a:rPr lang="nl-NL" sz="1800" err="1">
                <a:solidFill>
                  <a:schemeClr val="dk1"/>
                </a:solidFill>
                <a:latin typeface="Calibri"/>
                <a:ea typeface="Roboto"/>
                <a:cs typeface="Roboto"/>
              </a:rPr>
              <a:t>fillers</a:t>
            </a:r>
            <a:r>
              <a:rPr lang="nl-NL" sz="1800">
                <a:solidFill>
                  <a:schemeClr val="dk1"/>
                </a:solidFill>
                <a:latin typeface="Calibri"/>
                <a:ea typeface="Roboto"/>
                <a:cs typeface="Roboto"/>
              </a:rPr>
              <a:t> en chemische </a:t>
            </a:r>
            <a:r>
              <a:rPr lang="nl-NL" sz="1800" err="1">
                <a:solidFill>
                  <a:schemeClr val="dk1"/>
                </a:solidFill>
                <a:latin typeface="Calibri"/>
                <a:ea typeface="Roboto"/>
                <a:cs typeface="Roboto"/>
              </a:rPr>
              <a:t>peelings</a:t>
            </a:r>
            <a:r>
              <a:rPr lang="nl-NL" sz="1800">
                <a:solidFill>
                  <a:schemeClr val="dk1"/>
                </a:solidFill>
                <a:latin typeface="Calibri"/>
                <a:ea typeface="Roboto"/>
                <a:cs typeface="Roboto"/>
              </a:rPr>
              <a:t>. Dit is geen inzicht uit de fysieke ontwikkeling maar wetgeving. </a:t>
            </a:r>
            <a:endParaRPr lang="nl-NL" sz="1800">
              <a:solidFill>
                <a:schemeClr val="dk1"/>
              </a:solidFill>
              <a:latin typeface="Calibri"/>
            </a:endParaRPr>
          </a:p>
          <a:p>
            <a:pPr marL="0" indent="0">
              <a:buNone/>
            </a:pPr>
            <a:endParaRPr lang="nl-NL" sz="1600">
              <a:solidFill>
                <a:schemeClr val="dk1"/>
              </a:solidFill>
              <a:latin typeface="Aptos"/>
              <a:ea typeface="Roboto"/>
              <a:cs typeface="Roboto"/>
            </a:endParaRPr>
          </a:p>
          <a:p>
            <a:pPr marL="0" indent="0">
              <a:buNone/>
            </a:pPr>
            <a:endParaRPr lang="nl-NL" sz="1500">
              <a:solidFill>
                <a:schemeClr val="dk1"/>
              </a:solidFill>
              <a:latin typeface="Roboto"/>
              <a:ea typeface="Roboto"/>
              <a:cs typeface="Roboto"/>
            </a:endParaRPr>
          </a:p>
          <a:p>
            <a:pPr marL="0" indent="0">
              <a:buNone/>
            </a:pPr>
            <a:endParaRPr lang="nl-NL" sz="2300">
              <a:solidFill>
                <a:schemeClr val="dk1"/>
              </a:solidFill>
              <a:latin typeface="Aptos"/>
              <a:ea typeface="Calibri"/>
              <a:cs typeface="Calibri"/>
            </a:endParaRPr>
          </a:p>
          <a:p>
            <a:pPr marL="0" indent="0">
              <a:buNone/>
            </a:pPr>
            <a:endParaRPr lang="nl-NL" sz="2300">
              <a:solidFill>
                <a:schemeClr val="dk1"/>
              </a:solidFill>
              <a:latin typeface="Aptos"/>
              <a:ea typeface="Calibri"/>
              <a:cs typeface="Calibri"/>
            </a:endParaRPr>
          </a:p>
          <a:p>
            <a:pPr marL="0" indent="0">
              <a:buNone/>
            </a:pPr>
            <a:endParaRPr lang="en-US" sz="2100">
              <a:latin typeface="Calibri"/>
              <a:ea typeface="Calibri"/>
              <a:cs typeface="Calibri"/>
            </a:endParaRPr>
          </a:p>
          <a:p>
            <a:pPr marL="256540" indent="-256540">
              <a:buFont typeface="Arial,Sans-Serif"/>
              <a:buChar char="•"/>
            </a:pPr>
            <a:endParaRPr lang="en-US" sz="2100" i="1">
              <a:solidFill>
                <a:schemeClr val="dk1"/>
              </a:solidFill>
              <a:latin typeface="Calibri"/>
              <a:ea typeface="Calibri"/>
              <a:cs typeface="Calibri"/>
            </a:endParaRPr>
          </a:p>
          <a:p>
            <a:pPr marL="256540" indent="-256540">
              <a:buFont typeface="Arial,Sans-Serif"/>
              <a:buChar char="•"/>
            </a:pPr>
            <a:endParaRPr lang="nl-NL" sz="1600">
              <a:solidFill>
                <a:srgbClr val="000000"/>
              </a:solidFill>
              <a:latin typeface="Aptos"/>
              <a:cs typeface="Roboto" pitchFamily="2" charset="0"/>
            </a:endParaRPr>
          </a:p>
          <a:p>
            <a:pPr marL="0" indent="0">
              <a:buNone/>
            </a:pPr>
            <a:endParaRPr lang="en-US" sz="2000">
              <a:solidFill>
                <a:srgbClr val="000000"/>
              </a:solidFill>
              <a:latin typeface="Calibri"/>
              <a:ea typeface="Calibri"/>
              <a:cs typeface="Calibri"/>
            </a:endParaRPr>
          </a:p>
          <a:p>
            <a:pPr marL="0" indent="0">
              <a:buNone/>
            </a:pPr>
            <a:endParaRPr lang="en-US" sz="2000">
              <a:solidFill>
                <a:srgbClr val="000000"/>
              </a:solidFill>
              <a:latin typeface="Calibri"/>
              <a:ea typeface="Calibri"/>
              <a:cs typeface="Calibri"/>
            </a:endParaRPr>
          </a:p>
          <a:p>
            <a:pPr marL="0" indent="0">
              <a:buNone/>
            </a:pPr>
            <a:endParaRPr lang="en-US" sz="2000">
              <a:solidFill>
                <a:srgbClr val="000000"/>
              </a:solidFill>
              <a:latin typeface="Calibri"/>
              <a:ea typeface="Calibri"/>
              <a:cs typeface="Calibri"/>
            </a:endParaRPr>
          </a:p>
          <a:p>
            <a:pPr marL="0" indent="0">
              <a:buNone/>
            </a:pPr>
            <a:endParaRPr lang="en-US" sz="2000">
              <a:solidFill>
                <a:srgbClr val="000000"/>
              </a:solidFill>
              <a:latin typeface="Calibri"/>
              <a:ea typeface="Calibri"/>
              <a:cs typeface="Calibri"/>
            </a:endParaRPr>
          </a:p>
          <a:p>
            <a:pPr marL="256540" indent="-256540">
              <a:buNone/>
            </a:pPr>
            <a:endParaRPr lang="en-US" b="1">
              <a:solidFill>
                <a:srgbClr val="000000"/>
              </a:solidFill>
              <a:cs typeface="Roboto"/>
            </a:endParaRPr>
          </a:p>
          <a:p>
            <a:pPr marL="0" indent="0">
              <a:buNone/>
            </a:pPr>
            <a:endParaRPr lang="en-US" sz="2000">
              <a:solidFill>
                <a:srgbClr val="000000"/>
              </a:solidFill>
              <a:latin typeface="Calibri"/>
              <a:ea typeface="Calibri"/>
              <a:cs typeface="Calibri"/>
            </a:endParaRPr>
          </a:p>
          <a:p>
            <a:pPr marL="0" indent="0">
              <a:buNone/>
            </a:pPr>
            <a:endParaRPr lang="en-US" sz="2000">
              <a:solidFill>
                <a:srgbClr val="000000"/>
              </a:solidFill>
              <a:latin typeface="Calibri"/>
              <a:ea typeface="Calibri"/>
              <a:cs typeface="Calibri"/>
            </a:endParaRPr>
          </a:p>
          <a:p>
            <a:pPr marL="0" indent="0">
              <a:buNone/>
            </a:pPr>
            <a:endParaRPr lang="en-US" sz="2000">
              <a:solidFill>
                <a:srgbClr val="000000"/>
              </a:solidFill>
              <a:latin typeface="Calibri"/>
              <a:ea typeface="Calibri"/>
              <a:cs typeface="Calibri"/>
            </a:endParaRPr>
          </a:p>
          <a:p>
            <a:pPr marL="0" indent="0">
              <a:buNone/>
            </a:pPr>
            <a:endParaRPr lang="en-US" sz="1800">
              <a:solidFill>
                <a:srgbClr val="000000"/>
              </a:solidFill>
              <a:latin typeface="Calibri"/>
              <a:ea typeface="Calibri"/>
              <a:cs typeface="Calibri"/>
            </a:endParaRPr>
          </a:p>
          <a:p>
            <a:pPr marL="256540" indent="-256540">
              <a:buFont typeface="Calibri" pitchFamily="34" charset="0"/>
              <a:buChar char="-"/>
            </a:pPr>
            <a:endParaRPr lang="nl-NL" sz="1800">
              <a:solidFill>
                <a:srgbClr val="000000"/>
              </a:solidFill>
              <a:latin typeface="Calibri"/>
              <a:ea typeface="Calibri"/>
              <a:cs typeface="Calibri"/>
            </a:endParaRPr>
          </a:p>
          <a:p>
            <a:pPr marL="0" indent="0">
              <a:buNone/>
            </a:pPr>
            <a:endParaRPr lang="nl-NL" sz="2000" b="1">
              <a:solidFill>
                <a:srgbClr val="000000"/>
              </a:solidFill>
              <a:latin typeface="Calibri"/>
              <a:ea typeface="Calibri"/>
              <a:cs typeface="Calibri"/>
            </a:endParaRPr>
          </a:p>
          <a:p>
            <a:pPr marL="0" indent="0">
              <a:buNone/>
            </a:pPr>
            <a:endParaRPr lang="nl-NL" sz="2000" b="1">
              <a:solidFill>
                <a:srgbClr val="000000"/>
              </a:solidFill>
              <a:latin typeface="Calibri"/>
              <a:ea typeface="Calibri"/>
              <a:cs typeface="Calibri"/>
            </a:endParaRPr>
          </a:p>
          <a:p>
            <a:pPr marL="0" indent="0">
              <a:buNone/>
            </a:pPr>
            <a:endParaRPr lang="nl-NL" sz="1800">
              <a:solidFill>
                <a:srgbClr val="343434"/>
              </a:solidFill>
              <a:latin typeface="Calibri"/>
              <a:ea typeface="Noto Sans"/>
              <a:cs typeface="Noto Sans"/>
            </a:endParaRPr>
          </a:p>
          <a:p>
            <a:pPr marL="0" indent="0">
              <a:buNone/>
            </a:pPr>
            <a:endParaRPr lang="nl-NL" sz="1800">
              <a:solidFill>
                <a:srgbClr val="343434"/>
              </a:solidFill>
              <a:latin typeface="Calibri"/>
              <a:ea typeface="Noto Sans"/>
              <a:cs typeface="Noto Sans"/>
            </a:endParaRPr>
          </a:p>
          <a:p>
            <a:pPr marL="0" indent="0">
              <a:buNone/>
            </a:pPr>
            <a:endParaRPr lang="nl-BE">
              <a:solidFill>
                <a:srgbClr val="000000"/>
              </a:solidFill>
              <a:cs typeface="Roboto" pitchFamily="2" charset="0"/>
            </a:endParaRPr>
          </a:p>
        </p:txBody>
      </p:sp>
    </p:spTree>
    <p:extLst>
      <p:ext uri="{BB962C8B-B14F-4D97-AF65-F5344CB8AC3E}">
        <p14:creationId xmlns:p14="http://schemas.microsoft.com/office/powerpoint/2010/main" val="26854230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31080C-724C-2E07-1428-532E132E90EF}"/>
            </a:ext>
          </a:extLst>
        </p:cNvPr>
        <p:cNvGrpSpPr/>
        <p:nvPr/>
      </p:nvGrpSpPr>
      <p:grpSpPr>
        <a:xfrm>
          <a:off x="0" y="0"/>
          <a:ext cx="0" cy="0"/>
          <a:chOff x="0" y="0"/>
          <a:chExt cx="0" cy="0"/>
        </a:xfrm>
      </p:grpSpPr>
      <p:sp>
        <p:nvSpPr>
          <p:cNvPr id="5" name="Tijdelijke aanduiding voor inhoud 2">
            <a:extLst>
              <a:ext uri="{FF2B5EF4-FFF2-40B4-BE49-F238E27FC236}">
                <a16:creationId xmlns:a16="http://schemas.microsoft.com/office/drawing/2014/main" id="{46CEFBC5-E275-D5F1-1EEF-C973F5AB9C77}"/>
              </a:ext>
            </a:extLst>
          </p:cNvPr>
          <p:cNvSpPr txBox="1">
            <a:spLocks/>
          </p:cNvSpPr>
          <p:nvPr/>
        </p:nvSpPr>
        <p:spPr>
          <a:xfrm>
            <a:off x="252850" y="628364"/>
            <a:ext cx="11942225" cy="6021577"/>
          </a:xfrm>
          <a:prstGeom prst="rect">
            <a:avLst/>
          </a:prstGeom>
        </p:spPr>
        <p:txBody>
          <a:bodyPr vert="horz" lIns="91440" tIns="45720" rIns="91440" bIns="45720" rtlCol="0" anchor="t">
            <a:normAutofit lnSpcReduction="10000"/>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r>
              <a:rPr lang="nl-NL" sz="3100" b="1">
                <a:latin typeface="Calibri Light"/>
                <a:ea typeface="Roboto"/>
                <a:cs typeface="Calibri Light"/>
              </a:rPr>
              <a:t>Mogelijke </a:t>
            </a:r>
            <a:r>
              <a:rPr lang="nl-NL" sz="3100" b="1">
                <a:solidFill>
                  <a:srgbClr val="AE2081"/>
                </a:solidFill>
                <a:latin typeface="Calibri Light"/>
                <a:ea typeface="Roboto"/>
                <a:cs typeface="Calibri Light"/>
              </a:rPr>
              <a:t>conclusie </a:t>
            </a:r>
            <a:r>
              <a:rPr lang="nl-NL" sz="3100" b="1">
                <a:solidFill>
                  <a:prstClr val="black"/>
                </a:solidFill>
                <a:latin typeface="Calibri Light"/>
                <a:ea typeface="Roboto"/>
                <a:cs typeface="Calibri Light"/>
              </a:rPr>
              <a:t>(de verwachtingen als leraar bepaal je zelf)</a:t>
            </a:r>
          </a:p>
          <a:p>
            <a:pPr marL="0" indent="0" algn="ctr">
              <a:buNone/>
            </a:pPr>
            <a:endParaRPr lang="nl-NL" sz="3100" b="1">
              <a:solidFill>
                <a:prstClr val="black"/>
              </a:solidFill>
              <a:latin typeface="Calibri Light"/>
              <a:cs typeface="Calibri Light"/>
            </a:endParaRPr>
          </a:p>
          <a:p>
            <a:pPr marL="256540" indent="-256540">
              <a:buNone/>
            </a:pPr>
            <a:endParaRPr lang="en-US" b="1">
              <a:solidFill>
                <a:schemeClr val="dk1"/>
              </a:solidFill>
              <a:cs typeface="Roboto"/>
            </a:endParaRPr>
          </a:p>
          <a:p>
            <a:pPr marL="0" indent="0">
              <a:buNone/>
            </a:pPr>
            <a:r>
              <a:rPr lang="en-US" sz="2000" b="1" err="1">
                <a:solidFill>
                  <a:srgbClr val="000000"/>
                </a:solidFill>
                <a:latin typeface="Calibri"/>
                <a:ea typeface="Calibri"/>
                <a:cs typeface="Calibri"/>
              </a:rPr>
              <a:t>Vraag</a:t>
            </a:r>
            <a:r>
              <a:rPr lang="en-US" sz="2000" b="1">
                <a:solidFill>
                  <a:srgbClr val="000000"/>
                </a:solidFill>
                <a:latin typeface="Calibri"/>
                <a:ea typeface="Calibri"/>
                <a:cs typeface="Calibri"/>
              </a:rPr>
              <a:t>: </a:t>
            </a:r>
            <a:endParaRPr lang="en-US" sz="2000" b="1">
              <a:solidFill>
                <a:schemeClr val="dk1"/>
              </a:solidFill>
              <a:latin typeface="Calibri"/>
              <a:ea typeface="Calibri"/>
              <a:cs typeface="Calibri"/>
            </a:endParaRPr>
          </a:p>
          <a:p>
            <a:pPr marL="0" indent="0">
              <a:buNone/>
            </a:pPr>
            <a:r>
              <a:rPr lang="nl-NL" sz="1800">
                <a:latin typeface="Calibri"/>
                <a:ea typeface="Calibri"/>
                <a:cs typeface="Calibri"/>
              </a:rPr>
              <a:t>Verklaar welke vraag uit de anamnese je zou weglaten voor het kind in deze casus, vanuit info uit de fysieke ontwikkeling.</a:t>
            </a:r>
            <a:endParaRPr lang="nl-NL">
              <a:cs typeface="Roboto"/>
            </a:endParaRPr>
          </a:p>
          <a:p>
            <a:pPr marL="0" indent="0">
              <a:buNone/>
            </a:pPr>
            <a:endParaRPr lang="nl-NL" sz="1800" b="1">
              <a:solidFill>
                <a:srgbClr val="AE2081"/>
              </a:solidFill>
              <a:latin typeface="Calibri"/>
              <a:ea typeface="Calibri"/>
              <a:cs typeface="Calibri"/>
            </a:endParaRPr>
          </a:p>
          <a:p>
            <a:pPr marL="0" indent="0">
              <a:buNone/>
            </a:pPr>
            <a:r>
              <a:rPr lang="nl-NL" sz="2000" b="1">
                <a:latin typeface="Calibri"/>
                <a:ea typeface="Calibri"/>
                <a:cs typeface="Calibri"/>
              </a:rPr>
              <a:t>Conclusie: </a:t>
            </a:r>
          </a:p>
          <a:p>
            <a:pPr marL="0" indent="0">
              <a:buNone/>
            </a:pPr>
            <a:r>
              <a:rPr lang="en-US" sz="1800">
                <a:solidFill>
                  <a:srgbClr val="000000"/>
                </a:solidFill>
                <a:latin typeface="Calibri"/>
                <a:ea typeface="Calibri"/>
                <a:cs typeface="Calibri"/>
              </a:rPr>
              <a:t>Ik </a:t>
            </a:r>
            <a:r>
              <a:rPr lang="en-US" sz="1800" err="1">
                <a:solidFill>
                  <a:srgbClr val="000000"/>
                </a:solidFill>
                <a:latin typeface="Calibri"/>
                <a:ea typeface="Calibri"/>
                <a:cs typeface="Calibri"/>
              </a:rPr>
              <a:t>zou</a:t>
            </a:r>
            <a:r>
              <a:rPr lang="en-US" sz="1800">
                <a:solidFill>
                  <a:srgbClr val="000000"/>
                </a:solidFill>
                <a:latin typeface="Calibri"/>
                <a:ea typeface="Calibri"/>
                <a:cs typeface="Calibri"/>
              </a:rPr>
              <a:t> de </a:t>
            </a:r>
            <a:r>
              <a:rPr lang="en-US" sz="1800" err="1">
                <a:solidFill>
                  <a:srgbClr val="000000"/>
                </a:solidFill>
                <a:latin typeface="Calibri"/>
                <a:ea typeface="Calibri"/>
                <a:cs typeface="Calibri"/>
              </a:rPr>
              <a:t>vraag</a:t>
            </a:r>
            <a:r>
              <a:rPr lang="en-US" sz="1800">
                <a:solidFill>
                  <a:srgbClr val="000000"/>
                </a:solidFill>
                <a:latin typeface="Calibri"/>
                <a:ea typeface="Calibri"/>
                <a:cs typeface="Calibri"/>
              </a:rPr>
              <a:t> 'Bent u </a:t>
            </a:r>
            <a:r>
              <a:rPr lang="en-US" sz="1800" err="1">
                <a:solidFill>
                  <a:srgbClr val="000000"/>
                </a:solidFill>
                <a:latin typeface="Calibri"/>
                <a:ea typeface="Calibri"/>
                <a:cs typeface="Calibri"/>
              </a:rPr>
              <a:t>zwanger</a:t>
            </a:r>
            <a:r>
              <a:rPr lang="en-US" sz="1800">
                <a:solidFill>
                  <a:srgbClr val="000000"/>
                </a:solidFill>
                <a:latin typeface="Calibri"/>
                <a:ea typeface="Calibri"/>
                <a:cs typeface="Calibri"/>
              </a:rPr>
              <a:t> of </a:t>
            </a:r>
            <a:r>
              <a:rPr lang="en-US" sz="1800" err="1">
                <a:solidFill>
                  <a:srgbClr val="000000"/>
                </a:solidFill>
                <a:latin typeface="Calibri"/>
                <a:ea typeface="Calibri"/>
                <a:cs typeface="Calibri"/>
              </a:rPr>
              <a:t>geeft</a:t>
            </a:r>
            <a:r>
              <a:rPr lang="en-US" sz="1800">
                <a:solidFill>
                  <a:srgbClr val="000000"/>
                </a:solidFill>
                <a:latin typeface="Calibri"/>
                <a:ea typeface="Calibri"/>
                <a:cs typeface="Calibri"/>
              </a:rPr>
              <a:t> u </a:t>
            </a:r>
            <a:r>
              <a:rPr lang="en-US" sz="1800" err="1">
                <a:solidFill>
                  <a:srgbClr val="000000"/>
                </a:solidFill>
                <a:latin typeface="Calibri"/>
                <a:ea typeface="Calibri"/>
                <a:cs typeface="Calibri"/>
              </a:rPr>
              <a:t>borstvoeding</a:t>
            </a:r>
            <a:r>
              <a:rPr lang="en-US" sz="1800">
                <a:solidFill>
                  <a:srgbClr val="000000"/>
                </a:solidFill>
                <a:latin typeface="Calibri"/>
                <a:ea typeface="Calibri"/>
                <a:cs typeface="Calibri"/>
              </a:rPr>
              <a:t>' </a:t>
            </a:r>
            <a:r>
              <a:rPr lang="en-US" sz="1800" err="1">
                <a:solidFill>
                  <a:srgbClr val="000000"/>
                </a:solidFill>
                <a:latin typeface="Calibri"/>
                <a:ea typeface="Calibri"/>
                <a:cs typeface="Calibri"/>
              </a:rPr>
              <a:t>weglaten</a:t>
            </a:r>
            <a:r>
              <a:rPr lang="en-US" sz="1800">
                <a:solidFill>
                  <a:srgbClr val="000000"/>
                </a:solidFill>
                <a:latin typeface="Calibri"/>
                <a:ea typeface="Calibri"/>
                <a:cs typeface="Calibri"/>
              </a:rPr>
              <a:t>. Cho </a:t>
            </a:r>
            <a:r>
              <a:rPr lang="en-US" sz="1800" err="1">
                <a:solidFill>
                  <a:srgbClr val="000000"/>
                </a:solidFill>
                <a:latin typeface="Calibri"/>
                <a:ea typeface="Calibri"/>
                <a:cs typeface="Calibri"/>
              </a:rPr>
              <a:t>heeft</a:t>
            </a:r>
            <a:r>
              <a:rPr lang="en-US" sz="1800">
                <a:solidFill>
                  <a:srgbClr val="000000"/>
                </a:solidFill>
                <a:latin typeface="Calibri"/>
                <a:ea typeface="Calibri"/>
                <a:cs typeface="Calibri"/>
              </a:rPr>
              <a:t> </a:t>
            </a:r>
            <a:r>
              <a:rPr lang="en-US" sz="1800" err="1">
                <a:solidFill>
                  <a:srgbClr val="000000"/>
                </a:solidFill>
                <a:latin typeface="Calibri"/>
                <a:ea typeface="Calibri"/>
                <a:cs typeface="Calibri"/>
              </a:rPr>
              <a:t>nog</a:t>
            </a:r>
            <a:r>
              <a:rPr lang="en-US" sz="1800">
                <a:solidFill>
                  <a:srgbClr val="000000"/>
                </a:solidFill>
                <a:latin typeface="Calibri"/>
                <a:ea typeface="Calibri"/>
                <a:cs typeface="Calibri"/>
              </a:rPr>
              <a:t> </a:t>
            </a:r>
            <a:r>
              <a:rPr lang="en-US" sz="1800" err="1">
                <a:solidFill>
                  <a:srgbClr val="000000"/>
                </a:solidFill>
                <a:latin typeface="Calibri"/>
                <a:ea typeface="Calibri"/>
                <a:cs typeface="Calibri"/>
              </a:rPr>
              <a:t>geen</a:t>
            </a:r>
            <a:r>
              <a:rPr lang="en-US" sz="1800">
                <a:solidFill>
                  <a:srgbClr val="000000"/>
                </a:solidFill>
                <a:latin typeface="Calibri"/>
                <a:ea typeface="Calibri"/>
                <a:cs typeface="Calibri"/>
              </a:rPr>
              <a:t> </a:t>
            </a:r>
            <a:r>
              <a:rPr lang="en-US" sz="1800" err="1">
                <a:solidFill>
                  <a:srgbClr val="000000"/>
                </a:solidFill>
                <a:latin typeface="Calibri"/>
                <a:ea typeface="Calibri"/>
                <a:cs typeface="Calibri"/>
              </a:rPr>
              <a:t>menstruatie</a:t>
            </a:r>
            <a:r>
              <a:rPr lang="en-US" sz="1800">
                <a:solidFill>
                  <a:srgbClr val="000000"/>
                </a:solidFill>
                <a:latin typeface="Calibri"/>
                <a:ea typeface="Calibri"/>
                <a:cs typeface="Calibri"/>
              </a:rPr>
              <a:t> </a:t>
            </a:r>
            <a:r>
              <a:rPr lang="en-US" sz="1800" err="1">
                <a:solidFill>
                  <a:srgbClr val="000000"/>
                </a:solidFill>
                <a:latin typeface="Calibri"/>
                <a:ea typeface="Calibri"/>
                <a:cs typeface="Calibri"/>
              </a:rPr>
              <a:t>en</a:t>
            </a:r>
            <a:r>
              <a:rPr lang="en-US" sz="1800">
                <a:solidFill>
                  <a:srgbClr val="000000"/>
                </a:solidFill>
                <a:latin typeface="Calibri"/>
                <a:ea typeface="Calibri"/>
                <a:cs typeface="Calibri"/>
              </a:rPr>
              <a:t> </a:t>
            </a:r>
            <a:r>
              <a:rPr lang="en-US" sz="1800" err="1">
                <a:solidFill>
                  <a:srgbClr val="000000"/>
                </a:solidFill>
                <a:latin typeface="Calibri"/>
                <a:ea typeface="Calibri"/>
                <a:cs typeface="Calibri"/>
              </a:rPr>
              <a:t>kan</a:t>
            </a:r>
            <a:r>
              <a:rPr lang="en-US" sz="1800">
                <a:solidFill>
                  <a:srgbClr val="000000"/>
                </a:solidFill>
                <a:latin typeface="Calibri"/>
                <a:ea typeface="Calibri"/>
                <a:cs typeface="Calibri"/>
              </a:rPr>
              <a:t> </a:t>
            </a:r>
            <a:r>
              <a:rPr lang="en-US" sz="1800" err="1">
                <a:solidFill>
                  <a:srgbClr val="000000"/>
                </a:solidFill>
                <a:latin typeface="Calibri"/>
                <a:ea typeface="Calibri"/>
                <a:cs typeface="Calibri"/>
              </a:rPr>
              <a:t>dus</a:t>
            </a:r>
            <a:r>
              <a:rPr lang="en-US" sz="1800">
                <a:solidFill>
                  <a:srgbClr val="000000"/>
                </a:solidFill>
                <a:latin typeface="Calibri"/>
                <a:ea typeface="Calibri"/>
                <a:cs typeface="Calibri"/>
              </a:rPr>
              <a:t> </a:t>
            </a:r>
            <a:r>
              <a:rPr lang="en-US" sz="1800" err="1">
                <a:solidFill>
                  <a:srgbClr val="000000"/>
                </a:solidFill>
                <a:latin typeface="Calibri"/>
                <a:ea typeface="Calibri"/>
                <a:cs typeface="Calibri"/>
              </a:rPr>
              <a:t>onmogelijk</a:t>
            </a:r>
            <a:r>
              <a:rPr lang="en-US" sz="1800">
                <a:solidFill>
                  <a:srgbClr val="000000"/>
                </a:solidFill>
                <a:latin typeface="Calibri"/>
                <a:ea typeface="Calibri"/>
                <a:cs typeface="Calibri"/>
              </a:rPr>
              <a:t> </a:t>
            </a:r>
            <a:r>
              <a:rPr lang="en-US" sz="1800" err="1">
                <a:solidFill>
                  <a:srgbClr val="000000"/>
                </a:solidFill>
                <a:latin typeface="Calibri"/>
                <a:ea typeface="Calibri"/>
                <a:cs typeface="Calibri"/>
              </a:rPr>
              <a:t>zwanger</a:t>
            </a:r>
            <a:r>
              <a:rPr lang="en-US" sz="1800">
                <a:solidFill>
                  <a:srgbClr val="000000"/>
                </a:solidFill>
                <a:latin typeface="Calibri"/>
                <a:ea typeface="Calibri"/>
                <a:cs typeface="Calibri"/>
              </a:rPr>
              <a:t> </a:t>
            </a:r>
            <a:r>
              <a:rPr lang="en-US" sz="1800" err="1">
                <a:solidFill>
                  <a:srgbClr val="000000"/>
                </a:solidFill>
                <a:latin typeface="Calibri"/>
                <a:ea typeface="Calibri"/>
                <a:cs typeface="Calibri"/>
              </a:rPr>
              <a:t>zijn</a:t>
            </a:r>
            <a:r>
              <a:rPr lang="en-US" sz="1800">
                <a:solidFill>
                  <a:srgbClr val="000000"/>
                </a:solidFill>
                <a:latin typeface="Calibri"/>
                <a:ea typeface="Calibri"/>
                <a:cs typeface="Calibri"/>
              </a:rPr>
              <a:t>. </a:t>
            </a:r>
          </a:p>
          <a:p>
            <a:pPr marL="0" indent="0">
              <a:buNone/>
            </a:pPr>
            <a:endParaRPr lang="en-US" sz="1800">
              <a:solidFill>
                <a:srgbClr val="000000"/>
              </a:solidFill>
              <a:latin typeface="Calibri"/>
              <a:ea typeface="Calibri"/>
              <a:cs typeface="Calibri"/>
            </a:endParaRPr>
          </a:p>
          <a:p>
            <a:pPr marL="0" indent="0">
              <a:buNone/>
            </a:pPr>
            <a:endParaRPr lang="en-US" sz="1800">
              <a:solidFill>
                <a:srgbClr val="000000"/>
              </a:solidFill>
              <a:latin typeface="Calibri"/>
              <a:ea typeface="Calibri"/>
              <a:cs typeface="Calibri"/>
            </a:endParaRPr>
          </a:p>
          <a:p>
            <a:pPr marL="0" indent="0">
              <a:buNone/>
            </a:pPr>
            <a:endParaRPr lang="en-US" sz="1800">
              <a:solidFill>
                <a:srgbClr val="000000"/>
              </a:solidFill>
              <a:latin typeface="Calibri"/>
              <a:ea typeface="Calibri"/>
              <a:cs typeface="Calibri"/>
            </a:endParaRPr>
          </a:p>
          <a:p>
            <a:pPr marL="0" indent="0">
              <a:buNone/>
            </a:pPr>
            <a:endParaRPr lang="en-US" sz="1800">
              <a:solidFill>
                <a:srgbClr val="000000"/>
              </a:solidFill>
              <a:latin typeface="Calibri"/>
              <a:ea typeface="Calibri"/>
              <a:cs typeface="Calibri"/>
            </a:endParaRPr>
          </a:p>
          <a:p>
            <a:pPr marL="256540" indent="-256540">
              <a:buNone/>
            </a:pPr>
            <a:r>
              <a:rPr lang="en-US" sz="2000" b="1" err="1">
                <a:solidFill>
                  <a:schemeClr val="dk1"/>
                </a:solidFill>
                <a:latin typeface="Calibri"/>
                <a:ea typeface="Calibri"/>
                <a:cs typeface="Calibri"/>
              </a:rPr>
              <a:t>Alternatieve</a:t>
            </a:r>
            <a:r>
              <a:rPr lang="en-US" sz="2000" b="1">
                <a:solidFill>
                  <a:schemeClr val="dk1"/>
                </a:solidFill>
                <a:latin typeface="Calibri"/>
                <a:ea typeface="Calibri"/>
                <a:cs typeface="Calibri"/>
              </a:rPr>
              <a:t> vraag: </a:t>
            </a:r>
            <a:endParaRPr lang="en-US" sz="2000">
              <a:solidFill>
                <a:schemeClr val="dk1"/>
              </a:solidFill>
              <a:latin typeface="Calibri"/>
              <a:ea typeface="Calibri"/>
              <a:cs typeface="Calibri"/>
            </a:endParaRPr>
          </a:p>
          <a:p>
            <a:pPr marL="256540" indent="-256540">
              <a:buNone/>
            </a:pPr>
            <a:r>
              <a:rPr lang="en-US" sz="1800">
                <a:solidFill>
                  <a:srgbClr val="000000"/>
                </a:solidFill>
                <a:latin typeface="Calibri"/>
                <a:ea typeface="Calibri"/>
                <a:cs typeface="Calibri"/>
              </a:rPr>
              <a:t>Men </a:t>
            </a:r>
            <a:r>
              <a:rPr lang="en-US" sz="1800" err="1">
                <a:solidFill>
                  <a:srgbClr val="000000"/>
                </a:solidFill>
                <a:latin typeface="Calibri"/>
                <a:ea typeface="Calibri"/>
                <a:cs typeface="Calibri"/>
              </a:rPr>
              <a:t>wil</a:t>
            </a:r>
            <a:r>
              <a:rPr lang="en-US" sz="1800">
                <a:solidFill>
                  <a:srgbClr val="000000"/>
                </a:solidFill>
                <a:latin typeface="Calibri"/>
                <a:ea typeface="Calibri"/>
                <a:cs typeface="Calibri"/>
              </a:rPr>
              <a:t> </a:t>
            </a:r>
            <a:r>
              <a:rPr lang="en-US" sz="1800" err="1">
                <a:solidFill>
                  <a:srgbClr val="000000"/>
                </a:solidFill>
                <a:latin typeface="Calibri"/>
                <a:ea typeface="Calibri"/>
                <a:cs typeface="Calibri"/>
              </a:rPr>
              <a:t>alvast</a:t>
            </a:r>
            <a:r>
              <a:rPr lang="en-US" sz="1800">
                <a:solidFill>
                  <a:srgbClr val="000000"/>
                </a:solidFill>
                <a:latin typeface="Calibri"/>
                <a:ea typeface="Calibri"/>
                <a:cs typeface="Calibri"/>
              </a:rPr>
              <a:t> </a:t>
            </a:r>
            <a:r>
              <a:rPr lang="en-US" sz="1800" err="1">
                <a:solidFill>
                  <a:srgbClr val="000000"/>
                </a:solidFill>
                <a:latin typeface="Calibri"/>
                <a:ea typeface="Calibri"/>
                <a:cs typeface="Calibri"/>
              </a:rPr>
              <a:t>proberen</a:t>
            </a:r>
            <a:r>
              <a:rPr lang="en-US" sz="1800">
                <a:solidFill>
                  <a:srgbClr val="000000"/>
                </a:solidFill>
                <a:latin typeface="Calibri"/>
                <a:ea typeface="Calibri"/>
                <a:cs typeface="Calibri"/>
              </a:rPr>
              <a:t> om </a:t>
            </a:r>
            <a:r>
              <a:rPr lang="en-US" sz="1800" err="1">
                <a:solidFill>
                  <a:srgbClr val="000000"/>
                </a:solidFill>
                <a:latin typeface="Calibri"/>
                <a:ea typeface="Calibri"/>
                <a:cs typeface="Calibri"/>
              </a:rPr>
              <a:t>een</a:t>
            </a:r>
            <a:r>
              <a:rPr lang="en-US" sz="1800">
                <a:solidFill>
                  <a:srgbClr val="000000"/>
                </a:solidFill>
                <a:latin typeface="Calibri"/>
                <a:ea typeface="Calibri"/>
                <a:cs typeface="Calibri"/>
              </a:rPr>
              <a:t> </a:t>
            </a:r>
            <a:r>
              <a:rPr lang="en-US" sz="1800" err="1">
                <a:solidFill>
                  <a:srgbClr val="000000"/>
                </a:solidFill>
                <a:latin typeface="Calibri"/>
                <a:ea typeface="Calibri"/>
                <a:cs typeface="Calibri"/>
              </a:rPr>
              <a:t>vragenlijst</a:t>
            </a:r>
            <a:r>
              <a:rPr lang="en-US" sz="1800">
                <a:solidFill>
                  <a:srgbClr val="000000"/>
                </a:solidFill>
                <a:latin typeface="Calibri"/>
                <a:ea typeface="Calibri"/>
                <a:cs typeface="Calibri"/>
              </a:rPr>
              <a:t> op </a:t>
            </a:r>
            <a:r>
              <a:rPr lang="en-US" sz="1800" err="1">
                <a:solidFill>
                  <a:srgbClr val="000000"/>
                </a:solidFill>
                <a:latin typeface="Calibri"/>
                <a:ea typeface="Calibri"/>
                <a:cs typeface="Calibri"/>
              </a:rPr>
              <a:t>te</a:t>
            </a:r>
            <a:r>
              <a:rPr lang="en-US" sz="1800">
                <a:solidFill>
                  <a:srgbClr val="000000"/>
                </a:solidFill>
                <a:latin typeface="Calibri"/>
                <a:ea typeface="Calibri"/>
                <a:cs typeface="Calibri"/>
              </a:rPr>
              <a:t> </a:t>
            </a:r>
            <a:r>
              <a:rPr lang="en-US" sz="1800" err="1">
                <a:solidFill>
                  <a:srgbClr val="000000"/>
                </a:solidFill>
                <a:latin typeface="Calibri"/>
                <a:ea typeface="Calibri"/>
                <a:cs typeface="Calibri"/>
              </a:rPr>
              <a:t>maken</a:t>
            </a:r>
            <a:r>
              <a:rPr lang="en-US" sz="1800">
                <a:solidFill>
                  <a:srgbClr val="000000"/>
                </a:solidFill>
                <a:latin typeface="Calibri"/>
                <a:ea typeface="Calibri"/>
                <a:cs typeface="Calibri"/>
              </a:rPr>
              <a:t> die </a:t>
            </a:r>
            <a:r>
              <a:rPr lang="en-US" sz="1800" err="1">
                <a:solidFill>
                  <a:srgbClr val="000000"/>
                </a:solidFill>
                <a:latin typeface="Calibri"/>
                <a:ea typeface="Calibri"/>
                <a:cs typeface="Calibri"/>
              </a:rPr>
              <a:t>zich</a:t>
            </a:r>
            <a:r>
              <a:rPr lang="en-US" sz="1800">
                <a:solidFill>
                  <a:srgbClr val="000000"/>
                </a:solidFill>
                <a:latin typeface="Calibri"/>
                <a:ea typeface="Calibri"/>
                <a:cs typeface="Calibri"/>
              </a:rPr>
              <a:t> </a:t>
            </a:r>
            <a:r>
              <a:rPr lang="en-US" sz="1800" err="1">
                <a:solidFill>
                  <a:srgbClr val="000000"/>
                </a:solidFill>
                <a:latin typeface="Calibri"/>
                <a:ea typeface="Calibri"/>
                <a:cs typeface="Calibri"/>
              </a:rPr>
              <a:t>eerder</a:t>
            </a:r>
            <a:r>
              <a:rPr lang="en-US" sz="1800">
                <a:solidFill>
                  <a:srgbClr val="000000"/>
                </a:solidFill>
                <a:latin typeface="Calibri"/>
                <a:ea typeface="Calibri"/>
                <a:cs typeface="Calibri"/>
              </a:rPr>
              <a:t> </a:t>
            </a:r>
            <a:r>
              <a:rPr lang="en-US" sz="1800" err="1">
                <a:solidFill>
                  <a:srgbClr val="000000"/>
                </a:solidFill>
                <a:latin typeface="Calibri"/>
                <a:ea typeface="Calibri"/>
                <a:cs typeface="Calibri"/>
              </a:rPr>
              <a:t>richt</a:t>
            </a:r>
            <a:r>
              <a:rPr lang="en-US" sz="1800">
                <a:solidFill>
                  <a:srgbClr val="000000"/>
                </a:solidFill>
                <a:latin typeface="Calibri"/>
                <a:ea typeface="Calibri"/>
                <a:cs typeface="Calibri"/>
              </a:rPr>
              <a:t> op </a:t>
            </a:r>
            <a:r>
              <a:rPr lang="en-US" sz="1800" err="1">
                <a:solidFill>
                  <a:srgbClr val="000000"/>
                </a:solidFill>
                <a:latin typeface="Calibri"/>
                <a:ea typeface="Calibri"/>
                <a:cs typeface="Calibri"/>
              </a:rPr>
              <a:t>tieners</a:t>
            </a:r>
            <a:r>
              <a:rPr lang="en-US" sz="1800">
                <a:solidFill>
                  <a:srgbClr val="000000"/>
                </a:solidFill>
                <a:latin typeface="Calibri"/>
                <a:ea typeface="Calibri"/>
                <a:cs typeface="Calibri"/>
              </a:rPr>
              <a:t> die </a:t>
            </a:r>
            <a:r>
              <a:rPr lang="en-US" sz="1800" err="1">
                <a:solidFill>
                  <a:srgbClr val="000000"/>
                </a:solidFill>
                <a:latin typeface="Calibri"/>
                <a:ea typeface="Calibri"/>
                <a:cs typeface="Calibri"/>
              </a:rPr>
              <a:t>naar</a:t>
            </a:r>
            <a:r>
              <a:rPr lang="en-US" sz="1800">
                <a:solidFill>
                  <a:srgbClr val="000000"/>
                </a:solidFill>
                <a:latin typeface="Calibri"/>
                <a:ea typeface="Calibri"/>
                <a:cs typeface="Calibri"/>
              </a:rPr>
              <a:t> het salon </a:t>
            </a:r>
            <a:r>
              <a:rPr lang="en-US" sz="1800" err="1">
                <a:solidFill>
                  <a:srgbClr val="000000"/>
                </a:solidFill>
                <a:latin typeface="Calibri"/>
                <a:ea typeface="Calibri"/>
                <a:cs typeface="Calibri"/>
              </a:rPr>
              <a:t>komen</a:t>
            </a:r>
            <a:r>
              <a:rPr lang="en-US" sz="1800">
                <a:solidFill>
                  <a:srgbClr val="000000"/>
                </a:solidFill>
                <a:latin typeface="Calibri"/>
                <a:ea typeface="Calibri"/>
                <a:cs typeface="Calibri"/>
              </a:rPr>
              <a:t>. </a:t>
            </a:r>
          </a:p>
          <a:p>
            <a:pPr marL="256540" indent="-256540">
              <a:buNone/>
            </a:pPr>
            <a:r>
              <a:rPr lang="en-US" sz="1800">
                <a:solidFill>
                  <a:srgbClr val="000000"/>
                </a:solidFill>
                <a:latin typeface="Calibri"/>
                <a:ea typeface="Calibri"/>
                <a:cs typeface="Calibri"/>
              </a:rPr>
              <a:t>Een </a:t>
            </a:r>
            <a:r>
              <a:rPr lang="en-US" sz="1800" err="1">
                <a:solidFill>
                  <a:srgbClr val="000000"/>
                </a:solidFill>
                <a:latin typeface="Calibri"/>
                <a:ea typeface="Calibri"/>
                <a:cs typeface="Calibri"/>
              </a:rPr>
              <a:t>collega</a:t>
            </a:r>
            <a:r>
              <a:rPr lang="en-US" sz="1800">
                <a:solidFill>
                  <a:srgbClr val="000000"/>
                </a:solidFill>
                <a:latin typeface="Calibri"/>
                <a:ea typeface="Calibri"/>
                <a:cs typeface="Calibri"/>
              </a:rPr>
              <a:t> </a:t>
            </a:r>
            <a:r>
              <a:rPr lang="en-US" sz="1800" err="1">
                <a:solidFill>
                  <a:srgbClr val="000000"/>
                </a:solidFill>
                <a:latin typeface="Calibri"/>
                <a:ea typeface="Calibri"/>
                <a:cs typeface="Calibri"/>
              </a:rPr>
              <a:t>vraagt</a:t>
            </a:r>
            <a:r>
              <a:rPr lang="en-US" sz="1800">
                <a:solidFill>
                  <a:srgbClr val="000000"/>
                </a:solidFill>
                <a:latin typeface="Calibri"/>
                <a:ea typeface="Calibri"/>
                <a:cs typeface="Calibri"/>
              </a:rPr>
              <a:t> </a:t>
            </a:r>
            <a:r>
              <a:rPr lang="en-US" sz="1800" err="1">
                <a:solidFill>
                  <a:srgbClr val="000000"/>
                </a:solidFill>
                <a:latin typeface="Calibri"/>
                <a:ea typeface="Calibri"/>
                <a:cs typeface="Calibri"/>
              </a:rPr>
              <a:t>naar</a:t>
            </a:r>
            <a:r>
              <a:rPr lang="en-US" sz="1800">
                <a:solidFill>
                  <a:srgbClr val="000000"/>
                </a:solidFill>
                <a:latin typeface="Calibri"/>
                <a:ea typeface="Calibri"/>
                <a:cs typeface="Calibri"/>
              </a:rPr>
              <a:t> </a:t>
            </a:r>
            <a:r>
              <a:rPr lang="en-US" sz="1800" err="1">
                <a:solidFill>
                  <a:srgbClr val="000000"/>
                </a:solidFill>
                <a:latin typeface="Calibri"/>
                <a:ea typeface="Calibri"/>
                <a:cs typeface="Calibri"/>
              </a:rPr>
              <a:t>jouw</a:t>
            </a:r>
            <a:r>
              <a:rPr lang="en-US" sz="1800">
                <a:solidFill>
                  <a:srgbClr val="000000"/>
                </a:solidFill>
                <a:latin typeface="Calibri"/>
                <a:ea typeface="Calibri"/>
                <a:cs typeface="Calibri"/>
              </a:rPr>
              <a:t> idee </a:t>
            </a:r>
            <a:r>
              <a:rPr lang="en-US" sz="1800" err="1">
                <a:solidFill>
                  <a:srgbClr val="000000"/>
                </a:solidFill>
                <a:latin typeface="Calibri"/>
                <a:ea typeface="Calibri"/>
                <a:cs typeface="Calibri"/>
              </a:rPr>
              <a:t>hierover</a:t>
            </a:r>
            <a:r>
              <a:rPr lang="en-US" sz="1800">
                <a:solidFill>
                  <a:srgbClr val="000000"/>
                </a:solidFill>
                <a:latin typeface="Calibri"/>
                <a:ea typeface="Calibri"/>
                <a:cs typeface="Calibri"/>
              </a:rPr>
              <a:t>. Welke </a:t>
            </a:r>
            <a:r>
              <a:rPr lang="en-US" sz="1800" err="1">
                <a:solidFill>
                  <a:srgbClr val="000000"/>
                </a:solidFill>
                <a:latin typeface="Calibri"/>
                <a:ea typeface="Calibri"/>
                <a:cs typeface="Calibri"/>
              </a:rPr>
              <a:t>vragen</a:t>
            </a:r>
            <a:r>
              <a:rPr lang="en-US" sz="1800">
                <a:solidFill>
                  <a:srgbClr val="000000"/>
                </a:solidFill>
                <a:latin typeface="Calibri"/>
                <a:ea typeface="Calibri"/>
                <a:cs typeface="Calibri"/>
              </a:rPr>
              <a:t> </a:t>
            </a:r>
            <a:r>
              <a:rPr lang="en-US" sz="1800" err="1">
                <a:solidFill>
                  <a:srgbClr val="000000"/>
                </a:solidFill>
                <a:latin typeface="Calibri"/>
                <a:ea typeface="Calibri"/>
                <a:cs typeface="Calibri"/>
              </a:rPr>
              <a:t>zou</a:t>
            </a:r>
            <a:r>
              <a:rPr lang="en-US" sz="1800">
                <a:solidFill>
                  <a:srgbClr val="000000"/>
                </a:solidFill>
                <a:latin typeface="Calibri"/>
                <a:ea typeface="Calibri"/>
                <a:cs typeface="Calibri"/>
              </a:rPr>
              <a:t> </a:t>
            </a:r>
            <a:r>
              <a:rPr lang="en-US" sz="1800" err="1">
                <a:solidFill>
                  <a:srgbClr val="000000"/>
                </a:solidFill>
                <a:latin typeface="Calibri"/>
                <a:ea typeface="Calibri"/>
                <a:cs typeface="Calibri"/>
              </a:rPr>
              <a:t>jij</a:t>
            </a:r>
            <a:r>
              <a:rPr lang="en-US" sz="1800">
                <a:solidFill>
                  <a:srgbClr val="000000"/>
                </a:solidFill>
                <a:latin typeface="Calibri"/>
                <a:ea typeface="Calibri"/>
                <a:cs typeface="Calibri"/>
              </a:rPr>
              <a:t> </a:t>
            </a:r>
            <a:r>
              <a:rPr lang="en-US" sz="1800" err="1">
                <a:solidFill>
                  <a:srgbClr val="000000"/>
                </a:solidFill>
                <a:latin typeface="Calibri"/>
                <a:ea typeface="Calibri"/>
                <a:cs typeface="Calibri"/>
              </a:rPr>
              <a:t>nog</a:t>
            </a:r>
            <a:r>
              <a:rPr lang="en-US" sz="1800">
                <a:solidFill>
                  <a:srgbClr val="000000"/>
                </a:solidFill>
                <a:latin typeface="Calibri"/>
                <a:ea typeface="Calibri"/>
                <a:cs typeface="Calibri"/>
              </a:rPr>
              <a:t> </a:t>
            </a:r>
            <a:r>
              <a:rPr lang="en-US" sz="1800" err="1">
                <a:solidFill>
                  <a:srgbClr val="000000"/>
                </a:solidFill>
                <a:latin typeface="Calibri"/>
                <a:ea typeface="Calibri"/>
                <a:cs typeface="Calibri"/>
              </a:rPr>
              <a:t>toevoegen</a:t>
            </a:r>
            <a:r>
              <a:rPr lang="en-US" sz="1800">
                <a:solidFill>
                  <a:srgbClr val="000000"/>
                </a:solidFill>
                <a:latin typeface="Calibri"/>
                <a:ea typeface="Calibri"/>
                <a:cs typeface="Calibri"/>
              </a:rPr>
              <a:t> of </a:t>
            </a:r>
            <a:r>
              <a:rPr lang="en-US" sz="1800" err="1">
                <a:solidFill>
                  <a:srgbClr val="000000"/>
                </a:solidFill>
                <a:latin typeface="Calibri"/>
                <a:ea typeface="Calibri"/>
                <a:cs typeface="Calibri"/>
              </a:rPr>
              <a:t>verwijderen</a:t>
            </a:r>
            <a:r>
              <a:rPr lang="en-US" sz="1800">
                <a:solidFill>
                  <a:srgbClr val="000000"/>
                </a:solidFill>
                <a:latin typeface="Calibri"/>
                <a:ea typeface="Calibri"/>
                <a:cs typeface="Calibri"/>
              </a:rPr>
              <a:t> </a:t>
            </a:r>
            <a:r>
              <a:rPr lang="en-US" sz="1800" err="1">
                <a:solidFill>
                  <a:srgbClr val="000000"/>
                </a:solidFill>
                <a:latin typeface="Calibri"/>
                <a:ea typeface="Calibri"/>
                <a:cs typeface="Calibri"/>
              </a:rPr>
              <a:t>voor</a:t>
            </a:r>
            <a:r>
              <a:rPr lang="en-US" sz="1800">
                <a:solidFill>
                  <a:srgbClr val="000000"/>
                </a:solidFill>
                <a:latin typeface="Calibri"/>
                <a:ea typeface="Calibri"/>
                <a:cs typeface="Calibri"/>
              </a:rPr>
              <a:t> </a:t>
            </a:r>
            <a:r>
              <a:rPr lang="en-US" sz="1800" err="1">
                <a:solidFill>
                  <a:srgbClr val="000000"/>
                </a:solidFill>
                <a:latin typeface="Calibri"/>
                <a:ea typeface="Calibri"/>
                <a:cs typeface="Calibri"/>
              </a:rPr>
              <a:t>tieners</a:t>
            </a:r>
            <a:r>
              <a:rPr lang="en-US" sz="1800">
                <a:solidFill>
                  <a:srgbClr val="000000"/>
                </a:solidFill>
                <a:latin typeface="Calibri"/>
                <a:ea typeface="Calibri"/>
                <a:cs typeface="Calibri"/>
              </a:rPr>
              <a:t>, </a:t>
            </a:r>
            <a:r>
              <a:rPr lang="en-US" sz="1800" err="1">
                <a:solidFill>
                  <a:srgbClr val="000000"/>
                </a:solidFill>
                <a:latin typeface="Calibri"/>
                <a:ea typeface="Calibri"/>
                <a:cs typeface="Calibri"/>
              </a:rPr>
              <a:t>waarbij</a:t>
            </a:r>
            <a:r>
              <a:rPr lang="en-US" sz="1800">
                <a:solidFill>
                  <a:srgbClr val="000000"/>
                </a:solidFill>
                <a:latin typeface="Calibri"/>
                <a:ea typeface="Calibri"/>
                <a:cs typeface="Calibri"/>
              </a:rPr>
              <a:t> de casus je</a:t>
            </a:r>
          </a:p>
          <a:p>
            <a:pPr marL="256540" indent="-256540">
              <a:buNone/>
            </a:pPr>
            <a:r>
              <a:rPr lang="en-US" sz="1800" err="1">
                <a:solidFill>
                  <a:srgbClr val="000000"/>
                </a:solidFill>
                <a:latin typeface="Calibri"/>
                <a:ea typeface="Calibri"/>
                <a:cs typeface="Calibri"/>
              </a:rPr>
              <a:t>kan</a:t>
            </a:r>
            <a:r>
              <a:rPr lang="en-US" sz="1800">
                <a:solidFill>
                  <a:srgbClr val="000000"/>
                </a:solidFill>
                <a:latin typeface="Calibri"/>
                <a:ea typeface="Calibri"/>
                <a:cs typeface="Calibri"/>
              </a:rPr>
              <a:t> </a:t>
            </a:r>
            <a:r>
              <a:rPr lang="en-US" sz="1800" err="1">
                <a:solidFill>
                  <a:srgbClr val="000000"/>
                </a:solidFill>
                <a:latin typeface="Calibri"/>
                <a:ea typeface="Calibri"/>
                <a:cs typeface="Calibri"/>
              </a:rPr>
              <a:t>inspireren</a:t>
            </a:r>
            <a:r>
              <a:rPr lang="en-US" sz="1800">
                <a:solidFill>
                  <a:srgbClr val="000000"/>
                </a:solidFill>
                <a:latin typeface="Calibri"/>
                <a:ea typeface="Calibri"/>
                <a:cs typeface="Calibri"/>
              </a:rPr>
              <a:t>.</a:t>
            </a:r>
            <a:endParaRPr lang="en-US"/>
          </a:p>
          <a:p>
            <a:pPr marL="0" indent="0">
              <a:buNone/>
            </a:pPr>
            <a:endParaRPr lang="en-US" sz="2000">
              <a:solidFill>
                <a:srgbClr val="000000"/>
              </a:solidFill>
              <a:latin typeface="Calibri"/>
              <a:ea typeface="Calibri"/>
              <a:cs typeface="Calibri"/>
            </a:endParaRPr>
          </a:p>
          <a:p>
            <a:pPr marL="0" indent="0">
              <a:buNone/>
            </a:pPr>
            <a:endParaRPr lang="en-US" sz="1800">
              <a:solidFill>
                <a:srgbClr val="000000"/>
              </a:solidFill>
              <a:latin typeface="Calibri"/>
              <a:ea typeface="Calibri"/>
              <a:cs typeface="Calibri"/>
            </a:endParaRPr>
          </a:p>
          <a:p>
            <a:pPr marL="256540" indent="-256540">
              <a:buFont typeface="Calibri" pitchFamily="34" charset="0"/>
              <a:buChar char="-"/>
            </a:pPr>
            <a:endParaRPr lang="nl-NL" sz="1800">
              <a:solidFill>
                <a:srgbClr val="000000"/>
              </a:solidFill>
              <a:latin typeface="Calibri"/>
              <a:ea typeface="Calibri"/>
              <a:cs typeface="Calibri"/>
            </a:endParaRPr>
          </a:p>
          <a:p>
            <a:pPr marL="0" indent="0">
              <a:buNone/>
            </a:pPr>
            <a:endParaRPr lang="nl-NL" sz="2000" b="1">
              <a:solidFill>
                <a:srgbClr val="000000"/>
              </a:solidFill>
              <a:latin typeface="Calibri"/>
              <a:ea typeface="Calibri"/>
              <a:cs typeface="Calibri"/>
            </a:endParaRPr>
          </a:p>
          <a:p>
            <a:pPr marL="0" indent="0">
              <a:buNone/>
            </a:pPr>
            <a:endParaRPr lang="nl-NL" sz="2000" b="1">
              <a:solidFill>
                <a:srgbClr val="000000"/>
              </a:solidFill>
              <a:latin typeface="Calibri"/>
              <a:ea typeface="Calibri"/>
              <a:cs typeface="Calibri"/>
            </a:endParaRPr>
          </a:p>
          <a:p>
            <a:pPr marL="0" indent="0">
              <a:buNone/>
            </a:pPr>
            <a:endParaRPr lang="nl-NL" sz="1800">
              <a:solidFill>
                <a:srgbClr val="343434"/>
              </a:solidFill>
              <a:latin typeface="Noto Sans"/>
              <a:ea typeface="Noto Sans"/>
              <a:cs typeface="Noto Sans"/>
            </a:endParaRPr>
          </a:p>
          <a:p>
            <a:pPr marL="0" indent="0">
              <a:buNone/>
            </a:pPr>
            <a:endParaRPr lang="nl-NL" sz="1800">
              <a:solidFill>
                <a:srgbClr val="343434"/>
              </a:solidFill>
              <a:latin typeface="Calibri"/>
              <a:ea typeface="Noto Sans"/>
              <a:cs typeface="Noto Sans"/>
            </a:endParaRPr>
          </a:p>
          <a:p>
            <a:pPr marL="0" indent="0">
              <a:buNone/>
            </a:pPr>
            <a:endParaRPr lang="nl-BE">
              <a:solidFill>
                <a:srgbClr val="000000"/>
              </a:solidFill>
              <a:cs typeface="Roboto" pitchFamily="2" charset="0"/>
            </a:endParaRPr>
          </a:p>
        </p:txBody>
      </p:sp>
    </p:spTree>
    <p:extLst>
      <p:ext uri="{BB962C8B-B14F-4D97-AF65-F5344CB8AC3E}">
        <p14:creationId xmlns:p14="http://schemas.microsoft.com/office/powerpoint/2010/main" val="3866560663"/>
      </p:ext>
    </p:extLst>
  </p:cSld>
  <p:clrMapOvr>
    <a:masterClrMapping/>
  </p:clrMapOvr>
</p:sld>
</file>

<file path=ppt/theme/theme1.xml><?xml version="1.0" encoding="utf-8"?>
<a:theme xmlns:a="http://schemas.openxmlformats.org/drawingml/2006/main" name="2_kathondvla_09-2018">
  <a:themeElements>
    <a:clrScheme name="Katholiek Onderwijs Vlaanderen 2020">
      <a:dk1>
        <a:sysClr val="windowText" lastClr="000000"/>
      </a:dk1>
      <a:lt1>
        <a:sysClr val="window" lastClr="FFFFFF"/>
      </a:lt1>
      <a:dk2>
        <a:srgbClr val="EC7D23"/>
      </a:dk2>
      <a:lt2>
        <a:srgbClr val="F1DE00"/>
      </a:lt2>
      <a:accent1>
        <a:srgbClr val="AE2081"/>
      </a:accent1>
      <a:accent2>
        <a:srgbClr val="EC7D23"/>
      </a:accent2>
      <a:accent3>
        <a:srgbClr val="A8AF37"/>
      </a:accent3>
      <a:accent4>
        <a:srgbClr val="4CBCC5"/>
      </a:accent4>
      <a:accent5>
        <a:srgbClr val="116CA8"/>
      </a:accent5>
      <a:accent6>
        <a:srgbClr val="82B863"/>
      </a:accent6>
      <a:hlink>
        <a:srgbClr val="0000FF"/>
      </a:hlink>
      <a:folHlink>
        <a:srgbClr val="92D050"/>
      </a:folHlink>
    </a:clrScheme>
    <a:fontScheme name="KathOndVla">
      <a:majorFont>
        <a:latin typeface="Trebuchet MS"/>
        <a:ea typeface=""/>
        <a:cs typeface=""/>
      </a:majorFont>
      <a:minorFont>
        <a:latin typeface="Trebuchet MS"/>
        <a:ea typeface=""/>
        <a:cs typeface=""/>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emodel2024 16_9.potx" id="{8B316118-E5CC-447C-B594-6CB3F8FC91A1}" vid="{45619784-22B5-40E4-9216-C4A12042F9B4}"/>
    </a:ext>
  </a:extLst>
</a:theme>
</file>

<file path=ppt/theme/theme2.xml><?xml version="1.0" encoding="utf-8"?>
<a:theme xmlns:a="http://schemas.openxmlformats.org/drawingml/2006/main" name="3_kathondvla_09-2018">
  <a:themeElements>
    <a:clrScheme name="Katholiek Onderwijs Vlaanderen 2020">
      <a:dk1>
        <a:sysClr val="windowText" lastClr="000000"/>
      </a:dk1>
      <a:lt1>
        <a:sysClr val="window" lastClr="FFFFFF"/>
      </a:lt1>
      <a:dk2>
        <a:srgbClr val="EC7D23"/>
      </a:dk2>
      <a:lt2>
        <a:srgbClr val="F1DE00"/>
      </a:lt2>
      <a:accent1>
        <a:srgbClr val="AE2081"/>
      </a:accent1>
      <a:accent2>
        <a:srgbClr val="EC7D23"/>
      </a:accent2>
      <a:accent3>
        <a:srgbClr val="A8AF37"/>
      </a:accent3>
      <a:accent4>
        <a:srgbClr val="4CBCC5"/>
      </a:accent4>
      <a:accent5>
        <a:srgbClr val="116CA8"/>
      </a:accent5>
      <a:accent6>
        <a:srgbClr val="82B863"/>
      </a:accent6>
      <a:hlink>
        <a:srgbClr val="0000FF"/>
      </a:hlink>
      <a:folHlink>
        <a:srgbClr val="92D050"/>
      </a:folHlink>
    </a:clrScheme>
    <a:fontScheme name="KathOndVla">
      <a:majorFont>
        <a:latin typeface="Trebuchet MS"/>
        <a:ea typeface=""/>
        <a:cs typeface=""/>
      </a:majorFont>
      <a:minorFont>
        <a:latin typeface="Trebuchet MS"/>
        <a:ea typeface=""/>
        <a:cs typeface=""/>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emodel2024 16_9.potx" id="{8B316118-E5CC-447C-B594-6CB3F8FC91A1}" vid="{4F024854-CE54-4419-939B-D4D0286177AD}"/>
    </a:ext>
  </a:extLst>
</a:theme>
</file>

<file path=ppt/theme/theme3.xml><?xml version="1.0" encoding="utf-8"?>
<a:theme xmlns:a="http://schemas.openxmlformats.org/drawingml/2006/main" name="6_kathondvla_09-2018">
  <a:themeElements>
    <a:clrScheme name="Katholiek Onderwijs Vlaanderen 2020">
      <a:dk1>
        <a:sysClr val="windowText" lastClr="000000"/>
      </a:dk1>
      <a:lt1>
        <a:sysClr val="window" lastClr="FFFFFF"/>
      </a:lt1>
      <a:dk2>
        <a:srgbClr val="EC7D23"/>
      </a:dk2>
      <a:lt2>
        <a:srgbClr val="F1DE00"/>
      </a:lt2>
      <a:accent1>
        <a:srgbClr val="AE2081"/>
      </a:accent1>
      <a:accent2>
        <a:srgbClr val="EC7D23"/>
      </a:accent2>
      <a:accent3>
        <a:srgbClr val="A8AF37"/>
      </a:accent3>
      <a:accent4>
        <a:srgbClr val="4CBCC5"/>
      </a:accent4>
      <a:accent5>
        <a:srgbClr val="116CA8"/>
      </a:accent5>
      <a:accent6>
        <a:srgbClr val="82B863"/>
      </a:accent6>
      <a:hlink>
        <a:srgbClr val="0000FF"/>
      </a:hlink>
      <a:folHlink>
        <a:srgbClr val="92D050"/>
      </a:folHlink>
    </a:clrScheme>
    <a:fontScheme name="KathOndVla">
      <a:majorFont>
        <a:latin typeface="Trebuchet MS"/>
        <a:ea typeface=""/>
        <a:cs typeface=""/>
      </a:majorFont>
      <a:minorFont>
        <a:latin typeface="Trebuchet MS"/>
        <a:ea typeface=""/>
        <a:cs typeface=""/>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emodel_2020_4-3.potx" id="{5B03B6B9-2846-4CE2-BD2B-983815E105AF}" vid="{8703D5A7-50F5-4D45-AE6C-9E9971EE0EBF}"/>
    </a:ext>
  </a:extLst>
</a:theme>
</file>

<file path=ppt/theme/theme4.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577cb3d-eb86-42eb-997a-a692a6216bf2">
      <Terms xmlns="http://schemas.microsoft.com/office/infopath/2007/PartnerControls"/>
    </lcf76f155ced4ddcb4097134ff3c332f>
    <TaxCatchAll xmlns="9043eea9-c6a2-41bd-a216-33d45f9f09e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5B5CA2B52F5574DB165C31E956FD7F3" ma:contentTypeVersion="18" ma:contentTypeDescription="Create a new document." ma:contentTypeScope="" ma:versionID="34993ad1d10dd45c9750bb26c8e50af4">
  <xsd:schema xmlns:xsd="http://www.w3.org/2001/XMLSchema" xmlns:xs="http://www.w3.org/2001/XMLSchema" xmlns:p="http://schemas.microsoft.com/office/2006/metadata/properties" xmlns:ns2="5577cb3d-eb86-42eb-997a-a692a6216bf2" xmlns:ns3="eb49ae03-a505-4617-a4c8-335ce93e5b29" xmlns:ns4="9043eea9-c6a2-41bd-a216-33d45f9f09e1" targetNamespace="http://schemas.microsoft.com/office/2006/metadata/properties" ma:root="true" ma:fieldsID="b7e5ba835ce40caa801d89305cc3f2b5" ns2:_="" ns3:_="" ns4:_="">
    <xsd:import namespace="5577cb3d-eb86-42eb-997a-a692a6216bf2"/>
    <xsd:import namespace="eb49ae03-a505-4617-a4c8-335ce93e5b29"/>
    <xsd:import namespace="9043eea9-c6a2-41bd-a216-33d45f9f09e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2:lcf76f155ced4ddcb4097134ff3c332f" minOccurs="0"/>
                <xsd:element ref="ns4:TaxCatchAll"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577cb3d-eb86-42eb-997a-a692a6216b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44900684-5160-4c4d-8029-43da39098b3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b49ae03-a505-4617-a4c8-335ce93e5b29"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043eea9-c6a2-41bd-a216-33d45f9f09e1"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2ec5c01e-b6da-4320-ad13-fad51859b966}" ma:internalName="TaxCatchAll" ma:showField="CatchAllData" ma:web="eb49ae03-a505-4617-a4c8-335ce93e5b2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914A5CD-710E-4B88-8FD7-CCA54C5FDB04}">
  <ds:schemaRefs>
    <ds:schemaRef ds:uri="5577cb3d-eb86-42eb-997a-a692a6216bf2"/>
    <ds:schemaRef ds:uri="9043eea9-c6a2-41bd-a216-33d45f9f09e1"/>
    <ds:schemaRef ds:uri="eb49ae03-a505-4617-a4c8-335ce93e5b2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0824AA00-E5C3-4D31-B477-686BA5DED1A4}">
  <ds:schemaRefs>
    <ds:schemaRef ds:uri="http://schemas.microsoft.com/sharepoint/v3/contenttype/forms"/>
  </ds:schemaRefs>
</ds:datastoreItem>
</file>

<file path=customXml/itemProps3.xml><?xml version="1.0" encoding="utf-8"?>
<ds:datastoreItem xmlns:ds="http://schemas.openxmlformats.org/officeDocument/2006/customXml" ds:itemID="{ECFBF7CB-43A3-4808-8409-9CC2A748B6E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577cb3d-eb86-42eb-997a-a692a6216bf2"/>
    <ds:schemaRef ds:uri="eb49ae03-a505-4617-a4c8-335ce93e5b29"/>
    <ds:schemaRef ds:uri="9043eea9-c6a2-41bd-a216-33d45f9f09e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Presentatiemodel2024 16_9 (1)</Template>
  <Application>Microsoft Office PowerPoint</Application>
  <PresentationFormat>Widescreen</PresentationFormat>
  <Slides>22</Slides>
  <Notes>3</Notes>
  <HiddenSlides>0</HiddenSlides>
  <ScaleCrop>false</ScaleCrop>
  <HeadingPairs>
    <vt:vector size="4" baseType="variant">
      <vt:variant>
        <vt:lpstr>Theme</vt:lpstr>
      </vt:variant>
      <vt:variant>
        <vt:i4>3</vt:i4>
      </vt:variant>
      <vt:variant>
        <vt:lpstr>Slide Titles</vt:lpstr>
      </vt:variant>
      <vt:variant>
        <vt:i4>22</vt:i4>
      </vt:variant>
    </vt:vector>
  </HeadingPairs>
  <TitlesOfParts>
    <vt:vector size="25" baseType="lpstr">
      <vt:lpstr>2_kathondvla_09-2018</vt:lpstr>
      <vt:lpstr>3_kathondvla_09-2018</vt:lpstr>
      <vt:lpstr>6_kathondvla_09-2018</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Jolien Dewaegeneere</dc:creator>
  <cp:revision>13</cp:revision>
  <dcterms:created xsi:type="dcterms:W3CDTF">2024-10-14T12:06:03Z</dcterms:created>
  <dcterms:modified xsi:type="dcterms:W3CDTF">2025-04-01T07:40:38Z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0x01010055B5CA2B52F5574DB165C31E956FD7F3</vt:lpwstr>
  </property>
  <property fmtid="{D5CDD505-2E9C-101B-9397-08002B2CF9AE}" pid="3" name="MediaServiceImageTags">
    <vt:lpwstr/>
  </property>
</Properties>
</file>