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34"/>
  </p:notesMasterIdLst>
  <p:sldIdLst>
    <p:sldId id="256" r:id="rId6"/>
    <p:sldId id="299" r:id="rId7"/>
    <p:sldId id="12429" r:id="rId8"/>
    <p:sldId id="274" r:id="rId9"/>
    <p:sldId id="12430" r:id="rId10"/>
    <p:sldId id="12431" r:id="rId11"/>
    <p:sldId id="12427" r:id="rId12"/>
    <p:sldId id="262" r:id="rId13"/>
    <p:sldId id="263" r:id="rId14"/>
    <p:sldId id="12410" r:id="rId15"/>
    <p:sldId id="12428" r:id="rId16"/>
    <p:sldId id="259" r:id="rId17"/>
    <p:sldId id="12424" r:id="rId18"/>
    <p:sldId id="12426" r:id="rId19"/>
    <p:sldId id="276" r:id="rId20"/>
    <p:sldId id="12414" r:id="rId21"/>
    <p:sldId id="12415" r:id="rId22"/>
    <p:sldId id="267" r:id="rId23"/>
    <p:sldId id="268" r:id="rId24"/>
    <p:sldId id="12417" r:id="rId25"/>
    <p:sldId id="12418" r:id="rId26"/>
    <p:sldId id="12419" r:id="rId27"/>
    <p:sldId id="12420" r:id="rId28"/>
    <p:sldId id="12421" r:id="rId29"/>
    <p:sldId id="257" r:id="rId30"/>
    <p:sldId id="12422" r:id="rId31"/>
    <p:sldId id="12408" r:id="rId32"/>
    <p:sldId id="12409" r:id="rId33"/>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C950B-1C15-9CCB-74C9-C74F8964E632}" name="Annemieke Stijnen" initials="AS" userId="S::annemieke.stijnen@katholiekonderwijs.vlaanderen::409d1f9a-4a30-4d7d-8d6f-dae8d9ce000c" providerId="AD"/>
  <p188:author id="{94ECA587-B5EF-5DB1-24BD-D4A50D23D8AB}" name="Stijn De Milde" initials="SD" userId="S::stijn.demilde@katholiekonderwijs.vlaanderen::7f15e7b1-c3b1-4f89-a1a9-e01e0c70204a" providerId="AD"/>
  <p188:author id="{473CE9B3-6DF2-FF88-F308-4270B09BAC89}" name="Birja Steeno" initials="BS" userId="S::birja.steeno@katholiekonderwijs.vlaanderen::da1da276-2a0b-47af-86ab-5abf942ede4f" providerId="AD"/>
  <p188:author id="{48FC06FB-6407-26FB-6D2A-1E3E7EE0B7F5}" name="Tom Uytterhoeven" initials="TU" userId="S::tom.uytterhoeven@katholiekonderwijs.vlaanderen::491491d8-e5a9-4a51-93b4-98902f785a9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5811" autoAdjust="0"/>
  </p:normalViewPr>
  <p:slideViewPr>
    <p:cSldViewPr snapToGrid="0">
      <p:cViewPr varScale="1">
        <p:scale>
          <a:sx n="46" d="100"/>
          <a:sy n="46" d="100"/>
        </p:scale>
        <p:origin x="209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BF7A06B-3B57-461F-A4F6-AC9B0E24EAB5}" type="doc">
      <dgm:prSet loTypeId="urn:microsoft.com/office/officeart/2005/8/layout/vList2" loCatId="list" qsTypeId="urn:microsoft.com/office/officeart/2005/8/quickstyle/simple1#21" qsCatId="simple" csTypeId="urn:microsoft.com/office/officeart/2005/8/colors/colorful1#8" csCatId="colorful" phldr="1"/>
      <dgm:spPr/>
      <dgm:t>
        <a:bodyPr/>
        <a:lstStyle/>
        <a:p>
          <a:endParaRPr lang="en-US"/>
        </a:p>
      </dgm:t>
    </dgm:pt>
    <dgm:pt modelId="{7326BE13-CEC4-404F-B70F-1C4882FF7A4A}">
      <dgm:prSet custT="1"/>
      <dgm:spPr>
        <a:solidFill>
          <a:schemeClr val="accent4">
            <a:lumMod val="40000"/>
            <a:lumOff val="60000"/>
          </a:schemeClr>
        </a:solidFill>
      </dgm:spPr>
      <dgm:t>
        <a:bodyPr/>
        <a:lstStyle/>
        <a:p>
          <a:r>
            <a:rPr lang="nl-BE" sz="1800" b="1" dirty="0">
              <a:latin typeface="Roboto" panose="02000000000000000000" pitchFamily="2" charset="0"/>
              <a:ea typeface="Roboto" panose="02000000000000000000" pitchFamily="2" charset="0"/>
              <a:cs typeface="Roboto" panose="02000000000000000000" pitchFamily="2" charset="0"/>
            </a:rPr>
            <a:t>Effectieve didactiek</a:t>
          </a:r>
          <a:br>
            <a:rPr lang="nl-BE" sz="1800" b="1" dirty="0">
              <a:latin typeface="Roboto" panose="02000000000000000000" pitchFamily="2" charset="0"/>
              <a:ea typeface="Roboto" panose="02000000000000000000" pitchFamily="2" charset="0"/>
              <a:cs typeface="Roboto" panose="02000000000000000000" pitchFamily="2" charset="0"/>
            </a:rPr>
          </a:br>
          <a:r>
            <a:rPr lang="nl-BE" sz="1800" dirty="0">
              <a:solidFill>
                <a:schemeClr val="bg1"/>
              </a:solidFill>
              <a:latin typeface="Roboto" panose="02000000000000000000" pitchFamily="2" charset="0"/>
              <a:ea typeface="Roboto" panose="02000000000000000000" pitchFamily="2" charset="0"/>
              <a:cs typeface="Roboto" panose="02000000000000000000" pitchFamily="2" charset="0"/>
            </a:rPr>
            <a:t>Een doordachte, doelgerichte aanpak waarmee alle leerlingen zoveel mogelijk leren en ontwikkelen.</a:t>
          </a:r>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61CBCFCF-AEC3-4DF1-980F-78E9C8A30359}" type="parTrans" cxnId="{9D9FEDEA-EF4A-4AA6-83F4-140949232993}">
      <dgm:prSet/>
      <dgm:spPr/>
      <dgm:t>
        <a:bodyPr/>
        <a:lstStyle/>
        <a:p>
          <a:endParaRPr lang="en-US"/>
        </a:p>
      </dgm:t>
    </dgm:pt>
    <dgm:pt modelId="{553C7F86-B217-4661-A84B-C55968CD4C78}" type="sibTrans" cxnId="{9D9FEDEA-EF4A-4AA6-83F4-140949232993}">
      <dgm:prSet/>
      <dgm:spPr/>
      <dgm:t>
        <a:bodyPr/>
        <a:lstStyle/>
        <a:p>
          <a:endParaRPr lang="en-US"/>
        </a:p>
      </dgm:t>
    </dgm:pt>
    <dgm:pt modelId="{FA025099-80EF-490A-B932-F0F003A1EA25}">
      <dgm:prSet custT="1"/>
      <dgm:spPr>
        <a:solidFill>
          <a:schemeClr val="accent4">
            <a:lumMod val="60000"/>
            <a:lumOff val="40000"/>
          </a:schemeClr>
        </a:solidFill>
      </dgm:spPr>
      <dgm:t>
        <a:bodyPr/>
        <a:lstStyle/>
        <a:p>
          <a:r>
            <a:rPr lang="nl-BE" sz="1800" b="1" dirty="0">
              <a:latin typeface="Roboto" panose="02000000000000000000" pitchFamily="2" charset="0"/>
              <a:ea typeface="Roboto" panose="02000000000000000000" pitchFamily="2" charset="0"/>
              <a:cs typeface="Roboto" panose="02000000000000000000" pitchFamily="2" charset="0"/>
            </a:rPr>
            <a:t>Sterk klasmanagement</a:t>
          </a:r>
          <a:br>
            <a:rPr lang="nl-BE" sz="1800" b="1" dirty="0">
              <a:latin typeface="Roboto" panose="02000000000000000000" pitchFamily="2" charset="0"/>
              <a:ea typeface="Roboto" panose="02000000000000000000" pitchFamily="2" charset="0"/>
              <a:cs typeface="Roboto" panose="02000000000000000000" pitchFamily="2" charset="0"/>
            </a:rPr>
          </a:br>
          <a:r>
            <a:rPr lang="nl-BE" sz="1800" dirty="0">
              <a:solidFill>
                <a:schemeClr val="bg1"/>
              </a:solidFill>
              <a:latin typeface="Roboto" panose="02000000000000000000" pitchFamily="2" charset="0"/>
              <a:ea typeface="Roboto" panose="02000000000000000000" pitchFamily="2" charset="0"/>
              <a:cs typeface="Roboto" panose="02000000000000000000" pitchFamily="2" charset="0"/>
            </a:rPr>
            <a:t>Een kwaliteitsvolle leeromgeving met verbinding en begrenzing, waarin elk kind zich kan ontwikkelen.</a:t>
          </a:r>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A664D2BD-DEE1-4EA6-ACE0-1CF257B3B410}" type="parTrans" cxnId="{D06F3A03-2172-4D25-9C71-D988CA626AC4}">
      <dgm:prSet/>
      <dgm:spPr/>
      <dgm:t>
        <a:bodyPr/>
        <a:lstStyle/>
        <a:p>
          <a:endParaRPr lang="en-US"/>
        </a:p>
      </dgm:t>
    </dgm:pt>
    <dgm:pt modelId="{B55D39BF-12EA-49EB-BF99-C7158D5A0F1F}" type="sibTrans" cxnId="{D06F3A03-2172-4D25-9C71-D988CA626AC4}">
      <dgm:prSet/>
      <dgm:spPr/>
      <dgm:t>
        <a:bodyPr/>
        <a:lstStyle/>
        <a:p>
          <a:endParaRPr lang="en-US"/>
        </a:p>
      </dgm:t>
    </dgm:pt>
    <dgm:pt modelId="{A97B1ADB-EDEF-4A45-99FB-482ED7012FED}">
      <dgm:prSet custT="1"/>
      <dgm:spPr/>
      <dgm:t>
        <a:bodyPr/>
        <a:lstStyle/>
        <a:p>
          <a:r>
            <a:rPr lang="nl-BE" sz="1800" b="1" dirty="0">
              <a:latin typeface="Roboto" panose="02000000000000000000" pitchFamily="2" charset="0"/>
              <a:ea typeface="Roboto" panose="02000000000000000000" pitchFamily="2" charset="0"/>
              <a:cs typeface="Roboto" panose="02000000000000000000" pitchFamily="2" charset="0"/>
            </a:rPr>
            <a:t>Leerroutes</a:t>
          </a:r>
          <a:br>
            <a:rPr lang="nl-BE" sz="1800" b="1" dirty="0">
              <a:latin typeface="Roboto" panose="02000000000000000000" pitchFamily="2" charset="0"/>
              <a:ea typeface="Roboto" panose="02000000000000000000" pitchFamily="2" charset="0"/>
              <a:cs typeface="Roboto" panose="02000000000000000000" pitchFamily="2" charset="0"/>
            </a:rPr>
          </a:br>
          <a:r>
            <a:rPr lang="nl-BE" sz="1800" dirty="0">
              <a:solidFill>
                <a:schemeClr val="bg1"/>
              </a:solidFill>
              <a:latin typeface="Roboto" panose="02000000000000000000" pitchFamily="2" charset="0"/>
              <a:ea typeface="Roboto" panose="02000000000000000000" pitchFamily="2" charset="0"/>
              <a:cs typeface="Roboto" panose="02000000000000000000" pitchFamily="2" charset="0"/>
            </a:rPr>
            <a:t>Toegankelijke en aanpasbare wegwijzers die tonen hoe doelen samenhangen en elkaar versterken.</a:t>
          </a:r>
          <a:endParaRPr lang="en-US" sz="1800" dirty="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051FEDE7-F0A3-4BEC-8F88-6B24627B8324}" type="parTrans" cxnId="{93337F19-1DFD-4AD4-A55C-8C377169D338}">
      <dgm:prSet/>
      <dgm:spPr/>
      <dgm:t>
        <a:bodyPr/>
        <a:lstStyle/>
        <a:p>
          <a:endParaRPr lang="en-US"/>
        </a:p>
      </dgm:t>
    </dgm:pt>
    <dgm:pt modelId="{45895432-D5DB-4DFC-9952-DAC1A3CB9C54}" type="sibTrans" cxnId="{93337F19-1DFD-4AD4-A55C-8C377169D338}">
      <dgm:prSet/>
      <dgm:spPr/>
      <dgm:t>
        <a:bodyPr/>
        <a:lstStyle/>
        <a:p>
          <a:endParaRPr lang="en-US"/>
        </a:p>
      </dgm:t>
    </dgm:pt>
    <dgm:pt modelId="{0E139D83-7FA6-4FD2-8CC1-7AE86CB7A5A4}" type="pres">
      <dgm:prSet presAssocID="{ABF7A06B-3B57-461F-A4F6-AC9B0E24EAB5}" presName="linear" presStyleCnt="0">
        <dgm:presLayoutVars>
          <dgm:animLvl val="lvl"/>
          <dgm:resizeHandles val="exact"/>
        </dgm:presLayoutVars>
      </dgm:prSet>
      <dgm:spPr/>
    </dgm:pt>
    <dgm:pt modelId="{DBAA8407-861E-4937-A8F1-40702B24B42F}" type="pres">
      <dgm:prSet presAssocID="{7326BE13-CEC4-404F-B70F-1C4882FF7A4A}" presName="parentText" presStyleLbl="node1" presStyleIdx="0" presStyleCnt="3">
        <dgm:presLayoutVars>
          <dgm:chMax val="0"/>
          <dgm:bulletEnabled val="1"/>
        </dgm:presLayoutVars>
      </dgm:prSet>
      <dgm:spPr/>
    </dgm:pt>
    <dgm:pt modelId="{7E406E4B-F010-4383-B916-48687718F788}" type="pres">
      <dgm:prSet presAssocID="{553C7F86-B217-4661-A84B-C55968CD4C78}" presName="spacer" presStyleCnt="0"/>
      <dgm:spPr/>
    </dgm:pt>
    <dgm:pt modelId="{23C7F957-1C6B-4DFB-986A-6730B617C827}" type="pres">
      <dgm:prSet presAssocID="{FA025099-80EF-490A-B932-F0F003A1EA25}" presName="parentText" presStyleLbl="node1" presStyleIdx="1" presStyleCnt="3">
        <dgm:presLayoutVars>
          <dgm:chMax val="0"/>
          <dgm:bulletEnabled val="1"/>
        </dgm:presLayoutVars>
      </dgm:prSet>
      <dgm:spPr/>
    </dgm:pt>
    <dgm:pt modelId="{FAA3833A-1835-49D5-9683-A3C78F74970D}" type="pres">
      <dgm:prSet presAssocID="{B55D39BF-12EA-49EB-BF99-C7158D5A0F1F}" presName="spacer" presStyleCnt="0"/>
      <dgm:spPr/>
    </dgm:pt>
    <dgm:pt modelId="{641B1A5C-8CB0-40C8-ABA4-4C144CD5862E}" type="pres">
      <dgm:prSet presAssocID="{A97B1ADB-EDEF-4A45-99FB-482ED7012FED}" presName="parentText" presStyleLbl="node1" presStyleIdx="2" presStyleCnt="3">
        <dgm:presLayoutVars>
          <dgm:chMax val="0"/>
          <dgm:bulletEnabled val="1"/>
        </dgm:presLayoutVars>
      </dgm:prSet>
      <dgm:spPr/>
    </dgm:pt>
  </dgm:ptLst>
  <dgm:cxnLst>
    <dgm:cxn modelId="{D06F3A03-2172-4D25-9C71-D988CA626AC4}" srcId="{ABF7A06B-3B57-461F-A4F6-AC9B0E24EAB5}" destId="{FA025099-80EF-490A-B932-F0F003A1EA25}" srcOrd="1" destOrd="0" parTransId="{A664D2BD-DEE1-4EA6-ACE0-1CF257B3B410}" sibTransId="{B55D39BF-12EA-49EB-BF99-C7158D5A0F1F}"/>
    <dgm:cxn modelId="{93337F19-1DFD-4AD4-A55C-8C377169D338}" srcId="{ABF7A06B-3B57-461F-A4F6-AC9B0E24EAB5}" destId="{A97B1ADB-EDEF-4A45-99FB-482ED7012FED}" srcOrd="2" destOrd="0" parTransId="{051FEDE7-F0A3-4BEC-8F88-6B24627B8324}" sibTransId="{45895432-D5DB-4DFC-9952-DAC1A3CB9C54}"/>
    <dgm:cxn modelId="{C8DE306E-FC4F-4444-A8FC-F73499139326}" type="presOf" srcId="{FA025099-80EF-490A-B932-F0F003A1EA25}" destId="{23C7F957-1C6B-4DFB-986A-6730B617C827}" srcOrd="0" destOrd="0" presId="urn:microsoft.com/office/officeart/2005/8/layout/vList2"/>
    <dgm:cxn modelId="{9D3CFB83-6CDA-4E68-B4D4-65D4BA625598}" type="presOf" srcId="{A97B1ADB-EDEF-4A45-99FB-482ED7012FED}" destId="{641B1A5C-8CB0-40C8-ABA4-4C144CD5862E}" srcOrd="0" destOrd="0" presId="urn:microsoft.com/office/officeart/2005/8/layout/vList2"/>
    <dgm:cxn modelId="{9D9FEDEA-EF4A-4AA6-83F4-140949232993}" srcId="{ABF7A06B-3B57-461F-A4F6-AC9B0E24EAB5}" destId="{7326BE13-CEC4-404F-B70F-1C4882FF7A4A}" srcOrd="0" destOrd="0" parTransId="{61CBCFCF-AEC3-4DF1-980F-78E9C8A30359}" sibTransId="{553C7F86-B217-4661-A84B-C55968CD4C78}"/>
    <dgm:cxn modelId="{92FBBCFB-2708-4FF5-8E10-7DBA2483BB37}" type="presOf" srcId="{7326BE13-CEC4-404F-B70F-1C4882FF7A4A}" destId="{DBAA8407-861E-4937-A8F1-40702B24B42F}" srcOrd="0" destOrd="0" presId="urn:microsoft.com/office/officeart/2005/8/layout/vList2"/>
    <dgm:cxn modelId="{000294FE-41A3-4FF4-8AF2-5AA2922D1107}" type="presOf" srcId="{ABF7A06B-3B57-461F-A4F6-AC9B0E24EAB5}" destId="{0E139D83-7FA6-4FD2-8CC1-7AE86CB7A5A4}" srcOrd="0" destOrd="0" presId="urn:microsoft.com/office/officeart/2005/8/layout/vList2"/>
    <dgm:cxn modelId="{86DC6687-6D14-4524-B24C-080656C82637}" type="presParOf" srcId="{0E139D83-7FA6-4FD2-8CC1-7AE86CB7A5A4}" destId="{DBAA8407-861E-4937-A8F1-40702B24B42F}" srcOrd="0" destOrd="0" presId="urn:microsoft.com/office/officeart/2005/8/layout/vList2"/>
    <dgm:cxn modelId="{42D1CD08-1EAB-489F-B830-070BE34FE782}" type="presParOf" srcId="{0E139D83-7FA6-4FD2-8CC1-7AE86CB7A5A4}" destId="{7E406E4B-F010-4383-B916-48687718F788}" srcOrd="1" destOrd="0" presId="urn:microsoft.com/office/officeart/2005/8/layout/vList2"/>
    <dgm:cxn modelId="{8AE1BE9C-2129-4EF0-A5D5-34B34538B7D5}" type="presParOf" srcId="{0E139D83-7FA6-4FD2-8CC1-7AE86CB7A5A4}" destId="{23C7F957-1C6B-4DFB-986A-6730B617C827}" srcOrd="2" destOrd="0" presId="urn:microsoft.com/office/officeart/2005/8/layout/vList2"/>
    <dgm:cxn modelId="{098F0A2D-E999-40D4-859E-CEB8703F3667}" type="presParOf" srcId="{0E139D83-7FA6-4FD2-8CC1-7AE86CB7A5A4}" destId="{FAA3833A-1835-49D5-9683-A3C78F74970D}" srcOrd="3" destOrd="0" presId="urn:microsoft.com/office/officeart/2005/8/layout/vList2"/>
    <dgm:cxn modelId="{0E06B471-0379-4AC5-B3E9-90BD11D0F3F8}" type="presParOf" srcId="{0E139D83-7FA6-4FD2-8CC1-7AE86CB7A5A4}" destId="{641B1A5C-8CB0-40C8-ABA4-4C144CD5862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5871E4-6076-4394-99A0-723A441189C9}" type="doc">
      <dgm:prSet loTypeId="urn:microsoft.com/office/officeart/2008/layout/VerticalCurvedList" loCatId="list" qsTypeId="urn:microsoft.com/office/officeart/2005/8/quickstyle/simple4#3" qsCatId="simple" csTypeId="urn:microsoft.com/office/officeart/2005/8/colors/colorful1#2" csCatId="colorful" phldr="1"/>
      <dgm:spPr/>
      <dgm:t>
        <a:bodyPr/>
        <a:lstStyle/>
        <a:p>
          <a:endParaRPr lang="en-US"/>
        </a:p>
      </dgm:t>
    </dgm:pt>
    <dgm:pt modelId="{0495E9BC-9650-49A6-8B3F-906B80C8635E}">
      <dgm:prSet custT="1"/>
      <dgm:spPr>
        <a:solidFill>
          <a:schemeClr val="accent1">
            <a:lumMod val="20000"/>
            <a:lumOff val="80000"/>
          </a:schemeClr>
        </a:solidFill>
      </dgm:spPr>
      <dgm:t>
        <a:bodyPr/>
        <a:lstStyle/>
        <a:p>
          <a:r>
            <a:rPr lang="nl-NL" sz="3200" b="1" dirty="0">
              <a:latin typeface="Poppins" panose="00000500000000000000" pitchFamily="2" charset="0"/>
              <a:ea typeface="Roboto" panose="02000000000000000000" pitchFamily="2" charset="0"/>
              <a:cs typeface="Poppins" panose="00000500000000000000" pitchFamily="2" charset="0"/>
            </a:rPr>
            <a:t>Leerroutes ‘Organisatie'</a:t>
          </a:r>
          <a:endParaRPr lang="en-US" sz="3200" b="1" dirty="0">
            <a:latin typeface="Poppins" panose="00000500000000000000" pitchFamily="2" charset="0"/>
            <a:ea typeface="Roboto" panose="02000000000000000000" pitchFamily="2" charset="0"/>
            <a:cs typeface="Poppins" panose="00000500000000000000" pitchFamily="2" charset="0"/>
          </a:endParaRPr>
        </a:p>
      </dgm:t>
    </dgm:pt>
    <dgm:pt modelId="{26DF9BB0-D70A-4DB1-8ED0-74E2116D1383}" type="parTrans" cxnId="{86D56484-9D76-419C-A4BC-3A708C429E6A}">
      <dgm:prSet/>
      <dgm:spPr/>
      <dgm:t>
        <a:bodyPr/>
        <a:lstStyle/>
        <a:p>
          <a:endParaRPr lang="en-US"/>
        </a:p>
      </dgm:t>
    </dgm:pt>
    <dgm:pt modelId="{C2F52E8B-E11B-4779-A5A3-7ED540F5C343}" type="sibTrans" cxnId="{86D56484-9D76-419C-A4BC-3A708C429E6A}">
      <dgm:prSet/>
      <dgm:spPr/>
      <dgm:t>
        <a:bodyPr/>
        <a:lstStyle/>
        <a:p>
          <a:endParaRPr lang="en-US"/>
        </a:p>
      </dgm:t>
    </dgm:pt>
    <dgm:pt modelId="{2049F74C-99BA-4FB5-B21A-63A58E442B66}">
      <dgm:prSet custT="1"/>
      <dgm:spPr>
        <a:solidFill>
          <a:schemeClr val="accent1">
            <a:lumMod val="40000"/>
            <a:lumOff val="60000"/>
          </a:schemeClr>
        </a:solidFill>
      </dgm:spPr>
      <dgm:t>
        <a:bodyPr/>
        <a:lstStyle/>
        <a:p>
          <a:r>
            <a:rPr lang="nl-NL" sz="3200" b="1" dirty="0">
              <a:latin typeface="Poppins" panose="00000500000000000000" pitchFamily="2" charset="0"/>
              <a:ea typeface="Roboto" panose="02000000000000000000" pitchFamily="2" charset="0"/>
              <a:cs typeface="Poppins" panose="00000500000000000000" pitchFamily="2" charset="0"/>
            </a:rPr>
            <a:t>Leerroutes ‘Coherentie'</a:t>
          </a:r>
          <a:endParaRPr lang="en-US" sz="3200" b="1" dirty="0">
            <a:latin typeface="Poppins" panose="00000500000000000000" pitchFamily="2" charset="0"/>
            <a:ea typeface="Roboto" panose="02000000000000000000" pitchFamily="2" charset="0"/>
            <a:cs typeface="Poppins" panose="00000500000000000000" pitchFamily="2" charset="0"/>
          </a:endParaRPr>
        </a:p>
      </dgm:t>
    </dgm:pt>
    <dgm:pt modelId="{EEA0011A-6FF6-424F-ACF5-239046CB46AE}" type="parTrans" cxnId="{9FA65FDF-5431-4F6F-8AC6-8F649CF5F58E}">
      <dgm:prSet/>
      <dgm:spPr/>
      <dgm:t>
        <a:bodyPr/>
        <a:lstStyle/>
        <a:p>
          <a:endParaRPr lang="en-US"/>
        </a:p>
      </dgm:t>
    </dgm:pt>
    <dgm:pt modelId="{6B6F7B84-719E-4911-8CAA-31E2649969EE}" type="sibTrans" cxnId="{9FA65FDF-5431-4F6F-8AC6-8F649CF5F58E}">
      <dgm:prSet/>
      <dgm:spPr/>
      <dgm:t>
        <a:bodyPr/>
        <a:lstStyle/>
        <a:p>
          <a:endParaRPr lang="en-US"/>
        </a:p>
      </dgm:t>
    </dgm:pt>
    <dgm:pt modelId="{D31476C1-33A3-47E9-9215-9B64F2068DBA}">
      <dgm:prSet custT="1"/>
      <dgm:spPr>
        <a:solidFill>
          <a:schemeClr val="accent1">
            <a:lumMod val="60000"/>
            <a:lumOff val="40000"/>
          </a:schemeClr>
        </a:solidFill>
      </dgm:spPr>
      <dgm:t>
        <a:bodyPr/>
        <a:lstStyle/>
        <a:p>
          <a:pPr rtl="0"/>
          <a:r>
            <a:rPr lang="nl-NL" sz="3200" b="1" dirty="0">
              <a:latin typeface="Poppins" panose="00000500000000000000" pitchFamily="2" charset="0"/>
              <a:ea typeface="Roboto" panose="02000000000000000000" pitchFamily="2" charset="0"/>
              <a:cs typeface="Poppins" panose="00000500000000000000" pitchFamily="2" charset="0"/>
            </a:rPr>
            <a:t>Leerroutes ‘Vakinhoud en didactiek’</a:t>
          </a:r>
          <a:endParaRPr lang="en-US" sz="3200" b="1" dirty="0">
            <a:latin typeface="Poppins" panose="00000500000000000000" pitchFamily="2" charset="0"/>
            <a:ea typeface="Roboto" panose="02000000000000000000" pitchFamily="2" charset="0"/>
            <a:cs typeface="Poppins" panose="00000500000000000000" pitchFamily="2" charset="0"/>
          </a:endParaRPr>
        </a:p>
      </dgm:t>
    </dgm:pt>
    <dgm:pt modelId="{F72DF640-E0F3-4C61-AF8F-19EB2DF65973}" type="parTrans" cxnId="{65B0F9B9-514C-4BA0-94CB-570AEA3F9D3E}">
      <dgm:prSet/>
      <dgm:spPr/>
      <dgm:t>
        <a:bodyPr/>
        <a:lstStyle/>
        <a:p>
          <a:endParaRPr lang="en-US"/>
        </a:p>
      </dgm:t>
    </dgm:pt>
    <dgm:pt modelId="{A5CD7619-D372-4946-9097-727D1E7318CB}" type="sibTrans" cxnId="{65B0F9B9-514C-4BA0-94CB-570AEA3F9D3E}">
      <dgm:prSet/>
      <dgm:spPr/>
      <dgm:t>
        <a:bodyPr/>
        <a:lstStyle/>
        <a:p>
          <a:endParaRPr lang="en-US"/>
        </a:p>
      </dgm:t>
    </dgm:pt>
    <dgm:pt modelId="{F53208AD-B0EB-4380-9E8F-B0F20179A0D9}" type="pres">
      <dgm:prSet presAssocID="{8E5871E4-6076-4394-99A0-723A441189C9}" presName="Name0" presStyleCnt="0">
        <dgm:presLayoutVars>
          <dgm:chMax val="7"/>
          <dgm:chPref val="7"/>
          <dgm:dir/>
        </dgm:presLayoutVars>
      </dgm:prSet>
      <dgm:spPr/>
    </dgm:pt>
    <dgm:pt modelId="{7EA35364-1E94-4917-87FC-595782F3170E}" type="pres">
      <dgm:prSet presAssocID="{8E5871E4-6076-4394-99A0-723A441189C9}" presName="Name1" presStyleCnt="0"/>
      <dgm:spPr/>
    </dgm:pt>
    <dgm:pt modelId="{DFE2C9A8-EA3E-42C9-8547-6343959FDBDB}" type="pres">
      <dgm:prSet presAssocID="{8E5871E4-6076-4394-99A0-723A441189C9}" presName="cycle" presStyleCnt="0"/>
      <dgm:spPr/>
    </dgm:pt>
    <dgm:pt modelId="{2890250C-8D46-43E8-9EDF-7979F6C09C42}" type="pres">
      <dgm:prSet presAssocID="{8E5871E4-6076-4394-99A0-723A441189C9}" presName="srcNode" presStyleLbl="node1" presStyleIdx="0" presStyleCnt="3"/>
      <dgm:spPr/>
    </dgm:pt>
    <dgm:pt modelId="{6A91EEA6-BAA4-4096-85BA-3292464E8362}" type="pres">
      <dgm:prSet presAssocID="{8E5871E4-6076-4394-99A0-723A441189C9}" presName="conn" presStyleLbl="parChTrans1D2" presStyleIdx="0" presStyleCnt="1"/>
      <dgm:spPr/>
    </dgm:pt>
    <dgm:pt modelId="{8FFFF773-10AE-47B7-88E2-F20159A7695F}" type="pres">
      <dgm:prSet presAssocID="{8E5871E4-6076-4394-99A0-723A441189C9}" presName="extraNode" presStyleLbl="node1" presStyleIdx="0" presStyleCnt="3"/>
      <dgm:spPr/>
    </dgm:pt>
    <dgm:pt modelId="{5DABA933-1105-40D7-95D6-A60CFBE9DFA6}" type="pres">
      <dgm:prSet presAssocID="{8E5871E4-6076-4394-99A0-723A441189C9}" presName="dstNode" presStyleLbl="node1" presStyleIdx="0" presStyleCnt="3"/>
      <dgm:spPr/>
    </dgm:pt>
    <dgm:pt modelId="{BE3DC0E7-6AAB-4AA0-A743-FABB2A4D952E}" type="pres">
      <dgm:prSet presAssocID="{0495E9BC-9650-49A6-8B3F-906B80C8635E}" presName="text_1" presStyleLbl="node1" presStyleIdx="0" presStyleCnt="3">
        <dgm:presLayoutVars>
          <dgm:bulletEnabled val="1"/>
        </dgm:presLayoutVars>
      </dgm:prSet>
      <dgm:spPr/>
    </dgm:pt>
    <dgm:pt modelId="{12BC6285-711B-47E4-BD2B-E82C05A141EF}" type="pres">
      <dgm:prSet presAssocID="{0495E9BC-9650-49A6-8B3F-906B80C8635E}" presName="accent_1" presStyleCnt="0"/>
      <dgm:spPr/>
    </dgm:pt>
    <dgm:pt modelId="{749F623A-D0C5-4029-BE4C-46C2FB7362A3}" type="pres">
      <dgm:prSet presAssocID="{0495E9BC-9650-49A6-8B3F-906B80C8635E}" presName="accentRepeatNode" presStyleLbl="solidFgAcc1" presStyleIdx="0" presStyleCnt="3"/>
      <dgm:spPr/>
    </dgm:pt>
    <dgm:pt modelId="{8DEBCA1B-BDE9-41E0-96E4-5B4114023843}" type="pres">
      <dgm:prSet presAssocID="{2049F74C-99BA-4FB5-B21A-63A58E442B66}" presName="text_2" presStyleLbl="node1" presStyleIdx="1" presStyleCnt="3">
        <dgm:presLayoutVars>
          <dgm:bulletEnabled val="1"/>
        </dgm:presLayoutVars>
      </dgm:prSet>
      <dgm:spPr/>
    </dgm:pt>
    <dgm:pt modelId="{B172F1F3-F927-4247-AF0B-AFE6A2CB2AB6}" type="pres">
      <dgm:prSet presAssocID="{2049F74C-99BA-4FB5-B21A-63A58E442B66}" presName="accent_2" presStyleCnt="0"/>
      <dgm:spPr/>
    </dgm:pt>
    <dgm:pt modelId="{AE70C04D-E569-4849-A238-473AC1C36689}" type="pres">
      <dgm:prSet presAssocID="{2049F74C-99BA-4FB5-B21A-63A58E442B66}" presName="accentRepeatNode" presStyleLbl="solidFgAcc1" presStyleIdx="1" presStyleCnt="3"/>
      <dgm:spPr/>
    </dgm:pt>
    <dgm:pt modelId="{978A63B1-0BAF-473B-A114-A0EAD620E503}" type="pres">
      <dgm:prSet presAssocID="{D31476C1-33A3-47E9-9215-9B64F2068DBA}" presName="text_3" presStyleLbl="node1" presStyleIdx="2" presStyleCnt="3">
        <dgm:presLayoutVars>
          <dgm:bulletEnabled val="1"/>
        </dgm:presLayoutVars>
      </dgm:prSet>
      <dgm:spPr/>
    </dgm:pt>
    <dgm:pt modelId="{FA1C89C4-8D1E-4219-879C-80CD4D885A1E}" type="pres">
      <dgm:prSet presAssocID="{D31476C1-33A3-47E9-9215-9B64F2068DBA}" presName="accent_3" presStyleCnt="0"/>
      <dgm:spPr/>
    </dgm:pt>
    <dgm:pt modelId="{6CBDE3AB-8086-4A23-AD3C-DC415951D1E0}" type="pres">
      <dgm:prSet presAssocID="{D31476C1-33A3-47E9-9215-9B64F2068DBA}" presName="accentRepeatNode" presStyleLbl="solidFgAcc1" presStyleIdx="2" presStyleCnt="3"/>
      <dgm:spPr/>
    </dgm:pt>
  </dgm:ptLst>
  <dgm:cxnLst>
    <dgm:cxn modelId="{39408B5E-7FD4-492C-8027-8706A8E18A86}" type="presOf" srcId="{C2F52E8B-E11B-4779-A5A3-7ED540F5C343}" destId="{6A91EEA6-BAA4-4096-85BA-3292464E8362}" srcOrd="0" destOrd="0" presId="urn:microsoft.com/office/officeart/2008/layout/VerticalCurvedList"/>
    <dgm:cxn modelId="{BABAEC82-7D77-455E-9C0A-24DCA270FC8B}" type="presOf" srcId="{D31476C1-33A3-47E9-9215-9B64F2068DBA}" destId="{978A63B1-0BAF-473B-A114-A0EAD620E503}" srcOrd="0" destOrd="0" presId="urn:microsoft.com/office/officeart/2008/layout/VerticalCurvedList"/>
    <dgm:cxn modelId="{86D56484-9D76-419C-A4BC-3A708C429E6A}" srcId="{8E5871E4-6076-4394-99A0-723A441189C9}" destId="{0495E9BC-9650-49A6-8B3F-906B80C8635E}" srcOrd="0" destOrd="0" parTransId="{26DF9BB0-D70A-4DB1-8ED0-74E2116D1383}" sibTransId="{C2F52E8B-E11B-4779-A5A3-7ED540F5C343}"/>
    <dgm:cxn modelId="{65B0F9B9-514C-4BA0-94CB-570AEA3F9D3E}" srcId="{8E5871E4-6076-4394-99A0-723A441189C9}" destId="{D31476C1-33A3-47E9-9215-9B64F2068DBA}" srcOrd="2" destOrd="0" parTransId="{F72DF640-E0F3-4C61-AF8F-19EB2DF65973}" sibTransId="{A5CD7619-D372-4946-9097-727D1E7318CB}"/>
    <dgm:cxn modelId="{DFCDF5C8-8E71-4C5D-9075-E43EB8A56335}" type="presOf" srcId="{0495E9BC-9650-49A6-8B3F-906B80C8635E}" destId="{BE3DC0E7-6AAB-4AA0-A743-FABB2A4D952E}" srcOrd="0" destOrd="0" presId="urn:microsoft.com/office/officeart/2008/layout/VerticalCurvedList"/>
    <dgm:cxn modelId="{5C3C50D7-2E5E-4C4B-8C4A-013C7A4C2160}" type="presOf" srcId="{8E5871E4-6076-4394-99A0-723A441189C9}" destId="{F53208AD-B0EB-4380-9E8F-B0F20179A0D9}" srcOrd="0" destOrd="0" presId="urn:microsoft.com/office/officeart/2008/layout/VerticalCurvedList"/>
    <dgm:cxn modelId="{9FA65FDF-5431-4F6F-8AC6-8F649CF5F58E}" srcId="{8E5871E4-6076-4394-99A0-723A441189C9}" destId="{2049F74C-99BA-4FB5-B21A-63A58E442B66}" srcOrd="1" destOrd="0" parTransId="{EEA0011A-6FF6-424F-ACF5-239046CB46AE}" sibTransId="{6B6F7B84-719E-4911-8CAA-31E2649969EE}"/>
    <dgm:cxn modelId="{09996CE9-4E18-4CE4-88E6-07B50DF3BC79}" type="presOf" srcId="{2049F74C-99BA-4FB5-B21A-63A58E442B66}" destId="{8DEBCA1B-BDE9-41E0-96E4-5B4114023843}" srcOrd="0" destOrd="0" presId="urn:microsoft.com/office/officeart/2008/layout/VerticalCurvedList"/>
    <dgm:cxn modelId="{5E32F94F-83DA-4BD6-9E28-CC589FA1D5DD}" type="presParOf" srcId="{F53208AD-B0EB-4380-9E8F-B0F20179A0D9}" destId="{7EA35364-1E94-4917-87FC-595782F3170E}" srcOrd="0" destOrd="0" presId="urn:microsoft.com/office/officeart/2008/layout/VerticalCurvedList"/>
    <dgm:cxn modelId="{748CF122-2A68-47E9-8A0C-C9EDB5574848}" type="presParOf" srcId="{7EA35364-1E94-4917-87FC-595782F3170E}" destId="{DFE2C9A8-EA3E-42C9-8547-6343959FDBDB}" srcOrd="0" destOrd="0" presId="urn:microsoft.com/office/officeart/2008/layout/VerticalCurvedList"/>
    <dgm:cxn modelId="{EA1D892B-C450-4E60-A1A2-D085EC62CDD2}" type="presParOf" srcId="{DFE2C9A8-EA3E-42C9-8547-6343959FDBDB}" destId="{2890250C-8D46-43E8-9EDF-7979F6C09C42}" srcOrd="0" destOrd="0" presId="urn:microsoft.com/office/officeart/2008/layout/VerticalCurvedList"/>
    <dgm:cxn modelId="{8816BDC6-2564-458B-A8BC-8A634ED4B4FD}" type="presParOf" srcId="{DFE2C9A8-EA3E-42C9-8547-6343959FDBDB}" destId="{6A91EEA6-BAA4-4096-85BA-3292464E8362}" srcOrd="1" destOrd="0" presId="urn:microsoft.com/office/officeart/2008/layout/VerticalCurvedList"/>
    <dgm:cxn modelId="{0AA5CFF9-EF68-4B46-BD36-74D5CC55E054}" type="presParOf" srcId="{DFE2C9A8-EA3E-42C9-8547-6343959FDBDB}" destId="{8FFFF773-10AE-47B7-88E2-F20159A7695F}" srcOrd="2" destOrd="0" presId="urn:microsoft.com/office/officeart/2008/layout/VerticalCurvedList"/>
    <dgm:cxn modelId="{01221399-D818-4FDB-A6D6-5B448C79DA2E}" type="presParOf" srcId="{DFE2C9A8-EA3E-42C9-8547-6343959FDBDB}" destId="{5DABA933-1105-40D7-95D6-A60CFBE9DFA6}" srcOrd="3" destOrd="0" presId="urn:microsoft.com/office/officeart/2008/layout/VerticalCurvedList"/>
    <dgm:cxn modelId="{49360156-52ED-4A6A-985C-DE1FE39E7F19}" type="presParOf" srcId="{7EA35364-1E94-4917-87FC-595782F3170E}" destId="{BE3DC0E7-6AAB-4AA0-A743-FABB2A4D952E}" srcOrd="1" destOrd="0" presId="urn:microsoft.com/office/officeart/2008/layout/VerticalCurvedList"/>
    <dgm:cxn modelId="{9E8FF41D-8A59-4AD1-91C6-C7E255C17BFE}" type="presParOf" srcId="{7EA35364-1E94-4917-87FC-595782F3170E}" destId="{12BC6285-711B-47E4-BD2B-E82C05A141EF}" srcOrd="2" destOrd="0" presId="urn:microsoft.com/office/officeart/2008/layout/VerticalCurvedList"/>
    <dgm:cxn modelId="{29C21EC4-9801-4BA2-9008-88B794BE3208}" type="presParOf" srcId="{12BC6285-711B-47E4-BD2B-E82C05A141EF}" destId="{749F623A-D0C5-4029-BE4C-46C2FB7362A3}" srcOrd="0" destOrd="0" presId="urn:microsoft.com/office/officeart/2008/layout/VerticalCurvedList"/>
    <dgm:cxn modelId="{B0408FDC-91E5-4A6A-B0D1-B5ED55B56BDD}" type="presParOf" srcId="{7EA35364-1E94-4917-87FC-595782F3170E}" destId="{8DEBCA1B-BDE9-41E0-96E4-5B4114023843}" srcOrd="3" destOrd="0" presId="urn:microsoft.com/office/officeart/2008/layout/VerticalCurvedList"/>
    <dgm:cxn modelId="{0DDD9FC4-FA16-4FBE-A6D5-EA4C19E734D6}" type="presParOf" srcId="{7EA35364-1E94-4917-87FC-595782F3170E}" destId="{B172F1F3-F927-4247-AF0B-AFE6A2CB2AB6}" srcOrd="4" destOrd="0" presId="urn:microsoft.com/office/officeart/2008/layout/VerticalCurvedList"/>
    <dgm:cxn modelId="{97E22C3B-92B9-411F-8207-171079588564}" type="presParOf" srcId="{B172F1F3-F927-4247-AF0B-AFE6A2CB2AB6}" destId="{AE70C04D-E569-4849-A238-473AC1C36689}" srcOrd="0" destOrd="0" presId="urn:microsoft.com/office/officeart/2008/layout/VerticalCurvedList"/>
    <dgm:cxn modelId="{BC5A89A3-9A95-414D-9610-94FD222F6B10}" type="presParOf" srcId="{7EA35364-1E94-4917-87FC-595782F3170E}" destId="{978A63B1-0BAF-473B-A114-A0EAD620E503}" srcOrd="5" destOrd="0" presId="urn:microsoft.com/office/officeart/2008/layout/VerticalCurvedList"/>
    <dgm:cxn modelId="{538B45C0-07A0-4436-B6E6-54D4E32750DE}" type="presParOf" srcId="{7EA35364-1E94-4917-87FC-595782F3170E}" destId="{FA1C89C4-8D1E-4219-879C-80CD4D885A1E}" srcOrd="6" destOrd="0" presId="urn:microsoft.com/office/officeart/2008/layout/VerticalCurvedList"/>
    <dgm:cxn modelId="{EEFC1902-7FF2-432C-808A-3435674C9CD1}" type="presParOf" srcId="{FA1C89C4-8D1E-4219-879C-80CD4D885A1E}" destId="{6CBDE3AB-8086-4A23-AD3C-DC415951D1E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A84A78-B9E9-4107-92FA-BE36E8C04FF1}" type="doc">
      <dgm:prSet loTypeId="urn:microsoft.com/office/officeart/2005/8/layout/vList2" loCatId="list" qsTypeId="urn:microsoft.com/office/officeart/2005/8/quickstyle/simple1#22" qsCatId="simple" csTypeId="urn:microsoft.com/office/officeart/2005/8/colors/colorful1#1" csCatId="colorful" phldr="1"/>
      <dgm:spPr/>
      <dgm:t>
        <a:bodyPr/>
        <a:lstStyle/>
        <a:p>
          <a:endParaRPr lang="nl-BE"/>
        </a:p>
      </dgm:t>
    </dgm:pt>
    <dgm:pt modelId="{D3782201-BD0B-4E30-812F-79D5B9D515D8}">
      <dgm:prSet/>
      <dgm:spPr>
        <a:solidFill>
          <a:schemeClr val="accent4">
            <a:lumMod val="60000"/>
            <a:lumOff val="40000"/>
          </a:schemeClr>
        </a:solidFill>
      </dgm:spPr>
      <dgm:t>
        <a:bodyPr/>
        <a:lstStyle/>
        <a:p>
          <a:r>
            <a:rPr lang="nl-BE" dirty="0">
              <a:latin typeface="Poppins" panose="00000500000000000000" pitchFamily="2" charset="0"/>
              <a:cs typeface="Poppins" panose="00000500000000000000" pitchFamily="2" charset="0"/>
            </a:rPr>
            <a:t>Inhoudelijke samenhang (</a:t>
          </a:r>
          <a:r>
            <a:rPr lang="nl-BE" i="1" dirty="0">
              <a:latin typeface="Poppins" panose="00000500000000000000" pitchFamily="2" charset="0"/>
              <a:cs typeface="Poppins" panose="00000500000000000000" pitchFamily="2" charset="0"/>
            </a:rPr>
            <a:t>het wat</a:t>
          </a:r>
          <a:r>
            <a:rPr lang="nl-BE" dirty="0">
              <a:latin typeface="Poppins" panose="00000500000000000000" pitchFamily="2" charset="0"/>
              <a:cs typeface="Poppins" panose="00000500000000000000" pitchFamily="2" charset="0"/>
            </a:rPr>
            <a:t>): </a:t>
          </a:r>
          <a:br>
            <a:rPr lang="nl-BE" dirty="0">
              <a:latin typeface="Poppins" panose="00000500000000000000" pitchFamily="2" charset="0"/>
              <a:cs typeface="Poppins" panose="00000500000000000000" pitchFamily="2" charset="0"/>
            </a:rPr>
          </a:br>
          <a:r>
            <a:rPr lang="nl-BE" dirty="0">
              <a:latin typeface="Poppins" panose="00000500000000000000" pitchFamily="2" charset="0"/>
              <a:cs typeface="Poppins" panose="00000500000000000000" pitchFamily="2" charset="0"/>
            </a:rPr>
            <a:t>rechtstreeks zichtbaar op de leerplansite via de doelen en de doelinformatie. </a:t>
          </a:r>
        </a:p>
      </dgm:t>
    </dgm:pt>
    <dgm:pt modelId="{84FD0439-93A7-4A51-8C9A-FD4D8580D66E}" type="parTrans" cxnId="{B853671A-9E44-4B35-9107-D5EEC0D06F28}">
      <dgm:prSet/>
      <dgm:spPr/>
      <dgm:t>
        <a:bodyPr/>
        <a:lstStyle/>
        <a:p>
          <a:endParaRPr lang="nl-BE"/>
        </a:p>
      </dgm:t>
    </dgm:pt>
    <dgm:pt modelId="{E1B7728F-664D-4F7A-86A3-84BB1EF0200A}" type="sibTrans" cxnId="{B853671A-9E44-4B35-9107-D5EEC0D06F28}">
      <dgm:prSet/>
      <dgm:spPr/>
      <dgm:t>
        <a:bodyPr/>
        <a:lstStyle/>
        <a:p>
          <a:endParaRPr lang="nl-BE"/>
        </a:p>
      </dgm:t>
    </dgm:pt>
    <dgm:pt modelId="{82F238D4-0983-4EBD-ACC4-CCCF03EBD758}">
      <dgm:prSet/>
      <dgm:spPr>
        <a:solidFill>
          <a:schemeClr val="accent4">
            <a:lumMod val="60000"/>
            <a:lumOff val="40000"/>
          </a:schemeClr>
        </a:solidFill>
      </dgm:spPr>
      <dgm:t>
        <a:bodyPr/>
        <a:lstStyle/>
        <a:p>
          <a:r>
            <a:rPr lang="nl-BE" dirty="0">
              <a:latin typeface="Poppins" panose="00000500000000000000" pitchFamily="2" charset="0"/>
              <a:cs typeface="Poppins" panose="00000500000000000000" pitchFamily="2" charset="0"/>
            </a:rPr>
            <a:t>De pedagogisch-didactische vertaling (</a:t>
          </a:r>
          <a:r>
            <a:rPr lang="nl-BE" i="1" dirty="0">
              <a:latin typeface="Poppins" panose="00000500000000000000" pitchFamily="2" charset="0"/>
              <a:cs typeface="Poppins" panose="00000500000000000000" pitchFamily="2" charset="0"/>
            </a:rPr>
            <a:t>het hoe</a:t>
          </a:r>
          <a:r>
            <a:rPr lang="nl-BE" dirty="0">
              <a:latin typeface="Poppins" panose="00000500000000000000" pitchFamily="2" charset="0"/>
              <a:cs typeface="Poppins" panose="00000500000000000000" pitchFamily="2" charset="0"/>
            </a:rPr>
            <a:t>): via </a:t>
          </a:r>
          <a:r>
            <a:rPr lang="nl-BE" b="1" dirty="0">
              <a:latin typeface="Poppins" panose="00000500000000000000" pitchFamily="2" charset="0"/>
              <a:cs typeface="Poppins" panose="00000500000000000000" pitchFamily="2" charset="0"/>
            </a:rPr>
            <a:t>‘Meer info’</a:t>
          </a:r>
          <a:br>
            <a:rPr lang="nl-BE" dirty="0"/>
          </a:br>
          <a:endParaRPr lang="nl-BE" dirty="0"/>
        </a:p>
      </dgm:t>
    </dgm:pt>
    <dgm:pt modelId="{3F74AEB7-44B1-429A-A9D8-533D4788A88C}" type="parTrans" cxnId="{F6E83C47-EB4F-4616-8697-09A85609FAF5}">
      <dgm:prSet/>
      <dgm:spPr/>
      <dgm:t>
        <a:bodyPr/>
        <a:lstStyle/>
        <a:p>
          <a:endParaRPr lang="nl-BE"/>
        </a:p>
      </dgm:t>
    </dgm:pt>
    <dgm:pt modelId="{9B29B9DE-5153-406C-997C-A9D85EEE1C04}" type="sibTrans" cxnId="{F6E83C47-EB4F-4616-8697-09A85609FAF5}">
      <dgm:prSet/>
      <dgm:spPr/>
      <dgm:t>
        <a:bodyPr/>
        <a:lstStyle/>
        <a:p>
          <a:endParaRPr lang="nl-BE"/>
        </a:p>
      </dgm:t>
    </dgm:pt>
    <dgm:pt modelId="{E3A35B59-204C-4ED6-A694-BECC04DBCD0E}" type="pres">
      <dgm:prSet presAssocID="{B6A84A78-B9E9-4107-92FA-BE36E8C04FF1}" presName="linear" presStyleCnt="0">
        <dgm:presLayoutVars>
          <dgm:animLvl val="lvl"/>
          <dgm:resizeHandles val="exact"/>
        </dgm:presLayoutVars>
      </dgm:prSet>
      <dgm:spPr/>
    </dgm:pt>
    <dgm:pt modelId="{0CE0F696-2197-4D87-AE62-8BD0D9F0F8B4}" type="pres">
      <dgm:prSet presAssocID="{D3782201-BD0B-4E30-812F-79D5B9D515D8}" presName="parentText" presStyleLbl="node1" presStyleIdx="0" presStyleCnt="2">
        <dgm:presLayoutVars>
          <dgm:chMax val="0"/>
          <dgm:bulletEnabled val="1"/>
        </dgm:presLayoutVars>
      </dgm:prSet>
      <dgm:spPr/>
    </dgm:pt>
    <dgm:pt modelId="{FF86F324-74C5-48A1-B3D5-627808B71137}" type="pres">
      <dgm:prSet presAssocID="{E1B7728F-664D-4F7A-86A3-84BB1EF0200A}" presName="spacer" presStyleCnt="0"/>
      <dgm:spPr/>
    </dgm:pt>
    <dgm:pt modelId="{24BD8670-4230-47C9-9E08-B429BA1338C6}" type="pres">
      <dgm:prSet presAssocID="{82F238D4-0983-4EBD-ACC4-CCCF03EBD758}" presName="parentText" presStyleLbl="node1" presStyleIdx="1" presStyleCnt="2">
        <dgm:presLayoutVars>
          <dgm:chMax val="0"/>
          <dgm:bulletEnabled val="1"/>
        </dgm:presLayoutVars>
      </dgm:prSet>
      <dgm:spPr/>
    </dgm:pt>
  </dgm:ptLst>
  <dgm:cxnLst>
    <dgm:cxn modelId="{B853671A-9E44-4B35-9107-D5EEC0D06F28}" srcId="{B6A84A78-B9E9-4107-92FA-BE36E8C04FF1}" destId="{D3782201-BD0B-4E30-812F-79D5B9D515D8}" srcOrd="0" destOrd="0" parTransId="{84FD0439-93A7-4A51-8C9A-FD4D8580D66E}" sibTransId="{E1B7728F-664D-4F7A-86A3-84BB1EF0200A}"/>
    <dgm:cxn modelId="{F6E83C47-EB4F-4616-8697-09A85609FAF5}" srcId="{B6A84A78-B9E9-4107-92FA-BE36E8C04FF1}" destId="{82F238D4-0983-4EBD-ACC4-CCCF03EBD758}" srcOrd="1" destOrd="0" parTransId="{3F74AEB7-44B1-429A-A9D8-533D4788A88C}" sibTransId="{9B29B9DE-5153-406C-997C-A9D85EEE1C04}"/>
    <dgm:cxn modelId="{13F5536E-49E6-4732-866C-98CC9795315F}" type="presOf" srcId="{D3782201-BD0B-4E30-812F-79D5B9D515D8}" destId="{0CE0F696-2197-4D87-AE62-8BD0D9F0F8B4}" srcOrd="0" destOrd="0" presId="urn:microsoft.com/office/officeart/2005/8/layout/vList2"/>
    <dgm:cxn modelId="{0BB8E7AB-592F-447B-911E-0CBD5C884978}" type="presOf" srcId="{82F238D4-0983-4EBD-ACC4-CCCF03EBD758}" destId="{24BD8670-4230-47C9-9E08-B429BA1338C6}" srcOrd="0" destOrd="0" presId="urn:microsoft.com/office/officeart/2005/8/layout/vList2"/>
    <dgm:cxn modelId="{859002BA-9D3B-4675-8452-2CCE50A4E18A}" type="presOf" srcId="{B6A84A78-B9E9-4107-92FA-BE36E8C04FF1}" destId="{E3A35B59-204C-4ED6-A694-BECC04DBCD0E}" srcOrd="0" destOrd="0" presId="urn:microsoft.com/office/officeart/2005/8/layout/vList2"/>
    <dgm:cxn modelId="{84883290-2BBA-4984-B351-462D5F5DDCD4}" type="presParOf" srcId="{E3A35B59-204C-4ED6-A694-BECC04DBCD0E}" destId="{0CE0F696-2197-4D87-AE62-8BD0D9F0F8B4}" srcOrd="0" destOrd="0" presId="urn:microsoft.com/office/officeart/2005/8/layout/vList2"/>
    <dgm:cxn modelId="{FF1E1287-20F4-496F-93CF-682FEC58A54E}" type="presParOf" srcId="{E3A35B59-204C-4ED6-A694-BECC04DBCD0E}" destId="{FF86F324-74C5-48A1-B3D5-627808B71137}" srcOrd="1" destOrd="0" presId="urn:microsoft.com/office/officeart/2005/8/layout/vList2"/>
    <dgm:cxn modelId="{2947AE11-AA52-4D4D-A77D-A3EF748F18D0}" type="presParOf" srcId="{E3A35B59-204C-4ED6-A694-BECC04DBCD0E}" destId="{24BD8670-4230-47C9-9E08-B429BA1338C6}"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BF97213-B699-4BF8-9A00-BA1A3969D4F4}" type="doc">
      <dgm:prSet loTypeId="urn:microsoft.com/office/officeart/2005/8/layout/vList2" loCatId="list" qsTypeId="urn:microsoft.com/office/officeart/2005/8/quickstyle/simple1#3" qsCatId="simple" csTypeId="urn:microsoft.com/office/officeart/2005/8/colors/colorful1#4" csCatId="colorful" phldr="1"/>
      <dgm:spPr/>
      <dgm:t>
        <a:bodyPr/>
        <a:lstStyle/>
        <a:p>
          <a:endParaRPr lang="en-US"/>
        </a:p>
      </dgm:t>
    </dgm:pt>
    <dgm:pt modelId="{C29BC6D8-8B92-43D8-B5C9-84FE83EDAC14}">
      <dgm:prSet/>
      <dgm:spPr/>
      <dgm:t>
        <a:bodyPr/>
        <a:lstStyle/>
        <a:p>
          <a:r>
            <a:rPr lang="nl-NL">
              <a:latin typeface="Roboto" panose="02000000000000000000" pitchFamily="2" charset="0"/>
              <a:ea typeface="Roboto" panose="02000000000000000000" pitchFamily="2" charset="0"/>
              <a:cs typeface="Roboto" panose="02000000000000000000" pitchFamily="2" charset="0"/>
            </a:rPr>
            <a:t>Verticale</a:t>
          </a:r>
          <a:endParaRPr lang="en-US">
            <a:latin typeface="Roboto" panose="02000000000000000000" pitchFamily="2" charset="0"/>
            <a:ea typeface="Roboto" panose="02000000000000000000" pitchFamily="2" charset="0"/>
            <a:cs typeface="Roboto" panose="02000000000000000000" pitchFamily="2" charset="0"/>
          </a:endParaRPr>
        </a:p>
      </dgm:t>
    </dgm:pt>
    <dgm:pt modelId="{39398F34-8BBF-46E4-A1A0-39CD5CC76013}" type="parTrans" cxnId="{699998BB-B924-45C1-B541-5BEACF004E2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33CB0689-60C5-4447-B00E-59241AC4B333}" type="sibTrans" cxnId="{699998BB-B924-45C1-B541-5BEACF004E2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84EE5E4B-620E-4A35-91AA-07FE9E5A55A0}">
      <dgm:prSet/>
      <dgm:spPr/>
      <dgm:t>
        <a:bodyPr/>
        <a:lstStyle/>
        <a:p>
          <a:r>
            <a:rPr lang="nl-NL">
              <a:latin typeface="Roboto" panose="02000000000000000000" pitchFamily="2" charset="0"/>
              <a:ea typeface="Roboto" panose="02000000000000000000" pitchFamily="2" charset="0"/>
              <a:cs typeface="Roboto" panose="02000000000000000000" pitchFamily="2" charset="0"/>
            </a:rPr>
            <a:t>Horizontale </a:t>
          </a:r>
          <a:endParaRPr lang="en-US">
            <a:latin typeface="Roboto" panose="02000000000000000000" pitchFamily="2" charset="0"/>
            <a:ea typeface="Roboto" panose="02000000000000000000" pitchFamily="2" charset="0"/>
            <a:cs typeface="Roboto" panose="02000000000000000000" pitchFamily="2" charset="0"/>
          </a:endParaRPr>
        </a:p>
      </dgm:t>
    </dgm:pt>
    <dgm:pt modelId="{02B8B176-FD29-4D47-9583-C75366785AE8}" type="parTrans" cxnId="{8AFE88BB-53AB-4287-A275-5EDD183E5F6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E5D6B281-E2E0-4870-AC2E-9F2F6D280EFC}" type="sibTrans" cxnId="{8AFE88BB-53AB-4287-A275-5EDD183E5F6D}">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53145794-FDE3-4AE8-B2CF-F6C14296B13F}">
      <dgm:prSet/>
      <dgm:spPr/>
      <dgm:t>
        <a:bodyPr/>
        <a:lstStyle/>
        <a:p>
          <a:endParaRPr lang="nl-NL">
            <a:latin typeface="Roboto" panose="02000000000000000000" pitchFamily="2" charset="0"/>
            <a:ea typeface="Roboto" panose="02000000000000000000" pitchFamily="2" charset="0"/>
            <a:cs typeface="Roboto" panose="02000000000000000000" pitchFamily="2" charset="0"/>
          </a:endParaRPr>
        </a:p>
        <a:p>
          <a:r>
            <a:rPr lang="nl-NL">
              <a:latin typeface="Roboto" panose="02000000000000000000" pitchFamily="2" charset="0"/>
              <a:ea typeface="Roboto" panose="02000000000000000000" pitchFamily="2" charset="0"/>
              <a:cs typeface="Roboto" panose="02000000000000000000" pitchFamily="2" charset="0"/>
            </a:rPr>
            <a:t>Diagonale </a:t>
          </a:r>
        </a:p>
        <a:p>
          <a:endParaRPr lang="en-US">
            <a:latin typeface="Roboto" panose="02000000000000000000" pitchFamily="2" charset="0"/>
            <a:ea typeface="Roboto" panose="02000000000000000000" pitchFamily="2" charset="0"/>
            <a:cs typeface="Roboto" panose="02000000000000000000" pitchFamily="2" charset="0"/>
          </a:endParaRPr>
        </a:p>
      </dgm:t>
    </dgm:pt>
    <dgm:pt modelId="{DB5DB646-6BA1-4AE1-B78E-3EAA23425120}" type="parTrans" cxnId="{FD220898-12DB-41A9-B430-47B5E6FB2F18}">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FED75F92-7B7D-45DF-A729-3921ED332F18}" type="sibTrans" cxnId="{FD220898-12DB-41A9-B430-47B5E6FB2F18}">
      <dgm:prSet/>
      <dgm:spPr/>
      <dgm:t>
        <a:bodyPr/>
        <a:lstStyle/>
        <a:p>
          <a:endParaRPr lang="en-US">
            <a:latin typeface="Roboto" panose="02000000000000000000" pitchFamily="2" charset="0"/>
            <a:ea typeface="Roboto" panose="02000000000000000000" pitchFamily="2" charset="0"/>
            <a:cs typeface="Roboto" panose="02000000000000000000" pitchFamily="2" charset="0"/>
          </a:endParaRPr>
        </a:p>
      </dgm:t>
    </dgm:pt>
    <dgm:pt modelId="{83020CB3-143A-4D2B-8F4F-577FC87687FF}" type="pres">
      <dgm:prSet presAssocID="{2BF97213-B699-4BF8-9A00-BA1A3969D4F4}" presName="linear" presStyleCnt="0">
        <dgm:presLayoutVars>
          <dgm:animLvl val="lvl"/>
          <dgm:resizeHandles val="exact"/>
        </dgm:presLayoutVars>
      </dgm:prSet>
      <dgm:spPr/>
    </dgm:pt>
    <dgm:pt modelId="{4BBB2F19-B853-476E-8E60-DEEEBBFD66A3}" type="pres">
      <dgm:prSet presAssocID="{C29BC6D8-8B92-43D8-B5C9-84FE83EDAC14}" presName="parentText" presStyleLbl="node1" presStyleIdx="0" presStyleCnt="3">
        <dgm:presLayoutVars>
          <dgm:chMax val="0"/>
          <dgm:bulletEnabled val="1"/>
        </dgm:presLayoutVars>
      </dgm:prSet>
      <dgm:spPr/>
    </dgm:pt>
    <dgm:pt modelId="{0A76BFD0-B08E-48C4-AE6C-084DE333DF89}" type="pres">
      <dgm:prSet presAssocID="{33CB0689-60C5-4447-B00E-59241AC4B333}" presName="spacer" presStyleCnt="0"/>
      <dgm:spPr/>
    </dgm:pt>
    <dgm:pt modelId="{CAC8D309-F07D-4465-9429-7C060457D4FE}" type="pres">
      <dgm:prSet presAssocID="{84EE5E4B-620E-4A35-91AA-07FE9E5A55A0}" presName="parentText" presStyleLbl="node1" presStyleIdx="1" presStyleCnt="3">
        <dgm:presLayoutVars>
          <dgm:chMax val="0"/>
          <dgm:bulletEnabled val="1"/>
        </dgm:presLayoutVars>
      </dgm:prSet>
      <dgm:spPr/>
    </dgm:pt>
    <dgm:pt modelId="{F5D1BC59-B222-427C-93AE-32ADABFEB7E5}" type="pres">
      <dgm:prSet presAssocID="{E5D6B281-E2E0-4870-AC2E-9F2F6D280EFC}" presName="spacer" presStyleCnt="0"/>
      <dgm:spPr/>
    </dgm:pt>
    <dgm:pt modelId="{844C6A1E-C176-4B7B-887A-747DE3C876A0}" type="pres">
      <dgm:prSet presAssocID="{53145794-FDE3-4AE8-B2CF-F6C14296B13F}" presName="parentText" presStyleLbl="node1" presStyleIdx="2" presStyleCnt="3">
        <dgm:presLayoutVars>
          <dgm:chMax val="0"/>
          <dgm:bulletEnabled val="1"/>
        </dgm:presLayoutVars>
      </dgm:prSet>
      <dgm:spPr/>
    </dgm:pt>
  </dgm:ptLst>
  <dgm:cxnLst>
    <dgm:cxn modelId="{6074B009-E17C-40C4-8145-731A8CBF67BC}" type="presOf" srcId="{84EE5E4B-620E-4A35-91AA-07FE9E5A55A0}" destId="{CAC8D309-F07D-4465-9429-7C060457D4FE}" srcOrd="0" destOrd="0" presId="urn:microsoft.com/office/officeart/2005/8/layout/vList2"/>
    <dgm:cxn modelId="{24C67743-DFE0-4110-9793-B68705700BDF}" type="presOf" srcId="{53145794-FDE3-4AE8-B2CF-F6C14296B13F}" destId="{844C6A1E-C176-4B7B-887A-747DE3C876A0}" srcOrd="0" destOrd="0" presId="urn:microsoft.com/office/officeart/2005/8/layout/vList2"/>
    <dgm:cxn modelId="{F976207A-397D-44CF-9703-5F4C32BFEAFD}" type="presOf" srcId="{C29BC6D8-8B92-43D8-B5C9-84FE83EDAC14}" destId="{4BBB2F19-B853-476E-8E60-DEEEBBFD66A3}" srcOrd="0" destOrd="0" presId="urn:microsoft.com/office/officeart/2005/8/layout/vList2"/>
    <dgm:cxn modelId="{FD220898-12DB-41A9-B430-47B5E6FB2F18}" srcId="{2BF97213-B699-4BF8-9A00-BA1A3969D4F4}" destId="{53145794-FDE3-4AE8-B2CF-F6C14296B13F}" srcOrd="2" destOrd="0" parTransId="{DB5DB646-6BA1-4AE1-B78E-3EAA23425120}" sibTransId="{FED75F92-7B7D-45DF-A729-3921ED332F18}"/>
    <dgm:cxn modelId="{8AFE88BB-53AB-4287-A275-5EDD183E5F6D}" srcId="{2BF97213-B699-4BF8-9A00-BA1A3969D4F4}" destId="{84EE5E4B-620E-4A35-91AA-07FE9E5A55A0}" srcOrd="1" destOrd="0" parTransId="{02B8B176-FD29-4D47-9583-C75366785AE8}" sibTransId="{E5D6B281-E2E0-4870-AC2E-9F2F6D280EFC}"/>
    <dgm:cxn modelId="{699998BB-B924-45C1-B541-5BEACF004E2D}" srcId="{2BF97213-B699-4BF8-9A00-BA1A3969D4F4}" destId="{C29BC6D8-8B92-43D8-B5C9-84FE83EDAC14}" srcOrd="0" destOrd="0" parTransId="{39398F34-8BBF-46E4-A1A0-39CD5CC76013}" sibTransId="{33CB0689-60C5-4447-B00E-59241AC4B333}"/>
    <dgm:cxn modelId="{D4DDB9D6-396B-48FA-97FA-5E6533C0474F}" type="presOf" srcId="{2BF97213-B699-4BF8-9A00-BA1A3969D4F4}" destId="{83020CB3-143A-4D2B-8F4F-577FC87687FF}" srcOrd="0" destOrd="0" presId="urn:microsoft.com/office/officeart/2005/8/layout/vList2"/>
    <dgm:cxn modelId="{CCA60828-E622-4DC0-B15C-2E03FE213E4C}" type="presParOf" srcId="{83020CB3-143A-4D2B-8F4F-577FC87687FF}" destId="{4BBB2F19-B853-476E-8E60-DEEEBBFD66A3}" srcOrd="0" destOrd="0" presId="urn:microsoft.com/office/officeart/2005/8/layout/vList2"/>
    <dgm:cxn modelId="{58E29FCD-7338-42B9-A70F-DEF83530749B}" type="presParOf" srcId="{83020CB3-143A-4D2B-8F4F-577FC87687FF}" destId="{0A76BFD0-B08E-48C4-AE6C-084DE333DF89}" srcOrd="1" destOrd="0" presId="urn:microsoft.com/office/officeart/2005/8/layout/vList2"/>
    <dgm:cxn modelId="{94101D95-96F8-4760-8495-F2DAD73450F0}" type="presParOf" srcId="{83020CB3-143A-4D2B-8F4F-577FC87687FF}" destId="{CAC8D309-F07D-4465-9429-7C060457D4FE}" srcOrd="2" destOrd="0" presId="urn:microsoft.com/office/officeart/2005/8/layout/vList2"/>
    <dgm:cxn modelId="{6A58A3BC-0FE6-4464-9D90-CF9D3DCACF88}" type="presParOf" srcId="{83020CB3-143A-4D2B-8F4F-577FC87687FF}" destId="{F5D1BC59-B222-427C-93AE-32ADABFEB7E5}" srcOrd="3" destOrd="0" presId="urn:microsoft.com/office/officeart/2005/8/layout/vList2"/>
    <dgm:cxn modelId="{F3376561-D78E-43E6-8577-FF66C990D0CB}" type="presParOf" srcId="{83020CB3-143A-4D2B-8F4F-577FC87687FF}" destId="{844C6A1E-C176-4B7B-887A-747DE3C876A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586B7C-4C50-4291-976C-510B0BC3FA8A}" type="doc">
      <dgm:prSet loTypeId="urn:microsoft.com/office/officeart/2008/layout/VerticalCurvedList" loCatId="list" qsTypeId="urn:microsoft.com/office/officeart/2005/8/quickstyle/simple1" qsCatId="simple" csTypeId="urn:microsoft.com/office/officeart/2005/8/colors/accent4_1" csCatId="accent4"/>
      <dgm:spPr/>
      <dgm:t>
        <a:bodyPr/>
        <a:lstStyle/>
        <a:p>
          <a:endParaRPr lang="nl-BE"/>
        </a:p>
      </dgm:t>
    </dgm:pt>
    <dgm:pt modelId="{60FCDEC4-A99D-473B-8BA5-6D95A279D5BC}">
      <dgm:prSet/>
      <dgm:spPr/>
      <dgm:t>
        <a:bodyPr/>
        <a:lstStyle/>
        <a:p>
          <a:r>
            <a:rPr lang="nl-BE"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Voor :</a:t>
          </a:r>
          <a:r>
            <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Dit doel is voorkennis of een noodzakelijke stap vóór het geselecteerde doel.</a:t>
          </a:r>
        </a:p>
      </dgm:t>
    </dgm:pt>
    <dgm:pt modelId="{9848280D-D005-4A5E-9719-481477A4961C}" type="parTrans" cxnId="{45502442-9462-4F9C-838B-54132583D072}">
      <dgm:prSet/>
      <dgm:spPr/>
      <dgm:t>
        <a:bodyPr/>
        <a:lstStyle/>
        <a:p>
          <a:endParaRPr lang="nl-BE"/>
        </a:p>
      </dgm:t>
    </dgm:pt>
    <dgm:pt modelId="{C01D7C21-3513-404D-BCA6-B0C78AB581D7}" type="sibTrans" cxnId="{45502442-9462-4F9C-838B-54132583D072}">
      <dgm:prSet/>
      <dgm:spPr/>
      <dgm:t>
        <a:bodyPr/>
        <a:lstStyle/>
        <a:p>
          <a:endParaRPr lang="nl-BE"/>
        </a:p>
      </dgm:t>
    </dgm:pt>
    <dgm:pt modelId="{382D0DAE-7D6B-41FC-B748-AC5528EDCB38}">
      <dgm:prSet/>
      <dgm:spPr/>
      <dgm:t>
        <a:bodyPr/>
        <a:lstStyle/>
        <a:p>
          <a:r>
            <a:rPr lang="nl-BE"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Na :</a:t>
          </a:r>
          <a:r>
            <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Dit doel bouwt verder op het geselecteerde doel en volgt er logisch op.</a:t>
          </a:r>
        </a:p>
      </dgm:t>
    </dgm:pt>
    <dgm:pt modelId="{8E02C2E7-C565-45C5-B495-32414C737D1A}" type="parTrans" cxnId="{6575E7B9-32C9-41D6-90F9-2A0BB47D00F3}">
      <dgm:prSet/>
      <dgm:spPr/>
      <dgm:t>
        <a:bodyPr/>
        <a:lstStyle/>
        <a:p>
          <a:endParaRPr lang="nl-BE"/>
        </a:p>
      </dgm:t>
    </dgm:pt>
    <dgm:pt modelId="{6CE7F415-27A3-439E-94DF-54023A3C16D2}" type="sibTrans" cxnId="{6575E7B9-32C9-41D6-90F9-2A0BB47D00F3}">
      <dgm:prSet/>
      <dgm:spPr/>
      <dgm:t>
        <a:bodyPr/>
        <a:lstStyle/>
        <a:p>
          <a:endParaRPr lang="nl-BE"/>
        </a:p>
      </dgm:t>
    </dgm:pt>
    <dgm:pt modelId="{41F637DD-B9F5-4BAA-989E-2C55017BB245}">
      <dgm:prSet/>
      <dgm:spPr/>
      <dgm:t>
        <a:bodyPr/>
        <a:lstStyle/>
        <a:p>
          <a:r>
            <a:rPr lang="nl-BE"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Samen :</a:t>
          </a:r>
          <a:r>
            <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Deze doelen kunnen betekenisvol samen behandeld worden, maar dat is niet verplicht.</a:t>
          </a:r>
        </a:p>
      </dgm:t>
    </dgm:pt>
    <dgm:pt modelId="{C1C14A7A-BB2D-47AA-8165-968919AA6BD8}" type="parTrans" cxnId="{8A6B2D61-AD35-44A0-BD0A-103242272603}">
      <dgm:prSet/>
      <dgm:spPr/>
      <dgm:t>
        <a:bodyPr/>
        <a:lstStyle/>
        <a:p>
          <a:endParaRPr lang="nl-BE"/>
        </a:p>
      </dgm:t>
    </dgm:pt>
    <dgm:pt modelId="{13072C26-1369-4740-B514-FB96EE021F5C}" type="sibTrans" cxnId="{8A6B2D61-AD35-44A0-BD0A-103242272603}">
      <dgm:prSet/>
      <dgm:spPr/>
      <dgm:t>
        <a:bodyPr/>
        <a:lstStyle/>
        <a:p>
          <a:endParaRPr lang="nl-BE"/>
        </a:p>
      </dgm:t>
    </dgm:pt>
    <dgm:pt modelId="{16B8555B-F36C-43CC-BE37-198231C14233}">
      <dgm:prSet/>
      <dgm:spPr/>
      <dgm:t>
        <a:bodyPr/>
        <a:lstStyle/>
        <a:p>
          <a:r>
            <a:rPr lang="nl-BE"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Verplicht samen :</a:t>
          </a:r>
          <a:r>
            <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Deze doelen moeten in samenhang gelezen of gerealiseerd worden omdat ze inhoudelijk onlosmakelijk verbonden zijn.</a:t>
          </a:r>
        </a:p>
      </dgm:t>
    </dgm:pt>
    <dgm:pt modelId="{D3D1B085-C8E6-41F4-90C1-AD58E1B11EA7}" type="parTrans" cxnId="{246E033A-567A-4BD3-AAD9-BFBA2E8A2A46}">
      <dgm:prSet/>
      <dgm:spPr/>
      <dgm:t>
        <a:bodyPr/>
        <a:lstStyle/>
        <a:p>
          <a:endParaRPr lang="nl-BE"/>
        </a:p>
      </dgm:t>
    </dgm:pt>
    <dgm:pt modelId="{992869D4-FC11-481A-8118-BE83448791EE}" type="sibTrans" cxnId="{246E033A-567A-4BD3-AAD9-BFBA2E8A2A46}">
      <dgm:prSet/>
      <dgm:spPr/>
      <dgm:t>
        <a:bodyPr/>
        <a:lstStyle/>
        <a:p>
          <a:endParaRPr lang="nl-BE"/>
        </a:p>
      </dgm:t>
    </dgm:pt>
    <dgm:pt modelId="{DE846886-A29F-47C4-A2D1-62DBF77327D8}">
      <dgm:prSet/>
      <dgm:spPr/>
      <dgm:t>
        <a:bodyPr/>
        <a:lstStyle/>
        <a:p>
          <a:r>
            <a:rPr lang="nl-BE" b="1"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Alternatief :</a:t>
          </a:r>
          <a:r>
            <a:rPr lang="nl-BE"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Een ander doel of een andere route waarmee een vergelijkbare bedoeling of leerontwikkeling kan worden gerealiseerd.</a:t>
          </a:r>
        </a:p>
      </dgm:t>
    </dgm:pt>
    <dgm:pt modelId="{6A26C1B8-58BC-4DA4-8A9D-D60A47049D30}" type="parTrans" cxnId="{B1EF4650-06EB-4D53-A645-9B9F91E6A41E}">
      <dgm:prSet/>
      <dgm:spPr/>
      <dgm:t>
        <a:bodyPr/>
        <a:lstStyle/>
        <a:p>
          <a:endParaRPr lang="nl-BE"/>
        </a:p>
      </dgm:t>
    </dgm:pt>
    <dgm:pt modelId="{654AE8B3-9A62-4364-BDB3-A9846BF49518}" type="sibTrans" cxnId="{B1EF4650-06EB-4D53-A645-9B9F91E6A41E}">
      <dgm:prSet/>
      <dgm:spPr/>
      <dgm:t>
        <a:bodyPr/>
        <a:lstStyle/>
        <a:p>
          <a:endParaRPr lang="nl-BE"/>
        </a:p>
      </dgm:t>
    </dgm:pt>
    <dgm:pt modelId="{DD241312-B313-4913-A24D-EFBC7ADA1642}" type="pres">
      <dgm:prSet presAssocID="{A2586B7C-4C50-4291-976C-510B0BC3FA8A}" presName="Name0" presStyleCnt="0">
        <dgm:presLayoutVars>
          <dgm:chMax val="7"/>
          <dgm:chPref val="7"/>
          <dgm:dir/>
        </dgm:presLayoutVars>
      </dgm:prSet>
      <dgm:spPr/>
    </dgm:pt>
    <dgm:pt modelId="{3E1CC7C6-2A44-4333-B657-5DC2F06B1E09}" type="pres">
      <dgm:prSet presAssocID="{A2586B7C-4C50-4291-976C-510B0BC3FA8A}" presName="Name1" presStyleCnt="0"/>
      <dgm:spPr/>
    </dgm:pt>
    <dgm:pt modelId="{B471D2C6-2374-4B00-A891-55E5C2BEE6C1}" type="pres">
      <dgm:prSet presAssocID="{A2586B7C-4C50-4291-976C-510B0BC3FA8A}" presName="cycle" presStyleCnt="0"/>
      <dgm:spPr/>
    </dgm:pt>
    <dgm:pt modelId="{4EA97EFD-4FE2-4C61-ADE6-D5A65B7355C4}" type="pres">
      <dgm:prSet presAssocID="{A2586B7C-4C50-4291-976C-510B0BC3FA8A}" presName="srcNode" presStyleLbl="node1" presStyleIdx="0" presStyleCnt="5"/>
      <dgm:spPr/>
    </dgm:pt>
    <dgm:pt modelId="{C5D8D527-0DB7-47D9-B107-40524A67D762}" type="pres">
      <dgm:prSet presAssocID="{A2586B7C-4C50-4291-976C-510B0BC3FA8A}" presName="conn" presStyleLbl="parChTrans1D2" presStyleIdx="0" presStyleCnt="1"/>
      <dgm:spPr/>
    </dgm:pt>
    <dgm:pt modelId="{5FC6344D-F132-497C-BF5E-FCA7A7687B8F}" type="pres">
      <dgm:prSet presAssocID="{A2586B7C-4C50-4291-976C-510B0BC3FA8A}" presName="extraNode" presStyleLbl="node1" presStyleIdx="0" presStyleCnt="5"/>
      <dgm:spPr/>
    </dgm:pt>
    <dgm:pt modelId="{2C00DD5D-90ED-4E77-B86E-80E4B2DF99E6}" type="pres">
      <dgm:prSet presAssocID="{A2586B7C-4C50-4291-976C-510B0BC3FA8A}" presName="dstNode" presStyleLbl="node1" presStyleIdx="0" presStyleCnt="5"/>
      <dgm:spPr/>
    </dgm:pt>
    <dgm:pt modelId="{B32EDFFD-FE1E-4B89-AB08-6BBD80948536}" type="pres">
      <dgm:prSet presAssocID="{60FCDEC4-A99D-473B-8BA5-6D95A279D5BC}" presName="text_1" presStyleLbl="node1" presStyleIdx="0" presStyleCnt="5">
        <dgm:presLayoutVars>
          <dgm:bulletEnabled val="1"/>
        </dgm:presLayoutVars>
      </dgm:prSet>
      <dgm:spPr/>
    </dgm:pt>
    <dgm:pt modelId="{C2AD39FD-55DA-4CB9-B75D-C5EFD19FBD85}" type="pres">
      <dgm:prSet presAssocID="{60FCDEC4-A99D-473B-8BA5-6D95A279D5BC}" presName="accent_1" presStyleCnt="0"/>
      <dgm:spPr/>
    </dgm:pt>
    <dgm:pt modelId="{C31AB863-44FB-4714-8259-6F45D1074B08}" type="pres">
      <dgm:prSet presAssocID="{60FCDEC4-A99D-473B-8BA5-6D95A279D5BC}" presName="accentRepeatNode" presStyleLbl="solidFgAcc1" presStyleIdx="0" presStyleCnt="5"/>
      <dgm:spPr/>
    </dgm:pt>
    <dgm:pt modelId="{59F1C726-EBBA-4CB0-884B-82AF27AD0C11}" type="pres">
      <dgm:prSet presAssocID="{382D0DAE-7D6B-41FC-B748-AC5528EDCB38}" presName="text_2" presStyleLbl="node1" presStyleIdx="1" presStyleCnt="5">
        <dgm:presLayoutVars>
          <dgm:bulletEnabled val="1"/>
        </dgm:presLayoutVars>
      </dgm:prSet>
      <dgm:spPr/>
    </dgm:pt>
    <dgm:pt modelId="{9EF8C3DA-F6C9-489C-8AF2-28E0E54CB2EA}" type="pres">
      <dgm:prSet presAssocID="{382D0DAE-7D6B-41FC-B748-AC5528EDCB38}" presName="accent_2" presStyleCnt="0"/>
      <dgm:spPr/>
    </dgm:pt>
    <dgm:pt modelId="{E17BADE5-F5BA-4CFB-ACFA-56F83D1C7583}" type="pres">
      <dgm:prSet presAssocID="{382D0DAE-7D6B-41FC-B748-AC5528EDCB38}" presName="accentRepeatNode" presStyleLbl="solidFgAcc1" presStyleIdx="1" presStyleCnt="5"/>
      <dgm:spPr/>
    </dgm:pt>
    <dgm:pt modelId="{5639D9D2-ED68-4519-B503-8C701D4BB260}" type="pres">
      <dgm:prSet presAssocID="{41F637DD-B9F5-4BAA-989E-2C55017BB245}" presName="text_3" presStyleLbl="node1" presStyleIdx="2" presStyleCnt="5">
        <dgm:presLayoutVars>
          <dgm:bulletEnabled val="1"/>
        </dgm:presLayoutVars>
      </dgm:prSet>
      <dgm:spPr/>
    </dgm:pt>
    <dgm:pt modelId="{75039D40-7407-4EDF-8FBD-B9AAE646445F}" type="pres">
      <dgm:prSet presAssocID="{41F637DD-B9F5-4BAA-989E-2C55017BB245}" presName="accent_3" presStyleCnt="0"/>
      <dgm:spPr/>
    </dgm:pt>
    <dgm:pt modelId="{9A6FEF3B-9D03-42BE-BC91-254F0709B15F}" type="pres">
      <dgm:prSet presAssocID="{41F637DD-B9F5-4BAA-989E-2C55017BB245}" presName="accentRepeatNode" presStyleLbl="solidFgAcc1" presStyleIdx="2" presStyleCnt="5"/>
      <dgm:spPr/>
    </dgm:pt>
    <dgm:pt modelId="{F4C6B169-A494-4886-B37F-81EBD3E1483B}" type="pres">
      <dgm:prSet presAssocID="{16B8555B-F36C-43CC-BE37-198231C14233}" presName="text_4" presStyleLbl="node1" presStyleIdx="3" presStyleCnt="5">
        <dgm:presLayoutVars>
          <dgm:bulletEnabled val="1"/>
        </dgm:presLayoutVars>
      </dgm:prSet>
      <dgm:spPr/>
    </dgm:pt>
    <dgm:pt modelId="{21D6480C-0518-461A-A602-324FFD601BD2}" type="pres">
      <dgm:prSet presAssocID="{16B8555B-F36C-43CC-BE37-198231C14233}" presName="accent_4" presStyleCnt="0"/>
      <dgm:spPr/>
    </dgm:pt>
    <dgm:pt modelId="{E24B7F91-925E-4F67-94C1-A7429E626AA0}" type="pres">
      <dgm:prSet presAssocID="{16B8555B-F36C-43CC-BE37-198231C14233}" presName="accentRepeatNode" presStyleLbl="solidFgAcc1" presStyleIdx="3" presStyleCnt="5"/>
      <dgm:spPr/>
    </dgm:pt>
    <dgm:pt modelId="{7FA8449A-6ADB-417E-8348-E533D47F9B7E}" type="pres">
      <dgm:prSet presAssocID="{DE846886-A29F-47C4-A2D1-62DBF77327D8}" presName="text_5" presStyleLbl="node1" presStyleIdx="4" presStyleCnt="5">
        <dgm:presLayoutVars>
          <dgm:bulletEnabled val="1"/>
        </dgm:presLayoutVars>
      </dgm:prSet>
      <dgm:spPr/>
    </dgm:pt>
    <dgm:pt modelId="{7E8B8302-16E7-4DBB-B435-93F77E5F4B75}" type="pres">
      <dgm:prSet presAssocID="{DE846886-A29F-47C4-A2D1-62DBF77327D8}" presName="accent_5" presStyleCnt="0"/>
      <dgm:spPr/>
    </dgm:pt>
    <dgm:pt modelId="{E0CE2266-19B6-459B-A47A-A8DD985F6E35}" type="pres">
      <dgm:prSet presAssocID="{DE846886-A29F-47C4-A2D1-62DBF77327D8}" presName="accentRepeatNode" presStyleLbl="solidFgAcc1" presStyleIdx="4" presStyleCnt="5"/>
      <dgm:spPr/>
    </dgm:pt>
  </dgm:ptLst>
  <dgm:cxnLst>
    <dgm:cxn modelId="{E7949C07-3955-4B79-BDE1-E2DFDBD89C02}" type="presOf" srcId="{DE846886-A29F-47C4-A2D1-62DBF77327D8}" destId="{7FA8449A-6ADB-417E-8348-E533D47F9B7E}" srcOrd="0" destOrd="0" presId="urn:microsoft.com/office/officeart/2008/layout/VerticalCurvedList"/>
    <dgm:cxn modelId="{A0E83316-ACD5-4A1E-B73A-3ABBF47B1AF6}" type="presOf" srcId="{41F637DD-B9F5-4BAA-989E-2C55017BB245}" destId="{5639D9D2-ED68-4519-B503-8C701D4BB260}" srcOrd="0" destOrd="0" presId="urn:microsoft.com/office/officeart/2008/layout/VerticalCurvedList"/>
    <dgm:cxn modelId="{264C5B32-02D5-4CF6-A34A-938B5EDDEC61}" type="presOf" srcId="{16B8555B-F36C-43CC-BE37-198231C14233}" destId="{F4C6B169-A494-4886-B37F-81EBD3E1483B}" srcOrd="0" destOrd="0" presId="urn:microsoft.com/office/officeart/2008/layout/VerticalCurvedList"/>
    <dgm:cxn modelId="{246E033A-567A-4BD3-AAD9-BFBA2E8A2A46}" srcId="{A2586B7C-4C50-4291-976C-510B0BC3FA8A}" destId="{16B8555B-F36C-43CC-BE37-198231C14233}" srcOrd="3" destOrd="0" parTransId="{D3D1B085-C8E6-41F4-90C1-AD58E1B11EA7}" sibTransId="{992869D4-FC11-481A-8118-BE83448791EE}"/>
    <dgm:cxn modelId="{8A6B2D61-AD35-44A0-BD0A-103242272603}" srcId="{A2586B7C-4C50-4291-976C-510B0BC3FA8A}" destId="{41F637DD-B9F5-4BAA-989E-2C55017BB245}" srcOrd="2" destOrd="0" parTransId="{C1C14A7A-BB2D-47AA-8165-968919AA6BD8}" sibTransId="{13072C26-1369-4740-B514-FB96EE021F5C}"/>
    <dgm:cxn modelId="{45502442-9462-4F9C-838B-54132583D072}" srcId="{A2586B7C-4C50-4291-976C-510B0BC3FA8A}" destId="{60FCDEC4-A99D-473B-8BA5-6D95A279D5BC}" srcOrd="0" destOrd="0" parTransId="{9848280D-D005-4A5E-9719-481477A4961C}" sibTransId="{C01D7C21-3513-404D-BCA6-B0C78AB581D7}"/>
    <dgm:cxn modelId="{B1EF4650-06EB-4D53-A645-9B9F91E6A41E}" srcId="{A2586B7C-4C50-4291-976C-510B0BC3FA8A}" destId="{DE846886-A29F-47C4-A2D1-62DBF77327D8}" srcOrd="4" destOrd="0" parTransId="{6A26C1B8-58BC-4DA4-8A9D-D60A47049D30}" sibTransId="{654AE8B3-9A62-4364-BDB3-A9846BF49518}"/>
    <dgm:cxn modelId="{7906E772-5323-433A-8A8E-FE352841F76E}" type="presOf" srcId="{60FCDEC4-A99D-473B-8BA5-6D95A279D5BC}" destId="{B32EDFFD-FE1E-4B89-AB08-6BBD80948536}" srcOrd="0" destOrd="0" presId="urn:microsoft.com/office/officeart/2008/layout/VerticalCurvedList"/>
    <dgm:cxn modelId="{DF206484-8E6F-4984-ADE8-10E8677C324D}" type="presOf" srcId="{A2586B7C-4C50-4291-976C-510B0BC3FA8A}" destId="{DD241312-B313-4913-A24D-EFBC7ADA1642}" srcOrd="0" destOrd="0" presId="urn:microsoft.com/office/officeart/2008/layout/VerticalCurvedList"/>
    <dgm:cxn modelId="{002B7B8D-0231-4314-A037-DAD96733BDBF}" type="presOf" srcId="{C01D7C21-3513-404D-BCA6-B0C78AB581D7}" destId="{C5D8D527-0DB7-47D9-B107-40524A67D762}" srcOrd="0" destOrd="0" presId="urn:microsoft.com/office/officeart/2008/layout/VerticalCurvedList"/>
    <dgm:cxn modelId="{6575E7B9-32C9-41D6-90F9-2A0BB47D00F3}" srcId="{A2586B7C-4C50-4291-976C-510B0BC3FA8A}" destId="{382D0DAE-7D6B-41FC-B748-AC5528EDCB38}" srcOrd="1" destOrd="0" parTransId="{8E02C2E7-C565-45C5-B495-32414C737D1A}" sibTransId="{6CE7F415-27A3-439E-94DF-54023A3C16D2}"/>
    <dgm:cxn modelId="{3385D6CE-F3EF-4DAA-A43A-20248CC6185C}" type="presOf" srcId="{382D0DAE-7D6B-41FC-B748-AC5528EDCB38}" destId="{59F1C726-EBBA-4CB0-884B-82AF27AD0C11}" srcOrd="0" destOrd="0" presId="urn:microsoft.com/office/officeart/2008/layout/VerticalCurvedList"/>
    <dgm:cxn modelId="{CE4CC2F0-122F-40D3-B666-EAB29E789249}" type="presParOf" srcId="{DD241312-B313-4913-A24D-EFBC7ADA1642}" destId="{3E1CC7C6-2A44-4333-B657-5DC2F06B1E09}" srcOrd="0" destOrd="0" presId="urn:microsoft.com/office/officeart/2008/layout/VerticalCurvedList"/>
    <dgm:cxn modelId="{77BE6193-49BA-466F-B097-89A3DCCABEF8}" type="presParOf" srcId="{3E1CC7C6-2A44-4333-B657-5DC2F06B1E09}" destId="{B471D2C6-2374-4B00-A891-55E5C2BEE6C1}" srcOrd="0" destOrd="0" presId="urn:microsoft.com/office/officeart/2008/layout/VerticalCurvedList"/>
    <dgm:cxn modelId="{BF35EAE1-4C77-4B24-BF57-3B19A2344F0E}" type="presParOf" srcId="{B471D2C6-2374-4B00-A891-55E5C2BEE6C1}" destId="{4EA97EFD-4FE2-4C61-ADE6-D5A65B7355C4}" srcOrd="0" destOrd="0" presId="urn:microsoft.com/office/officeart/2008/layout/VerticalCurvedList"/>
    <dgm:cxn modelId="{7C2F04A3-A2D9-451E-BA44-B417BCDB4388}" type="presParOf" srcId="{B471D2C6-2374-4B00-A891-55E5C2BEE6C1}" destId="{C5D8D527-0DB7-47D9-B107-40524A67D762}" srcOrd="1" destOrd="0" presId="urn:microsoft.com/office/officeart/2008/layout/VerticalCurvedList"/>
    <dgm:cxn modelId="{940D8482-4FF0-4905-95E0-909FCF3D1850}" type="presParOf" srcId="{B471D2C6-2374-4B00-A891-55E5C2BEE6C1}" destId="{5FC6344D-F132-497C-BF5E-FCA7A7687B8F}" srcOrd="2" destOrd="0" presId="urn:microsoft.com/office/officeart/2008/layout/VerticalCurvedList"/>
    <dgm:cxn modelId="{2ED90F31-7639-4D16-A5C8-ECB5F5F8670A}" type="presParOf" srcId="{B471D2C6-2374-4B00-A891-55E5C2BEE6C1}" destId="{2C00DD5D-90ED-4E77-B86E-80E4B2DF99E6}" srcOrd="3" destOrd="0" presId="urn:microsoft.com/office/officeart/2008/layout/VerticalCurvedList"/>
    <dgm:cxn modelId="{299D430C-64F0-4232-B6E1-B4FCA1335614}" type="presParOf" srcId="{3E1CC7C6-2A44-4333-B657-5DC2F06B1E09}" destId="{B32EDFFD-FE1E-4B89-AB08-6BBD80948536}" srcOrd="1" destOrd="0" presId="urn:microsoft.com/office/officeart/2008/layout/VerticalCurvedList"/>
    <dgm:cxn modelId="{CA63B990-034A-4E13-A80E-A6DD90A39C2A}" type="presParOf" srcId="{3E1CC7C6-2A44-4333-B657-5DC2F06B1E09}" destId="{C2AD39FD-55DA-4CB9-B75D-C5EFD19FBD85}" srcOrd="2" destOrd="0" presId="urn:microsoft.com/office/officeart/2008/layout/VerticalCurvedList"/>
    <dgm:cxn modelId="{28C4D76A-1AEA-4686-BA0D-4A28ABAA9B1B}" type="presParOf" srcId="{C2AD39FD-55DA-4CB9-B75D-C5EFD19FBD85}" destId="{C31AB863-44FB-4714-8259-6F45D1074B08}" srcOrd="0" destOrd="0" presId="urn:microsoft.com/office/officeart/2008/layout/VerticalCurvedList"/>
    <dgm:cxn modelId="{6E078305-BDDF-4DD4-A80E-4753723C1DAB}" type="presParOf" srcId="{3E1CC7C6-2A44-4333-B657-5DC2F06B1E09}" destId="{59F1C726-EBBA-4CB0-884B-82AF27AD0C11}" srcOrd="3" destOrd="0" presId="urn:microsoft.com/office/officeart/2008/layout/VerticalCurvedList"/>
    <dgm:cxn modelId="{52F9A094-848A-4F2F-BF42-102D932E5114}" type="presParOf" srcId="{3E1CC7C6-2A44-4333-B657-5DC2F06B1E09}" destId="{9EF8C3DA-F6C9-489C-8AF2-28E0E54CB2EA}" srcOrd="4" destOrd="0" presId="urn:microsoft.com/office/officeart/2008/layout/VerticalCurvedList"/>
    <dgm:cxn modelId="{9E49C662-37A7-439D-90C2-8C55B170A7B1}" type="presParOf" srcId="{9EF8C3DA-F6C9-489C-8AF2-28E0E54CB2EA}" destId="{E17BADE5-F5BA-4CFB-ACFA-56F83D1C7583}" srcOrd="0" destOrd="0" presId="urn:microsoft.com/office/officeart/2008/layout/VerticalCurvedList"/>
    <dgm:cxn modelId="{322E7A75-C8E2-4A6E-BB34-0A30106F4EF1}" type="presParOf" srcId="{3E1CC7C6-2A44-4333-B657-5DC2F06B1E09}" destId="{5639D9D2-ED68-4519-B503-8C701D4BB260}" srcOrd="5" destOrd="0" presId="urn:microsoft.com/office/officeart/2008/layout/VerticalCurvedList"/>
    <dgm:cxn modelId="{ED0BDFE9-0B71-43BC-A303-84AE8FFB043F}" type="presParOf" srcId="{3E1CC7C6-2A44-4333-B657-5DC2F06B1E09}" destId="{75039D40-7407-4EDF-8FBD-B9AAE646445F}" srcOrd="6" destOrd="0" presId="urn:microsoft.com/office/officeart/2008/layout/VerticalCurvedList"/>
    <dgm:cxn modelId="{51090E89-5AD1-4E4B-A5CC-95DE9000286B}" type="presParOf" srcId="{75039D40-7407-4EDF-8FBD-B9AAE646445F}" destId="{9A6FEF3B-9D03-42BE-BC91-254F0709B15F}" srcOrd="0" destOrd="0" presId="urn:microsoft.com/office/officeart/2008/layout/VerticalCurvedList"/>
    <dgm:cxn modelId="{7C15FAAD-EFBF-4C9A-B107-74E6E71642D1}" type="presParOf" srcId="{3E1CC7C6-2A44-4333-B657-5DC2F06B1E09}" destId="{F4C6B169-A494-4886-B37F-81EBD3E1483B}" srcOrd="7" destOrd="0" presId="urn:microsoft.com/office/officeart/2008/layout/VerticalCurvedList"/>
    <dgm:cxn modelId="{68C2BDD5-4262-422A-B7FB-17C4B2E5F871}" type="presParOf" srcId="{3E1CC7C6-2A44-4333-B657-5DC2F06B1E09}" destId="{21D6480C-0518-461A-A602-324FFD601BD2}" srcOrd="8" destOrd="0" presId="urn:microsoft.com/office/officeart/2008/layout/VerticalCurvedList"/>
    <dgm:cxn modelId="{2D608465-E376-4678-9CF3-6190B8954B9C}" type="presParOf" srcId="{21D6480C-0518-461A-A602-324FFD601BD2}" destId="{E24B7F91-925E-4F67-94C1-A7429E626AA0}" srcOrd="0" destOrd="0" presId="urn:microsoft.com/office/officeart/2008/layout/VerticalCurvedList"/>
    <dgm:cxn modelId="{141B9AED-7FDC-4BC2-B06D-4D5616E2DD90}" type="presParOf" srcId="{3E1CC7C6-2A44-4333-B657-5DC2F06B1E09}" destId="{7FA8449A-6ADB-417E-8348-E533D47F9B7E}" srcOrd="9" destOrd="0" presId="urn:microsoft.com/office/officeart/2008/layout/VerticalCurvedList"/>
    <dgm:cxn modelId="{F6F49892-E7DD-461C-924E-E70411416BDA}" type="presParOf" srcId="{3E1CC7C6-2A44-4333-B657-5DC2F06B1E09}" destId="{7E8B8302-16E7-4DBB-B435-93F77E5F4B75}" srcOrd="10" destOrd="0" presId="urn:microsoft.com/office/officeart/2008/layout/VerticalCurvedList"/>
    <dgm:cxn modelId="{20FC9797-DCDC-4F18-8625-97D9677C10A6}" type="presParOf" srcId="{7E8B8302-16E7-4DBB-B435-93F77E5F4B75}" destId="{E0CE2266-19B6-459B-A47A-A8DD985F6E35}"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53EE99-8657-46D8-9A1D-35107F354C0C}" type="doc">
      <dgm:prSet loTypeId="urn:microsoft.com/office/officeart/2005/8/layout/matrix1" loCatId="matrix" qsTypeId="urn:microsoft.com/office/officeart/2005/8/quickstyle/simple1" qsCatId="simple" csTypeId="urn:microsoft.com/office/officeart/2005/8/colors/accent4_1" csCatId="accent4" phldr="1"/>
      <dgm:spPr/>
      <dgm:t>
        <a:bodyPr/>
        <a:lstStyle/>
        <a:p>
          <a:endParaRPr lang="nl-BE"/>
        </a:p>
      </dgm:t>
    </dgm:pt>
    <dgm:pt modelId="{B41EC8C7-99A7-42E4-BDD6-3CF6ED06071F}">
      <dgm:prSet custT="1"/>
      <dgm:spPr/>
      <dgm:t>
        <a:bodyPr/>
        <a:lstStyle/>
        <a:p>
          <a:br>
            <a:rPr lang="nl-BE" sz="2000" b="0" dirty="0">
              <a:latin typeface="Poppins" panose="00000500000000000000" pitchFamily="2" charset="0"/>
              <a:cs typeface="Poppins" panose="00000500000000000000" pitchFamily="2" charset="0"/>
            </a:rPr>
          </a:br>
          <a:r>
            <a:rPr lang="nl-BE" sz="2000" b="1" dirty="0">
              <a:solidFill>
                <a:schemeClr val="tx1">
                  <a:lumMod val="75000"/>
                  <a:lumOff val="25000"/>
                </a:schemeClr>
              </a:solidFill>
              <a:latin typeface="Poppins" panose="00000500000000000000" pitchFamily="2" charset="0"/>
              <a:cs typeface="Poppins" panose="00000500000000000000" pitchFamily="2" charset="0"/>
            </a:rPr>
            <a:t>Verplicht samen</a:t>
          </a:r>
          <a:br>
            <a:rPr lang="nl-BE" sz="2000" b="1" dirty="0">
              <a:solidFill>
                <a:schemeClr val="tx1">
                  <a:lumMod val="75000"/>
                  <a:lumOff val="25000"/>
                </a:schemeClr>
              </a:solidFill>
              <a:latin typeface="Poppins" panose="00000500000000000000" pitchFamily="2" charset="0"/>
              <a:cs typeface="Poppins" panose="00000500000000000000" pitchFamily="2" charset="0"/>
            </a:rPr>
          </a:br>
          <a:endParaRPr lang="nl-BE" sz="2000" b="1" dirty="0">
            <a:solidFill>
              <a:schemeClr val="tx1">
                <a:lumMod val="75000"/>
                <a:lumOff val="25000"/>
              </a:schemeClr>
            </a:solidFill>
            <a:latin typeface="Poppins" panose="00000500000000000000" pitchFamily="2" charset="0"/>
            <a:cs typeface="Poppins" panose="00000500000000000000" pitchFamily="2" charset="0"/>
          </a:endParaRPr>
        </a:p>
      </dgm:t>
    </dgm:pt>
    <dgm:pt modelId="{A7781DFB-8293-4EC9-8569-85B8EE9E2FC8}" type="parTrans" cxnId="{8DE062AE-B61E-47BF-BEEA-99D7F1E9BFFD}">
      <dgm:prSet/>
      <dgm:spPr/>
      <dgm:t>
        <a:bodyPr/>
        <a:lstStyle/>
        <a:p>
          <a:endParaRPr lang="nl-BE"/>
        </a:p>
      </dgm:t>
    </dgm:pt>
    <dgm:pt modelId="{86AF90B9-D261-46DB-9579-277983694A87}" type="sibTrans" cxnId="{8DE062AE-B61E-47BF-BEEA-99D7F1E9BFFD}">
      <dgm:prSet/>
      <dgm:spPr/>
      <dgm:t>
        <a:bodyPr/>
        <a:lstStyle/>
        <a:p>
          <a:endParaRPr lang="nl-BE"/>
        </a:p>
      </dgm:t>
    </dgm:pt>
    <dgm:pt modelId="{F9707489-857A-4786-B298-A942E18F9AD0}">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maken deel uit van de</a:t>
          </a:r>
          <a:r>
            <a:rPr lang="nl-BE" b="1" dirty="0">
              <a:solidFill>
                <a:schemeClr val="tx1">
                  <a:lumMod val="75000"/>
                  <a:lumOff val="25000"/>
                </a:schemeClr>
              </a:solidFill>
              <a:latin typeface="Poppins" panose="00000500000000000000" pitchFamily="2" charset="0"/>
              <a:cs typeface="Poppins" panose="00000500000000000000" pitchFamily="2" charset="0"/>
            </a:rPr>
            <a:t> inhoudelijke opbouw </a:t>
          </a:r>
          <a:r>
            <a:rPr lang="nl-BE" dirty="0">
              <a:solidFill>
                <a:schemeClr val="tx1">
                  <a:lumMod val="75000"/>
                  <a:lumOff val="25000"/>
                </a:schemeClr>
              </a:solidFill>
              <a:latin typeface="Poppins" panose="00000500000000000000" pitchFamily="2" charset="0"/>
              <a:cs typeface="Poppins" panose="00000500000000000000" pitchFamily="2" charset="0"/>
            </a:rPr>
            <a:t>van het leerplan </a:t>
          </a:r>
        </a:p>
      </dgm:t>
    </dgm:pt>
    <dgm:pt modelId="{1204D459-B3D7-4468-A03E-205B5D1040DE}" type="parTrans" cxnId="{D1433AD2-BF23-461C-8E1C-F21BB501DD03}">
      <dgm:prSet/>
      <dgm:spPr/>
      <dgm:t>
        <a:bodyPr/>
        <a:lstStyle/>
        <a:p>
          <a:endParaRPr lang="nl-BE"/>
        </a:p>
      </dgm:t>
    </dgm:pt>
    <dgm:pt modelId="{BD46F49E-8E70-47B0-9836-927648A13C1E}" type="sibTrans" cxnId="{D1433AD2-BF23-461C-8E1C-F21BB501DD03}">
      <dgm:prSet/>
      <dgm:spPr/>
      <dgm:t>
        <a:bodyPr/>
        <a:lstStyle/>
        <a:p>
          <a:endParaRPr lang="nl-BE"/>
        </a:p>
      </dgm:t>
    </dgm:pt>
    <dgm:pt modelId="{7ACDC433-86D3-4A12-A31E-B363D470443E}">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geven aan welke doelen</a:t>
          </a:r>
          <a:r>
            <a:rPr lang="nl-BE" b="1" dirty="0">
              <a:solidFill>
                <a:schemeClr val="tx1">
                  <a:lumMod val="75000"/>
                  <a:lumOff val="25000"/>
                </a:schemeClr>
              </a:solidFill>
              <a:latin typeface="Poppins" panose="00000500000000000000" pitchFamily="2" charset="0"/>
              <a:cs typeface="Poppins" panose="00000500000000000000" pitchFamily="2" charset="0"/>
            </a:rPr>
            <a:t> noodzakelijk in samenhang </a:t>
          </a:r>
          <a:r>
            <a:rPr lang="nl-BE" dirty="0">
              <a:solidFill>
                <a:schemeClr val="tx1">
                  <a:lumMod val="75000"/>
                  <a:lumOff val="25000"/>
                </a:schemeClr>
              </a:solidFill>
              <a:latin typeface="Poppins" panose="00000500000000000000" pitchFamily="2" charset="0"/>
              <a:cs typeface="Poppins" panose="00000500000000000000" pitchFamily="2" charset="0"/>
            </a:rPr>
            <a:t>gelezen en gerealiseerd moeten worden. </a:t>
          </a:r>
        </a:p>
      </dgm:t>
    </dgm:pt>
    <dgm:pt modelId="{CF1E79AD-1723-4099-A450-3AC88F3B0FE5}" type="parTrans" cxnId="{93F88747-920F-4F00-8C48-5773DFACFDC2}">
      <dgm:prSet/>
      <dgm:spPr/>
      <dgm:t>
        <a:bodyPr/>
        <a:lstStyle/>
        <a:p>
          <a:endParaRPr lang="nl-BE"/>
        </a:p>
      </dgm:t>
    </dgm:pt>
    <dgm:pt modelId="{FFF10713-C0DB-4CE2-BA42-2E7DCCC5453B}" type="sibTrans" cxnId="{93F88747-920F-4F00-8C48-5773DFACFDC2}">
      <dgm:prSet/>
      <dgm:spPr/>
      <dgm:t>
        <a:bodyPr/>
        <a:lstStyle/>
        <a:p>
          <a:endParaRPr lang="nl-BE"/>
        </a:p>
      </dgm:t>
    </dgm:pt>
    <dgm:pt modelId="{66679D43-6458-4E97-A37D-488D6D87E7BC}">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ondersteunen de </a:t>
          </a:r>
          <a:r>
            <a:rPr lang="nl-BE" b="1" dirty="0">
              <a:solidFill>
                <a:schemeClr val="tx1">
                  <a:lumMod val="75000"/>
                  <a:lumOff val="25000"/>
                </a:schemeClr>
              </a:solidFill>
              <a:latin typeface="Poppins" panose="00000500000000000000" pitchFamily="2" charset="0"/>
              <a:cs typeface="Poppins" panose="00000500000000000000" pitchFamily="2" charset="0"/>
            </a:rPr>
            <a:t>verticale, horizontale of diagonale </a:t>
          </a:r>
          <a:r>
            <a:rPr lang="nl-BE" dirty="0">
              <a:solidFill>
                <a:schemeClr val="tx1">
                  <a:lumMod val="75000"/>
                  <a:lumOff val="25000"/>
                </a:schemeClr>
              </a:solidFill>
              <a:latin typeface="Poppins" panose="00000500000000000000" pitchFamily="2" charset="0"/>
              <a:cs typeface="Poppins" panose="00000500000000000000" pitchFamily="2" charset="0"/>
            </a:rPr>
            <a:t>samenhang van het curriculum </a:t>
          </a:r>
        </a:p>
      </dgm:t>
    </dgm:pt>
    <dgm:pt modelId="{EC70A749-5EB0-4AEA-8322-7E67C6A2C2B9}" type="parTrans" cxnId="{A294926F-0D83-46A3-AF81-B4DB3E863D29}">
      <dgm:prSet/>
      <dgm:spPr/>
      <dgm:t>
        <a:bodyPr/>
        <a:lstStyle/>
        <a:p>
          <a:endParaRPr lang="nl-BE"/>
        </a:p>
      </dgm:t>
    </dgm:pt>
    <dgm:pt modelId="{8E3B26EE-1C2D-411A-8951-264F6C65157D}" type="sibTrans" cxnId="{A294926F-0D83-46A3-AF81-B4DB3E863D29}">
      <dgm:prSet/>
      <dgm:spPr/>
      <dgm:t>
        <a:bodyPr/>
        <a:lstStyle/>
        <a:p>
          <a:endParaRPr lang="nl-BE"/>
        </a:p>
      </dgm:t>
    </dgm:pt>
    <dgm:pt modelId="{27D71DBF-82D3-4E3B-A8DF-E0D23DBFCE29}">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zijn noodzakelijk om het leerplan correct te </a:t>
          </a:r>
          <a:r>
            <a:rPr lang="nl-BE" b="1" dirty="0">
              <a:solidFill>
                <a:schemeClr val="tx1">
                  <a:lumMod val="75000"/>
                  <a:lumOff val="25000"/>
                </a:schemeClr>
              </a:solidFill>
              <a:latin typeface="Poppins" panose="00000500000000000000" pitchFamily="2" charset="0"/>
              <a:cs typeface="Poppins" panose="00000500000000000000" pitchFamily="2" charset="0"/>
            </a:rPr>
            <a:t>implementeren. </a:t>
          </a:r>
        </a:p>
      </dgm:t>
    </dgm:pt>
    <dgm:pt modelId="{B0AAFB24-B97C-4137-9B7D-23E9792FC410}" type="parTrans" cxnId="{EB1EC58F-B74B-4A06-8AB8-09C6554FF21D}">
      <dgm:prSet/>
      <dgm:spPr/>
      <dgm:t>
        <a:bodyPr/>
        <a:lstStyle/>
        <a:p>
          <a:endParaRPr lang="nl-BE"/>
        </a:p>
      </dgm:t>
    </dgm:pt>
    <dgm:pt modelId="{95B08BFC-4093-4D89-AC53-23D947265201}" type="sibTrans" cxnId="{EB1EC58F-B74B-4A06-8AB8-09C6554FF21D}">
      <dgm:prSet/>
      <dgm:spPr/>
      <dgm:t>
        <a:bodyPr/>
        <a:lstStyle/>
        <a:p>
          <a:endParaRPr lang="nl-BE"/>
        </a:p>
      </dgm:t>
    </dgm:pt>
    <dgm:pt modelId="{657A0019-4BEA-41BC-9A3F-880B3B13B005}">
      <dgm:prSet/>
      <dgm:spPr/>
      <dgm:t>
        <a:bodyPr/>
        <a:lstStyle/>
        <a:p>
          <a:endParaRPr lang="nl-BE"/>
        </a:p>
      </dgm:t>
    </dgm:pt>
    <dgm:pt modelId="{09951E96-E415-40B2-BF7D-2391F294C309}" type="parTrans" cxnId="{F62AF6B2-7C75-43A5-8E76-EC3796B3C1FC}">
      <dgm:prSet/>
      <dgm:spPr/>
      <dgm:t>
        <a:bodyPr/>
        <a:lstStyle/>
        <a:p>
          <a:endParaRPr lang="nl-BE"/>
        </a:p>
      </dgm:t>
    </dgm:pt>
    <dgm:pt modelId="{BFFD28D3-9B56-458C-A546-97E34C3296B3}" type="sibTrans" cxnId="{F62AF6B2-7C75-43A5-8E76-EC3796B3C1FC}">
      <dgm:prSet/>
      <dgm:spPr/>
      <dgm:t>
        <a:bodyPr/>
        <a:lstStyle/>
        <a:p>
          <a:endParaRPr lang="nl-BE"/>
        </a:p>
      </dgm:t>
    </dgm:pt>
    <dgm:pt modelId="{85CB8656-2586-4682-B57D-49B55259B209}" type="pres">
      <dgm:prSet presAssocID="{EE53EE99-8657-46D8-9A1D-35107F354C0C}" presName="diagram" presStyleCnt="0">
        <dgm:presLayoutVars>
          <dgm:chMax val="1"/>
          <dgm:dir/>
          <dgm:animLvl val="ctr"/>
          <dgm:resizeHandles val="exact"/>
        </dgm:presLayoutVars>
      </dgm:prSet>
      <dgm:spPr/>
    </dgm:pt>
    <dgm:pt modelId="{573DD6AD-14D3-48AB-B683-EB119586ACA4}" type="pres">
      <dgm:prSet presAssocID="{EE53EE99-8657-46D8-9A1D-35107F354C0C}" presName="matrix" presStyleCnt="0"/>
      <dgm:spPr/>
    </dgm:pt>
    <dgm:pt modelId="{558F0416-E829-47AD-BFAC-F170DBCBF977}" type="pres">
      <dgm:prSet presAssocID="{EE53EE99-8657-46D8-9A1D-35107F354C0C}" presName="tile1" presStyleLbl="node1" presStyleIdx="0" presStyleCnt="4"/>
      <dgm:spPr/>
    </dgm:pt>
    <dgm:pt modelId="{991964AA-E0BF-4732-BA37-BDE3F914C1CD}" type="pres">
      <dgm:prSet presAssocID="{EE53EE99-8657-46D8-9A1D-35107F354C0C}" presName="tile1text" presStyleLbl="node1" presStyleIdx="0" presStyleCnt="4">
        <dgm:presLayoutVars>
          <dgm:chMax val="0"/>
          <dgm:chPref val="0"/>
          <dgm:bulletEnabled val="1"/>
        </dgm:presLayoutVars>
      </dgm:prSet>
      <dgm:spPr/>
    </dgm:pt>
    <dgm:pt modelId="{59F4F834-254E-4E11-A2EF-A79F941BC1A6}" type="pres">
      <dgm:prSet presAssocID="{EE53EE99-8657-46D8-9A1D-35107F354C0C}" presName="tile2" presStyleLbl="node1" presStyleIdx="1" presStyleCnt="4"/>
      <dgm:spPr/>
    </dgm:pt>
    <dgm:pt modelId="{8F749233-AD47-4B12-9010-4DE9AF0998B0}" type="pres">
      <dgm:prSet presAssocID="{EE53EE99-8657-46D8-9A1D-35107F354C0C}" presName="tile2text" presStyleLbl="node1" presStyleIdx="1" presStyleCnt="4">
        <dgm:presLayoutVars>
          <dgm:chMax val="0"/>
          <dgm:chPref val="0"/>
          <dgm:bulletEnabled val="1"/>
        </dgm:presLayoutVars>
      </dgm:prSet>
      <dgm:spPr/>
    </dgm:pt>
    <dgm:pt modelId="{B136F506-2248-45FD-9FC9-D8066FA4C004}" type="pres">
      <dgm:prSet presAssocID="{EE53EE99-8657-46D8-9A1D-35107F354C0C}" presName="tile3" presStyleLbl="node1" presStyleIdx="2" presStyleCnt="4"/>
      <dgm:spPr/>
    </dgm:pt>
    <dgm:pt modelId="{B08E9E6A-C27F-4E03-948B-51D4F90D2D7A}" type="pres">
      <dgm:prSet presAssocID="{EE53EE99-8657-46D8-9A1D-35107F354C0C}" presName="tile3text" presStyleLbl="node1" presStyleIdx="2" presStyleCnt="4">
        <dgm:presLayoutVars>
          <dgm:chMax val="0"/>
          <dgm:chPref val="0"/>
          <dgm:bulletEnabled val="1"/>
        </dgm:presLayoutVars>
      </dgm:prSet>
      <dgm:spPr/>
    </dgm:pt>
    <dgm:pt modelId="{77AE1FE0-CFC3-48E5-8C6C-79F8D0234410}" type="pres">
      <dgm:prSet presAssocID="{EE53EE99-8657-46D8-9A1D-35107F354C0C}" presName="tile4" presStyleLbl="node1" presStyleIdx="3" presStyleCnt="4"/>
      <dgm:spPr/>
    </dgm:pt>
    <dgm:pt modelId="{80A40D11-2455-44C1-85AB-FE242A6CA06B}" type="pres">
      <dgm:prSet presAssocID="{EE53EE99-8657-46D8-9A1D-35107F354C0C}" presName="tile4text" presStyleLbl="node1" presStyleIdx="3" presStyleCnt="4">
        <dgm:presLayoutVars>
          <dgm:chMax val="0"/>
          <dgm:chPref val="0"/>
          <dgm:bulletEnabled val="1"/>
        </dgm:presLayoutVars>
      </dgm:prSet>
      <dgm:spPr/>
    </dgm:pt>
    <dgm:pt modelId="{47625218-C0F4-4484-B6E4-8A0E37BDA2EF}" type="pres">
      <dgm:prSet presAssocID="{EE53EE99-8657-46D8-9A1D-35107F354C0C}" presName="centerTile" presStyleLbl="fgShp" presStyleIdx="0" presStyleCnt="1">
        <dgm:presLayoutVars>
          <dgm:chMax val="0"/>
          <dgm:chPref val="0"/>
        </dgm:presLayoutVars>
      </dgm:prSet>
      <dgm:spPr/>
    </dgm:pt>
  </dgm:ptLst>
  <dgm:cxnLst>
    <dgm:cxn modelId="{6C61800E-F270-4FED-8D7C-7B754A068A4C}" type="presOf" srcId="{66679D43-6458-4E97-A37D-488D6D87E7BC}" destId="{B08E9E6A-C27F-4E03-948B-51D4F90D2D7A}" srcOrd="1" destOrd="0" presId="urn:microsoft.com/office/officeart/2005/8/layout/matrix1"/>
    <dgm:cxn modelId="{51B76913-3E75-4E1E-AE89-C10A4F7126CE}" type="presOf" srcId="{EE53EE99-8657-46D8-9A1D-35107F354C0C}" destId="{85CB8656-2586-4682-B57D-49B55259B209}" srcOrd="0" destOrd="0" presId="urn:microsoft.com/office/officeart/2005/8/layout/matrix1"/>
    <dgm:cxn modelId="{2DAD8A32-1F21-4D18-8325-D5D11BD531A1}" type="presOf" srcId="{B41EC8C7-99A7-42E4-BDD6-3CF6ED06071F}" destId="{47625218-C0F4-4484-B6E4-8A0E37BDA2EF}" srcOrd="0" destOrd="0" presId="urn:microsoft.com/office/officeart/2005/8/layout/matrix1"/>
    <dgm:cxn modelId="{93F88747-920F-4F00-8C48-5773DFACFDC2}" srcId="{B41EC8C7-99A7-42E4-BDD6-3CF6ED06071F}" destId="{7ACDC433-86D3-4A12-A31E-B363D470443E}" srcOrd="1" destOrd="0" parTransId="{CF1E79AD-1723-4099-A450-3AC88F3B0FE5}" sibTransId="{FFF10713-C0DB-4CE2-BA42-2E7DCCC5453B}"/>
    <dgm:cxn modelId="{B355BF4E-6376-46DD-A646-B7F9F53888E3}" type="presOf" srcId="{7ACDC433-86D3-4A12-A31E-B363D470443E}" destId="{59F4F834-254E-4E11-A2EF-A79F941BC1A6}" srcOrd="0" destOrd="0" presId="urn:microsoft.com/office/officeart/2005/8/layout/matrix1"/>
    <dgm:cxn modelId="{A294926F-0D83-46A3-AF81-B4DB3E863D29}" srcId="{B41EC8C7-99A7-42E4-BDD6-3CF6ED06071F}" destId="{66679D43-6458-4E97-A37D-488D6D87E7BC}" srcOrd="2" destOrd="0" parTransId="{EC70A749-5EB0-4AEA-8322-7E67C6A2C2B9}" sibTransId="{8E3B26EE-1C2D-411A-8951-264F6C65157D}"/>
    <dgm:cxn modelId="{FD007D7E-3230-4299-BB62-2FE526FA311A}" type="presOf" srcId="{7ACDC433-86D3-4A12-A31E-B363D470443E}" destId="{8F749233-AD47-4B12-9010-4DE9AF0998B0}" srcOrd="1" destOrd="0" presId="urn:microsoft.com/office/officeart/2005/8/layout/matrix1"/>
    <dgm:cxn modelId="{EB1EC58F-B74B-4A06-8AB8-09C6554FF21D}" srcId="{B41EC8C7-99A7-42E4-BDD6-3CF6ED06071F}" destId="{27D71DBF-82D3-4E3B-A8DF-E0D23DBFCE29}" srcOrd="3" destOrd="0" parTransId="{B0AAFB24-B97C-4137-9B7D-23E9792FC410}" sibTransId="{95B08BFC-4093-4D89-AC53-23D947265201}"/>
    <dgm:cxn modelId="{80E1DF92-E1EE-43F8-B0A4-30769EEADE25}" type="presOf" srcId="{66679D43-6458-4E97-A37D-488D6D87E7BC}" destId="{B136F506-2248-45FD-9FC9-D8066FA4C004}" srcOrd="0" destOrd="0" presId="urn:microsoft.com/office/officeart/2005/8/layout/matrix1"/>
    <dgm:cxn modelId="{33903993-D1B3-419D-A322-1DC2D0656E94}" type="presOf" srcId="{27D71DBF-82D3-4E3B-A8DF-E0D23DBFCE29}" destId="{80A40D11-2455-44C1-85AB-FE242A6CA06B}" srcOrd="1" destOrd="0" presId="urn:microsoft.com/office/officeart/2005/8/layout/matrix1"/>
    <dgm:cxn modelId="{432AE2A8-573F-4451-9688-3B19CDC17E28}" type="presOf" srcId="{F9707489-857A-4786-B298-A942E18F9AD0}" destId="{558F0416-E829-47AD-BFAC-F170DBCBF977}" srcOrd="0" destOrd="0" presId="urn:microsoft.com/office/officeart/2005/8/layout/matrix1"/>
    <dgm:cxn modelId="{8DE062AE-B61E-47BF-BEEA-99D7F1E9BFFD}" srcId="{EE53EE99-8657-46D8-9A1D-35107F354C0C}" destId="{B41EC8C7-99A7-42E4-BDD6-3CF6ED06071F}" srcOrd="0" destOrd="0" parTransId="{A7781DFB-8293-4EC9-8569-85B8EE9E2FC8}" sibTransId="{86AF90B9-D261-46DB-9579-277983694A87}"/>
    <dgm:cxn modelId="{F62AF6B2-7C75-43A5-8E76-EC3796B3C1FC}" srcId="{EE53EE99-8657-46D8-9A1D-35107F354C0C}" destId="{657A0019-4BEA-41BC-9A3F-880B3B13B005}" srcOrd="1" destOrd="0" parTransId="{09951E96-E415-40B2-BF7D-2391F294C309}" sibTransId="{BFFD28D3-9B56-458C-A546-97E34C3296B3}"/>
    <dgm:cxn modelId="{D1433AD2-BF23-461C-8E1C-F21BB501DD03}" srcId="{B41EC8C7-99A7-42E4-BDD6-3CF6ED06071F}" destId="{F9707489-857A-4786-B298-A942E18F9AD0}" srcOrd="0" destOrd="0" parTransId="{1204D459-B3D7-4468-A03E-205B5D1040DE}" sibTransId="{BD46F49E-8E70-47B0-9836-927648A13C1E}"/>
    <dgm:cxn modelId="{4E61C7D7-BCFF-4FE2-AA05-893E6B645966}" type="presOf" srcId="{27D71DBF-82D3-4E3B-A8DF-E0D23DBFCE29}" destId="{77AE1FE0-CFC3-48E5-8C6C-79F8D0234410}" srcOrd="0" destOrd="0" presId="urn:microsoft.com/office/officeart/2005/8/layout/matrix1"/>
    <dgm:cxn modelId="{8B2ED1D9-CCD5-491C-8FA1-6ECAF203E20A}" type="presOf" srcId="{F9707489-857A-4786-B298-A942E18F9AD0}" destId="{991964AA-E0BF-4732-BA37-BDE3F914C1CD}" srcOrd="1" destOrd="0" presId="urn:microsoft.com/office/officeart/2005/8/layout/matrix1"/>
    <dgm:cxn modelId="{B92929DA-7C21-4136-A232-76CB9FEEE17A}" type="presParOf" srcId="{85CB8656-2586-4682-B57D-49B55259B209}" destId="{573DD6AD-14D3-48AB-B683-EB119586ACA4}" srcOrd="0" destOrd="0" presId="urn:microsoft.com/office/officeart/2005/8/layout/matrix1"/>
    <dgm:cxn modelId="{6E307139-47D9-4144-8224-C4950C64C2A8}" type="presParOf" srcId="{573DD6AD-14D3-48AB-B683-EB119586ACA4}" destId="{558F0416-E829-47AD-BFAC-F170DBCBF977}" srcOrd="0" destOrd="0" presId="urn:microsoft.com/office/officeart/2005/8/layout/matrix1"/>
    <dgm:cxn modelId="{BFF67D05-50D2-441C-A5BD-6A556E1162A3}" type="presParOf" srcId="{573DD6AD-14D3-48AB-B683-EB119586ACA4}" destId="{991964AA-E0BF-4732-BA37-BDE3F914C1CD}" srcOrd="1" destOrd="0" presId="urn:microsoft.com/office/officeart/2005/8/layout/matrix1"/>
    <dgm:cxn modelId="{2AF9FC5E-AADC-42DD-8987-DFB283449DD1}" type="presParOf" srcId="{573DD6AD-14D3-48AB-B683-EB119586ACA4}" destId="{59F4F834-254E-4E11-A2EF-A79F941BC1A6}" srcOrd="2" destOrd="0" presId="urn:microsoft.com/office/officeart/2005/8/layout/matrix1"/>
    <dgm:cxn modelId="{F48C7176-648B-47AC-9850-BC3CFE37B52E}" type="presParOf" srcId="{573DD6AD-14D3-48AB-B683-EB119586ACA4}" destId="{8F749233-AD47-4B12-9010-4DE9AF0998B0}" srcOrd="3" destOrd="0" presId="urn:microsoft.com/office/officeart/2005/8/layout/matrix1"/>
    <dgm:cxn modelId="{D17BCCBD-3836-4706-9AB9-411535A52BB6}" type="presParOf" srcId="{573DD6AD-14D3-48AB-B683-EB119586ACA4}" destId="{B136F506-2248-45FD-9FC9-D8066FA4C004}" srcOrd="4" destOrd="0" presId="urn:microsoft.com/office/officeart/2005/8/layout/matrix1"/>
    <dgm:cxn modelId="{A252EBA6-C3EC-4994-8809-EA1C80DBCA26}" type="presParOf" srcId="{573DD6AD-14D3-48AB-B683-EB119586ACA4}" destId="{B08E9E6A-C27F-4E03-948B-51D4F90D2D7A}" srcOrd="5" destOrd="0" presId="urn:microsoft.com/office/officeart/2005/8/layout/matrix1"/>
    <dgm:cxn modelId="{6E36AE09-647E-4B5B-8D7F-9B72405993F4}" type="presParOf" srcId="{573DD6AD-14D3-48AB-B683-EB119586ACA4}" destId="{77AE1FE0-CFC3-48E5-8C6C-79F8D0234410}" srcOrd="6" destOrd="0" presId="urn:microsoft.com/office/officeart/2005/8/layout/matrix1"/>
    <dgm:cxn modelId="{0782CA11-B906-4F2B-8772-226E5491DEB4}" type="presParOf" srcId="{573DD6AD-14D3-48AB-B683-EB119586ACA4}" destId="{80A40D11-2455-44C1-85AB-FE242A6CA06B}" srcOrd="7" destOrd="0" presId="urn:microsoft.com/office/officeart/2005/8/layout/matrix1"/>
    <dgm:cxn modelId="{10A7D45F-7536-4A06-AEDB-45525A33E632}" type="presParOf" srcId="{85CB8656-2586-4682-B57D-49B55259B209}" destId="{47625218-C0F4-4484-B6E4-8A0E37BDA2E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E53EE99-8657-46D8-9A1D-35107F354C0C}" type="doc">
      <dgm:prSet loTypeId="urn:microsoft.com/office/officeart/2005/8/layout/matrix1" loCatId="matrix" qsTypeId="urn:microsoft.com/office/officeart/2005/8/quickstyle/simple1" qsCatId="simple" csTypeId="urn:microsoft.com/office/officeart/2005/8/colors/accent4_1" csCatId="accent4" phldr="1"/>
      <dgm:spPr/>
      <dgm:t>
        <a:bodyPr/>
        <a:lstStyle/>
        <a:p>
          <a:endParaRPr lang="nl-BE"/>
        </a:p>
      </dgm:t>
    </dgm:pt>
    <dgm:pt modelId="{B41EC8C7-99A7-42E4-BDD6-3CF6ED06071F}">
      <dgm:prSet custT="1"/>
      <dgm:spPr/>
      <dgm:t>
        <a:bodyPr/>
        <a:lstStyle/>
        <a:p>
          <a:br>
            <a:rPr lang="nl-BE" sz="2000" b="0" dirty="0">
              <a:solidFill>
                <a:schemeClr val="tx1">
                  <a:lumMod val="75000"/>
                  <a:lumOff val="25000"/>
                </a:schemeClr>
              </a:solidFill>
              <a:latin typeface="Poppins" panose="00000500000000000000" pitchFamily="2" charset="0"/>
              <a:cs typeface="Poppins" panose="00000500000000000000" pitchFamily="2" charset="0"/>
            </a:rPr>
          </a:br>
          <a:r>
            <a:rPr lang="nl-BE" sz="2000" b="1" dirty="0">
              <a:solidFill>
                <a:schemeClr val="tx1">
                  <a:lumMod val="75000"/>
                  <a:lumOff val="25000"/>
                </a:schemeClr>
              </a:solidFill>
              <a:latin typeface="Poppins" panose="00000500000000000000" pitchFamily="2" charset="0"/>
              <a:cs typeface="Poppins" panose="00000500000000000000" pitchFamily="2" charset="0"/>
            </a:rPr>
            <a:t>Samen</a:t>
          </a:r>
          <a:br>
            <a:rPr lang="nl-BE" sz="2000" b="1" dirty="0">
              <a:solidFill>
                <a:schemeClr val="tx1">
                  <a:lumMod val="75000"/>
                  <a:lumOff val="25000"/>
                </a:schemeClr>
              </a:solidFill>
              <a:latin typeface="Poppins" panose="00000500000000000000" pitchFamily="2" charset="0"/>
              <a:cs typeface="Poppins" panose="00000500000000000000" pitchFamily="2" charset="0"/>
            </a:rPr>
          </a:br>
          <a:endParaRPr lang="nl-BE" sz="2000" b="1" dirty="0">
            <a:solidFill>
              <a:schemeClr val="tx1">
                <a:lumMod val="75000"/>
                <a:lumOff val="25000"/>
              </a:schemeClr>
            </a:solidFill>
            <a:latin typeface="Poppins" panose="00000500000000000000" pitchFamily="2" charset="0"/>
            <a:cs typeface="Poppins" panose="00000500000000000000" pitchFamily="2" charset="0"/>
          </a:endParaRPr>
        </a:p>
      </dgm:t>
    </dgm:pt>
    <dgm:pt modelId="{A7781DFB-8293-4EC9-8569-85B8EE9E2FC8}" type="parTrans" cxnId="{8DE062AE-B61E-47BF-BEEA-99D7F1E9BFFD}">
      <dgm:prSet/>
      <dgm:spPr/>
      <dgm:t>
        <a:bodyPr/>
        <a:lstStyle/>
        <a:p>
          <a:endParaRPr lang="nl-BE"/>
        </a:p>
      </dgm:t>
    </dgm:pt>
    <dgm:pt modelId="{86AF90B9-D261-46DB-9579-277983694A87}" type="sibTrans" cxnId="{8DE062AE-B61E-47BF-BEEA-99D7F1E9BFFD}">
      <dgm:prSet/>
      <dgm:spPr/>
      <dgm:t>
        <a:bodyPr/>
        <a:lstStyle/>
        <a:p>
          <a:endParaRPr lang="nl-BE"/>
        </a:p>
      </dgm:t>
    </dgm:pt>
    <dgm:pt modelId="{657A0019-4BEA-41BC-9A3F-880B3B13B005}">
      <dgm:prSet/>
      <dgm:spPr/>
      <dgm:t>
        <a:bodyPr/>
        <a:lstStyle/>
        <a:p>
          <a:endParaRPr lang="nl-BE"/>
        </a:p>
      </dgm:t>
    </dgm:pt>
    <dgm:pt modelId="{09951E96-E415-40B2-BF7D-2391F294C309}" type="parTrans" cxnId="{F62AF6B2-7C75-43A5-8E76-EC3796B3C1FC}">
      <dgm:prSet/>
      <dgm:spPr/>
      <dgm:t>
        <a:bodyPr/>
        <a:lstStyle/>
        <a:p>
          <a:endParaRPr lang="nl-BE"/>
        </a:p>
      </dgm:t>
    </dgm:pt>
    <dgm:pt modelId="{BFFD28D3-9B56-458C-A546-97E34C3296B3}" type="sibTrans" cxnId="{F62AF6B2-7C75-43A5-8E76-EC3796B3C1FC}">
      <dgm:prSet/>
      <dgm:spPr/>
      <dgm:t>
        <a:bodyPr/>
        <a:lstStyle/>
        <a:p>
          <a:endParaRPr lang="nl-BE"/>
        </a:p>
      </dgm:t>
    </dgm:pt>
    <dgm:pt modelId="{F9707489-857A-4786-B298-A942E18F9AD0}">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zijn inspirerende aanbevelingen in functie van betekenisvolle verbindingen tussen doelen, disciplines, leerjaren of leerinhouden. </a:t>
          </a:r>
        </a:p>
      </dgm:t>
    </dgm:pt>
    <dgm:pt modelId="{BD46F49E-8E70-47B0-9836-927648A13C1E}" type="sibTrans" cxnId="{D1433AD2-BF23-461C-8E1C-F21BB501DD03}">
      <dgm:prSet/>
      <dgm:spPr/>
      <dgm:t>
        <a:bodyPr/>
        <a:lstStyle/>
        <a:p>
          <a:endParaRPr lang="nl-BE"/>
        </a:p>
      </dgm:t>
    </dgm:pt>
    <dgm:pt modelId="{1204D459-B3D7-4468-A03E-205B5D1040DE}" type="parTrans" cxnId="{D1433AD2-BF23-461C-8E1C-F21BB501DD03}">
      <dgm:prSet/>
      <dgm:spPr/>
      <dgm:t>
        <a:bodyPr/>
        <a:lstStyle/>
        <a:p>
          <a:endParaRPr lang="nl-BE"/>
        </a:p>
      </dgm:t>
    </dgm:pt>
    <dgm:pt modelId="{7ACDC433-86D3-4A12-A31E-B363D470443E}">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ondersteunen didactische keuzes </a:t>
          </a:r>
        </a:p>
      </dgm:t>
    </dgm:pt>
    <dgm:pt modelId="{FFF10713-C0DB-4CE2-BA42-2E7DCCC5453B}" type="sibTrans" cxnId="{93F88747-920F-4F00-8C48-5773DFACFDC2}">
      <dgm:prSet/>
      <dgm:spPr/>
      <dgm:t>
        <a:bodyPr/>
        <a:lstStyle/>
        <a:p>
          <a:endParaRPr lang="nl-BE"/>
        </a:p>
      </dgm:t>
    </dgm:pt>
    <dgm:pt modelId="{CF1E79AD-1723-4099-A450-3AC88F3B0FE5}" type="parTrans" cxnId="{93F88747-920F-4F00-8C48-5773DFACFDC2}">
      <dgm:prSet/>
      <dgm:spPr/>
      <dgm:t>
        <a:bodyPr/>
        <a:lstStyle/>
        <a:p>
          <a:endParaRPr lang="nl-BE"/>
        </a:p>
      </dgm:t>
    </dgm:pt>
    <dgm:pt modelId="{66679D43-6458-4E97-A37D-488D6D87E7BC}">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bieden mogelijke invalshoeken maar zijn niet verplicht. </a:t>
          </a:r>
        </a:p>
      </dgm:t>
    </dgm:pt>
    <dgm:pt modelId="{8E3B26EE-1C2D-411A-8951-264F6C65157D}" type="sibTrans" cxnId="{A294926F-0D83-46A3-AF81-B4DB3E863D29}">
      <dgm:prSet/>
      <dgm:spPr/>
      <dgm:t>
        <a:bodyPr/>
        <a:lstStyle/>
        <a:p>
          <a:endParaRPr lang="nl-BE"/>
        </a:p>
      </dgm:t>
    </dgm:pt>
    <dgm:pt modelId="{EC70A749-5EB0-4AEA-8322-7E67C6A2C2B9}" type="parTrans" cxnId="{A294926F-0D83-46A3-AF81-B4DB3E863D29}">
      <dgm:prSet/>
      <dgm:spPr/>
      <dgm:t>
        <a:bodyPr/>
        <a:lstStyle/>
        <a:p>
          <a:endParaRPr lang="nl-BE"/>
        </a:p>
      </dgm:t>
    </dgm:pt>
    <dgm:pt modelId="{27D71DBF-82D3-4E3B-A8DF-E0D23DBFCE29}">
      <dgm:prSet/>
      <dgm:spPr/>
      <dgm:t>
        <a:bodyPr/>
        <a:lstStyle/>
        <a:p>
          <a:r>
            <a:rPr lang="nl-BE" dirty="0">
              <a:solidFill>
                <a:schemeClr val="tx1">
                  <a:lumMod val="75000"/>
                  <a:lumOff val="25000"/>
                </a:schemeClr>
              </a:solidFill>
              <a:latin typeface="Poppins" panose="00000500000000000000" pitchFamily="2" charset="0"/>
              <a:cs typeface="Poppins" panose="00000500000000000000" pitchFamily="2" charset="0"/>
            </a:rPr>
            <a:t>scholen behouden hierbij de pedagogische vrijheid om andere evenwaardige verbindingen te maken die aansluiten bij hun context en onderwijsorganisatie</a:t>
          </a:r>
          <a:endParaRPr lang="nl-BE" b="1" dirty="0">
            <a:solidFill>
              <a:schemeClr val="tx1">
                <a:lumMod val="75000"/>
                <a:lumOff val="25000"/>
              </a:schemeClr>
            </a:solidFill>
            <a:latin typeface="Poppins" panose="00000500000000000000" pitchFamily="2" charset="0"/>
            <a:cs typeface="Poppins" panose="00000500000000000000" pitchFamily="2" charset="0"/>
          </a:endParaRPr>
        </a:p>
      </dgm:t>
    </dgm:pt>
    <dgm:pt modelId="{95B08BFC-4093-4D89-AC53-23D947265201}" type="sibTrans" cxnId="{EB1EC58F-B74B-4A06-8AB8-09C6554FF21D}">
      <dgm:prSet/>
      <dgm:spPr/>
      <dgm:t>
        <a:bodyPr/>
        <a:lstStyle/>
        <a:p>
          <a:endParaRPr lang="nl-BE"/>
        </a:p>
      </dgm:t>
    </dgm:pt>
    <dgm:pt modelId="{B0AAFB24-B97C-4137-9B7D-23E9792FC410}" type="parTrans" cxnId="{EB1EC58F-B74B-4A06-8AB8-09C6554FF21D}">
      <dgm:prSet/>
      <dgm:spPr/>
      <dgm:t>
        <a:bodyPr/>
        <a:lstStyle/>
        <a:p>
          <a:endParaRPr lang="nl-BE"/>
        </a:p>
      </dgm:t>
    </dgm:pt>
    <dgm:pt modelId="{85CB8656-2586-4682-B57D-49B55259B209}" type="pres">
      <dgm:prSet presAssocID="{EE53EE99-8657-46D8-9A1D-35107F354C0C}" presName="diagram" presStyleCnt="0">
        <dgm:presLayoutVars>
          <dgm:chMax val="1"/>
          <dgm:dir/>
          <dgm:animLvl val="ctr"/>
          <dgm:resizeHandles val="exact"/>
        </dgm:presLayoutVars>
      </dgm:prSet>
      <dgm:spPr/>
    </dgm:pt>
    <dgm:pt modelId="{573DD6AD-14D3-48AB-B683-EB119586ACA4}" type="pres">
      <dgm:prSet presAssocID="{EE53EE99-8657-46D8-9A1D-35107F354C0C}" presName="matrix" presStyleCnt="0"/>
      <dgm:spPr/>
    </dgm:pt>
    <dgm:pt modelId="{558F0416-E829-47AD-BFAC-F170DBCBF977}" type="pres">
      <dgm:prSet presAssocID="{EE53EE99-8657-46D8-9A1D-35107F354C0C}" presName="tile1" presStyleLbl="node1" presStyleIdx="0" presStyleCnt="4"/>
      <dgm:spPr/>
    </dgm:pt>
    <dgm:pt modelId="{991964AA-E0BF-4732-BA37-BDE3F914C1CD}" type="pres">
      <dgm:prSet presAssocID="{EE53EE99-8657-46D8-9A1D-35107F354C0C}" presName="tile1text" presStyleLbl="node1" presStyleIdx="0" presStyleCnt="4">
        <dgm:presLayoutVars>
          <dgm:chMax val="0"/>
          <dgm:chPref val="0"/>
          <dgm:bulletEnabled val="1"/>
        </dgm:presLayoutVars>
      </dgm:prSet>
      <dgm:spPr/>
    </dgm:pt>
    <dgm:pt modelId="{59F4F834-254E-4E11-A2EF-A79F941BC1A6}" type="pres">
      <dgm:prSet presAssocID="{EE53EE99-8657-46D8-9A1D-35107F354C0C}" presName="tile2" presStyleLbl="node1" presStyleIdx="1" presStyleCnt="4"/>
      <dgm:spPr/>
    </dgm:pt>
    <dgm:pt modelId="{8F749233-AD47-4B12-9010-4DE9AF0998B0}" type="pres">
      <dgm:prSet presAssocID="{EE53EE99-8657-46D8-9A1D-35107F354C0C}" presName="tile2text" presStyleLbl="node1" presStyleIdx="1" presStyleCnt="4">
        <dgm:presLayoutVars>
          <dgm:chMax val="0"/>
          <dgm:chPref val="0"/>
          <dgm:bulletEnabled val="1"/>
        </dgm:presLayoutVars>
      </dgm:prSet>
      <dgm:spPr/>
    </dgm:pt>
    <dgm:pt modelId="{B136F506-2248-45FD-9FC9-D8066FA4C004}" type="pres">
      <dgm:prSet presAssocID="{EE53EE99-8657-46D8-9A1D-35107F354C0C}" presName="tile3" presStyleLbl="node1" presStyleIdx="2" presStyleCnt="4"/>
      <dgm:spPr/>
    </dgm:pt>
    <dgm:pt modelId="{B08E9E6A-C27F-4E03-948B-51D4F90D2D7A}" type="pres">
      <dgm:prSet presAssocID="{EE53EE99-8657-46D8-9A1D-35107F354C0C}" presName="tile3text" presStyleLbl="node1" presStyleIdx="2" presStyleCnt="4">
        <dgm:presLayoutVars>
          <dgm:chMax val="0"/>
          <dgm:chPref val="0"/>
          <dgm:bulletEnabled val="1"/>
        </dgm:presLayoutVars>
      </dgm:prSet>
      <dgm:spPr/>
    </dgm:pt>
    <dgm:pt modelId="{77AE1FE0-CFC3-48E5-8C6C-79F8D0234410}" type="pres">
      <dgm:prSet presAssocID="{EE53EE99-8657-46D8-9A1D-35107F354C0C}" presName="tile4" presStyleLbl="node1" presStyleIdx="3" presStyleCnt="4"/>
      <dgm:spPr/>
    </dgm:pt>
    <dgm:pt modelId="{80A40D11-2455-44C1-85AB-FE242A6CA06B}" type="pres">
      <dgm:prSet presAssocID="{EE53EE99-8657-46D8-9A1D-35107F354C0C}" presName="tile4text" presStyleLbl="node1" presStyleIdx="3" presStyleCnt="4">
        <dgm:presLayoutVars>
          <dgm:chMax val="0"/>
          <dgm:chPref val="0"/>
          <dgm:bulletEnabled val="1"/>
        </dgm:presLayoutVars>
      </dgm:prSet>
      <dgm:spPr/>
    </dgm:pt>
    <dgm:pt modelId="{47625218-C0F4-4484-B6E4-8A0E37BDA2EF}" type="pres">
      <dgm:prSet presAssocID="{EE53EE99-8657-46D8-9A1D-35107F354C0C}" presName="centerTile" presStyleLbl="fgShp" presStyleIdx="0" presStyleCnt="1">
        <dgm:presLayoutVars>
          <dgm:chMax val="0"/>
          <dgm:chPref val="0"/>
        </dgm:presLayoutVars>
      </dgm:prSet>
      <dgm:spPr/>
    </dgm:pt>
  </dgm:ptLst>
  <dgm:cxnLst>
    <dgm:cxn modelId="{51B76913-3E75-4E1E-AE89-C10A4F7126CE}" type="presOf" srcId="{EE53EE99-8657-46D8-9A1D-35107F354C0C}" destId="{85CB8656-2586-4682-B57D-49B55259B209}" srcOrd="0" destOrd="0" presId="urn:microsoft.com/office/officeart/2005/8/layout/matrix1"/>
    <dgm:cxn modelId="{7811B81B-43BE-4E4D-874D-D3C1447BE8DE}" type="presOf" srcId="{66679D43-6458-4E97-A37D-488D6D87E7BC}" destId="{B08E9E6A-C27F-4E03-948B-51D4F90D2D7A}" srcOrd="1" destOrd="0" presId="urn:microsoft.com/office/officeart/2005/8/layout/matrix1"/>
    <dgm:cxn modelId="{A4340F31-5F23-46D8-8DF1-6889C1999E7E}" type="presOf" srcId="{7ACDC433-86D3-4A12-A31E-B363D470443E}" destId="{8F749233-AD47-4B12-9010-4DE9AF0998B0}" srcOrd="1" destOrd="0" presId="urn:microsoft.com/office/officeart/2005/8/layout/matrix1"/>
    <dgm:cxn modelId="{2DAD8A32-1F21-4D18-8325-D5D11BD531A1}" type="presOf" srcId="{B41EC8C7-99A7-42E4-BDD6-3CF6ED06071F}" destId="{47625218-C0F4-4484-B6E4-8A0E37BDA2EF}" srcOrd="0" destOrd="0" presId="urn:microsoft.com/office/officeart/2005/8/layout/matrix1"/>
    <dgm:cxn modelId="{93F88747-920F-4F00-8C48-5773DFACFDC2}" srcId="{B41EC8C7-99A7-42E4-BDD6-3CF6ED06071F}" destId="{7ACDC433-86D3-4A12-A31E-B363D470443E}" srcOrd="1" destOrd="0" parTransId="{CF1E79AD-1723-4099-A450-3AC88F3B0FE5}" sibTransId="{FFF10713-C0DB-4CE2-BA42-2E7DCCC5453B}"/>
    <dgm:cxn modelId="{A294926F-0D83-46A3-AF81-B4DB3E863D29}" srcId="{B41EC8C7-99A7-42E4-BDD6-3CF6ED06071F}" destId="{66679D43-6458-4E97-A37D-488D6D87E7BC}" srcOrd="2" destOrd="0" parTransId="{EC70A749-5EB0-4AEA-8322-7E67C6A2C2B9}" sibTransId="{8E3B26EE-1C2D-411A-8951-264F6C65157D}"/>
    <dgm:cxn modelId="{7CCA2B57-4F95-4D7A-BEB6-FBDF7ED3C792}" type="presOf" srcId="{66679D43-6458-4E97-A37D-488D6D87E7BC}" destId="{B136F506-2248-45FD-9FC9-D8066FA4C004}" srcOrd="0" destOrd="0" presId="urn:microsoft.com/office/officeart/2005/8/layout/matrix1"/>
    <dgm:cxn modelId="{00E08F88-D597-42FA-BF33-C684F778F1F5}" type="presOf" srcId="{7ACDC433-86D3-4A12-A31E-B363D470443E}" destId="{59F4F834-254E-4E11-A2EF-A79F941BC1A6}" srcOrd="0" destOrd="0" presId="urn:microsoft.com/office/officeart/2005/8/layout/matrix1"/>
    <dgm:cxn modelId="{EB1EC58F-B74B-4A06-8AB8-09C6554FF21D}" srcId="{B41EC8C7-99A7-42E4-BDD6-3CF6ED06071F}" destId="{27D71DBF-82D3-4E3B-A8DF-E0D23DBFCE29}" srcOrd="3" destOrd="0" parTransId="{B0AAFB24-B97C-4137-9B7D-23E9792FC410}" sibTransId="{95B08BFC-4093-4D89-AC53-23D947265201}"/>
    <dgm:cxn modelId="{03B9E09C-54B2-4F11-B1DE-678EE69B5078}" type="presOf" srcId="{27D71DBF-82D3-4E3B-A8DF-E0D23DBFCE29}" destId="{77AE1FE0-CFC3-48E5-8C6C-79F8D0234410}" srcOrd="0" destOrd="0" presId="urn:microsoft.com/office/officeart/2005/8/layout/matrix1"/>
    <dgm:cxn modelId="{432AE2A8-573F-4451-9688-3B19CDC17E28}" type="presOf" srcId="{F9707489-857A-4786-B298-A942E18F9AD0}" destId="{558F0416-E829-47AD-BFAC-F170DBCBF977}" srcOrd="0" destOrd="0" presId="urn:microsoft.com/office/officeart/2005/8/layout/matrix1"/>
    <dgm:cxn modelId="{8DE062AE-B61E-47BF-BEEA-99D7F1E9BFFD}" srcId="{EE53EE99-8657-46D8-9A1D-35107F354C0C}" destId="{B41EC8C7-99A7-42E4-BDD6-3CF6ED06071F}" srcOrd="0" destOrd="0" parTransId="{A7781DFB-8293-4EC9-8569-85B8EE9E2FC8}" sibTransId="{86AF90B9-D261-46DB-9579-277983694A87}"/>
    <dgm:cxn modelId="{F62AF6B2-7C75-43A5-8E76-EC3796B3C1FC}" srcId="{EE53EE99-8657-46D8-9A1D-35107F354C0C}" destId="{657A0019-4BEA-41BC-9A3F-880B3B13B005}" srcOrd="1" destOrd="0" parTransId="{09951E96-E415-40B2-BF7D-2391F294C309}" sibTransId="{BFFD28D3-9B56-458C-A546-97E34C3296B3}"/>
    <dgm:cxn modelId="{486F47C1-3F3A-45D6-BC47-A955B89B10CD}" type="presOf" srcId="{27D71DBF-82D3-4E3B-A8DF-E0D23DBFCE29}" destId="{80A40D11-2455-44C1-85AB-FE242A6CA06B}" srcOrd="1" destOrd="0" presId="urn:microsoft.com/office/officeart/2005/8/layout/matrix1"/>
    <dgm:cxn modelId="{D1433AD2-BF23-461C-8E1C-F21BB501DD03}" srcId="{B41EC8C7-99A7-42E4-BDD6-3CF6ED06071F}" destId="{F9707489-857A-4786-B298-A942E18F9AD0}" srcOrd="0" destOrd="0" parTransId="{1204D459-B3D7-4468-A03E-205B5D1040DE}" sibTransId="{BD46F49E-8E70-47B0-9836-927648A13C1E}"/>
    <dgm:cxn modelId="{8B2ED1D9-CCD5-491C-8FA1-6ECAF203E20A}" type="presOf" srcId="{F9707489-857A-4786-B298-A942E18F9AD0}" destId="{991964AA-E0BF-4732-BA37-BDE3F914C1CD}" srcOrd="1" destOrd="0" presId="urn:microsoft.com/office/officeart/2005/8/layout/matrix1"/>
    <dgm:cxn modelId="{B92929DA-7C21-4136-A232-76CB9FEEE17A}" type="presParOf" srcId="{85CB8656-2586-4682-B57D-49B55259B209}" destId="{573DD6AD-14D3-48AB-B683-EB119586ACA4}" srcOrd="0" destOrd="0" presId="urn:microsoft.com/office/officeart/2005/8/layout/matrix1"/>
    <dgm:cxn modelId="{6E307139-47D9-4144-8224-C4950C64C2A8}" type="presParOf" srcId="{573DD6AD-14D3-48AB-B683-EB119586ACA4}" destId="{558F0416-E829-47AD-BFAC-F170DBCBF977}" srcOrd="0" destOrd="0" presId="urn:microsoft.com/office/officeart/2005/8/layout/matrix1"/>
    <dgm:cxn modelId="{BFF67D05-50D2-441C-A5BD-6A556E1162A3}" type="presParOf" srcId="{573DD6AD-14D3-48AB-B683-EB119586ACA4}" destId="{991964AA-E0BF-4732-BA37-BDE3F914C1CD}" srcOrd="1" destOrd="0" presId="urn:microsoft.com/office/officeart/2005/8/layout/matrix1"/>
    <dgm:cxn modelId="{2AF9FC5E-AADC-42DD-8987-DFB283449DD1}" type="presParOf" srcId="{573DD6AD-14D3-48AB-B683-EB119586ACA4}" destId="{59F4F834-254E-4E11-A2EF-A79F941BC1A6}" srcOrd="2" destOrd="0" presId="urn:microsoft.com/office/officeart/2005/8/layout/matrix1"/>
    <dgm:cxn modelId="{F48C7176-648B-47AC-9850-BC3CFE37B52E}" type="presParOf" srcId="{573DD6AD-14D3-48AB-B683-EB119586ACA4}" destId="{8F749233-AD47-4B12-9010-4DE9AF0998B0}" srcOrd="3" destOrd="0" presId="urn:microsoft.com/office/officeart/2005/8/layout/matrix1"/>
    <dgm:cxn modelId="{D17BCCBD-3836-4706-9AB9-411535A52BB6}" type="presParOf" srcId="{573DD6AD-14D3-48AB-B683-EB119586ACA4}" destId="{B136F506-2248-45FD-9FC9-D8066FA4C004}" srcOrd="4" destOrd="0" presId="urn:microsoft.com/office/officeart/2005/8/layout/matrix1"/>
    <dgm:cxn modelId="{A252EBA6-C3EC-4994-8809-EA1C80DBCA26}" type="presParOf" srcId="{573DD6AD-14D3-48AB-B683-EB119586ACA4}" destId="{B08E9E6A-C27F-4E03-948B-51D4F90D2D7A}" srcOrd="5" destOrd="0" presId="urn:microsoft.com/office/officeart/2005/8/layout/matrix1"/>
    <dgm:cxn modelId="{6E36AE09-647E-4B5B-8D7F-9B72405993F4}" type="presParOf" srcId="{573DD6AD-14D3-48AB-B683-EB119586ACA4}" destId="{77AE1FE0-CFC3-48E5-8C6C-79F8D0234410}" srcOrd="6" destOrd="0" presId="urn:microsoft.com/office/officeart/2005/8/layout/matrix1"/>
    <dgm:cxn modelId="{0782CA11-B906-4F2B-8772-226E5491DEB4}" type="presParOf" srcId="{573DD6AD-14D3-48AB-B683-EB119586ACA4}" destId="{80A40D11-2455-44C1-85AB-FE242A6CA06B}" srcOrd="7" destOrd="0" presId="urn:microsoft.com/office/officeart/2005/8/layout/matrix1"/>
    <dgm:cxn modelId="{10A7D45F-7536-4A06-AEDB-45525A33E632}" type="presParOf" srcId="{85CB8656-2586-4682-B57D-49B55259B209}" destId="{47625218-C0F4-4484-B6E4-8A0E37BDA2E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5E43226-2755-4386-BA71-780AC195A04E}" type="doc">
      <dgm:prSet loTypeId="urn:microsoft.com/office/officeart/2005/8/layout/list1" loCatId="list" qsTypeId="urn:microsoft.com/office/officeart/2005/8/quickstyle/simple5#3" qsCatId="simple" csTypeId="urn:microsoft.com/office/officeart/2005/8/colors/colorful1#5" csCatId="colorful" phldr="1"/>
      <dgm:spPr/>
      <dgm:t>
        <a:bodyPr/>
        <a:lstStyle/>
        <a:p>
          <a:endParaRPr lang="en-US"/>
        </a:p>
      </dgm:t>
    </dgm:pt>
    <dgm:pt modelId="{C2F43B6D-1F68-4A46-8980-0FC36FCB49BF}">
      <dgm:prSet custT="1"/>
      <dgm:spPr>
        <a:solidFill>
          <a:schemeClr val="accent4">
            <a:lumMod val="60000"/>
            <a:lumOff val="40000"/>
          </a:schemeClr>
        </a:solidFill>
        <a:ln>
          <a:solidFill>
            <a:schemeClr val="bg1">
              <a:lumMod val="95000"/>
            </a:schemeClr>
          </a:solidFill>
        </a:ln>
      </dgm:spPr>
      <dgm:t>
        <a:bodyPr/>
        <a:lstStyle/>
        <a:p>
          <a:r>
            <a:rPr lang="nl-BE" sz="1800" b="1">
              <a:solidFill>
                <a:schemeClr val="bg1"/>
              </a:solidFill>
              <a:latin typeface="Roboto" panose="02000000000000000000" pitchFamily="2" charset="0"/>
              <a:ea typeface="Roboto" panose="02000000000000000000" pitchFamily="2" charset="0"/>
              <a:cs typeface="Roboto" panose="02000000000000000000" pitchFamily="2" charset="0"/>
            </a:rPr>
            <a:t>Didactische en inhoudelijke ondersteuning</a:t>
          </a:r>
          <a:endParaRPr lang="en-US" sz="1800">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38557E10-C10B-494C-977F-13E33BD85063}" type="parTrans" cxnId="{DA7B5799-8A6D-40CA-B49C-DDD1CABA83AE}">
      <dgm:prSet/>
      <dgm:spPr/>
      <dgm:t>
        <a:bodyPr/>
        <a:lstStyle/>
        <a:p>
          <a:endParaRPr lang="en-US" sz="1800"/>
        </a:p>
      </dgm:t>
    </dgm:pt>
    <dgm:pt modelId="{1551C3BA-A707-430B-BF3B-F3BE392A68AA}" type="sibTrans" cxnId="{DA7B5799-8A6D-40CA-B49C-DDD1CABA83AE}">
      <dgm:prSet/>
      <dgm:spPr/>
      <dgm:t>
        <a:bodyPr/>
        <a:lstStyle/>
        <a:p>
          <a:endParaRPr lang="en-US" sz="1800"/>
        </a:p>
      </dgm:t>
    </dgm:pt>
    <dgm:pt modelId="{FA382CE7-E79F-41AB-8822-064DB472B8DF}">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Wingdings" panose="05000000000000000000" pitchFamily="2" charset="2"/>
            <a:buChar char="§"/>
          </a:pPr>
          <a:r>
            <a:rPr lang="nl-NL"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Effectieve didactiek</a:t>
          </a:r>
          <a:endParaRPr lang="en-US"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586B88AF-7422-4B5A-A68B-9716FD789677}" type="parTrans" cxnId="{A6CE229C-5391-4687-9B2C-39E3E3384BE9}">
      <dgm:prSet/>
      <dgm:spPr/>
      <dgm:t>
        <a:bodyPr/>
        <a:lstStyle/>
        <a:p>
          <a:endParaRPr lang="en-US" sz="1800"/>
        </a:p>
      </dgm:t>
    </dgm:pt>
    <dgm:pt modelId="{81120F73-0D1D-4E36-9F1A-E4BBDBFD6A56}" type="sibTrans" cxnId="{A6CE229C-5391-4687-9B2C-39E3E3384BE9}">
      <dgm:prSet/>
      <dgm:spPr/>
      <dgm:t>
        <a:bodyPr/>
        <a:lstStyle/>
        <a:p>
          <a:endParaRPr lang="en-US" sz="1800"/>
        </a:p>
      </dgm:t>
    </dgm:pt>
    <dgm:pt modelId="{92E0A7B5-048E-4934-ABD7-2B0C3DFB5B56}">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Wingdings" panose="05000000000000000000" pitchFamily="2" charset="2"/>
            <a:buChar char="§"/>
          </a:pPr>
          <a:r>
            <a:rPr lang="nl-NL"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Sterk klasmanagement</a:t>
          </a:r>
        </a:p>
      </dgm:t>
    </dgm:pt>
    <dgm:pt modelId="{D029809B-4CC8-477E-8E98-687A037856B0}" type="parTrans" cxnId="{05DBF4FB-D957-4C1B-B597-C8DD55829B2E}">
      <dgm:prSet/>
      <dgm:spPr/>
      <dgm:t>
        <a:bodyPr/>
        <a:lstStyle/>
        <a:p>
          <a:endParaRPr lang="nl-BE"/>
        </a:p>
      </dgm:t>
    </dgm:pt>
    <dgm:pt modelId="{E5511989-86B3-4862-AD41-C1B637C6B941}" type="sibTrans" cxnId="{05DBF4FB-D957-4C1B-B597-C8DD55829B2E}">
      <dgm:prSet/>
      <dgm:spPr/>
      <dgm:t>
        <a:bodyPr/>
        <a:lstStyle/>
        <a:p>
          <a:endParaRPr lang="nl-BE"/>
        </a:p>
      </dgm:t>
    </dgm:pt>
    <dgm:pt modelId="{B745A52C-BE5F-4733-8798-BDFDF9236639}">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Wingdings" panose="05000000000000000000" pitchFamily="2" charset="2"/>
            <a:buChar char="§"/>
          </a:pPr>
          <a:r>
            <a:rPr lang="nl-NL"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Principes van een KRC</a:t>
          </a:r>
        </a:p>
      </dgm:t>
    </dgm:pt>
    <dgm:pt modelId="{06BB2234-0F61-4FA9-B1D2-A6B72F649B19}" type="parTrans" cxnId="{9877A04C-9D9D-477E-8292-0D034550279C}">
      <dgm:prSet/>
      <dgm:spPr/>
      <dgm:t>
        <a:bodyPr/>
        <a:lstStyle/>
        <a:p>
          <a:endParaRPr lang="nl-BE"/>
        </a:p>
      </dgm:t>
    </dgm:pt>
    <dgm:pt modelId="{71C210C9-DB3F-4A62-9F81-39C5B52DDA57}" type="sibTrans" cxnId="{9877A04C-9D9D-477E-8292-0D034550279C}">
      <dgm:prSet/>
      <dgm:spPr/>
      <dgm:t>
        <a:bodyPr/>
        <a:lstStyle/>
        <a:p>
          <a:endParaRPr lang="nl-BE"/>
        </a:p>
      </dgm:t>
    </dgm:pt>
    <dgm:pt modelId="{1D5E3990-BF21-4060-82FF-0CB91E241A26}">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Wingdings" panose="05000000000000000000" pitchFamily="2" charset="2"/>
            <a:buChar char="§"/>
          </a:pPr>
          <a:r>
            <a:rPr lang="nl-NL"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Scholen voor iedereen: visie op en afspraken rond IAC</a:t>
          </a:r>
        </a:p>
      </dgm:t>
    </dgm:pt>
    <dgm:pt modelId="{F9EED165-641D-4B28-B17E-FEE0A0DDEFED}" type="parTrans" cxnId="{A7C345A3-67D2-4F0A-BF31-89DFF7813D8B}">
      <dgm:prSet/>
      <dgm:spPr/>
      <dgm:t>
        <a:bodyPr/>
        <a:lstStyle/>
        <a:p>
          <a:endParaRPr lang="nl-BE"/>
        </a:p>
      </dgm:t>
    </dgm:pt>
    <dgm:pt modelId="{C159CFFD-8E26-48D4-AE0B-56812D705429}" type="sibTrans" cxnId="{A7C345A3-67D2-4F0A-BF31-89DFF7813D8B}">
      <dgm:prSet/>
      <dgm:spPr/>
      <dgm:t>
        <a:bodyPr/>
        <a:lstStyle/>
        <a:p>
          <a:endParaRPr lang="nl-BE"/>
        </a:p>
      </dgm:t>
    </dgm:pt>
    <dgm:pt modelId="{FBC0ABAF-5ED8-4215-8F94-1A89688D4A2F}">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Wingdings" panose="05000000000000000000" pitchFamily="2" charset="2"/>
            <a:buChar char="§"/>
          </a:pPr>
          <a:r>
            <a:rPr lang="nl-NL"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Aandachtspunten diversiteit</a:t>
          </a:r>
        </a:p>
      </dgm:t>
    </dgm:pt>
    <dgm:pt modelId="{B7A179F7-F6E0-41C8-AC7E-72692F3E9B4A}" type="parTrans" cxnId="{B585AA0F-8C8C-4F3D-B188-17EBE1CAAC3B}">
      <dgm:prSet/>
      <dgm:spPr/>
      <dgm:t>
        <a:bodyPr/>
        <a:lstStyle/>
        <a:p>
          <a:endParaRPr lang="nl-BE"/>
        </a:p>
      </dgm:t>
    </dgm:pt>
    <dgm:pt modelId="{AB8C12C5-2168-4EC3-92D3-10EB1EEC23B7}" type="sibTrans" cxnId="{B585AA0F-8C8C-4F3D-B188-17EBE1CAAC3B}">
      <dgm:prSet/>
      <dgm:spPr/>
      <dgm:t>
        <a:bodyPr/>
        <a:lstStyle/>
        <a:p>
          <a:endParaRPr lang="nl-BE"/>
        </a:p>
      </dgm:t>
    </dgm:pt>
    <dgm:pt modelId="{529416EA-2644-4FD1-A938-AF8AA7D4F121}">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Wingdings" panose="05000000000000000000" pitchFamily="2" charset="2"/>
            <a:buChar char="§"/>
          </a:pPr>
          <a:r>
            <a:rPr lang="nl-NL" sz="18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Overzichtsdocument concepten (met linken naar discipline-gebonden fiches)</a:t>
          </a:r>
        </a:p>
      </dgm:t>
    </dgm:pt>
    <dgm:pt modelId="{D84C7DC4-4525-4847-9564-54C7D68CBC36}" type="parTrans" cxnId="{85D381C2-11B1-4222-8483-1BFD90D60BAD}">
      <dgm:prSet/>
      <dgm:spPr/>
      <dgm:t>
        <a:bodyPr/>
        <a:lstStyle/>
        <a:p>
          <a:endParaRPr lang="nl-BE"/>
        </a:p>
      </dgm:t>
    </dgm:pt>
    <dgm:pt modelId="{8AB57C8B-C469-42CA-AE3A-204A112EFF83}" type="sibTrans" cxnId="{85D381C2-11B1-4222-8483-1BFD90D60BAD}">
      <dgm:prSet/>
      <dgm:spPr/>
      <dgm:t>
        <a:bodyPr/>
        <a:lstStyle/>
        <a:p>
          <a:endParaRPr lang="nl-BE"/>
        </a:p>
      </dgm:t>
    </dgm:pt>
    <dgm:pt modelId="{5E376B83-1794-467D-9964-2ABA9FA79464}">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Arial" panose="020B0604020202020204" pitchFamily="34" charset="0"/>
            <a:buChar char="•"/>
          </a:pPr>
          <a:r>
            <a:rPr lang="nl-NL" sz="1800" i="1">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Overzicht alle concepten</a:t>
          </a:r>
        </a:p>
      </dgm:t>
    </dgm:pt>
    <dgm:pt modelId="{F337B7EC-7079-45D8-8694-3A2D30912342}" type="parTrans" cxnId="{DA4535E3-A30D-4294-9511-CEA607F0FC03}">
      <dgm:prSet/>
      <dgm:spPr/>
      <dgm:t>
        <a:bodyPr/>
        <a:lstStyle/>
        <a:p>
          <a:endParaRPr lang="nl-BE"/>
        </a:p>
      </dgm:t>
    </dgm:pt>
    <dgm:pt modelId="{FA76E6DB-668A-4CF2-8EF4-3E918704DD07}" type="sibTrans" cxnId="{DA4535E3-A30D-4294-9511-CEA607F0FC03}">
      <dgm:prSet/>
      <dgm:spPr/>
      <dgm:t>
        <a:bodyPr/>
        <a:lstStyle/>
        <a:p>
          <a:endParaRPr lang="nl-BE"/>
        </a:p>
      </dgm:t>
    </dgm:pt>
    <dgm:pt modelId="{CABCAB17-9491-47D2-964F-32C61C363D9A}">
      <dgm:prSet custT="1">
        <dgm:style>
          <a:lnRef idx="2">
            <a:schemeClr val="accent4"/>
          </a:lnRef>
          <a:fillRef idx="1">
            <a:schemeClr val="lt1"/>
          </a:fillRef>
          <a:effectRef idx="0">
            <a:schemeClr val="accent4"/>
          </a:effectRef>
          <a:fontRef idx="minor">
            <a:schemeClr val="dk1"/>
          </a:fontRef>
        </dgm:style>
      </dgm:prSet>
      <dgm:spPr>
        <a:ln/>
      </dgm:spPr>
      <dgm:t>
        <a:bodyPr/>
        <a:lstStyle/>
        <a:p>
          <a:pPr>
            <a:buFont typeface="Arial" panose="020B0604020202020204" pitchFamily="34" charset="0"/>
            <a:buChar char="•"/>
          </a:pPr>
          <a:r>
            <a:rPr lang="nl-NL" sz="1800" i="1">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Fiche per concept</a:t>
          </a:r>
        </a:p>
      </dgm:t>
    </dgm:pt>
    <dgm:pt modelId="{63978B3B-45BD-46AB-87C4-201C21E902F4}" type="parTrans" cxnId="{8200721F-DD72-4A59-915D-A5F78F6FB3C1}">
      <dgm:prSet/>
      <dgm:spPr/>
      <dgm:t>
        <a:bodyPr/>
        <a:lstStyle/>
        <a:p>
          <a:endParaRPr lang="nl-BE"/>
        </a:p>
      </dgm:t>
    </dgm:pt>
    <dgm:pt modelId="{9F036242-D882-4287-85F9-856AA96569A5}" type="sibTrans" cxnId="{8200721F-DD72-4A59-915D-A5F78F6FB3C1}">
      <dgm:prSet/>
      <dgm:spPr/>
      <dgm:t>
        <a:bodyPr/>
        <a:lstStyle/>
        <a:p>
          <a:endParaRPr lang="nl-BE"/>
        </a:p>
      </dgm:t>
    </dgm:pt>
    <dgm:pt modelId="{235D780B-E4B2-48B4-91C7-1C4165B3FA04}" type="pres">
      <dgm:prSet presAssocID="{D5E43226-2755-4386-BA71-780AC195A04E}" presName="linear" presStyleCnt="0">
        <dgm:presLayoutVars>
          <dgm:dir/>
          <dgm:animLvl val="lvl"/>
          <dgm:resizeHandles val="exact"/>
        </dgm:presLayoutVars>
      </dgm:prSet>
      <dgm:spPr/>
    </dgm:pt>
    <dgm:pt modelId="{33F857AF-7C21-4A83-83A7-7B0E073E1584}" type="pres">
      <dgm:prSet presAssocID="{C2F43B6D-1F68-4A46-8980-0FC36FCB49BF}" presName="parentLin" presStyleCnt="0"/>
      <dgm:spPr/>
    </dgm:pt>
    <dgm:pt modelId="{599AB15E-305B-4353-93A8-1FADAEBEDF03}" type="pres">
      <dgm:prSet presAssocID="{C2F43B6D-1F68-4A46-8980-0FC36FCB49BF}" presName="parentLeftMargin" presStyleLbl="node1" presStyleIdx="0" presStyleCnt="1"/>
      <dgm:spPr/>
    </dgm:pt>
    <dgm:pt modelId="{7B214A9D-7E8E-4EC4-B317-F0AB1F8B1DAE}" type="pres">
      <dgm:prSet presAssocID="{C2F43B6D-1F68-4A46-8980-0FC36FCB49BF}" presName="parentText" presStyleLbl="node1" presStyleIdx="0" presStyleCnt="1" custLinFactX="11959" custLinFactNeighborX="100000" custLinFactNeighborY="-53106">
        <dgm:presLayoutVars>
          <dgm:chMax val="0"/>
          <dgm:bulletEnabled val="1"/>
        </dgm:presLayoutVars>
      </dgm:prSet>
      <dgm:spPr/>
    </dgm:pt>
    <dgm:pt modelId="{221A8785-D2BB-4229-9174-2110AC66954E}" type="pres">
      <dgm:prSet presAssocID="{C2F43B6D-1F68-4A46-8980-0FC36FCB49BF}" presName="negativeSpace" presStyleCnt="0"/>
      <dgm:spPr/>
    </dgm:pt>
    <dgm:pt modelId="{931302B0-6553-4DA8-8BC3-69386D42ECA1}" type="pres">
      <dgm:prSet presAssocID="{C2F43B6D-1F68-4A46-8980-0FC36FCB49BF}" presName="childText" presStyleLbl="conFgAcc1" presStyleIdx="0" presStyleCnt="1" custLinFactNeighborY="-10590">
        <dgm:presLayoutVars>
          <dgm:bulletEnabled val="1"/>
        </dgm:presLayoutVars>
      </dgm:prSet>
      <dgm:spPr/>
    </dgm:pt>
  </dgm:ptLst>
  <dgm:cxnLst>
    <dgm:cxn modelId="{295E3E01-86A0-49C8-AAF5-D7AB1D144908}" type="presOf" srcId="{92E0A7B5-048E-4934-ABD7-2B0C3DFB5B56}" destId="{931302B0-6553-4DA8-8BC3-69386D42ECA1}" srcOrd="0" destOrd="1" presId="urn:microsoft.com/office/officeart/2005/8/layout/list1"/>
    <dgm:cxn modelId="{517B1D03-CD5E-4FD6-A913-BE0BB6154755}" type="presOf" srcId="{1D5E3990-BF21-4060-82FF-0CB91E241A26}" destId="{931302B0-6553-4DA8-8BC3-69386D42ECA1}" srcOrd="0" destOrd="3" presId="urn:microsoft.com/office/officeart/2005/8/layout/list1"/>
    <dgm:cxn modelId="{B585AA0F-8C8C-4F3D-B188-17EBE1CAAC3B}" srcId="{C2F43B6D-1F68-4A46-8980-0FC36FCB49BF}" destId="{FBC0ABAF-5ED8-4215-8F94-1A89688D4A2F}" srcOrd="4" destOrd="0" parTransId="{B7A179F7-F6E0-41C8-AC7E-72692F3E9B4A}" sibTransId="{AB8C12C5-2168-4EC3-92D3-10EB1EEC23B7}"/>
    <dgm:cxn modelId="{8200721F-DD72-4A59-915D-A5F78F6FB3C1}" srcId="{529416EA-2644-4FD1-A938-AF8AA7D4F121}" destId="{CABCAB17-9491-47D2-964F-32C61C363D9A}" srcOrd="1" destOrd="0" parTransId="{63978B3B-45BD-46AB-87C4-201C21E902F4}" sibTransId="{9F036242-D882-4287-85F9-856AA96569A5}"/>
    <dgm:cxn modelId="{5B87F424-D916-4A62-B02C-B347099ADBA5}" type="presOf" srcId="{FBC0ABAF-5ED8-4215-8F94-1A89688D4A2F}" destId="{931302B0-6553-4DA8-8BC3-69386D42ECA1}" srcOrd="0" destOrd="4" presId="urn:microsoft.com/office/officeart/2005/8/layout/list1"/>
    <dgm:cxn modelId="{204EF545-9EB6-46AC-BBFE-72AC44C851DA}" type="presOf" srcId="{FA382CE7-E79F-41AB-8822-064DB472B8DF}" destId="{931302B0-6553-4DA8-8BC3-69386D42ECA1}" srcOrd="0" destOrd="0" presId="urn:microsoft.com/office/officeart/2005/8/layout/list1"/>
    <dgm:cxn modelId="{9877A04C-9D9D-477E-8292-0D034550279C}" srcId="{C2F43B6D-1F68-4A46-8980-0FC36FCB49BF}" destId="{B745A52C-BE5F-4733-8798-BDFDF9236639}" srcOrd="2" destOrd="0" parTransId="{06BB2234-0F61-4FA9-B1D2-A6B72F649B19}" sibTransId="{71C210C9-DB3F-4A62-9F81-39C5B52DDA57}"/>
    <dgm:cxn modelId="{BC945599-A9A7-4FCE-99A6-E73DC5487A4B}" type="presOf" srcId="{C2F43B6D-1F68-4A46-8980-0FC36FCB49BF}" destId="{599AB15E-305B-4353-93A8-1FADAEBEDF03}" srcOrd="0" destOrd="0" presId="urn:microsoft.com/office/officeart/2005/8/layout/list1"/>
    <dgm:cxn modelId="{DA7B5799-8A6D-40CA-B49C-DDD1CABA83AE}" srcId="{D5E43226-2755-4386-BA71-780AC195A04E}" destId="{C2F43B6D-1F68-4A46-8980-0FC36FCB49BF}" srcOrd="0" destOrd="0" parTransId="{38557E10-C10B-494C-977F-13E33BD85063}" sibTransId="{1551C3BA-A707-430B-BF3B-F3BE392A68AA}"/>
    <dgm:cxn modelId="{A6CE229C-5391-4687-9B2C-39E3E3384BE9}" srcId="{C2F43B6D-1F68-4A46-8980-0FC36FCB49BF}" destId="{FA382CE7-E79F-41AB-8822-064DB472B8DF}" srcOrd="0" destOrd="0" parTransId="{586B88AF-7422-4B5A-A68B-9716FD789677}" sibTransId="{81120F73-0D1D-4E36-9F1A-E4BBDBFD6A56}"/>
    <dgm:cxn modelId="{A7C345A3-67D2-4F0A-BF31-89DFF7813D8B}" srcId="{C2F43B6D-1F68-4A46-8980-0FC36FCB49BF}" destId="{1D5E3990-BF21-4060-82FF-0CB91E241A26}" srcOrd="3" destOrd="0" parTransId="{F9EED165-641D-4B28-B17E-FEE0A0DDEFED}" sibTransId="{C159CFFD-8E26-48D4-AE0B-56812D705429}"/>
    <dgm:cxn modelId="{13BBB8A5-27E9-483C-967E-56C0D6CF8618}" type="presOf" srcId="{D5E43226-2755-4386-BA71-780AC195A04E}" destId="{235D780B-E4B2-48B4-91C7-1C4165B3FA04}" srcOrd="0" destOrd="0" presId="urn:microsoft.com/office/officeart/2005/8/layout/list1"/>
    <dgm:cxn modelId="{5784CABE-1873-4F75-B1FC-C74B0D38DE48}" type="presOf" srcId="{529416EA-2644-4FD1-A938-AF8AA7D4F121}" destId="{931302B0-6553-4DA8-8BC3-69386D42ECA1}" srcOrd="0" destOrd="5" presId="urn:microsoft.com/office/officeart/2005/8/layout/list1"/>
    <dgm:cxn modelId="{0DB5F7BE-7898-432F-AC88-EA3755C8A955}" type="presOf" srcId="{C2F43B6D-1F68-4A46-8980-0FC36FCB49BF}" destId="{7B214A9D-7E8E-4EC4-B317-F0AB1F8B1DAE}" srcOrd="1" destOrd="0" presId="urn:microsoft.com/office/officeart/2005/8/layout/list1"/>
    <dgm:cxn modelId="{85D381C2-11B1-4222-8483-1BFD90D60BAD}" srcId="{C2F43B6D-1F68-4A46-8980-0FC36FCB49BF}" destId="{529416EA-2644-4FD1-A938-AF8AA7D4F121}" srcOrd="5" destOrd="0" parTransId="{D84C7DC4-4525-4847-9564-54C7D68CBC36}" sibTransId="{8AB57C8B-C469-42CA-AE3A-204A112EFF83}"/>
    <dgm:cxn modelId="{BA88ABC9-93AB-4A55-95C6-2FBD1895D926}" type="presOf" srcId="{5E376B83-1794-467D-9964-2ABA9FA79464}" destId="{931302B0-6553-4DA8-8BC3-69386D42ECA1}" srcOrd="0" destOrd="6" presId="urn:microsoft.com/office/officeart/2005/8/layout/list1"/>
    <dgm:cxn modelId="{3D6FE3D2-4EFE-4C63-9999-D3E90DE8047F}" type="presOf" srcId="{B745A52C-BE5F-4733-8798-BDFDF9236639}" destId="{931302B0-6553-4DA8-8BC3-69386D42ECA1}" srcOrd="0" destOrd="2" presId="urn:microsoft.com/office/officeart/2005/8/layout/list1"/>
    <dgm:cxn modelId="{751486DE-E489-48A1-A722-FBF3870F2198}" type="presOf" srcId="{CABCAB17-9491-47D2-964F-32C61C363D9A}" destId="{931302B0-6553-4DA8-8BC3-69386D42ECA1}" srcOrd="0" destOrd="7" presId="urn:microsoft.com/office/officeart/2005/8/layout/list1"/>
    <dgm:cxn modelId="{DA4535E3-A30D-4294-9511-CEA607F0FC03}" srcId="{529416EA-2644-4FD1-A938-AF8AA7D4F121}" destId="{5E376B83-1794-467D-9964-2ABA9FA79464}" srcOrd="0" destOrd="0" parTransId="{F337B7EC-7079-45D8-8694-3A2D30912342}" sibTransId="{FA76E6DB-668A-4CF2-8EF4-3E918704DD07}"/>
    <dgm:cxn modelId="{05DBF4FB-D957-4C1B-B597-C8DD55829B2E}" srcId="{C2F43B6D-1F68-4A46-8980-0FC36FCB49BF}" destId="{92E0A7B5-048E-4934-ABD7-2B0C3DFB5B56}" srcOrd="1" destOrd="0" parTransId="{D029809B-4CC8-477E-8E98-687A037856B0}" sibTransId="{E5511989-86B3-4862-AD41-C1B637C6B941}"/>
    <dgm:cxn modelId="{03285E9B-42D9-4E8A-B804-5DE43375FEA9}" type="presParOf" srcId="{235D780B-E4B2-48B4-91C7-1C4165B3FA04}" destId="{33F857AF-7C21-4A83-83A7-7B0E073E1584}" srcOrd="0" destOrd="0" presId="urn:microsoft.com/office/officeart/2005/8/layout/list1"/>
    <dgm:cxn modelId="{DBF262A9-CB39-480C-8073-E67FBD724ECF}" type="presParOf" srcId="{33F857AF-7C21-4A83-83A7-7B0E073E1584}" destId="{599AB15E-305B-4353-93A8-1FADAEBEDF03}" srcOrd="0" destOrd="0" presId="urn:microsoft.com/office/officeart/2005/8/layout/list1"/>
    <dgm:cxn modelId="{C00B4291-D1E6-47E8-9676-AD0EE511EE04}" type="presParOf" srcId="{33F857AF-7C21-4A83-83A7-7B0E073E1584}" destId="{7B214A9D-7E8E-4EC4-B317-F0AB1F8B1DAE}" srcOrd="1" destOrd="0" presId="urn:microsoft.com/office/officeart/2005/8/layout/list1"/>
    <dgm:cxn modelId="{53E3CE9B-40B5-49D3-A034-B736CA87114F}" type="presParOf" srcId="{235D780B-E4B2-48B4-91C7-1C4165B3FA04}" destId="{221A8785-D2BB-4229-9174-2110AC66954E}" srcOrd="1" destOrd="0" presId="urn:microsoft.com/office/officeart/2005/8/layout/list1"/>
    <dgm:cxn modelId="{FF886CB4-FBFC-4A6D-B285-21A81798FF01}" type="presParOf" srcId="{235D780B-E4B2-48B4-91C7-1C4165B3FA04}" destId="{931302B0-6553-4DA8-8BC3-69386D42ECA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5E43226-2755-4386-BA71-780AC195A04E}" type="doc">
      <dgm:prSet loTypeId="urn:microsoft.com/office/officeart/2005/8/layout/list1" loCatId="list" qsTypeId="urn:microsoft.com/office/officeart/2005/8/quickstyle/simple5#3" qsCatId="simple" csTypeId="urn:microsoft.com/office/officeart/2005/8/colors/colorful1#6" csCatId="colorful" phldr="1"/>
      <dgm:spPr/>
      <dgm:t>
        <a:bodyPr/>
        <a:lstStyle/>
        <a:p>
          <a:endParaRPr lang="en-US"/>
        </a:p>
      </dgm:t>
    </dgm:pt>
    <dgm:pt modelId="{C2F43B6D-1F68-4A46-8980-0FC36FCB49BF}">
      <dgm:prSet custT="1"/>
      <dgm:spPr>
        <a:solidFill>
          <a:schemeClr val="accent4">
            <a:lumMod val="60000"/>
            <a:lumOff val="40000"/>
          </a:schemeClr>
        </a:solidFill>
        <a:ln>
          <a:solidFill>
            <a:schemeClr val="bg1">
              <a:lumMod val="95000"/>
            </a:schemeClr>
          </a:solidFill>
        </a:ln>
      </dgm:spPr>
      <dgm:t>
        <a:bodyPr/>
        <a:lstStyle/>
        <a:p>
          <a:r>
            <a:rPr lang="nl-NL" sz="1800" b="1">
              <a:latin typeface="Roboto" panose="02000000000000000000" pitchFamily="2" charset="0"/>
              <a:ea typeface="Roboto" panose="02000000000000000000" pitchFamily="2" charset="0"/>
              <a:cs typeface="Roboto" panose="02000000000000000000" pitchFamily="2" charset="0"/>
            </a:rPr>
            <a:t>Discipline-gebonden bagage van de leraar</a:t>
          </a:r>
          <a:endParaRPr lang="en-US" sz="1800" b="1">
            <a:solidFill>
              <a:schemeClr val="bg1"/>
            </a:solidFill>
            <a:latin typeface="Roboto" panose="02000000000000000000" pitchFamily="2" charset="0"/>
            <a:ea typeface="Roboto" panose="02000000000000000000" pitchFamily="2" charset="0"/>
            <a:cs typeface="Roboto" panose="02000000000000000000" pitchFamily="2" charset="0"/>
          </a:endParaRPr>
        </a:p>
      </dgm:t>
    </dgm:pt>
    <dgm:pt modelId="{38557E10-C10B-494C-977F-13E33BD85063}" type="parTrans" cxnId="{DA7B5799-8A6D-40CA-B49C-DDD1CABA83AE}">
      <dgm:prSet/>
      <dgm:spPr/>
      <dgm:t>
        <a:bodyPr/>
        <a:lstStyle/>
        <a:p>
          <a:endParaRPr lang="en-US" sz="1800"/>
        </a:p>
      </dgm:t>
    </dgm:pt>
    <dgm:pt modelId="{1551C3BA-A707-430B-BF3B-F3BE392A68AA}" type="sibTrans" cxnId="{DA7B5799-8A6D-40CA-B49C-DDD1CABA83AE}">
      <dgm:prSet/>
      <dgm:spPr/>
      <dgm:t>
        <a:bodyPr/>
        <a:lstStyle/>
        <a:p>
          <a:endParaRPr lang="en-US" sz="1800"/>
        </a:p>
      </dgm:t>
    </dgm:pt>
    <dgm:pt modelId="{FA382CE7-E79F-41AB-8822-064DB472B8DF}">
      <dgm:prSet custT="1">
        <dgm:style>
          <a:lnRef idx="2">
            <a:schemeClr val="accent4"/>
          </a:lnRef>
          <a:fillRef idx="1">
            <a:schemeClr val="lt1"/>
          </a:fillRef>
          <a:effectRef idx="0">
            <a:schemeClr val="accent4"/>
          </a:effectRef>
          <a:fontRef idx="minor">
            <a:schemeClr val="dk1"/>
          </a:fontRef>
        </dgm:style>
      </dgm:prSet>
      <dgm:spPr>
        <a:ln/>
      </dgm:spPr>
      <dgm:t>
        <a:bodyPr/>
        <a:lstStyle/>
        <a:p>
          <a:r>
            <a:rPr lang="nl-NL" sz="16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Vakdidactiek: principes, voorbeelden, …</a:t>
          </a:r>
          <a:endParaRPr lang="en-US" sz="16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586B88AF-7422-4B5A-A68B-9716FD789677}" type="parTrans" cxnId="{A6CE229C-5391-4687-9B2C-39E3E3384BE9}">
      <dgm:prSet/>
      <dgm:spPr/>
      <dgm:t>
        <a:bodyPr/>
        <a:lstStyle/>
        <a:p>
          <a:endParaRPr lang="en-US" sz="1800"/>
        </a:p>
      </dgm:t>
    </dgm:pt>
    <dgm:pt modelId="{81120F73-0D1D-4E36-9F1A-E4BBDBFD6A56}" type="sibTrans" cxnId="{A6CE229C-5391-4687-9B2C-39E3E3384BE9}">
      <dgm:prSet/>
      <dgm:spPr/>
      <dgm:t>
        <a:bodyPr/>
        <a:lstStyle/>
        <a:p>
          <a:endParaRPr lang="en-US" sz="1800"/>
        </a:p>
      </dgm:t>
    </dgm:pt>
    <dgm:pt modelId="{C26B978A-37CC-4486-B531-83AFE24F5436}">
      <dgm:prSet custT="1">
        <dgm:style>
          <a:lnRef idx="2">
            <a:schemeClr val="accent4"/>
          </a:lnRef>
          <a:fillRef idx="1">
            <a:schemeClr val="lt1"/>
          </a:fillRef>
          <a:effectRef idx="0">
            <a:schemeClr val="accent4"/>
          </a:effectRef>
          <a:fontRef idx="minor">
            <a:schemeClr val="dk1"/>
          </a:fontRef>
        </dgm:style>
      </dgm:prSet>
      <dgm:spPr>
        <a:ln/>
      </dgm:spPr>
      <dgm:t>
        <a:bodyPr/>
        <a:lstStyle/>
        <a:p>
          <a:r>
            <a:rPr lang="nl-NL" sz="16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Vakinhouden</a:t>
          </a:r>
          <a:endParaRPr lang="en-US" sz="16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08CE9B47-0711-4564-8F25-BE67DE37D1E6}" type="parTrans" cxnId="{5013430C-D3C3-4965-ADE2-41C3756331BF}">
      <dgm:prSet/>
      <dgm:spPr/>
      <dgm:t>
        <a:bodyPr/>
        <a:lstStyle/>
        <a:p>
          <a:endParaRPr lang="nl-BE"/>
        </a:p>
      </dgm:t>
    </dgm:pt>
    <dgm:pt modelId="{018555DD-4D21-4F0F-A90A-51C79E3F0819}" type="sibTrans" cxnId="{5013430C-D3C3-4965-ADE2-41C3756331BF}">
      <dgm:prSet/>
      <dgm:spPr/>
      <dgm:t>
        <a:bodyPr/>
        <a:lstStyle/>
        <a:p>
          <a:endParaRPr lang="nl-BE"/>
        </a:p>
      </dgm:t>
    </dgm:pt>
    <dgm:pt modelId="{849F75F7-9A56-4531-AD99-C172CFA1CF6F}">
      <dgm:prSet custT="1">
        <dgm:style>
          <a:lnRef idx="2">
            <a:schemeClr val="accent4"/>
          </a:lnRef>
          <a:fillRef idx="1">
            <a:schemeClr val="lt1"/>
          </a:fillRef>
          <a:effectRef idx="0">
            <a:schemeClr val="accent4"/>
          </a:effectRef>
          <a:fontRef idx="minor">
            <a:schemeClr val="dk1"/>
          </a:fontRef>
        </dgm:style>
      </dgm:prSet>
      <dgm:spPr>
        <a:ln/>
      </dgm:spPr>
      <dgm:t>
        <a:bodyPr/>
        <a:lstStyle/>
        <a:p>
          <a:r>
            <a:rPr lang="nl-NL" sz="16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Achtergrond bij horizontale en diagonale coherenties</a:t>
          </a:r>
          <a:endParaRPr lang="en-US" sz="1600" i="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dgm:t>
    </dgm:pt>
    <dgm:pt modelId="{BFADEA2C-6BCC-45B9-B47F-E1C27AB284B1}" type="parTrans" cxnId="{2C966FC0-F810-4ADF-92CF-4D67EF85F4C8}">
      <dgm:prSet/>
      <dgm:spPr/>
      <dgm:t>
        <a:bodyPr/>
        <a:lstStyle/>
        <a:p>
          <a:endParaRPr lang="nl-BE"/>
        </a:p>
      </dgm:t>
    </dgm:pt>
    <dgm:pt modelId="{71552358-EBA2-4A5C-AD1C-B98836B40081}" type="sibTrans" cxnId="{2C966FC0-F810-4ADF-92CF-4D67EF85F4C8}">
      <dgm:prSet/>
      <dgm:spPr/>
      <dgm:t>
        <a:bodyPr/>
        <a:lstStyle/>
        <a:p>
          <a:endParaRPr lang="nl-BE"/>
        </a:p>
      </dgm:t>
    </dgm:pt>
    <dgm:pt modelId="{A4887F4D-42E4-498D-9C14-36FE3CC96F90}">
      <dgm:prSet custT="1">
        <dgm:style>
          <a:lnRef idx="2">
            <a:schemeClr val="accent4"/>
          </a:lnRef>
          <a:fillRef idx="1">
            <a:schemeClr val="lt1"/>
          </a:fillRef>
          <a:effectRef idx="0">
            <a:schemeClr val="accent4"/>
          </a:effectRef>
          <a:fontRef idx="minor">
            <a:schemeClr val="dk1"/>
          </a:fontRef>
        </dgm:style>
      </dgm:prSet>
      <dgm:spPr>
        <a:ln/>
      </dgm:spPr>
      <dgm:t>
        <a:bodyPr/>
        <a:lstStyle/>
        <a:p>
          <a:r>
            <a:rPr lang="nl-NL"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Waarom coherentie gelegd/belang van de coherentie?</a:t>
          </a:r>
          <a:endParaRPr lang="en-US"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endParaRPr>
        </a:p>
      </dgm:t>
    </dgm:pt>
    <dgm:pt modelId="{AD6A0C82-1975-4928-85AE-2D1195449808}" type="parTrans" cxnId="{77989EDE-DB5E-4414-9066-43DF91E30B5F}">
      <dgm:prSet/>
      <dgm:spPr/>
      <dgm:t>
        <a:bodyPr/>
        <a:lstStyle/>
        <a:p>
          <a:endParaRPr lang="nl-BE"/>
        </a:p>
      </dgm:t>
    </dgm:pt>
    <dgm:pt modelId="{44C06F08-A3AE-44E3-B1BE-A1C667F5453A}" type="sibTrans" cxnId="{77989EDE-DB5E-4414-9066-43DF91E30B5F}">
      <dgm:prSet/>
      <dgm:spPr/>
      <dgm:t>
        <a:bodyPr/>
        <a:lstStyle/>
        <a:p>
          <a:endParaRPr lang="nl-BE"/>
        </a:p>
      </dgm:t>
    </dgm:pt>
    <dgm:pt modelId="{FE292613-06EB-49A3-B103-934E74C00D57}">
      <dgm:prSet custT="1"/>
      <dgm:spPr/>
      <dgm:t>
        <a:bodyPr/>
        <a:lstStyle/>
        <a:p>
          <a:r>
            <a:rPr lang="nl-NL"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Didactische duiding (bv. Gaat het om ophalen voorkennis – hoe kan ik dit </a:t>
          </a:r>
        </a:p>
      </dgm:t>
    </dgm:pt>
    <dgm:pt modelId="{14C10885-25AC-418D-81A7-956EAA63F403}" type="parTrans" cxnId="{198EC661-80C4-4940-89FB-21A7F435E383}">
      <dgm:prSet/>
      <dgm:spPr/>
      <dgm:t>
        <a:bodyPr/>
        <a:lstStyle/>
        <a:p>
          <a:endParaRPr lang="nl-BE"/>
        </a:p>
      </dgm:t>
    </dgm:pt>
    <dgm:pt modelId="{D8032787-163D-4DC5-AF51-088FD3C0BE0B}" type="sibTrans" cxnId="{198EC661-80C4-4940-89FB-21A7F435E383}">
      <dgm:prSet/>
      <dgm:spPr/>
      <dgm:t>
        <a:bodyPr/>
        <a:lstStyle/>
        <a:p>
          <a:endParaRPr lang="nl-BE"/>
        </a:p>
      </dgm:t>
    </dgm:pt>
    <dgm:pt modelId="{4999015C-B873-45AE-9873-BE65AFF7F53B}">
      <dgm:prSet custT="1"/>
      <dgm:spPr/>
      <dgm:t>
        <a:bodyPr/>
        <a:lstStyle/>
        <a:p>
          <a:r>
            <a:rPr lang="nl-NL"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efficiënt doen? Zijn er te vermijden valkuilen? Hoe zorg ik dat ik recht doe </a:t>
          </a:r>
        </a:p>
      </dgm:t>
    </dgm:pt>
    <dgm:pt modelId="{F9B219C6-C2F8-463E-B46D-DB461855396D}" type="parTrans" cxnId="{DB66BF61-735E-4237-AD0A-EC4448BA7A17}">
      <dgm:prSet/>
      <dgm:spPr/>
      <dgm:t>
        <a:bodyPr/>
        <a:lstStyle/>
        <a:p>
          <a:endParaRPr lang="nl-BE"/>
        </a:p>
      </dgm:t>
    </dgm:pt>
    <dgm:pt modelId="{7411EB0D-28C1-4E1D-94CA-42DE10716920}" type="sibTrans" cxnId="{DB66BF61-735E-4237-AD0A-EC4448BA7A17}">
      <dgm:prSet/>
      <dgm:spPr/>
      <dgm:t>
        <a:bodyPr/>
        <a:lstStyle/>
        <a:p>
          <a:endParaRPr lang="nl-BE"/>
        </a:p>
      </dgm:t>
    </dgm:pt>
    <dgm:pt modelId="{9C766FC1-6BCC-4E68-A461-726B95FC43A3}">
      <dgm:prSet custT="1"/>
      <dgm:spPr/>
      <dgm:t>
        <a:bodyPr/>
        <a:lstStyle/>
        <a:p>
          <a:r>
            <a:rPr lang="nl-NL"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aan taalonderwijs én aardrijkskunde-onderwijs? …)</a:t>
          </a:r>
        </a:p>
      </dgm:t>
    </dgm:pt>
    <dgm:pt modelId="{51EFF352-46A4-4FAC-89BD-09C0431F9C22}" type="parTrans" cxnId="{DFA0E483-2807-449A-BA8D-FED1EFCAB05D}">
      <dgm:prSet/>
      <dgm:spPr/>
      <dgm:t>
        <a:bodyPr/>
        <a:lstStyle/>
        <a:p>
          <a:endParaRPr lang="nl-BE"/>
        </a:p>
      </dgm:t>
    </dgm:pt>
    <dgm:pt modelId="{BD4E51AD-CBD6-4AC4-8D49-1AEA204429FD}" type="sibTrans" cxnId="{DFA0E483-2807-449A-BA8D-FED1EFCAB05D}">
      <dgm:prSet/>
      <dgm:spPr/>
      <dgm:t>
        <a:bodyPr/>
        <a:lstStyle/>
        <a:p>
          <a:endParaRPr lang="nl-BE"/>
        </a:p>
      </dgm:t>
    </dgm:pt>
    <dgm:pt modelId="{FE776B13-04A2-4106-91AA-FBBC5294CE13}">
      <dgm:prSet custT="1"/>
      <dgm:spPr/>
      <dgm:t>
        <a:bodyPr/>
        <a:lstStyle/>
        <a:p>
          <a:r>
            <a:rPr lang="nl-NL"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(Linken naar) inhoudelijke achtergrond</a:t>
          </a:r>
        </a:p>
      </dgm:t>
    </dgm:pt>
    <dgm:pt modelId="{8AE85DD2-A234-487D-81AD-05B545CD3FB1}" type="parTrans" cxnId="{32C4CF93-826C-4E5B-90B6-E0DD58DAD234}">
      <dgm:prSet/>
      <dgm:spPr/>
      <dgm:t>
        <a:bodyPr/>
        <a:lstStyle/>
        <a:p>
          <a:endParaRPr lang="nl-BE"/>
        </a:p>
      </dgm:t>
    </dgm:pt>
    <dgm:pt modelId="{95246760-FB41-479B-ADA5-7D95909FCED0}" type="sibTrans" cxnId="{32C4CF93-826C-4E5B-90B6-E0DD58DAD234}">
      <dgm:prSet/>
      <dgm:spPr/>
      <dgm:t>
        <a:bodyPr/>
        <a:lstStyle/>
        <a:p>
          <a:endParaRPr lang="nl-BE"/>
        </a:p>
      </dgm:t>
    </dgm:pt>
    <dgm:pt modelId="{6E9C5D7A-5494-4391-9118-9B7E0FCFE229}">
      <dgm:prSet custT="1"/>
      <dgm:spPr/>
      <dgm:t>
        <a:bodyPr/>
        <a:lstStyle/>
        <a:p>
          <a:r>
            <a:rPr lang="nl-NL" sz="16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p>
      </dgm:t>
    </dgm:pt>
    <dgm:pt modelId="{5E94D8EE-DC07-4168-AFA0-2FFA40880F61}" type="parTrans" cxnId="{53489B19-0476-42CD-BA26-B1F8CA437B50}">
      <dgm:prSet/>
      <dgm:spPr/>
      <dgm:t>
        <a:bodyPr/>
        <a:lstStyle/>
        <a:p>
          <a:endParaRPr lang="nl-BE"/>
        </a:p>
      </dgm:t>
    </dgm:pt>
    <dgm:pt modelId="{15907A89-5809-4A2A-A153-CAA100C88869}" type="sibTrans" cxnId="{53489B19-0476-42CD-BA26-B1F8CA437B50}">
      <dgm:prSet/>
      <dgm:spPr/>
      <dgm:t>
        <a:bodyPr/>
        <a:lstStyle/>
        <a:p>
          <a:endParaRPr lang="nl-BE"/>
        </a:p>
      </dgm:t>
    </dgm:pt>
    <dgm:pt modelId="{D7AC9B9E-549D-4DEA-9B1E-835E97AF3E10}">
      <dgm:prSet custT="1"/>
      <dgm:spPr/>
      <dgm:t>
        <a:bodyPr/>
        <a:lstStyle/>
        <a:p>
          <a:r>
            <a:rPr lang="nl-NL" sz="1600" i="1">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Integratie waartoe integratie diversiteit</a:t>
          </a:r>
        </a:p>
      </dgm:t>
    </dgm:pt>
    <dgm:pt modelId="{EA453114-EA92-4708-BD16-0E674C28B769}" type="parTrans" cxnId="{39985A18-A844-4F92-938F-020235BA4488}">
      <dgm:prSet/>
      <dgm:spPr/>
      <dgm:t>
        <a:bodyPr/>
        <a:lstStyle/>
        <a:p>
          <a:endParaRPr lang="nl-BE"/>
        </a:p>
      </dgm:t>
    </dgm:pt>
    <dgm:pt modelId="{9FD3EAE8-447F-4B96-B558-63BCC3744AE8}" type="sibTrans" cxnId="{39985A18-A844-4F92-938F-020235BA4488}">
      <dgm:prSet/>
      <dgm:spPr/>
      <dgm:t>
        <a:bodyPr/>
        <a:lstStyle/>
        <a:p>
          <a:endParaRPr lang="nl-BE"/>
        </a:p>
      </dgm:t>
    </dgm:pt>
    <dgm:pt modelId="{235D780B-E4B2-48B4-91C7-1C4165B3FA04}" type="pres">
      <dgm:prSet presAssocID="{D5E43226-2755-4386-BA71-780AC195A04E}" presName="linear" presStyleCnt="0">
        <dgm:presLayoutVars>
          <dgm:dir/>
          <dgm:animLvl val="lvl"/>
          <dgm:resizeHandles val="exact"/>
        </dgm:presLayoutVars>
      </dgm:prSet>
      <dgm:spPr/>
    </dgm:pt>
    <dgm:pt modelId="{33F857AF-7C21-4A83-83A7-7B0E073E1584}" type="pres">
      <dgm:prSet presAssocID="{C2F43B6D-1F68-4A46-8980-0FC36FCB49BF}" presName="parentLin" presStyleCnt="0"/>
      <dgm:spPr/>
    </dgm:pt>
    <dgm:pt modelId="{599AB15E-305B-4353-93A8-1FADAEBEDF03}" type="pres">
      <dgm:prSet presAssocID="{C2F43B6D-1F68-4A46-8980-0FC36FCB49BF}" presName="parentLeftMargin" presStyleLbl="node1" presStyleIdx="0" presStyleCnt="1"/>
      <dgm:spPr/>
    </dgm:pt>
    <dgm:pt modelId="{7B214A9D-7E8E-4EC4-B317-F0AB1F8B1DAE}" type="pres">
      <dgm:prSet presAssocID="{C2F43B6D-1F68-4A46-8980-0FC36FCB49BF}" presName="parentText" presStyleLbl="node1" presStyleIdx="0" presStyleCnt="1" custLinFactX="11959" custLinFactNeighborX="100000" custLinFactNeighborY="-53106">
        <dgm:presLayoutVars>
          <dgm:chMax val="0"/>
          <dgm:bulletEnabled val="1"/>
        </dgm:presLayoutVars>
      </dgm:prSet>
      <dgm:spPr/>
    </dgm:pt>
    <dgm:pt modelId="{221A8785-D2BB-4229-9174-2110AC66954E}" type="pres">
      <dgm:prSet presAssocID="{C2F43B6D-1F68-4A46-8980-0FC36FCB49BF}" presName="negativeSpace" presStyleCnt="0"/>
      <dgm:spPr/>
    </dgm:pt>
    <dgm:pt modelId="{931302B0-6553-4DA8-8BC3-69386D42ECA1}" type="pres">
      <dgm:prSet presAssocID="{C2F43B6D-1F68-4A46-8980-0FC36FCB49BF}" presName="childText" presStyleLbl="conFgAcc1" presStyleIdx="0" presStyleCnt="1" custLinFactNeighborY="-10590">
        <dgm:presLayoutVars>
          <dgm:bulletEnabled val="1"/>
        </dgm:presLayoutVars>
      </dgm:prSet>
      <dgm:spPr/>
    </dgm:pt>
  </dgm:ptLst>
  <dgm:cxnLst>
    <dgm:cxn modelId="{2BC91704-7606-494B-A8C1-96640F500E55}" type="presOf" srcId="{4999015C-B873-45AE-9873-BE65AFF7F53B}" destId="{931302B0-6553-4DA8-8BC3-69386D42ECA1}" srcOrd="0" destOrd="5" presId="urn:microsoft.com/office/officeart/2005/8/layout/list1"/>
    <dgm:cxn modelId="{5013430C-D3C3-4965-ADE2-41C3756331BF}" srcId="{C2F43B6D-1F68-4A46-8980-0FC36FCB49BF}" destId="{C26B978A-37CC-4486-B531-83AFE24F5436}" srcOrd="1" destOrd="0" parTransId="{08CE9B47-0711-4564-8F25-BE67DE37D1E6}" sibTransId="{018555DD-4D21-4F0F-A90A-51C79E3F0819}"/>
    <dgm:cxn modelId="{7133B80C-DBA9-4439-B936-AC9982DC6667}" type="presOf" srcId="{D7AC9B9E-549D-4DEA-9B1E-835E97AF3E10}" destId="{931302B0-6553-4DA8-8BC3-69386D42ECA1}" srcOrd="0" destOrd="8" presId="urn:microsoft.com/office/officeart/2005/8/layout/list1"/>
    <dgm:cxn modelId="{39985A18-A844-4F92-938F-020235BA4488}" srcId="{849F75F7-9A56-4531-AD99-C172CFA1CF6F}" destId="{D7AC9B9E-549D-4DEA-9B1E-835E97AF3E10}" srcOrd="5" destOrd="0" parTransId="{EA453114-EA92-4708-BD16-0E674C28B769}" sibTransId="{9FD3EAE8-447F-4B96-B558-63BCC3744AE8}"/>
    <dgm:cxn modelId="{53489B19-0476-42CD-BA26-B1F8CA437B50}" srcId="{C2F43B6D-1F68-4A46-8980-0FC36FCB49BF}" destId="{6E9C5D7A-5494-4391-9118-9B7E0FCFE229}" srcOrd="3" destOrd="0" parTransId="{5E94D8EE-DC07-4168-AFA0-2FFA40880F61}" sibTransId="{15907A89-5809-4A2A-A153-CAA100C88869}"/>
    <dgm:cxn modelId="{87B0151F-CF25-4D37-8E92-D7079DC0278B}" type="presOf" srcId="{A4887F4D-42E4-498D-9C14-36FE3CC96F90}" destId="{931302B0-6553-4DA8-8BC3-69386D42ECA1}" srcOrd="0" destOrd="3" presId="urn:microsoft.com/office/officeart/2005/8/layout/list1"/>
    <dgm:cxn modelId="{8EEACB3A-52CA-405C-B854-3DE117901F61}" type="presOf" srcId="{FE292613-06EB-49A3-B103-934E74C00D57}" destId="{931302B0-6553-4DA8-8BC3-69386D42ECA1}" srcOrd="0" destOrd="4" presId="urn:microsoft.com/office/officeart/2005/8/layout/list1"/>
    <dgm:cxn modelId="{DB66BF61-735E-4237-AD0A-EC4448BA7A17}" srcId="{849F75F7-9A56-4531-AD99-C172CFA1CF6F}" destId="{4999015C-B873-45AE-9873-BE65AFF7F53B}" srcOrd="2" destOrd="0" parTransId="{F9B219C6-C2F8-463E-B46D-DB461855396D}" sibTransId="{7411EB0D-28C1-4E1D-94CA-42DE10716920}"/>
    <dgm:cxn modelId="{198EC661-80C4-4940-89FB-21A7F435E383}" srcId="{849F75F7-9A56-4531-AD99-C172CFA1CF6F}" destId="{FE292613-06EB-49A3-B103-934E74C00D57}" srcOrd="1" destOrd="0" parTransId="{14C10885-25AC-418D-81A7-956EAA63F403}" sibTransId="{D8032787-163D-4DC5-AF51-088FD3C0BE0B}"/>
    <dgm:cxn modelId="{BD8A0F62-301E-42D6-8146-F8C8AD5EA557}" type="presOf" srcId="{C26B978A-37CC-4486-B531-83AFE24F5436}" destId="{931302B0-6553-4DA8-8BC3-69386D42ECA1}" srcOrd="0" destOrd="1" presId="urn:microsoft.com/office/officeart/2005/8/layout/list1"/>
    <dgm:cxn modelId="{E49AE84A-FA66-4E38-9948-E5287AFCA761}" type="presOf" srcId="{C2F43B6D-1F68-4A46-8980-0FC36FCB49BF}" destId="{599AB15E-305B-4353-93A8-1FADAEBEDF03}" srcOrd="0" destOrd="0" presId="urn:microsoft.com/office/officeart/2005/8/layout/list1"/>
    <dgm:cxn modelId="{DFA0E483-2807-449A-BA8D-FED1EFCAB05D}" srcId="{849F75F7-9A56-4531-AD99-C172CFA1CF6F}" destId="{9C766FC1-6BCC-4E68-A461-726B95FC43A3}" srcOrd="3" destOrd="0" parTransId="{51EFF352-46A4-4FAC-89BD-09C0431F9C22}" sibTransId="{BD4E51AD-CBD6-4AC4-8D49-1AEA204429FD}"/>
    <dgm:cxn modelId="{25B2EA90-4D18-469F-A00C-3E0E415ED824}" type="presOf" srcId="{FE776B13-04A2-4106-91AA-FBBC5294CE13}" destId="{931302B0-6553-4DA8-8BC3-69386D42ECA1}" srcOrd="0" destOrd="7" presId="urn:microsoft.com/office/officeart/2005/8/layout/list1"/>
    <dgm:cxn modelId="{32C4CF93-826C-4E5B-90B6-E0DD58DAD234}" srcId="{849F75F7-9A56-4531-AD99-C172CFA1CF6F}" destId="{FE776B13-04A2-4106-91AA-FBBC5294CE13}" srcOrd="4" destOrd="0" parTransId="{8AE85DD2-A234-487D-81AD-05B545CD3FB1}" sibTransId="{95246760-FB41-479B-ADA5-7D95909FCED0}"/>
    <dgm:cxn modelId="{DA7B5799-8A6D-40CA-B49C-DDD1CABA83AE}" srcId="{D5E43226-2755-4386-BA71-780AC195A04E}" destId="{C2F43B6D-1F68-4A46-8980-0FC36FCB49BF}" srcOrd="0" destOrd="0" parTransId="{38557E10-C10B-494C-977F-13E33BD85063}" sibTransId="{1551C3BA-A707-430B-BF3B-F3BE392A68AA}"/>
    <dgm:cxn modelId="{D80EAF9A-0951-40AB-A74E-55D97A2915ED}" type="presOf" srcId="{9C766FC1-6BCC-4E68-A461-726B95FC43A3}" destId="{931302B0-6553-4DA8-8BC3-69386D42ECA1}" srcOrd="0" destOrd="6" presId="urn:microsoft.com/office/officeart/2005/8/layout/list1"/>
    <dgm:cxn modelId="{A6CE229C-5391-4687-9B2C-39E3E3384BE9}" srcId="{C2F43B6D-1F68-4A46-8980-0FC36FCB49BF}" destId="{FA382CE7-E79F-41AB-8822-064DB472B8DF}" srcOrd="0" destOrd="0" parTransId="{586B88AF-7422-4B5A-A68B-9716FD789677}" sibTransId="{81120F73-0D1D-4E36-9F1A-E4BBDBFD6A56}"/>
    <dgm:cxn modelId="{13BBB8A5-27E9-483C-967E-56C0D6CF8618}" type="presOf" srcId="{D5E43226-2755-4386-BA71-780AC195A04E}" destId="{235D780B-E4B2-48B4-91C7-1C4165B3FA04}" srcOrd="0" destOrd="0" presId="urn:microsoft.com/office/officeart/2005/8/layout/list1"/>
    <dgm:cxn modelId="{2C966FC0-F810-4ADF-92CF-4D67EF85F4C8}" srcId="{C2F43B6D-1F68-4A46-8980-0FC36FCB49BF}" destId="{849F75F7-9A56-4531-AD99-C172CFA1CF6F}" srcOrd="2" destOrd="0" parTransId="{BFADEA2C-6BCC-45B9-B47F-E1C27AB284B1}" sibTransId="{71552358-EBA2-4A5C-AD1C-B98836B40081}"/>
    <dgm:cxn modelId="{464E8DD8-31E2-4545-B763-92863CE2FDFC}" type="presOf" srcId="{C2F43B6D-1F68-4A46-8980-0FC36FCB49BF}" destId="{7B214A9D-7E8E-4EC4-B317-F0AB1F8B1DAE}" srcOrd="1" destOrd="0" presId="urn:microsoft.com/office/officeart/2005/8/layout/list1"/>
    <dgm:cxn modelId="{1578C6DA-B816-4746-B1F7-B3CFE50D33CF}" type="presOf" srcId="{849F75F7-9A56-4531-AD99-C172CFA1CF6F}" destId="{931302B0-6553-4DA8-8BC3-69386D42ECA1}" srcOrd="0" destOrd="2" presId="urn:microsoft.com/office/officeart/2005/8/layout/list1"/>
    <dgm:cxn modelId="{77989EDE-DB5E-4414-9066-43DF91E30B5F}" srcId="{849F75F7-9A56-4531-AD99-C172CFA1CF6F}" destId="{A4887F4D-42E4-498D-9C14-36FE3CC96F90}" srcOrd="0" destOrd="0" parTransId="{AD6A0C82-1975-4928-85AE-2D1195449808}" sibTransId="{44C06F08-A3AE-44E3-B1BE-A1C667F5453A}"/>
    <dgm:cxn modelId="{E3133BE9-FA93-48AA-9DA6-AA010ED3BC30}" type="presOf" srcId="{6E9C5D7A-5494-4391-9118-9B7E0FCFE229}" destId="{931302B0-6553-4DA8-8BC3-69386D42ECA1}" srcOrd="0" destOrd="9" presId="urn:microsoft.com/office/officeart/2005/8/layout/list1"/>
    <dgm:cxn modelId="{19F020FF-DFB1-440E-90D1-2FE090F31452}" type="presOf" srcId="{FA382CE7-E79F-41AB-8822-064DB472B8DF}" destId="{931302B0-6553-4DA8-8BC3-69386D42ECA1}" srcOrd="0" destOrd="0" presId="urn:microsoft.com/office/officeart/2005/8/layout/list1"/>
    <dgm:cxn modelId="{1539B1B9-141B-4F95-8BD5-F9BA41B93817}" type="presParOf" srcId="{235D780B-E4B2-48B4-91C7-1C4165B3FA04}" destId="{33F857AF-7C21-4A83-83A7-7B0E073E1584}" srcOrd="0" destOrd="0" presId="urn:microsoft.com/office/officeart/2005/8/layout/list1"/>
    <dgm:cxn modelId="{8D4A9BC2-C903-4690-9590-CD48311A9232}" type="presParOf" srcId="{33F857AF-7C21-4A83-83A7-7B0E073E1584}" destId="{599AB15E-305B-4353-93A8-1FADAEBEDF03}" srcOrd="0" destOrd="0" presId="urn:microsoft.com/office/officeart/2005/8/layout/list1"/>
    <dgm:cxn modelId="{487DBDED-DEB3-4B60-B35F-F9671676AFCD}" type="presParOf" srcId="{33F857AF-7C21-4A83-83A7-7B0E073E1584}" destId="{7B214A9D-7E8E-4EC4-B317-F0AB1F8B1DAE}" srcOrd="1" destOrd="0" presId="urn:microsoft.com/office/officeart/2005/8/layout/list1"/>
    <dgm:cxn modelId="{7B2CB2AF-DE73-4ED2-8D4E-4EDB24D61EAB}" type="presParOf" srcId="{235D780B-E4B2-48B4-91C7-1C4165B3FA04}" destId="{221A8785-D2BB-4229-9174-2110AC66954E}" srcOrd="1" destOrd="0" presId="urn:microsoft.com/office/officeart/2005/8/layout/list1"/>
    <dgm:cxn modelId="{6A9DA0D4-CE04-48A3-BE2B-1EFAF1078FB8}" type="presParOf" srcId="{235D780B-E4B2-48B4-91C7-1C4165B3FA04}" destId="{931302B0-6553-4DA8-8BC3-69386D42ECA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420E2F2-D85A-4336-A847-236EEC28CEED}" type="doc">
      <dgm:prSet loTypeId="urn:microsoft.com/office/officeart/2005/8/layout/vProcess5" loCatId="process" qsTypeId="urn:microsoft.com/office/officeart/2005/8/quickstyle/simple4#8" qsCatId="simple" csTypeId="urn:microsoft.com/office/officeart/2005/8/colors/colorful1#7" csCatId="colorful" phldr="1"/>
      <dgm:spPr/>
      <dgm:t>
        <a:bodyPr/>
        <a:lstStyle/>
        <a:p>
          <a:endParaRPr lang="en-US"/>
        </a:p>
      </dgm:t>
    </dgm:pt>
    <dgm:pt modelId="{20908C11-48C8-49DD-8FA9-155EC1521BB6}">
      <dgm:prSet custT="1"/>
      <dgm:spPr/>
      <dgm:t>
        <a:bodyPr/>
        <a:lstStyle/>
        <a:p>
          <a:r>
            <a:rPr lang="nl-NL" sz="1800" dirty="0">
              <a:latin typeface="Roboto" panose="02000000000000000000" pitchFamily="2" charset="0"/>
              <a:ea typeface="Roboto" panose="02000000000000000000" pitchFamily="2" charset="0"/>
              <a:cs typeface="Roboto" panose="02000000000000000000" pitchFamily="2" charset="0"/>
            </a:rPr>
            <a:t>Leerroutes staan in een database op de </a:t>
          </a:r>
          <a:r>
            <a:rPr lang="nl-NL" sz="1800" dirty="0" err="1">
              <a:latin typeface="Roboto" panose="02000000000000000000" pitchFamily="2" charset="0"/>
              <a:ea typeface="Roboto" panose="02000000000000000000" pitchFamily="2" charset="0"/>
              <a:cs typeface="Roboto" panose="02000000000000000000" pitchFamily="2" charset="0"/>
            </a:rPr>
            <a:t>PRO.pagina</a:t>
          </a:r>
          <a:r>
            <a:rPr lang="nl-NL" sz="1800" dirty="0">
              <a:latin typeface="Roboto" panose="02000000000000000000" pitchFamily="2" charset="0"/>
              <a:ea typeface="Roboto" panose="02000000000000000000" pitchFamily="2" charset="0"/>
              <a:cs typeface="Roboto" panose="02000000000000000000" pitchFamily="2" charset="0"/>
            </a:rPr>
            <a:t> algemeen</a:t>
          </a:r>
          <a:endParaRPr lang="en-US" sz="1800" dirty="0">
            <a:latin typeface="Roboto" panose="02000000000000000000" pitchFamily="2" charset="0"/>
            <a:ea typeface="Roboto" panose="02000000000000000000" pitchFamily="2" charset="0"/>
            <a:cs typeface="Roboto" panose="02000000000000000000" pitchFamily="2" charset="0"/>
          </a:endParaRPr>
        </a:p>
      </dgm:t>
    </dgm:pt>
    <dgm:pt modelId="{3B09189D-42BE-4944-BF65-E2E4048F083D}" type="parTrans" cxnId="{581187C6-717E-4DAC-9DC6-2672351BF047}">
      <dgm:prSet/>
      <dgm:spPr/>
      <dgm:t>
        <a:bodyPr/>
        <a:lstStyle/>
        <a:p>
          <a:endParaRPr lang="en-US" sz="1800"/>
        </a:p>
      </dgm:t>
    </dgm:pt>
    <dgm:pt modelId="{840ED56C-17DF-45F5-AF1D-B1A8667B4796}" type="sibTrans" cxnId="{581187C6-717E-4DAC-9DC6-2672351BF047}">
      <dgm:prSet custT="1"/>
      <dgm:spPr/>
      <dgm:t>
        <a:bodyPr/>
        <a:lstStyle/>
        <a:p>
          <a:endParaRPr lang="en-US" sz="1800"/>
        </a:p>
      </dgm:t>
    </dgm:pt>
    <dgm:pt modelId="{D370E8CB-066C-4BDF-B8C6-4B6D98E29B02}">
      <dgm:prSet custT="1"/>
      <dgm:spPr/>
      <dgm:t>
        <a:bodyPr/>
        <a:lstStyle/>
        <a:p>
          <a:r>
            <a:rPr lang="nl-NL" sz="1800" dirty="0">
              <a:latin typeface="Roboto" panose="02000000000000000000" pitchFamily="2" charset="0"/>
              <a:ea typeface="Roboto" panose="02000000000000000000" pitchFamily="2" charset="0"/>
              <a:cs typeface="Roboto" panose="02000000000000000000" pitchFamily="2" charset="0"/>
            </a:rPr>
            <a:t>De database wordt ook op elke discipline-pagina weergegeven. </a:t>
          </a:r>
          <a:endParaRPr lang="en-US" sz="1800" dirty="0">
            <a:latin typeface="Roboto" panose="02000000000000000000" pitchFamily="2" charset="0"/>
            <a:ea typeface="Roboto" panose="02000000000000000000" pitchFamily="2" charset="0"/>
            <a:cs typeface="Roboto" panose="02000000000000000000" pitchFamily="2" charset="0"/>
          </a:endParaRPr>
        </a:p>
      </dgm:t>
    </dgm:pt>
    <dgm:pt modelId="{1630EC84-3BA8-4C07-BFFE-E51A965B3FF4}" type="parTrans" cxnId="{9A00796B-523A-44AC-BC41-D0E55950A759}">
      <dgm:prSet/>
      <dgm:spPr/>
      <dgm:t>
        <a:bodyPr/>
        <a:lstStyle/>
        <a:p>
          <a:endParaRPr lang="en-US" sz="1800"/>
        </a:p>
      </dgm:t>
    </dgm:pt>
    <dgm:pt modelId="{65BA53A3-7C9B-4A23-87CD-6A6A04931F2B}" type="sibTrans" cxnId="{9A00796B-523A-44AC-BC41-D0E55950A759}">
      <dgm:prSet custT="1"/>
      <dgm:spPr/>
      <dgm:t>
        <a:bodyPr/>
        <a:lstStyle/>
        <a:p>
          <a:endParaRPr lang="en-US" sz="1800"/>
        </a:p>
      </dgm:t>
    </dgm:pt>
    <dgm:pt modelId="{16041A8B-8CF1-48AE-AE6F-AA3D58BDA795}">
      <dgm:prSet custT="1"/>
      <dgm:spPr/>
      <dgm:t>
        <a:bodyPr/>
        <a:lstStyle/>
        <a:p>
          <a:r>
            <a:rPr lang="nl-NL" sz="1800" dirty="0">
              <a:latin typeface="Roboto" panose="02000000000000000000" pitchFamily="2" charset="0"/>
              <a:ea typeface="Roboto" panose="02000000000000000000" pitchFamily="2" charset="0"/>
              <a:cs typeface="Roboto" panose="02000000000000000000" pitchFamily="2" charset="0"/>
            </a:rPr>
            <a:t>Leerroutes die aan één (of meerdere, maar nog altijd voldoende beperkt/specifiek) doelen kunnen gekoppeld worden , zullen kunnen opgezocht worden via deze doelen (leerplantool). </a:t>
          </a:r>
          <a:endParaRPr lang="en-US" sz="1800" dirty="0">
            <a:latin typeface="Roboto" panose="02000000000000000000" pitchFamily="2" charset="0"/>
            <a:ea typeface="Roboto" panose="02000000000000000000" pitchFamily="2" charset="0"/>
            <a:cs typeface="Roboto" panose="02000000000000000000" pitchFamily="2" charset="0"/>
          </a:endParaRPr>
        </a:p>
      </dgm:t>
    </dgm:pt>
    <dgm:pt modelId="{7F880A51-B6D0-4884-8449-A94D3BFCB2C5}" type="parTrans" cxnId="{AE315733-C52D-4CC6-8D63-2CF28584E274}">
      <dgm:prSet/>
      <dgm:spPr/>
      <dgm:t>
        <a:bodyPr/>
        <a:lstStyle/>
        <a:p>
          <a:endParaRPr lang="en-US" sz="1800"/>
        </a:p>
      </dgm:t>
    </dgm:pt>
    <dgm:pt modelId="{9B1B1E92-5A0C-4C84-866A-F40A4E4D05E2}" type="sibTrans" cxnId="{AE315733-C52D-4CC6-8D63-2CF28584E274}">
      <dgm:prSet/>
      <dgm:spPr/>
      <dgm:t>
        <a:bodyPr/>
        <a:lstStyle/>
        <a:p>
          <a:endParaRPr lang="en-US" sz="1800"/>
        </a:p>
      </dgm:t>
    </dgm:pt>
    <dgm:pt modelId="{E0AD0C9D-B627-44B3-8206-8946E236F015}" type="pres">
      <dgm:prSet presAssocID="{7420E2F2-D85A-4336-A847-236EEC28CEED}" presName="outerComposite" presStyleCnt="0">
        <dgm:presLayoutVars>
          <dgm:chMax val="5"/>
          <dgm:dir/>
          <dgm:resizeHandles val="exact"/>
        </dgm:presLayoutVars>
      </dgm:prSet>
      <dgm:spPr/>
    </dgm:pt>
    <dgm:pt modelId="{93817544-55FF-471A-AFAF-8624AB8BB067}" type="pres">
      <dgm:prSet presAssocID="{7420E2F2-D85A-4336-A847-236EEC28CEED}" presName="dummyMaxCanvas" presStyleCnt="0">
        <dgm:presLayoutVars/>
      </dgm:prSet>
      <dgm:spPr/>
    </dgm:pt>
    <dgm:pt modelId="{0D09DE67-11F4-49D0-96BD-8A0530D0446D}" type="pres">
      <dgm:prSet presAssocID="{7420E2F2-D85A-4336-A847-236EEC28CEED}" presName="ThreeNodes_1" presStyleLbl="node1" presStyleIdx="0" presStyleCnt="3">
        <dgm:presLayoutVars>
          <dgm:bulletEnabled val="1"/>
        </dgm:presLayoutVars>
      </dgm:prSet>
      <dgm:spPr/>
    </dgm:pt>
    <dgm:pt modelId="{4DEA1471-925B-4F41-A1DF-860745E35C14}" type="pres">
      <dgm:prSet presAssocID="{7420E2F2-D85A-4336-A847-236EEC28CEED}" presName="ThreeNodes_2" presStyleLbl="node1" presStyleIdx="1" presStyleCnt="3">
        <dgm:presLayoutVars>
          <dgm:bulletEnabled val="1"/>
        </dgm:presLayoutVars>
      </dgm:prSet>
      <dgm:spPr/>
    </dgm:pt>
    <dgm:pt modelId="{23C1A23A-853B-4E6D-BC03-45CB2A32F162}" type="pres">
      <dgm:prSet presAssocID="{7420E2F2-D85A-4336-A847-236EEC28CEED}" presName="ThreeNodes_3" presStyleLbl="node1" presStyleIdx="2" presStyleCnt="3">
        <dgm:presLayoutVars>
          <dgm:bulletEnabled val="1"/>
        </dgm:presLayoutVars>
      </dgm:prSet>
      <dgm:spPr/>
    </dgm:pt>
    <dgm:pt modelId="{142B027D-65C8-434B-9AD9-E377513E04F8}" type="pres">
      <dgm:prSet presAssocID="{7420E2F2-D85A-4336-A847-236EEC28CEED}" presName="ThreeConn_1-2" presStyleLbl="fgAccFollowNode1" presStyleIdx="0" presStyleCnt="2">
        <dgm:presLayoutVars>
          <dgm:bulletEnabled val="1"/>
        </dgm:presLayoutVars>
      </dgm:prSet>
      <dgm:spPr/>
    </dgm:pt>
    <dgm:pt modelId="{00BF655C-6410-4C99-A3A5-5BF2A4C5ED51}" type="pres">
      <dgm:prSet presAssocID="{7420E2F2-D85A-4336-A847-236EEC28CEED}" presName="ThreeConn_2-3" presStyleLbl="fgAccFollowNode1" presStyleIdx="1" presStyleCnt="2">
        <dgm:presLayoutVars>
          <dgm:bulletEnabled val="1"/>
        </dgm:presLayoutVars>
      </dgm:prSet>
      <dgm:spPr/>
    </dgm:pt>
    <dgm:pt modelId="{EDB5A66D-CD5D-4851-8C14-DAD1F21A6759}" type="pres">
      <dgm:prSet presAssocID="{7420E2F2-D85A-4336-A847-236EEC28CEED}" presName="ThreeNodes_1_text" presStyleLbl="node1" presStyleIdx="2" presStyleCnt="3">
        <dgm:presLayoutVars>
          <dgm:bulletEnabled val="1"/>
        </dgm:presLayoutVars>
      </dgm:prSet>
      <dgm:spPr/>
    </dgm:pt>
    <dgm:pt modelId="{60B42F61-031B-4EAB-A7CE-F8C2EC017DF3}" type="pres">
      <dgm:prSet presAssocID="{7420E2F2-D85A-4336-A847-236EEC28CEED}" presName="ThreeNodes_2_text" presStyleLbl="node1" presStyleIdx="2" presStyleCnt="3">
        <dgm:presLayoutVars>
          <dgm:bulletEnabled val="1"/>
        </dgm:presLayoutVars>
      </dgm:prSet>
      <dgm:spPr/>
    </dgm:pt>
    <dgm:pt modelId="{4A95482A-D23E-453A-BD61-76F1CB69B28D}" type="pres">
      <dgm:prSet presAssocID="{7420E2F2-D85A-4336-A847-236EEC28CEED}" presName="ThreeNodes_3_text" presStyleLbl="node1" presStyleIdx="2" presStyleCnt="3">
        <dgm:presLayoutVars>
          <dgm:bulletEnabled val="1"/>
        </dgm:presLayoutVars>
      </dgm:prSet>
      <dgm:spPr/>
    </dgm:pt>
  </dgm:ptLst>
  <dgm:cxnLst>
    <dgm:cxn modelId="{66BCC804-1917-42D2-B605-0F3D97890EE2}" type="presOf" srcId="{65BA53A3-7C9B-4A23-87CD-6A6A04931F2B}" destId="{00BF655C-6410-4C99-A3A5-5BF2A4C5ED51}" srcOrd="0" destOrd="0" presId="urn:microsoft.com/office/officeart/2005/8/layout/vProcess5"/>
    <dgm:cxn modelId="{E52C150E-5774-4948-B676-5D25FEA4F78B}" type="presOf" srcId="{20908C11-48C8-49DD-8FA9-155EC1521BB6}" destId="{0D09DE67-11F4-49D0-96BD-8A0530D0446D}" srcOrd="0" destOrd="0" presId="urn:microsoft.com/office/officeart/2005/8/layout/vProcess5"/>
    <dgm:cxn modelId="{C9793C12-E1B0-4AC2-90E7-3AE2A13A7F98}" type="presOf" srcId="{D370E8CB-066C-4BDF-B8C6-4B6D98E29B02}" destId="{4DEA1471-925B-4F41-A1DF-860745E35C14}" srcOrd="0" destOrd="0" presId="urn:microsoft.com/office/officeart/2005/8/layout/vProcess5"/>
    <dgm:cxn modelId="{AE315733-C52D-4CC6-8D63-2CF28584E274}" srcId="{7420E2F2-D85A-4336-A847-236EEC28CEED}" destId="{16041A8B-8CF1-48AE-AE6F-AA3D58BDA795}" srcOrd="2" destOrd="0" parTransId="{7F880A51-B6D0-4884-8449-A94D3BFCB2C5}" sibTransId="{9B1B1E92-5A0C-4C84-866A-F40A4E4D05E2}"/>
    <dgm:cxn modelId="{169ADC3D-762B-43AB-8212-71FDB798F639}" type="presOf" srcId="{840ED56C-17DF-45F5-AF1D-B1A8667B4796}" destId="{142B027D-65C8-434B-9AD9-E377513E04F8}" srcOrd="0" destOrd="0" presId="urn:microsoft.com/office/officeart/2005/8/layout/vProcess5"/>
    <dgm:cxn modelId="{C3514340-2C04-45DE-BA39-0D0925201782}" type="presOf" srcId="{20908C11-48C8-49DD-8FA9-155EC1521BB6}" destId="{EDB5A66D-CD5D-4851-8C14-DAD1F21A6759}" srcOrd="1" destOrd="0" presId="urn:microsoft.com/office/officeart/2005/8/layout/vProcess5"/>
    <dgm:cxn modelId="{388BD95E-A239-4B07-A679-B80A1A32FCAF}" type="presOf" srcId="{7420E2F2-D85A-4336-A847-236EEC28CEED}" destId="{E0AD0C9D-B627-44B3-8206-8946E236F015}" srcOrd="0" destOrd="0" presId="urn:microsoft.com/office/officeart/2005/8/layout/vProcess5"/>
    <dgm:cxn modelId="{C54B9643-BEEC-4BFA-9B4B-F7CB76AF63DD}" type="presOf" srcId="{D370E8CB-066C-4BDF-B8C6-4B6D98E29B02}" destId="{60B42F61-031B-4EAB-A7CE-F8C2EC017DF3}" srcOrd="1" destOrd="0" presId="urn:microsoft.com/office/officeart/2005/8/layout/vProcess5"/>
    <dgm:cxn modelId="{9A00796B-523A-44AC-BC41-D0E55950A759}" srcId="{7420E2F2-D85A-4336-A847-236EEC28CEED}" destId="{D370E8CB-066C-4BDF-B8C6-4B6D98E29B02}" srcOrd="1" destOrd="0" parTransId="{1630EC84-3BA8-4C07-BFFE-E51A965B3FF4}" sibTransId="{65BA53A3-7C9B-4A23-87CD-6A6A04931F2B}"/>
    <dgm:cxn modelId="{581187C6-717E-4DAC-9DC6-2672351BF047}" srcId="{7420E2F2-D85A-4336-A847-236EEC28CEED}" destId="{20908C11-48C8-49DD-8FA9-155EC1521BB6}" srcOrd="0" destOrd="0" parTransId="{3B09189D-42BE-4944-BF65-E2E4048F083D}" sibTransId="{840ED56C-17DF-45F5-AF1D-B1A8667B4796}"/>
    <dgm:cxn modelId="{E844E0E2-6A3E-441D-B734-3D17031DFD6B}" type="presOf" srcId="{16041A8B-8CF1-48AE-AE6F-AA3D58BDA795}" destId="{23C1A23A-853B-4E6D-BC03-45CB2A32F162}" srcOrd="0" destOrd="0" presId="urn:microsoft.com/office/officeart/2005/8/layout/vProcess5"/>
    <dgm:cxn modelId="{343CD9F2-9E0A-483D-97B1-B18552C989E3}" type="presOf" srcId="{16041A8B-8CF1-48AE-AE6F-AA3D58BDA795}" destId="{4A95482A-D23E-453A-BD61-76F1CB69B28D}" srcOrd="1" destOrd="0" presId="urn:microsoft.com/office/officeart/2005/8/layout/vProcess5"/>
    <dgm:cxn modelId="{E7D23A43-A025-47D9-816C-5C3BEA033538}" type="presParOf" srcId="{E0AD0C9D-B627-44B3-8206-8946E236F015}" destId="{93817544-55FF-471A-AFAF-8624AB8BB067}" srcOrd="0" destOrd="0" presId="urn:microsoft.com/office/officeart/2005/8/layout/vProcess5"/>
    <dgm:cxn modelId="{D0FDA6C4-0DD2-4F62-8474-D6CE0DE88CD2}" type="presParOf" srcId="{E0AD0C9D-B627-44B3-8206-8946E236F015}" destId="{0D09DE67-11F4-49D0-96BD-8A0530D0446D}" srcOrd="1" destOrd="0" presId="urn:microsoft.com/office/officeart/2005/8/layout/vProcess5"/>
    <dgm:cxn modelId="{D61E3B8B-702B-4C08-8305-AA57DB5C95A0}" type="presParOf" srcId="{E0AD0C9D-B627-44B3-8206-8946E236F015}" destId="{4DEA1471-925B-4F41-A1DF-860745E35C14}" srcOrd="2" destOrd="0" presId="urn:microsoft.com/office/officeart/2005/8/layout/vProcess5"/>
    <dgm:cxn modelId="{0BF99F57-420B-4EDD-967D-3684A4033D6A}" type="presParOf" srcId="{E0AD0C9D-B627-44B3-8206-8946E236F015}" destId="{23C1A23A-853B-4E6D-BC03-45CB2A32F162}" srcOrd="3" destOrd="0" presId="urn:microsoft.com/office/officeart/2005/8/layout/vProcess5"/>
    <dgm:cxn modelId="{15A8E9F8-9B24-4E46-AA17-5774A5532094}" type="presParOf" srcId="{E0AD0C9D-B627-44B3-8206-8946E236F015}" destId="{142B027D-65C8-434B-9AD9-E377513E04F8}" srcOrd="4" destOrd="0" presId="urn:microsoft.com/office/officeart/2005/8/layout/vProcess5"/>
    <dgm:cxn modelId="{1C5ECA05-D3C9-43D6-BCC8-751B92686F90}" type="presParOf" srcId="{E0AD0C9D-B627-44B3-8206-8946E236F015}" destId="{00BF655C-6410-4C99-A3A5-5BF2A4C5ED51}" srcOrd="5" destOrd="0" presId="urn:microsoft.com/office/officeart/2005/8/layout/vProcess5"/>
    <dgm:cxn modelId="{292A9126-F3E8-4357-B882-3925F03578B6}" type="presParOf" srcId="{E0AD0C9D-B627-44B3-8206-8946E236F015}" destId="{EDB5A66D-CD5D-4851-8C14-DAD1F21A6759}" srcOrd="6" destOrd="0" presId="urn:microsoft.com/office/officeart/2005/8/layout/vProcess5"/>
    <dgm:cxn modelId="{93500569-35B1-44C5-8BAE-67993D709953}" type="presParOf" srcId="{E0AD0C9D-B627-44B3-8206-8946E236F015}" destId="{60B42F61-031B-4EAB-A7CE-F8C2EC017DF3}" srcOrd="7" destOrd="0" presId="urn:microsoft.com/office/officeart/2005/8/layout/vProcess5"/>
    <dgm:cxn modelId="{2A10C25C-1D63-45DD-8F5F-A724909BADB9}" type="presParOf" srcId="{E0AD0C9D-B627-44B3-8206-8946E236F015}" destId="{4A95482A-D23E-453A-BD61-76F1CB69B28D}"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A8407-861E-4937-A8F1-40702B24B42F}">
      <dsp:nvSpPr>
        <dsp:cNvPr id="0" name=""/>
        <dsp:cNvSpPr/>
      </dsp:nvSpPr>
      <dsp:spPr>
        <a:xfrm>
          <a:off x="0" y="798262"/>
          <a:ext cx="7442112" cy="1216800"/>
        </a:xfrm>
        <a:prstGeom prst="roundRect">
          <a:avLst/>
        </a:prstGeom>
        <a:solidFill>
          <a:schemeClr val="accent4">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dirty="0">
              <a:latin typeface="Roboto" panose="02000000000000000000" pitchFamily="2" charset="0"/>
              <a:ea typeface="Roboto" panose="02000000000000000000" pitchFamily="2" charset="0"/>
              <a:cs typeface="Roboto" panose="02000000000000000000" pitchFamily="2" charset="0"/>
            </a:rPr>
            <a:t>Effectieve didactiek</a:t>
          </a:r>
          <a:br>
            <a:rPr lang="nl-BE" sz="1800" b="1" kern="1200" dirty="0">
              <a:latin typeface="Roboto" panose="02000000000000000000" pitchFamily="2" charset="0"/>
              <a:ea typeface="Roboto" panose="02000000000000000000" pitchFamily="2" charset="0"/>
              <a:cs typeface="Roboto" panose="02000000000000000000" pitchFamily="2" charset="0"/>
            </a:rPr>
          </a:br>
          <a:r>
            <a:rPr lang="nl-BE" sz="1800" kern="1200" dirty="0">
              <a:solidFill>
                <a:schemeClr val="bg1"/>
              </a:solidFill>
              <a:latin typeface="Roboto" panose="02000000000000000000" pitchFamily="2" charset="0"/>
              <a:ea typeface="Roboto" panose="02000000000000000000" pitchFamily="2" charset="0"/>
              <a:cs typeface="Roboto" panose="02000000000000000000" pitchFamily="2" charset="0"/>
            </a:rPr>
            <a:t>Een doordachte, doelgerichte aanpak waarmee alle leerlingen zoveel mogelijk leren en ontwikkelen.</a:t>
          </a:r>
          <a:endParaRPr lang="en-US" sz="18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9399" y="857661"/>
        <a:ext cx="7323314" cy="1098002"/>
      </dsp:txXfrm>
    </dsp:sp>
    <dsp:sp modelId="{23C7F957-1C6B-4DFB-986A-6730B617C827}">
      <dsp:nvSpPr>
        <dsp:cNvPr id="0" name=""/>
        <dsp:cNvSpPr/>
      </dsp:nvSpPr>
      <dsp:spPr>
        <a:xfrm>
          <a:off x="0" y="2202262"/>
          <a:ext cx="7442112" cy="121680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dirty="0">
              <a:latin typeface="Roboto" panose="02000000000000000000" pitchFamily="2" charset="0"/>
              <a:ea typeface="Roboto" panose="02000000000000000000" pitchFamily="2" charset="0"/>
              <a:cs typeface="Roboto" panose="02000000000000000000" pitchFamily="2" charset="0"/>
            </a:rPr>
            <a:t>Sterk klasmanagement</a:t>
          </a:r>
          <a:br>
            <a:rPr lang="nl-BE" sz="1800" b="1" kern="1200" dirty="0">
              <a:latin typeface="Roboto" panose="02000000000000000000" pitchFamily="2" charset="0"/>
              <a:ea typeface="Roboto" panose="02000000000000000000" pitchFamily="2" charset="0"/>
              <a:cs typeface="Roboto" panose="02000000000000000000" pitchFamily="2" charset="0"/>
            </a:rPr>
          </a:br>
          <a:r>
            <a:rPr lang="nl-BE" sz="1800" kern="1200" dirty="0">
              <a:solidFill>
                <a:schemeClr val="bg1"/>
              </a:solidFill>
              <a:latin typeface="Roboto" panose="02000000000000000000" pitchFamily="2" charset="0"/>
              <a:ea typeface="Roboto" panose="02000000000000000000" pitchFamily="2" charset="0"/>
              <a:cs typeface="Roboto" panose="02000000000000000000" pitchFamily="2" charset="0"/>
            </a:rPr>
            <a:t>Een kwaliteitsvolle leeromgeving met verbinding en begrenzing, waarin elk kind zich kan ontwikkelen.</a:t>
          </a:r>
          <a:endParaRPr lang="en-US" sz="18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9399" y="2261661"/>
        <a:ext cx="7323314" cy="1098002"/>
      </dsp:txXfrm>
    </dsp:sp>
    <dsp:sp modelId="{641B1A5C-8CB0-40C8-ABA4-4C144CD5862E}">
      <dsp:nvSpPr>
        <dsp:cNvPr id="0" name=""/>
        <dsp:cNvSpPr/>
      </dsp:nvSpPr>
      <dsp:spPr>
        <a:xfrm>
          <a:off x="0" y="3606262"/>
          <a:ext cx="7442112" cy="12168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BE" sz="1800" b="1" kern="1200" dirty="0">
              <a:latin typeface="Roboto" panose="02000000000000000000" pitchFamily="2" charset="0"/>
              <a:ea typeface="Roboto" panose="02000000000000000000" pitchFamily="2" charset="0"/>
              <a:cs typeface="Roboto" panose="02000000000000000000" pitchFamily="2" charset="0"/>
            </a:rPr>
            <a:t>Leerroutes</a:t>
          </a:r>
          <a:br>
            <a:rPr lang="nl-BE" sz="1800" b="1" kern="1200" dirty="0">
              <a:latin typeface="Roboto" panose="02000000000000000000" pitchFamily="2" charset="0"/>
              <a:ea typeface="Roboto" panose="02000000000000000000" pitchFamily="2" charset="0"/>
              <a:cs typeface="Roboto" panose="02000000000000000000" pitchFamily="2" charset="0"/>
            </a:rPr>
          </a:br>
          <a:r>
            <a:rPr lang="nl-BE" sz="1800" kern="1200" dirty="0">
              <a:solidFill>
                <a:schemeClr val="bg1"/>
              </a:solidFill>
              <a:latin typeface="Roboto" panose="02000000000000000000" pitchFamily="2" charset="0"/>
              <a:ea typeface="Roboto" panose="02000000000000000000" pitchFamily="2" charset="0"/>
              <a:cs typeface="Roboto" panose="02000000000000000000" pitchFamily="2" charset="0"/>
            </a:rPr>
            <a:t>Toegankelijke en aanpasbare wegwijzers die tonen hoe doelen samenhangen en elkaar versterken.</a:t>
          </a:r>
          <a:endParaRPr lang="en-US" sz="1800" kern="1200" dirty="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59399" y="3665661"/>
        <a:ext cx="7323314"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91EEA6-BAA4-4096-85BA-3292464E8362}">
      <dsp:nvSpPr>
        <dsp:cNvPr id="0" name=""/>
        <dsp:cNvSpPr/>
      </dsp:nvSpPr>
      <dsp:spPr>
        <a:xfrm>
          <a:off x="-5574686" y="-853573"/>
          <a:ext cx="6638390" cy="6638390"/>
        </a:xfrm>
        <a:prstGeom prst="blockArc">
          <a:avLst>
            <a:gd name="adj1" fmla="val 18900000"/>
            <a:gd name="adj2" fmla="val 2700000"/>
            <a:gd name="adj3" fmla="val 325"/>
          </a:avLst>
        </a:prstGeom>
        <a:noFill/>
        <a:ln w="9525" cap="flat"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3DC0E7-6AAB-4AA0-A743-FABB2A4D952E}">
      <dsp:nvSpPr>
        <dsp:cNvPr id="0" name=""/>
        <dsp:cNvSpPr/>
      </dsp:nvSpPr>
      <dsp:spPr>
        <a:xfrm>
          <a:off x="684456" y="493124"/>
          <a:ext cx="8597918" cy="986248"/>
        </a:xfrm>
        <a:prstGeom prst="rect">
          <a:avLst/>
        </a:prstGeom>
        <a:solidFill>
          <a:schemeClr val="accent1">
            <a:lumMod val="20000"/>
            <a:lumOff val="80000"/>
          </a:schemeClr>
        </a:soli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835" tIns="81280" rIns="81280" bIns="81280" numCol="1" spcCol="1270" anchor="ctr" anchorCtr="0">
          <a:noAutofit/>
        </a:bodyPr>
        <a:lstStyle/>
        <a:p>
          <a:pPr marL="0" lvl="0" indent="0" algn="l" defTabSz="142240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‘Organisatie'</a:t>
          </a:r>
          <a:endParaRPr lang="en-US" sz="3200" b="1" kern="1200" dirty="0">
            <a:latin typeface="Poppins" panose="00000500000000000000" pitchFamily="2" charset="0"/>
            <a:ea typeface="Roboto" panose="02000000000000000000" pitchFamily="2" charset="0"/>
            <a:cs typeface="Poppins" panose="00000500000000000000" pitchFamily="2" charset="0"/>
          </a:endParaRPr>
        </a:p>
      </dsp:txBody>
      <dsp:txXfrm>
        <a:off x="684456" y="493124"/>
        <a:ext cx="8597918" cy="986248"/>
      </dsp:txXfrm>
    </dsp:sp>
    <dsp:sp modelId="{749F623A-D0C5-4029-BE4C-46C2FB7362A3}">
      <dsp:nvSpPr>
        <dsp:cNvPr id="0" name=""/>
        <dsp:cNvSpPr/>
      </dsp:nvSpPr>
      <dsp:spPr>
        <a:xfrm>
          <a:off x="68051" y="369843"/>
          <a:ext cx="1232810" cy="1232810"/>
        </a:xfrm>
        <a:prstGeom prst="ellipse">
          <a:avLst/>
        </a:prstGeom>
        <a:solidFill>
          <a:schemeClr val="lt1">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DEBCA1B-BDE9-41E0-96E4-5B4114023843}">
      <dsp:nvSpPr>
        <dsp:cNvPr id="0" name=""/>
        <dsp:cNvSpPr/>
      </dsp:nvSpPr>
      <dsp:spPr>
        <a:xfrm>
          <a:off x="1042957" y="1972497"/>
          <a:ext cx="8239416" cy="986248"/>
        </a:xfrm>
        <a:prstGeom prst="rect">
          <a:avLst/>
        </a:prstGeom>
        <a:solidFill>
          <a:schemeClr val="accent1">
            <a:lumMod val="40000"/>
            <a:lumOff val="60000"/>
          </a:schemeClr>
        </a:soli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835" tIns="81280" rIns="81280" bIns="81280" numCol="1" spcCol="1270" anchor="ctr" anchorCtr="0">
          <a:noAutofit/>
        </a:bodyPr>
        <a:lstStyle/>
        <a:p>
          <a:pPr marL="0" lvl="0" indent="0" algn="l" defTabSz="142240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‘Coherentie'</a:t>
          </a:r>
          <a:endParaRPr lang="en-US" sz="3200" b="1" kern="1200" dirty="0">
            <a:latin typeface="Poppins" panose="00000500000000000000" pitchFamily="2" charset="0"/>
            <a:ea typeface="Roboto" panose="02000000000000000000" pitchFamily="2" charset="0"/>
            <a:cs typeface="Poppins" panose="00000500000000000000" pitchFamily="2" charset="0"/>
          </a:endParaRPr>
        </a:p>
      </dsp:txBody>
      <dsp:txXfrm>
        <a:off x="1042957" y="1972497"/>
        <a:ext cx="8239416" cy="986248"/>
      </dsp:txXfrm>
    </dsp:sp>
    <dsp:sp modelId="{AE70C04D-E569-4849-A238-473AC1C36689}">
      <dsp:nvSpPr>
        <dsp:cNvPr id="0" name=""/>
        <dsp:cNvSpPr/>
      </dsp:nvSpPr>
      <dsp:spPr>
        <a:xfrm>
          <a:off x="426552" y="1849216"/>
          <a:ext cx="1232810" cy="1232810"/>
        </a:xfrm>
        <a:prstGeom prst="ellipse">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978A63B1-0BAF-473B-A114-A0EAD620E503}">
      <dsp:nvSpPr>
        <dsp:cNvPr id="0" name=""/>
        <dsp:cNvSpPr/>
      </dsp:nvSpPr>
      <dsp:spPr>
        <a:xfrm>
          <a:off x="684456" y="3451870"/>
          <a:ext cx="8597918" cy="986248"/>
        </a:xfrm>
        <a:prstGeom prst="rect">
          <a:avLst/>
        </a:prstGeom>
        <a:solidFill>
          <a:schemeClr val="accent1">
            <a:lumMod val="60000"/>
            <a:lumOff val="40000"/>
          </a:schemeClr>
        </a:soli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82835" tIns="81280" rIns="81280" bIns="81280" numCol="1" spcCol="1270" anchor="ctr" anchorCtr="0">
          <a:noAutofit/>
        </a:bodyPr>
        <a:lstStyle/>
        <a:p>
          <a:pPr marL="0" lvl="0" indent="0" algn="l" defTabSz="1422400" rtl="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‘Vakinhoud en didactiek’</a:t>
          </a:r>
          <a:endParaRPr lang="en-US" sz="3200" b="1" kern="1200" dirty="0">
            <a:latin typeface="Poppins" panose="00000500000000000000" pitchFamily="2" charset="0"/>
            <a:ea typeface="Roboto" panose="02000000000000000000" pitchFamily="2" charset="0"/>
            <a:cs typeface="Poppins" panose="00000500000000000000" pitchFamily="2" charset="0"/>
          </a:endParaRPr>
        </a:p>
      </dsp:txBody>
      <dsp:txXfrm>
        <a:off x="684456" y="3451870"/>
        <a:ext cx="8597918" cy="986248"/>
      </dsp:txXfrm>
    </dsp:sp>
    <dsp:sp modelId="{6CBDE3AB-8086-4A23-AD3C-DC415951D1E0}">
      <dsp:nvSpPr>
        <dsp:cNvPr id="0" name=""/>
        <dsp:cNvSpPr/>
      </dsp:nvSpPr>
      <dsp:spPr>
        <a:xfrm>
          <a:off x="68051" y="3328589"/>
          <a:ext cx="1232810" cy="1232810"/>
        </a:xfrm>
        <a:prstGeom prst="ellipse">
          <a:avLst/>
        </a:prstGeom>
        <a:solidFill>
          <a:schemeClr val="lt1">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E0F696-2197-4D87-AE62-8BD0D9F0F8B4}">
      <dsp:nvSpPr>
        <dsp:cNvPr id="0" name=""/>
        <dsp:cNvSpPr/>
      </dsp:nvSpPr>
      <dsp:spPr>
        <a:xfrm>
          <a:off x="0" y="66083"/>
          <a:ext cx="10833651" cy="213408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nl-BE" sz="3200" kern="1200" dirty="0">
              <a:latin typeface="Poppins" panose="00000500000000000000" pitchFamily="2" charset="0"/>
              <a:cs typeface="Poppins" panose="00000500000000000000" pitchFamily="2" charset="0"/>
            </a:rPr>
            <a:t>Inhoudelijke samenhang (</a:t>
          </a:r>
          <a:r>
            <a:rPr lang="nl-BE" sz="3200" i="1" kern="1200" dirty="0">
              <a:latin typeface="Poppins" panose="00000500000000000000" pitchFamily="2" charset="0"/>
              <a:cs typeface="Poppins" panose="00000500000000000000" pitchFamily="2" charset="0"/>
            </a:rPr>
            <a:t>het wat</a:t>
          </a:r>
          <a:r>
            <a:rPr lang="nl-BE" sz="3200" kern="1200" dirty="0">
              <a:latin typeface="Poppins" panose="00000500000000000000" pitchFamily="2" charset="0"/>
              <a:cs typeface="Poppins" panose="00000500000000000000" pitchFamily="2" charset="0"/>
            </a:rPr>
            <a:t>): </a:t>
          </a:r>
          <a:br>
            <a:rPr lang="nl-BE" sz="3200" kern="1200" dirty="0">
              <a:latin typeface="Poppins" panose="00000500000000000000" pitchFamily="2" charset="0"/>
              <a:cs typeface="Poppins" panose="00000500000000000000" pitchFamily="2" charset="0"/>
            </a:rPr>
          </a:br>
          <a:r>
            <a:rPr lang="nl-BE" sz="3200" kern="1200" dirty="0">
              <a:latin typeface="Poppins" panose="00000500000000000000" pitchFamily="2" charset="0"/>
              <a:cs typeface="Poppins" panose="00000500000000000000" pitchFamily="2" charset="0"/>
            </a:rPr>
            <a:t>rechtstreeks zichtbaar op de leerplansite via de doelen en de doelinformatie. </a:t>
          </a:r>
        </a:p>
      </dsp:txBody>
      <dsp:txXfrm>
        <a:off x="104177" y="170260"/>
        <a:ext cx="10625297" cy="1925726"/>
      </dsp:txXfrm>
    </dsp:sp>
    <dsp:sp modelId="{24BD8670-4230-47C9-9E08-B429BA1338C6}">
      <dsp:nvSpPr>
        <dsp:cNvPr id="0" name=""/>
        <dsp:cNvSpPr/>
      </dsp:nvSpPr>
      <dsp:spPr>
        <a:xfrm>
          <a:off x="0" y="2292323"/>
          <a:ext cx="10833651" cy="2134080"/>
        </a:xfrm>
        <a:prstGeom prst="round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nl-BE" sz="3200" kern="1200" dirty="0">
              <a:latin typeface="Poppins" panose="00000500000000000000" pitchFamily="2" charset="0"/>
              <a:cs typeface="Poppins" panose="00000500000000000000" pitchFamily="2" charset="0"/>
            </a:rPr>
            <a:t>De pedagogisch-didactische vertaling (</a:t>
          </a:r>
          <a:r>
            <a:rPr lang="nl-BE" sz="3200" i="1" kern="1200" dirty="0">
              <a:latin typeface="Poppins" panose="00000500000000000000" pitchFamily="2" charset="0"/>
              <a:cs typeface="Poppins" panose="00000500000000000000" pitchFamily="2" charset="0"/>
            </a:rPr>
            <a:t>het hoe</a:t>
          </a:r>
          <a:r>
            <a:rPr lang="nl-BE" sz="3200" kern="1200" dirty="0">
              <a:latin typeface="Poppins" panose="00000500000000000000" pitchFamily="2" charset="0"/>
              <a:cs typeface="Poppins" panose="00000500000000000000" pitchFamily="2" charset="0"/>
            </a:rPr>
            <a:t>): via </a:t>
          </a:r>
          <a:r>
            <a:rPr lang="nl-BE" sz="3200" b="1" kern="1200" dirty="0">
              <a:latin typeface="Poppins" panose="00000500000000000000" pitchFamily="2" charset="0"/>
              <a:cs typeface="Poppins" panose="00000500000000000000" pitchFamily="2" charset="0"/>
            </a:rPr>
            <a:t>‘Meer info’</a:t>
          </a:r>
          <a:br>
            <a:rPr lang="nl-BE" sz="3200" kern="1200" dirty="0"/>
          </a:br>
          <a:endParaRPr lang="nl-BE" sz="3200" kern="1200" dirty="0"/>
        </a:p>
      </dsp:txBody>
      <dsp:txXfrm>
        <a:off x="104177" y="2396500"/>
        <a:ext cx="10625297" cy="19257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BB2F19-B853-476E-8E60-DEEEBBFD66A3}">
      <dsp:nvSpPr>
        <dsp:cNvPr id="0" name=""/>
        <dsp:cNvSpPr/>
      </dsp:nvSpPr>
      <dsp:spPr>
        <a:xfrm>
          <a:off x="0" y="21986"/>
          <a:ext cx="4439094" cy="158300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kern="1200">
              <a:latin typeface="Roboto" panose="02000000000000000000" pitchFamily="2" charset="0"/>
              <a:ea typeface="Roboto" panose="02000000000000000000" pitchFamily="2" charset="0"/>
              <a:cs typeface="Roboto" panose="02000000000000000000" pitchFamily="2" charset="0"/>
            </a:rPr>
            <a:t>Verticale</a:t>
          </a:r>
          <a:endParaRPr lang="en-US" sz="2400" kern="1200">
            <a:latin typeface="Roboto" panose="02000000000000000000" pitchFamily="2" charset="0"/>
            <a:ea typeface="Roboto" panose="02000000000000000000" pitchFamily="2" charset="0"/>
            <a:cs typeface="Roboto" panose="02000000000000000000" pitchFamily="2" charset="0"/>
          </a:endParaRPr>
        </a:p>
      </dsp:txBody>
      <dsp:txXfrm>
        <a:off x="77276" y="99262"/>
        <a:ext cx="4284542" cy="1428457"/>
      </dsp:txXfrm>
    </dsp:sp>
    <dsp:sp modelId="{CAC8D309-F07D-4465-9429-7C060457D4FE}">
      <dsp:nvSpPr>
        <dsp:cNvPr id="0" name=""/>
        <dsp:cNvSpPr/>
      </dsp:nvSpPr>
      <dsp:spPr>
        <a:xfrm>
          <a:off x="0" y="1674116"/>
          <a:ext cx="4439094" cy="158300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nl-NL" sz="2400" kern="1200">
              <a:latin typeface="Roboto" panose="02000000000000000000" pitchFamily="2" charset="0"/>
              <a:ea typeface="Roboto" panose="02000000000000000000" pitchFamily="2" charset="0"/>
              <a:cs typeface="Roboto" panose="02000000000000000000" pitchFamily="2" charset="0"/>
            </a:rPr>
            <a:t>Horizontale </a:t>
          </a:r>
          <a:endParaRPr lang="en-US" sz="2400" kern="1200">
            <a:latin typeface="Roboto" panose="02000000000000000000" pitchFamily="2" charset="0"/>
            <a:ea typeface="Roboto" panose="02000000000000000000" pitchFamily="2" charset="0"/>
            <a:cs typeface="Roboto" panose="02000000000000000000" pitchFamily="2" charset="0"/>
          </a:endParaRPr>
        </a:p>
      </dsp:txBody>
      <dsp:txXfrm>
        <a:off x="77276" y="1751392"/>
        <a:ext cx="4284542" cy="1428457"/>
      </dsp:txXfrm>
    </dsp:sp>
    <dsp:sp modelId="{844C6A1E-C176-4B7B-887A-747DE3C876A0}">
      <dsp:nvSpPr>
        <dsp:cNvPr id="0" name=""/>
        <dsp:cNvSpPr/>
      </dsp:nvSpPr>
      <dsp:spPr>
        <a:xfrm>
          <a:off x="0" y="3326246"/>
          <a:ext cx="4439094" cy="158300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endParaRPr lang="nl-NL" sz="2400" kern="1200">
            <a:latin typeface="Roboto" panose="02000000000000000000" pitchFamily="2" charset="0"/>
            <a:ea typeface="Roboto" panose="02000000000000000000" pitchFamily="2" charset="0"/>
            <a:cs typeface="Roboto" panose="02000000000000000000" pitchFamily="2" charset="0"/>
          </a:endParaRPr>
        </a:p>
        <a:p>
          <a:pPr marL="0" lvl="0" indent="0" algn="l" defTabSz="1066800">
            <a:lnSpc>
              <a:spcPct val="90000"/>
            </a:lnSpc>
            <a:spcBef>
              <a:spcPct val="0"/>
            </a:spcBef>
            <a:spcAft>
              <a:spcPct val="35000"/>
            </a:spcAft>
            <a:buNone/>
          </a:pPr>
          <a:r>
            <a:rPr lang="nl-NL" sz="2400" kern="1200">
              <a:latin typeface="Roboto" panose="02000000000000000000" pitchFamily="2" charset="0"/>
              <a:ea typeface="Roboto" panose="02000000000000000000" pitchFamily="2" charset="0"/>
              <a:cs typeface="Roboto" panose="02000000000000000000" pitchFamily="2" charset="0"/>
            </a:rPr>
            <a:t>Diagonale </a:t>
          </a:r>
        </a:p>
        <a:p>
          <a:pPr marL="0" lvl="0" indent="0" algn="l" defTabSz="1066800">
            <a:lnSpc>
              <a:spcPct val="90000"/>
            </a:lnSpc>
            <a:spcBef>
              <a:spcPct val="0"/>
            </a:spcBef>
            <a:spcAft>
              <a:spcPct val="35000"/>
            </a:spcAft>
            <a:buNone/>
          </a:pPr>
          <a:endParaRPr lang="en-US" sz="2400" kern="1200">
            <a:latin typeface="Roboto" panose="02000000000000000000" pitchFamily="2" charset="0"/>
            <a:ea typeface="Roboto" panose="02000000000000000000" pitchFamily="2" charset="0"/>
            <a:cs typeface="Roboto" panose="02000000000000000000" pitchFamily="2" charset="0"/>
          </a:endParaRPr>
        </a:p>
      </dsp:txBody>
      <dsp:txXfrm>
        <a:off x="77276" y="3403522"/>
        <a:ext cx="4284542" cy="14284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D8D527-0DB7-47D9-B107-40524A67D762}">
      <dsp:nvSpPr>
        <dsp:cNvPr id="0" name=""/>
        <dsp:cNvSpPr/>
      </dsp:nvSpPr>
      <dsp:spPr>
        <a:xfrm>
          <a:off x="-6107423" y="-934437"/>
          <a:ext cx="7270254" cy="7270254"/>
        </a:xfrm>
        <a:prstGeom prst="blockArc">
          <a:avLst>
            <a:gd name="adj1" fmla="val 18900000"/>
            <a:gd name="adj2" fmla="val 2700000"/>
            <a:gd name="adj3" fmla="val 297"/>
          </a:avLst>
        </a:pr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32EDFFD-FE1E-4B89-AB08-6BBD80948536}">
      <dsp:nvSpPr>
        <dsp:cNvPr id="0" name=""/>
        <dsp:cNvSpPr/>
      </dsp:nvSpPr>
      <dsp:spPr>
        <a:xfrm>
          <a:off x="508120" y="337478"/>
          <a:ext cx="10109711" cy="675388"/>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090" tIns="50800" rIns="50800" bIns="50800" numCol="1" spcCol="1270" anchor="ctr" anchorCtr="0">
          <a:noAutofit/>
        </a:bodyPr>
        <a:lstStyle/>
        <a:p>
          <a:pPr marL="0" lvl="0" indent="0" algn="l" defTabSz="889000">
            <a:lnSpc>
              <a:spcPct val="90000"/>
            </a:lnSpc>
            <a:spcBef>
              <a:spcPct val="0"/>
            </a:spcBef>
            <a:spcAft>
              <a:spcPct val="35000"/>
            </a:spcAft>
            <a:buNone/>
          </a:pPr>
          <a:r>
            <a:rPr lang="nl-BE" sz="20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Voor :</a:t>
          </a:r>
          <a:r>
            <a:rPr lang="nl-BE" sz="20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Dit doel is voorkennis of een noodzakelijke stap vóór het geselecteerde doel.</a:t>
          </a:r>
        </a:p>
      </dsp:txBody>
      <dsp:txXfrm>
        <a:off x="508120" y="337478"/>
        <a:ext cx="10109711" cy="675388"/>
      </dsp:txXfrm>
    </dsp:sp>
    <dsp:sp modelId="{C31AB863-44FB-4714-8259-6F45D1074B08}">
      <dsp:nvSpPr>
        <dsp:cNvPr id="0" name=""/>
        <dsp:cNvSpPr/>
      </dsp:nvSpPr>
      <dsp:spPr>
        <a:xfrm>
          <a:off x="86002" y="253054"/>
          <a:ext cx="844235" cy="84423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F1C726-EBBA-4CB0-884B-82AF27AD0C11}">
      <dsp:nvSpPr>
        <dsp:cNvPr id="0" name=""/>
        <dsp:cNvSpPr/>
      </dsp:nvSpPr>
      <dsp:spPr>
        <a:xfrm>
          <a:off x="992083" y="1350236"/>
          <a:ext cx="9625748" cy="675388"/>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090" tIns="50800" rIns="50800" bIns="50800" numCol="1" spcCol="1270" anchor="ctr" anchorCtr="0">
          <a:noAutofit/>
        </a:bodyPr>
        <a:lstStyle/>
        <a:p>
          <a:pPr marL="0" lvl="0" indent="0" algn="l" defTabSz="889000">
            <a:lnSpc>
              <a:spcPct val="90000"/>
            </a:lnSpc>
            <a:spcBef>
              <a:spcPct val="0"/>
            </a:spcBef>
            <a:spcAft>
              <a:spcPct val="35000"/>
            </a:spcAft>
            <a:buNone/>
          </a:pPr>
          <a:r>
            <a:rPr lang="nl-BE" sz="20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Na :</a:t>
          </a:r>
          <a:r>
            <a:rPr lang="nl-BE" sz="20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Dit doel bouwt verder op het geselecteerde doel en volgt er logisch op.</a:t>
          </a:r>
        </a:p>
      </dsp:txBody>
      <dsp:txXfrm>
        <a:off x="992083" y="1350236"/>
        <a:ext cx="9625748" cy="675388"/>
      </dsp:txXfrm>
    </dsp:sp>
    <dsp:sp modelId="{E17BADE5-F5BA-4CFB-ACFA-56F83D1C7583}">
      <dsp:nvSpPr>
        <dsp:cNvPr id="0" name=""/>
        <dsp:cNvSpPr/>
      </dsp:nvSpPr>
      <dsp:spPr>
        <a:xfrm>
          <a:off x="569966" y="1265813"/>
          <a:ext cx="844235" cy="84423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639D9D2-ED68-4519-B503-8C701D4BB260}">
      <dsp:nvSpPr>
        <dsp:cNvPr id="0" name=""/>
        <dsp:cNvSpPr/>
      </dsp:nvSpPr>
      <dsp:spPr>
        <a:xfrm>
          <a:off x="1140621" y="2362995"/>
          <a:ext cx="9477210" cy="675388"/>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090" tIns="50800" rIns="50800" bIns="50800" numCol="1" spcCol="1270" anchor="ctr" anchorCtr="0">
          <a:noAutofit/>
        </a:bodyPr>
        <a:lstStyle/>
        <a:p>
          <a:pPr marL="0" lvl="0" indent="0" algn="l" defTabSz="889000">
            <a:lnSpc>
              <a:spcPct val="90000"/>
            </a:lnSpc>
            <a:spcBef>
              <a:spcPct val="0"/>
            </a:spcBef>
            <a:spcAft>
              <a:spcPct val="35000"/>
            </a:spcAft>
            <a:buNone/>
          </a:pPr>
          <a:r>
            <a:rPr lang="nl-BE" sz="20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Samen :</a:t>
          </a:r>
          <a:r>
            <a:rPr lang="nl-BE" sz="20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Deze doelen kunnen betekenisvol samen behandeld worden, maar dat is niet verplicht.</a:t>
          </a:r>
        </a:p>
      </dsp:txBody>
      <dsp:txXfrm>
        <a:off x="1140621" y="2362995"/>
        <a:ext cx="9477210" cy="675388"/>
      </dsp:txXfrm>
    </dsp:sp>
    <dsp:sp modelId="{9A6FEF3B-9D03-42BE-BC91-254F0709B15F}">
      <dsp:nvSpPr>
        <dsp:cNvPr id="0" name=""/>
        <dsp:cNvSpPr/>
      </dsp:nvSpPr>
      <dsp:spPr>
        <a:xfrm>
          <a:off x="718503" y="2278572"/>
          <a:ext cx="844235" cy="84423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4C6B169-A494-4886-B37F-81EBD3E1483B}">
      <dsp:nvSpPr>
        <dsp:cNvPr id="0" name=""/>
        <dsp:cNvSpPr/>
      </dsp:nvSpPr>
      <dsp:spPr>
        <a:xfrm>
          <a:off x="992083" y="3375754"/>
          <a:ext cx="9625748" cy="675388"/>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090" tIns="50800" rIns="50800" bIns="50800" numCol="1" spcCol="1270" anchor="ctr" anchorCtr="0">
          <a:noAutofit/>
        </a:bodyPr>
        <a:lstStyle/>
        <a:p>
          <a:pPr marL="0" lvl="0" indent="0" algn="l" defTabSz="889000">
            <a:lnSpc>
              <a:spcPct val="90000"/>
            </a:lnSpc>
            <a:spcBef>
              <a:spcPct val="0"/>
            </a:spcBef>
            <a:spcAft>
              <a:spcPct val="35000"/>
            </a:spcAft>
            <a:buNone/>
          </a:pPr>
          <a:r>
            <a:rPr lang="nl-BE" sz="20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Verplicht samen :</a:t>
          </a:r>
          <a:r>
            <a:rPr lang="nl-BE" sz="20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Deze doelen moeten in samenhang gelezen of gerealiseerd worden omdat ze inhoudelijk onlosmakelijk verbonden zijn.</a:t>
          </a:r>
        </a:p>
      </dsp:txBody>
      <dsp:txXfrm>
        <a:off x="992083" y="3375754"/>
        <a:ext cx="9625748" cy="675388"/>
      </dsp:txXfrm>
    </dsp:sp>
    <dsp:sp modelId="{E24B7F91-925E-4F67-94C1-A7429E626AA0}">
      <dsp:nvSpPr>
        <dsp:cNvPr id="0" name=""/>
        <dsp:cNvSpPr/>
      </dsp:nvSpPr>
      <dsp:spPr>
        <a:xfrm>
          <a:off x="569966" y="3291330"/>
          <a:ext cx="844235" cy="84423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A8449A-6ADB-417E-8348-E533D47F9B7E}">
      <dsp:nvSpPr>
        <dsp:cNvPr id="0" name=""/>
        <dsp:cNvSpPr/>
      </dsp:nvSpPr>
      <dsp:spPr>
        <a:xfrm>
          <a:off x="508120" y="4388513"/>
          <a:ext cx="10109711" cy="675388"/>
        </a:xfrm>
        <a:prstGeom prst="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6090" tIns="50800" rIns="50800" bIns="50800" numCol="1" spcCol="1270" anchor="ctr" anchorCtr="0">
          <a:noAutofit/>
        </a:bodyPr>
        <a:lstStyle/>
        <a:p>
          <a:pPr marL="0" lvl="0" indent="0" algn="l" defTabSz="889000">
            <a:lnSpc>
              <a:spcPct val="90000"/>
            </a:lnSpc>
            <a:spcBef>
              <a:spcPct val="0"/>
            </a:spcBef>
            <a:spcAft>
              <a:spcPct val="35000"/>
            </a:spcAft>
            <a:buNone/>
          </a:pPr>
          <a:r>
            <a:rPr lang="nl-BE" sz="2000" b="1"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Alternatief :</a:t>
          </a:r>
          <a:r>
            <a:rPr lang="nl-BE" sz="2000" kern="1200" dirty="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 Een ander doel of een andere route waarmee een vergelijkbare bedoeling of leerontwikkeling kan worden gerealiseerd.</a:t>
          </a:r>
        </a:p>
      </dsp:txBody>
      <dsp:txXfrm>
        <a:off x="508120" y="4388513"/>
        <a:ext cx="10109711" cy="675388"/>
      </dsp:txXfrm>
    </dsp:sp>
    <dsp:sp modelId="{E0CE2266-19B6-459B-A47A-A8DD985F6E35}">
      <dsp:nvSpPr>
        <dsp:cNvPr id="0" name=""/>
        <dsp:cNvSpPr/>
      </dsp:nvSpPr>
      <dsp:spPr>
        <a:xfrm>
          <a:off x="86002" y="4304089"/>
          <a:ext cx="844235" cy="844235"/>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F0416-E829-47AD-BFAC-F170DBCBF977}">
      <dsp:nvSpPr>
        <dsp:cNvPr id="0" name=""/>
        <dsp:cNvSpPr/>
      </dsp:nvSpPr>
      <dsp:spPr>
        <a:xfrm rot="16200000">
          <a:off x="1649537" y="-1649537"/>
          <a:ext cx="1948787" cy="5247861"/>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nl-BE" sz="2100" kern="1200" dirty="0">
              <a:solidFill>
                <a:schemeClr val="tx1">
                  <a:lumMod val="75000"/>
                  <a:lumOff val="25000"/>
                </a:schemeClr>
              </a:solidFill>
              <a:latin typeface="Poppins" panose="00000500000000000000" pitchFamily="2" charset="0"/>
              <a:cs typeface="Poppins" panose="00000500000000000000" pitchFamily="2" charset="0"/>
            </a:rPr>
            <a:t>maken deel uit van de</a:t>
          </a:r>
          <a:r>
            <a:rPr lang="nl-BE" sz="2100" b="1" kern="1200" dirty="0">
              <a:solidFill>
                <a:schemeClr val="tx1">
                  <a:lumMod val="75000"/>
                  <a:lumOff val="25000"/>
                </a:schemeClr>
              </a:solidFill>
              <a:latin typeface="Poppins" panose="00000500000000000000" pitchFamily="2" charset="0"/>
              <a:cs typeface="Poppins" panose="00000500000000000000" pitchFamily="2" charset="0"/>
            </a:rPr>
            <a:t> inhoudelijke opbouw </a:t>
          </a:r>
          <a:r>
            <a:rPr lang="nl-BE" sz="2100" kern="1200" dirty="0">
              <a:solidFill>
                <a:schemeClr val="tx1">
                  <a:lumMod val="75000"/>
                  <a:lumOff val="25000"/>
                </a:schemeClr>
              </a:solidFill>
              <a:latin typeface="Poppins" panose="00000500000000000000" pitchFamily="2" charset="0"/>
              <a:cs typeface="Poppins" panose="00000500000000000000" pitchFamily="2" charset="0"/>
            </a:rPr>
            <a:t>van het leerplan </a:t>
          </a:r>
        </a:p>
      </dsp:txBody>
      <dsp:txXfrm rot="5400000">
        <a:off x="0" y="0"/>
        <a:ext cx="5247861" cy="1461590"/>
      </dsp:txXfrm>
    </dsp:sp>
    <dsp:sp modelId="{59F4F834-254E-4E11-A2EF-A79F941BC1A6}">
      <dsp:nvSpPr>
        <dsp:cNvPr id="0" name=""/>
        <dsp:cNvSpPr/>
      </dsp:nvSpPr>
      <dsp:spPr>
        <a:xfrm>
          <a:off x="5247861" y="0"/>
          <a:ext cx="5247861" cy="1948787"/>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nl-BE" sz="2100" kern="1200" dirty="0">
              <a:solidFill>
                <a:schemeClr val="tx1">
                  <a:lumMod val="75000"/>
                  <a:lumOff val="25000"/>
                </a:schemeClr>
              </a:solidFill>
              <a:latin typeface="Poppins" panose="00000500000000000000" pitchFamily="2" charset="0"/>
              <a:cs typeface="Poppins" panose="00000500000000000000" pitchFamily="2" charset="0"/>
            </a:rPr>
            <a:t>geven aan welke doelen</a:t>
          </a:r>
          <a:r>
            <a:rPr lang="nl-BE" sz="2100" b="1" kern="1200" dirty="0">
              <a:solidFill>
                <a:schemeClr val="tx1">
                  <a:lumMod val="75000"/>
                  <a:lumOff val="25000"/>
                </a:schemeClr>
              </a:solidFill>
              <a:latin typeface="Poppins" panose="00000500000000000000" pitchFamily="2" charset="0"/>
              <a:cs typeface="Poppins" panose="00000500000000000000" pitchFamily="2" charset="0"/>
            </a:rPr>
            <a:t> noodzakelijk in samenhang </a:t>
          </a:r>
          <a:r>
            <a:rPr lang="nl-BE" sz="2100" kern="1200" dirty="0">
              <a:solidFill>
                <a:schemeClr val="tx1">
                  <a:lumMod val="75000"/>
                  <a:lumOff val="25000"/>
                </a:schemeClr>
              </a:solidFill>
              <a:latin typeface="Poppins" panose="00000500000000000000" pitchFamily="2" charset="0"/>
              <a:cs typeface="Poppins" panose="00000500000000000000" pitchFamily="2" charset="0"/>
            </a:rPr>
            <a:t>gelezen en gerealiseerd moeten worden. </a:t>
          </a:r>
        </a:p>
      </dsp:txBody>
      <dsp:txXfrm>
        <a:off x="5247861" y="0"/>
        <a:ext cx="5247861" cy="1461590"/>
      </dsp:txXfrm>
    </dsp:sp>
    <dsp:sp modelId="{B136F506-2248-45FD-9FC9-D8066FA4C004}">
      <dsp:nvSpPr>
        <dsp:cNvPr id="0" name=""/>
        <dsp:cNvSpPr/>
      </dsp:nvSpPr>
      <dsp:spPr>
        <a:xfrm rot="10800000">
          <a:off x="0" y="1948787"/>
          <a:ext cx="5247861" cy="1948787"/>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nl-BE" sz="2100" kern="1200" dirty="0">
              <a:solidFill>
                <a:schemeClr val="tx1">
                  <a:lumMod val="75000"/>
                  <a:lumOff val="25000"/>
                </a:schemeClr>
              </a:solidFill>
              <a:latin typeface="Poppins" panose="00000500000000000000" pitchFamily="2" charset="0"/>
              <a:cs typeface="Poppins" panose="00000500000000000000" pitchFamily="2" charset="0"/>
            </a:rPr>
            <a:t>ondersteunen de </a:t>
          </a:r>
          <a:r>
            <a:rPr lang="nl-BE" sz="2100" b="1" kern="1200" dirty="0">
              <a:solidFill>
                <a:schemeClr val="tx1">
                  <a:lumMod val="75000"/>
                  <a:lumOff val="25000"/>
                </a:schemeClr>
              </a:solidFill>
              <a:latin typeface="Poppins" panose="00000500000000000000" pitchFamily="2" charset="0"/>
              <a:cs typeface="Poppins" panose="00000500000000000000" pitchFamily="2" charset="0"/>
            </a:rPr>
            <a:t>verticale, horizontale of diagonale </a:t>
          </a:r>
          <a:r>
            <a:rPr lang="nl-BE" sz="2100" kern="1200" dirty="0">
              <a:solidFill>
                <a:schemeClr val="tx1">
                  <a:lumMod val="75000"/>
                  <a:lumOff val="25000"/>
                </a:schemeClr>
              </a:solidFill>
              <a:latin typeface="Poppins" panose="00000500000000000000" pitchFamily="2" charset="0"/>
              <a:cs typeface="Poppins" panose="00000500000000000000" pitchFamily="2" charset="0"/>
            </a:rPr>
            <a:t>samenhang van het curriculum </a:t>
          </a:r>
        </a:p>
      </dsp:txBody>
      <dsp:txXfrm rot="10800000">
        <a:off x="0" y="2435983"/>
        <a:ext cx="5247861" cy="1461590"/>
      </dsp:txXfrm>
    </dsp:sp>
    <dsp:sp modelId="{77AE1FE0-CFC3-48E5-8C6C-79F8D0234410}">
      <dsp:nvSpPr>
        <dsp:cNvPr id="0" name=""/>
        <dsp:cNvSpPr/>
      </dsp:nvSpPr>
      <dsp:spPr>
        <a:xfrm rot="5400000">
          <a:off x="6897398" y="299249"/>
          <a:ext cx="1948787" cy="5247861"/>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nl-BE" sz="2100" kern="1200" dirty="0">
              <a:solidFill>
                <a:schemeClr val="tx1">
                  <a:lumMod val="75000"/>
                  <a:lumOff val="25000"/>
                </a:schemeClr>
              </a:solidFill>
              <a:latin typeface="Poppins" panose="00000500000000000000" pitchFamily="2" charset="0"/>
              <a:cs typeface="Poppins" panose="00000500000000000000" pitchFamily="2" charset="0"/>
            </a:rPr>
            <a:t>zijn noodzakelijk om het leerplan correct te </a:t>
          </a:r>
          <a:r>
            <a:rPr lang="nl-BE" sz="2100" b="1" kern="1200" dirty="0">
              <a:solidFill>
                <a:schemeClr val="tx1">
                  <a:lumMod val="75000"/>
                  <a:lumOff val="25000"/>
                </a:schemeClr>
              </a:solidFill>
              <a:latin typeface="Poppins" panose="00000500000000000000" pitchFamily="2" charset="0"/>
              <a:cs typeface="Poppins" panose="00000500000000000000" pitchFamily="2" charset="0"/>
            </a:rPr>
            <a:t>implementeren. </a:t>
          </a:r>
        </a:p>
      </dsp:txBody>
      <dsp:txXfrm rot="-5400000">
        <a:off x="5247861" y="2435983"/>
        <a:ext cx="5247861" cy="1461590"/>
      </dsp:txXfrm>
    </dsp:sp>
    <dsp:sp modelId="{47625218-C0F4-4484-B6E4-8A0E37BDA2EF}">
      <dsp:nvSpPr>
        <dsp:cNvPr id="0" name=""/>
        <dsp:cNvSpPr/>
      </dsp:nvSpPr>
      <dsp:spPr>
        <a:xfrm>
          <a:off x="3673502" y="1461590"/>
          <a:ext cx="3148716" cy="974393"/>
        </a:xfrm>
        <a:prstGeom prst="roundRect">
          <a:avLst/>
        </a:prstGeom>
        <a:solidFill>
          <a:schemeClr val="accent4">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br>
            <a:rPr lang="nl-BE" sz="2000" b="0" kern="1200" dirty="0">
              <a:latin typeface="Poppins" panose="00000500000000000000" pitchFamily="2" charset="0"/>
              <a:cs typeface="Poppins" panose="00000500000000000000" pitchFamily="2" charset="0"/>
            </a:rPr>
          </a:br>
          <a:r>
            <a:rPr lang="nl-BE" sz="2000" b="1" kern="1200" dirty="0">
              <a:solidFill>
                <a:schemeClr val="tx1">
                  <a:lumMod val="75000"/>
                  <a:lumOff val="25000"/>
                </a:schemeClr>
              </a:solidFill>
              <a:latin typeface="Poppins" panose="00000500000000000000" pitchFamily="2" charset="0"/>
              <a:cs typeface="Poppins" panose="00000500000000000000" pitchFamily="2" charset="0"/>
            </a:rPr>
            <a:t>Verplicht samen</a:t>
          </a:r>
          <a:br>
            <a:rPr lang="nl-BE" sz="2000" b="1" kern="1200" dirty="0">
              <a:solidFill>
                <a:schemeClr val="tx1">
                  <a:lumMod val="75000"/>
                  <a:lumOff val="25000"/>
                </a:schemeClr>
              </a:solidFill>
              <a:latin typeface="Poppins" panose="00000500000000000000" pitchFamily="2" charset="0"/>
              <a:cs typeface="Poppins" panose="00000500000000000000" pitchFamily="2" charset="0"/>
            </a:rPr>
          </a:br>
          <a:endParaRPr lang="nl-BE" sz="2000" b="1" kern="1200" dirty="0">
            <a:solidFill>
              <a:schemeClr val="tx1">
                <a:lumMod val="75000"/>
                <a:lumOff val="25000"/>
              </a:schemeClr>
            </a:solidFill>
            <a:latin typeface="Poppins" panose="00000500000000000000" pitchFamily="2" charset="0"/>
            <a:cs typeface="Poppins" panose="00000500000000000000" pitchFamily="2" charset="0"/>
          </a:endParaRPr>
        </a:p>
      </dsp:txBody>
      <dsp:txXfrm>
        <a:off x="3721068" y="1509156"/>
        <a:ext cx="3053584" cy="87926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8F0416-E829-47AD-BFAC-F170DBCBF977}">
      <dsp:nvSpPr>
        <dsp:cNvPr id="0" name=""/>
        <dsp:cNvSpPr/>
      </dsp:nvSpPr>
      <dsp:spPr>
        <a:xfrm rot="16200000">
          <a:off x="1649537" y="-1649537"/>
          <a:ext cx="1948787" cy="5247861"/>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tx1">
                  <a:lumMod val="75000"/>
                  <a:lumOff val="25000"/>
                </a:schemeClr>
              </a:solidFill>
              <a:latin typeface="Poppins" panose="00000500000000000000" pitchFamily="2" charset="0"/>
              <a:cs typeface="Poppins" panose="00000500000000000000" pitchFamily="2" charset="0"/>
            </a:rPr>
            <a:t>zijn inspirerende aanbevelingen in functie van betekenisvolle verbindingen tussen doelen, disciplines, leerjaren of leerinhouden. </a:t>
          </a:r>
        </a:p>
      </dsp:txBody>
      <dsp:txXfrm rot="5400000">
        <a:off x="0" y="0"/>
        <a:ext cx="5247861" cy="1461590"/>
      </dsp:txXfrm>
    </dsp:sp>
    <dsp:sp modelId="{59F4F834-254E-4E11-A2EF-A79F941BC1A6}">
      <dsp:nvSpPr>
        <dsp:cNvPr id="0" name=""/>
        <dsp:cNvSpPr/>
      </dsp:nvSpPr>
      <dsp:spPr>
        <a:xfrm>
          <a:off x="5247861" y="0"/>
          <a:ext cx="5247861" cy="1948787"/>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tx1">
                  <a:lumMod val="75000"/>
                  <a:lumOff val="25000"/>
                </a:schemeClr>
              </a:solidFill>
              <a:latin typeface="Poppins" panose="00000500000000000000" pitchFamily="2" charset="0"/>
              <a:cs typeface="Poppins" panose="00000500000000000000" pitchFamily="2" charset="0"/>
            </a:rPr>
            <a:t>ondersteunen didactische keuzes </a:t>
          </a:r>
        </a:p>
      </dsp:txBody>
      <dsp:txXfrm>
        <a:off x="5247861" y="0"/>
        <a:ext cx="5247861" cy="1461590"/>
      </dsp:txXfrm>
    </dsp:sp>
    <dsp:sp modelId="{B136F506-2248-45FD-9FC9-D8066FA4C004}">
      <dsp:nvSpPr>
        <dsp:cNvPr id="0" name=""/>
        <dsp:cNvSpPr/>
      </dsp:nvSpPr>
      <dsp:spPr>
        <a:xfrm rot="10800000">
          <a:off x="0" y="1948787"/>
          <a:ext cx="5247861" cy="1948787"/>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tx1">
                  <a:lumMod val="75000"/>
                  <a:lumOff val="25000"/>
                </a:schemeClr>
              </a:solidFill>
              <a:latin typeface="Poppins" panose="00000500000000000000" pitchFamily="2" charset="0"/>
              <a:cs typeface="Poppins" panose="00000500000000000000" pitchFamily="2" charset="0"/>
            </a:rPr>
            <a:t>bieden mogelijke invalshoeken maar zijn niet verplicht. </a:t>
          </a:r>
        </a:p>
      </dsp:txBody>
      <dsp:txXfrm rot="10800000">
        <a:off x="0" y="2435983"/>
        <a:ext cx="5247861" cy="1461590"/>
      </dsp:txXfrm>
    </dsp:sp>
    <dsp:sp modelId="{77AE1FE0-CFC3-48E5-8C6C-79F8D0234410}">
      <dsp:nvSpPr>
        <dsp:cNvPr id="0" name=""/>
        <dsp:cNvSpPr/>
      </dsp:nvSpPr>
      <dsp:spPr>
        <a:xfrm rot="5400000">
          <a:off x="6897398" y="299249"/>
          <a:ext cx="1948787" cy="5247861"/>
        </a:xfrm>
        <a:prstGeom prst="round1Rect">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nl-BE" sz="1700" kern="1200" dirty="0">
              <a:solidFill>
                <a:schemeClr val="tx1">
                  <a:lumMod val="75000"/>
                  <a:lumOff val="25000"/>
                </a:schemeClr>
              </a:solidFill>
              <a:latin typeface="Poppins" panose="00000500000000000000" pitchFamily="2" charset="0"/>
              <a:cs typeface="Poppins" panose="00000500000000000000" pitchFamily="2" charset="0"/>
            </a:rPr>
            <a:t>scholen behouden hierbij de pedagogische vrijheid om andere evenwaardige verbindingen te maken die aansluiten bij hun context en onderwijsorganisatie</a:t>
          </a:r>
          <a:endParaRPr lang="nl-BE" sz="1700" b="1" kern="1200" dirty="0">
            <a:solidFill>
              <a:schemeClr val="tx1">
                <a:lumMod val="75000"/>
                <a:lumOff val="25000"/>
              </a:schemeClr>
            </a:solidFill>
            <a:latin typeface="Poppins" panose="00000500000000000000" pitchFamily="2" charset="0"/>
            <a:cs typeface="Poppins" panose="00000500000000000000" pitchFamily="2" charset="0"/>
          </a:endParaRPr>
        </a:p>
      </dsp:txBody>
      <dsp:txXfrm rot="-5400000">
        <a:off x="5247861" y="2435983"/>
        <a:ext cx="5247861" cy="1461590"/>
      </dsp:txXfrm>
    </dsp:sp>
    <dsp:sp modelId="{47625218-C0F4-4484-B6E4-8A0E37BDA2EF}">
      <dsp:nvSpPr>
        <dsp:cNvPr id="0" name=""/>
        <dsp:cNvSpPr/>
      </dsp:nvSpPr>
      <dsp:spPr>
        <a:xfrm>
          <a:off x="3673502" y="1461590"/>
          <a:ext cx="3148716" cy="974393"/>
        </a:xfrm>
        <a:prstGeom prst="roundRect">
          <a:avLst/>
        </a:prstGeom>
        <a:solidFill>
          <a:schemeClr val="accent4">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br>
            <a:rPr lang="nl-BE" sz="2000" b="0" kern="1200" dirty="0">
              <a:solidFill>
                <a:schemeClr val="tx1">
                  <a:lumMod val="75000"/>
                  <a:lumOff val="25000"/>
                </a:schemeClr>
              </a:solidFill>
              <a:latin typeface="Poppins" panose="00000500000000000000" pitchFamily="2" charset="0"/>
              <a:cs typeface="Poppins" panose="00000500000000000000" pitchFamily="2" charset="0"/>
            </a:rPr>
          </a:br>
          <a:r>
            <a:rPr lang="nl-BE" sz="2000" b="1" kern="1200" dirty="0">
              <a:solidFill>
                <a:schemeClr val="tx1">
                  <a:lumMod val="75000"/>
                  <a:lumOff val="25000"/>
                </a:schemeClr>
              </a:solidFill>
              <a:latin typeface="Poppins" panose="00000500000000000000" pitchFamily="2" charset="0"/>
              <a:cs typeface="Poppins" panose="00000500000000000000" pitchFamily="2" charset="0"/>
            </a:rPr>
            <a:t>Samen</a:t>
          </a:r>
          <a:br>
            <a:rPr lang="nl-BE" sz="2000" b="1" kern="1200" dirty="0">
              <a:solidFill>
                <a:schemeClr val="tx1">
                  <a:lumMod val="75000"/>
                  <a:lumOff val="25000"/>
                </a:schemeClr>
              </a:solidFill>
              <a:latin typeface="Poppins" panose="00000500000000000000" pitchFamily="2" charset="0"/>
              <a:cs typeface="Poppins" panose="00000500000000000000" pitchFamily="2" charset="0"/>
            </a:rPr>
          </a:br>
          <a:endParaRPr lang="nl-BE" sz="2000" b="1" kern="1200" dirty="0">
            <a:solidFill>
              <a:schemeClr val="tx1">
                <a:lumMod val="75000"/>
                <a:lumOff val="25000"/>
              </a:schemeClr>
            </a:solidFill>
            <a:latin typeface="Poppins" panose="00000500000000000000" pitchFamily="2" charset="0"/>
            <a:cs typeface="Poppins" panose="00000500000000000000" pitchFamily="2" charset="0"/>
          </a:endParaRPr>
        </a:p>
      </dsp:txBody>
      <dsp:txXfrm>
        <a:off x="3721068" y="1509156"/>
        <a:ext cx="3053584" cy="87926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1302B0-6553-4DA8-8BC3-69386D42ECA1}">
      <dsp:nvSpPr>
        <dsp:cNvPr id="0" name=""/>
        <dsp:cNvSpPr/>
      </dsp:nvSpPr>
      <dsp:spPr>
        <a:xfrm>
          <a:off x="0" y="1018898"/>
          <a:ext cx="8620767" cy="3992625"/>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69067" tIns="1353820" rIns="669067" bIns="128016" numCol="1" spcCol="1270" anchor="t" anchorCtr="0">
          <a:noAutofit/>
        </a:bodyPr>
        <a:lstStyle/>
        <a:p>
          <a:pPr marL="171450" lvl="1" indent="-171450" algn="l" defTabSz="800100">
            <a:lnSpc>
              <a:spcPct val="90000"/>
            </a:lnSpc>
            <a:spcBef>
              <a:spcPct val="0"/>
            </a:spcBef>
            <a:spcAft>
              <a:spcPct val="15000"/>
            </a:spcAft>
            <a:buFont typeface="Wingdings" panose="05000000000000000000" pitchFamily="2" charset="2"/>
            <a:buChar char="§"/>
          </a:pPr>
          <a:r>
            <a:rPr lang="nl-NL"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Effectieve didactiek</a:t>
          </a:r>
          <a:endParaRPr lang="en-US"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Font typeface="Wingdings" panose="05000000000000000000" pitchFamily="2" charset="2"/>
            <a:buChar char="§"/>
          </a:pPr>
          <a:r>
            <a:rPr lang="nl-NL"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Sterk klasmanagement</a:t>
          </a:r>
        </a:p>
        <a:p>
          <a:pPr marL="171450" lvl="1" indent="-171450" algn="l" defTabSz="800100">
            <a:lnSpc>
              <a:spcPct val="90000"/>
            </a:lnSpc>
            <a:spcBef>
              <a:spcPct val="0"/>
            </a:spcBef>
            <a:spcAft>
              <a:spcPct val="15000"/>
            </a:spcAft>
            <a:buFont typeface="Wingdings" panose="05000000000000000000" pitchFamily="2" charset="2"/>
            <a:buChar char="§"/>
          </a:pPr>
          <a:r>
            <a:rPr lang="nl-NL"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Principes van een KRC</a:t>
          </a:r>
        </a:p>
        <a:p>
          <a:pPr marL="171450" lvl="1" indent="-171450" algn="l" defTabSz="800100">
            <a:lnSpc>
              <a:spcPct val="90000"/>
            </a:lnSpc>
            <a:spcBef>
              <a:spcPct val="0"/>
            </a:spcBef>
            <a:spcAft>
              <a:spcPct val="15000"/>
            </a:spcAft>
            <a:buFont typeface="Wingdings" panose="05000000000000000000" pitchFamily="2" charset="2"/>
            <a:buChar char="§"/>
          </a:pPr>
          <a:r>
            <a:rPr lang="nl-NL"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Scholen voor iedereen: visie op en afspraken rond IAC</a:t>
          </a:r>
        </a:p>
        <a:p>
          <a:pPr marL="171450" lvl="1" indent="-171450" algn="l" defTabSz="800100">
            <a:lnSpc>
              <a:spcPct val="90000"/>
            </a:lnSpc>
            <a:spcBef>
              <a:spcPct val="0"/>
            </a:spcBef>
            <a:spcAft>
              <a:spcPct val="15000"/>
            </a:spcAft>
            <a:buFont typeface="Wingdings" panose="05000000000000000000" pitchFamily="2" charset="2"/>
            <a:buChar char="§"/>
          </a:pPr>
          <a:r>
            <a:rPr lang="nl-NL"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Aandachtspunten diversiteit</a:t>
          </a:r>
        </a:p>
        <a:p>
          <a:pPr marL="171450" lvl="1" indent="-171450" algn="l" defTabSz="800100">
            <a:lnSpc>
              <a:spcPct val="90000"/>
            </a:lnSpc>
            <a:spcBef>
              <a:spcPct val="0"/>
            </a:spcBef>
            <a:spcAft>
              <a:spcPct val="15000"/>
            </a:spcAft>
            <a:buFont typeface="Wingdings" panose="05000000000000000000" pitchFamily="2" charset="2"/>
            <a:buChar char="§"/>
          </a:pPr>
          <a:r>
            <a:rPr lang="nl-NL" sz="18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Overzichtsdocument concepten (met linken naar discipline-gebonden fiches)</a:t>
          </a:r>
        </a:p>
        <a:p>
          <a:pPr marL="342900" lvl="2" indent="-171450" algn="l" defTabSz="800100">
            <a:lnSpc>
              <a:spcPct val="90000"/>
            </a:lnSpc>
            <a:spcBef>
              <a:spcPct val="0"/>
            </a:spcBef>
            <a:spcAft>
              <a:spcPct val="15000"/>
            </a:spcAft>
            <a:buFont typeface="Arial" panose="020B0604020202020204" pitchFamily="34" charset="0"/>
            <a:buChar char="•"/>
          </a:pPr>
          <a:r>
            <a:rPr lang="nl-NL" sz="1800" i="1"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Overzicht alle concepten</a:t>
          </a:r>
        </a:p>
        <a:p>
          <a:pPr marL="342900" lvl="2" indent="-171450" algn="l" defTabSz="800100">
            <a:lnSpc>
              <a:spcPct val="90000"/>
            </a:lnSpc>
            <a:spcBef>
              <a:spcPct val="0"/>
            </a:spcBef>
            <a:spcAft>
              <a:spcPct val="15000"/>
            </a:spcAft>
            <a:buFont typeface="Arial" panose="020B0604020202020204" pitchFamily="34" charset="0"/>
            <a:buChar char="•"/>
          </a:pPr>
          <a:r>
            <a:rPr lang="nl-NL" sz="1800" i="1"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Fiche per concept</a:t>
          </a:r>
        </a:p>
      </dsp:txBody>
      <dsp:txXfrm>
        <a:off x="0" y="1018898"/>
        <a:ext cx="8620767" cy="3992625"/>
      </dsp:txXfrm>
    </dsp:sp>
    <dsp:sp modelId="{7B214A9D-7E8E-4EC4-B317-F0AB1F8B1DAE}">
      <dsp:nvSpPr>
        <dsp:cNvPr id="0" name=""/>
        <dsp:cNvSpPr/>
      </dsp:nvSpPr>
      <dsp:spPr>
        <a:xfrm>
          <a:off x="1583746" y="0"/>
          <a:ext cx="6034536" cy="1918800"/>
        </a:xfrm>
        <a:prstGeom prst="roundRect">
          <a:avLst/>
        </a:prstGeom>
        <a:solidFill>
          <a:schemeClr val="accent4">
            <a:lumMod val="60000"/>
            <a:lumOff val="40000"/>
          </a:schemeClr>
        </a:solidFill>
        <a:ln>
          <a:solidFill>
            <a:schemeClr val="bg1">
              <a:lumMod val="95000"/>
            </a:schemeClr>
          </a:solid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091" tIns="0" rIns="228091" bIns="0" numCol="1" spcCol="1270" anchor="ctr" anchorCtr="0">
          <a:noAutofit/>
        </a:bodyPr>
        <a:lstStyle/>
        <a:p>
          <a:pPr marL="0" lvl="0" indent="0" algn="l" defTabSz="800100">
            <a:lnSpc>
              <a:spcPct val="90000"/>
            </a:lnSpc>
            <a:spcBef>
              <a:spcPct val="0"/>
            </a:spcBef>
            <a:spcAft>
              <a:spcPct val="35000"/>
            </a:spcAft>
            <a:buNone/>
          </a:pPr>
          <a:r>
            <a:rPr lang="nl-BE" sz="1800" b="1" kern="1200">
              <a:solidFill>
                <a:schemeClr val="bg1"/>
              </a:solidFill>
              <a:latin typeface="Roboto" panose="02000000000000000000" pitchFamily="2" charset="0"/>
              <a:ea typeface="Roboto" panose="02000000000000000000" pitchFamily="2" charset="0"/>
              <a:cs typeface="Roboto" panose="02000000000000000000" pitchFamily="2" charset="0"/>
            </a:rPr>
            <a:t>Didactische en inhoudelijke ondersteuning</a:t>
          </a:r>
          <a:endParaRPr lang="en-US" sz="1800" kern="120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1677414" y="93668"/>
        <a:ext cx="5847200" cy="17314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1302B0-6553-4DA8-8BC3-69386D42ECA1}">
      <dsp:nvSpPr>
        <dsp:cNvPr id="0" name=""/>
        <dsp:cNvSpPr/>
      </dsp:nvSpPr>
      <dsp:spPr>
        <a:xfrm>
          <a:off x="0" y="1018898"/>
          <a:ext cx="8620767" cy="3992625"/>
        </a:xfrm>
        <a:prstGeom prst="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669067" tIns="1353820" rIns="669067" bIns="113792" numCol="1" spcCol="1270" anchor="t" anchorCtr="0">
          <a:noAutofit/>
        </a:bodyPr>
        <a:lstStyle/>
        <a:p>
          <a:pPr marL="171450" lvl="1" indent="-171450" algn="l" defTabSz="711200">
            <a:lnSpc>
              <a:spcPct val="90000"/>
            </a:lnSpc>
            <a:spcBef>
              <a:spcPct val="0"/>
            </a:spcBef>
            <a:spcAft>
              <a:spcPct val="15000"/>
            </a:spcAft>
            <a:buChar char="•"/>
          </a:pPr>
          <a:r>
            <a:rPr lang="nl-NL" sz="16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Vakdidactiek: principes, voorbeelden, …</a:t>
          </a:r>
          <a:endParaRPr lang="en-US" sz="16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r>
            <a:rPr lang="nl-NL" sz="16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Vakinhouden</a:t>
          </a:r>
          <a:endParaRPr lang="en-US" sz="16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711200">
            <a:lnSpc>
              <a:spcPct val="90000"/>
            </a:lnSpc>
            <a:spcBef>
              <a:spcPct val="0"/>
            </a:spcBef>
            <a:spcAft>
              <a:spcPct val="15000"/>
            </a:spcAft>
            <a:buChar char="•"/>
          </a:pPr>
          <a:r>
            <a:rPr lang="nl-NL" sz="16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Achtergrond bij horizontale en diagonale coherenties</a:t>
          </a:r>
          <a:endParaRPr lang="en-US" sz="1600" i="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endParaRPr>
        </a:p>
        <a:p>
          <a:pPr marL="342900" lvl="2" indent="-171450" algn="l" defTabSz="711200">
            <a:lnSpc>
              <a:spcPct val="90000"/>
            </a:lnSpc>
            <a:spcBef>
              <a:spcPct val="0"/>
            </a:spcBef>
            <a:spcAft>
              <a:spcPct val="15000"/>
            </a:spcAft>
            <a:buChar char="•"/>
          </a:pPr>
          <a:r>
            <a:rPr lang="nl-NL"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Waarom coherentie gelegd/belang van de coherentie?</a:t>
          </a:r>
          <a:endParaRPr lang="en-US"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endParaRPr>
        </a:p>
        <a:p>
          <a:pPr marL="342900" lvl="2" indent="-171450" algn="l" defTabSz="711200">
            <a:lnSpc>
              <a:spcPct val="90000"/>
            </a:lnSpc>
            <a:spcBef>
              <a:spcPct val="0"/>
            </a:spcBef>
            <a:spcAft>
              <a:spcPct val="15000"/>
            </a:spcAft>
            <a:buChar char="•"/>
          </a:pPr>
          <a:r>
            <a:rPr lang="nl-NL"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Didactische duiding (bv. Gaat het om ophalen voorkennis – hoe kan ik dit </a:t>
          </a:r>
        </a:p>
        <a:p>
          <a:pPr marL="342900" lvl="2" indent="-171450" algn="l" defTabSz="711200">
            <a:lnSpc>
              <a:spcPct val="90000"/>
            </a:lnSpc>
            <a:spcBef>
              <a:spcPct val="0"/>
            </a:spcBef>
            <a:spcAft>
              <a:spcPct val="15000"/>
            </a:spcAft>
            <a:buChar char="•"/>
          </a:pPr>
          <a:r>
            <a:rPr lang="nl-NL"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efficiënt doen? Zijn er te vermijden valkuilen? Hoe zorg ik dat ik recht doe </a:t>
          </a:r>
        </a:p>
        <a:p>
          <a:pPr marL="342900" lvl="2" indent="-171450" algn="l" defTabSz="711200">
            <a:lnSpc>
              <a:spcPct val="90000"/>
            </a:lnSpc>
            <a:spcBef>
              <a:spcPct val="0"/>
            </a:spcBef>
            <a:spcAft>
              <a:spcPct val="15000"/>
            </a:spcAft>
            <a:buChar char="•"/>
          </a:pPr>
          <a:r>
            <a:rPr lang="nl-NL"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aan taalonderwijs én aardrijkskunde-onderwijs? …)</a:t>
          </a:r>
        </a:p>
        <a:p>
          <a:pPr marL="342900" lvl="2" indent="-171450" algn="l" defTabSz="711200">
            <a:lnSpc>
              <a:spcPct val="90000"/>
            </a:lnSpc>
            <a:spcBef>
              <a:spcPct val="0"/>
            </a:spcBef>
            <a:spcAft>
              <a:spcPct val="15000"/>
            </a:spcAft>
            <a:buChar char="•"/>
          </a:pPr>
          <a:r>
            <a:rPr lang="nl-NL"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(Linken naar) inhoudelijke achtergrond</a:t>
          </a:r>
        </a:p>
        <a:p>
          <a:pPr marL="342900" lvl="2" indent="-171450" algn="l" defTabSz="711200">
            <a:lnSpc>
              <a:spcPct val="90000"/>
            </a:lnSpc>
            <a:spcBef>
              <a:spcPct val="0"/>
            </a:spcBef>
            <a:spcAft>
              <a:spcPct val="15000"/>
            </a:spcAft>
            <a:buChar char="•"/>
          </a:pPr>
          <a:r>
            <a:rPr lang="nl-NL" sz="1600" i="1" kern="1200">
              <a:solidFill>
                <a:schemeClr val="accent4">
                  <a:lumMod val="75000"/>
                </a:schemeClr>
              </a:solidFill>
              <a:latin typeface="Roboto" panose="02000000000000000000" pitchFamily="2" charset="0"/>
              <a:ea typeface="Roboto" panose="02000000000000000000" pitchFamily="2" charset="0"/>
              <a:cs typeface="Roboto" panose="02000000000000000000" pitchFamily="2" charset="0"/>
            </a:rPr>
            <a:t>Integratie waartoe integratie diversiteit</a:t>
          </a:r>
        </a:p>
        <a:p>
          <a:pPr marL="171450" lvl="1" indent="-171450" algn="l" defTabSz="711200">
            <a:lnSpc>
              <a:spcPct val="90000"/>
            </a:lnSpc>
            <a:spcBef>
              <a:spcPct val="0"/>
            </a:spcBef>
            <a:spcAft>
              <a:spcPct val="15000"/>
            </a:spcAft>
            <a:buChar char="•"/>
          </a:pPr>
          <a:r>
            <a:rPr lang="nl-NL" sz="1600" kern="1200">
              <a:solidFill>
                <a:schemeClr val="tx1">
                  <a:lumMod val="75000"/>
                  <a:lumOff val="25000"/>
                </a:schemeClr>
              </a:solidFill>
              <a:latin typeface="Roboto" panose="02000000000000000000" pitchFamily="2" charset="0"/>
              <a:ea typeface="Roboto" panose="02000000000000000000" pitchFamily="2" charset="0"/>
              <a:cs typeface="Roboto" panose="02000000000000000000" pitchFamily="2" charset="0"/>
            </a:rPr>
            <a:t>...</a:t>
          </a:r>
        </a:p>
      </dsp:txBody>
      <dsp:txXfrm>
        <a:off x="0" y="1018898"/>
        <a:ext cx="8620767" cy="3992625"/>
      </dsp:txXfrm>
    </dsp:sp>
    <dsp:sp modelId="{7B214A9D-7E8E-4EC4-B317-F0AB1F8B1DAE}">
      <dsp:nvSpPr>
        <dsp:cNvPr id="0" name=""/>
        <dsp:cNvSpPr/>
      </dsp:nvSpPr>
      <dsp:spPr>
        <a:xfrm>
          <a:off x="1583746" y="0"/>
          <a:ext cx="6034536" cy="1918800"/>
        </a:xfrm>
        <a:prstGeom prst="roundRect">
          <a:avLst/>
        </a:prstGeom>
        <a:solidFill>
          <a:schemeClr val="accent4">
            <a:lumMod val="60000"/>
            <a:lumOff val="40000"/>
          </a:schemeClr>
        </a:solidFill>
        <a:ln>
          <a:solidFill>
            <a:schemeClr val="bg1">
              <a:lumMod val="95000"/>
            </a:schemeClr>
          </a:solidFill>
        </a:ln>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228091" tIns="0" rIns="228091" bIns="0" numCol="1" spcCol="1270" anchor="ctr" anchorCtr="0">
          <a:noAutofit/>
        </a:bodyPr>
        <a:lstStyle/>
        <a:p>
          <a:pPr marL="0" lvl="0" indent="0" algn="l" defTabSz="800100">
            <a:lnSpc>
              <a:spcPct val="90000"/>
            </a:lnSpc>
            <a:spcBef>
              <a:spcPct val="0"/>
            </a:spcBef>
            <a:spcAft>
              <a:spcPct val="35000"/>
            </a:spcAft>
            <a:buNone/>
          </a:pPr>
          <a:r>
            <a:rPr lang="nl-NL" sz="1800" b="1" kern="1200">
              <a:latin typeface="Roboto" panose="02000000000000000000" pitchFamily="2" charset="0"/>
              <a:ea typeface="Roboto" panose="02000000000000000000" pitchFamily="2" charset="0"/>
              <a:cs typeface="Roboto" panose="02000000000000000000" pitchFamily="2" charset="0"/>
            </a:rPr>
            <a:t>Discipline-gebonden bagage van de leraar</a:t>
          </a:r>
          <a:endParaRPr lang="en-US" sz="1800" b="1" kern="1200">
            <a:solidFill>
              <a:schemeClr val="bg1"/>
            </a:solidFill>
            <a:latin typeface="Roboto" panose="02000000000000000000" pitchFamily="2" charset="0"/>
            <a:ea typeface="Roboto" panose="02000000000000000000" pitchFamily="2" charset="0"/>
            <a:cs typeface="Roboto" panose="02000000000000000000" pitchFamily="2" charset="0"/>
          </a:endParaRPr>
        </a:p>
      </dsp:txBody>
      <dsp:txXfrm>
        <a:off x="1677414" y="93668"/>
        <a:ext cx="5847200" cy="173146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9DE67-11F4-49D0-96BD-8A0530D0446D}">
      <dsp:nvSpPr>
        <dsp:cNvPr id="0" name=""/>
        <dsp:cNvSpPr/>
      </dsp:nvSpPr>
      <dsp:spPr>
        <a:xfrm>
          <a:off x="0" y="0"/>
          <a:ext cx="7734777" cy="1660643"/>
        </a:xfrm>
        <a:prstGeom prst="roundRect">
          <a:avLst>
            <a:gd name="adj" fmla="val 10000"/>
          </a:avLst>
        </a:prstGeom>
        <a:gradFill rotWithShape="0">
          <a:gsLst>
            <a:gs pos="0">
              <a:schemeClr val="accent2">
                <a:hueOff val="0"/>
                <a:satOff val="0"/>
                <a:lumOff val="0"/>
                <a:alphaOff val="0"/>
                <a:tint val="60000"/>
                <a:satMod val="160000"/>
              </a:schemeClr>
            </a:gs>
            <a:gs pos="46000">
              <a:schemeClr val="accent2">
                <a:hueOff val="0"/>
                <a:satOff val="0"/>
                <a:lumOff val="0"/>
                <a:alphaOff val="0"/>
                <a:tint val="86000"/>
                <a:satMod val="160000"/>
              </a:schemeClr>
            </a:gs>
            <a:gs pos="100000">
              <a:schemeClr val="accent2">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latin typeface="Roboto" panose="02000000000000000000" pitchFamily="2" charset="0"/>
              <a:ea typeface="Roboto" panose="02000000000000000000" pitchFamily="2" charset="0"/>
              <a:cs typeface="Roboto" panose="02000000000000000000" pitchFamily="2" charset="0"/>
            </a:rPr>
            <a:t>Leerroutes staan in een database op de </a:t>
          </a:r>
          <a:r>
            <a:rPr lang="nl-NL" sz="1800" kern="1200" dirty="0" err="1">
              <a:latin typeface="Roboto" panose="02000000000000000000" pitchFamily="2" charset="0"/>
              <a:ea typeface="Roboto" panose="02000000000000000000" pitchFamily="2" charset="0"/>
              <a:cs typeface="Roboto" panose="02000000000000000000" pitchFamily="2" charset="0"/>
            </a:rPr>
            <a:t>PRO.pagina</a:t>
          </a:r>
          <a:r>
            <a:rPr lang="nl-NL" sz="1800" kern="1200" dirty="0">
              <a:latin typeface="Roboto" panose="02000000000000000000" pitchFamily="2" charset="0"/>
              <a:ea typeface="Roboto" panose="02000000000000000000" pitchFamily="2" charset="0"/>
              <a:cs typeface="Roboto" panose="02000000000000000000" pitchFamily="2" charset="0"/>
            </a:rPr>
            <a:t> algemeen</a:t>
          </a:r>
          <a:endParaRPr lang="en-US" sz="1800" kern="1200" dirty="0">
            <a:latin typeface="Roboto" panose="02000000000000000000" pitchFamily="2" charset="0"/>
            <a:ea typeface="Roboto" panose="02000000000000000000" pitchFamily="2" charset="0"/>
            <a:cs typeface="Roboto" panose="02000000000000000000" pitchFamily="2" charset="0"/>
          </a:endParaRPr>
        </a:p>
      </dsp:txBody>
      <dsp:txXfrm>
        <a:off x="48639" y="48639"/>
        <a:ext cx="5942812" cy="1563365"/>
      </dsp:txXfrm>
    </dsp:sp>
    <dsp:sp modelId="{4DEA1471-925B-4F41-A1DF-860745E35C14}">
      <dsp:nvSpPr>
        <dsp:cNvPr id="0" name=""/>
        <dsp:cNvSpPr/>
      </dsp:nvSpPr>
      <dsp:spPr>
        <a:xfrm>
          <a:off x="682480" y="1937417"/>
          <a:ext cx="7734777" cy="1660643"/>
        </a:xfrm>
        <a:prstGeom prst="roundRect">
          <a:avLst>
            <a:gd name="adj" fmla="val 10000"/>
          </a:avLst>
        </a:prstGeom>
        <a:gradFill rotWithShape="0">
          <a:gsLst>
            <a:gs pos="0">
              <a:schemeClr val="accent3">
                <a:hueOff val="0"/>
                <a:satOff val="0"/>
                <a:lumOff val="0"/>
                <a:alphaOff val="0"/>
                <a:tint val="60000"/>
                <a:satMod val="160000"/>
              </a:schemeClr>
            </a:gs>
            <a:gs pos="46000">
              <a:schemeClr val="accent3">
                <a:hueOff val="0"/>
                <a:satOff val="0"/>
                <a:lumOff val="0"/>
                <a:alphaOff val="0"/>
                <a:tint val="86000"/>
                <a:satMod val="160000"/>
              </a:schemeClr>
            </a:gs>
            <a:gs pos="100000">
              <a:schemeClr val="accent3">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latin typeface="Roboto" panose="02000000000000000000" pitchFamily="2" charset="0"/>
              <a:ea typeface="Roboto" panose="02000000000000000000" pitchFamily="2" charset="0"/>
              <a:cs typeface="Roboto" panose="02000000000000000000" pitchFamily="2" charset="0"/>
            </a:rPr>
            <a:t>De database wordt ook op elke discipline-pagina weergegeven. </a:t>
          </a:r>
          <a:endParaRPr lang="en-US" sz="1800" kern="1200" dirty="0">
            <a:latin typeface="Roboto" panose="02000000000000000000" pitchFamily="2" charset="0"/>
            <a:ea typeface="Roboto" panose="02000000000000000000" pitchFamily="2" charset="0"/>
            <a:cs typeface="Roboto" panose="02000000000000000000" pitchFamily="2" charset="0"/>
          </a:endParaRPr>
        </a:p>
      </dsp:txBody>
      <dsp:txXfrm>
        <a:off x="731119" y="1986056"/>
        <a:ext cx="5875600" cy="1563365"/>
      </dsp:txXfrm>
    </dsp:sp>
    <dsp:sp modelId="{23C1A23A-853B-4E6D-BC03-45CB2A32F162}">
      <dsp:nvSpPr>
        <dsp:cNvPr id="0" name=""/>
        <dsp:cNvSpPr/>
      </dsp:nvSpPr>
      <dsp:spPr>
        <a:xfrm>
          <a:off x="1364960" y="3874835"/>
          <a:ext cx="7734777" cy="1660643"/>
        </a:xfrm>
        <a:prstGeom prst="roundRect">
          <a:avLst>
            <a:gd name="adj" fmla="val 10000"/>
          </a:avLst>
        </a:prstGeom>
        <a:gradFill rotWithShape="0">
          <a:gsLst>
            <a:gs pos="0">
              <a:schemeClr val="accent4">
                <a:hueOff val="0"/>
                <a:satOff val="0"/>
                <a:lumOff val="0"/>
                <a:alphaOff val="0"/>
                <a:tint val="60000"/>
                <a:satMod val="160000"/>
              </a:schemeClr>
            </a:gs>
            <a:gs pos="46000">
              <a:schemeClr val="accent4">
                <a:hueOff val="0"/>
                <a:satOff val="0"/>
                <a:lumOff val="0"/>
                <a:alphaOff val="0"/>
                <a:tint val="86000"/>
                <a:satMod val="160000"/>
              </a:schemeClr>
            </a:gs>
            <a:gs pos="100000">
              <a:schemeClr val="accent4">
                <a:hueOff val="0"/>
                <a:satOff val="0"/>
                <a:lumOff val="0"/>
                <a:alphaOff val="0"/>
                <a:shade val="40000"/>
                <a:satMod val="160000"/>
              </a:schemeClr>
            </a:gs>
          </a:gsLst>
          <a:path path="circle">
            <a:fillToRect l="50000" t="155000" r="50000" b="-55000"/>
          </a:path>
        </a:gradFill>
        <a:ln>
          <a:noFill/>
        </a:ln>
        <a:effectLst>
          <a:outerShdw blurRad="50800" dist="38100" dir="14700000" algn="t"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kern="1200" dirty="0">
              <a:latin typeface="Roboto" panose="02000000000000000000" pitchFamily="2" charset="0"/>
              <a:ea typeface="Roboto" panose="02000000000000000000" pitchFamily="2" charset="0"/>
              <a:cs typeface="Roboto" panose="02000000000000000000" pitchFamily="2" charset="0"/>
            </a:rPr>
            <a:t>Leerroutes die aan één (of meerdere, maar nog altijd voldoende beperkt/specifiek) doelen kunnen gekoppeld worden , zullen kunnen opgezocht worden via deze doelen (leerplantool). </a:t>
          </a:r>
          <a:endParaRPr lang="en-US" sz="1800" kern="1200" dirty="0">
            <a:latin typeface="Roboto" panose="02000000000000000000" pitchFamily="2" charset="0"/>
            <a:ea typeface="Roboto" panose="02000000000000000000" pitchFamily="2" charset="0"/>
            <a:cs typeface="Roboto" panose="02000000000000000000" pitchFamily="2" charset="0"/>
          </a:endParaRPr>
        </a:p>
      </dsp:txBody>
      <dsp:txXfrm>
        <a:off x="1413599" y="3923474"/>
        <a:ext cx="5875600" cy="1563365"/>
      </dsp:txXfrm>
    </dsp:sp>
    <dsp:sp modelId="{142B027D-65C8-434B-9AD9-E377513E04F8}">
      <dsp:nvSpPr>
        <dsp:cNvPr id="0" name=""/>
        <dsp:cNvSpPr/>
      </dsp:nvSpPr>
      <dsp:spPr>
        <a:xfrm>
          <a:off x="6655358" y="1259321"/>
          <a:ext cx="1079418" cy="1079418"/>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6898227" y="1259321"/>
        <a:ext cx="593680" cy="812262"/>
      </dsp:txXfrm>
    </dsp:sp>
    <dsp:sp modelId="{00BF655C-6410-4C99-A3A5-5BF2A4C5ED51}">
      <dsp:nvSpPr>
        <dsp:cNvPr id="0" name=""/>
        <dsp:cNvSpPr/>
      </dsp:nvSpPr>
      <dsp:spPr>
        <a:xfrm>
          <a:off x="7337839" y="3185668"/>
          <a:ext cx="1079418" cy="1079418"/>
        </a:xfrm>
        <a:prstGeom prst="downArrow">
          <a:avLst>
            <a:gd name="adj1" fmla="val 55000"/>
            <a:gd name="adj2" fmla="val 45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7580708" y="3185668"/>
        <a:ext cx="593680" cy="81226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8">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227B0-0559-4DDB-9A38-F4DA7BFC8EE2}" type="datetimeFigureOut">
              <a:rPr lang="nl-BE" smtClean="0"/>
              <a:t>17/09/2026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217673-FE32-4F62-91C6-A49D82366D57}" type="slidenum">
              <a:rPr lang="nl-BE" smtClean="0"/>
              <a:t>‹nr.›</a:t>
            </a:fld>
            <a:endParaRPr lang="nl-BE"/>
          </a:p>
        </p:txBody>
      </p:sp>
    </p:spTree>
    <p:extLst>
      <p:ext uri="{BB962C8B-B14F-4D97-AF65-F5344CB8AC3E}">
        <p14:creationId xmlns:p14="http://schemas.microsoft.com/office/powerpoint/2010/main" val="214609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fontAlgn="t"/>
            <a:r>
              <a:rPr lang="nl-BE" sz="1200" b="1" i="0" kern="1200" dirty="0">
                <a:solidFill>
                  <a:schemeClr val="tx1"/>
                </a:solidFill>
                <a:effectLst/>
                <a:latin typeface="+mn-lt"/>
                <a:ea typeface="+mn-ea"/>
                <a:cs typeface="+mn-cs"/>
              </a:rPr>
              <a:t>Welkom.</a:t>
            </a:r>
            <a:r>
              <a:rPr lang="nl-BE" sz="1200" b="0" i="0" kern="1200" dirty="0">
                <a:solidFill>
                  <a:schemeClr val="tx1"/>
                </a:solidFill>
                <a:effectLst/>
                <a:latin typeface="+mn-lt"/>
                <a:ea typeface="+mn-ea"/>
                <a:cs typeface="+mn-cs"/>
              </a:rPr>
              <a:t> </a:t>
            </a:r>
          </a:p>
          <a:p>
            <a:pPr fontAlgn="t"/>
            <a:r>
              <a:rPr lang="nl-BE" sz="1200" b="0" i="0" kern="1200" dirty="0">
                <a:solidFill>
                  <a:schemeClr val="tx1"/>
                </a:solidFill>
                <a:effectLst/>
                <a:latin typeface="+mn-lt"/>
                <a:ea typeface="+mn-ea"/>
                <a:cs typeface="+mn-cs"/>
              </a:rPr>
              <a:t>In eerdere sessies stond vooral de vraag centraal </a:t>
            </a:r>
            <a:r>
              <a:rPr lang="nl-BE" sz="1200" b="0" i="1" kern="1200" dirty="0">
                <a:solidFill>
                  <a:schemeClr val="tx1"/>
                </a:solidFill>
                <a:effectLst/>
                <a:latin typeface="+mn-lt"/>
                <a:ea typeface="+mn-ea"/>
                <a:cs typeface="+mn-cs"/>
              </a:rPr>
              <a:t>waarom</a:t>
            </a:r>
            <a:r>
              <a:rPr lang="nl-BE" sz="1200" b="0" i="0" kern="1200" dirty="0">
                <a:solidFill>
                  <a:schemeClr val="tx1"/>
                </a:solidFill>
                <a:effectLst/>
                <a:latin typeface="+mn-lt"/>
                <a:ea typeface="+mn-ea"/>
                <a:cs typeface="+mn-cs"/>
              </a:rPr>
              <a:t> we kiezen voor </a:t>
            </a:r>
            <a:r>
              <a:rPr lang="nl-BE" sz="1200" b="0" i="0" kern="1200" dirty="0" err="1">
                <a:solidFill>
                  <a:schemeClr val="tx1"/>
                </a:solidFill>
                <a:effectLst/>
                <a:latin typeface="+mn-lt"/>
                <a:ea typeface="+mn-ea"/>
                <a:cs typeface="+mn-cs"/>
              </a:rPr>
              <a:t>Op.stap</a:t>
            </a:r>
            <a:r>
              <a:rPr lang="nl-BE" sz="1200" b="0" i="0" kern="1200" dirty="0">
                <a:solidFill>
                  <a:schemeClr val="tx1"/>
                </a:solidFill>
                <a:effectLst/>
                <a:latin typeface="+mn-lt"/>
                <a:ea typeface="+mn-ea"/>
                <a:cs typeface="+mn-cs"/>
              </a:rPr>
              <a:t>, leerroutes voor iedereen en </a:t>
            </a:r>
            <a:r>
              <a:rPr lang="nl-BE" sz="1200" b="0" i="1" kern="1200" dirty="0">
                <a:solidFill>
                  <a:schemeClr val="tx1"/>
                </a:solidFill>
                <a:effectLst/>
                <a:latin typeface="+mn-lt"/>
                <a:ea typeface="+mn-ea"/>
                <a:cs typeface="+mn-cs"/>
              </a:rPr>
              <a:t>wat</a:t>
            </a:r>
            <a:r>
              <a:rPr lang="nl-BE" sz="1200" b="0" i="0" kern="1200" dirty="0">
                <a:solidFill>
                  <a:schemeClr val="tx1"/>
                </a:solidFill>
                <a:effectLst/>
                <a:latin typeface="+mn-lt"/>
                <a:ea typeface="+mn-ea"/>
                <a:cs typeface="+mn-cs"/>
              </a:rPr>
              <a:t> de uitgangspunten van het leerplan zijn. Tijdens deze sessie richten we onze aandacht op de </a:t>
            </a:r>
            <a:r>
              <a:rPr lang="nl-BE" sz="1200" b="1" i="0" kern="1200" dirty="0">
                <a:solidFill>
                  <a:schemeClr val="tx1"/>
                </a:solidFill>
                <a:effectLst/>
                <a:latin typeface="+mn-lt"/>
                <a:ea typeface="+mn-ea"/>
                <a:cs typeface="+mn-cs"/>
              </a:rPr>
              <a:t>hoe-vraag</a:t>
            </a:r>
            <a:r>
              <a:rPr lang="nl-BE" sz="1200" b="0" i="0" kern="1200" dirty="0">
                <a:solidFill>
                  <a:schemeClr val="tx1"/>
                </a:solidFill>
                <a:effectLst/>
                <a:latin typeface="+mn-lt"/>
                <a:ea typeface="+mn-ea"/>
                <a:cs typeface="+mn-cs"/>
              </a:rPr>
              <a:t>: hoe ondersteunen de leerroutes leraren en schoolteams bij de concrete vertaling van het leerplan naar de dagelijkse onderwijspraktijk? </a:t>
            </a:r>
          </a:p>
          <a:p>
            <a:pPr fontAlgn="t"/>
            <a:r>
              <a:rPr lang="nl-BE" sz="1200" b="0" i="0" kern="1200" dirty="0">
                <a:solidFill>
                  <a:schemeClr val="tx1"/>
                </a:solidFill>
                <a:effectLst/>
                <a:latin typeface="+mn-lt"/>
                <a:ea typeface="+mn-ea"/>
                <a:cs typeface="+mn-cs"/>
              </a:rPr>
              <a:t>We verkennen hoe de verschillende leerroutes richting geven aan planning, organisatie, samenhang en kwaliteitsvol onderwijs voor alle leerlingen.</a:t>
            </a: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1</a:t>
            </a:fld>
            <a:endParaRPr lang="nl-BE"/>
          </a:p>
        </p:txBody>
      </p:sp>
    </p:spTree>
    <p:extLst>
      <p:ext uri="{BB962C8B-B14F-4D97-AF65-F5344CB8AC3E}">
        <p14:creationId xmlns:p14="http://schemas.microsoft.com/office/powerpoint/2010/main" val="2830196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sz="1200" b="0" i="0" u="none" strike="noStrike" kern="1200" baseline="0" dirty="0">
                <a:solidFill>
                  <a:schemeClr val="tx1"/>
                </a:solidFill>
                <a:latin typeface="+mn-lt"/>
                <a:ea typeface="+mn-ea"/>
                <a:cs typeface="+mn-cs"/>
              </a:rPr>
              <a:t>Het leerplan </a:t>
            </a:r>
            <a:r>
              <a:rPr lang="nl-NL" sz="1200" b="0" i="1" u="none" strike="noStrike" kern="1200" baseline="0" dirty="0" err="1">
                <a:solidFill>
                  <a:schemeClr val="tx1"/>
                </a:solidFill>
                <a:latin typeface="+mn-lt"/>
                <a:ea typeface="+mn-ea"/>
                <a:cs typeface="+mn-cs"/>
              </a:rPr>
              <a:t>Op.stap</a:t>
            </a:r>
            <a:r>
              <a:rPr lang="nl-NL" sz="1200" b="0" i="1" u="none" strike="noStrike" kern="1200" baseline="0" dirty="0">
                <a:solidFill>
                  <a:schemeClr val="tx1"/>
                </a:solidFill>
                <a:latin typeface="+mn-lt"/>
                <a:ea typeface="+mn-ea"/>
                <a:cs typeface="+mn-cs"/>
              </a:rPr>
              <a:t>, leerroutes voor iedereen </a:t>
            </a:r>
            <a:r>
              <a:rPr lang="nl-NL" sz="1200" b="0" i="0" u="none" strike="noStrike" kern="1200" baseline="0" dirty="0">
                <a:solidFill>
                  <a:schemeClr val="tx1"/>
                </a:solidFill>
                <a:latin typeface="+mn-lt"/>
                <a:ea typeface="+mn-ea"/>
                <a:cs typeface="+mn-cs"/>
              </a:rPr>
              <a:t>vertrekt vanuit het principe ‘</a:t>
            </a:r>
            <a:r>
              <a:rPr lang="nl-NL" sz="1200" b="1" i="0" u="none" strike="noStrike" kern="1200" baseline="0" dirty="0">
                <a:solidFill>
                  <a:schemeClr val="tx1"/>
                </a:solidFill>
                <a:latin typeface="+mn-lt"/>
                <a:ea typeface="+mn-ea"/>
                <a:cs typeface="+mn-cs"/>
              </a:rPr>
              <a:t>de leraar voorop</a:t>
            </a:r>
            <a:r>
              <a:rPr lang="nl-NL" sz="1200" b="0" i="0" u="none" strike="noStrike" kern="1200" baseline="0" dirty="0">
                <a:solidFill>
                  <a:schemeClr val="tx1"/>
                </a:solidFill>
                <a:latin typeface="+mn-lt"/>
                <a:ea typeface="+mn-ea"/>
                <a:cs typeface="+mn-cs"/>
              </a:rPr>
              <a:t>’, met als vertrekpunt de professionaliteit en expertise van de leraar in het vormgeven van het leerproces. </a:t>
            </a:r>
          </a:p>
          <a:p>
            <a:r>
              <a:rPr lang="nl-NL" sz="1200" b="0" i="0" u="none" strike="noStrike" kern="1200" baseline="0" dirty="0">
                <a:solidFill>
                  <a:schemeClr val="tx1"/>
                </a:solidFill>
                <a:latin typeface="+mn-lt"/>
                <a:ea typeface="+mn-ea"/>
                <a:cs typeface="+mn-cs"/>
              </a:rPr>
              <a:t>De leraar gelooft onvoorwaardelijk in het leervermogen van elke leerling en vertrekt vanuit vertrouwen dat ieder kind kan groeien. </a:t>
            </a:r>
          </a:p>
          <a:p>
            <a:r>
              <a:rPr lang="nl-NL" sz="1200" b="0" i="0" u="none" strike="noStrike" kern="1200" baseline="0" dirty="0">
                <a:solidFill>
                  <a:schemeClr val="tx1"/>
                </a:solidFill>
                <a:latin typeface="+mn-lt"/>
                <a:ea typeface="+mn-ea"/>
                <a:cs typeface="+mn-cs"/>
              </a:rPr>
              <a:t>Hij erkent dat leren grillig en uniek is en stemt zijn aanpak daarop af. </a:t>
            </a:r>
          </a:p>
          <a:p>
            <a:r>
              <a:rPr lang="nl-NL" sz="1200" b="0" i="0" u="none" strike="noStrike" kern="1200" baseline="0" dirty="0">
                <a:solidFill>
                  <a:schemeClr val="tx1"/>
                </a:solidFill>
                <a:latin typeface="+mn-lt"/>
                <a:ea typeface="+mn-ea"/>
                <a:cs typeface="+mn-cs"/>
              </a:rPr>
              <a:t>De leraar werkt aan de dieperliggende ontwikkeling van leerlingen, zoekt hun zone van naaste ontwikkeling en creëert uitdagende leerervaringen met rijke ondersteuning en betekenisvolle interactie. </a:t>
            </a:r>
          </a:p>
          <a:p>
            <a:r>
              <a:rPr lang="nl-NL" sz="1200" b="0" i="0" u="none" strike="noStrike" kern="1200" baseline="0" dirty="0">
                <a:solidFill>
                  <a:schemeClr val="tx1"/>
                </a:solidFill>
                <a:latin typeface="+mn-lt"/>
                <a:ea typeface="+mn-ea"/>
                <a:cs typeface="+mn-cs"/>
              </a:rPr>
              <a:t>De leraar zorgt voor effectieve lessen die aansluiten bij de noden van leerlingen, past principes van effectieve didactiek toe, combineert dat alles met sterk klasmanagement en een veilige, uitdagende leeromgeving. </a:t>
            </a:r>
          </a:p>
          <a:p>
            <a:r>
              <a:rPr lang="nl-NL" sz="1200" b="0" i="0" u="none" strike="noStrike" kern="1200" baseline="0" dirty="0">
                <a:solidFill>
                  <a:schemeClr val="tx1"/>
                </a:solidFill>
                <a:latin typeface="+mn-lt"/>
                <a:ea typeface="+mn-ea"/>
                <a:cs typeface="+mn-cs"/>
              </a:rPr>
              <a:t>Tegelijk investeert hij in zijn </a:t>
            </a:r>
            <a:r>
              <a:rPr lang="nl-NL" sz="1200" b="1" i="0" u="none" strike="noStrike" kern="1200" baseline="0" dirty="0">
                <a:solidFill>
                  <a:schemeClr val="tx1"/>
                </a:solidFill>
                <a:latin typeface="+mn-lt"/>
                <a:ea typeface="+mn-ea"/>
                <a:cs typeface="+mn-cs"/>
              </a:rPr>
              <a:t>eigen professionele groei</a:t>
            </a:r>
            <a:r>
              <a:rPr lang="nl-NL" sz="1200" b="0" i="0" u="none" strike="noStrike" kern="1200" baseline="0" dirty="0">
                <a:solidFill>
                  <a:schemeClr val="tx1"/>
                </a:solidFill>
                <a:latin typeface="+mn-lt"/>
                <a:ea typeface="+mn-ea"/>
                <a:cs typeface="+mn-cs"/>
              </a:rPr>
              <a:t>, reflecteert op zijn praktijk en blijft leren, omdat zijn ontwikkeling rechtstreeks bijdraagt aan de kansen van leerlingen. </a:t>
            </a:r>
          </a:p>
          <a:p>
            <a:r>
              <a:rPr lang="nl-NL" sz="1200" b="0" i="0" u="none" strike="noStrike" kern="1200" baseline="0" dirty="0">
                <a:solidFill>
                  <a:schemeClr val="tx1"/>
                </a:solidFill>
                <a:latin typeface="+mn-lt"/>
                <a:ea typeface="+mn-ea"/>
                <a:cs typeface="+mn-cs"/>
              </a:rPr>
              <a:t>Tegelijk blijft ‘de leerling centraal’ ons uitgangspunt: onderwijs is er voor het kind, niet omgekeerd. </a:t>
            </a:r>
          </a:p>
          <a:p>
            <a:r>
              <a:rPr lang="nl-NL" sz="1200" b="0" i="0" u="none" strike="noStrike" kern="1200" baseline="0" dirty="0">
                <a:solidFill>
                  <a:schemeClr val="tx1"/>
                </a:solidFill>
                <a:latin typeface="+mn-lt"/>
                <a:ea typeface="+mn-ea"/>
                <a:cs typeface="+mn-cs"/>
              </a:rPr>
              <a:t>Ons leerplan bouwt voort op het principe dat de lat hoog moet liggen voor alle leerlingen, vanuit het geloof in hun groeipotentieel. </a:t>
            </a:r>
          </a:p>
          <a:p>
            <a:r>
              <a:rPr lang="nl-NL" sz="1200" b="0" i="0" u="none" strike="noStrike" kern="1200" baseline="0" dirty="0">
                <a:solidFill>
                  <a:schemeClr val="tx1"/>
                </a:solidFill>
                <a:latin typeface="+mn-lt"/>
                <a:ea typeface="+mn-ea"/>
                <a:cs typeface="+mn-cs"/>
              </a:rPr>
              <a:t>Hoge verwachtingen gaan hand in hand met zorg en ondersteuning, zodat elk kind de kans krijgt om te leren en zich te ontwikkelen vanuit zijn eigen mogelijkheden. </a:t>
            </a:r>
          </a:p>
          <a:p>
            <a:endParaRPr lang="nl-NL" sz="1200" b="0" i="0" u="none" strike="noStrike" kern="1200" baseline="0" dirty="0">
              <a:solidFill>
                <a:schemeClr val="tx1"/>
              </a:solidFill>
              <a:latin typeface="+mn-lt"/>
              <a:ea typeface="+mn-ea"/>
              <a:cs typeface="+mn-cs"/>
            </a:endParaRPr>
          </a:p>
          <a:p>
            <a:r>
              <a:rPr lang="nl-NL" sz="1200" b="1" i="0" u="none" strike="noStrike" kern="1200" baseline="0" dirty="0">
                <a:solidFill>
                  <a:schemeClr val="tx1"/>
                </a:solidFill>
                <a:latin typeface="+mn-lt"/>
                <a:ea typeface="+mn-ea"/>
                <a:cs typeface="+mn-cs"/>
              </a:rPr>
              <a:t>Hier verwijzen naar de vormingen van ED en SKM in het professionaliseringsaanbod.</a:t>
            </a:r>
            <a:endParaRPr lang="nl-BE" b="1" dirty="0"/>
          </a:p>
        </p:txBody>
      </p:sp>
    </p:spTree>
    <p:extLst>
      <p:ext uri="{BB962C8B-B14F-4D97-AF65-F5344CB8AC3E}">
        <p14:creationId xmlns:p14="http://schemas.microsoft.com/office/powerpoint/2010/main" val="432041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noProof="0" dirty="0"/>
              <a:t>Het leerplan laat ruimte voor de autonomie en creativiteit van de leraar, en schept tegelijk duidelijke kaders. </a:t>
            </a:r>
          </a:p>
          <a:p>
            <a:r>
              <a:rPr lang="nl-BE" noProof="0" dirty="0"/>
              <a:t>Effectieve didactiek en sterk klasmanagement zorgen voor een veilige, uitdagende kwaliteitsvolle leef –en leeromgeving; leerroutes maken de doelen werkbaar. </a:t>
            </a:r>
          </a:p>
          <a:p>
            <a:endParaRPr lang="nl-BE" dirty="0"/>
          </a:p>
          <a:p>
            <a:endParaRPr lang="nl-NL" sz="1200" b="0" i="0" u="none" strike="noStrike" kern="1200" baseline="0" dirty="0">
              <a:solidFill>
                <a:schemeClr val="tx1"/>
              </a:solidFill>
              <a:latin typeface="+mn-lt"/>
              <a:ea typeface="+mn-ea"/>
              <a:cs typeface="+mn-cs"/>
            </a:endParaRPr>
          </a:p>
          <a:p>
            <a:r>
              <a:rPr lang="nl-NL" sz="1200" b="1" i="0" u="none" strike="noStrike" kern="1200" baseline="0" dirty="0">
                <a:solidFill>
                  <a:schemeClr val="tx1"/>
                </a:solidFill>
                <a:latin typeface="+mn-lt"/>
                <a:ea typeface="+mn-ea"/>
                <a:cs typeface="+mn-cs"/>
              </a:rPr>
              <a:t>Hier verwijzen naar de vormingen van ED en SKM in het professionaliseringsaanbod.</a:t>
            </a:r>
            <a:endParaRPr lang="nl-BE" b="1" dirty="0"/>
          </a:p>
          <a:p>
            <a:endParaRPr lang="nl-BE" dirty="0"/>
          </a:p>
          <a:p>
            <a:r>
              <a:rPr lang="nl-BE" dirty="0"/>
              <a:t>Aandachtspunt: De voorstelling haalt ED, SKM en leerroutes visueel uit elkaar. </a:t>
            </a:r>
          </a:p>
          <a:p>
            <a:r>
              <a:rPr lang="nl-BE" dirty="0"/>
              <a:t>Als het gaat over de aspecten van ED en SKM die voor het ganse team én over de disciplines heen gelijk moeten lopen, klopt dat ten dele: </a:t>
            </a:r>
            <a:br>
              <a:rPr lang="nl-BE" dirty="0"/>
            </a:br>
            <a:r>
              <a:rPr lang="nl-BE" i="1" dirty="0"/>
              <a:t>we zullen aparte leerroutes hebben voor ED en SKM, die doorverwijzen naar de specifieke PRO-pagina’s. </a:t>
            </a:r>
          </a:p>
          <a:p>
            <a:r>
              <a:rPr lang="nl-BE" b="1" u="sng" dirty="0"/>
              <a:t>Maar: </a:t>
            </a:r>
            <a:r>
              <a:rPr lang="nl-BE" dirty="0"/>
              <a:t>het is de bedoeling dat in de leerroutes bij de disciplines ED en SKM geïntegreerd worden. </a:t>
            </a:r>
          </a:p>
          <a:p>
            <a:r>
              <a:rPr lang="nl-BE" i="1" dirty="0"/>
              <a:t>Bv. coherenties concreet uitwerken zal vaak neerkomen op gepaste didactische keuzes maken (waar/wanneer zet ik ICT in, enz.). </a:t>
            </a:r>
          </a:p>
          <a:p>
            <a:r>
              <a:rPr lang="nl-BE" dirty="0"/>
              <a:t>Je gaat ED en SKM dus ook via de leerroutes op het spoor komen.</a:t>
            </a:r>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3</a:t>
            </a:fld>
            <a:endParaRPr lang="nl-BE"/>
          </a:p>
        </p:txBody>
      </p:sp>
    </p:spTree>
    <p:extLst>
      <p:ext uri="{BB962C8B-B14F-4D97-AF65-F5344CB8AC3E}">
        <p14:creationId xmlns:p14="http://schemas.microsoft.com/office/powerpoint/2010/main" val="953367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Het leerplan </a:t>
            </a:r>
            <a:r>
              <a:rPr lang="nl-BE" sz="1200" b="0" i="0" kern="1200" dirty="0" err="1">
                <a:solidFill>
                  <a:schemeClr val="tx1"/>
                </a:solidFill>
                <a:effectLst/>
                <a:latin typeface="+mn-lt"/>
                <a:ea typeface="+mn-ea"/>
                <a:cs typeface="+mn-cs"/>
              </a:rPr>
              <a:t>Op.stap</a:t>
            </a:r>
            <a:r>
              <a:rPr lang="nl-BE" sz="1200" b="0" i="0" kern="1200" dirty="0">
                <a:solidFill>
                  <a:schemeClr val="tx1"/>
                </a:solidFill>
                <a:effectLst/>
                <a:latin typeface="+mn-lt"/>
                <a:ea typeface="+mn-ea"/>
                <a:cs typeface="+mn-cs"/>
              </a:rPr>
              <a:t> bevat drie soorten leerroutes. Samen vormen zij het hart van het leerplan. </a:t>
            </a: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4</a:t>
            </a:fld>
            <a:endParaRPr lang="nl-BE"/>
          </a:p>
        </p:txBody>
      </p:sp>
    </p:spTree>
    <p:extLst>
      <p:ext uri="{BB962C8B-B14F-4D97-AF65-F5344CB8AC3E}">
        <p14:creationId xmlns:p14="http://schemas.microsoft.com/office/powerpoint/2010/main" val="2349250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Ze geven concrete steun voor de lespraktijk: voorbeelden, werkvormen en differentiatie, evaluatiestrategieën, goede praktijken en tools zoals jaarplannen en lesroosters.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Leerdoelen liggen vast, maar leerroutes stuur je bij op basis van nieuwe inzichten; zo blijft het leerplan actueel.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a:t>
            </a:r>
            <a:r>
              <a:rPr lang="nl-BE" sz="1200" b="0" i="1" kern="1200" dirty="0">
                <a:solidFill>
                  <a:schemeClr val="tx1"/>
                </a:solidFill>
                <a:effectLst/>
                <a:latin typeface="+mn-lt"/>
                <a:ea typeface="+mn-ea"/>
                <a:cs typeface="+mn-cs"/>
              </a:rPr>
              <a:t>organisatie</a:t>
            </a:r>
            <a:r>
              <a:rPr lang="nl-BE" sz="1200" b="0" i="0" kern="1200" dirty="0">
                <a:solidFill>
                  <a:schemeClr val="tx1"/>
                </a:solidFill>
                <a:effectLst/>
                <a:latin typeface="+mn-lt"/>
                <a:ea typeface="+mn-ea"/>
                <a:cs typeface="+mn-cs"/>
              </a:rPr>
              <a:t> bieden ondersteuning bij organisatorische en logistieke keuzes.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a:t>
            </a:r>
            <a:r>
              <a:rPr lang="nl-BE" sz="1200" b="0" i="1" kern="1200" dirty="0">
                <a:solidFill>
                  <a:schemeClr val="tx1"/>
                </a:solidFill>
                <a:effectLst/>
                <a:latin typeface="+mn-lt"/>
                <a:ea typeface="+mn-ea"/>
                <a:cs typeface="+mn-cs"/>
              </a:rPr>
              <a:t>coherentie</a:t>
            </a:r>
            <a:r>
              <a:rPr lang="nl-BE" sz="1200" b="0" i="0" kern="1200" dirty="0">
                <a:solidFill>
                  <a:schemeClr val="tx1"/>
                </a:solidFill>
                <a:effectLst/>
                <a:latin typeface="+mn-lt"/>
                <a:ea typeface="+mn-ea"/>
                <a:cs typeface="+mn-cs"/>
              </a:rPr>
              <a:t> maken zichtbaar hoe doelen samenhangen binnen en tussen disciplines en hoe ze opgebouwd worden doorheen de schoolloopbaan.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a:t>
            </a:r>
            <a:r>
              <a:rPr lang="nl-BE" sz="1200" b="0" i="1" kern="1200" dirty="0">
                <a:solidFill>
                  <a:schemeClr val="tx1"/>
                </a:solidFill>
                <a:effectLst/>
                <a:latin typeface="+mn-lt"/>
                <a:ea typeface="+mn-ea"/>
                <a:cs typeface="+mn-cs"/>
              </a:rPr>
              <a:t>vakinhoud en didactiek</a:t>
            </a:r>
            <a:r>
              <a:rPr lang="nl-BE" sz="1200" b="0" i="0" kern="1200" dirty="0">
                <a:solidFill>
                  <a:schemeClr val="tx1"/>
                </a:solidFill>
                <a:effectLst/>
                <a:latin typeface="+mn-lt"/>
                <a:ea typeface="+mn-ea"/>
                <a:cs typeface="+mn-cs"/>
              </a:rPr>
              <a:t> ondersteunen leraren met vakinhoudelijke informatie, didactische inzichten, voorbeelden en concrete handvatten voor de klaspraktijk.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Samen helpen deze leerroutes scholen om kwaliteitsvol, doelgericht en samenhangend onderwijs vorm te geven.</a:t>
            </a: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5</a:t>
            </a:fld>
            <a:endParaRPr lang="nl-BE"/>
          </a:p>
        </p:txBody>
      </p:sp>
    </p:spTree>
    <p:extLst>
      <p:ext uri="{BB962C8B-B14F-4D97-AF65-F5344CB8AC3E}">
        <p14:creationId xmlns:p14="http://schemas.microsoft.com/office/powerpoint/2010/main" val="1569793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l-BE" sz="1200" b="0" i="0" kern="1200" dirty="0">
                <a:solidFill>
                  <a:schemeClr val="tx1"/>
                </a:solidFill>
                <a:effectLst/>
                <a:latin typeface="+mn-lt"/>
                <a:ea typeface="+mn-ea"/>
                <a:cs typeface="+mn-cs"/>
              </a:rPr>
              <a:t>De inhoudelijke samenhang (</a:t>
            </a:r>
            <a:r>
              <a:rPr lang="nl-BE" sz="1200" b="0" i="1" kern="1200" dirty="0">
                <a:solidFill>
                  <a:schemeClr val="tx1"/>
                </a:solidFill>
                <a:effectLst/>
                <a:latin typeface="+mn-lt"/>
                <a:ea typeface="+mn-ea"/>
                <a:cs typeface="+mn-cs"/>
              </a:rPr>
              <a:t>het wat</a:t>
            </a:r>
            <a:r>
              <a:rPr lang="nl-BE" sz="1200" b="0" i="0" kern="1200" dirty="0">
                <a:solidFill>
                  <a:schemeClr val="tx1"/>
                </a:solidFill>
                <a:effectLst/>
                <a:latin typeface="+mn-lt"/>
                <a:ea typeface="+mn-ea"/>
                <a:cs typeface="+mn-cs"/>
              </a:rPr>
              <a:t>) wordt rechtstreeks zichtbaar gemaakt op de leerplansite via de doelen en de bijhorende doelinformatie. </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Voor de pedagogisch-didactische vertaling (</a:t>
            </a:r>
            <a:r>
              <a:rPr lang="nl-BE" sz="1200" b="0" i="1" kern="1200" dirty="0">
                <a:solidFill>
                  <a:schemeClr val="tx1"/>
                </a:solidFill>
                <a:effectLst/>
                <a:latin typeface="+mn-lt"/>
                <a:ea typeface="+mn-ea"/>
                <a:cs typeface="+mn-cs"/>
              </a:rPr>
              <a:t>het hoe</a:t>
            </a:r>
            <a:r>
              <a:rPr lang="nl-BE" sz="1200" b="0" i="0" kern="1200" dirty="0">
                <a:solidFill>
                  <a:schemeClr val="tx1"/>
                </a:solidFill>
                <a:effectLst/>
                <a:latin typeface="+mn-lt"/>
                <a:ea typeface="+mn-ea"/>
                <a:cs typeface="+mn-cs"/>
              </a:rPr>
              <a:t>) worden gebruikers via </a:t>
            </a:r>
            <a:r>
              <a:rPr lang="nl-BE" sz="1200" b="1" i="0" kern="1200" dirty="0">
                <a:solidFill>
                  <a:schemeClr val="tx1"/>
                </a:solidFill>
                <a:effectLst/>
                <a:latin typeface="+mn-lt"/>
                <a:ea typeface="+mn-ea"/>
                <a:cs typeface="+mn-cs"/>
              </a:rPr>
              <a:t>‘Meer info’</a:t>
            </a:r>
            <a:r>
              <a:rPr lang="nl-BE" sz="1200" b="0" i="0" kern="1200" dirty="0">
                <a:solidFill>
                  <a:schemeClr val="tx1"/>
                </a:solidFill>
                <a:effectLst/>
                <a:latin typeface="+mn-lt"/>
                <a:ea typeface="+mn-ea"/>
                <a:cs typeface="+mn-cs"/>
              </a:rPr>
              <a:t> rechtstreeks doorverwezen naar de relevante PRO-fiche, waar concrete pedagogisch-didactische wenken en handvatten zijn opgenomen (zie ook dia 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p>
            <a:pPr fontAlgn="t"/>
            <a:endParaRPr lang="nl-BE" sz="1200" b="0" i="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6</a:t>
            </a:fld>
            <a:endParaRPr lang="nl-BE"/>
          </a:p>
        </p:txBody>
      </p:sp>
    </p:spTree>
    <p:extLst>
      <p:ext uri="{BB962C8B-B14F-4D97-AF65-F5344CB8AC3E}">
        <p14:creationId xmlns:p14="http://schemas.microsoft.com/office/powerpoint/2010/main" val="40639965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B4B569-31CB-1C38-270B-BDC7C2B773D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7B9F9B-8802-45B5-4301-E079343FEA9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B418B6-051D-66A3-69F4-AAFF26CC39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Binnen </a:t>
            </a:r>
            <a:r>
              <a:rPr lang="nl-BE" sz="1200" b="0" i="1" kern="1200" dirty="0" err="1">
                <a:solidFill>
                  <a:schemeClr val="tx1"/>
                </a:solidFill>
                <a:effectLst/>
                <a:latin typeface="+mn-lt"/>
                <a:ea typeface="+mn-ea"/>
                <a:cs typeface="+mn-cs"/>
              </a:rPr>
              <a:t>Op.stap</a:t>
            </a:r>
            <a:r>
              <a:rPr lang="nl-BE" sz="1200" b="0" i="1" kern="1200" dirty="0">
                <a:solidFill>
                  <a:schemeClr val="tx1"/>
                </a:solidFill>
                <a:effectLst/>
                <a:latin typeface="+mn-lt"/>
                <a:ea typeface="+mn-ea"/>
                <a:cs typeface="+mn-cs"/>
              </a:rPr>
              <a:t>, leerroutes voor iedereen</a:t>
            </a:r>
            <a:r>
              <a:rPr lang="nl-BE" sz="1200" b="0" i="0" kern="1200" dirty="0">
                <a:solidFill>
                  <a:schemeClr val="tx1"/>
                </a:solidFill>
                <a:effectLst/>
                <a:latin typeface="+mn-lt"/>
                <a:ea typeface="+mn-ea"/>
                <a:cs typeface="+mn-cs"/>
              </a:rPr>
              <a:t> vormen de </a:t>
            </a:r>
            <a:r>
              <a:rPr lang="nl-BE" sz="1200" b="1" i="0" kern="1200" dirty="0">
                <a:solidFill>
                  <a:schemeClr val="tx1"/>
                </a:solidFill>
                <a:effectLst/>
                <a:latin typeface="+mn-lt"/>
                <a:ea typeface="+mn-ea"/>
                <a:cs typeface="+mn-cs"/>
              </a:rPr>
              <a:t>leerroutes organisatie </a:t>
            </a:r>
            <a:r>
              <a:rPr lang="nl-BE" sz="1200" b="0" i="0" kern="1200" dirty="0">
                <a:solidFill>
                  <a:schemeClr val="tx1"/>
                </a:solidFill>
                <a:effectLst/>
                <a:latin typeface="+mn-lt"/>
                <a:ea typeface="+mn-ea"/>
                <a:cs typeface="+mn-cs"/>
              </a:rPr>
              <a:t>een belangrijke ondersteunende laag van het leerplan.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Ze beantwoorden niet de vraag </a:t>
            </a:r>
            <a:r>
              <a:rPr lang="nl-BE" sz="1200" b="0" i="1" kern="1200" dirty="0">
                <a:solidFill>
                  <a:schemeClr val="tx1"/>
                </a:solidFill>
                <a:effectLst/>
                <a:latin typeface="+mn-lt"/>
                <a:ea typeface="+mn-ea"/>
                <a:cs typeface="+mn-cs"/>
              </a:rPr>
              <a:t>wat</a:t>
            </a:r>
            <a:r>
              <a:rPr lang="nl-BE" sz="1200" b="0" i="0" kern="1200" dirty="0">
                <a:solidFill>
                  <a:schemeClr val="tx1"/>
                </a:solidFill>
                <a:effectLst/>
                <a:latin typeface="+mn-lt"/>
                <a:ea typeface="+mn-ea"/>
                <a:cs typeface="+mn-cs"/>
              </a:rPr>
              <a:t> leerlingen leren, maar wel hoe scholen de organisatorische voorwaarden creëren om dat leren mogelijk te maken.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Deze leerroutes bieden schoolteams en leraren concrete ondersteuning bij onder meer de organisatie van lestijden en onderwijstijd, de planning van het schooljaar, differentiatie, evaluatie, school- en klasafspraken, materiële vereisten en andere organisatorische keuzes.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Zo helpen ze scholen om hun pedagogisch project te vertalen naar een kwaliteitsvolle dagelijkse praktijk.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De leerroutes organisatie bieden geen vast model, maar reiken kaders, voorbeelden en ondersteuning aan zodat scholen binnen hun autonomie bewuste keuzes kunnen maken die aansluiten bij de visie van </a:t>
            </a:r>
            <a:r>
              <a:rPr lang="nl-BE" sz="1200" b="0" i="1" kern="1200" dirty="0" err="1">
                <a:solidFill>
                  <a:schemeClr val="tx1"/>
                </a:solidFill>
                <a:effectLst/>
                <a:latin typeface="+mn-lt"/>
                <a:ea typeface="+mn-ea"/>
                <a:cs typeface="+mn-cs"/>
              </a:rPr>
              <a:t>Op.stap</a:t>
            </a:r>
            <a:r>
              <a:rPr lang="nl-BE" sz="1200" b="0" i="1" kern="1200" dirty="0">
                <a:solidFill>
                  <a:schemeClr val="tx1"/>
                </a:solidFill>
                <a:effectLst/>
                <a:latin typeface="+mn-lt"/>
                <a:ea typeface="+mn-ea"/>
                <a:cs typeface="+mn-cs"/>
              </a:rPr>
              <a:t>, leerroutes voor iedereen</a:t>
            </a:r>
            <a:r>
              <a:rPr lang="nl-BE" sz="1200" b="0" i="0" kern="1200" dirty="0">
                <a:solidFill>
                  <a:schemeClr val="tx1"/>
                </a:solidFill>
                <a:effectLst/>
                <a:latin typeface="+mn-lt"/>
                <a:ea typeface="+mn-ea"/>
                <a:cs typeface="+mn-cs"/>
              </a:rPr>
              <a:t>.</a:t>
            </a:r>
          </a:p>
          <a:p>
            <a:endParaRPr lang="nl-BE" dirty="0"/>
          </a:p>
        </p:txBody>
      </p:sp>
      <p:sp>
        <p:nvSpPr>
          <p:cNvPr id="4" name="Tijdelijke aanduiding voor dianummer 3">
            <a:extLst>
              <a:ext uri="{FF2B5EF4-FFF2-40B4-BE49-F238E27FC236}">
                <a16:creationId xmlns:a16="http://schemas.microsoft.com/office/drawing/2014/main" id="{EBC266AD-E2CE-BF68-F23E-A5B999AAC7FD}"/>
              </a:ext>
            </a:extLst>
          </p:cNvPr>
          <p:cNvSpPr>
            <a:spLocks noGrp="1"/>
          </p:cNvSpPr>
          <p:nvPr>
            <p:ph type="sldNum" sz="quarter" idx="5"/>
          </p:nvPr>
        </p:nvSpPr>
        <p:spPr/>
        <p:txBody>
          <a:bodyPr/>
          <a:lstStyle/>
          <a:p>
            <a:fld id="{80217673-FE32-4F62-91C6-A49D82366D57}" type="slidenum">
              <a:rPr lang="nl-BE" smtClean="0"/>
              <a:t>7</a:t>
            </a:fld>
            <a:endParaRPr lang="nl-BE"/>
          </a:p>
        </p:txBody>
      </p:sp>
    </p:spTree>
    <p:extLst>
      <p:ext uri="{BB962C8B-B14F-4D97-AF65-F5344CB8AC3E}">
        <p14:creationId xmlns:p14="http://schemas.microsoft.com/office/powerpoint/2010/main" val="2548176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highlight>
                  <a:srgbClr val="FFFFFF"/>
                </a:highlight>
                <a:latin typeface="+mn-lt"/>
                <a:ea typeface="+mn-ea"/>
                <a:cs typeface="+mn-cs"/>
              </a:rPr>
              <a:t>Binnen </a:t>
            </a:r>
            <a:r>
              <a:rPr lang="nl-BE" sz="1200" b="0" i="1" kern="1200" err="1">
                <a:solidFill>
                  <a:schemeClr val="tx1"/>
                </a:solidFill>
                <a:effectLst/>
                <a:highlight>
                  <a:srgbClr val="FFFFFF"/>
                </a:highlight>
                <a:latin typeface="+mn-lt"/>
                <a:ea typeface="+mn-ea"/>
                <a:cs typeface="+mn-cs"/>
              </a:rPr>
              <a:t>Op.stap</a:t>
            </a:r>
            <a:r>
              <a:rPr lang="nl-BE" sz="1200" b="0" i="1" kern="1200">
                <a:solidFill>
                  <a:schemeClr val="tx1"/>
                </a:solidFill>
                <a:effectLst/>
                <a:highlight>
                  <a:srgbClr val="FFFFFF"/>
                </a:highlight>
                <a:latin typeface="+mn-lt"/>
                <a:ea typeface="+mn-ea"/>
                <a:cs typeface="+mn-cs"/>
              </a:rPr>
              <a:t>, leerroutes voor iedereen</a:t>
            </a:r>
            <a:r>
              <a:rPr lang="nl-BE" sz="1200" b="0" i="0" kern="1200">
                <a:solidFill>
                  <a:schemeClr val="tx1"/>
                </a:solidFill>
                <a:effectLst/>
                <a:highlight>
                  <a:srgbClr val="FFFFFF"/>
                </a:highlight>
                <a:latin typeface="+mn-lt"/>
                <a:ea typeface="+mn-ea"/>
                <a:cs typeface="+mn-cs"/>
              </a:rPr>
              <a:t> vormen de </a:t>
            </a:r>
            <a:r>
              <a:rPr lang="nl-BE" sz="1200" b="1" i="0" kern="1200">
                <a:solidFill>
                  <a:schemeClr val="tx1"/>
                </a:solidFill>
                <a:effectLst/>
                <a:highlight>
                  <a:srgbClr val="FFFFFF"/>
                </a:highlight>
                <a:latin typeface="+mn-lt"/>
                <a:ea typeface="+mn-ea"/>
                <a:cs typeface="+mn-cs"/>
              </a:rPr>
              <a:t>leerroutes organisatie </a:t>
            </a:r>
            <a:r>
              <a:rPr lang="nl-BE" sz="1200" b="0" i="0" kern="1200">
                <a:solidFill>
                  <a:schemeClr val="tx1"/>
                </a:solidFill>
                <a:effectLst/>
                <a:highlight>
                  <a:srgbClr val="FFFFFF"/>
                </a:highlight>
                <a:latin typeface="+mn-lt"/>
                <a:ea typeface="+mn-ea"/>
                <a:cs typeface="+mn-cs"/>
              </a:rPr>
              <a:t>een belangrijke ondersteunende laag van het leerplan.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highlight>
                  <a:srgbClr val="FFFFFF"/>
                </a:highlight>
                <a:latin typeface="+mn-lt"/>
                <a:ea typeface="+mn-ea"/>
                <a:cs typeface="+mn-cs"/>
              </a:rPr>
              <a:t>Ze beantwoorden niet de vraag </a:t>
            </a:r>
            <a:r>
              <a:rPr lang="nl-BE" sz="1200" b="0" i="1" kern="1200">
                <a:solidFill>
                  <a:schemeClr val="tx1"/>
                </a:solidFill>
                <a:effectLst/>
                <a:highlight>
                  <a:srgbClr val="FFFFFF"/>
                </a:highlight>
                <a:latin typeface="+mn-lt"/>
                <a:ea typeface="+mn-ea"/>
                <a:cs typeface="+mn-cs"/>
              </a:rPr>
              <a:t>wat</a:t>
            </a:r>
            <a:r>
              <a:rPr lang="nl-BE" sz="1200" b="0" i="0" kern="1200">
                <a:solidFill>
                  <a:schemeClr val="tx1"/>
                </a:solidFill>
                <a:effectLst/>
                <a:highlight>
                  <a:srgbClr val="FFFFFF"/>
                </a:highlight>
                <a:latin typeface="+mn-lt"/>
                <a:ea typeface="+mn-ea"/>
                <a:cs typeface="+mn-cs"/>
              </a:rPr>
              <a:t> leerlingen leren, maar wel hoe scholen de organisatorische voorwaarden creëren om dat leren mogelijk te maken.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highlight>
                  <a:srgbClr val="FFFFFF"/>
                </a:highlight>
                <a:latin typeface="+mn-lt"/>
                <a:ea typeface="+mn-ea"/>
                <a:cs typeface="+mn-cs"/>
              </a:rPr>
              <a:t>Deze leerroutes bieden schoolteams en leraren concrete ondersteuning bij onder meer de organisatie van lestijden en onderwijstijd, de planning van het schooljaar, differentiatie, evaluatie, school- en klasafspraken, materiële vereisten en andere organisatorische keuzes.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highlight>
                  <a:srgbClr val="FFFFFF"/>
                </a:highlight>
                <a:latin typeface="+mn-lt"/>
                <a:ea typeface="+mn-ea"/>
                <a:cs typeface="+mn-cs"/>
              </a:rPr>
              <a:t>Zo helpen ze scholen om hun pedagogisch project te vertalen naar een kwaliteitsvolle dagelijkse praktijk.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a:solidFill>
                  <a:schemeClr val="tx1"/>
                </a:solidFill>
                <a:effectLst/>
                <a:highlight>
                  <a:srgbClr val="FFFFFF"/>
                </a:highlight>
                <a:latin typeface="+mn-lt"/>
                <a:ea typeface="+mn-ea"/>
                <a:cs typeface="+mn-cs"/>
              </a:rPr>
              <a:t>De leerroutes organisatie bieden geen vast model, maar reiken kaders, voorbeelden en ondersteuning aan zodat scholen binnen hun autonomie bewuste keuzes kunnen maken die aansluiten bij de visie van </a:t>
            </a:r>
            <a:r>
              <a:rPr lang="nl-BE" sz="1200" b="0" i="1" kern="1200" err="1">
                <a:solidFill>
                  <a:schemeClr val="tx1"/>
                </a:solidFill>
                <a:effectLst/>
                <a:highlight>
                  <a:srgbClr val="FFFFFF"/>
                </a:highlight>
                <a:latin typeface="+mn-lt"/>
                <a:ea typeface="+mn-ea"/>
                <a:cs typeface="+mn-cs"/>
              </a:rPr>
              <a:t>Op.stap</a:t>
            </a:r>
            <a:r>
              <a:rPr lang="nl-BE" sz="1200" b="0" i="1" kern="1200">
                <a:solidFill>
                  <a:schemeClr val="tx1"/>
                </a:solidFill>
                <a:effectLst/>
                <a:highlight>
                  <a:srgbClr val="FFFFFF"/>
                </a:highlight>
                <a:latin typeface="+mn-lt"/>
                <a:ea typeface="+mn-ea"/>
                <a:cs typeface="+mn-cs"/>
              </a:rPr>
              <a:t>, leerroutes voor iedereen</a:t>
            </a:r>
            <a:r>
              <a:rPr lang="nl-BE" sz="1200" b="0" i="0" kern="1200">
                <a:solidFill>
                  <a:schemeClr val="tx1"/>
                </a:solidFill>
                <a:effectLst/>
                <a:highlight>
                  <a:srgbClr val="FFFFFF"/>
                </a:highlight>
                <a:latin typeface="+mn-lt"/>
                <a:ea typeface="+mn-ea"/>
                <a:cs typeface="+mn-cs"/>
              </a:rPr>
              <a:t>.</a:t>
            </a:r>
          </a:p>
          <a:p>
            <a:endParaRPr lang="nl-NL">
              <a:solidFill>
                <a:srgbClr val="34495E"/>
              </a:solidFill>
              <a:highlight>
                <a:srgbClr val="FFFFFF"/>
              </a:highlight>
            </a:endParaRPr>
          </a:p>
          <a:p>
            <a:endParaRPr lang="nl-NL">
              <a:ea typeface="Calibri"/>
              <a:cs typeface="Calibri"/>
            </a:endParaRPr>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8</a:t>
            </a:fld>
            <a:endParaRPr lang="nl-BE"/>
          </a:p>
        </p:txBody>
      </p:sp>
    </p:spTree>
    <p:extLst>
      <p:ext uri="{BB962C8B-B14F-4D97-AF65-F5344CB8AC3E}">
        <p14:creationId xmlns:p14="http://schemas.microsoft.com/office/powerpoint/2010/main" val="277506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Waar de leerroutes organisatie zorgen voor de randvoorwaarden van kwaliteitsvol onderwijs, tonen de leerroutes coherentie vervolgens hoe de verschillende leerplandoelen binnen en tussen disciplines samenhangen en opgebouwd worden doorheen de schoolloopbaan.</a:t>
            </a:r>
          </a:p>
          <a:p>
            <a:endParaRPr lang="nl-BE" dirty="0"/>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9</a:t>
            </a:fld>
            <a:endParaRPr lang="nl-BE"/>
          </a:p>
        </p:txBody>
      </p:sp>
    </p:spTree>
    <p:extLst>
      <p:ext uri="{BB962C8B-B14F-4D97-AF65-F5344CB8AC3E}">
        <p14:creationId xmlns:p14="http://schemas.microsoft.com/office/powerpoint/2010/main" val="543966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C2057-C52B-5A11-B0DE-5278A52D294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466274-F4E4-835A-C26C-53F020191D1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51343C3-7059-D8B1-5E44-AE1BD92B3456}"/>
              </a:ext>
            </a:extLst>
          </p:cNvPr>
          <p:cNvSpPr>
            <a:spLocks noGrp="1"/>
          </p:cNvSpPr>
          <p:nvPr>
            <p:ph type="body" idx="1"/>
          </p:nvPr>
        </p:nvSpPr>
        <p:spPr/>
        <p:txBody>
          <a:bodyPr/>
          <a:lstStyle/>
          <a:p>
            <a:r>
              <a:rPr lang="nl-NL" dirty="0">
                <a:solidFill>
                  <a:srgbClr val="34495E"/>
                </a:solidFill>
                <a:highlight>
                  <a:srgbClr val="FFFFFF"/>
                </a:highlight>
              </a:rPr>
              <a:t>Deze leerroutes maken zichtbaar hoe doelen binnen en tussen disciplines samenhangen. </a:t>
            </a:r>
          </a:p>
          <a:p>
            <a:r>
              <a:rPr lang="nl-NL" dirty="0">
                <a:solidFill>
                  <a:srgbClr val="34495E"/>
                </a:solidFill>
                <a:highlight>
                  <a:srgbClr val="FFFFFF"/>
                </a:highlight>
              </a:rPr>
              <a:t>Ze ondersteunen leraren bij het realiseren van een coherent en kennisrijk curriculum door inzicht te bieden in de opbouw van kennis, vaardigheden en attitudes doorheen de schoolloopbaan.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solidFill>
                <a:srgbClr val="34495E"/>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solidFill>
                  <a:srgbClr val="34495E"/>
                </a:solidFill>
                <a:highlight>
                  <a:srgbClr val="FFFFFF"/>
                </a:highlight>
              </a:rPr>
              <a:t>Om een </a:t>
            </a:r>
            <a:r>
              <a:rPr lang="nl-NL" b="1" dirty="0">
                <a:solidFill>
                  <a:srgbClr val="34495E"/>
                </a:solidFill>
                <a:highlight>
                  <a:srgbClr val="FFFFFF"/>
                </a:highlight>
              </a:rPr>
              <a:t>kennisrijk leerplan </a:t>
            </a:r>
            <a:r>
              <a:rPr lang="nl-NL" dirty="0">
                <a:solidFill>
                  <a:srgbClr val="34495E"/>
                </a:solidFill>
                <a:highlight>
                  <a:srgbClr val="FFFFFF"/>
                </a:highlight>
              </a:rPr>
              <a:t>te realiseren waarbij leerlingen tot betekenisvol leren komen, onderscheiden we drie soorten coherenties: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highlight>
                  <a:srgbClr val="FFFFFF"/>
                </a:highlight>
              </a:rPr>
              <a:t>verticaal binnen een discipline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highlight>
                  <a:srgbClr val="FFFFFF"/>
                </a:highlight>
              </a:rPr>
              <a:t>horizontaal binnen en over disciplines heen 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highlight>
                  <a:srgbClr val="FFFFFF"/>
                </a:highlight>
              </a:rPr>
              <a:t>diagonaal tussen domeinen en niveaus. </a:t>
            </a:r>
          </a:p>
          <a:p>
            <a:endParaRPr lang="nl-NL" dirty="0"/>
          </a:p>
          <a:p>
            <a:r>
              <a:rPr lang="nl-NL" dirty="0">
                <a:solidFill>
                  <a:srgbClr val="34495E"/>
                </a:solidFill>
                <a:highlight>
                  <a:srgbClr val="FFFFFF"/>
                </a:highlight>
              </a:rPr>
              <a:t>Door deze coherenties zet het leerplan in op kennisrijk en betekenisvol onderwijs in functie van je klascontext, het tempo van leerlingen en hun noden. </a:t>
            </a:r>
          </a:p>
          <a:p>
            <a:r>
              <a:rPr lang="nl-NL" dirty="0">
                <a:solidFill>
                  <a:srgbClr val="34495E"/>
                </a:solidFill>
                <a:highlight>
                  <a:srgbClr val="FFFFFF"/>
                </a:highlight>
              </a:rPr>
              <a:t>Zo werk je flexibel en geïntegreerd.</a:t>
            </a:r>
            <a:endParaRPr lang="nl-NL" dirty="0"/>
          </a:p>
          <a:p>
            <a:r>
              <a:rPr lang="nl-NL" dirty="0">
                <a:solidFill>
                  <a:srgbClr val="34495E"/>
                </a:solidFill>
                <a:highlight>
                  <a:srgbClr val="FFFFFF"/>
                </a:highlight>
              </a:rPr>
              <a:t>Deze leerroutes zijn rechtstreeks gekoppeld aan de coherenties die zichtbaar worden in de digitale leeromgeving van </a:t>
            </a:r>
            <a:r>
              <a:rPr lang="nl-NL" i="1" dirty="0" err="1">
                <a:solidFill>
                  <a:srgbClr val="34495E"/>
                </a:solidFill>
                <a:highlight>
                  <a:srgbClr val="FFFFFF"/>
                </a:highlight>
              </a:rPr>
              <a:t>Op.stap</a:t>
            </a:r>
            <a:r>
              <a:rPr lang="nl-NL" i="1" dirty="0">
                <a:solidFill>
                  <a:srgbClr val="34495E"/>
                </a:solidFill>
                <a:highlight>
                  <a:srgbClr val="FFFFFF"/>
                </a:highlight>
              </a:rPr>
              <a:t>, leerroutes voor iedereen</a:t>
            </a:r>
            <a:r>
              <a:rPr lang="nl-NL" dirty="0">
                <a:solidFill>
                  <a:srgbClr val="34495E"/>
                </a:solidFill>
                <a:highlight>
                  <a:srgbClr val="FFFFFF"/>
                </a:highlight>
              </a:rPr>
              <a:t>.</a:t>
            </a:r>
          </a:p>
          <a:p>
            <a:endParaRPr lang="nl-NL" dirty="0">
              <a:solidFill>
                <a:srgbClr val="34495E"/>
              </a:solidFill>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i="0" dirty="0">
                <a:solidFill>
                  <a:schemeClr val="tx1">
                    <a:lumMod val="75000"/>
                    <a:lumOff val="25000"/>
                  </a:schemeClr>
                </a:solidFill>
                <a:effectLst/>
                <a:latin typeface="Poppins" panose="00000500000000000000" pitchFamily="2" charset="0"/>
                <a:cs typeface="Poppins" panose="00000500000000000000" pitchFamily="2" charset="0"/>
              </a:rPr>
              <a:t>Hoe </a:t>
            </a:r>
            <a:r>
              <a:rPr lang="nl-BE" b="1" dirty="0">
                <a:solidFill>
                  <a:schemeClr val="tx1">
                    <a:lumMod val="75000"/>
                    <a:lumOff val="25000"/>
                  </a:schemeClr>
                </a:solidFill>
                <a:latin typeface="Poppins" panose="00000500000000000000" pitchFamily="2" charset="0"/>
                <a:cs typeface="Poppins" panose="00000500000000000000" pitchFamily="2" charset="0"/>
              </a:rPr>
              <a:t>ondersteunt </a:t>
            </a:r>
            <a:r>
              <a:rPr lang="nl-BE" sz="1200" b="1" i="0" dirty="0">
                <a:solidFill>
                  <a:schemeClr val="tx1">
                    <a:lumMod val="75000"/>
                    <a:lumOff val="25000"/>
                  </a:schemeClr>
                </a:solidFill>
                <a:effectLst/>
                <a:latin typeface="Poppins" panose="00000500000000000000" pitchFamily="2" charset="0"/>
                <a:cs typeface="Poppins" panose="00000500000000000000" pitchFamily="2" charset="0"/>
              </a:rPr>
              <a:t>deze leerroute?</a:t>
            </a:r>
            <a:endParaRPr lang="nl-BE" sz="1200" b="0" i="0" dirty="0">
              <a:solidFill>
                <a:schemeClr val="tx1">
                  <a:lumMod val="75000"/>
                  <a:lumOff val="25000"/>
                </a:schemeClr>
              </a:solidFill>
              <a:effectLst/>
              <a:latin typeface="Poppins" panose="00000500000000000000" pitchFamily="2" charset="0"/>
              <a:cs typeface="Poppins" panose="00000500000000000000" pitchFamily="2" charset="0"/>
            </a:endParaRPr>
          </a:p>
          <a:p>
            <a:endParaRPr lang="nl-NL" dirty="0">
              <a:solidFill>
                <a:srgbClr val="34495E"/>
              </a:solidFill>
              <a:highlight>
                <a:srgbClr val="FFFFFF"/>
              </a:highlight>
            </a:endParaRPr>
          </a:p>
          <a:p>
            <a:pPr marL="171450" lvl="0" indent="-171450" fontAlgn="t">
              <a:buFont typeface="Arial" panose="020B0604020202020204" pitchFamily="34" charset="0"/>
              <a:buChar char="•"/>
            </a:pPr>
            <a:r>
              <a:rPr lang="nl-BE" sz="1200" b="1" i="0" kern="1200" dirty="0">
                <a:solidFill>
                  <a:schemeClr val="tx1"/>
                </a:solidFill>
                <a:effectLst/>
                <a:latin typeface="+mn-lt"/>
                <a:ea typeface="+mn-ea"/>
                <a:cs typeface="+mn-cs"/>
              </a:rPr>
              <a:t>Maakt voorkennis zichtbaar</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Via </a:t>
            </a:r>
            <a:r>
              <a:rPr lang="nl-BE" sz="1200" b="0" i="1" kern="1200" dirty="0">
                <a:solidFill>
                  <a:schemeClr val="tx1"/>
                </a:solidFill>
                <a:effectLst/>
                <a:latin typeface="+mn-lt"/>
                <a:ea typeface="+mn-ea"/>
                <a:cs typeface="+mn-cs"/>
              </a:rPr>
              <a:t>voor</a:t>
            </a:r>
            <a:r>
              <a:rPr lang="nl-BE" sz="1200" b="0" i="0" kern="1200" dirty="0">
                <a:solidFill>
                  <a:schemeClr val="tx1"/>
                </a:solidFill>
                <a:effectLst/>
                <a:latin typeface="+mn-lt"/>
                <a:ea typeface="+mn-ea"/>
                <a:cs typeface="+mn-cs"/>
              </a:rPr>
              <a:t> krijgt de leraar zicht op welke doelen een noodzakelijke basis vormen voor het geselecteerde doel.</a:t>
            </a:r>
          </a:p>
          <a:p>
            <a:pPr marL="171450" lvl="0" indent="-171450" fontAlgn="t">
              <a:buFont typeface="Arial" panose="020B0604020202020204" pitchFamily="34" charset="0"/>
              <a:buChar char="•"/>
            </a:pPr>
            <a:r>
              <a:rPr lang="nl-BE" sz="1200" b="1" i="0" kern="1200" dirty="0">
                <a:solidFill>
                  <a:schemeClr val="tx1"/>
                </a:solidFill>
                <a:effectLst/>
                <a:latin typeface="+mn-lt"/>
                <a:ea typeface="+mn-ea"/>
                <a:cs typeface="+mn-cs"/>
              </a:rPr>
              <a:t>Maakt vervolgstappen zichtbaar</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Via </a:t>
            </a:r>
            <a:r>
              <a:rPr lang="nl-BE" sz="1200" b="0" i="1" kern="1200" dirty="0">
                <a:solidFill>
                  <a:schemeClr val="tx1"/>
                </a:solidFill>
                <a:effectLst/>
                <a:latin typeface="+mn-lt"/>
                <a:ea typeface="+mn-ea"/>
                <a:cs typeface="+mn-cs"/>
              </a:rPr>
              <a:t>na</a:t>
            </a:r>
            <a:r>
              <a:rPr lang="nl-BE" sz="1200" b="0" i="0" kern="1200" dirty="0">
                <a:solidFill>
                  <a:schemeClr val="tx1"/>
                </a:solidFill>
                <a:effectLst/>
                <a:latin typeface="+mn-lt"/>
                <a:ea typeface="+mn-ea"/>
                <a:cs typeface="+mn-cs"/>
              </a:rPr>
              <a:t> ziet de leraar hoe het leerproces verder kan worden opgebouwd.</a:t>
            </a:r>
          </a:p>
          <a:p>
            <a:pPr marL="171450" lvl="0" indent="-171450" fontAlgn="t">
              <a:buFont typeface="Arial" panose="020B0604020202020204" pitchFamily="34" charset="0"/>
              <a:buChar char="•"/>
            </a:pPr>
            <a:r>
              <a:rPr lang="nl-BE" sz="1200" b="1" i="0" kern="1200" dirty="0">
                <a:solidFill>
                  <a:schemeClr val="tx1"/>
                </a:solidFill>
                <a:effectLst/>
                <a:latin typeface="+mn-lt"/>
                <a:ea typeface="+mn-ea"/>
                <a:cs typeface="+mn-cs"/>
              </a:rPr>
              <a:t>Maakt samenhang tussen doelen zichtbaar</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Via </a:t>
            </a:r>
            <a:r>
              <a:rPr lang="nl-BE" sz="1200" b="0" i="1" kern="1200" dirty="0">
                <a:solidFill>
                  <a:schemeClr val="tx1"/>
                </a:solidFill>
                <a:effectLst/>
                <a:latin typeface="+mn-lt"/>
                <a:ea typeface="+mn-ea"/>
                <a:cs typeface="+mn-cs"/>
              </a:rPr>
              <a:t>samen</a:t>
            </a:r>
            <a:r>
              <a:rPr lang="nl-BE" sz="1200" b="0" i="0" kern="1200" dirty="0">
                <a:solidFill>
                  <a:schemeClr val="tx1"/>
                </a:solidFill>
                <a:effectLst/>
                <a:latin typeface="+mn-lt"/>
                <a:ea typeface="+mn-ea"/>
                <a:cs typeface="+mn-cs"/>
              </a:rPr>
              <a:t> en </a:t>
            </a:r>
            <a:r>
              <a:rPr lang="nl-BE" sz="1200" b="0" i="1" kern="1200" dirty="0">
                <a:solidFill>
                  <a:schemeClr val="tx1"/>
                </a:solidFill>
                <a:effectLst/>
                <a:latin typeface="+mn-lt"/>
                <a:ea typeface="+mn-ea"/>
                <a:cs typeface="+mn-cs"/>
              </a:rPr>
              <a:t>verplicht samen</a:t>
            </a:r>
            <a:r>
              <a:rPr lang="nl-BE" sz="1200" b="0" i="0" kern="1200" dirty="0">
                <a:solidFill>
                  <a:schemeClr val="tx1"/>
                </a:solidFill>
                <a:effectLst/>
                <a:latin typeface="+mn-lt"/>
                <a:ea typeface="+mn-ea"/>
                <a:cs typeface="+mn-cs"/>
              </a:rPr>
              <a:t> worden betekenisvolle of noodzakelijke verbindingen tussen doelen zichtbaar.</a:t>
            </a:r>
          </a:p>
          <a:p>
            <a:pPr marL="171450" lvl="0" indent="-171450" fontAlgn="t">
              <a:buFont typeface="Arial" panose="020B0604020202020204" pitchFamily="34" charset="0"/>
              <a:buChar char="•"/>
            </a:pPr>
            <a:r>
              <a:rPr lang="nl-BE" sz="1200" b="1" i="0" kern="1200" dirty="0">
                <a:solidFill>
                  <a:schemeClr val="tx1"/>
                </a:solidFill>
                <a:effectLst/>
                <a:latin typeface="+mn-lt"/>
                <a:ea typeface="+mn-ea"/>
                <a:cs typeface="+mn-cs"/>
              </a:rPr>
              <a:t>Ondersteunt differentiatie en leertrajecten</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Via </a:t>
            </a:r>
            <a:r>
              <a:rPr lang="nl-BE" sz="1200" b="0" i="1" kern="1200" dirty="0">
                <a:solidFill>
                  <a:schemeClr val="tx1"/>
                </a:solidFill>
                <a:effectLst/>
                <a:latin typeface="+mn-lt"/>
                <a:ea typeface="+mn-ea"/>
                <a:cs typeface="+mn-cs"/>
              </a:rPr>
              <a:t>alternatief</a:t>
            </a:r>
            <a:r>
              <a:rPr lang="nl-BE" sz="1200" b="0" i="0" kern="1200" dirty="0">
                <a:solidFill>
                  <a:schemeClr val="tx1"/>
                </a:solidFill>
                <a:effectLst/>
                <a:latin typeface="+mn-lt"/>
                <a:ea typeface="+mn-ea"/>
                <a:cs typeface="+mn-cs"/>
              </a:rPr>
              <a:t> kan de leraar andere routes of doelen verkennen die aansluiten bij de onderwijsbehoeften van leerlingen.</a:t>
            </a:r>
          </a:p>
          <a:p>
            <a:pPr marL="171450" lvl="0" indent="-171450" fontAlgn="t">
              <a:buFont typeface="Arial" panose="020B0604020202020204" pitchFamily="34" charset="0"/>
              <a:buChar char="•"/>
            </a:pPr>
            <a:r>
              <a:rPr lang="nl-BE" sz="1200" b="1" i="0" kern="1200" dirty="0">
                <a:solidFill>
                  <a:schemeClr val="tx1"/>
                </a:solidFill>
                <a:effectLst/>
                <a:latin typeface="+mn-lt"/>
                <a:ea typeface="+mn-ea"/>
                <a:cs typeface="+mn-cs"/>
              </a:rPr>
              <a:t>Versterkt curriculumcoherentie</a:t>
            </a:r>
            <a:br>
              <a:rPr lang="nl-BE" sz="1200" b="0" i="0" kern="1200" dirty="0">
                <a:solidFill>
                  <a:schemeClr val="tx1"/>
                </a:solidFill>
                <a:effectLst/>
                <a:latin typeface="+mn-lt"/>
                <a:ea typeface="+mn-ea"/>
                <a:cs typeface="+mn-cs"/>
              </a:rPr>
            </a:br>
            <a:r>
              <a:rPr lang="nl-BE" sz="1200" b="0" i="0" kern="1200" dirty="0">
                <a:solidFill>
                  <a:schemeClr val="tx1"/>
                </a:solidFill>
                <a:effectLst/>
                <a:latin typeface="+mn-lt"/>
                <a:ea typeface="+mn-ea"/>
                <a:cs typeface="+mn-cs"/>
              </a:rPr>
              <a:t>De relaties tussen doelen helpen leraren verticale, horizontale en diagonale samenhang te herkennen en doelgericht te benutten. Dit sluit aan bij de ambitie van </a:t>
            </a:r>
            <a:r>
              <a:rPr lang="nl-BE" sz="1200" b="0" i="0" kern="1200" dirty="0" err="1">
                <a:solidFill>
                  <a:schemeClr val="tx1"/>
                </a:solidFill>
                <a:effectLst/>
                <a:latin typeface="+mn-lt"/>
                <a:ea typeface="+mn-ea"/>
                <a:cs typeface="+mn-cs"/>
              </a:rPr>
              <a:t>Op.stap</a:t>
            </a:r>
            <a:r>
              <a:rPr lang="nl-BE" sz="1200" b="0" i="0" kern="1200" dirty="0">
                <a:solidFill>
                  <a:schemeClr val="tx1"/>
                </a:solidFill>
                <a:effectLst/>
                <a:latin typeface="+mn-lt"/>
                <a:ea typeface="+mn-ea"/>
                <a:cs typeface="+mn-cs"/>
              </a:rPr>
              <a:t> om leerinhouden niet als losse doelen maar als een samenhangend curriculum aan te bieden.</a:t>
            </a:r>
          </a:p>
          <a:p>
            <a:endParaRPr lang="nl-NL" dirty="0">
              <a:solidFill>
                <a:srgbClr val="34495E"/>
              </a:solidFill>
              <a:highlight>
                <a:srgbClr val="FFFFFF"/>
              </a:highlight>
            </a:endParaRPr>
          </a:p>
          <a:p>
            <a:endParaRPr lang="nl-NL" dirty="0">
              <a:ea typeface="Calibri"/>
              <a:cs typeface="Calibri"/>
            </a:endParaRPr>
          </a:p>
        </p:txBody>
      </p:sp>
      <p:sp>
        <p:nvSpPr>
          <p:cNvPr id="4" name="Tijdelijke aanduiding voor dianummer 3">
            <a:extLst>
              <a:ext uri="{FF2B5EF4-FFF2-40B4-BE49-F238E27FC236}">
                <a16:creationId xmlns:a16="http://schemas.microsoft.com/office/drawing/2014/main" id="{7C32A022-E2AB-2931-E602-CA922BE2D959}"/>
              </a:ext>
            </a:extLst>
          </p:cNvPr>
          <p:cNvSpPr>
            <a:spLocks noGrp="1"/>
          </p:cNvSpPr>
          <p:nvPr>
            <p:ph type="sldNum" sz="quarter" idx="5"/>
          </p:nvPr>
        </p:nvSpPr>
        <p:spPr/>
        <p:txBody>
          <a:bodyPr/>
          <a:lstStyle/>
          <a:p>
            <a:fld id="{80217673-FE32-4F62-91C6-A49D82366D57}" type="slidenum">
              <a:rPr lang="nl-BE" smtClean="0"/>
              <a:t>10</a:t>
            </a:fld>
            <a:endParaRPr lang="nl-BE"/>
          </a:p>
        </p:txBody>
      </p:sp>
    </p:spTree>
    <p:extLst>
      <p:ext uri="{BB962C8B-B14F-4D97-AF65-F5344CB8AC3E}">
        <p14:creationId xmlns:p14="http://schemas.microsoft.com/office/powerpoint/2010/main" val="2868589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ACF91-3811-D237-9926-63C669A9CB8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E90F106-56D3-5242-7C99-27381DF3BB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705394-8934-68AA-7CF6-32D72479A579}"/>
              </a:ext>
            </a:extLst>
          </p:cNvPr>
          <p:cNvSpPr>
            <a:spLocks noGrp="1"/>
          </p:cNvSpPr>
          <p:nvPr>
            <p:ph type="body" idx="1"/>
          </p:nvPr>
        </p:nvSpPr>
        <p:spPr/>
        <p:txBody>
          <a:bodyPr/>
          <a:lstStyle/>
          <a:p>
            <a:pPr fontAlgn="t"/>
            <a:r>
              <a:rPr lang="nl-BE" sz="1200" b="1" i="0" kern="1200" dirty="0">
                <a:solidFill>
                  <a:schemeClr val="tx1"/>
                </a:solidFill>
                <a:effectLst/>
                <a:latin typeface="+mn-lt"/>
                <a:ea typeface="+mn-ea"/>
                <a:cs typeface="+mn-cs"/>
              </a:rPr>
              <a:t>Voor :</a:t>
            </a:r>
            <a:r>
              <a:rPr lang="nl-BE" sz="1200" b="0" i="0" kern="1200" dirty="0">
                <a:solidFill>
                  <a:schemeClr val="tx1"/>
                </a:solidFill>
                <a:effectLst/>
                <a:latin typeface="+mn-lt"/>
                <a:ea typeface="+mn-ea"/>
                <a:cs typeface="+mn-cs"/>
              </a:rPr>
              <a:t> Dit doel is voorkennis of een noodzakelijke stap vóór het geselecteerde doel.</a:t>
            </a:r>
          </a:p>
          <a:p>
            <a:pPr fontAlgn="t"/>
            <a:r>
              <a:rPr lang="nl-BE" sz="1200" b="1" i="0" kern="1200" dirty="0">
                <a:solidFill>
                  <a:schemeClr val="tx1"/>
                </a:solidFill>
                <a:effectLst/>
                <a:latin typeface="+mn-lt"/>
                <a:ea typeface="+mn-ea"/>
                <a:cs typeface="+mn-cs"/>
              </a:rPr>
              <a:t>Na :</a:t>
            </a:r>
            <a:r>
              <a:rPr lang="nl-BE" sz="1200" b="0" i="0" kern="1200" dirty="0">
                <a:solidFill>
                  <a:schemeClr val="tx1"/>
                </a:solidFill>
                <a:effectLst/>
                <a:latin typeface="+mn-lt"/>
                <a:ea typeface="+mn-ea"/>
                <a:cs typeface="+mn-cs"/>
              </a:rPr>
              <a:t> Dit doel bouwt verder op het geselecteerde doel en volgt er logisch op.</a:t>
            </a:r>
          </a:p>
          <a:p>
            <a:pPr fontAlgn="t"/>
            <a:r>
              <a:rPr lang="nl-BE" sz="1200" b="1" i="0" kern="1200" dirty="0">
                <a:solidFill>
                  <a:schemeClr val="tx1"/>
                </a:solidFill>
                <a:effectLst/>
                <a:latin typeface="+mn-lt"/>
                <a:ea typeface="+mn-ea"/>
                <a:cs typeface="+mn-cs"/>
              </a:rPr>
              <a:t>Samen :</a:t>
            </a:r>
            <a:r>
              <a:rPr lang="nl-BE" sz="1200" b="0" i="0" kern="1200" dirty="0">
                <a:solidFill>
                  <a:schemeClr val="tx1"/>
                </a:solidFill>
                <a:effectLst/>
                <a:latin typeface="+mn-lt"/>
                <a:ea typeface="+mn-ea"/>
                <a:cs typeface="+mn-cs"/>
              </a:rPr>
              <a:t> Deze doelen kunnen betekenisvol samen behandeld worden, maar dat is niet verplicht.</a:t>
            </a:r>
          </a:p>
          <a:p>
            <a:pPr fontAlgn="t"/>
            <a:r>
              <a:rPr lang="nl-BE" sz="1200" b="1" i="0" kern="1200" dirty="0">
                <a:solidFill>
                  <a:schemeClr val="tx1"/>
                </a:solidFill>
                <a:effectLst/>
                <a:latin typeface="+mn-lt"/>
                <a:ea typeface="+mn-ea"/>
                <a:cs typeface="+mn-cs"/>
              </a:rPr>
              <a:t>Verplicht samen :</a:t>
            </a:r>
            <a:r>
              <a:rPr lang="nl-BE" sz="1200" b="0" i="0" kern="1200" dirty="0">
                <a:solidFill>
                  <a:schemeClr val="tx1"/>
                </a:solidFill>
                <a:effectLst/>
                <a:latin typeface="+mn-lt"/>
                <a:ea typeface="+mn-ea"/>
                <a:cs typeface="+mn-cs"/>
              </a:rPr>
              <a:t> Deze doelen moeten in samenhang gelezen of gerealiseerd worden omdat ze inhoudelijk onlosmakelijk verbonden zijn.</a:t>
            </a:r>
          </a:p>
          <a:p>
            <a:pPr fontAlgn="t"/>
            <a:r>
              <a:rPr lang="nl-BE" sz="1200" b="1" i="0" kern="1200" dirty="0">
                <a:solidFill>
                  <a:schemeClr val="tx1"/>
                </a:solidFill>
                <a:effectLst/>
                <a:latin typeface="+mn-lt"/>
                <a:ea typeface="+mn-ea"/>
                <a:cs typeface="+mn-cs"/>
              </a:rPr>
              <a:t>Alternatief :</a:t>
            </a:r>
            <a:r>
              <a:rPr lang="nl-BE" sz="1200" b="0" i="0" kern="1200" dirty="0">
                <a:solidFill>
                  <a:schemeClr val="tx1"/>
                </a:solidFill>
                <a:effectLst/>
                <a:latin typeface="+mn-lt"/>
                <a:ea typeface="+mn-ea"/>
                <a:cs typeface="+mn-cs"/>
              </a:rPr>
              <a:t> Een ander doel of een andere route waarmee een vergelijkbare bedoeling of leerontwikkeling kan worden gerealiseerd.</a:t>
            </a:r>
          </a:p>
          <a:p>
            <a:endParaRPr lang="nl-NL" dirty="0"/>
          </a:p>
          <a:p>
            <a:pPr fontAlgn="t"/>
            <a:r>
              <a:rPr lang="nl-BE" sz="1200" b="0" i="0" kern="1200" dirty="0">
                <a:solidFill>
                  <a:schemeClr val="tx1"/>
                </a:solidFill>
                <a:effectLst/>
                <a:latin typeface="+mn-lt"/>
                <a:ea typeface="+mn-ea"/>
                <a:cs typeface="+mn-cs"/>
              </a:rPr>
              <a:t>Bijvoorbeeld:</a:t>
            </a:r>
          </a:p>
          <a:p>
            <a:pPr lvl="0" fontAlgn="t"/>
            <a:r>
              <a:rPr lang="nl-BE" sz="1200" b="0" i="1" kern="1200" dirty="0">
                <a:solidFill>
                  <a:schemeClr val="tx1"/>
                </a:solidFill>
                <a:effectLst/>
                <a:latin typeface="+mn-lt"/>
                <a:ea typeface="+mn-ea"/>
                <a:cs typeface="+mn-cs"/>
              </a:rPr>
              <a:t>"Breuken vergelijken"</a:t>
            </a:r>
            <a:r>
              <a:rPr lang="nl-BE" sz="1200" b="0" i="0" kern="1200" dirty="0">
                <a:solidFill>
                  <a:schemeClr val="tx1"/>
                </a:solidFill>
                <a:effectLst/>
                <a:latin typeface="+mn-lt"/>
                <a:ea typeface="+mn-ea"/>
                <a:cs typeface="+mn-cs"/>
              </a:rPr>
              <a:t> → </a:t>
            </a:r>
            <a:r>
              <a:rPr lang="nl-BE" sz="1200" b="1" i="0" kern="1200" dirty="0">
                <a:solidFill>
                  <a:schemeClr val="tx1"/>
                </a:solidFill>
                <a:effectLst/>
                <a:latin typeface="+mn-lt"/>
                <a:ea typeface="+mn-ea"/>
                <a:cs typeface="+mn-cs"/>
              </a:rPr>
              <a:t>voor</a:t>
            </a:r>
            <a:r>
              <a:rPr lang="nl-BE" sz="1200" b="0" i="0" kern="1200" dirty="0">
                <a:solidFill>
                  <a:schemeClr val="tx1"/>
                </a:solidFill>
                <a:effectLst/>
                <a:latin typeface="+mn-lt"/>
                <a:ea typeface="+mn-ea"/>
                <a:cs typeface="+mn-cs"/>
              </a:rPr>
              <a:t> → </a:t>
            </a:r>
            <a:r>
              <a:rPr lang="nl-BE" sz="1200" b="0" i="1" kern="1200" dirty="0">
                <a:solidFill>
                  <a:schemeClr val="tx1"/>
                </a:solidFill>
                <a:effectLst/>
                <a:latin typeface="+mn-lt"/>
                <a:ea typeface="+mn-ea"/>
                <a:cs typeface="+mn-cs"/>
              </a:rPr>
              <a:t>"Breuken optellen"</a:t>
            </a:r>
            <a:r>
              <a:rPr lang="nl-BE" sz="1200" b="0" i="0" kern="1200" dirty="0">
                <a:solidFill>
                  <a:schemeClr val="tx1"/>
                </a:solidFill>
                <a:effectLst/>
                <a:latin typeface="+mn-lt"/>
                <a:ea typeface="+mn-ea"/>
                <a:cs typeface="+mn-cs"/>
              </a:rPr>
              <a:t> (verticale coherentie)</a:t>
            </a:r>
          </a:p>
          <a:p>
            <a:pPr lvl="0" fontAlgn="t"/>
            <a:r>
              <a:rPr lang="nl-BE" sz="1200" b="0" i="1" kern="1200" dirty="0">
                <a:solidFill>
                  <a:schemeClr val="tx1"/>
                </a:solidFill>
                <a:effectLst/>
                <a:latin typeface="+mn-lt"/>
                <a:ea typeface="+mn-ea"/>
                <a:cs typeface="+mn-cs"/>
              </a:rPr>
              <a:t>"Waterkringloop"</a:t>
            </a:r>
            <a:r>
              <a:rPr lang="nl-BE" sz="1200" b="0" i="0" kern="1200" dirty="0">
                <a:solidFill>
                  <a:schemeClr val="tx1"/>
                </a:solidFill>
                <a:effectLst/>
                <a:latin typeface="+mn-lt"/>
                <a:ea typeface="+mn-ea"/>
                <a:cs typeface="+mn-cs"/>
              </a:rPr>
              <a:t> ↔ </a:t>
            </a:r>
            <a:r>
              <a:rPr lang="nl-BE" sz="1200" b="1" i="0" kern="1200" dirty="0">
                <a:solidFill>
                  <a:schemeClr val="tx1"/>
                </a:solidFill>
                <a:effectLst/>
                <a:latin typeface="+mn-lt"/>
                <a:ea typeface="+mn-ea"/>
                <a:cs typeface="+mn-cs"/>
              </a:rPr>
              <a:t>samen</a:t>
            </a:r>
            <a:r>
              <a:rPr lang="nl-BE" sz="1200" b="0" i="0" kern="1200" dirty="0">
                <a:solidFill>
                  <a:schemeClr val="tx1"/>
                </a:solidFill>
                <a:effectLst/>
                <a:latin typeface="+mn-lt"/>
                <a:ea typeface="+mn-ea"/>
                <a:cs typeface="+mn-cs"/>
              </a:rPr>
              <a:t> ↔ </a:t>
            </a:r>
            <a:r>
              <a:rPr lang="nl-BE" sz="1200" b="0" i="1" kern="1200" dirty="0">
                <a:solidFill>
                  <a:schemeClr val="tx1"/>
                </a:solidFill>
                <a:effectLst/>
                <a:latin typeface="+mn-lt"/>
                <a:ea typeface="+mn-ea"/>
                <a:cs typeface="+mn-cs"/>
              </a:rPr>
              <a:t>"grafieken over neerslag interpreteren"</a:t>
            </a:r>
            <a:r>
              <a:rPr lang="nl-BE" sz="1200" b="0" i="0" kern="1200" dirty="0">
                <a:solidFill>
                  <a:schemeClr val="tx1"/>
                </a:solidFill>
                <a:effectLst/>
                <a:latin typeface="+mn-lt"/>
                <a:ea typeface="+mn-ea"/>
                <a:cs typeface="+mn-cs"/>
              </a:rPr>
              <a:t> (horizontale coherentie)</a:t>
            </a:r>
          </a:p>
          <a:p>
            <a:pPr lvl="0" fontAlgn="t"/>
            <a:r>
              <a:rPr lang="nl-BE" sz="1200" b="0" i="1" kern="1200" dirty="0">
                <a:solidFill>
                  <a:schemeClr val="tx1"/>
                </a:solidFill>
                <a:effectLst/>
                <a:latin typeface="+mn-lt"/>
                <a:ea typeface="+mn-ea"/>
                <a:cs typeface="+mn-cs"/>
              </a:rPr>
              <a:t>"Percentage berekenen"</a:t>
            </a:r>
            <a:r>
              <a:rPr lang="nl-BE" sz="1200" b="0" i="0" kern="1200" dirty="0">
                <a:solidFill>
                  <a:schemeClr val="tx1"/>
                </a:solidFill>
                <a:effectLst/>
                <a:latin typeface="+mn-lt"/>
                <a:ea typeface="+mn-ea"/>
                <a:cs typeface="+mn-cs"/>
              </a:rPr>
              <a:t> ↔ </a:t>
            </a:r>
            <a:r>
              <a:rPr lang="nl-BE" sz="1200" b="1" i="0" kern="1200" dirty="0">
                <a:solidFill>
                  <a:schemeClr val="tx1"/>
                </a:solidFill>
                <a:effectLst/>
                <a:latin typeface="+mn-lt"/>
                <a:ea typeface="+mn-ea"/>
                <a:cs typeface="+mn-cs"/>
              </a:rPr>
              <a:t>verplicht samen</a:t>
            </a:r>
            <a:r>
              <a:rPr lang="nl-BE" sz="1200" b="0" i="0" kern="1200" dirty="0">
                <a:solidFill>
                  <a:schemeClr val="tx1"/>
                </a:solidFill>
                <a:effectLst/>
                <a:latin typeface="+mn-lt"/>
                <a:ea typeface="+mn-ea"/>
                <a:cs typeface="+mn-cs"/>
              </a:rPr>
              <a:t> ↔ </a:t>
            </a:r>
            <a:r>
              <a:rPr lang="nl-BE" sz="1200" b="0" i="1" kern="1200" dirty="0">
                <a:solidFill>
                  <a:schemeClr val="tx1"/>
                </a:solidFill>
                <a:effectLst/>
                <a:latin typeface="+mn-lt"/>
                <a:ea typeface="+mn-ea"/>
                <a:cs typeface="+mn-cs"/>
              </a:rPr>
              <a:t>"Kortingen interpreteren"</a:t>
            </a:r>
            <a:r>
              <a:rPr lang="nl-BE" sz="1200" b="0" i="0" kern="1200" dirty="0">
                <a:solidFill>
                  <a:schemeClr val="tx1"/>
                </a:solidFill>
                <a:effectLst/>
                <a:latin typeface="+mn-lt"/>
                <a:ea typeface="+mn-ea"/>
                <a:cs typeface="+mn-cs"/>
              </a:rPr>
              <a:t> (mogelijke horizontale of diagonale coherentie)</a:t>
            </a:r>
          </a:p>
          <a:p>
            <a:endParaRPr lang="nl-NL" dirty="0">
              <a:ea typeface="Calibri"/>
              <a:cs typeface="Calibri"/>
            </a:endParaRPr>
          </a:p>
        </p:txBody>
      </p:sp>
      <p:sp>
        <p:nvSpPr>
          <p:cNvPr id="4" name="Tijdelijke aanduiding voor dianummer 3">
            <a:extLst>
              <a:ext uri="{FF2B5EF4-FFF2-40B4-BE49-F238E27FC236}">
                <a16:creationId xmlns:a16="http://schemas.microsoft.com/office/drawing/2014/main" id="{C3FB9105-B097-33F9-2B79-FC2F4A59D878}"/>
              </a:ext>
            </a:extLst>
          </p:cNvPr>
          <p:cNvSpPr>
            <a:spLocks noGrp="1"/>
          </p:cNvSpPr>
          <p:nvPr>
            <p:ph type="sldNum" sz="quarter" idx="5"/>
          </p:nvPr>
        </p:nvSpPr>
        <p:spPr/>
        <p:txBody>
          <a:bodyPr/>
          <a:lstStyle/>
          <a:p>
            <a:fld id="{80217673-FE32-4F62-91C6-A49D82366D57}" type="slidenum">
              <a:rPr lang="nl-BE" smtClean="0"/>
              <a:t>11</a:t>
            </a:fld>
            <a:endParaRPr lang="nl-BE"/>
          </a:p>
        </p:txBody>
      </p:sp>
    </p:spTree>
    <p:extLst>
      <p:ext uri="{BB962C8B-B14F-4D97-AF65-F5344CB8AC3E}">
        <p14:creationId xmlns:p14="http://schemas.microsoft.com/office/powerpoint/2010/main" val="2945385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Bij enkele leerplandoelen worden verplichte coherenties aangegeven (term: </a:t>
            </a:r>
            <a:r>
              <a:rPr lang="nl-BE" dirty="0"/>
              <a:t>verplicht samen’) – inspirerende verbindingen ‘samen’.</a:t>
            </a:r>
            <a:br>
              <a:rPr lang="nl-BE" dirty="0"/>
            </a:br>
            <a:r>
              <a:rPr lang="nl-BE" sz="1200" b="0" i="0" kern="1200" dirty="0">
                <a:solidFill>
                  <a:schemeClr val="tx1"/>
                </a:solidFill>
                <a:effectLst/>
                <a:latin typeface="+mn-lt"/>
                <a:ea typeface="+mn-ea"/>
                <a:cs typeface="+mn-cs"/>
              </a:rPr>
              <a:t>Binnen </a:t>
            </a:r>
            <a:r>
              <a:rPr lang="nl-BE" sz="1200" b="0" i="0" kern="1200" dirty="0" err="1">
                <a:solidFill>
                  <a:schemeClr val="tx1"/>
                </a:solidFill>
                <a:effectLst/>
                <a:latin typeface="+mn-lt"/>
                <a:ea typeface="+mn-ea"/>
                <a:cs typeface="+mn-cs"/>
              </a:rPr>
              <a:t>Op.stap</a:t>
            </a:r>
            <a:r>
              <a:rPr lang="nl-BE" sz="1200" b="0" i="0" kern="1200" dirty="0">
                <a:solidFill>
                  <a:schemeClr val="tx1"/>
                </a:solidFill>
                <a:effectLst/>
                <a:latin typeface="+mn-lt"/>
                <a:ea typeface="+mn-ea"/>
                <a:cs typeface="+mn-cs"/>
              </a:rPr>
              <a:t> wordt dit onderscheid zichtbaar gemaakt, zodat leraren onmiddellijk kunnen herkennen of een coherentie een essentieel onderdeel van het leerplan vormt dan wel een didactische suggestie is die hen kan inspireren bij de uitwerking van hun onderwijsaanbod.</a:t>
            </a:r>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12</a:t>
            </a:fld>
            <a:endParaRPr lang="nl-BE"/>
          </a:p>
        </p:txBody>
      </p:sp>
    </p:spTree>
    <p:extLst>
      <p:ext uri="{BB962C8B-B14F-4D97-AF65-F5344CB8AC3E}">
        <p14:creationId xmlns:p14="http://schemas.microsoft.com/office/powerpoint/2010/main" val="2776176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AA53E-714C-A340-6A4B-8E5D7F4482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A1F3E1-7310-747A-7730-8474CB0D89D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B8152F7-FE58-67F3-BDCE-3057609222FA}"/>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BE" sz="1200" b="1" i="0" kern="1200" dirty="0">
                <a:solidFill>
                  <a:schemeClr val="tx1"/>
                </a:solidFill>
                <a:effectLst/>
                <a:latin typeface="+mn-lt"/>
                <a:ea typeface="+mn-ea"/>
                <a:cs typeface="+mn-cs"/>
              </a:rPr>
              <a:t>Verplichte coherenties (verplicht samen)</a:t>
            </a:r>
            <a:r>
              <a:rPr lang="nl-BE" sz="1200" b="0" i="0" kern="1200" dirty="0">
                <a:solidFill>
                  <a:schemeClr val="tx1"/>
                </a:solidFill>
                <a:effectLst/>
                <a:latin typeface="+mn-lt"/>
                <a:ea typeface="+mn-ea"/>
                <a:cs typeface="+mn-cs"/>
              </a:rPr>
              <a:t> maken deel uit van de inhoudelijke opbouw van het leerplan. </a:t>
            </a:r>
          </a:p>
          <a:p>
            <a:pPr fontAlgn="t"/>
            <a:r>
              <a:rPr lang="nl-BE" sz="1200" b="0" i="0" kern="1200" dirty="0">
                <a:solidFill>
                  <a:schemeClr val="tx1"/>
                </a:solidFill>
                <a:effectLst/>
                <a:latin typeface="+mn-lt"/>
                <a:ea typeface="+mn-ea"/>
                <a:cs typeface="+mn-cs"/>
              </a:rPr>
              <a:t>Ze geven aan welke doelen noodzakelijk in samenhang gelezen en gerealiseerd moeten worden omdat die samen één leerinhoud, concept of ontwikkelingslijn vormen. </a:t>
            </a:r>
          </a:p>
          <a:p>
            <a:pPr fontAlgn="t"/>
            <a:r>
              <a:rPr lang="nl-BE" sz="1200" b="0" i="0" kern="1200" dirty="0">
                <a:solidFill>
                  <a:schemeClr val="tx1"/>
                </a:solidFill>
                <a:effectLst/>
                <a:latin typeface="+mn-lt"/>
                <a:ea typeface="+mn-ea"/>
                <a:cs typeface="+mn-cs"/>
              </a:rPr>
              <a:t>Deze coherenties ondersteunen de verticale, horizontale of diagonale samenhang van het curriculum en zijn noodzakelijk om het leerplan correct te implementeren. </a:t>
            </a:r>
            <a:endParaRPr lang="nl-BE" sz="1200" b="0" i="0" u="none" strike="noStrike" kern="1200" dirty="0">
              <a:solidFill>
                <a:schemeClr val="tx1"/>
              </a:solidFill>
              <a:effectLst/>
              <a:latin typeface="+mn-lt"/>
              <a:ea typeface="+mn-ea"/>
              <a:cs typeface="+mn-cs"/>
            </a:endParaRPr>
          </a:p>
          <a:p>
            <a:pPr fontAlgn="t"/>
            <a:endParaRPr lang="nl-BE" sz="1200" b="0" i="0" kern="1200" dirty="0">
              <a:solidFill>
                <a:schemeClr val="tx1"/>
              </a:solidFill>
              <a:effectLst/>
              <a:latin typeface="+mn-lt"/>
              <a:ea typeface="+mn-ea"/>
              <a:cs typeface="+mn-cs"/>
            </a:endParaRPr>
          </a:p>
          <a:p>
            <a:pPr fontAlgn="t"/>
            <a:endParaRPr lang="nl-BE" sz="1200" b="0" i="0" kern="1200" dirty="0">
              <a:solidFill>
                <a:schemeClr val="tx1"/>
              </a:solidFill>
              <a:effectLst/>
              <a:latin typeface="+mn-lt"/>
              <a:ea typeface="+mn-ea"/>
              <a:cs typeface="+mn-cs"/>
            </a:endParaRPr>
          </a:p>
          <a:p>
            <a:endParaRPr lang="nl-BE" dirty="0"/>
          </a:p>
        </p:txBody>
      </p:sp>
      <p:sp>
        <p:nvSpPr>
          <p:cNvPr id="4" name="Tijdelijke aanduiding voor dianummer 3">
            <a:extLst>
              <a:ext uri="{FF2B5EF4-FFF2-40B4-BE49-F238E27FC236}">
                <a16:creationId xmlns:a16="http://schemas.microsoft.com/office/drawing/2014/main" id="{55A3D4FF-1D27-E52B-D41B-C8E512F7A41A}"/>
              </a:ext>
            </a:extLst>
          </p:cNvPr>
          <p:cNvSpPr>
            <a:spLocks noGrp="1"/>
          </p:cNvSpPr>
          <p:nvPr>
            <p:ph type="sldNum" sz="quarter" idx="5"/>
          </p:nvPr>
        </p:nvSpPr>
        <p:spPr/>
        <p:txBody>
          <a:bodyPr/>
          <a:lstStyle/>
          <a:p>
            <a:fld id="{80217673-FE32-4F62-91C6-A49D82366D57}" type="slidenum">
              <a:rPr lang="nl-BE" smtClean="0"/>
              <a:t>13</a:t>
            </a:fld>
            <a:endParaRPr lang="nl-BE"/>
          </a:p>
        </p:txBody>
      </p:sp>
    </p:spTree>
    <p:extLst>
      <p:ext uri="{BB962C8B-B14F-4D97-AF65-F5344CB8AC3E}">
        <p14:creationId xmlns:p14="http://schemas.microsoft.com/office/powerpoint/2010/main" val="2966955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2F2A5-2443-39BF-EE89-539FD6A92D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DE725B-D3DF-1FE1-41E8-333083A3981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A5A96A5-AB07-5FC6-B022-B64C07783EE2}"/>
              </a:ext>
            </a:extLst>
          </p:cNvPr>
          <p:cNvSpPr>
            <a:spLocks noGrp="1"/>
          </p:cNvSpPr>
          <p:nvPr>
            <p:ph type="body" idx="1"/>
          </p:nvPr>
        </p:nvSpPr>
        <p:spPr/>
        <p:txBody>
          <a:bodyPr/>
          <a:lstStyle/>
          <a:p>
            <a:pPr fontAlgn="t"/>
            <a:r>
              <a:rPr lang="nl-BE" sz="1200" b="1" i="0" kern="1200" dirty="0">
                <a:solidFill>
                  <a:schemeClr val="tx1"/>
                </a:solidFill>
                <a:effectLst/>
                <a:latin typeface="+mn-lt"/>
                <a:ea typeface="+mn-ea"/>
                <a:cs typeface="+mn-cs"/>
              </a:rPr>
              <a:t>Suggesties tot coherenties</a:t>
            </a:r>
            <a:r>
              <a:rPr lang="nl-BE" sz="1200" b="0" i="0" kern="1200" dirty="0">
                <a:solidFill>
                  <a:schemeClr val="tx1"/>
                </a:solidFill>
                <a:effectLst/>
                <a:latin typeface="+mn-lt"/>
                <a:ea typeface="+mn-ea"/>
                <a:cs typeface="+mn-cs"/>
              </a:rPr>
              <a:t> </a:t>
            </a:r>
            <a:r>
              <a:rPr lang="nl-BE" sz="1200" b="1" i="0" kern="1200" dirty="0">
                <a:solidFill>
                  <a:schemeClr val="tx1"/>
                </a:solidFill>
                <a:effectLst/>
                <a:latin typeface="+mn-lt"/>
                <a:ea typeface="+mn-ea"/>
                <a:cs typeface="+mn-cs"/>
              </a:rPr>
              <a:t>(samen) </a:t>
            </a:r>
            <a:r>
              <a:rPr lang="nl-BE" sz="1200" b="0" i="0" kern="1200" dirty="0">
                <a:solidFill>
                  <a:schemeClr val="tx1"/>
                </a:solidFill>
                <a:effectLst/>
                <a:latin typeface="+mn-lt"/>
                <a:ea typeface="+mn-ea"/>
                <a:cs typeface="+mn-cs"/>
              </a:rPr>
              <a:t>zijn inspirerende aanbevelingen die leraren kunnen helpen om extra betekenisvolle verbindingen te leggen tussen doelen, disciplines, leerjaren of leerinhouden. </a:t>
            </a:r>
          </a:p>
          <a:p>
            <a:pPr fontAlgn="t"/>
            <a:r>
              <a:rPr lang="nl-BE" sz="1200" b="0" i="0" kern="1200" dirty="0">
                <a:solidFill>
                  <a:schemeClr val="tx1"/>
                </a:solidFill>
                <a:effectLst/>
                <a:latin typeface="+mn-lt"/>
                <a:ea typeface="+mn-ea"/>
                <a:cs typeface="+mn-cs"/>
              </a:rPr>
              <a:t>Ze ondersteunen didactische keuzes en bieden mogelijke invalshoeken maar zijn niet verplicht. Scholen en leraren behouden hierbij de pedagogische vrijheid om andere evenwaardige verbindingen te maken die aansluiten bij hun context en onderwijsorganisatie</a:t>
            </a:r>
          </a:p>
          <a:p>
            <a:endParaRPr lang="nl-BE" dirty="0"/>
          </a:p>
        </p:txBody>
      </p:sp>
      <p:sp>
        <p:nvSpPr>
          <p:cNvPr id="4" name="Tijdelijke aanduiding voor dianummer 3">
            <a:extLst>
              <a:ext uri="{FF2B5EF4-FFF2-40B4-BE49-F238E27FC236}">
                <a16:creationId xmlns:a16="http://schemas.microsoft.com/office/drawing/2014/main" id="{6C64B2A7-3C0E-3509-F1FF-86848BCCB28D}"/>
              </a:ext>
            </a:extLst>
          </p:cNvPr>
          <p:cNvSpPr>
            <a:spLocks noGrp="1"/>
          </p:cNvSpPr>
          <p:nvPr>
            <p:ph type="sldNum" sz="quarter" idx="5"/>
          </p:nvPr>
        </p:nvSpPr>
        <p:spPr/>
        <p:txBody>
          <a:bodyPr/>
          <a:lstStyle/>
          <a:p>
            <a:fld id="{80217673-FE32-4F62-91C6-A49D82366D57}" type="slidenum">
              <a:rPr lang="nl-BE" smtClean="0"/>
              <a:t>14</a:t>
            </a:fld>
            <a:endParaRPr lang="nl-BE"/>
          </a:p>
        </p:txBody>
      </p:sp>
    </p:spTree>
    <p:extLst>
      <p:ext uri="{BB962C8B-B14F-4D97-AF65-F5344CB8AC3E}">
        <p14:creationId xmlns:p14="http://schemas.microsoft.com/office/powerpoint/2010/main" val="10617101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92291-911E-5087-4E02-EB964A1F74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5EDF08-F697-4235-3070-B7258F9FFE5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3909AE5-27AE-DCBC-2B7C-C5BC5E98158B}"/>
              </a:ext>
            </a:extLst>
          </p:cNvPr>
          <p:cNvSpPr>
            <a:spLocks noGrp="1"/>
          </p:cNvSpPr>
          <p:nvPr>
            <p:ph type="body" idx="1"/>
          </p:nvPr>
        </p:nvSpPr>
        <p:spPr/>
        <p:txBody>
          <a:bodyPr/>
          <a:lstStyle/>
          <a:p>
            <a:r>
              <a:rPr lang="nl-NL">
                <a:solidFill>
                  <a:srgbClr val="34495E"/>
                </a:solidFill>
                <a:highlight>
                  <a:srgbClr val="FFFFFF"/>
                </a:highlight>
              </a:rPr>
              <a:t>De leerroutes bevatten pedagogische, didactische, vakinhoudelijke en vakdidactische informatie die leraren kan ondersteunen bij het realiseren van kwaliteitsvol onderwijs vanuit de visie van</a:t>
            </a:r>
            <a:r>
              <a:rPr lang="nl-NL" i="1">
                <a:solidFill>
                  <a:srgbClr val="34495E"/>
                </a:solidFill>
                <a:highlight>
                  <a:srgbClr val="FFFFFF"/>
                </a:highlight>
              </a:rPr>
              <a:t> Op.stap, leerroutes voor iedereen</a:t>
            </a:r>
            <a:r>
              <a:rPr lang="nl-NL">
                <a:solidFill>
                  <a:srgbClr val="34495E"/>
                </a:solidFill>
                <a:highlight>
                  <a:srgbClr val="FFFFFF"/>
                </a:highlight>
              </a:rPr>
              <a:t>. </a:t>
            </a:r>
          </a:p>
          <a:p>
            <a:r>
              <a:rPr lang="nl-NL">
                <a:solidFill>
                  <a:srgbClr val="34495E"/>
                </a:solidFill>
                <a:highlight>
                  <a:srgbClr val="FFFFFF"/>
                </a:highlight>
              </a:rPr>
              <a:t>Ze kunnen zowel </a:t>
            </a:r>
            <a:r>
              <a:rPr lang="nl-NL" err="1">
                <a:solidFill>
                  <a:srgbClr val="34495E"/>
                </a:solidFill>
                <a:highlight>
                  <a:srgbClr val="FFFFFF"/>
                </a:highlight>
              </a:rPr>
              <a:t>disciplineoverstijgend</a:t>
            </a:r>
            <a:r>
              <a:rPr lang="nl-NL">
                <a:solidFill>
                  <a:srgbClr val="34495E"/>
                </a:solidFill>
                <a:highlight>
                  <a:srgbClr val="FFFFFF"/>
                </a:highlight>
              </a:rPr>
              <a:t> (zoals leerroutes over effectieve didactiek en sterk klasmanagement) als </a:t>
            </a:r>
            <a:r>
              <a:rPr lang="nl-NL" err="1">
                <a:solidFill>
                  <a:srgbClr val="34495E"/>
                </a:solidFill>
                <a:highlight>
                  <a:srgbClr val="FFFFFF"/>
                </a:highlight>
              </a:rPr>
              <a:t>disciplinegebonden</a:t>
            </a:r>
            <a:r>
              <a:rPr lang="nl-NL">
                <a:solidFill>
                  <a:srgbClr val="34495E"/>
                </a:solidFill>
                <a:highlight>
                  <a:srgbClr val="FFFFFF"/>
                </a:highlight>
              </a:rPr>
              <a:t> (zoals achtergrond bij coherenties, vakinhouden) zijn.</a:t>
            </a:r>
            <a:endParaRPr lang="nl-NL">
              <a:highlight>
                <a:srgbClr val="FFFFFF"/>
              </a:highlight>
            </a:endParaRPr>
          </a:p>
          <a:p>
            <a:endParaRPr lang="nl-NL">
              <a:solidFill>
                <a:srgbClr val="34495E"/>
              </a:solidFill>
              <a:highlight>
                <a:srgbClr val="FFFFFF"/>
              </a:highlight>
            </a:endParaRPr>
          </a:p>
          <a:p>
            <a:endParaRPr lang="nl-NL">
              <a:ea typeface="Calibri"/>
              <a:cs typeface="Calibri"/>
            </a:endParaRPr>
          </a:p>
        </p:txBody>
      </p:sp>
      <p:sp>
        <p:nvSpPr>
          <p:cNvPr id="4" name="Tijdelijke aanduiding voor dianummer 3">
            <a:extLst>
              <a:ext uri="{FF2B5EF4-FFF2-40B4-BE49-F238E27FC236}">
                <a16:creationId xmlns:a16="http://schemas.microsoft.com/office/drawing/2014/main" id="{C926C633-A363-5AC3-9696-0D8C54465C85}"/>
              </a:ext>
            </a:extLst>
          </p:cNvPr>
          <p:cNvSpPr>
            <a:spLocks noGrp="1"/>
          </p:cNvSpPr>
          <p:nvPr>
            <p:ph type="sldNum" sz="quarter" idx="5"/>
          </p:nvPr>
        </p:nvSpPr>
        <p:spPr/>
        <p:txBody>
          <a:bodyPr/>
          <a:lstStyle/>
          <a:p>
            <a:fld id="{80217673-FE32-4F62-91C6-A49D82366D57}" type="slidenum">
              <a:rPr lang="nl-BE" smtClean="0"/>
              <a:t>16</a:t>
            </a:fld>
            <a:endParaRPr lang="nl-BE"/>
          </a:p>
        </p:txBody>
      </p:sp>
    </p:spTree>
    <p:extLst>
      <p:ext uri="{BB962C8B-B14F-4D97-AF65-F5344CB8AC3E}">
        <p14:creationId xmlns:p14="http://schemas.microsoft.com/office/powerpoint/2010/main" val="40010438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C1C9D-7D77-F2A9-D142-5DB95991C12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B96D0C0-F87B-9FB8-AFDF-779438CD75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DD72D4A-7969-1D08-46CE-AC1212CDC9A1}"/>
              </a:ext>
            </a:extLst>
          </p:cNvPr>
          <p:cNvSpPr>
            <a:spLocks noGrp="1"/>
          </p:cNvSpPr>
          <p:nvPr>
            <p:ph type="body" idx="1"/>
          </p:nvPr>
        </p:nvSpPr>
        <p:spPr/>
        <p:txBody>
          <a:bodyPr/>
          <a:lstStyle/>
          <a:p>
            <a:r>
              <a:rPr lang="nl-NL" dirty="0">
                <a:solidFill>
                  <a:srgbClr val="34495E"/>
                </a:solidFill>
                <a:highlight>
                  <a:srgbClr val="FFFFFF"/>
                </a:highlight>
              </a:rPr>
              <a:t>De leerroutes bevatten pedagogische, didactische, vakinhoudelijke en vakdidactische informatie die leraren kan ondersteunen bij het realiseren van kwaliteitsvol onderwijs vanuit de visie van</a:t>
            </a:r>
            <a:r>
              <a:rPr lang="nl-NL" i="1" dirty="0">
                <a:solidFill>
                  <a:srgbClr val="34495E"/>
                </a:solidFill>
                <a:highlight>
                  <a:srgbClr val="FFFFFF"/>
                </a:highlight>
              </a:rPr>
              <a:t> </a:t>
            </a:r>
            <a:r>
              <a:rPr lang="nl-NL" i="1" dirty="0" err="1">
                <a:solidFill>
                  <a:srgbClr val="34495E"/>
                </a:solidFill>
                <a:highlight>
                  <a:srgbClr val="FFFFFF"/>
                </a:highlight>
              </a:rPr>
              <a:t>Op.stap</a:t>
            </a:r>
            <a:r>
              <a:rPr lang="nl-NL" i="1" dirty="0">
                <a:solidFill>
                  <a:srgbClr val="34495E"/>
                </a:solidFill>
                <a:highlight>
                  <a:srgbClr val="FFFFFF"/>
                </a:highlight>
              </a:rPr>
              <a:t>, leerroutes voor iedereen</a:t>
            </a:r>
            <a:r>
              <a:rPr lang="nl-NL" dirty="0">
                <a:solidFill>
                  <a:srgbClr val="34495E"/>
                </a:solidFill>
                <a:highlight>
                  <a:srgbClr val="FFFFFF"/>
                </a:highlight>
              </a:rPr>
              <a:t>. </a:t>
            </a:r>
          </a:p>
          <a:p>
            <a:r>
              <a:rPr lang="nl-NL" dirty="0">
                <a:solidFill>
                  <a:srgbClr val="34495E"/>
                </a:solidFill>
                <a:highlight>
                  <a:srgbClr val="FFFFFF"/>
                </a:highlight>
              </a:rPr>
              <a:t>Ze kunnen zowel </a:t>
            </a:r>
            <a:r>
              <a:rPr lang="nl-NL" dirty="0" err="1">
                <a:solidFill>
                  <a:srgbClr val="34495E"/>
                </a:solidFill>
                <a:highlight>
                  <a:srgbClr val="FFFFFF"/>
                </a:highlight>
              </a:rPr>
              <a:t>disciplineoverstijgend</a:t>
            </a:r>
            <a:r>
              <a:rPr lang="nl-NL" dirty="0">
                <a:solidFill>
                  <a:srgbClr val="34495E"/>
                </a:solidFill>
                <a:highlight>
                  <a:srgbClr val="FFFFFF"/>
                </a:highlight>
              </a:rPr>
              <a:t> (zoals leerroutes over effectieve didactiek en sterk klasmanagement) als </a:t>
            </a:r>
            <a:r>
              <a:rPr lang="nl-NL" dirty="0" err="1">
                <a:solidFill>
                  <a:srgbClr val="34495E"/>
                </a:solidFill>
                <a:highlight>
                  <a:srgbClr val="FFFFFF"/>
                </a:highlight>
              </a:rPr>
              <a:t>disciplinegebonden</a:t>
            </a:r>
            <a:r>
              <a:rPr lang="nl-NL" dirty="0">
                <a:solidFill>
                  <a:srgbClr val="34495E"/>
                </a:solidFill>
                <a:highlight>
                  <a:srgbClr val="FFFFFF"/>
                </a:highlight>
              </a:rPr>
              <a:t> (zoals achtergrond bij coherenties, vakinhouden) zijn.</a:t>
            </a:r>
            <a:endParaRPr lang="nl-NL" dirty="0">
              <a:highlight>
                <a:srgbClr val="FFFFFF"/>
              </a:highlight>
            </a:endParaRPr>
          </a:p>
          <a:p>
            <a:endParaRPr lang="nl-NL" dirty="0">
              <a:solidFill>
                <a:srgbClr val="34495E"/>
              </a:solidFill>
              <a:highlight>
                <a:srgbClr val="FFFFFF"/>
              </a:highlight>
            </a:endParaRPr>
          </a:p>
          <a:p>
            <a:endParaRPr lang="nl-NL" dirty="0">
              <a:ea typeface="Calibri"/>
              <a:cs typeface="Calibri"/>
            </a:endParaRPr>
          </a:p>
        </p:txBody>
      </p:sp>
      <p:sp>
        <p:nvSpPr>
          <p:cNvPr id="4" name="Tijdelijke aanduiding voor dianummer 3">
            <a:extLst>
              <a:ext uri="{FF2B5EF4-FFF2-40B4-BE49-F238E27FC236}">
                <a16:creationId xmlns:a16="http://schemas.microsoft.com/office/drawing/2014/main" id="{178B984D-D213-1D51-211F-6BA113308F91}"/>
              </a:ext>
            </a:extLst>
          </p:cNvPr>
          <p:cNvSpPr>
            <a:spLocks noGrp="1"/>
          </p:cNvSpPr>
          <p:nvPr>
            <p:ph type="sldNum" sz="quarter" idx="5"/>
          </p:nvPr>
        </p:nvSpPr>
        <p:spPr/>
        <p:txBody>
          <a:bodyPr/>
          <a:lstStyle/>
          <a:p>
            <a:fld id="{80217673-FE32-4F62-91C6-A49D82366D57}" type="slidenum">
              <a:rPr lang="nl-BE" smtClean="0"/>
              <a:t>17</a:t>
            </a:fld>
            <a:endParaRPr lang="nl-BE"/>
          </a:p>
        </p:txBody>
      </p:sp>
    </p:spTree>
    <p:extLst>
      <p:ext uri="{BB962C8B-B14F-4D97-AF65-F5344CB8AC3E}">
        <p14:creationId xmlns:p14="http://schemas.microsoft.com/office/powerpoint/2010/main" val="4256909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18</a:t>
            </a:fld>
            <a:endParaRPr lang="nl-BE"/>
          </a:p>
        </p:txBody>
      </p:sp>
    </p:spTree>
    <p:extLst>
      <p:ext uri="{BB962C8B-B14F-4D97-AF65-F5344CB8AC3E}">
        <p14:creationId xmlns:p14="http://schemas.microsoft.com/office/powerpoint/2010/main" val="2968249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indent="-228600">
              <a:buAutoNum type="arabicPeriod"/>
            </a:pPr>
            <a:r>
              <a:rPr lang="nl-NL" b="1" dirty="0"/>
              <a:t>Leerroutes staan in een database. Die database zal op de algemene PRO-pagina van </a:t>
            </a:r>
            <a:r>
              <a:rPr lang="nl-NL" b="1" dirty="0" err="1"/>
              <a:t>Op.Stap</a:t>
            </a:r>
            <a:r>
              <a:rPr lang="nl-NL" b="1" dirty="0"/>
              <a:t> staan en via een zoekfunctie doorzocht worden. </a:t>
            </a:r>
          </a:p>
          <a:p>
            <a:pPr marL="0" indent="0">
              <a:buNone/>
            </a:pPr>
            <a:r>
              <a:rPr lang="nl-NL" i="1" dirty="0"/>
              <a:t>M.a.w.: alle leerroutes kunnen sowieso via de zoekfunctie teruggevonden worden. </a:t>
            </a:r>
          </a:p>
          <a:p>
            <a:pPr marL="0" indent="0">
              <a:buNone/>
            </a:pPr>
            <a:r>
              <a:rPr lang="nl-NL" i="1" dirty="0"/>
              <a:t>Dit zal vooral het geval zijn voor de leerroutes i.v.m. organisatie van het leren, die immers niet aan specifieke doelen kunnen gekoppeld worden.</a:t>
            </a:r>
          </a:p>
          <a:p>
            <a:pPr marL="0" indent="0">
              <a:buNone/>
            </a:pPr>
            <a:endParaRPr lang="nl-NL" dirty="0"/>
          </a:p>
          <a:p>
            <a:pPr marL="0" indent="0">
              <a:buNone/>
            </a:pPr>
            <a:r>
              <a:rPr lang="nl-NL" b="1" dirty="0"/>
              <a:t>2. De database wordt ook op elke discipline-pagina weergegeven. </a:t>
            </a:r>
          </a:p>
          <a:p>
            <a:pPr marL="0" indent="0">
              <a:buNone/>
            </a:pPr>
            <a:r>
              <a:rPr lang="nl-NL" i="1" dirty="0"/>
              <a:t>M.a.w.: ook als men alleen vanuit een bepaalde discipline zoekt, kunnen de nodige leerroutes teruggevonden worden via de zoekfunctie. </a:t>
            </a:r>
          </a:p>
          <a:p>
            <a:pPr marL="0" indent="0">
              <a:buNone/>
            </a:pPr>
            <a:r>
              <a:rPr lang="nl-NL" i="1" dirty="0"/>
              <a:t>Dit zal vooral belangrijk zijn wanneer men informatie zoekt over een specifieke discipline die niet aan specifieke doelen kan gekoppeld worden. </a:t>
            </a:r>
          </a:p>
          <a:p>
            <a:pPr marL="0" indent="0">
              <a:buNone/>
            </a:pPr>
            <a:r>
              <a:rPr lang="nl-NL" i="1" dirty="0"/>
              <a:t>Als we deze leerroutes alleen of vooral vindbaar maken vanuit de doelenlijst, zou dit betekenen dat ze bij een groot aantal doelen mee in beeld komen. </a:t>
            </a:r>
          </a:p>
          <a:p>
            <a:pPr marL="0" indent="0">
              <a:buNone/>
            </a:pPr>
            <a:r>
              <a:rPr lang="nl-NL" i="1" dirty="0"/>
              <a:t>Daardoor verliest de informatie aan relevantie en wordt ze minder bruikbaar.</a:t>
            </a:r>
          </a:p>
          <a:p>
            <a:pPr marL="0" indent="0">
              <a:buNone/>
            </a:pPr>
            <a:endParaRPr lang="nl-NL" dirty="0"/>
          </a:p>
          <a:p>
            <a:pPr marL="0" indent="0">
              <a:buNone/>
            </a:pPr>
            <a:r>
              <a:rPr lang="nl-NL" dirty="0"/>
              <a:t>Met IT wordt bekeken of voor de discipline-pagina’s een filter voor elke discipline kan geïnstalleerd worden – </a:t>
            </a:r>
          </a:p>
          <a:p>
            <a:pPr marL="171450" indent="-171450">
              <a:buFont typeface="Arial" panose="020B0604020202020204" pitchFamily="34" charset="0"/>
              <a:buChar char="•"/>
            </a:pPr>
            <a:r>
              <a:rPr lang="nl-NL" dirty="0"/>
              <a:t>voordeel: focussen zoekresultaten op betreffende discipline </a:t>
            </a:r>
          </a:p>
          <a:p>
            <a:pPr marL="171450" indent="-171450">
              <a:buFont typeface="Arial" panose="020B0604020202020204" pitchFamily="34" charset="0"/>
              <a:buChar char="•"/>
            </a:pPr>
            <a:r>
              <a:rPr lang="nl-NL" dirty="0"/>
              <a:t>nadeel: vanuit een discipline zoeken dan </a:t>
            </a:r>
            <a:r>
              <a:rPr lang="nl-NL" dirty="0" err="1"/>
              <a:t>mss</a:t>
            </a:r>
            <a:r>
              <a:rPr lang="nl-NL" dirty="0"/>
              <a:t> verlies aan beeld op het geheel van het leerplan.</a:t>
            </a:r>
          </a:p>
          <a:p>
            <a:pPr marL="0" indent="0">
              <a:buNone/>
            </a:pPr>
            <a:endParaRPr lang="nl-NL" dirty="0"/>
          </a:p>
          <a:p>
            <a:pPr marL="0" indent="0">
              <a:buNone/>
            </a:pPr>
            <a:r>
              <a:rPr lang="nl-NL" b="1" dirty="0"/>
              <a:t>3. Leerroutes die aan één (of meerdere, maar nog altijd voldoende beperkt/specifiek) doelen kunnen gekoppeld worden, zullen kunnen opgezocht </a:t>
            </a:r>
          </a:p>
          <a:p>
            <a:pPr marL="0" indent="0">
              <a:buNone/>
            </a:pPr>
            <a:r>
              <a:rPr lang="nl-NL" b="1" dirty="0"/>
              <a:t>worden via deze doelen. </a:t>
            </a:r>
          </a:p>
          <a:p>
            <a:pPr marL="0" indent="0">
              <a:buNone/>
            </a:pPr>
            <a:r>
              <a:rPr lang="nl-NL" i="1" dirty="0"/>
              <a:t>M.a.w.: aanklikken van het betreffende doel brengt een icoon in beeld dat aangeeft dat meer informatie te vinden is. </a:t>
            </a:r>
          </a:p>
          <a:p>
            <a:pPr marL="0" indent="0">
              <a:buNone/>
            </a:pPr>
            <a:r>
              <a:rPr lang="nl-NL" i="1" dirty="0"/>
              <a:t>Klikken op dat icoon brengt de gebruiker naar de juiste leerroute.</a:t>
            </a:r>
            <a:endParaRPr lang="nl-BE" i="1" dirty="0"/>
          </a:p>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19</a:t>
            </a:fld>
            <a:endParaRPr lang="nl-BE"/>
          </a:p>
        </p:txBody>
      </p:sp>
    </p:spTree>
    <p:extLst>
      <p:ext uri="{BB962C8B-B14F-4D97-AF65-F5344CB8AC3E}">
        <p14:creationId xmlns:p14="http://schemas.microsoft.com/office/powerpoint/2010/main" val="5499962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80217673-FE32-4F62-91C6-A49D82366D57}" type="slidenum">
              <a:rPr lang="nl-BE" smtClean="0"/>
              <a:t>21</a:t>
            </a:fld>
            <a:endParaRPr lang="nl-BE"/>
          </a:p>
        </p:txBody>
      </p:sp>
    </p:spTree>
    <p:extLst>
      <p:ext uri="{BB962C8B-B14F-4D97-AF65-F5344CB8AC3E}">
        <p14:creationId xmlns:p14="http://schemas.microsoft.com/office/powerpoint/2010/main" val="26958751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19F6A-2AF6-4C35-87D3-DCDA30272BA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08181B-655F-82A2-1601-9140E66B27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D93CCB1-D92B-AD7A-ED1B-30F1704043B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932C2EC3-46CB-C16A-0F10-BA7A300C4F10}"/>
              </a:ext>
            </a:extLst>
          </p:cNvPr>
          <p:cNvSpPr>
            <a:spLocks noGrp="1"/>
          </p:cNvSpPr>
          <p:nvPr>
            <p:ph type="sldNum" sz="quarter" idx="5"/>
          </p:nvPr>
        </p:nvSpPr>
        <p:spPr/>
        <p:txBody>
          <a:bodyPr/>
          <a:lstStyle/>
          <a:p>
            <a:fld id="{80217673-FE32-4F62-91C6-A49D82366D57}" type="slidenum">
              <a:rPr lang="nl-BE" smtClean="0"/>
              <a:t>22</a:t>
            </a:fld>
            <a:endParaRPr lang="nl-BE"/>
          </a:p>
        </p:txBody>
      </p:sp>
    </p:spTree>
    <p:extLst>
      <p:ext uri="{BB962C8B-B14F-4D97-AF65-F5344CB8AC3E}">
        <p14:creationId xmlns:p14="http://schemas.microsoft.com/office/powerpoint/2010/main" val="24040178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20E0A-2AA0-5F5D-44F2-A71055A6FA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8AE08D-DDDB-86F1-7083-7BA2825D8E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8AAA29A-536F-24DA-3B80-08B07A5981BE}"/>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50EBF3AB-ED78-8A1D-1E41-FC98575F1489}"/>
              </a:ext>
            </a:extLst>
          </p:cNvPr>
          <p:cNvSpPr>
            <a:spLocks noGrp="1"/>
          </p:cNvSpPr>
          <p:nvPr>
            <p:ph type="sldNum" sz="quarter" idx="5"/>
          </p:nvPr>
        </p:nvSpPr>
        <p:spPr/>
        <p:txBody>
          <a:bodyPr/>
          <a:lstStyle/>
          <a:p>
            <a:fld id="{80217673-FE32-4F62-91C6-A49D82366D57}" type="slidenum">
              <a:rPr lang="nl-BE" smtClean="0"/>
              <a:t>23</a:t>
            </a:fld>
            <a:endParaRPr lang="nl-BE"/>
          </a:p>
        </p:txBody>
      </p:sp>
    </p:spTree>
    <p:extLst>
      <p:ext uri="{BB962C8B-B14F-4D97-AF65-F5344CB8AC3E}">
        <p14:creationId xmlns:p14="http://schemas.microsoft.com/office/powerpoint/2010/main" val="2663615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CE047-0B64-964A-B5E9-9ED5FCDC01F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1C6D11-32C2-DDDB-FAE4-57698EF1EB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F7F72E-B93B-D168-59A8-EA58B0CE838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7BDC190F-4891-05FF-5B7B-89CA13686193}"/>
              </a:ext>
            </a:extLst>
          </p:cNvPr>
          <p:cNvSpPr>
            <a:spLocks noGrp="1"/>
          </p:cNvSpPr>
          <p:nvPr>
            <p:ph type="sldNum" sz="quarter" idx="5"/>
          </p:nvPr>
        </p:nvSpPr>
        <p:spPr/>
        <p:txBody>
          <a:bodyPr/>
          <a:lstStyle/>
          <a:p>
            <a:fld id="{80217673-FE32-4F62-91C6-A49D82366D57}" type="slidenum">
              <a:rPr lang="nl-BE" smtClean="0"/>
              <a:t>24</a:t>
            </a:fld>
            <a:endParaRPr lang="nl-BE"/>
          </a:p>
        </p:txBody>
      </p:sp>
    </p:spTree>
    <p:extLst>
      <p:ext uri="{BB962C8B-B14F-4D97-AF65-F5344CB8AC3E}">
        <p14:creationId xmlns:p14="http://schemas.microsoft.com/office/powerpoint/2010/main" val="39815799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nl-BE" noProof="0" dirty="0"/>
              <a:t>Slotbeeld</a:t>
            </a:r>
            <a:r>
              <a:rPr dirty="0"/>
              <a:t>. </a:t>
            </a:r>
            <a:endParaRPr lang="nl-NL" dirty="0"/>
          </a:p>
          <a:p>
            <a:r>
              <a:rPr lang="nl-BE" noProof="0" dirty="0"/>
              <a:t>Ruimte voor vragen en gesprek. </a:t>
            </a:r>
          </a:p>
          <a:p>
            <a:r>
              <a:rPr lang="nl-BE" noProof="0" dirty="0"/>
              <a:t>Verwijs voor meer informatie naar het ordeningskader en de visietekst van </a:t>
            </a:r>
            <a:r>
              <a:rPr lang="nl-BE" noProof="0" dirty="0" err="1"/>
              <a:t>Op.stap</a:t>
            </a:r>
            <a:r>
              <a:rPr lang="nl-BE" noProof="0" dirty="0"/>
              <a:t>, leerroutes voor iedereen (Katholiek Onderwijs Vlaanderen, projectteam nieuw leerplan basisonderwijs).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hyperlink" Target="https://twitter.com/KathOndVla" TargetMode="External"/><Relationship Id="rId13"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3.png"/><Relationship Id="rId12" Type="http://schemas.openxmlformats.org/officeDocument/2006/relationships/hyperlink" Target="https://pro.katholiekonderwijs.vlaanderen/" TargetMode="External"/><Relationship Id="rId2" Type="http://schemas.openxmlformats.org/officeDocument/2006/relationships/hyperlink" Target="https://www.facebook.com/KatholiekOnderwijsVlaanderen/" TargetMode="External"/><Relationship Id="rId1" Type="http://schemas.openxmlformats.org/officeDocument/2006/relationships/slideMaster" Target="../slideMasters/slideMaster1.xml"/><Relationship Id="rId6" Type="http://schemas.openxmlformats.org/officeDocument/2006/relationships/hyperlink" Target="https://www.linkedin.com/company/katholiekonderwijsvlaanderen/" TargetMode="External"/><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openxmlformats.org/officeDocument/2006/relationships/hyperlink" Target="https://www.katholiekonderwijs.vlaanderen/" TargetMode="External"/><Relationship Id="rId4" Type="http://schemas.openxmlformats.org/officeDocument/2006/relationships/hyperlink" Target="https://www.instagram.com/kathondvla" TargetMode="External"/><Relationship Id="rId9" Type="http://schemas.openxmlformats.org/officeDocument/2006/relationships/image" Target="../media/image14.jpeg"/><Relationship Id="rId14" Type="http://schemas.openxmlformats.org/officeDocument/2006/relationships/hyperlink" Target="https://www.youtube.com/@kathondvla" TargetMode="Externa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eldia">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2"/>
          <a:srcRect t="-10630" r="29851" b="10630"/>
          <a:stretch>
            <a:fillRect/>
          </a:stretch>
        </p:blipFill>
        <p:spPr>
          <a:xfrm>
            <a:off x="9505950" y="-515413"/>
            <a:ext cx="2686050" cy="7373413"/>
          </a:xfrm>
          <a:prstGeom prst="rect">
            <a:avLst/>
          </a:prstGeom>
        </p:spPr>
      </p:pic>
      <p:pic>
        <p:nvPicPr>
          <p:cNvPr id="3" name="Afbeelding 2">
            <a:extLst>
              <a:ext uri="{FF2B5EF4-FFF2-40B4-BE49-F238E27FC236}">
                <a16:creationId xmlns:a16="http://schemas.microsoft.com/office/drawing/2014/main" id="{43CC96B8-9774-A520-55A1-87CA40279FC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86688" y="5711190"/>
            <a:ext cx="2204720" cy="975360"/>
          </a:xfrm>
          <a:prstGeom prst="rect">
            <a:avLst/>
          </a:prstGeom>
        </p:spPr>
      </p:pic>
      <p:pic>
        <p:nvPicPr>
          <p:cNvPr id="5" name="Graphic 4">
            <a:extLst>
              <a:ext uri="{FF2B5EF4-FFF2-40B4-BE49-F238E27FC236}">
                <a16:creationId xmlns:a16="http://schemas.microsoft.com/office/drawing/2014/main" id="{AA6C648D-D5E0-B41D-9FD4-F4B85DEB149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016" y="1867871"/>
            <a:ext cx="11017968" cy="3122258"/>
          </a:xfrm>
          <a:prstGeom prst="rect">
            <a:avLst/>
          </a:prstGeom>
        </p:spPr>
      </p:pic>
    </p:spTree>
    <p:extLst>
      <p:ext uri="{BB962C8B-B14F-4D97-AF65-F5344CB8AC3E}">
        <p14:creationId xmlns:p14="http://schemas.microsoft.com/office/powerpoint/2010/main" val="1283003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82F5FE88-8A4A-AB8B-3C4C-3ECBB7ECBDC1}"/>
              </a:ext>
            </a:extLst>
          </p:cNvPr>
          <p:cNvPicPr>
            <a:picLocks noChangeAspect="1"/>
          </p:cNvPicPr>
          <p:nvPr/>
        </p:nvPicPr>
        <p:blipFill>
          <a:blip r:embed="rId2"/>
          <a:srcRect l="10802" t="21913" r="15169" b="36446"/>
          <a:stretch>
            <a:fillRect/>
          </a:stretch>
        </p:blipFill>
        <p:spPr>
          <a:xfrm>
            <a:off x="0" y="162232"/>
            <a:ext cx="12192001" cy="6695767"/>
          </a:xfrm>
          <a:prstGeom prst="rect">
            <a:avLst/>
          </a:prstGeom>
        </p:spPr>
      </p:pic>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3"/>
          <a:srcRect t="-10630" r="29851" b="10630"/>
          <a:stretch>
            <a:fillRect/>
          </a:stretch>
        </p:blipFill>
        <p:spPr>
          <a:xfrm>
            <a:off x="9505950" y="-515413"/>
            <a:ext cx="2686050" cy="7373413"/>
          </a:xfrm>
          <a:prstGeom prst="rect">
            <a:avLst/>
          </a:prstGeom>
        </p:spPr>
      </p:pic>
      <p:sp>
        <p:nvSpPr>
          <p:cNvPr id="7" name="Ondertitel 2">
            <a:extLst>
              <a:ext uri="{FF2B5EF4-FFF2-40B4-BE49-F238E27FC236}">
                <a16:creationId xmlns:a16="http://schemas.microsoft.com/office/drawing/2014/main" id="{65550227-3B69-4ED6-B2B7-782A18AF07E0}"/>
              </a:ext>
            </a:extLst>
          </p:cNvPr>
          <p:cNvSpPr>
            <a:spLocks noGrp="1"/>
          </p:cNvSpPr>
          <p:nvPr>
            <p:ph type="subTitle" idx="1" hasCustomPrompt="1"/>
          </p:nvPr>
        </p:nvSpPr>
        <p:spPr>
          <a:xfrm>
            <a:off x="2332811" y="3419091"/>
            <a:ext cx="7476225" cy="1206630"/>
          </a:xfrm>
          <a:noFill/>
          <a:ln>
            <a:solidFill>
              <a:schemeClr val="lt1">
                <a:hueOff val="0"/>
                <a:satOff val="0"/>
                <a:lumOff val="0"/>
              </a:schemeClr>
            </a:solidFill>
          </a:ln>
        </p:spPr>
        <p:txBody>
          <a:bodyPr>
            <a:normAutofit/>
          </a:bodyPr>
          <a:lstStyle>
            <a:lvl1pPr marL="0" indent="0" algn="ctr">
              <a:buNone/>
              <a:defRPr sz="2100" b="0">
                <a:solidFill>
                  <a:schemeClr val="tx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dirty="0"/>
              <a:t>Beschrijf in 140 tekens waarover je presentatie gaat</a:t>
            </a:r>
            <a:endParaRPr lang="nl-BE" dirty="0"/>
          </a:p>
        </p:txBody>
      </p:sp>
      <p:sp>
        <p:nvSpPr>
          <p:cNvPr id="4" name="Titel 3">
            <a:extLst>
              <a:ext uri="{FF2B5EF4-FFF2-40B4-BE49-F238E27FC236}">
                <a16:creationId xmlns:a16="http://schemas.microsoft.com/office/drawing/2014/main" id="{0A40482B-BC27-4DC4-A82C-081E98EE5167}"/>
              </a:ext>
            </a:extLst>
          </p:cNvPr>
          <p:cNvSpPr>
            <a:spLocks noGrp="1"/>
          </p:cNvSpPr>
          <p:nvPr>
            <p:ph type="title" hasCustomPrompt="1"/>
          </p:nvPr>
        </p:nvSpPr>
        <p:spPr>
          <a:xfrm>
            <a:off x="2357887" y="2081472"/>
            <a:ext cx="7476225" cy="1143000"/>
          </a:xfrm>
          <a:ln>
            <a:solidFill>
              <a:schemeClr val="lt1">
                <a:hueOff val="0"/>
                <a:satOff val="0"/>
                <a:lumOff val="0"/>
              </a:schemeClr>
            </a:solidFill>
          </a:ln>
        </p:spPr>
        <p:txBody>
          <a:bodyPr>
            <a:normAutofit/>
          </a:bodyPr>
          <a:lstStyle>
            <a:lvl1pPr algn="ctr">
              <a:defRPr sz="3600">
                <a:solidFill>
                  <a:schemeClr val="tx1"/>
                </a:solidFill>
                <a:latin typeface="Poppins ExtraBold" panose="00000900000000000000" pitchFamily="2" charset="0"/>
                <a:ea typeface="Roboto Bk" pitchFamily="2" charset="0"/>
                <a:cs typeface="Poppins ExtraBold" panose="00000900000000000000" pitchFamily="2" charset="0"/>
              </a:defRPr>
            </a:lvl1pPr>
          </a:lstStyle>
          <a:p>
            <a:r>
              <a:rPr lang="nl-NL" dirty="0"/>
              <a:t>Schrijf hier je pakkende titel</a:t>
            </a:r>
            <a:endParaRPr lang="nl-BE" dirty="0"/>
          </a:p>
        </p:txBody>
      </p:sp>
      <p:pic>
        <p:nvPicPr>
          <p:cNvPr id="15" name="Afbeelding 14">
            <a:extLst>
              <a:ext uri="{FF2B5EF4-FFF2-40B4-BE49-F238E27FC236}">
                <a16:creationId xmlns:a16="http://schemas.microsoft.com/office/drawing/2014/main" id="{F17BFCA5-6CD2-8DA2-6EFB-FE66E6CD34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48325" y="5580104"/>
            <a:ext cx="2204720" cy="975360"/>
          </a:xfrm>
          <a:prstGeom prst="rect">
            <a:avLst/>
          </a:prstGeom>
        </p:spPr>
      </p:pic>
      <p:pic>
        <p:nvPicPr>
          <p:cNvPr id="2" name="Graphic 1">
            <a:extLst>
              <a:ext uri="{FF2B5EF4-FFF2-40B4-BE49-F238E27FC236}">
                <a16:creationId xmlns:a16="http://schemas.microsoft.com/office/drawing/2014/main" id="{FE3F8E69-70D2-268D-C968-F367E3F3247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49062" y="5550132"/>
            <a:ext cx="3547662" cy="1005332"/>
          </a:xfrm>
          <a:prstGeom prst="rect">
            <a:avLst/>
          </a:prstGeom>
        </p:spPr>
      </p:pic>
    </p:spTree>
    <p:extLst>
      <p:ext uri="{BB962C8B-B14F-4D97-AF65-F5344CB8AC3E}">
        <p14:creationId xmlns:p14="http://schemas.microsoft.com/office/powerpoint/2010/main" val="37361000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hou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pic>
        <p:nvPicPr>
          <p:cNvPr id="3" name="Graphic 2">
            <a:extLst>
              <a:ext uri="{FF2B5EF4-FFF2-40B4-BE49-F238E27FC236}">
                <a16:creationId xmlns:a16="http://schemas.microsoft.com/office/drawing/2014/main" id="{A45F4D08-19BE-9A8E-87B5-411BEC9C69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489545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nderdeel presentatie">
    <p:bg>
      <p:bgPr>
        <a:solidFill>
          <a:schemeClr val="bg1"/>
        </a:solidFill>
        <a:effectLst/>
      </p:bgPr>
    </p:bg>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4CBCC5"/>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dirty="0"/>
              <a:t>Titel van dit onderdeel van je presentatie</a:t>
            </a:r>
            <a:endParaRPr lang="nl-BE" dirty="0"/>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dirty="0"/>
              <a:t>Vat kort samen wat er in dit onderdeel van je presentatie volgt</a:t>
            </a:r>
          </a:p>
        </p:txBody>
      </p:sp>
    </p:spTree>
    <p:extLst>
      <p:ext uri="{BB962C8B-B14F-4D97-AF65-F5344CB8AC3E}">
        <p14:creationId xmlns:p14="http://schemas.microsoft.com/office/powerpoint/2010/main" val="1114368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kst">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33996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kst + afbeeldin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854300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spTree>
    <p:extLst>
      <p:ext uri="{BB962C8B-B14F-4D97-AF65-F5344CB8AC3E}">
        <p14:creationId xmlns:p14="http://schemas.microsoft.com/office/powerpoint/2010/main" val="65431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56047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mgekeerd">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481477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4289DF-E660-51F7-607F-AF25C00F863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86688" y="5711190"/>
            <a:ext cx="2204720" cy="975360"/>
          </a:xfrm>
          <a:prstGeom prst="rect">
            <a:avLst/>
          </a:prstGeom>
        </p:spPr>
      </p:pic>
    </p:spTree>
    <p:extLst>
      <p:ext uri="{BB962C8B-B14F-4D97-AF65-F5344CB8AC3E}">
        <p14:creationId xmlns:p14="http://schemas.microsoft.com/office/powerpoint/2010/main" val="139824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8628CB9-7E6F-BE34-CCEC-64FADF0336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684289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19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187A673-F41E-073E-C1A8-310F5942B3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2444" y="6042001"/>
            <a:ext cx="2209802" cy="626211"/>
          </a:xfrm>
          <a:prstGeom prst="rect">
            <a:avLst/>
          </a:prstGeom>
        </p:spPr>
      </p:pic>
    </p:spTree>
    <p:extLst>
      <p:ext uri="{BB962C8B-B14F-4D97-AF65-F5344CB8AC3E}">
        <p14:creationId xmlns:p14="http://schemas.microsoft.com/office/powerpoint/2010/main" val="1071234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31" name="Vrije vorm: vorm 30">
            <a:extLst>
              <a:ext uri="{FF2B5EF4-FFF2-40B4-BE49-F238E27FC236}">
                <a16:creationId xmlns:a16="http://schemas.microsoft.com/office/drawing/2014/main" id="{99D4DD7C-8151-3883-040A-F59E0685B768}"/>
              </a:ext>
            </a:extLst>
          </p:cNvPr>
          <p:cNvSpPr/>
          <p:nvPr/>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4CBCC5"/>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dirty="0"/>
              <a:t>Zet hier een quote</a:t>
            </a:r>
          </a:p>
        </p:txBody>
      </p:sp>
      <p:sp>
        <p:nvSpPr>
          <p:cNvPr id="6" name="Rechthoek 5">
            <a:extLst>
              <a:ext uri="{FF2B5EF4-FFF2-40B4-BE49-F238E27FC236}">
                <a16:creationId xmlns:a16="http://schemas.microsoft.com/office/drawing/2014/main" id="{24B11C2A-39B1-8042-8294-59F95469BCA1}"/>
              </a:ext>
            </a:extLst>
          </p:cNvPr>
          <p:cNvSpPr/>
          <p:nvPr/>
        </p:nvSpPr>
        <p:spPr>
          <a:xfrm>
            <a:off x="1249017" y="85725"/>
            <a:ext cx="2340705" cy="450892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28700" b="1" cap="none" spc="0" dirty="0">
                <a:ln/>
                <a:solidFill>
                  <a:schemeClr val="accent4"/>
                </a:solidFill>
                <a:effectLst/>
              </a:rPr>
              <a:t>“</a:t>
            </a:r>
          </a:p>
        </p:txBody>
      </p:sp>
    </p:spTree>
    <p:extLst>
      <p:ext uri="{BB962C8B-B14F-4D97-AF65-F5344CB8AC3E}">
        <p14:creationId xmlns:p14="http://schemas.microsoft.com/office/powerpoint/2010/main" val="4149969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p:nvSpPr>
        <p:spPr>
          <a:xfrm>
            <a:off x="-7979" y="4647414"/>
            <a:ext cx="12199979" cy="2210586"/>
          </a:xfrm>
          <a:prstGeom prst="rect">
            <a:avLst/>
          </a:prstGeom>
          <a:solidFill>
            <a:srgbClr val="2D3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dirty="0"/>
              <a:t>Zet hier een quote</a:t>
            </a:r>
          </a:p>
        </p:txBody>
      </p:sp>
      <p:sp>
        <p:nvSpPr>
          <p:cNvPr id="8" name="Rechthoek 7">
            <a:extLst>
              <a:ext uri="{FF2B5EF4-FFF2-40B4-BE49-F238E27FC236}">
                <a16:creationId xmlns:a16="http://schemas.microsoft.com/office/drawing/2014/main" id="{9F885A47-5B4B-9C05-2EF4-BD2CD1A82093}"/>
              </a:ext>
            </a:extLst>
          </p:cNvPr>
          <p:cNvSpPr/>
          <p:nvPr/>
        </p:nvSpPr>
        <p:spPr>
          <a:xfrm>
            <a:off x="689811" y="2674753"/>
            <a:ext cx="1221809" cy="221599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13800" b="1" cap="none" spc="0" dirty="0">
                <a:ln/>
                <a:solidFill>
                  <a:schemeClr val="accent4"/>
                </a:solidFill>
                <a:effectLst/>
              </a:rPr>
              <a:t>“</a:t>
            </a:r>
          </a:p>
        </p:txBody>
      </p:sp>
    </p:spTree>
    <p:extLst>
      <p:ext uri="{BB962C8B-B14F-4D97-AF65-F5344CB8AC3E}">
        <p14:creationId xmlns:p14="http://schemas.microsoft.com/office/powerpoint/2010/main" val="32384090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dirty="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dirty="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2" name="Graphic 1">
            <a:extLst>
              <a:ext uri="{FF2B5EF4-FFF2-40B4-BE49-F238E27FC236}">
                <a16:creationId xmlns:a16="http://schemas.microsoft.com/office/drawing/2014/main" id="{56DE0023-C295-D600-8DD0-F2ADCDBEE29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263355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2F1D5BD6-CFE0-C411-A578-2C4D3CE6C0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1112993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F09FE58B-8759-D9BB-5715-55DE0BC9B7B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78745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0BE68998-6F2C-3C32-40BE-3733D2BE90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251977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amenvatt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3" name="Graphic 2">
            <a:extLst>
              <a:ext uri="{FF2B5EF4-FFF2-40B4-BE49-F238E27FC236}">
                <a16:creationId xmlns:a16="http://schemas.microsoft.com/office/drawing/2014/main" id="{EEB460D0-81F9-8188-DB1A-0AF1A1609B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730749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62552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edankt">
    <p:bg>
      <p:bgPr>
        <a:solidFill>
          <a:schemeClr val="bg1"/>
        </a:solidFill>
        <a:effectLst/>
      </p:bgPr>
    </p:bg>
    <p:spTree>
      <p:nvGrpSpPr>
        <p:cNvPr id="1" name=""/>
        <p:cNvGrpSpPr/>
        <p:nvPr/>
      </p:nvGrpSpPr>
      <p:grpSpPr>
        <a:xfrm>
          <a:off x="0" y="0"/>
          <a:ext cx="0" cy="0"/>
          <a:chOff x="0" y="0"/>
          <a:chExt cx="0" cy="0"/>
        </a:xfrm>
      </p:grpSpPr>
      <p:sp>
        <p:nvSpPr>
          <p:cNvPr id="6" name="Tekstvak 5"/>
          <p:cNvSpPr txBox="1">
            <a:spLocks/>
          </p:cNvSpPr>
          <p:nvPr/>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dirty="0">
                <a:ln>
                  <a:noFill/>
                </a:ln>
                <a:solidFill>
                  <a:srgbClr val="4CBCC5"/>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spTree>
    <p:extLst>
      <p:ext uri="{BB962C8B-B14F-4D97-AF65-F5344CB8AC3E}">
        <p14:creationId xmlns:p14="http://schemas.microsoft.com/office/powerpoint/2010/main" val="1472294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ociale media">
    <p:bg>
      <p:bgPr>
        <a:solidFill>
          <a:schemeClr val="bg1"/>
        </a:solidFill>
        <a:effectLst/>
      </p:bgPr>
    </p:bg>
    <p:spTree>
      <p:nvGrpSpPr>
        <p:cNvPr id="1" name=""/>
        <p:cNvGrpSpPr/>
        <p:nvPr/>
      </p:nvGrpSpPr>
      <p:grpSpPr>
        <a:xfrm>
          <a:off x="0" y="0"/>
          <a:ext cx="0" cy="0"/>
          <a:chOff x="0" y="0"/>
          <a:chExt cx="0" cy="0"/>
        </a:xfrm>
      </p:grpSpPr>
      <p:pic>
        <p:nvPicPr>
          <p:cNvPr id="6" name="Afbeelding 5">
            <a:hlinkClick r:id="rId2"/>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4"/>
            <a:extLst>
              <a:ext uri="{FF2B5EF4-FFF2-40B4-BE49-F238E27FC236}">
                <a16:creationId xmlns:a16="http://schemas.microsoft.com/office/drawing/2014/main" id="{1B79DBB6-784E-49D9-AD9F-EF7F84BE002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6"/>
            <a:extLst>
              <a:ext uri="{FF2B5EF4-FFF2-40B4-BE49-F238E27FC236}">
                <a16:creationId xmlns:a16="http://schemas.microsoft.com/office/drawing/2014/main" id="{59E90341-9754-44A6-BBCB-9D966075B74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8"/>
            <a:extLst>
              <a:ext uri="{FF2B5EF4-FFF2-40B4-BE49-F238E27FC236}">
                <a16:creationId xmlns:a16="http://schemas.microsoft.com/office/drawing/2014/main" id="{0C1FA4A8-24AF-C937-3FB4-B1B1AC1F60B7}"/>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p:nvSpPr>
        <p:spPr>
          <a:xfrm>
            <a:off x="507058" y="1018325"/>
            <a:ext cx="11174682" cy="830997"/>
          </a:xfrm>
          <a:prstGeom prst="rect">
            <a:avLst/>
          </a:prstGeom>
          <a:noFill/>
        </p:spPr>
        <p:txBody>
          <a:bodyPr wrap="square" rtlCol="0">
            <a:spAutoFit/>
          </a:bodyPr>
          <a:lstStyle/>
          <a:p>
            <a:pPr algn="ctr"/>
            <a:r>
              <a:rPr lang="nl-NL" sz="4800" cap="none" baseline="0" dirty="0">
                <a:latin typeface="Poppins ExtraBold" panose="00000900000000000000" pitchFamily="2" charset="0"/>
                <a:ea typeface="Roboto Bk" pitchFamily="2" charset="0"/>
                <a:cs typeface="Poppins ExtraBold" panose="00000900000000000000" pitchFamily="2" charset="0"/>
              </a:rPr>
              <a:t>Ontdek onze </a:t>
            </a:r>
            <a:r>
              <a:rPr lang="nl-NL" sz="4800" cap="none" baseline="0" dirty="0">
                <a:solidFill>
                  <a:srgbClr val="4CBCC5"/>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dirty="0">
                <a:latin typeface="Poppins ExtraBold" panose="00000900000000000000" pitchFamily="2" charset="0"/>
                <a:ea typeface="Roboto Bk" pitchFamily="2" charset="0"/>
                <a:cs typeface="Poppins ExtraBold" panose="00000900000000000000" pitchFamily="2" charset="0"/>
              </a:rPr>
              <a:t> kanalen</a:t>
            </a:r>
            <a:endParaRPr lang="nl-BE" sz="4800" cap="none" baseline="0" dirty="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0"/>
            <a:extLst>
              <a:ext uri="{FF2B5EF4-FFF2-40B4-BE49-F238E27FC236}">
                <a16:creationId xmlns:a16="http://schemas.microsoft.com/office/drawing/2014/main" id="{CB61BF02-74F2-823C-AFCD-215A5881FA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2"/>
            <a:extLst>
              <a:ext uri="{FF2B5EF4-FFF2-40B4-BE49-F238E27FC236}">
                <a16:creationId xmlns:a16="http://schemas.microsoft.com/office/drawing/2014/main" id="{E9AC2120-083A-33BB-F3E1-A3A07B9A6E46}"/>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4"/>
            <a:extLst>
              <a:ext uri="{FF2B5EF4-FFF2-40B4-BE49-F238E27FC236}">
                <a16:creationId xmlns:a16="http://schemas.microsoft.com/office/drawing/2014/main" id="{D2870F98-FA15-11AF-1B90-B5512A3B1C01}"/>
              </a:ext>
            </a:extLst>
          </p:cNvPr>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Tree>
    <p:extLst>
      <p:ext uri="{BB962C8B-B14F-4D97-AF65-F5344CB8AC3E}">
        <p14:creationId xmlns:p14="http://schemas.microsoft.com/office/powerpoint/2010/main" val="42224932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2" name="Tekstvak 21">
            <a:extLst>
              <a:ext uri="{FF2B5EF4-FFF2-40B4-BE49-F238E27FC236}">
                <a16:creationId xmlns:a16="http://schemas.microsoft.com/office/drawing/2014/main" id="{A13FE2EA-66DA-46BA-2CEF-DFD997901751}"/>
              </a:ext>
            </a:extLst>
          </p:cNvPr>
          <p:cNvSpPr txBox="1">
            <a:spLocks/>
          </p:cNvSpPr>
          <p:nvPr/>
        </p:nvSpPr>
        <p:spPr>
          <a:xfrm>
            <a:off x="486168" y="754330"/>
            <a:ext cx="11174682" cy="830997"/>
          </a:xfrm>
          <a:prstGeom prst="rect">
            <a:avLst/>
          </a:prstGeom>
          <a:noFill/>
        </p:spPr>
        <p:txBody>
          <a:bodyPr wrap="square" rtlCol="0">
            <a:spAutoFit/>
          </a:bodyPr>
          <a:lstStyle/>
          <a:p>
            <a:pPr algn="l"/>
            <a:r>
              <a:rPr lang="nl-NL" sz="4800" cap="none" baseline="0" dirty="0">
                <a:latin typeface="Poppins ExtraBold" panose="00000900000000000000" pitchFamily="2" charset="0"/>
                <a:ea typeface="Roboto Bk" pitchFamily="2" charset="0"/>
                <a:cs typeface="Poppins ExtraBold" panose="00000900000000000000" pitchFamily="2" charset="0"/>
              </a:rPr>
              <a:t>Ook </a:t>
            </a:r>
            <a:r>
              <a:rPr lang="nl-NL" sz="4800" cap="none" baseline="0" dirty="0">
                <a:solidFill>
                  <a:srgbClr val="4CBCC5"/>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dirty="0">
                <a:latin typeface="Poppins ExtraBold" panose="00000900000000000000" pitchFamily="2" charset="0"/>
                <a:ea typeface="Roboto Bk" pitchFamily="2" charset="0"/>
                <a:cs typeface="Poppins ExtraBold" panose="00000900000000000000" pitchFamily="2" charset="0"/>
              </a:rPr>
              <a:t> voor jou</a:t>
            </a:r>
            <a:endParaRPr lang="nl-BE" sz="4800" cap="none" baseline="0" dirty="0">
              <a:latin typeface="Poppins ExtraBold" panose="00000900000000000000" pitchFamily="2" charset="0"/>
              <a:ea typeface="Roboto Bk" pitchFamily="2" charset="0"/>
              <a:cs typeface="Poppins ExtraBold" panose="00000900000000000000" pitchFamily="2" charset="0"/>
            </a:endParaRPr>
          </a:p>
        </p:txBody>
      </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dirty="0">
                <a:solidFill>
                  <a:srgbClr val="242424"/>
                </a:solidFill>
                <a:effectLst/>
                <a:latin typeface="Calibri" panose="020F0502020204030204" pitchFamily="34" charset="0"/>
              </a:rPr>
              <a:t>Noteer hier </a:t>
            </a:r>
            <a:r>
              <a:rPr lang="nl-NL" b="0" i="0" dirty="0" err="1">
                <a:solidFill>
                  <a:srgbClr val="242424"/>
                </a:solidFill>
                <a:effectLst/>
                <a:latin typeface="Calibri" panose="020F0502020204030204" pitchFamily="34" charset="0"/>
              </a:rPr>
              <a:t>profesionaliseringen</a:t>
            </a:r>
            <a:r>
              <a:rPr lang="nl-NL" b="0" i="0" dirty="0">
                <a:solidFill>
                  <a:srgbClr val="242424"/>
                </a:solidFill>
                <a:effectLst/>
                <a:latin typeface="Calibri" panose="020F0502020204030204" pitchFamily="34" charset="0"/>
              </a:rPr>
              <a:t>, nascholingen, lerende netwerken … die ook interessant zijn voor je doelgroep/aanwezigen.</a:t>
            </a:r>
            <a:endParaRPr lang="nl-BE" dirty="0"/>
          </a:p>
        </p:txBody>
      </p:sp>
    </p:spTree>
    <p:extLst>
      <p:ext uri="{BB962C8B-B14F-4D97-AF65-F5344CB8AC3E}">
        <p14:creationId xmlns:p14="http://schemas.microsoft.com/office/powerpoint/2010/main" val="141907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Iconen, nummering, logo’s">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C01FD5A-6BD9-B664-0286-CF50BDF1FEB0}"/>
              </a:ext>
            </a:extLst>
          </p:cNvPr>
          <p:cNvSpPr txBox="1"/>
          <p:nvPr/>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56657140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dirty="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dirty="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3" name="Graphic 2">
            <a:extLst>
              <a:ext uri="{FF2B5EF4-FFF2-40B4-BE49-F238E27FC236}">
                <a16:creationId xmlns:a16="http://schemas.microsoft.com/office/drawing/2014/main" id="{E4CB73D7-BF98-34B4-A1FA-2A3C14D58AB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6489348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DE7E0960-5D58-06DA-51E5-5D5032760C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20218588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B6B89834-9B71-9120-20D9-0B921E4559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49673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47174118-1AA6-AB03-F7AD-A31171E8E06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24020637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2093670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2.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8B6FBAC-2759-BA64-1410-76495EE17615}"/>
              </a:ext>
            </a:extLst>
          </p:cNvPr>
          <p:cNvPicPr>
            <a:picLocks noChangeAspect="1"/>
          </p:cNvPicPr>
          <p:nvPr/>
        </p:nvPicPr>
        <p:blipFill>
          <a:blip r:embed="rId27"/>
          <a:srcRect t="-10630" r="29851" b="14125"/>
          <a:stretch>
            <a:fillRect/>
          </a:stretch>
        </p:blipFill>
        <p:spPr>
          <a:xfrm>
            <a:off x="9505950" y="-257707"/>
            <a:ext cx="2686050" cy="7115707"/>
          </a:xfrm>
          <a:prstGeom prst="rect">
            <a:avLst/>
          </a:prstGeom>
        </p:spPr>
      </p:pic>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51CA7B-7381-F44A-BB50-58DFDDC49042}" type="datetimeFigureOut">
              <a:rPr lang="nl-NL" smtClean="0"/>
              <a:t>17-9-2026</a:t>
            </a:fld>
            <a:endParaRPr lang="nl-NL"/>
          </a:p>
        </p:txBody>
      </p:sp>
      <p:grpSp>
        <p:nvGrpSpPr>
          <p:cNvPr id="6" name="Groep 5">
            <a:extLst>
              <a:ext uri="{FF2B5EF4-FFF2-40B4-BE49-F238E27FC236}">
                <a16:creationId xmlns:a16="http://schemas.microsoft.com/office/drawing/2014/main" id="{421A3934-62D6-E4EC-E5E1-7348FAA802D9}"/>
              </a:ext>
            </a:extLst>
          </p:cNvPr>
          <p:cNvGrpSpPr/>
          <p:nvPr/>
        </p:nvGrpSpPr>
        <p:grpSpPr>
          <a:xfrm rot="5400000">
            <a:off x="6010275" y="-6025073"/>
            <a:ext cx="171450" cy="12192000"/>
            <a:chOff x="-285750" y="0"/>
            <a:chExt cx="571500" cy="6858000"/>
          </a:xfrm>
        </p:grpSpPr>
        <p:sp>
          <p:nvSpPr>
            <p:cNvPr id="7" name="Rechthoek 6">
              <a:extLst>
                <a:ext uri="{FF2B5EF4-FFF2-40B4-BE49-F238E27FC236}">
                  <a16:creationId xmlns:a16="http://schemas.microsoft.com/office/drawing/2014/main" id="{A5AFD87C-9972-34E8-A0F5-DCFF7F76E4E8}"/>
                </a:ext>
              </a:extLst>
            </p:cNvPr>
            <p:cNvSpPr/>
            <p:nvPr/>
          </p:nvSpPr>
          <p:spPr>
            <a:xfrm>
              <a:off x="-285750" y="0"/>
              <a:ext cx="571500" cy="3429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858CBEDA-A776-7CAC-FEC1-9BEAAF0AE4BA}"/>
                </a:ext>
              </a:extLst>
            </p:cNvPr>
            <p:cNvSpPr/>
            <p:nvPr/>
          </p:nvSpPr>
          <p:spPr>
            <a:xfrm>
              <a:off x="-285750" y="3429000"/>
              <a:ext cx="571500" cy="3429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298107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685791" indent="-342900" algn="l" defTabSz="685783" rtl="0" eaLnBrk="1" latinLnBrk="0" hangingPunct="1">
        <a:spcBef>
          <a:spcPct val="20000"/>
        </a:spcBef>
        <a:buClr>
          <a:srgbClr val="4CBCC5"/>
        </a:buClr>
        <a:buFont typeface="Arial" panose="020B0604020202020204" pitchFamily="34" charset="0"/>
        <a:buChar char="•"/>
        <a:defRPr sz="2100" kern="1200">
          <a:solidFill>
            <a:srgbClr val="4CBCC5"/>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B12EF6E-EE21-7689-ADE0-88D5188B8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A9CCDB46-D738-46E1-732A-9231A0E1D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a:extLst>
              <a:ext uri="{FF2B5EF4-FFF2-40B4-BE49-F238E27FC236}">
                <a16:creationId xmlns:a16="http://schemas.microsoft.com/office/drawing/2014/main" id="{F407C4AB-70F5-4B64-D395-F2FB7D2DC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7230F2-63AA-1747-B021-07B7C93F0F09}" type="datetimeFigureOut">
              <a:rPr lang="nl-NL" smtClean="0"/>
              <a:t>17-9-2026</a:t>
            </a:fld>
            <a:endParaRPr lang="nl-NL"/>
          </a:p>
        </p:txBody>
      </p:sp>
      <p:sp>
        <p:nvSpPr>
          <p:cNvPr id="5" name="Tijdelijke aanduiding voor voettekst 4">
            <a:extLst>
              <a:ext uri="{FF2B5EF4-FFF2-40B4-BE49-F238E27FC236}">
                <a16:creationId xmlns:a16="http://schemas.microsoft.com/office/drawing/2014/main" id="{6B029510-3E5B-74E0-51A4-9DAC8D7F1D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7432B25-4662-F6EF-E10F-B692EAE22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77B2A6-0E48-4749-86BC-8A84813A8C18}" type="slidenum">
              <a:rPr lang="nl-NL" smtClean="0"/>
              <a:t>‹nr.›</a:t>
            </a:fld>
            <a:endParaRPr lang="nl-NL"/>
          </a:p>
        </p:txBody>
      </p:sp>
      <p:sp>
        <p:nvSpPr>
          <p:cNvPr id="8" name="Rechthoek 7">
            <a:extLst>
              <a:ext uri="{FF2B5EF4-FFF2-40B4-BE49-F238E27FC236}">
                <a16:creationId xmlns:a16="http://schemas.microsoft.com/office/drawing/2014/main" id="{E49E4713-797B-5290-659B-8AE59B53F035}"/>
              </a:ext>
            </a:extLst>
          </p:cNvPr>
          <p:cNvSpPr/>
          <p:nvPr/>
        </p:nvSpPr>
        <p:spPr>
          <a:xfrm rot="5400000">
            <a:off x="9058275" y="-2977073"/>
            <a:ext cx="171450" cy="6096000"/>
          </a:xfrm>
          <a:prstGeom prst="rect">
            <a:avLst/>
          </a:prstGeom>
          <a:solidFill>
            <a:srgbClr val="59C4C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4EF95F1-9713-13A2-DFCD-3B673CF2DE14}"/>
              </a:ext>
            </a:extLst>
          </p:cNvPr>
          <p:cNvSpPr/>
          <p:nvPr/>
        </p:nvSpPr>
        <p:spPr>
          <a:xfrm rot="5400000">
            <a:off x="2962275" y="-2977073"/>
            <a:ext cx="171450" cy="6096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6632223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image" Target="../media/image18.png"/><Relationship Id="rId5" Type="http://schemas.openxmlformats.org/officeDocument/2006/relationships/diagramQuickStyle" Target="../diagrams/quickStyle1.xml"/><Relationship Id="rId10" Type="http://schemas.openxmlformats.org/officeDocument/2006/relationships/image" Target="../media/image21.emf"/><Relationship Id="rId4" Type="http://schemas.openxmlformats.org/officeDocument/2006/relationships/diagramLayout" Target="../diagrams/layout1.xml"/><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25.jpeg"/></Relationships>
</file>

<file path=ppt/slides/_rels/slide1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hyperlink" Target="https://pro.katholiekonderwijs.vlaanderen/leerplan-basisonderwijs"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8552D5CB-823B-ACFB-3C10-2131ACDCFE3F}"/>
              </a:ext>
            </a:extLst>
          </p:cNvPr>
          <p:cNvSpPr>
            <a:spLocks noGrp="1"/>
          </p:cNvSpPr>
          <p:nvPr>
            <p:ph type="subTitle" idx="1"/>
          </p:nvPr>
        </p:nvSpPr>
        <p:spPr/>
        <p:txBody>
          <a:bodyPr/>
          <a:lstStyle/>
          <a:p>
            <a:r>
              <a:rPr lang="nl-BE" i="1" dirty="0">
                <a:solidFill>
                  <a:schemeClr val="tx1">
                    <a:lumMod val="75000"/>
                    <a:lumOff val="25000"/>
                  </a:schemeClr>
                </a:solidFill>
              </a:rPr>
              <a:t>die richting geven aan kwaliteitsvol onderwijs voor iedereen</a:t>
            </a:r>
          </a:p>
          <a:p>
            <a:endParaRPr lang="nl-NL" dirty="0"/>
          </a:p>
        </p:txBody>
      </p:sp>
      <p:sp>
        <p:nvSpPr>
          <p:cNvPr id="2" name="Titel 1">
            <a:extLst>
              <a:ext uri="{FF2B5EF4-FFF2-40B4-BE49-F238E27FC236}">
                <a16:creationId xmlns:a16="http://schemas.microsoft.com/office/drawing/2014/main" id="{B7E274D9-B3FB-6553-4A9B-701BF38C8980}"/>
              </a:ext>
            </a:extLst>
          </p:cNvPr>
          <p:cNvSpPr>
            <a:spLocks noGrp="1"/>
          </p:cNvSpPr>
          <p:nvPr>
            <p:ph type="title"/>
          </p:nvPr>
        </p:nvSpPr>
        <p:spPr/>
        <p:txBody>
          <a:bodyPr/>
          <a:lstStyle/>
          <a:p>
            <a:r>
              <a:rPr lang="nl-NL" dirty="0">
                <a:solidFill>
                  <a:schemeClr val="tx1">
                    <a:lumMod val="75000"/>
                    <a:lumOff val="25000"/>
                  </a:schemeClr>
                </a:solidFill>
              </a:rPr>
              <a:t>Leerroutes</a:t>
            </a:r>
          </a:p>
        </p:txBody>
      </p:sp>
    </p:spTree>
    <p:extLst>
      <p:ext uri="{BB962C8B-B14F-4D97-AF65-F5344CB8AC3E}">
        <p14:creationId xmlns:p14="http://schemas.microsoft.com/office/powerpoint/2010/main" val="288793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60D3DA58-9AFB-E432-7BF7-30AE24CE461E}"/>
              </a:ext>
            </a:extLst>
          </p:cNvPr>
          <p:cNvPicPr>
            <a:picLocks noChangeAspect="1"/>
          </p:cNvPicPr>
          <p:nvPr/>
        </p:nvPicPr>
        <p:blipFill>
          <a:blip r:embed="rId3"/>
          <a:stretch>
            <a:fillRect/>
          </a:stretch>
        </p:blipFill>
        <p:spPr>
          <a:xfrm>
            <a:off x="1854221" y="0"/>
            <a:ext cx="8483558" cy="4464711"/>
          </a:xfrm>
          <a:prstGeom prst="rect">
            <a:avLst/>
          </a:prstGeom>
        </p:spPr>
      </p:pic>
      <p:sp>
        <p:nvSpPr>
          <p:cNvPr id="3" name="Introtekst">
            <a:extLst>
              <a:ext uri="{FF2B5EF4-FFF2-40B4-BE49-F238E27FC236}">
                <a16:creationId xmlns:a16="http://schemas.microsoft.com/office/drawing/2014/main" id="{031FCC22-1BF1-04F3-E687-E73257D4288D}"/>
              </a:ext>
            </a:extLst>
          </p:cNvPr>
          <p:cNvSpPr txBox="1"/>
          <p:nvPr/>
        </p:nvSpPr>
        <p:spPr>
          <a:xfrm>
            <a:off x="900208" y="4209078"/>
            <a:ext cx="10751802" cy="1773382"/>
          </a:xfrm>
          <a:prstGeom prst="rect">
            <a:avLst/>
          </a:prstGeom>
          <a:ln/>
        </p:spPr>
        <p:style>
          <a:lnRef idx="2">
            <a:schemeClr val="accent1"/>
          </a:lnRef>
          <a:fillRef idx="1">
            <a:schemeClr val="lt1"/>
          </a:fillRef>
          <a:effectRef idx="0">
            <a:schemeClr val="accent1"/>
          </a:effectRef>
          <a:fontRef idx="minor">
            <a:schemeClr val="dk1"/>
          </a:fontRef>
        </p:style>
        <p:txBody>
          <a:bodyPr wrap="square" lIns="0" rIns="0" anchor="ctr">
            <a:noAutofit/>
          </a:bodyPr>
          <a:lstStyle/>
          <a:p>
            <a:pPr algn="l"/>
            <a:r>
              <a:rPr lang="nl-BE" sz="2000" b="1" i="1" dirty="0">
                <a:solidFill>
                  <a:schemeClr val="accent1"/>
                </a:solidFill>
                <a:latin typeface="Poppins" panose="00000500000000000000" pitchFamily="2" charset="0"/>
                <a:ea typeface="Roboto" panose="02000000000000000000" pitchFamily="2" charset="0"/>
                <a:cs typeface="Poppins" panose="00000500000000000000" pitchFamily="2" charset="0"/>
              </a:rPr>
              <a:t>Vertrekpunt is de professionaliteit van de leraar, die gelooft in het leervermogen van elke leerling</a:t>
            </a:r>
            <a:r>
              <a:rPr lang="nl-BE" sz="2000" b="1" dirty="0">
                <a:solidFill>
                  <a:schemeClr val="accent1"/>
                </a:solidFill>
                <a:latin typeface="Poppins" panose="00000500000000000000" pitchFamily="2" charset="0"/>
                <a:ea typeface="Roboto" panose="02000000000000000000" pitchFamily="2" charset="0"/>
                <a:cs typeface="Poppins" panose="00000500000000000000" pitchFamily="2" charset="0"/>
              </a:rPr>
              <a:t>.</a:t>
            </a:r>
          </a:p>
          <a:p>
            <a:r>
              <a:rPr lang="nl-BE" sz="2000" b="1" dirty="0">
                <a:solidFill>
                  <a:schemeClr val="accent1"/>
                </a:solidFill>
                <a:latin typeface="Poppins" panose="00000500000000000000" pitchFamily="2" charset="0"/>
                <a:cs typeface="Poppins" panose="00000500000000000000" pitchFamily="2" charset="0"/>
              </a:rPr>
              <a:t>De lat ligt hoog voor alle leerlingen maar niet voor alle leerlingen even hoog: </a:t>
            </a:r>
          </a:p>
          <a:p>
            <a:r>
              <a:rPr lang="nl-BE" sz="2000" i="1" dirty="0">
                <a:solidFill>
                  <a:schemeClr val="accent1"/>
                </a:solidFill>
                <a:latin typeface="Poppins" panose="00000500000000000000" pitchFamily="2" charset="0"/>
                <a:cs typeface="Poppins" panose="00000500000000000000" pitchFamily="2" charset="0"/>
              </a:rPr>
              <a:t>hoge verwachtingen gaan hand in hand met zorg en ondersteuning.</a:t>
            </a:r>
          </a:p>
        </p:txBody>
      </p:sp>
    </p:spTree>
    <p:extLst>
      <p:ext uri="{BB962C8B-B14F-4D97-AF65-F5344CB8AC3E}">
        <p14:creationId xmlns:p14="http://schemas.microsoft.com/office/powerpoint/2010/main" val="326297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AECCA6E4-15C2-F84A-FACA-A192D1776658}"/>
              </a:ext>
            </a:extLst>
          </p:cNvPr>
          <p:cNvSpPr>
            <a:spLocks noGrp="1"/>
          </p:cNvSpPr>
          <p:nvPr>
            <p:ph type="title"/>
          </p:nvPr>
        </p:nvSpPr>
        <p:spPr>
          <a:xfrm>
            <a:off x="212846" y="5610639"/>
            <a:ext cx="9902892" cy="1143000"/>
          </a:xfrm>
        </p:spPr>
        <p:txBody>
          <a:bodyPr anchor="ctr">
            <a:normAutofit/>
          </a:bodyPr>
          <a:lstStyle/>
          <a:p>
            <a:r>
              <a:rPr lang="nl-BE"/>
              <a:t>Hoe? De leraar voorop!</a:t>
            </a:r>
          </a:p>
        </p:txBody>
      </p:sp>
      <p:graphicFrame>
        <p:nvGraphicFramePr>
          <p:cNvPr id="5" name="Tijdelijke aanduiding voor tekst 1">
            <a:extLst>
              <a:ext uri="{FF2B5EF4-FFF2-40B4-BE49-F238E27FC236}">
                <a16:creationId xmlns:a16="http://schemas.microsoft.com/office/drawing/2014/main" id="{B52D0973-EFAC-D067-D48F-1969C6D1B704}"/>
              </a:ext>
            </a:extLst>
          </p:cNvPr>
          <p:cNvGraphicFramePr/>
          <p:nvPr/>
        </p:nvGraphicFramePr>
        <p:xfrm>
          <a:off x="681551" y="353118"/>
          <a:ext cx="7442112" cy="5621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Afbeelding 3">
            <a:extLst>
              <a:ext uri="{FF2B5EF4-FFF2-40B4-BE49-F238E27FC236}">
                <a16:creationId xmlns:a16="http://schemas.microsoft.com/office/drawing/2014/main" id="{DF0D32A8-1653-5A50-50A0-484688D05381}"/>
              </a:ext>
            </a:extLst>
          </p:cNvPr>
          <p:cNvPicPr>
            <a:picLocks noChangeAspect="1"/>
          </p:cNvPicPr>
          <p:nvPr/>
        </p:nvPicPr>
        <p:blipFill>
          <a:blip r:embed="rId8"/>
          <a:srcRect/>
          <a:stretch/>
        </p:blipFill>
        <p:spPr>
          <a:xfrm>
            <a:off x="7631997" y="923614"/>
            <a:ext cx="983331" cy="983331"/>
          </a:xfrm>
          <a:prstGeom prst="rect">
            <a:avLst/>
          </a:prstGeom>
        </p:spPr>
      </p:pic>
      <p:pic>
        <p:nvPicPr>
          <p:cNvPr id="6" name="Afbeelding 5">
            <a:extLst>
              <a:ext uri="{FF2B5EF4-FFF2-40B4-BE49-F238E27FC236}">
                <a16:creationId xmlns:a16="http://schemas.microsoft.com/office/drawing/2014/main" id="{D79B4C9D-008D-E6BB-DC28-7E9F6E3B9D42}"/>
              </a:ext>
            </a:extLst>
          </p:cNvPr>
          <p:cNvPicPr>
            <a:picLocks noChangeAspect="1"/>
          </p:cNvPicPr>
          <p:nvPr/>
        </p:nvPicPr>
        <p:blipFill>
          <a:blip r:embed="rId9"/>
          <a:srcRect/>
          <a:stretch/>
        </p:blipFill>
        <p:spPr>
          <a:xfrm>
            <a:off x="7644704" y="2365847"/>
            <a:ext cx="983331" cy="983331"/>
          </a:xfrm>
          <a:prstGeom prst="rect">
            <a:avLst/>
          </a:prstGeom>
        </p:spPr>
      </p:pic>
      <p:pic>
        <p:nvPicPr>
          <p:cNvPr id="8" name="Afbeelding 7">
            <a:extLst>
              <a:ext uri="{FF2B5EF4-FFF2-40B4-BE49-F238E27FC236}">
                <a16:creationId xmlns:a16="http://schemas.microsoft.com/office/drawing/2014/main" id="{41934620-2D5F-DFEA-A4DE-4FD3FA51A9E0}"/>
              </a:ext>
            </a:extLst>
          </p:cNvPr>
          <p:cNvPicPr>
            <a:picLocks noChangeAspect="1"/>
          </p:cNvPicPr>
          <p:nvPr/>
        </p:nvPicPr>
        <p:blipFill>
          <a:blip r:embed="rId9"/>
          <a:srcRect/>
          <a:stretch/>
        </p:blipFill>
        <p:spPr>
          <a:xfrm>
            <a:off x="7712379" y="3808080"/>
            <a:ext cx="983331" cy="983331"/>
          </a:xfrm>
          <a:prstGeom prst="rect">
            <a:avLst/>
          </a:prstGeom>
        </p:spPr>
      </p:pic>
      <p:pic>
        <p:nvPicPr>
          <p:cNvPr id="7" name="Afbeelding 6">
            <a:extLst>
              <a:ext uri="{FF2B5EF4-FFF2-40B4-BE49-F238E27FC236}">
                <a16:creationId xmlns:a16="http://schemas.microsoft.com/office/drawing/2014/main" id="{ABAA1FCF-17D4-1151-86FD-D59C2025385A}"/>
              </a:ext>
            </a:extLst>
          </p:cNvPr>
          <p:cNvPicPr>
            <a:picLocks noChangeAspect="1"/>
          </p:cNvPicPr>
          <p:nvPr/>
        </p:nvPicPr>
        <p:blipFill>
          <a:blip r:embed="rId10"/>
          <a:stretch>
            <a:fillRect/>
          </a:stretch>
        </p:blipFill>
        <p:spPr>
          <a:xfrm>
            <a:off x="7792758" y="3900309"/>
            <a:ext cx="822572" cy="771161"/>
          </a:xfrm>
          <a:prstGeom prst="ellipse">
            <a:avLst/>
          </a:prstGeom>
        </p:spPr>
      </p:pic>
      <p:sp>
        <p:nvSpPr>
          <p:cNvPr id="11" name="Slotregel">
            <a:extLst>
              <a:ext uri="{FF2B5EF4-FFF2-40B4-BE49-F238E27FC236}">
                <a16:creationId xmlns:a16="http://schemas.microsoft.com/office/drawing/2014/main" id="{EA20EDA4-E314-BDED-B9C4-80624CCAB20D}"/>
              </a:ext>
            </a:extLst>
          </p:cNvPr>
          <p:cNvSpPr txBox="1"/>
          <p:nvPr/>
        </p:nvSpPr>
        <p:spPr>
          <a:xfrm>
            <a:off x="749612" y="353118"/>
            <a:ext cx="10761736" cy="502919"/>
          </a:xfrm>
          <a:prstGeom prst="rect">
            <a:avLst/>
          </a:prstGeom>
          <a:noFill/>
        </p:spPr>
        <p:txBody>
          <a:bodyPr wrap="square" lIns="0" rIns="0" anchor="ctr">
            <a:noAutofit/>
          </a:bodyPr>
          <a:lstStyle/>
          <a:p>
            <a:pPr algn="l"/>
            <a:endParaRPr lang="nl-BE" sz="1600" i="1">
              <a:solidFill>
                <a:schemeClr val="accent4"/>
              </a:solidFill>
              <a:latin typeface="Poppins" panose="00000500000000000000" pitchFamily="2" charset="0"/>
              <a:cs typeface="Poppins" panose="00000500000000000000" pitchFamily="2" charset="0"/>
            </a:endParaRPr>
          </a:p>
        </p:txBody>
      </p:sp>
      <p:pic>
        <p:nvPicPr>
          <p:cNvPr id="13" name="Afbeelding 12">
            <a:extLst>
              <a:ext uri="{FF2B5EF4-FFF2-40B4-BE49-F238E27FC236}">
                <a16:creationId xmlns:a16="http://schemas.microsoft.com/office/drawing/2014/main" id="{89536084-CFF9-8CCB-33C6-74E2276B3371}"/>
              </a:ext>
            </a:extLst>
          </p:cNvPr>
          <p:cNvPicPr>
            <a:picLocks noChangeAspect="1"/>
          </p:cNvPicPr>
          <p:nvPr/>
        </p:nvPicPr>
        <p:blipFill>
          <a:blip r:embed="rId11"/>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4104011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DBAA8407-861E-4937-A8F1-40702B24B42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graphicEl>
                                              <a:dgm id="{23C7F957-1C6B-4DFB-986A-6730B617C82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641B1A5C-8CB0-40C8-ABA4-4C144CD5862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Een close-up van een atletiekbaan in het donker">
            <a:extLst>
              <a:ext uri="{FF2B5EF4-FFF2-40B4-BE49-F238E27FC236}">
                <a16:creationId xmlns:a16="http://schemas.microsoft.com/office/drawing/2014/main" id="{F78A98D4-75F2-1D67-937C-83A4A936BED3}"/>
              </a:ext>
            </a:extLst>
          </p:cNvPr>
          <p:cNvPicPr>
            <a:picLocks noGrp="1" noChangeAspect="1"/>
          </p:cNvPicPr>
          <p:nvPr>
            <p:ph type="pic" sz="quarter" idx="11"/>
          </p:nvPr>
        </p:nvPicPr>
        <p:blipFill>
          <a:blip r:embed="rId3">
            <a:duotone>
              <a:prstClr val="black"/>
              <a:schemeClr val="accent4">
                <a:tint val="45000"/>
                <a:satMod val="400000"/>
              </a:schemeClr>
            </a:duotone>
            <a:alphaModFix amt="50000"/>
          </a:blip>
          <a:srcRect t="22638" b="22638"/>
          <a:stretch>
            <a:fillRect/>
          </a:stretch>
        </p:blipFill>
        <p:spPr/>
      </p:pic>
      <p:sp>
        <p:nvSpPr>
          <p:cNvPr id="3" name="Tijdelijke aanduiding voor tekst 2">
            <a:extLst>
              <a:ext uri="{FF2B5EF4-FFF2-40B4-BE49-F238E27FC236}">
                <a16:creationId xmlns:a16="http://schemas.microsoft.com/office/drawing/2014/main" id="{C259D0F6-CB9B-E9E4-A695-74D6762C806B}"/>
              </a:ext>
            </a:extLst>
          </p:cNvPr>
          <p:cNvSpPr>
            <a:spLocks noGrp="1"/>
          </p:cNvSpPr>
          <p:nvPr>
            <p:ph type="body" sz="quarter" idx="10"/>
          </p:nvPr>
        </p:nvSpPr>
        <p:spPr/>
        <p:txBody>
          <a:bodyPr>
            <a:normAutofit/>
          </a:bodyPr>
          <a:lstStyle/>
          <a:p>
            <a:endParaRPr lang="nl-NL" dirty="0">
              <a:solidFill>
                <a:schemeClr val="tx1">
                  <a:lumMod val="75000"/>
                  <a:lumOff val="25000"/>
                </a:schemeClr>
              </a:solidFill>
            </a:endParaRPr>
          </a:p>
          <a:p>
            <a:endParaRPr lang="nl-NL" dirty="0">
              <a:solidFill>
                <a:schemeClr val="tx1">
                  <a:lumMod val="75000"/>
                  <a:lumOff val="25000"/>
                </a:schemeClr>
              </a:solidFill>
            </a:endParaRPr>
          </a:p>
          <a:p>
            <a:r>
              <a:rPr lang="nl-NL" dirty="0">
                <a:solidFill>
                  <a:schemeClr val="tx1">
                    <a:lumMod val="75000"/>
                    <a:lumOff val="25000"/>
                  </a:schemeClr>
                </a:solidFill>
              </a:rPr>
              <a:t>3 soorten leerroutes</a:t>
            </a:r>
            <a:endParaRPr lang="nl-BE" dirty="0">
              <a:solidFill>
                <a:schemeClr val="tx1">
                  <a:lumMod val="75000"/>
                  <a:lumOff val="25000"/>
                </a:schemeClr>
              </a:solidFill>
            </a:endParaRPr>
          </a:p>
        </p:txBody>
      </p:sp>
    </p:spTree>
    <p:extLst>
      <p:ext uri="{BB962C8B-B14F-4D97-AF65-F5344CB8AC3E}">
        <p14:creationId xmlns:p14="http://schemas.microsoft.com/office/powerpoint/2010/main" val="3197916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91EB6F-814C-D071-4954-2F74558B984C}"/>
              </a:ext>
            </a:extLst>
          </p:cNvPr>
          <p:cNvSpPr>
            <a:spLocks noGrp="1"/>
          </p:cNvSpPr>
          <p:nvPr>
            <p:ph type="title"/>
          </p:nvPr>
        </p:nvSpPr>
        <p:spPr>
          <a:xfrm>
            <a:off x="212846" y="5581574"/>
            <a:ext cx="9902892" cy="1143000"/>
          </a:xfrm>
        </p:spPr>
        <p:txBody>
          <a:bodyPr anchor="ctr">
            <a:normAutofit/>
          </a:bodyPr>
          <a:lstStyle/>
          <a:p>
            <a:r>
              <a:rPr lang="nl-NL" dirty="0"/>
              <a:t>3 soorten leerroutes</a:t>
            </a:r>
            <a:endParaRPr lang="nl-BE" dirty="0"/>
          </a:p>
        </p:txBody>
      </p:sp>
      <p:graphicFrame>
        <p:nvGraphicFramePr>
          <p:cNvPr id="5" name="Tijdelijke aanduiding voor tekst 1">
            <a:extLst>
              <a:ext uri="{FF2B5EF4-FFF2-40B4-BE49-F238E27FC236}">
                <a16:creationId xmlns:a16="http://schemas.microsoft.com/office/drawing/2014/main" id="{E59F2480-C853-1FA7-9C9F-191C9E93165F}"/>
              </a:ext>
            </a:extLst>
          </p:cNvPr>
          <p:cNvGraphicFramePr/>
          <p:nvPr/>
        </p:nvGraphicFramePr>
        <p:xfrm>
          <a:off x="765312" y="650331"/>
          <a:ext cx="9350426" cy="4931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Afbeelding 3">
            <a:extLst>
              <a:ext uri="{FF2B5EF4-FFF2-40B4-BE49-F238E27FC236}">
                <a16:creationId xmlns:a16="http://schemas.microsoft.com/office/drawing/2014/main" id="{E9C72601-DA21-F6D7-B4EB-1A638655FEE7}"/>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840139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6A91EEA6-BAA4-4096-85BA-3292464E836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749F623A-D0C5-4029-BE4C-46C2FB7362A3}"/>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graphicEl>
                                              <a:dgm id="{BE3DC0E7-6AAB-4AA0-A743-FABB2A4D952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AE70C04D-E569-4849-A238-473AC1C36689}"/>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8DEBCA1B-BDE9-41E0-96E4-5B411402384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6CBDE3AB-8086-4A23-AD3C-DC415951D1E0}"/>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978A63B1-0BAF-473B-A114-A0EAD620E50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08302538-091B-EF6F-5944-19EAEC8D2C52}"/>
              </a:ext>
            </a:extLst>
          </p:cNvPr>
          <p:cNvGraphicFramePr>
            <a:graphicFrameLocks noGrp="1"/>
          </p:cNvGraphicFramePr>
          <p:nvPr>
            <p:ph idx="1"/>
          </p:nvPr>
        </p:nvGraphicFramePr>
        <p:xfrm>
          <a:off x="437322" y="1033669"/>
          <a:ext cx="10833651" cy="4492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el 2">
            <a:extLst>
              <a:ext uri="{FF2B5EF4-FFF2-40B4-BE49-F238E27FC236}">
                <a16:creationId xmlns:a16="http://schemas.microsoft.com/office/drawing/2014/main" id="{EC1FB26B-5A3E-3181-380D-A941A0CB7939}"/>
              </a:ext>
            </a:extLst>
          </p:cNvPr>
          <p:cNvSpPr>
            <a:spLocks noGrp="1"/>
          </p:cNvSpPr>
          <p:nvPr>
            <p:ph type="title"/>
          </p:nvPr>
        </p:nvSpPr>
        <p:spPr>
          <a:xfrm>
            <a:off x="212846" y="5581574"/>
            <a:ext cx="9902892" cy="1143000"/>
          </a:xfrm>
        </p:spPr>
        <p:txBody>
          <a:bodyPr anchor="ctr">
            <a:normAutofit/>
          </a:bodyPr>
          <a:lstStyle/>
          <a:p>
            <a:r>
              <a:rPr lang="nl-NL" dirty="0"/>
              <a:t>3 soorten leerroutes: waar terug te vinden?</a:t>
            </a:r>
            <a:endParaRPr lang="nl-BE" dirty="0"/>
          </a:p>
        </p:txBody>
      </p:sp>
      <p:pic>
        <p:nvPicPr>
          <p:cNvPr id="7" name="Afbeelding 6">
            <a:extLst>
              <a:ext uri="{FF2B5EF4-FFF2-40B4-BE49-F238E27FC236}">
                <a16:creationId xmlns:a16="http://schemas.microsoft.com/office/drawing/2014/main" id="{EF56F74F-F763-9487-74CB-414B5F8B1132}"/>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3038059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A37E5-06E2-C803-F41B-A21E2A3CBB5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011F229-BF4C-2317-DD3B-88512DE381B0}"/>
              </a:ext>
            </a:extLst>
          </p:cNvPr>
          <p:cNvSpPr>
            <a:spLocks noGrp="1"/>
          </p:cNvSpPr>
          <p:nvPr>
            <p:ph type="title"/>
          </p:nvPr>
        </p:nvSpPr>
        <p:spPr>
          <a:xfrm>
            <a:off x="1251493" y="2304661"/>
            <a:ext cx="9941608" cy="1124339"/>
          </a:xfrm>
        </p:spPr>
        <p:txBody>
          <a:bodyPr/>
          <a:lstStyle/>
          <a:p>
            <a:r>
              <a:rPr lang="nl-NL">
                <a:latin typeface="Poppins ExtraBold"/>
                <a:cs typeface="Poppins ExtraBold"/>
              </a:rPr>
              <a:t>Leerroutes ‘organisatie’</a:t>
            </a:r>
            <a:endParaRPr lang="nl-BE"/>
          </a:p>
        </p:txBody>
      </p:sp>
      <p:sp>
        <p:nvSpPr>
          <p:cNvPr id="3" name="Tijdelijke aanduiding voor tekst 2">
            <a:extLst>
              <a:ext uri="{FF2B5EF4-FFF2-40B4-BE49-F238E27FC236}">
                <a16:creationId xmlns:a16="http://schemas.microsoft.com/office/drawing/2014/main" id="{E6F0103F-EB76-716D-AA51-2D0441F83B88}"/>
              </a:ext>
            </a:extLst>
          </p:cNvPr>
          <p:cNvSpPr>
            <a:spLocks noGrp="1"/>
          </p:cNvSpPr>
          <p:nvPr>
            <p:ph type="body" sz="quarter" idx="12"/>
          </p:nvPr>
        </p:nvSpPr>
        <p:spPr/>
        <p:txBody>
          <a:bodyPr vert="horz" lIns="91440" tIns="45720" rIns="91440" bIns="45720" rtlCol="0" anchor="t">
            <a:normAutofit/>
          </a:bodyPr>
          <a:lstStyle/>
          <a:p>
            <a:pPr fontAlgn="t"/>
            <a:r>
              <a:rPr lang="nl-BE" sz="2400" dirty="0"/>
              <a:t>Organisatorische keuzes die kwaliteitsvol, doelgericht en samenhangend onderwijs mogelijk maken</a:t>
            </a:r>
          </a:p>
        </p:txBody>
      </p:sp>
      <p:pic>
        <p:nvPicPr>
          <p:cNvPr id="5" name="Afbeelding 4">
            <a:extLst>
              <a:ext uri="{FF2B5EF4-FFF2-40B4-BE49-F238E27FC236}">
                <a16:creationId xmlns:a16="http://schemas.microsoft.com/office/drawing/2014/main" id="{798C8828-EEB8-2A92-A057-E2FE365A9201}"/>
              </a:ext>
            </a:extLst>
          </p:cNvPr>
          <p:cNvPicPr>
            <a:picLocks noChangeAspect="1"/>
          </p:cNvPicPr>
          <p:nvPr/>
        </p:nvPicPr>
        <p:blipFill>
          <a:blip r:embed="rId3"/>
          <a:srcRect t="32064" r="82321" b="28972"/>
          <a:stretch>
            <a:fillRect/>
          </a:stretch>
        </p:blipFill>
        <p:spPr>
          <a:xfrm>
            <a:off x="10929310" y="222165"/>
            <a:ext cx="1164077" cy="1350157"/>
          </a:xfrm>
          <a:prstGeom prst="rect">
            <a:avLst/>
          </a:prstGeom>
        </p:spPr>
      </p:pic>
      <p:grpSp>
        <p:nvGrpSpPr>
          <p:cNvPr id="4" name="Groep 3">
            <a:extLst>
              <a:ext uri="{FF2B5EF4-FFF2-40B4-BE49-F238E27FC236}">
                <a16:creationId xmlns:a16="http://schemas.microsoft.com/office/drawing/2014/main" id="{372CD1C8-E395-28B7-D1D0-7CC0B3DABF49}"/>
              </a:ext>
            </a:extLst>
          </p:cNvPr>
          <p:cNvGrpSpPr/>
          <p:nvPr/>
        </p:nvGrpSpPr>
        <p:grpSpPr>
          <a:xfrm>
            <a:off x="1251493" y="2292352"/>
            <a:ext cx="8597918" cy="986248"/>
            <a:chOff x="684456" y="493124"/>
            <a:chExt cx="8597918" cy="986248"/>
          </a:xfrm>
        </p:grpSpPr>
        <p:sp>
          <p:nvSpPr>
            <p:cNvPr id="6" name="Rechthoek 5">
              <a:extLst>
                <a:ext uri="{FF2B5EF4-FFF2-40B4-BE49-F238E27FC236}">
                  <a16:creationId xmlns:a16="http://schemas.microsoft.com/office/drawing/2014/main" id="{188DF1CB-2F5D-E5C6-7ECF-537E88D4549E}"/>
                </a:ext>
              </a:extLst>
            </p:cNvPr>
            <p:cNvSpPr/>
            <p:nvPr/>
          </p:nvSpPr>
          <p:spPr>
            <a:xfrm>
              <a:off x="684456" y="493124"/>
              <a:ext cx="8597918" cy="986248"/>
            </a:xfrm>
            <a:prstGeom prst="rect">
              <a:avLst/>
            </a:prstGeom>
            <a:solidFill>
              <a:schemeClr val="accent1">
                <a:lumMod val="20000"/>
                <a:lumOff val="80000"/>
              </a:schemeClr>
            </a:solidFill>
          </p:spPr>
          <p:style>
            <a:lnRef idx="0">
              <a:schemeClr val="lt1">
                <a:hueOff val="0"/>
                <a:satOff val="0"/>
                <a:lumOff val="0"/>
                <a:alphaOff val="0"/>
              </a:schemeClr>
            </a:lnRef>
            <a:fillRef idx="3">
              <a:scrgbClr r="0" g="0" b="0"/>
            </a:fillRef>
            <a:effectRef idx="2">
              <a:schemeClr val="accent2">
                <a:hueOff val="0"/>
                <a:satOff val="0"/>
                <a:lumOff val="0"/>
                <a:alphaOff val="0"/>
              </a:schemeClr>
            </a:effectRef>
            <a:fontRef idx="minor">
              <a:schemeClr val="lt1"/>
            </a:fontRef>
          </p:style>
          <p:txBody>
            <a:bodyPr/>
            <a:lstStyle/>
            <a:p>
              <a:endParaRPr lang="nl-BE"/>
            </a:p>
          </p:txBody>
        </p:sp>
        <p:sp>
          <p:nvSpPr>
            <p:cNvPr id="7" name="Tekstvak 6">
              <a:extLst>
                <a:ext uri="{FF2B5EF4-FFF2-40B4-BE49-F238E27FC236}">
                  <a16:creationId xmlns:a16="http://schemas.microsoft.com/office/drawing/2014/main" id="{08F40A95-308B-25FE-2266-03521189BA38}"/>
                </a:ext>
              </a:extLst>
            </p:cNvPr>
            <p:cNvSpPr txBox="1"/>
            <p:nvPr/>
          </p:nvSpPr>
          <p:spPr>
            <a:xfrm>
              <a:off x="684456" y="493124"/>
              <a:ext cx="8597918" cy="9862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835" tIns="81280" rIns="81280" bIns="81280" numCol="1" spcCol="1270" anchor="ctr" anchorCtr="0">
              <a:noAutofit/>
            </a:bodyPr>
            <a:lstStyle/>
            <a:p>
              <a:pPr marL="0" lvl="0" indent="0" algn="l" defTabSz="142240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‘Organisatie'</a:t>
              </a:r>
              <a:endParaRPr lang="en-US" sz="3200" b="1" kern="1200" dirty="0">
                <a:latin typeface="Poppins" panose="00000500000000000000" pitchFamily="2" charset="0"/>
                <a:ea typeface="Roboto" panose="02000000000000000000" pitchFamily="2" charset="0"/>
                <a:cs typeface="Poppins" panose="00000500000000000000" pitchFamily="2" charset="0"/>
              </a:endParaRPr>
            </a:p>
          </p:txBody>
        </p:sp>
      </p:grpSp>
    </p:spTree>
    <p:extLst>
      <p:ext uri="{BB962C8B-B14F-4D97-AF65-F5344CB8AC3E}">
        <p14:creationId xmlns:p14="http://schemas.microsoft.com/office/powerpoint/2010/main" val="2889238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521B5F8-7A89-533B-E5EF-090CB1B5D0BF}"/>
              </a:ext>
            </a:extLst>
          </p:cNvPr>
          <p:cNvSpPr>
            <a:spLocks noGrp="1"/>
          </p:cNvSpPr>
          <p:nvPr>
            <p:ph type="title"/>
          </p:nvPr>
        </p:nvSpPr>
        <p:spPr>
          <a:xfrm>
            <a:off x="212846" y="5610639"/>
            <a:ext cx="9902892" cy="1143000"/>
          </a:xfrm>
        </p:spPr>
        <p:txBody>
          <a:bodyPr anchor="ctr">
            <a:normAutofit/>
          </a:bodyPr>
          <a:lstStyle/>
          <a:p>
            <a:r>
              <a:rPr lang="nl-NL"/>
              <a:t>Leerroutes ‘organisatie’</a:t>
            </a:r>
            <a:endParaRPr lang="nl-BE"/>
          </a:p>
        </p:txBody>
      </p:sp>
      <p:sp>
        <p:nvSpPr>
          <p:cNvPr id="31" name="Inhoudskader"/>
          <p:cNvSpPr/>
          <p:nvPr/>
        </p:nvSpPr>
        <p:spPr>
          <a:xfrm>
            <a:off x="1494971" y="1600000"/>
            <a:ext cx="8620767" cy="4030000"/>
          </a:xfrm>
          <a:prstGeom prst="rect">
            <a:avLst/>
          </a:prstGeom>
          <a:noFill/>
          <a:ln w="12700">
            <a:solidFill>
              <a:schemeClr val="accent4"/>
            </a:solidFill>
          </a:ln>
        </p:spPr>
        <p:txBody>
          <a:bodyPr lIns="457200" tIns="1000000" rIns="1600200" bIns="182880" anchor="t">
            <a:normAutofit/>
          </a:bodyPr>
          <a:lstStyle/>
          <a:p>
            <a:pPr marL="285750" indent="-285750">
              <a:buFont typeface="Arial"/>
              <a:buChar char="▪"/>
            </a:pPr>
            <a:r>
              <a:rPr lang="nl-BE" sz="1600" dirty="0">
                <a:solidFill>
                  <a:schemeClr val="tx1"/>
                </a:solidFill>
                <a:latin typeface="Roboto" panose="02000000000000000000" pitchFamily="2" charset="0"/>
              </a:rPr>
              <a:t>Organisatie van lestijden / schooljaar</a:t>
            </a:r>
          </a:p>
          <a:p>
            <a:pPr marL="742950" lvl="1" indent="-285750">
              <a:buFont typeface="Arial"/>
              <a:buChar char="•"/>
            </a:pPr>
            <a:r>
              <a:rPr lang="nl-BE" sz="1400" i="1" dirty="0">
                <a:solidFill>
                  <a:schemeClr val="tx1"/>
                </a:solidFill>
                <a:latin typeface="Roboto" panose="02000000000000000000" pitchFamily="2" charset="0"/>
              </a:rPr>
              <a:t>Modellen lestijden</a:t>
            </a:r>
          </a:p>
          <a:p>
            <a:pPr marL="742950" lvl="1" indent="-285750">
              <a:buFont typeface="Arial"/>
              <a:buChar char="•"/>
            </a:pPr>
            <a:r>
              <a:rPr lang="nl-BE" sz="1400" i="1" dirty="0">
                <a:solidFill>
                  <a:schemeClr val="tx1"/>
                </a:solidFill>
                <a:latin typeface="Roboto" panose="02000000000000000000" pitchFamily="2" charset="0"/>
              </a:rPr>
              <a:t>Organisatorische aspecten AN</a:t>
            </a:r>
          </a:p>
          <a:p>
            <a:pPr marL="742950" lvl="1" indent="-285750">
              <a:buFont typeface="Arial"/>
              <a:buChar char="•"/>
            </a:pPr>
            <a:r>
              <a:rPr lang="nl-BE" sz="1400" i="1" dirty="0">
                <a:solidFill>
                  <a:schemeClr val="tx1"/>
                </a:solidFill>
                <a:latin typeface="Roboto" panose="02000000000000000000" pitchFamily="2" charset="0"/>
              </a:rPr>
              <a:t>Materiële vereisten</a:t>
            </a:r>
          </a:p>
          <a:p>
            <a:pPr marL="742950" lvl="1" indent="-285750">
              <a:buFont typeface="Arial"/>
              <a:buChar char="•"/>
            </a:pPr>
            <a:r>
              <a:rPr lang="nl-BE" sz="1400" i="1" dirty="0">
                <a:solidFill>
                  <a:schemeClr val="tx1"/>
                </a:solidFill>
                <a:latin typeface="Roboto" panose="02000000000000000000" pitchFamily="2" charset="0"/>
              </a:rPr>
              <a:t>…</a:t>
            </a:r>
          </a:p>
          <a:p>
            <a:pPr marL="285750" indent="-285750">
              <a:buFont typeface="Arial"/>
              <a:buChar char="▪"/>
            </a:pPr>
            <a:r>
              <a:rPr lang="nl-BE" sz="1600" dirty="0">
                <a:solidFill>
                  <a:schemeClr val="tx1"/>
                </a:solidFill>
                <a:latin typeface="Roboto" panose="02000000000000000000" pitchFamily="2" charset="0"/>
              </a:rPr>
              <a:t>SKM / school- en klasafspraken</a:t>
            </a:r>
          </a:p>
          <a:p>
            <a:pPr marL="285750" indent="-285750">
              <a:buFont typeface="Arial"/>
              <a:buChar char="▪"/>
            </a:pPr>
            <a:r>
              <a:rPr lang="nl-BE" sz="1600" dirty="0">
                <a:solidFill>
                  <a:schemeClr val="tx1"/>
                </a:solidFill>
                <a:latin typeface="Roboto" panose="02000000000000000000" pitchFamily="2" charset="0"/>
              </a:rPr>
              <a:t>Evalueren</a:t>
            </a:r>
          </a:p>
          <a:p>
            <a:pPr marL="285750" indent="-285750">
              <a:buFont typeface="Arial"/>
              <a:buChar char="▪"/>
            </a:pPr>
            <a:r>
              <a:rPr lang="nl-BE" sz="1600" dirty="0">
                <a:solidFill>
                  <a:schemeClr val="tx1"/>
                </a:solidFill>
                <a:latin typeface="Roboto" panose="02000000000000000000" pitchFamily="2" charset="0"/>
              </a:rPr>
              <a:t>Differentiatie</a:t>
            </a:r>
          </a:p>
          <a:p>
            <a:pPr marL="285750" indent="-285750">
              <a:buFont typeface="Arial"/>
              <a:buChar char="▪"/>
            </a:pPr>
            <a:r>
              <a:rPr lang="nl-BE" sz="1600" dirty="0">
                <a:solidFill>
                  <a:schemeClr val="tx1"/>
                </a:solidFill>
                <a:latin typeface="Roboto" panose="02000000000000000000" pitchFamily="2" charset="0"/>
              </a:rPr>
              <a:t>Van waaruit (ped. project van de school)</a:t>
            </a:r>
          </a:p>
          <a:p>
            <a:pPr marL="285750" indent="-285750">
              <a:buFont typeface="Arial"/>
              <a:buChar char="▪"/>
            </a:pPr>
            <a:r>
              <a:rPr lang="nl-BE" sz="1600" dirty="0">
                <a:solidFill>
                  <a:schemeClr val="tx1"/>
                </a:solidFill>
                <a:latin typeface="Roboto" panose="02000000000000000000" pitchFamily="2" charset="0"/>
              </a:rPr>
              <a:t>Scholen voor iedereen</a:t>
            </a:r>
          </a:p>
          <a:p>
            <a:pPr marL="742950" lvl="1" indent="-285750">
              <a:buFont typeface="Arial"/>
              <a:buChar char="•"/>
            </a:pPr>
            <a:r>
              <a:rPr lang="nl-BE" sz="1400" i="1" dirty="0">
                <a:solidFill>
                  <a:schemeClr val="tx1"/>
                </a:solidFill>
                <a:latin typeface="Roboto" panose="02000000000000000000" pitchFamily="2" charset="0"/>
              </a:rPr>
              <a:t>Hoe terug te vinden in het leerplan?</a:t>
            </a:r>
          </a:p>
          <a:p>
            <a:pPr marL="285750" indent="-285750">
              <a:buFont typeface="Arial"/>
              <a:buChar char="▪"/>
            </a:pPr>
            <a:r>
              <a:rPr lang="nl-BE" sz="1600" dirty="0">
                <a:solidFill>
                  <a:schemeClr val="tx1"/>
                </a:solidFill>
                <a:latin typeface="Roboto" panose="02000000000000000000" pitchFamily="2" charset="0"/>
              </a:rPr>
              <a:t>…</a:t>
            </a:r>
          </a:p>
        </p:txBody>
      </p:sp>
      <p:sp>
        <p:nvSpPr>
          <p:cNvPr id="30" name="Kopkaart"/>
          <p:cNvSpPr/>
          <p:nvPr/>
        </p:nvSpPr>
        <p:spPr>
          <a:xfrm>
            <a:off x="3090000" y="460000"/>
            <a:ext cx="6020000" cy="1940000"/>
          </a:xfrm>
          <a:prstGeom prst="roundRect">
            <a:avLst>
              <a:gd name="adj" fmla="val 16000"/>
            </a:avLst>
          </a:prstGeom>
          <a:solidFill>
            <a:schemeClr val="accent4">
              <a:lumMod val="60000"/>
              <a:lumOff val="40000"/>
            </a:schemeClr>
          </a:solidFill>
          <a:ln>
            <a:solidFill>
              <a:schemeClr val="bg1">
                <a:lumMod val="95000"/>
              </a:schemeClr>
            </a:solidFill>
          </a:ln>
        </p:spPr>
        <p:txBody>
          <a:bodyPr lIns="274320" rIns="274320" anchor="ctr">
            <a:normAutofit/>
          </a:bodyPr>
          <a:lstStyle/>
          <a:p>
            <a:pPr algn="ctr"/>
            <a:r>
              <a:rPr lang="nl-BE" sz="1800" b="1" dirty="0">
                <a:solidFill>
                  <a:schemeClr val="bg1"/>
                </a:solidFill>
                <a:latin typeface="Roboto" panose="02000000000000000000" pitchFamily="2" charset="0"/>
              </a:rPr>
              <a:t>Organisatorische keuzes</a:t>
            </a:r>
          </a:p>
        </p:txBody>
      </p:sp>
      <p:pic>
        <p:nvPicPr>
          <p:cNvPr id="32" name="Pictogram leerroutes" descr="Pictogram: leerroute met wegwijzers"/>
          <p:cNvPicPr>
            <a:picLocks noChangeAspect="1"/>
          </p:cNvPicPr>
          <p:nvPr/>
        </p:nvPicPr>
        <p:blipFill>
          <a:blip r:embed="rId3"/>
          <a:stretch>
            <a:fillRect/>
          </a:stretch>
        </p:blipFill>
        <p:spPr>
          <a:xfrm>
            <a:off x="8825583" y="2600000"/>
            <a:ext cx="620335" cy="731520"/>
          </a:xfrm>
          <a:prstGeom prst="rect">
            <a:avLst/>
          </a:prstGeom>
        </p:spPr>
      </p:pic>
      <p:pic>
        <p:nvPicPr>
          <p:cNvPr id="8" name="Afbeelding 7">
            <a:extLst>
              <a:ext uri="{FF2B5EF4-FFF2-40B4-BE49-F238E27FC236}">
                <a16:creationId xmlns:a16="http://schemas.microsoft.com/office/drawing/2014/main" id="{757880AE-4936-D55E-74B4-8A7A290263BA}"/>
              </a:ext>
            </a:extLst>
          </p:cNvPr>
          <p:cNvPicPr>
            <a:picLocks noChangeAspect="1"/>
          </p:cNvPicPr>
          <p:nvPr/>
        </p:nvPicPr>
        <p:blipFill>
          <a:blip r:embed="rId4"/>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395324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67B0C-5EFF-720F-D3EE-C552556AC8B8}"/>
              </a:ext>
            </a:extLst>
          </p:cNvPr>
          <p:cNvSpPr>
            <a:spLocks noGrp="1"/>
          </p:cNvSpPr>
          <p:nvPr>
            <p:ph type="title"/>
          </p:nvPr>
        </p:nvSpPr>
        <p:spPr>
          <a:xfrm>
            <a:off x="1251493" y="2141951"/>
            <a:ext cx="9941608" cy="1287049"/>
          </a:xfrm>
        </p:spPr>
        <p:txBody>
          <a:bodyPr/>
          <a:lstStyle/>
          <a:p>
            <a:r>
              <a:rPr lang="nl-NL" dirty="0">
                <a:latin typeface="Poppins ExtraBold"/>
                <a:cs typeface="Poppins ExtraBold"/>
              </a:rPr>
              <a:t>Leerroutes ‘coherenties’</a:t>
            </a:r>
            <a:endParaRPr lang="nl-BE" dirty="0"/>
          </a:p>
        </p:txBody>
      </p:sp>
      <p:sp>
        <p:nvSpPr>
          <p:cNvPr id="3" name="Tijdelijke aanduiding voor tekst 2">
            <a:extLst>
              <a:ext uri="{FF2B5EF4-FFF2-40B4-BE49-F238E27FC236}">
                <a16:creationId xmlns:a16="http://schemas.microsoft.com/office/drawing/2014/main" id="{CE36271D-DE5C-C66C-6EF2-36C80796D90C}"/>
              </a:ext>
            </a:extLst>
          </p:cNvPr>
          <p:cNvSpPr>
            <a:spLocks noGrp="1"/>
          </p:cNvSpPr>
          <p:nvPr>
            <p:ph type="body" sz="quarter" idx="12"/>
          </p:nvPr>
        </p:nvSpPr>
        <p:spPr/>
        <p:txBody>
          <a:bodyPr vert="horz" lIns="91440" tIns="45720" rIns="91440" bIns="45720" rtlCol="0" anchor="t">
            <a:normAutofit/>
          </a:bodyPr>
          <a:lstStyle/>
          <a:p>
            <a:pPr fontAlgn="t"/>
            <a:r>
              <a:rPr lang="nl-BE" dirty="0"/>
              <a:t>Doelen verbinden tot een coherent en kennisrijk leerplan</a:t>
            </a:r>
          </a:p>
        </p:txBody>
      </p:sp>
      <p:pic>
        <p:nvPicPr>
          <p:cNvPr id="5" name="Afbeelding 4">
            <a:extLst>
              <a:ext uri="{FF2B5EF4-FFF2-40B4-BE49-F238E27FC236}">
                <a16:creationId xmlns:a16="http://schemas.microsoft.com/office/drawing/2014/main" id="{09BCF2D2-7E53-E19E-128F-B37DFF2A5115}"/>
              </a:ext>
            </a:extLst>
          </p:cNvPr>
          <p:cNvPicPr>
            <a:picLocks noChangeAspect="1"/>
          </p:cNvPicPr>
          <p:nvPr/>
        </p:nvPicPr>
        <p:blipFill>
          <a:blip r:embed="rId3"/>
          <a:srcRect t="32064" r="82321" b="28972"/>
          <a:stretch>
            <a:fillRect/>
          </a:stretch>
        </p:blipFill>
        <p:spPr>
          <a:xfrm>
            <a:off x="10929310" y="222165"/>
            <a:ext cx="1164077" cy="1350157"/>
          </a:xfrm>
          <a:prstGeom prst="rect">
            <a:avLst/>
          </a:prstGeom>
        </p:spPr>
      </p:pic>
      <p:grpSp>
        <p:nvGrpSpPr>
          <p:cNvPr id="4" name="Groep 3">
            <a:extLst>
              <a:ext uri="{FF2B5EF4-FFF2-40B4-BE49-F238E27FC236}">
                <a16:creationId xmlns:a16="http://schemas.microsoft.com/office/drawing/2014/main" id="{7EA95EA3-71BB-42BD-D3C0-740E3C7E5E85}"/>
              </a:ext>
            </a:extLst>
          </p:cNvPr>
          <p:cNvGrpSpPr/>
          <p:nvPr/>
        </p:nvGrpSpPr>
        <p:grpSpPr>
          <a:xfrm>
            <a:off x="1251493" y="2292351"/>
            <a:ext cx="8239416" cy="986248"/>
            <a:chOff x="1042957" y="1972497"/>
            <a:chExt cx="8239416" cy="986248"/>
          </a:xfrm>
        </p:grpSpPr>
        <p:sp>
          <p:nvSpPr>
            <p:cNvPr id="6" name="Rechthoek 5">
              <a:extLst>
                <a:ext uri="{FF2B5EF4-FFF2-40B4-BE49-F238E27FC236}">
                  <a16:creationId xmlns:a16="http://schemas.microsoft.com/office/drawing/2014/main" id="{BAD17E22-6BF6-AD45-430F-19E4F59B6A70}"/>
                </a:ext>
              </a:extLst>
            </p:cNvPr>
            <p:cNvSpPr/>
            <p:nvPr/>
          </p:nvSpPr>
          <p:spPr>
            <a:xfrm>
              <a:off x="1042957" y="1972497"/>
              <a:ext cx="8239416" cy="986248"/>
            </a:xfrm>
            <a:prstGeom prst="rect">
              <a:avLst/>
            </a:prstGeom>
            <a:solidFill>
              <a:schemeClr val="accent1">
                <a:lumMod val="40000"/>
                <a:lumOff val="60000"/>
              </a:schemeClr>
            </a:solidFill>
          </p:spPr>
          <p:style>
            <a:lnRef idx="0">
              <a:schemeClr val="lt1">
                <a:hueOff val="0"/>
                <a:satOff val="0"/>
                <a:lumOff val="0"/>
                <a:alphaOff val="0"/>
              </a:schemeClr>
            </a:lnRef>
            <a:fillRef idx="3">
              <a:scrgbClr r="0" g="0" b="0"/>
            </a:fillRef>
            <a:effectRef idx="2">
              <a:schemeClr val="accent3">
                <a:hueOff val="0"/>
                <a:satOff val="0"/>
                <a:lumOff val="0"/>
                <a:alphaOff val="0"/>
              </a:schemeClr>
            </a:effectRef>
            <a:fontRef idx="minor">
              <a:schemeClr val="lt1"/>
            </a:fontRef>
          </p:style>
          <p:txBody>
            <a:bodyPr/>
            <a:lstStyle/>
            <a:p>
              <a:endParaRPr lang="nl-BE"/>
            </a:p>
          </p:txBody>
        </p:sp>
        <p:sp>
          <p:nvSpPr>
            <p:cNvPr id="7" name="Tekstvak 6">
              <a:extLst>
                <a:ext uri="{FF2B5EF4-FFF2-40B4-BE49-F238E27FC236}">
                  <a16:creationId xmlns:a16="http://schemas.microsoft.com/office/drawing/2014/main" id="{CCC10FC4-1BFE-0EBF-E403-C1BD8D536B8F}"/>
                </a:ext>
              </a:extLst>
            </p:cNvPr>
            <p:cNvSpPr txBox="1"/>
            <p:nvPr/>
          </p:nvSpPr>
          <p:spPr>
            <a:xfrm>
              <a:off x="1042957" y="1972497"/>
              <a:ext cx="8239416" cy="9862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835" tIns="81280" rIns="81280" bIns="81280" numCol="1" spcCol="1270" anchor="ctr" anchorCtr="0">
              <a:noAutofit/>
            </a:bodyPr>
            <a:lstStyle/>
            <a:p>
              <a:pPr marL="0" lvl="0" indent="0" algn="l" defTabSz="142240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‘Coherentie'</a:t>
              </a:r>
              <a:endParaRPr lang="en-US" sz="3200" b="1" kern="1200" dirty="0">
                <a:latin typeface="Poppins" panose="00000500000000000000" pitchFamily="2" charset="0"/>
                <a:ea typeface="Roboto" panose="02000000000000000000" pitchFamily="2" charset="0"/>
                <a:cs typeface="Poppins" panose="00000500000000000000" pitchFamily="2" charset="0"/>
              </a:endParaRPr>
            </a:p>
          </p:txBody>
        </p:sp>
      </p:grpSp>
    </p:spTree>
    <p:extLst>
      <p:ext uri="{BB962C8B-B14F-4D97-AF65-F5344CB8AC3E}">
        <p14:creationId xmlns:p14="http://schemas.microsoft.com/office/powerpoint/2010/main" val="262618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DFC35-F8ED-6499-B682-7AF69D906A82}"/>
            </a:ext>
          </a:extLst>
        </p:cNvPr>
        <p:cNvGrpSpPr/>
        <p:nvPr/>
      </p:nvGrpSpPr>
      <p:grpSpPr>
        <a:xfrm>
          <a:off x="0" y="0"/>
          <a:ext cx="0" cy="0"/>
          <a:chOff x="0" y="0"/>
          <a:chExt cx="0" cy="0"/>
        </a:xfrm>
      </p:grpSpPr>
      <p:sp>
        <p:nvSpPr>
          <p:cNvPr id="4" name="Paneel links">
            <a:extLst>
              <a:ext uri="{FF2B5EF4-FFF2-40B4-BE49-F238E27FC236}">
                <a16:creationId xmlns:a16="http://schemas.microsoft.com/office/drawing/2014/main" id="{7CFDC4B6-F5B0-1CC0-B5F0-266FD3D5F172}"/>
              </a:ext>
              <a:ext uri="{C183D7F6-B498-43B3-948B-1728B52AA6E4}">
                <adec:decorative xmlns:adec="http://schemas.microsoft.com/office/drawing/2017/decorative" val="1"/>
              </a:ext>
            </a:extLst>
          </p:cNvPr>
          <p:cNvSpPr/>
          <p:nvPr/>
        </p:nvSpPr>
        <p:spPr>
          <a:xfrm>
            <a:off x="582019" y="502463"/>
            <a:ext cx="10694141" cy="5108176"/>
          </a:xfrm>
          <a:prstGeom prst="roundRect">
            <a:avLst>
              <a:gd name="adj" fmla="val 6000"/>
            </a:avLst>
          </a:prstGeom>
          <a:solidFill>
            <a:srgbClr val="E4F4F7"/>
          </a:solidFill>
          <a:ln>
            <a:noFill/>
          </a:ln>
        </p:spPr>
        <p:txBody>
          <a:bodyPr/>
          <a:lstStyle/>
          <a:p>
            <a:endParaRPr lang="nl-BE"/>
          </a:p>
        </p:txBody>
      </p:sp>
      <p:sp>
        <p:nvSpPr>
          <p:cNvPr id="3" name="Titel 2">
            <a:extLst>
              <a:ext uri="{FF2B5EF4-FFF2-40B4-BE49-F238E27FC236}">
                <a16:creationId xmlns:a16="http://schemas.microsoft.com/office/drawing/2014/main" id="{F9A550DB-E73A-00AC-FAF3-03F084E33E11}"/>
              </a:ext>
            </a:extLst>
          </p:cNvPr>
          <p:cNvSpPr>
            <a:spLocks noGrp="1"/>
          </p:cNvSpPr>
          <p:nvPr>
            <p:ph type="title"/>
          </p:nvPr>
        </p:nvSpPr>
        <p:spPr>
          <a:xfrm>
            <a:off x="212846" y="5610639"/>
            <a:ext cx="9902892" cy="1143000"/>
          </a:xfrm>
        </p:spPr>
        <p:txBody>
          <a:bodyPr anchor="ctr">
            <a:normAutofit/>
          </a:bodyPr>
          <a:lstStyle/>
          <a:p>
            <a:r>
              <a:rPr lang="nl-NL"/>
              <a:t>Leerroutes ‘coherentie’</a:t>
            </a:r>
            <a:endParaRPr lang="nl-BE"/>
          </a:p>
        </p:txBody>
      </p:sp>
      <p:graphicFrame>
        <p:nvGraphicFramePr>
          <p:cNvPr id="6" name="Tijdelijke aanduiding voor tekst 1">
            <a:extLst>
              <a:ext uri="{FF2B5EF4-FFF2-40B4-BE49-F238E27FC236}">
                <a16:creationId xmlns:a16="http://schemas.microsoft.com/office/drawing/2014/main" id="{8AEBBEF1-B831-C7F3-BF9C-B375C4597173}"/>
              </a:ext>
            </a:extLst>
          </p:cNvPr>
          <p:cNvGraphicFramePr/>
          <p:nvPr/>
        </p:nvGraphicFramePr>
        <p:xfrm>
          <a:off x="685169" y="502463"/>
          <a:ext cx="4439094" cy="4931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kstvak 7">
            <a:extLst>
              <a:ext uri="{FF2B5EF4-FFF2-40B4-BE49-F238E27FC236}">
                <a16:creationId xmlns:a16="http://schemas.microsoft.com/office/drawing/2014/main" id="{E7894D28-B930-96A8-196B-D635D0FE498E}"/>
              </a:ext>
            </a:extLst>
          </p:cNvPr>
          <p:cNvSpPr txBox="1"/>
          <p:nvPr/>
        </p:nvSpPr>
        <p:spPr>
          <a:xfrm>
            <a:off x="5727428" y="1843950"/>
            <a:ext cx="5201882" cy="3170099"/>
          </a:xfrm>
          <a:prstGeom prst="rect">
            <a:avLst/>
          </a:prstGeom>
          <a:noFill/>
          <a:ln>
            <a:solidFill>
              <a:schemeClr val="accent4">
                <a:lumMod val="75000"/>
              </a:schemeClr>
            </a:solidFill>
          </a:ln>
        </p:spPr>
        <p:txBody>
          <a:bodyPr wrap="square">
            <a:spAutoFit/>
          </a:bodyPr>
          <a:lstStyle/>
          <a:p>
            <a:pPr fontAlgn="t">
              <a:lnSpc>
                <a:spcPct val="100000"/>
              </a:lnSpc>
              <a:buNone/>
            </a:pPr>
            <a:r>
              <a:rPr lang="nl-BE" sz="2000" b="1" i="0" dirty="0">
                <a:solidFill>
                  <a:schemeClr val="tx1">
                    <a:lumMod val="75000"/>
                    <a:lumOff val="25000"/>
                  </a:schemeClr>
                </a:solidFill>
                <a:effectLst/>
                <a:latin typeface="Poppins" panose="00000500000000000000" pitchFamily="2" charset="0"/>
                <a:cs typeface="Poppins" panose="00000500000000000000" pitchFamily="2" charset="0"/>
              </a:rPr>
              <a:t>Hoe </a:t>
            </a:r>
            <a:r>
              <a:rPr lang="nl-BE" sz="2000" b="1" dirty="0">
                <a:solidFill>
                  <a:schemeClr val="tx1">
                    <a:lumMod val="75000"/>
                    <a:lumOff val="25000"/>
                  </a:schemeClr>
                </a:solidFill>
                <a:latin typeface="Poppins" panose="00000500000000000000" pitchFamily="2" charset="0"/>
                <a:cs typeface="Poppins" panose="00000500000000000000" pitchFamily="2" charset="0"/>
              </a:rPr>
              <a:t>ondersteunt </a:t>
            </a:r>
            <a:r>
              <a:rPr lang="nl-BE" sz="2000" b="1" i="0" dirty="0">
                <a:solidFill>
                  <a:schemeClr val="tx1">
                    <a:lumMod val="75000"/>
                    <a:lumOff val="25000"/>
                  </a:schemeClr>
                </a:solidFill>
                <a:effectLst/>
                <a:latin typeface="Poppins" panose="00000500000000000000" pitchFamily="2" charset="0"/>
                <a:cs typeface="Poppins" panose="00000500000000000000" pitchFamily="2" charset="0"/>
              </a:rPr>
              <a:t>deze leerroute?</a:t>
            </a:r>
          </a:p>
          <a:p>
            <a:pPr fontAlgn="t">
              <a:lnSpc>
                <a:spcPct val="100000"/>
              </a:lnSpc>
              <a:buNone/>
            </a:pPr>
            <a:endParaRPr lang="nl-BE" sz="2000" b="0" i="0" dirty="0">
              <a:solidFill>
                <a:schemeClr val="tx1">
                  <a:lumMod val="75000"/>
                  <a:lumOff val="25000"/>
                </a:schemeClr>
              </a:solidFill>
              <a:effectLst/>
              <a:latin typeface="Poppins" panose="00000500000000000000" pitchFamily="2" charset="0"/>
              <a:cs typeface="Poppins" panose="00000500000000000000" pitchFamily="2" charset="0"/>
            </a:endParaRPr>
          </a:p>
          <a:p>
            <a:pPr marL="342900" lvl="0" indent="-342900" fontAlgn="t">
              <a:lnSpc>
                <a:spcPct val="100000"/>
              </a:lnSpc>
              <a:buFont typeface="Arial" panose="020B0604020202020204" pitchFamily="34" charset="0"/>
              <a:buChar char="•"/>
            </a:pPr>
            <a:r>
              <a:rPr lang="nl-BE" sz="2000" dirty="0">
                <a:solidFill>
                  <a:schemeClr val="tx1">
                    <a:lumMod val="75000"/>
                    <a:lumOff val="25000"/>
                  </a:schemeClr>
                </a:solidFill>
                <a:latin typeface="Poppins" panose="00000500000000000000" pitchFamily="2" charset="0"/>
                <a:cs typeface="Poppins" panose="00000500000000000000" pitchFamily="2" charset="0"/>
              </a:rPr>
              <a:t>Zicht op voorkennis (</a:t>
            </a:r>
            <a:r>
              <a:rPr lang="nl-BE" sz="2000" i="1" dirty="0">
                <a:solidFill>
                  <a:schemeClr val="tx1">
                    <a:lumMod val="75000"/>
                    <a:lumOff val="25000"/>
                  </a:schemeClr>
                </a:solidFill>
                <a:latin typeface="Poppins" panose="00000500000000000000" pitchFamily="2" charset="0"/>
                <a:cs typeface="Poppins" panose="00000500000000000000" pitchFamily="2" charset="0"/>
              </a:rPr>
              <a:t>voor</a:t>
            </a:r>
            <a:r>
              <a:rPr lang="nl-BE" sz="2000" dirty="0">
                <a:solidFill>
                  <a:schemeClr val="tx1">
                    <a:lumMod val="75000"/>
                    <a:lumOff val="25000"/>
                  </a:schemeClr>
                </a:solidFill>
                <a:latin typeface="Poppins" panose="00000500000000000000" pitchFamily="2" charset="0"/>
                <a:cs typeface="Poppins" panose="00000500000000000000" pitchFamily="2" charset="0"/>
              </a:rPr>
              <a:t>)</a:t>
            </a:r>
          </a:p>
          <a:p>
            <a:pPr marL="342900" lvl="0" indent="-342900" fontAlgn="t">
              <a:lnSpc>
                <a:spcPct val="100000"/>
              </a:lnSpc>
              <a:buFont typeface="Arial" panose="020B0604020202020204" pitchFamily="34" charset="0"/>
              <a:buChar char="•"/>
            </a:pPr>
            <a:r>
              <a:rPr lang="nl-BE" sz="2000" dirty="0">
                <a:solidFill>
                  <a:schemeClr val="tx1">
                    <a:lumMod val="75000"/>
                    <a:lumOff val="25000"/>
                  </a:schemeClr>
                </a:solidFill>
                <a:latin typeface="Poppins" panose="00000500000000000000" pitchFamily="2" charset="0"/>
                <a:cs typeface="Poppins" panose="00000500000000000000" pitchFamily="2" charset="0"/>
              </a:rPr>
              <a:t>Zicht op volgende stappen (</a:t>
            </a:r>
            <a:r>
              <a:rPr lang="nl-BE" sz="2000" i="1" dirty="0">
                <a:solidFill>
                  <a:schemeClr val="tx1">
                    <a:lumMod val="75000"/>
                    <a:lumOff val="25000"/>
                  </a:schemeClr>
                </a:solidFill>
                <a:latin typeface="Poppins" panose="00000500000000000000" pitchFamily="2" charset="0"/>
                <a:cs typeface="Poppins" panose="00000500000000000000" pitchFamily="2" charset="0"/>
              </a:rPr>
              <a:t>na</a:t>
            </a:r>
            <a:r>
              <a:rPr lang="nl-BE" sz="2000" dirty="0">
                <a:solidFill>
                  <a:schemeClr val="tx1">
                    <a:lumMod val="75000"/>
                    <a:lumOff val="25000"/>
                  </a:schemeClr>
                </a:solidFill>
                <a:latin typeface="Poppins" panose="00000500000000000000" pitchFamily="2" charset="0"/>
                <a:cs typeface="Poppins" panose="00000500000000000000" pitchFamily="2" charset="0"/>
              </a:rPr>
              <a:t>)</a:t>
            </a:r>
          </a:p>
          <a:p>
            <a:pPr marL="342900" lvl="0" indent="-342900" fontAlgn="t">
              <a:lnSpc>
                <a:spcPct val="100000"/>
              </a:lnSpc>
              <a:buFont typeface="Arial" panose="020B0604020202020204" pitchFamily="34" charset="0"/>
              <a:buChar char="•"/>
            </a:pPr>
            <a:r>
              <a:rPr lang="nl-BE" sz="2000" dirty="0">
                <a:solidFill>
                  <a:schemeClr val="tx1">
                    <a:lumMod val="75000"/>
                    <a:lumOff val="25000"/>
                  </a:schemeClr>
                </a:solidFill>
                <a:latin typeface="Poppins" panose="00000500000000000000" pitchFamily="2" charset="0"/>
                <a:cs typeface="Poppins" panose="00000500000000000000" pitchFamily="2" charset="0"/>
              </a:rPr>
              <a:t>Zicht op samenhang tussen doelen (</a:t>
            </a:r>
            <a:r>
              <a:rPr lang="nl-BE" sz="2000" i="1" dirty="0">
                <a:solidFill>
                  <a:schemeClr val="tx1">
                    <a:lumMod val="75000"/>
                    <a:lumOff val="25000"/>
                  </a:schemeClr>
                </a:solidFill>
                <a:latin typeface="Poppins" panose="00000500000000000000" pitchFamily="2" charset="0"/>
                <a:cs typeface="Poppins" panose="00000500000000000000" pitchFamily="2" charset="0"/>
              </a:rPr>
              <a:t>samen</a:t>
            </a:r>
            <a:r>
              <a:rPr lang="nl-BE" sz="2000" dirty="0">
                <a:solidFill>
                  <a:schemeClr val="tx1">
                    <a:lumMod val="75000"/>
                    <a:lumOff val="25000"/>
                  </a:schemeClr>
                </a:solidFill>
                <a:latin typeface="Poppins" panose="00000500000000000000" pitchFamily="2" charset="0"/>
                <a:cs typeface="Poppins" panose="00000500000000000000" pitchFamily="2" charset="0"/>
              </a:rPr>
              <a:t> en </a:t>
            </a:r>
            <a:r>
              <a:rPr lang="nl-BE" sz="2000" i="1" dirty="0">
                <a:solidFill>
                  <a:schemeClr val="tx1">
                    <a:lumMod val="75000"/>
                    <a:lumOff val="25000"/>
                  </a:schemeClr>
                </a:solidFill>
                <a:latin typeface="Poppins" panose="00000500000000000000" pitchFamily="2" charset="0"/>
                <a:cs typeface="Poppins" panose="00000500000000000000" pitchFamily="2" charset="0"/>
              </a:rPr>
              <a:t>verplicht samen</a:t>
            </a:r>
            <a:r>
              <a:rPr lang="nl-BE" sz="2000" dirty="0">
                <a:solidFill>
                  <a:schemeClr val="tx1">
                    <a:lumMod val="75000"/>
                    <a:lumOff val="25000"/>
                  </a:schemeClr>
                </a:solidFill>
                <a:latin typeface="Poppins" panose="00000500000000000000" pitchFamily="2" charset="0"/>
                <a:cs typeface="Poppins" panose="00000500000000000000" pitchFamily="2" charset="0"/>
              </a:rPr>
              <a:t>)</a:t>
            </a:r>
          </a:p>
          <a:p>
            <a:pPr marL="342900" lvl="0" indent="-342900" fontAlgn="t">
              <a:lnSpc>
                <a:spcPct val="100000"/>
              </a:lnSpc>
              <a:buFont typeface="Arial" panose="020B0604020202020204" pitchFamily="34" charset="0"/>
              <a:buChar char="•"/>
            </a:pPr>
            <a:r>
              <a:rPr lang="nl-BE" sz="2000" dirty="0">
                <a:solidFill>
                  <a:schemeClr val="tx1">
                    <a:lumMod val="75000"/>
                    <a:lumOff val="25000"/>
                  </a:schemeClr>
                </a:solidFill>
                <a:latin typeface="Poppins" panose="00000500000000000000" pitchFamily="2" charset="0"/>
                <a:cs typeface="Poppins" panose="00000500000000000000" pitchFamily="2" charset="0"/>
              </a:rPr>
              <a:t>Zicht op alternatieve leerwegen (</a:t>
            </a:r>
            <a:r>
              <a:rPr lang="nl-BE" sz="2000" i="1" dirty="0">
                <a:solidFill>
                  <a:schemeClr val="tx1">
                    <a:lumMod val="75000"/>
                    <a:lumOff val="25000"/>
                  </a:schemeClr>
                </a:solidFill>
                <a:latin typeface="Poppins" panose="00000500000000000000" pitchFamily="2" charset="0"/>
                <a:cs typeface="Poppins" panose="00000500000000000000" pitchFamily="2" charset="0"/>
              </a:rPr>
              <a:t>alternatief</a:t>
            </a:r>
            <a:r>
              <a:rPr lang="nl-BE" sz="2000" dirty="0">
                <a:solidFill>
                  <a:schemeClr val="tx1">
                    <a:lumMod val="75000"/>
                    <a:lumOff val="25000"/>
                  </a:schemeClr>
                </a:solidFill>
                <a:latin typeface="Poppins" panose="00000500000000000000" pitchFamily="2" charset="0"/>
                <a:cs typeface="Poppins" panose="00000500000000000000" pitchFamily="2" charset="0"/>
              </a:rPr>
              <a:t>)</a:t>
            </a:r>
          </a:p>
          <a:p>
            <a:pPr marL="342900" lvl="0" indent="-342900" fontAlgn="t">
              <a:lnSpc>
                <a:spcPct val="100000"/>
              </a:lnSpc>
              <a:buFont typeface="Arial" panose="020B0604020202020204" pitchFamily="34" charset="0"/>
              <a:buChar char="•"/>
            </a:pPr>
            <a:r>
              <a:rPr lang="nl-BE" sz="2000" dirty="0">
                <a:solidFill>
                  <a:schemeClr val="tx1">
                    <a:lumMod val="75000"/>
                    <a:lumOff val="25000"/>
                  </a:schemeClr>
                </a:solidFill>
                <a:latin typeface="Poppins" panose="00000500000000000000" pitchFamily="2" charset="0"/>
                <a:cs typeface="Poppins" panose="00000500000000000000" pitchFamily="2" charset="0"/>
              </a:rPr>
              <a:t>Meer curriculumcoherentie en sterkere didactische keuzes</a:t>
            </a:r>
          </a:p>
        </p:txBody>
      </p:sp>
      <p:pic>
        <p:nvPicPr>
          <p:cNvPr id="7" name="Pictogram leerroutes" descr="Pictogram: leerroute met wegwijzers">
            <a:extLst>
              <a:ext uri="{FF2B5EF4-FFF2-40B4-BE49-F238E27FC236}">
                <a16:creationId xmlns:a16="http://schemas.microsoft.com/office/drawing/2014/main" id="{39B29DAC-19C6-164B-86F6-F6297DC2D51E}"/>
              </a:ext>
            </a:extLst>
          </p:cNvPr>
          <p:cNvPicPr>
            <a:picLocks noChangeAspect="1"/>
          </p:cNvPicPr>
          <p:nvPr/>
        </p:nvPicPr>
        <p:blipFill>
          <a:blip r:embed="rId8"/>
          <a:stretch>
            <a:fillRect/>
          </a:stretch>
        </p:blipFill>
        <p:spPr>
          <a:xfrm>
            <a:off x="8004568" y="634422"/>
            <a:ext cx="620335" cy="731520"/>
          </a:xfrm>
          <a:prstGeom prst="rect">
            <a:avLst/>
          </a:prstGeom>
        </p:spPr>
      </p:pic>
      <p:pic>
        <p:nvPicPr>
          <p:cNvPr id="10" name="Afbeelding 9">
            <a:extLst>
              <a:ext uri="{FF2B5EF4-FFF2-40B4-BE49-F238E27FC236}">
                <a16:creationId xmlns:a16="http://schemas.microsoft.com/office/drawing/2014/main" id="{6529BB0E-23B7-3C44-4FF8-F1DBBF05C286}"/>
              </a:ext>
            </a:extLst>
          </p:cNvPr>
          <p:cNvPicPr>
            <a:picLocks noChangeAspect="1"/>
          </p:cNvPicPr>
          <p:nvPr/>
        </p:nvPicPr>
        <p:blipFill>
          <a:blip r:embed="rId9"/>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3479074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4BBB2F19-B853-476E-8E60-DEEEBBFD66A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CAC8D309-F07D-4465-9429-7C060457D4F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graphicEl>
                                              <a:dgm id="{844C6A1E-C176-4B7B-887A-747DE3C876A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AD872-6B66-1F76-580D-0E90C98419C6}"/>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BCB195C3-3061-20FE-EB48-7F11D2835A8F}"/>
              </a:ext>
            </a:extLst>
          </p:cNvPr>
          <p:cNvGraphicFramePr/>
          <p:nvPr>
            <p:extLst>
              <p:ext uri="{D42A27DB-BD31-4B8C-83A1-F6EECF244321}">
                <p14:modId xmlns:p14="http://schemas.microsoft.com/office/powerpoint/2010/main" val="2674385061"/>
              </p:ext>
            </p:extLst>
          </p:nvPr>
        </p:nvGraphicFramePr>
        <p:xfrm>
          <a:off x="235169" y="502463"/>
          <a:ext cx="10694141" cy="5401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el 2">
            <a:extLst>
              <a:ext uri="{FF2B5EF4-FFF2-40B4-BE49-F238E27FC236}">
                <a16:creationId xmlns:a16="http://schemas.microsoft.com/office/drawing/2014/main" id="{D44A61B3-40B2-95D4-D4E6-26D3AB98C40A}"/>
              </a:ext>
            </a:extLst>
          </p:cNvPr>
          <p:cNvSpPr>
            <a:spLocks noGrp="1"/>
          </p:cNvSpPr>
          <p:nvPr>
            <p:ph type="title"/>
          </p:nvPr>
        </p:nvSpPr>
        <p:spPr>
          <a:xfrm>
            <a:off x="212846" y="5610639"/>
            <a:ext cx="9902892" cy="1143000"/>
          </a:xfrm>
        </p:spPr>
        <p:txBody>
          <a:bodyPr anchor="ctr">
            <a:normAutofit/>
          </a:bodyPr>
          <a:lstStyle/>
          <a:p>
            <a:r>
              <a:rPr lang="nl-NL" dirty="0"/>
              <a:t>Termen in de tool</a:t>
            </a:r>
            <a:endParaRPr lang="nl-BE" dirty="0"/>
          </a:p>
        </p:txBody>
      </p:sp>
      <p:pic>
        <p:nvPicPr>
          <p:cNvPr id="10" name="Afbeelding 9">
            <a:extLst>
              <a:ext uri="{FF2B5EF4-FFF2-40B4-BE49-F238E27FC236}">
                <a16:creationId xmlns:a16="http://schemas.microsoft.com/office/drawing/2014/main" id="{68F969A2-1ADC-D65A-EDE3-AE7ABED0B159}"/>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308406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C5D8D527-0DB7-47D9-B107-40524A67D76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C31AB863-44FB-4714-8259-6F45D1074B08}"/>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graphicEl>
                                              <a:dgm id="{B32EDFFD-FE1E-4B89-AB08-6BBD8094853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graphicEl>
                                              <a:dgm id="{E17BADE5-F5BA-4CFB-ACFA-56F83D1C7583}"/>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59F1C726-EBBA-4CB0-884B-82AF27AD0C11}"/>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9A6FEF3B-9D03-42BE-BC91-254F0709B15F}"/>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5639D9D2-ED68-4519-B503-8C701D4BB260}"/>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graphicEl>
                                              <a:dgm id="{E24B7F91-925E-4F67-94C1-A7429E626AA0}"/>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graphicEl>
                                              <a:dgm id="{F4C6B169-A494-4886-B37F-81EBD3E1483B}"/>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graphicEl>
                                              <a:dgm id="{E0CE2266-19B6-459B-A47A-A8DD985F6E35}"/>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graphicEl>
                                              <a:dgm id="{7FA8449A-6ADB-417E-8348-E533D47F9B7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74BBB4-62A5-4065-443F-872EAF1065E7}"/>
              </a:ext>
            </a:extLst>
          </p:cNvPr>
          <p:cNvSpPr>
            <a:spLocks noGrp="1"/>
          </p:cNvSpPr>
          <p:nvPr>
            <p:ph type="title"/>
          </p:nvPr>
        </p:nvSpPr>
        <p:spPr>
          <a:xfrm>
            <a:off x="987702" y="3858057"/>
            <a:ext cx="9941608" cy="1124339"/>
          </a:xfrm>
        </p:spPr>
        <p:txBody>
          <a:bodyPr/>
          <a:lstStyle/>
          <a:p>
            <a:pPr fontAlgn="t"/>
            <a:r>
              <a:rPr lang="nl-BE" dirty="0"/>
              <a:t>Samenhang tussen doelen: verplicht of suggestie?</a:t>
            </a:r>
          </a:p>
        </p:txBody>
      </p:sp>
      <p:pic>
        <p:nvPicPr>
          <p:cNvPr id="5" name="Afbeelding 4">
            <a:extLst>
              <a:ext uri="{FF2B5EF4-FFF2-40B4-BE49-F238E27FC236}">
                <a16:creationId xmlns:a16="http://schemas.microsoft.com/office/drawing/2014/main" id="{A9718FD6-A61F-3AC0-404B-40FF1E90A622}"/>
              </a:ext>
            </a:extLst>
          </p:cNvPr>
          <p:cNvPicPr>
            <a:picLocks noChangeAspect="1"/>
          </p:cNvPicPr>
          <p:nvPr/>
        </p:nvPicPr>
        <p:blipFill>
          <a:blip r:embed="rId3"/>
          <a:srcRect t="32064" r="82321" b="28972"/>
          <a:stretch>
            <a:fillRect/>
          </a:stretch>
        </p:blipFill>
        <p:spPr>
          <a:xfrm>
            <a:off x="10929310" y="222165"/>
            <a:ext cx="1164077" cy="1350157"/>
          </a:xfrm>
          <a:prstGeom prst="rect">
            <a:avLst/>
          </a:prstGeom>
        </p:spPr>
      </p:pic>
    </p:spTree>
    <p:extLst>
      <p:ext uri="{BB962C8B-B14F-4D97-AF65-F5344CB8AC3E}">
        <p14:creationId xmlns:p14="http://schemas.microsoft.com/office/powerpoint/2010/main" val="2721284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F4A5C-D028-1C02-DF56-7F96678C2BD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F52EF6-45D9-0F99-7ADE-72E94DE93798}"/>
              </a:ext>
            </a:extLst>
          </p:cNvPr>
          <p:cNvSpPr>
            <a:spLocks noGrp="1"/>
          </p:cNvSpPr>
          <p:nvPr>
            <p:ph type="title"/>
          </p:nvPr>
        </p:nvSpPr>
        <p:spPr>
          <a:xfrm>
            <a:off x="212846" y="5610639"/>
            <a:ext cx="10879224" cy="1143000"/>
          </a:xfrm>
        </p:spPr>
        <p:txBody>
          <a:bodyPr/>
          <a:lstStyle/>
          <a:p>
            <a:pPr fontAlgn="t"/>
            <a:r>
              <a:rPr lang="nl-BE" dirty="0"/>
              <a:t>Onderscheid tussen 'verplicht samen' en 'samen’</a:t>
            </a:r>
          </a:p>
        </p:txBody>
      </p:sp>
      <p:graphicFrame>
        <p:nvGraphicFramePr>
          <p:cNvPr id="4" name="Tijdelijke aanduiding voor inhoud 3">
            <a:extLst>
              <a:ext uri="{FF2B5EF4-FFF2-40B4-BE49-F238E27FC236}">
                <a16:creationId xmlns:a16="http://schemas.microsoft.com/office/drawing/2014/main" id="{BC3A268D-FB3C-64D3-4DD9-AF8131DC5F3F}"/>
              </a:ext>
            </a:extLst>
          </p:cNvPr>
          <p:cNvGraphicFramePr>
            <a:graphicFrameLocks noGrp="1"/>
          </p:cNvGraphicFramePr>
          <p:nvPr>
            <p:ph idx="1"/>
            <p:extLst>
              <p:ext uri="{D42A27DB-BD31-4B8C-83A1-F6EECF244321}">
                <p14:modId xmlns:p14="http://schemas.microsoft.com/office/powerpoint/2010/main" val="329420747"/>
              </p:ext>
            </p:extLst>
          </p:nvPr>
        </p:nvGraphicFramePr>
        <p:xfrm>
          <a:off x="596348" y="1012356"/>
          <a:ext cx="10495722" cy="3897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63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47625218-C0F4-4484-B6E4-8A0E37BDA2E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558F0416-E829-47AD-BFAC-F170DBCBF97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9F4F834-254E-4E11-A2EF-A79F941BC1A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B136F506-2248-45FD-9FC9-D8066FA4C00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77AE1FE0-CFC3-48E5-8C6C-79F8D023441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068D6-9583-81C2-F151-D237A6600EE9}"/>
            </a:ext>
          </a:extLst>
        </p:cNvPr>
        <p:cNvGrpSpPr/>
        <p:nvPr/>
      </p:nvGrpSpPr>
      <p:grpSpPr>
        <a:xfrm>
          <a:off x="0" y="0"/>
          <a:ext cx="0" cy="0"/>
          <a:chOff x="0" y="0"/>
          <a:chExt cx="0" cy="0"/>
        </a:xfrm>
      </p:grpSpPr>
      <p:graphicFrame>
        <p:nvGraphicFramePr>
          <p:cNvPr id="4" name="Tijdelijke aanduiding voor inhoud 3">
            <a:extLst>
              <a:ext uri="{FF2B5EF4-FFF2-40B4-BE49-F238E27FC236}">
                <a16:creationId xmlns:a16="http://schemas.microsoft.com/office/drawing/2014/main" id="{8831E88A-CE3F-DE83-9F84-AFF16823E93C}"/>
              </a:ext>
            </a:extLst>
          </p:cNvPr>
          <p:cNvGraphicFramePr>
            <a:graphicFrameLocks noGrp="1"/>
          </p:cNvGraphicFramePr>
          <p:nvPr>
            <p:ph idx="1"/>
            <p:extLst>
              <p:ext uri="{D42A27DB-BD31-4B8C-83A1-F6EECF244321}">
                <p14:modId xmlns:p14="http://schemas.microsoft.com/office/powerpoint/2010/main" val="394786247"/>
              </p:ext>
            </p:extLst>
          </p:nvPr>
        </p:nvGraphicFramePr>
        <p:xfrm>
          <a:off x="596348" y="1012356"/>
          <a:ext cx="10495722" cy="38975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el 1">
            <a:extLst>
              <a:ext uri="{FF2B5EF4-FFF2-40B4-BE49-F238E27FC236}">
                <a16:creationId xmlns:a16="http://schemas.microsoft.com/office/drawing/2014/main" id="{3C8EB232-9A26-60EA-364F-49ADB03D009E}"/>
              </a:ext>
            </a:extLst>
          </p:cNvPr>
          <p:cNvSpPr>
            <a:spLocks noGrp="1"/>
          </p:cNvSpPr>
          <p:nvPr>
            <p:ph type="title"/>
          </p:nvPr>
        </p:nvSpPr>
        <p:spPr>
          <a:xfrm>
            <a:off x="212725" y="5610225"/>
            <a:ext cx="11098005" cy="1143000"/>
          </a:xfrm>
        </p:spPr>
        <p:txBody>
          <a:bodyPr/>
          <a:lstStyle/>
          <a:p>
            <a:pPr fontAlgn="t"/>
            <a:r>
              <a:rPr lang="nl-BE" dirty="0"/>
              <a:t>Onderscheid tussen 'verplicht samen' en 'samen’</a:t>
            </a:r>
          </a:p>
        </p:txBody>
      </p:sp>
    </p:spTree>
    <p:extLst>
      <p:ext uri="{BB962C8B-B14F-4D97-AF65-F5344CB8AC3E}">
        <p14:creationId xmlns:p14="http://schemas.microsoft.com/office/powerpoint/2010/main" val="3368562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47625218-C0F4-4484-B6E4-8A0E37BDA2E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558F0416-E829-47AD-BFAC-F170DBCBF977}"/>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59F4F834-254E-4E11-A2EF-A79F941BC1A6}"/>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B136F506-2248-45FD-9FC9-D8066FA4C004}"/>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77AE1FE0-CFC3-48E5-8C6C-79F8D023441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9F65B-179D-20F0-7300-7C9B2F51BE0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64A80B-ED10-00F6-8244-EBE9D6979D98}"/>
              </a:ext>
            </a:extLst>
          </p:cNvPr>
          <p:cNvSpPr>
            <a:spLocks noGrp="1"/>
          </p:cNvSpPr>
          <p:nvPr>
            <p:ph type="title"/>
          </p:nvPr>
        </p:nvSpPr>
        <p:spPr>
          <a:xfrm>
            <a:off x="1251493" y="2141951"/>
            <a:ext cx="9941608" cy="1287049"/>
          </a:xfrm>
        </p:spPr>
        <p:txBody>
          <a:bodyPr/>
          <a:lstStyle/>
          <a:p>
            <a:pPr lvl="0"/>
            <a:r>
              <a:rPr lang="nl-NL" b="1">
                <a:latin typeface="Poppins" panose="00000500000000000000" pitchFamily="2" charset="0"/>
                <a:ea typeface="Roboto" panose="02000000000000000000" pitchFamily="2" charset="0"/>
                <a:cs typeface="Poppins" panose="00000500000000000000" pitchFamily="2" charset="0"/>
              </a:rPr>
              <a:t>Leerroutes ‘Vakinhoud en didactiek’</a:t>
            </a:r>
            <a:endParaRPr lang="en-US" b="1" dirty="0">
              <a:latin typeface="Poppins" panose="00000500000000000000" pitchFamily="2" charset="0"/>
              <a:ea typeface="Roboto" panose="02000000000000000000" pitchFamily="2" charset="0"/>
              <a:cs typeface="Poppins" panose="00000500000000000000" pitchFamily="2" charset="0"/>
            </a:endParaRPr>
          </a:p>
        </p:txBody>
      </p:sp>
      <p:sp>
        <p:nvSpPr>
          <p:cNvPr id="3" name="Tijdelijke aanduiding voor tekst 2">
            <a:extLst>
              <a:ext uri="{FF2B5EF4-FFF2-40B4-BE49-F238E27FC236}">
                <a16:creationId xmlns:a16="http://schemas.microsoft.com/office/drawing/2014/main" id="{26C7ED4F-521C-C267-F55B-C7A0EABB2B74}"/>
              </a:ext>
            </a:extLst>
          </p:cNvPr>
          <p:cNvSpPr>
            <a:spLocks noGrp="1"/>
          </p:cNvSpPr>
          <p:nvPr>
            <p:ph type="body" sz="quarter" idx="12"/>
          </p:nvPr>
        </p:nvSpPr>
        <p:spPr/>
        <p:txBody>
          <a:bodyPr vert="horz" lIns="91440" tIns="45720" rIns="91440" bIns="45720" rtlCol="0" anchor="t">
            <a:normAutofit/>
          </a:bodyPr>
          <a:lstStyle/>
          <a:p>
            <a:r>
              <a:rPr lang="nl-BE" sz="2400" dirty="0">
                <a:solidFill>
                  <a:srgbClr val="34495E"/>
                </a:solidFill>
                <a:ea typeface="Roboto"/>
              </a:rPr>
              <a:t>Pedagogische, didactische, vakinhoudelijke en vakdidactische ondersteuning</a:t>
            </a:r>
            <a:endParaRPr lang="nl-NL" sz="2400" dirty="0"/>
          </a:p>
        </p:txBody>
      </p:sp>
      <p:pic>
        <p:nvPicPr>
          <p:cNvPr id="5" name="Afbeelding 4">
            <a:extLst>
              <a:ext uri="{FF2B5EF4-FFF2-40B4-BE49-F238E27FC236}">
                <a16:creationId xmlns:a16="http://schemas.microsoft.com/office/drawing/2014/main" id="{3A00E38A-A2CE-CDEC-CBA8-6CDFEAA3425C}"/>
              </a:ext>
            </a:extLst>
          </p:cNvPr>
          <p:cNvPicPr>
            <a:picLocks noChangeAspect="1"/>
          </p:cNvPicPr>
          <p:nvPr/>
        </p:nvPicPr>
        <p:blipFill>
          <a:blip r:embed="rId2"/>
          <a:srcRect t="32064" r="82321" b="28972"/>
          <a:stretch>
            <a:fillRect/>
          </a:stretch>
        </p:blipFill>
        <p:spPr>
          <a:xfrm>
            <a:off x="10929310" y="222165"/>
            <a:ext cx="1164077" cy="1350157"/>
          </a:xfrm>
          <a:prstGeom prst="rect">
            <a:avLst/>
          </a:prstGeom>
        </p:spPr>
      </p:pic>
      <p:grpSp>
        <p:nvGrpSpPr>
          <p:cNvPr id="4" name="Groep 3">
            <a:extLst>
              <a:ext uri="{FF2B5EF4-FFF2-40B4-BE49-F238E27FC236}">
                <a16:creationId xmlns:a16="http://schemas.microsoft.com/office/drawing/2014/main" id="{ED9B025F-9786-923A-11FA-FB7583D6E358}"/>
              </a:ext>
            </a:extLst>
          </p:cNvPr>
          <p:cNvGrpSpPr/>
          <p:nvPr/>
        </p:nvGrpSpPr>
        <p:grpSpPr>
          <a:xfrm>
            <a:off x="1251493" y="2292351"/>
            <a:ext cx="8597918" cy="986248"/>
            <a:chOff x="684456" y="3451870"/>
            <a:chExt cx="8597918" cy="986248"/>
          </a:xfrm>
        </p:grpSpPr>
        <p:sp>
          <p:nvSpPr>
            <p:cNvPr id="6" name="Rechthoek 5">
              <a:extLst>
                <a:ext uri="{FF2B5EF4-FFF2-40B4-BE49-F238E27FC236}">
                  <a16:creationId xmlns:a16="http://schemas.microsoft.com/office/drawing/2014/main" id="{306929C4-FA13-A78D-B1C9-E87F1B3592F1}"/>
                </a:ext>
              </a:extLst>
            </p:cNvPr>
            <p:cNvSpPr/>
            <p:nvPr/>
          </p:nvSpPr>
          <p:spPr>
            <a:xfrm>
              <a:off x="684456" y="3451870"/>
              <a:ext cx="8597918" cy="986248"/>
            </a:xfrm>
            <a:prstGeom prst="rect">
              <a:avLst/>
            </a:prstGeom>
            <a:solidFill>
              <a:schemeClr val="accent1">
                <a:lumMod val="60000"/>
                <a:lumOff val="40000"/>
              </a:schemeClr>
            </a:solidFill>
          </p:spPr>
          <p:style>
            <a:lnRef idx="0">
              <a:schemeClr val="lt1">
                <a:hueOff val="0"/>
                <a:satOff val="0"/>
                <a:lumOff val="0"/>
                <a:alphaOff val="0"/>
              </a:schemeClr>
            </a:lnRef>
            <a:fillRef idx="3">
              <a:scrgbClr r="0" g="0" b="0"/>
            </a:fillRef>
            <a:effectRef idx="2">
              <a:schemeClr val="accent4">
                <a:hueOff val="0"/>
                <a:satOff val="0"/>
                <a:lumOff val="0"/>
                <a:alphaOff val="0"/>
              </a:schemeClr>
            </a:effectRef>
            <a:fontRef idx="minor">
              <a:schemeClr val="lt1"/>
            </a:fontRef>
          </p:style>
          <p:txBody>
            <a:bodyPr/>
            <a:lstStyle/>
            <a:p>
              <a:endParaRPr lang="nl-BE"/>
            </a:p>
          </p:txBody>
        </p:sp>
        <p:sp>
          <p:nvSpPr>
            <p:cNvPr id="7" name="Tekstvak 6">
              <a:extLst>
                <a:ext uri="{FF2B5EF4-FFF2-40B4-BE49-F238E27FC236}">
                  <a16:creationId xmlns:a16="http://schemas.microsoft.com/office/drawing/2014/main" id="{54796858-4558-C3E5-E3E6-C9489C41C9F7}"/>
                </a:ext>
              </a:extLst>
            </p:cNvPr>
            <p:cNvSpPr txBox="1"/>
            <p:nvPr/>
          </p:nvSpPr>
          <p:spPr>
            <a:xfrm>
              <a:off x="684456" y="3451870"/>
              <a:ext cx="8597918" cy="98624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82835" tIns="81280" rIns="81280" bIns="81280" numCol="1" spcCol="1270" anchor="ctr" anchorCtr="0">
              <a:noAutofit/>
            </a:bodyPr>
            <a:lstStyle/>
            <a:p>
              <a:pPr marL="0" lvl="0" indent="0" algn="l" defTabSz="1422400" rtl="0">
                <a:lnSpc>
                  <a:spcPct val="90000"/>
                </a:lnSpc>
                <a:spcBef>
                  <a:spcPct val="0"/>
                </a:spcBef>
                <a:spcAft>
                  <a:spcPct val="35000"/>
                </a:spcAft>
                <a:buNone/>
              </a:pPr>
              <a:r>
                <a:rPr lang="nl-NL" sz="3200" b="1" kern="1200" dirty="0">
                  <a:latin typeface="Poppins" panose="00000500000000000000" pitchFamily="2" charset="0"/>
                  <a:ea typeface="Roboto" panose="02000000000000000000" pitchFamily="2" charset="0"/>
                  <a:cs typeface="Poppins" panose="00000500000000000000" pitchFamily="2" charset="0"/>
                </a:rPr>
                <a:t>Leerroutes ‘Vakinhoud en didactiek’</a:t>
              </a:r>
              <a:endParaRPr lang="en-US" sz="3200" b="1" kern="1200" dirty="0">
                <a:latin typeface="Poppins" panose="00000500000000000000" pitchFamily="2" charset="0"/>
                <a:ea typeface="Roboto" panose="02000000000000000000" pitchFamily="2" charset="0"/>
                <a:cs typeface="Poppins" panose="00000500000000000000" pitchFamily="2" charset="0"/>
              </a:endParaRPr>
            </a:p>
          </p:txBody>
        </p:sp>
      </p:grpSp>
    </p:spTree>
    <p:extLst>
      <p:ext uri="{BB962C8B-B14F-4D97-AF65-F5344CB8AC3E}">
        <p14:creationId xmlns:p14="http://schemas.microsoft.com/office/powerpoint/2010/main" val="2220385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90A58-FDCB-8D0E-9224-8D2441F4670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20E86F09-786A-E4F1-2044-70DD77AEE913}"/>
              </a:ext>
            </a:extLst>
          </p:cNvPr>
          <p:cNvSpPr>
            <a:spLocks noGrp="1"/>
          </p:cNvSpPr>
          <p:nvPr>
            <p:ph type="title"/>
          </p:nvPr>
        </p:nvSpPr>
        <p:spPr>
          <a:xfrm>
            <a:off x="212846" y="5610639"/>
            <a:ext cx="9902892" cy="1143000"/>
          </a:xfrm>
        </p:spPr>
        <p:txBody>
          <a:bodyPr anchor="ctr">
            <a:normAutofit/>
          </a:bodyPr>
          <a:lstStyle/>
          <a:p>
            <a:r>
              <a:rPr lang="nl-NL"/>
              <a:t>Leerroutes ‘organisatie’</a:t>
            </a:r>
            <a:endParaRPr lang="nl-BE"/>
          </a:p>
        </p:txBody>
      </p:sp>
      <p:graphicFrame>
        <p:nvGraphicFramePr>
          <p:cNvPr id="6" name="Tijdelijke aanduiding voor tekst 1">
            <a:extLst>
              <a:ext uri="{FF2B5EF4-FFF2-40B4-BE49-F238E27FC236}">
                <a16:creationId xmlns:a16="http://schemas.microsoft.com/office/drawing/2014/main" id="{C696D901-DF8E-BACC-0671-DC8EC3E4DEDA}"/>
              </a:ext>
            </a:extLst>
          </p:cNvPr>
          <p:cNvGraphicFramePr/>
          <p:nvPr>
            <p:extLst>
              <p:ext uri="{D42A27DB-BD31-4B8C-83A1-F6EECF244321}">
                <p14:modId xmlns:p14="http://schemas.microsoft.com/office/powerpoint/2010/main" val="3358705363"/>
              </p:ext>
            </p:extLst>
          </p:nvPr>
        </p:nvGraphicFramePr>
        <p:xfrm>
          <a:off x="1494971" y="575035"/>
          <a:ext cx="8620767" cy="5274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Afbeelding 7">
            <a:extLst>
              <a:ext uri="{FF2B5EF4-FFF2-40B4-BE49-F238E27FC236}">
                <a16:creationId xmlns:a16="http://schemas.microsoft.com/office/drawing/2014/main" id="{D4AF4B16-8D0B-F982-FB04-2B685D5EA091}"/>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pic>
        <p:nvPicPr>
          <p:cNvPr id="4" name="Pictogram leerroutes" descr="Pictogram: leerroute met wegwijzers">
            <a:extLst>
              <a:ext uri="{FF2B5EF4-FFF2-40B4-BE49-F238E27FC236}">
                <a16:creationId xmlns:a16="http://schemas.microsoft.com/office/drawing/2014/main" id="{018CAEAB-521E-1379-756D-DF09C1A60EB2}"/>
              </a:ext>
            </a:extLst>
          </p:cNvPr>
          <p:cNvPicPr>
            <a:picLocks noChangeAspect="1"/>
          </p:cNvPicPr>
          <p:nvPr/>
        </p:nvPicPr>
        <p:blipFill>
          <a:blip r:embed="rId9"/>
          <a:stretch>
            <a:fillRect/>
          </a:stretch>
        </p:blipFill>
        <p:spPr>
          <a:xfrm>
            <a:off x="8825583" y="2697480"/>
            <a:ext cx="620335" cy="731520"/>
          </a:xfrm>
          <a:prstGeom prst="rect">
            <a:avLst/>
          </a:prstGeom>
        </p:spPr>
      </p:pic>
    </p:spTree>
    <p:extLst>
      <p:ext uri="{BB962C8B-B14F-4D97-AF65-F5344CB8AC3E}">
        <p14:creationId xmlns:p14="http://schemas.microsoft.com/office/powerpoint/2010/main" val="219439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65798-2628-C864-7983-A76F6D2EA3D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30CF6FE-ED65-77F2-BC9B-D7702C299921}"/>
              </a:ext>
            </a:extLst>
          </p:cNvPr>
          <p:cNvSpPr>
            <a:spLocks noGrp="1"/>
          </p:cNvSpPr>
          <p:nvPr>
            <p:ph type="title"/>
          </p:nvPr>
        </p:nvSpPr>
        <p:spPr>
          <a:xfrm>
            <a:off x="212846" y="5610639"/>
            <a:ext cx="9902892" cy="1143000"/>
          </a:xfrm>
        </p:spPr>
        <p:txBody>
          <a:bodyPr anchor="ctr">
            <a:normAutofit/>
          </a:bodyPr>
          <a:lstStyle/>
          <a:p>
            <a:r>
              <a:rPr lang="nl-NL"/>
              <a:t>Leerroutes ‘organisatie’</a:t>
            </a:r>
            <a:endParaRPr lang="nl-BE"/>
          </a:p>
        </p:txBody>
      </p:sp>
      <p:graphicFrame>
        <p:nvGraphicFramePr>
          <p:cNvPr id="6" name="Tijdelijke aanduiding voor tekst 1">
            <a:extLst>
              <a:ext uri="{FF2B5EF4-FFF2-40B4-BE49-F238E27FC236}">
                <a16:creationId xmlns:a16="http://schemas.microsoft.com/office/drawing/2014/main" id="{15E62CBE-BCDD-5447-62B3-3D1B2E28F766}"/>
              </a:ext>
            </a:extLst>
          </p:cNvPr>
          <p:cNvGraphicFramePr/>
          <p:nvPr>
            <p:extLst>
              <p:ext uri="{D42A27DB-BD31-4B8C-83A1-F6EECF244321}">
                <p14:modId xmlns:p14="http://schemas.microsoft.com/office/powerpoint/2010/main" val="1314413749"/>
              </p:ext>
            </p:extLst>
          </p:nvPr>
        </p:nvGraphicFramePr>
        <p:xfrm>
          <a:off x="1494971" y="575035"/>
          <a:ext cx="8620767" cy="52742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Afbeelding 7">
            <a:extLst>
              <a:ext uri="{FF2B5EF4-FFF2-40B4-BE49-F238E27FC236}">
                <a16:creationId xmlns:a16="http://schemas.microsoft.com/office/drawing/2014/main" id="{A6E6C547-6055-567E-7D30-ECBA9E43B263}"/>
              </a:ext>
            </a:extLst>
          </p:cNvPr>
          <p:cNvPicPr>
            <a:picLocks noChangeAspect="1"/>
          </p:cNvPicPr>
          <p:nvPr/>
        </p:nvPicPr>
        <p:blipFill>
          <a:blip r:embed="rId8"/>
          <a:srcRect t="32064" r="82321" b="28972"/>
          <a:stretch>
            <a:fillRect/>
          </a:stretch>
        </p:blipFill>
        <p:spPr>
          <a:xfrm>
            <a:off x="10929310" y="222165"/>
            <a:ext cx="1164077" cy="1350157"/>
          </a:xfrm>
          <a:prstGeom prst="rect">
            <a:avLst/>
          </a:prstGeom>
        </p:spPr>
      </p:pic>
      <p:pic>
        <p:nvPicPr>
          <p:cNvPr id="4" name="Pictogram leerroutes" descr="Pictogram: leerroute met wegwijzers">
            <a:extLst>
              <a:ext uri="{FF2B5EF4-FFF2-40B4-BE49-F238E27FC236}">
                <a16:creationId xmlns:a16="http://schemas.microsoft.com/office/drawing/2014/main" id="{3EAD6684-E9C6-B729-01C0-87E34CF7C888}"/>
              </a:ext>
            </a:extLst>
          </p:cNvPr>
          <p:cNvPicPr>
            <a:picLocks noChangeAspect="1"/>
          </p:cNvPicPr>
          <p:nvPr/>
        </p:nvPicPr>
        <p:blipFill>
          <a:blip r:embed="rId9"/>
          <a:stretch>
            <a:fillRect/>
          </a:stretch>
        </p:blipFill>
        <p:spPr>
          <a:xfrm>
            <a:off x="8825583" y="2697480"/>
            <a:ext cx="620335" cy="731520"/>
          </a:xfrm>
          <a:prstGeom prst="rect">
            <a:avLst/>
          </a:prstGeom>
        </p:spPr>
      </p:pic>
    </p:spTree>
    <p:extLst>
      <p:ext uri="{BB962C8B-B14F-4D97-AF65-F5344CB8AC3E}">
        <p14:creationId xmlns:p14="http://schemas.microsoft.com/office/powerpoint/2010/main" val="2000389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descr="Hand op muis">
            <a:extLst>
              <a:ext uri="{FF2B5EF4-FFF2-40B4-BE49-F238E27FC236}">
                <a16:creationId xmlns:a16="http://schemas.microsoft.com/office/drawing/2014/main" id="{B88AAC96-1A20-A5C5-111D-FC5E08662CA6}"/>
              </a:ext>
            </a:extLst>
          </p:cNvPr>
          <p:cNvPicPr>
            <a:picLocks noGrp="1" noChangeAspect="1"/>
          </p:cNvPicPr>
          <p:nvPr>
            <p:ph type="pic" sz="quarter" idx="11"/>
          </p:nvPr>
        </p:nvPicPr>
        <p:blipFill>
          <a:blip r:embed="rId3">
            <a:alphaModFix amt="50000"/>
          </a:blip>
          <a:srcRect t="22641" b="22641"/>
          <a:stretch>
            <a:fillRect/>
          </a:stretch>
        </p:blipFill>
        <p:spPr/>
      </p:pic>
      <p:sp>
        <p:nvSpPr>
          <p:cNvPr id="3" name="Tijdelijke aanduiding voor tekst 2">
            <a:extLst>
              <a:ext uri="{FF2B5EF4-FFF2-40B4-BE49-F238E27FC236}">
                <a16:creationId xmlns:a16="http://schemas.microsoft.com/office/drawing/2014/main" id="{1B8230BD-7459-29F7-2878-BA4A73311927}"/>
              </a:ext>
            </a:extLst>
          </p:cNvPr>
          <p:cNvSpPr>
            <a:spLocks noGrp="1"/>
          </p:cNvSpPr>
          <p:nvPr>
            <p:ph type="body" sz="quarter" idx="10"/>
          </p:nvPr>
        </p:nvSpPr>
        <p:spPr/>
        <p:txBody>
          <a:bodyPr>
            <a:normAutofit/>
          </a:bodyPr>
          <a:lstStyle/>
          <a:p>
            <a:endParaRPr lang="nl-NL" sz="6000" dirty="0"/>
          </a:p>
          <a:p>
            <a:r>
              <a:rPr lang="nl-NL" dirty="0">
                <a:solidFill>
                  <a:schemeClr val="tx1">
                    <a:lumMod val="75000"/>
                    <a:lumOff val="25000"/>
                  </a:schemeClr>
                </a:solidFill>
              </a:rPr>
              <a:t>Hoe leerroutes terugvinden?</a:t>
            </a:r>
            <a:endParaRPr lang="nl-BE" dirty="0">
              <a:solidFill>
                <a:schemeClr val="tx1">
                  <a:lumMod val="75000"/>
                  <a:lumOff val="25000"/>
                </a:schemeClr>
              </a:solidFill>
            </a:endParaRPr>
          </a:p>
        </p:txBody>
      </p:sp>
    </p:spTree>
    <p:extLst>
      <p:ext uri="{BB962C8B-B14F-4D97-AF65-F5344CB8AC3E}">
        <p14:creationId xmlns:p14="http://schemas.microsoft.com/office/powerpoint/2010/main" val="21673489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ijdelijke aanduiding voor tekst 1">
            <a:extLst>
              <a:ext uri="{FF2B5EF4-FFF2-40B4-BE49-F238E27FC236}">
                <a16:creationId xmlns:a16="http://schemas.microsoft.com/office/drawing/2014/main" id="{02B5D675-2CF9-F695-8F7E-DD5CDB210791}"/>
              </a:ext>
            </a:extLst>
          </p:cNvPr>
          <p:cNvGraphicFramePr/>
          <p:nvPr>
            <p:extLst>
              <p:ext uri="{D42A27DB-BD31-4B8C-83A1-F6EECF244321}">
                <p14:modId xmlns:p14="http://schemas.microsoft.com/office/powerpoint/2010/main" val="1297483720"/>
              </p:ext>
            </p:extLst>
          </p:nvPr>
        </p:nvGraphicFramePr>
        <p:xfrm>
          <a:off x="1016000" y="575035"/>
          <a:ext cx="9099738" cy="55354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7117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5045E-8F02-D5CB-03ED-B425E1C9556F}"/>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8CECB21-3ADA-36E6-2B47-1F86B1DFCFC3}"/>
              </a:ext>
            </a:extLst>
          </p:cNvPr>
          <p:cNvSpPr>
            <a:spLocks noGrp="1"/>
          </p:cNvSpPr>
          <p:nvPr>
            <p:ph type="title"/>
          </p:nvPr>
        </p:nvSpPr>
        <p:spPr/>
        <p:txBody>
          <a:bodyPr/>
          <a:lstStyle/>
          <a:p>
            <a:r>
              <a:rPr lang="nl-NL" dirty="0"/>
              <a:t>Scenario 1</a:t>
            </a:r>
            <a:endParaRPr lang="nl-BE" dirty="0"/>
          </a:p>
        </p:txBody>
      </p:sp>
      <p:sp>
        <p:nvSpPr>
          <p:cNvPr id="5" name="Tekstvak 4">
            <a:extLst>
              <a:ext uri="{FF2B5EF4-FFF2-40B4-BE49-F238E27FC236}">
                <a16:creationId xmlns:a16="http://schemas.microsoft.com/office/drawing/2014/main" id="{96F09FB9-FEB9-E51C-8BA8-EC4B48E2EC44}"/>
              </a:ext>
            </a:extLst>
          </p:cNvPr>
          <p:cNvSpPr txBox="1"/>
          <p:nvPr/>
        </p:nvSpPr>
        <p:spPr>
          <a:xfrm>
            <a:off x="420777" y="1334428"/>
            <a:ext cx="11611566" cy="1754326"/>
          </a:xfrm>
          <a:prstGeom prst="rect">
            <a:avLst/>
          </a:prstGeom>
          <a:solidFill>
            <a:schemeClr val="accent4">
              <a:lumMod val="20000"/>
              <a:lumOff val="80000"/>
            </a:schemeClr>
          </a:solidFill>
          <a:ln w="57150">
            <a:solidFill>
              <a:schemeClr val="accent4">
                <a:lumMod val="75000"/>
              </a:schemeClr>
            </a:solidFill>
          </a:ln>
        </p:spPr>
        <p:txBody>
          <a:bodyPr wrap="square">
            <a:spAutoFit/>
          </a:bodyPr>
          <a:lstStyle/>
          <a:p>
            <a:pPr marL="0" indent="0">
              <a:buNone/>
            </a:pPr>
            <a:r>
              <a:rPr lang="nl-NL" sz="3600" dirty="0">
                <a:solidFill>
                  <a:schemeClr val="accent4"/>
                </a:solidFill>
                <a:latin typeface="Roboto" panose="02000000000000000000" pitchFamily="2" charset="0"/>
                <a:ea typeface="Roboto" panose="02000000000000000000" pitchFamily="2" charset="0"/>
                <a:cs typeface="Roboto" panose="02000000000000000000" pitchFamily="2" charset="0"/>
              </a:rPr>
              <a:t>Ik wil weten wat de gevolgen zijn voor de schoolloopbaan van een leerling die bepaalde minimumdoelen onvoldoende behaalt. </a:t>
            </a:r>
          </a:p>
        </p:txBody>
      </p:sp>
      <p:sp>
        <p:nvSpPr>
          <p:cNvPr id="8" name="Tekstballon: rechthoek 7">
            <a:extLst>
              <a:ext uri="{FF2B5EF4-FFF2-40B4-BE49-F238E27FC236}">
                <a16:creationId xmlns:a16="http://schemas.microsoft.com/office/drawing/2014/main" id="{856B0669-7B64-F45E-3310-A98947B6F364}"/>
              </a:ext>
            </a:extLst>
          </p:cNvPr>
          <p:cNvSpPr/>
          <p:nvPr/>
        </p:nvSpPr>
        <p:spPr>
          <a:xfrm flipV="1">
            <a:off x="420777" y="3428998"/>
            <a:ext cx="11611566" cy="2449287"/>
          </a:xfrm>
          <a:prstGeom prst="wedgeRectCallout">
            <a:avLst>
              <a:gd name="adj1" fmla="val -49469"/>
              <a:gd name="adj2" fmla="val 63268"/>
            </a:avLst>
          </a:prstGeom>
          <a:solidFill>
            <a:schemeClr val="bg1">
              <a:lumMod val="85000"/>
            </a:schemeClr>
          </a:solid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tekst 1">
            <a:extLst>
              <a:ext uri="{FF2B5EF4-FFF2-40B4-BE49-F238E27FC236}">
                <a16:creationId xmlns:a16="http://schemas.microsoft.com/office/drawing/2014/main" id="{3246DF7F-8CCB-F189-7169-D95E3FDDF2F0}"/>
              </a:ext>
            </a:extLst>
          </p:cNvPr>
          <p:cNvSpPr>
            <a:spLocks noGrp="1"/>
          </p:cNvSpPr>
          <p:nvPr>
            <p:ph type="body" sz="quarter" idx="10"/>
          </p:nvPr>
        </p:nvSpPr>
        <p:spPr>
          <a:xfrm>
            <a:off x="736711" y="3666669"/>
            <a:ext cx="11455289" cy="1973943"/>
          </a:xfrm>
        </p:spPr>
        <p:txBody>
          <a:bodyPr>
            <a:normAutofit fontScale="85000" lnSpcReduction="20000"/>
          </a:bodyPr>
          <a:lstStyle/>
          <a:p>
            <a:pPr>
              <a:buFont typeface="Wingdings" panose="05000000000000000000" pitchFamily="2" charset="2"/>
              <a:buChar char="§"/>
            </a:pPr>
            <a:endParaRPr lang="nl-NL" dirty="0"/>
          </a:p>
          <a:p>
            <a:pPr>
              <a:buFont typeface="Wingdings" panose="05000000000000000000" pitchFamily="2" charset="2"/>
              <a:buChar char="§"/>
            </a:pPr>
            <a:r>
              <a:rPr lang="nl-NL" dirty="0">
                <a:solidFill>
                  <a:schemeClr val="tx1">
                    <a:lumMod val="75000"/>
                    <a:lumOff val="25000"/>
                  </a:schemeClr>
                </a:solidFill>
              </a:rPr>
              <a:t>Ik ga op zoek in de database ‘Leerroutes’ en gebruik daarvoor zoektermen als </a:t>
            </a:r>
          </a:p>
          <a:p>
            <a:pPr marL="0" indent="0">
              <a:buNone/>
            </a:pPr>
            <a:r>
              <a:rPr lang="nl-NL" i="1" dirty="0">
                <a:solidFill>
                  <a:schemeClr val="tx1">
                    <a:lumMod val="75000"/>
                    <a:lumOff val="25000"/>
                  </a:schemeClr>
                </a:solidFill>
              </a:rPr>
              <a:t>bv. ‘evaluatie’, ‘schoolloopbaan’, ‘klassenraad’.</a:t>
            </a:r>
          </a:p>
          <a:p>
            <a:pPr>
              <a:buFont typeface="Wingdings" panose="05000000000000000000" pitchFamily="2" charset="2"/>
              <a:buChar char="§"/>
            </a:pPr>
            <a:endParaRPr lang="nl-NL" dirty="0">
              <a:solidFill>
                <a:schemeClr val="tx1">
                  <a:lumMod val="75000"/>
                  <a:lumOff val="25000"/>
                </a:schemeClr>
              </a:solidFill>
            </a:endParaRPr>
          </a:p>
          <a:p>
            <a:pPr>
              <a:buFont typeface="Wingdings" panose="05000000000000000000" pitchFamily="2" charset="2"/>
              <a:buChar char="§"/>
            </a:pPr>
            <a:r>
              <a:rPr lang="nl-NL" dirty="0">
                <a:solidFill>
                  <a:schemeClr val="tx1">
                    <a:lumMod val="75000"/>
                    <a:lumOff val="25000"/>
                  </a:schemeClr>
                </a:solidFill>
              </a:rPr>
              <a:t>Ik krijg een fiche die minstens enkele basiselementen aangeeft en me precies doorverwijst naar de juiste pagina/pagina’s op de PRO-website om antwoord op mijn vraag te vinden.</a:t>
            </a:r>
            <a:endParaRPr lang="nl-BE" dirty="0">
              <a:solidFill>
                <a:schemeClr val="tx1">
                  <a:lumMod val="75000"/>
                  <a:lumOff val="25000"/>
                </a:schemeClr>
              </a:solidFill>
            </a:endParaRPr>
          </a:p>
        </p:txBody>
      </p:sp>
    </p:spTree>
    <p:extLst>
      <p:ext uri="{BB962C8B-B14F-4D97-AF65-F5344CB8AC3E}">
        <p14:creationId xmlns:p14="http://schemas.microsoft.com/office/powerpoint/2010/main" val="4105615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55045-B136-687F-4748-9C1FC6617DC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2629FCE-3BBC-DE40-1A12-47452FDDD783}"/>
              </a:ext>
            </a:extLst>
          </p:cNvPr>
          <p:cNvSpPr>
            <a:spLocks noGrp="1"/>
          </p:cNvSpPr>
          <p:nvPr>
            <p:ph type="title"/>
          </p:nvPr>
        </p:nvSpPr>
        <p:spPr/>
        <p:txBody>
          <a:bodyPr/>
          <a:lstStyle/>
          <a:p>
            <a:r>
              <a:rPr lang="nl-NL" dirty="0"/>
              <a:t>Scenario 2</a:t>
            </a:r>
            <a:endParaRPr lang="nl-BE" dirty="0"/>
          </a:p>
        </p:txBody>
      </p:sp>
      <p:sp>
        <p:nvSpPr>
          <p:cNvPr id="5" name="Tekstvak 4">
            <a:extLst>
              <a:ext uri="{FF2B5EF4-FFF2-40B4-BE49-F238E27FC236}">
                <a16:creationId xmlns:a16="http://schemas.microsoft.com/office/drawing/2014/main" id="{8FA63072-1FCE-3BBF-2BF9-B5D174AAE626}"/>
              </a:ext>
            </a:extLst>
          </p:cNvPr>
          <p:cNvSpPr txBox="1"/>
          <p:nvPr/>
        </p:nvSpPr>
        <p:spPr>
          <a:xfrm>
            <a:off x="420777" y="1334428"/>
            <a:ext cx="11611566" cy="1200329"/>
          </a:xfrm>
          <a:prstGeom prst="rect">
            <a:avLst/>
          </a:prstGeom>
          <a:solidFill>
            <a:schemeClr val="accent4">
              <a:lumMod val="20000"/>
              <a:lumOff val="80000"/>
            </a:schemeClr>
          </a:solidFill>
          <a:ln w="57150">
            <a:solidFill>
              <a:schemeClr val="accent4">
                <a:lumMod val="75000"/>
              </a:schemeClr>
            </a:solidFill>
          </a:ln>
        </p:spPr>
        <p:txBody>
          <a:bodyPr wrap="square">
            <a:spAutoFit/>
          </a:bodyPr>
          <a:lstStyle/>
          <a:p>
            <a:r>
              <a:rPr lang="nl-NL" sz="3600" dirty="0">
                <a:solidFill>
                  <a:schemeClr val="accent4"/>
                </a:solidFill>
                <a:latin typeface="Roboto" panose="02000000000000000000" pitchFamily="2" charset="0"/>
                <a:ea typeface="Roboto" panose="02000000000000000000" pitchFamily="2" charset="0"/>
                <a:cs typeface="Roboto" panose="02000000000000000000" pitchFamily="2" charset="0"/>
              </a:rPr>
              <a:t>Ik vraag me af hoe ik ICT kwaliteitsvol kan integreren in mijn lessen wiskunde. </a:t>
            </a:r>
          </a:p>
        </p:txBody>
      </p:sp>
      <p:sp>
        <p:nvSpPr>
          <p:cNvPr id="8" name="Tekstballon: rechthoek 7">
            <a:extLst>
              <a:ext uri="{FF2B5EF4-FFF2-40B4-BE49-F238E27FC236}">
                <a16:creationId xmlns:a16="http://schemas.microsoft.com/office/drawing/2014/main" id="{69AEA3BD-2C04-20AF-B130-4AD36D7FA50A}"/>
              </a:ext>
            </a:extLst>
          </p:cNvPr>
          <p:cNvSpPr/>
          <p:nvPr/>
        </p:nvSpPr>
        <p:spPr>
          <a:xfrm flipV="1">
            <a:off x="420777" y="2859313"/>
            <a:ext cx="11611566" cy="3018971"/>
          </a:xfrm>
          <a:prstGeom prst="wedgeRectCallout">
            <a:avLst>
              <a:gd name="adj1" fmla="val -49469"/>
              <a:gd name="adj2" fmla="val 57678"/>
            </a:avLst>
          </a:prstGeom>
          <a:solidFill>
            <a:schemeClr val="bg1">
              <a:lumMod val="85000"/>
            </a:schemeClr>
          </a:solid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tekst 1">
            <a:extLst>
              <a:ext uri="{FF2B5EF4-FFF2-40B4-BE49-F238E27FC236}">
                <a16:creationId xmlns:a16="http://schemas.microsoft.com/office/drawing/2014/main" id="{C7B62DDA-D90D-3D87-CEE3-3055149D1FE1}"/>
              </a:ext>
            </a:extLst>
          </p:cNvPr>
          <p:cNvSpPr>
            <a:spLocks noGrp="1"/>
          </p:cNvSpPr>
          <p:nvPr>
            <p:ph type="body" sz="quarter" idx="10"/>
          </p:nvPr>
        </p:nvSpPr>
        <p:spPr>
          <a:xfrm>
            <a:off x="577054" y="3193144"/>
            <a:ext cx="11455289" cy="2578098"/>
          </a:xfrm>
        </p:spPr>
        <p:txBody>
          <a:bodyPr>
            <a:normAutofit/>
          </a:bodyPr>
          <a:lstStyle/>
          <a:p>
            <a:pPr>
              <a:buFont typeface="Wingdings" panose="05000000000000000000" pitchFamily="2" charset="2"/>
              <a:buChar char="§"/>
            </a:pPr>
            <a:endParaRPr lang="nl-NL" dirty="0"/>
          </a:p>
          <a:p>
            <a:pPr marL="0" indent="0">
              <a:buNone/>
            </a:pPr>
            <a:r>
              <a:rPr lang="nl-NL" b="1" u="sng" dirty="0">
                <a:solidFill>
                  <a:schemeClr val="tx1">
                    <a:lumMod val="75000"/>
                    <a:lumOff val="25000"/>
                  </a:schemeClr>
                </a:solidFill>
              </a:rPr>
              <a:t>Variant A: </a:t>
            </a:r>
          </a:p>
          <a:p>
            <a:pPr marL="0" indent="0">
              <a:buNone/>
            </a:pPr>
            <a:r>
              <a:rPr lang="nl-NL" dirty="0">
                <a:solidFill>
                  <a:schemeClr val="tx1">
                    <a:lumMod val="75000"/>
                    <a:lumOff val="25000"/>
                  </a:schemeClr>
                </a:solidFill>
              </a:rPr>
              <a:t>Ik merk dat bij bepaalde doelen wiskunde een coherentie is gelegd met doelen ICT. Als ik op het juiste icoon bij dergelijk doel wiskunde klik, krijg ik een fiche waarop  een korte uitleg staat wat integratie met ICT hier kan betekenen.</a:t>
            </a:r>
          </a:p>
        </p:txBody>
      </p:sp>
    </p:spTree>
    <p:extLst>
      <p:ext uri="{BB962C8B-B14F-4D97-AF65-F5344CB8AC3E}">
        <p14:creationId xmlns:p14="http://schemas.microsoft.com/office/powerpoint/2010/main" val="1090561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E506B-8EE9-1391-462B-E2ECE0368237}"/>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AF430461-9125-ABDE-2688-DDC4A39489DB}"/>
              </a:ext>
            </a:extLst>
          </p:cNvPr>
          <p:cNvSpPr>
            <a:spLocks noGrp="1"/>
          </p:cNvSpPr>
          <p:nvPr>
            <p:ph type="title"/>
          </p:nvPr>
        </p:nvSpPr>
        <p:spPr/>
        <p:txBody>
          <a:bodyPr/>
          <a:lstStyle/>
          <a:p>
            <a:r>
              <a:rPr lang="nl-NL" dirty="0"/>
              <a:t>Scenario 2</a:t>
            </a:r>
            <a:endParaRPr lang="nl-BE" dirty="0"/>
          </a:p>
        </p:txBody>
      </p:sp>
      <p:sp>
        <p:nvSpPr>
          <p:cNvPr id="5" name="Tekstvak 4">
            <a:extLst>
              <a:ext uri="{FF2B5EF4-FFF2-40B4-BE49-F238E27FC236}">
                <a16:creationId xmlns:a16="http://schemas.microsoft.com/office/drawing/2014/main" id="{D0B85E8B-5C69-7A21-9FCF-4411D50FE901}"/>
              </a:ext>
            </a:extLst>
          </p:cNvPr>
          <p:cNvSpPr txBox="1"/>
          <p:nvPr/>
        </p:nvSpPr>
        <p:spPr>
          <a:xfrm>
            <a:off x="420777" y="1334428"/>
            <a:ext cx="11611566" cy="1200329"/>
          </a:xfrm>
          <a:prstGeom prst="rect">
            <a:avLst/>
          </a:prstGeom>
          <a:solidFill>
            <a:schemeClr val="accent4">
              <a:lumMod val="20000"/>
              <a:lumOff val="80000"/>
            </a:schemeClr>
          </a:solidFill>
          <a:ln w="57150">
            <a:solidFill>
              <a:schemeClr val="accent4">
                <a:lumMod val="75000"/>
              </a:schemeClr>
            </a:solidFill>
          </a:ln>
        </p:spPr>
        <p:txBody>
          <a:bodyPr wrap="square">
            <a:spAutoFit/>
          </a:bodyPr>
          <a:lstStyle/>
          <a:p>
            <a:r>
              <a:rPr lang="nl-NL" sz="3600" dirty="0">
                <a:solidFill>
                  <a:schemeClr val="accent4"/>
                </a:solidFill>
                <a:latin typeface="Roboto" panose="02000000000000000000" pitchFamily="2" charset="0"/>
                <a:ea typeface="Roboto" panose="02000000000000000000" pitchFamily="2" charset="0"/>
                <a:cs typeface="Roboto" panose="02000000000000000000" pitchFamily="2" charset="0"/>
              </a:rPr>
              <a:t>Ik vraag me af hoe ik ICT kwaliteitsvol kan integreren in mijn lessen wiskunde. </a:t>
            </a:r>
          </a:p>
        </p:txBody>
      </p:sp>
      <p:sp>
        <p:nvSpPr>
          <p:cNvPr id="8" name="Tekstballon: rechthoek 7">
            <a:extLst>
              <a:ext uri="{FF2B5EF4-FFF2-40B4-BE49-F238E27FC236}">
                <a16:creationId xmlns:a16="http://schemas.microsoft.com/office/drawing/2014/main" id="{359DF82F-325F-05C9-8606-4F9DF72E9A52}"/>
              </a:ext>
            </a:extLst>
          </p:cNvPr>
          <p:cNvSpPr/>
          <p:nvPr/>
        </p:nvSpPr>
        <p:spPr>
          <a:xfrm flipV="1">
            <a:off x="420777" y="2859313"/>
            <a:ext cx="11611566" cy="3018971"/>
          </a:xfrm>
          <a:prstGeom prst="wedgeRectCallout">
            <a:avLst>
              <a:gd name="adj1" fmla="val -49469"/>
              <a:gd name="adj2" fmla="val 57678"/>
            </a:avLst>
          </a:prstGeom>
          <a:solidFill>
            <a:schemeClr val="bg1">
              <a:lumMod val="85000"/>
            </a:schemeClr>
          </a:solid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tekst 1">
            <a:extLst>
              <a:ext uri="{FF2B5EF4-FFF2-40B4-BE49-F238E27FC236}">
                <a16:creationId xmlns:a16="http://schemas.microsoft.com/office/drawing/2014/main" id="{B413AEAA-1A3B-FF6C-2AD5-13B96D2111F0}"/>
              </a:ext>
            </a:extLst>
          </p:cNvPr>
          <p:cNvSpPr>
            <a:spLocks noGrp="1"/>
          </p:cNvSpPr>
          <p:nvPr>
            <p:ph type="body" sz="quarter" idx="10"/>
          </p:nvPr>
        </p:nvSpPr>
        <p:spPr>
          <a:xfrm>
            <a:off x="577054" y="3193144"/>
            <a:ext cx="11455289" cy="2578098"/>
          </a:xfrm>
        </p:spPr>
        <p:txBody>
          <a:bodyPr>
            <a:normAutofit lnSpcReduction="10000"/>
          </a:bodyPr>
          <a:lstStyle/>
          <a:p>
            <a:pPr marL="0" indent="0">
              <a:buNone/>
            </a:pPr>
            <a:r>
              <a:rPr lang="nl-NL" b="1" u="sng" dirty="0">
                <a:solidFill>
                  <a:schemeClr val="tx1">
                    <a:lumMod val="75000"/>
                    <a:lumOff val="25000"/>
                  </a:schemeClr>
                </a:solidFill>
              </a:rPr>
              <a:t>Variant B: </a:t>
            </a:r>
          </a:p>
          <a:p>
            <a:pPr marL="0" indent="0">
              <a:buNone/>
            </a:pPr>
            <a:r>
              <a:rPr lang="nl-NL" dirty="0">
                <a:solidFill>
                  <a:schemeClr val="tx1">
                    <a:lumMod val="75000"/>
                    <a:lumOff val="25000"/>
                  </a:schemeClr>
                </a:solidFill>
              </a:rPr>
              <a:t>Ik zoek op de discipline-pagina ICT in de database op ‘integratie’ en ‘wiskunde’(of ‘integratie in wiskunde’, of…) en krijg een overzicht van leerroutes die hierover informatie geven. </a:t>
            </a:r>
          </a:p>
          <a:p>
            <a:pPr marL="0" indent="0">
              <a:buNone/>
            </a:pPr>
            <a:r>
              <a:rPr lang="nl-NL" dirty="0">
                <a:solidFill>
                  <a:schemeClr val="tx1">
                    <a:lumMod val="75000"/>
                    <a:lumOff val="25000"/>
                  </a:schemeClr>
                </a:solidFill>
              </a:rPr>
              <a:t>Eén van deze fiches (</a:t>
            </a:r>
            <a:r>
              <a:rPr lang="nl-NL" dirty="0" err="1">
                <a:solidFill>
                  <a:schemeClr val="tx1">
                    <a:lumMod val="75000"/>
                    <a:lumOff val="25000"/>
                  </a:schemeClr>
                </a:solidFill>
              </a:rPr>
              <a:t>wss</a:t>
            </a:r>
            <a:r>
              <a:rPr lang="nl-NL" dirty="0">
                <a:solidFill>
                  <a:schemeClr val="tx1">
                    <a:lumMod val="75000"/>
                    <a:lumOff val="25000"/>
                  </a:schemeClr>
                </a:solidFill>
              </a:rPr>
              <a:t>. de hoogst gerangschikte) zal algemene informatie over integratie van ICT in andere disciplines bevatten, de overige concretere informatie/voorbeelden bij specifieke doelen.</a:t>
            </a:r>
          </a:p>
        </p:txBody>
      </p:sp>
    </p:spTree>
    <p:extLst>
      <p:ext uri="{BB962C8B-B14F-4D97-AF65-F5344CB8AC3E}">
        <p14:creationId xmlns:p14="http://schemas.microsoft.com/office/powerpoint/2010/main" val="62549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53883-3367-2741-9084-52F3396EF816}"/>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60D9564-F919-5524-E4A6-40C110946E96}"/>
              </a:ext>
            </a:extLst>
          </p:cNvPr>
          <p:cNvSpPr>
            <a:spLocks noGrp="1"/>
          </p:cNvSpPr>
          <p:nvPr>
            <p:ph type="title"/>
          </p:nvPr>
        </p:nvSpPr>
        <p:spPr/>
        <p:txBody>
          <a:bodyPr/>
          <a:lstStyle/>
          <a:p>
            <a:r>
              <a:rPr lang="nl-NL" dirty="0"/>
              <a:t>Scenario 2</a:t>
            </a:r>
            <a:endParaRPr lang="nl-BE" dirty="0"/>
          </a:p>
        </p:txBody>
      </p:sp>
      <p:sp>
        <p:nvSpPr>
          <p:cNvPr id="5" name="Tekstvak 4">
            <a:extLst>
              <a:ext uri="{FF2B5EF4-FFF2-40B4-BE49-F238E27FC236}">
                <a16:creationId xmlns:a16="http://schemas.microsoft.com/office/drawing/2014/main" id="{ADAF0EA5-92CC-2D72-0F78-7497AF682FE9}"/>
              </a:ext>
            </a:extLst>
          </p:cNvPr>
          <p:cNvSpPr txBox="1"/>
          <p:nvPr/>
        </p:nvSpPr>
        <p:spPr>
          <a:xfrm>
            <a:off x="420777" y="1334428"/>
            <a:ext cx="11611566" cy="1200329"/>
          </a:xfrm>
          <a:prstGeom prst="rect">
            <a:avLst/>
          </a:prstGeom>
          <a:solidFill>
            <a:schemeClr val="accent4">
              <a:lumMod val="20000"/>
              <a:lumOff val="80000"/>
            </a:schemeClr>
          </a:solidFill>
          <a:ln w="57150">
            <a:solidFill>
              <a:schemeClr val="accent4">
                <a:lumMod val="75000"/>
              </a:schemeClr>
            </a:solidFill>
          </a:ln>
        </p:spPr>
        <p:txBody>
          <a:bodyPr wrap="square">
            <a:spAutoFit/>
          </a:bodyPr>
          <a:lstStyle/>
          <a:p>
            <a:r>
              <a:rPr lang="nl-NL" sz="3600" dirty="0">
                <a:solidFill>
                  <a:schemeClr val="accent4"/>
                </a:solidFill>
                <a:latin typeface="Roboto" panose="02000000000000000000" pitchFamily="2" charset="0"/>
                <a:ea typeface="Roboto" panose="02000000000000000000" pitchFamily="2" charset="0"/>
                <a:cs typeface="Roboto" panose="02000000000000000000" pitchFamily="2" charset="0"/>
              </a:rPr>
              <a:t>Ik vraag me af hoe ik ICT kwaliteitsvol kan integreren in mijn lessen wiskunde. </a:t>
            </a:r>
          </a:p>
        </p:txBody>
      </p:sp>
      <p:sp>
        <p:nvSpPr>
          <p:cNvPr id="8" name="Tekstballon: rechthoek 7">
            <a:extLst>
              <a:ext uri="{FF2B5EF4-FFF2-40B4-BE49-F238E27FC236}">
                <a16:creationId xmlns:a16="http://schemas.microsoft.com/office/drawing/2014/main" id="{079C97C2-36FF-C384-53E0-61105FC0A8B7}"/>
              </a:ext>
            </a:extLst>
          </p:cNvPr>
          <p:cNvSpPr/>
          <p:nvPr/>
        </p:nvSpPr>
        <p:spPr>
          <a:xfrm flipV="1">
            <a:off x="420777" y="2859313"/>
            <a:ext cx="11611566" cy="3018971"/>
          </a:xfrm>
          <a:prstGeom prst="wedgeRectCallout">
            <a:avLst>
              <a:gd name="adj1" fmla="val -49469"/>
              <a:gd name="adj2" fmla="val 57678"/>
            </a:avLst>
          </a:prstGeom>
          <a:solidFill>
            <a:schemeClr val="bg1">
              <a:lumMod val="85000"/>
            </a:schemeClr>
          </a:solid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tekst 1">
            <a:extLst>
              <a:ext uri="{FF2B5EF4-FFF2-40B4-BE49-F238E27FC236}">
                <a16:creationId xmlns:a16="http://schemas.microsoft.com/office/drawing/2014/main" id="{2C7ECBA5-D73D-FE07-218C-EEF6149316D1}"/>
              </a:ext>
            </a:extLst>
          </p:cNvPr>
          <p:cNvSpPr>
            <a:spLocks noGrp="1"/>
          </p:cNvSpPr>
          <p:nvPr>
            <p:ph type="body" sz="quarter" idx="10"/>
          </p:nvPr>
        </p:nvSpPr>
        <p:spPr>
          <a:xfrm>
            <a:off x="577054" y="3193144"/>
            <a:ext cx="11455289" cy="1420420"/>
          </a:xfrm>
        </p:spPr>
        <p:txBody>
          <a:bodyPr>
            <a:normAutofit/>
          </a:bodyPr>
          <a:lstStyle/>
          <a:p>
            <a:pPr marL="0" indent="0">
              <a:buNone/>
            </a:pPr>
            <a:r>
              <a:rPr lang="nl-NL" b="1" u="sng" dirty="0">
                <a:solidFill>
                  <a:schemeClr val="tx1">
                    <a:lumMod val="75000"/>
                    <a:lumOff val="25000"/>
                  </a:schemeClr>
                </a:solidFill>
              </a:rPr>
              <a:t>Variant C: </a:t>
            </a:r>
          </a:p>
          <a:p>
            <a:pPr marL="0" indent="0">
              <a:buNone/>
            </a:pPr>
            <a:r>
              <a:rPr lang="nl-NL" dirty="0">
                <a:solidFill>
                  <a:schemeClr val="tx1">
                    <a:lumMod val="75000"/>
                    <a:lumOff val="25000"/>
                  </a:schemeClr>
                </a:solidFill>
              </a:rPr>
              <a:t>Ik zoek in de database op de algemene </a:t>
            </a:r>
            <a:r>
              <a:rPr lang="nl-NL" dirty="0" err="1">
                <a:solidFill>
                  <a:schemeClr val="tx1">
                    <a:lumMod val="75000"/>
                    <a:lumOff val="25000"/>
                  </a:schemeClr>
                </a:solidFill>
              </a:rPr>
              <a:t>Op.Stap</a:t>
            </a:r>
            <a:r>
              <a:rPr lang="nl-NL" dirty="0">
                <a:solidFill>
                  <a:schemeClr val="tx1">
                    <a:lumMod val="75000"/>
                    <a:lumOff val="25000"/>
                  </a:schemeClr>
                </a:solidFill>
              </a:rPr>
              <a:t>-pagina zoals in variant B en </a:t>
            </a:r>
          </a:p>
          <a:p>
            <a:pPr marL="0" indent="0">
              <a:buNone/>
            </a:pPr>
            <a:r>
              <a:rPr lang="nl-NL" dirty="0">
                <a:solidFill>
                  <a:schemeClr val="tx1">
                    <a:lumMod val="75000"/>
                    <a:lumOff val="25000"/>
                  </a:schemeClr>
                </a:solidFill>
              </a:rPr>
              <a:t>krijg dezelfde resultaten</a:t>
            </a:r>
            <a:endParaRPr lang="nl-BE" dirty="0">
              <a:solidFill>
                <a:schemeClr val="tx1">
                  <a:lumMod val="75000"/>
                  <a:lumOff val="25000"/>
                </a:schemeClr>
              </a:solidFill>
            </a:endParaRPr>
          </a:p>
        </p:txBody>
      </p:sp>
    </p:spTree>
    <p:extLst>
      <p:ext uri="{BB962C8B-B14F-4D97-AF65-F5344CB8AC3E}">
        <p14:creationId xmlns:p14="http://schemas.microsoft.com/office/powerpoint/2010/main" val="30630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CB629-AFD9-5708-667A-56B0881AC9F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BE1ECB6-E177-9E10-2115-EE787D9EB13D}"/>
              </a:ext>
            </a:extLst>
          </p:cNvPr>
          <p:cNvSpPr>
            <a:spLocks noGrp="1"/>
          </p:cNvSpPr>
          <p:nvPr>
            <p:ph type="title"/>
          </p:nvPr>
        </p:nvSpPr>
        <p:spPr/>
        <p:txBody>
          <a:bodyPr/>
          <a:lstStyle/>
          <a:p>
            <a:r>
              <a:rPr lang="nl-NL" dirty="0"/>
              <a:t>Scenario 3</a:t>
            </a:r>
            <a:endParaRPr lang="nl-BE" dirty="0"/>
          </a:p>
        </p:txBody>
      </p:sp>
      <p:sp>
        <p:nvSpPr>
          <p:cNvPr id="5" name="Tekstvak 4">
            <a:extLst>
              <a:ext uri="{FF2B5EF4-FFF2-40B4-BE49-F238E27FC236}">
                <a16:creationId xmlns:a16="http://schemas.microsoft.com/office/drawing/2014/main" id="{5B536BE5-1E2C-F178-B923-3602299BB0B0}"/>
              </a:ext>
            </a:extLst>
          </p:cNvPr>
          <p:cNvSpPr txBox="1"/>
          <p:nvPr/>
        </p:nvSpPr>
        <p:spPr>
          <a:xfrm>
            <a:off x="420777" y="1334428"/>
            <a:ext cx="11611566" cy="1497453"/>
          </a:xfrm>
          <a:prstGeom prst="rect">
            <a:avLst/>
          </a:prstGeom>
          <a:solidFill>
            <a:schemeClr val="accent4">
              <a:lumMod val="20000"/>
              <a:lumOff val="80000"/>
            </a:schemeClr>
          </a:solidFill>
          <a:ln w="57150">
            <a:solidFill>
              <a:schemeClr val="accent4">
                <a:lumMod val="75000"/>
              </a:schemeClr>
            </a:solidFill>
          </a:ln>
        </p:spPr>
        <p:txBody>
          <a:bodyPr wrap="square">
            <a:normAutofit/>
          </a:bodyPr>
          <a:lstStyle/>
          <a:p>
            <a:r>
              <a:rPr lang="nl-NL" sz="3600" dirty="0">
                <a:solidFill>
                  <a:schemeClr val="accent4"/>
                </a:solidFill>
                <a:latin typeface="Roboto" panose="02000000000000000000" pitchFamily="2" charset="0"/>
                <a:ea typeface="Roboto" panose="02000000000000000000" pitchFamily="2" charset="0"/>
                <a:cs typeface="Roboto" panose="02000000000000000000" pitchFamily="2" charset="0"/>
              </a:rPr>
              <a:t>Een doel van geschiedenis bevat termen in de afbakening waar ik meer informatie over wil vinden. </a:t>
            </a:r>
          </a:p>
        </p:txBody>
      </p:sp>
      <p:sp>
        <p:nvSpPr>
          <p:cNvPr id="8" name="Tekstballon: rechthoek 7">
            <a:extLst>
              <a:ext uri="{FF2B5EF4-FFF2-40B4-BE49-F238E27FC236}">
                <a16:creationId xmlns:a16="http://schemas.microsoft.com/office/drawing/2014/main" id="{D32E38FE-D4D7-41BD-966F-53C6B8A68012}"/>
              </a:ext>
            </a:extLst>
          </p:cNvPr>
          <p:cNvSpPr/>
          <p:nvPr/>
        </p:nvSpPr>
        <p:spPr>
          <a:xfrm flipV="1">
            <a:off x="420777" y="2859313"/>
            <a:ext cx="11611566" cy="3018971"/>
          </a:xfrm>
          <a:prstGeom prst="wedgeRectCallout">
            <a:avLst>
              <a:gd name="adj1" fmla="val -49469"/>
              <a:gd name="adj2" fmla="val 57678"/>
            </a:avLst>
          </a:prstGeom>
          <a:solidFill>
            <a:schemeClr val="bg1">
              <a:lumMod val="85000"/>
            </a:schemeClr>
          </a:solidFill>
          <a:ln w="762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Tijdelijke aanduiding voor tekst 1">
            <a:extLst>
              <a:ext uri="{FF2B5EF4-FFF2-40B4-BE49-F238E27FC236}">
                <a16:creationId xmlns:a16="http://schemas.microsoft.com/office/drawing/2014/main" id="{0E158566-3DF6-D3F8-C264-4208DDF1694C}"/>
              </a:ext>
            </a:extLst>
          </p:cNvPr>
          <p:cNvSpPr>
            <a:spLocks noGrp="1"/>
          </p:cNvSpPr>
          <p:nvPr>
            <p:ph type="body" sz="quarter" idx="10"/>
          </p:nvPr>
        </p:nvSpPr>
        <p:spPr>
          <a:xfrm>
            <a:off x="577054" y="3193144"/>
            <a:ext cx="11455289" cy="1254165"/>
          </a:xfrm>
        </p:spPr>
        <p:txBody>
          <a:bodyPr>
            <a:normAutofit/>
          </a:bodyPr>
          <a:lstStyle/>
          <a:p>
            <a:pPr marL="0" indent="0">
              <a:buNone/>
            </a:pPr>
            <a:r>
              <a:rPr lang="nl-NL" dirty="0">
                <a:solidFill>
                  <a:schemeClr val="tx1">
                    <a:lumMod val="75000"/>
                    <a:lumOff val="25000"/>
                  </a:schemeClr>
                </a:solidFill>
              </a:rPr>
              <a:t>Ik klik op het icoon bij dit doel en wordt doorgeleid naar de leerroute die deze termen kort verklaart en (indien van toepassing) belangrijke didactische aandachtspunten, tips, … meegeeft.</a:t>
            </a:r>
            <a:endParaRPr lang="nl-BE" dirty="0">
              <a:solidFill>
                <a:schemeClr val="tx1">
                  <a:lumMod val="75000"/>
                  <a:lumOff val="25000"/>
                </a:schemeClr>
              </a:solidFill>
            </a:endParaRPr>
          </a:p>
        </p:txBody>
      </p:sp>
    </p:spTree>
    <p:extLst>
      <p:ext uri="{BB962C8B-B14F-4D97-AF65-F5344CB8AC3E}">
        <p14:creationId xmlns:p14="http://schemas.microsoft.com/office/powerpoint/2010/main" val="247405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37527AD-8151-A313-72A9-483E8AF7EACD}"/>
              </a:ext>
            </a:extLst>
          </p:cNvPr>
          <p:cNvSpPr txBox="1"/>
          <p:nvPr/>
        </p:nvSpPr>
        <p:spPr>
          <a:xfrm>
            <a:off x="6829817" y="5170210"/>
            <a:ext cx="6093912" cy="369332"/>
          </a:xfrm>
          <a:prstGeom prst="rect">
            <a:avLst/>
          </a:prstGeom>
          <a:noFill/>
        </p:spPr>
        <p:txBody>
          <a:bodyPr wrap="square">
            <a:spAutoFit/>
          </a:bodyPr>
          <a:lstStyle/>
          <a:p>
            <a:r>
              <a:rPr lang="nl-BE" dirty="0">
                <a:solidFill>
                  <a:schemeClr val="accent4">
                    <a:lumMod val="75000"/>
                  </a:schemeClr>
                </a:solidFill>
                <a:hlinkClick r:id="rId3">
                  <a:extLst>
                    <a:ext uri="{A12FA001-AC4F-418D-AE19-62706E023703}">
                      <ahyp:hlinkClr xmlns:ahyp="http://schemas.microsoft.com/office/drawing/2018/hyperlinkcolor" val="tx"/>
                    </a:ext>
                  </a:extLst>
                </a:hlinkClick>
              </a:rPr>
              <a:t>Nieuw leerplan basisonderwijs</a:t>
            </a:r>
            <a:endParaRPr lang="nl-BE" dirty="0">
              <a:solidFill>
                <a:schemeClr val="accent4">
                  <a:lumMod val="75000"/>
                </a:schemeClr>
              </a:solidFill>
            </a:endParaRPr>
          </a:p>
        </p:txBody>
      </p:sp>
    </p:spTree>
    <p:extLst>
      <p:ext uri="{BB962C8B-B14F-4D97-AF65-F5344CB8AC3E}">
        <p14:creationId xmlns:p14="http://schemas.microsoft.com/office/powerpoint/2010/main" val="2271488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48559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inhoud 12">
            <a:extLst>
              <a:ext uri="{FF2B5EF4-FFF2-40B4-BE49-F238E27FC236}">
                <a16:creationId xmlns:a16="http://schemas.microsoft.com/office/drawing/2014/main" id="{BA01AD34-7E45-5EA2-97AC-D275A76614F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p:blipFill>
        <p:spPr>
          <a:xfrm>
            <a:off x="537328" y="527902"/>
            <a:ext cx="11117344" cy="5558672"/>
          </a:xfrm>
          <a:prstGeom prst="roundRect">
            <a:avLst/>
          </a:prstGeom>
          <a:effectLst/>
        </p:spPr>
      </p:pic>
    </p:spTree>
    <p:extLst>
      <p:ext uri="{BB962C8B-B14F-4D97-AF65-F5344CB8AC3E}">
        <p14:creationId xmlns:p14="http://schemas.microsoft.com/office/powerpoint/2010/main" val="1790898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EB575-1EE7-1974-64FD-252FE6D6ECFB}"/>
            </a:ext>
          </a:extLst>
        </p:cNvPr>
        <p:cNvGrpSpPr/>
        <p:nvPr/>
      </p:nvGrpSpPr>
      <p:grpSpPr>
        <a:xfrm>
          <a:off x="0" y="0"/>
          <a:ext cx="0" cy="0"/>
          <a:chOff x="0" y="0"/>
          <a:chExt cx="0" cy="0"/>
        </a:xfrm>
      </p:grpSpPr>
    </p:spTree>
    <p:extLst>
      <p:ext uri="{BB962C8B-B14F-4D97-AF65-F5344CB8AC3E}">
        <p14:creationId xmlns:p14="http://schemas.microsoft.com/office/powerpoint/2010/main" val="1730262405"/>
      </p:ext>
    </p:extLst>
  </p:cSld>
  <p:clrMapOvr>
    <a:masterClrMapping/>
  </p:clrMapOvr>
</p:sld>
</file>

<file path=ppt/theme/theme1.xml><?xml version="1.0" encoding="utf-8"?>
<a:theme xmlns:a="http://schemas.openxmlformats.org/drawingml/2006/main" name="Op.stap Leerroutes voor iedereen">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jabloon op stap" id="{1606CC91-1C85-4C66-84B3-EDD13FCF48BF}" vid="{53DE9BC3-D75C-453C-B2EE-CF97FE4A97C3}"/>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jabloon op stap" id="{1606CC91-1C85-4C66-84B3-EDD13FCF48BF}" vid="{28B6117B-428F-4DD1-A850-5E8F77DB48D3}"/>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70fcfa8-295d-49b2-b0d4-b1612e9b9e9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9DF1E7F3D9854488EDF4FCD1915617" ma:contentTypeVersion="11" ma:contentTypeDescription="Een nieuw document maken." ma:contentTypeScope="" ma:versionID="8a9a3ab91b1d51298ea2de4f8999a0e3">
  <xsd:schema xmlns:xsd="http://www.w3.org/2001/XMLSchema" xmlns:xs="http://www.w3.org/2001/XMLSchema" xmlns:p="http://schemas.microsoft.com/office/2006/metadata/properties" xmlns:ns2="770fcfa8-295d-49b2-b0d4-b1612e9b9e9e" targetNamespace="http://schemas.microsoft.com/office/2006/metadata/properties" ma:root="true" ma:fieldsID="dabbec00f284695e1e6278ead9cebdeb" ns2:_="">
    <xsd:import namespace="770fcfa8-295d-49b2-b0d4-b1612e9b9e9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0fcfa8-295d-49b2-b0d4-b1612e9b9e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84A4CA2-3019-4877-A001-0A89444E8745}">
  <ds:schemaRefs>
    <ds:schemaRef ds:uri="http://schemas.microsoft.com/office/infopath/2007/PartnerControls"/>
    <ds:schemaRef ds:uri="http://schemas.microsoft.com/office/2006/documentManagement/types"/>
    <ds:schemaRef ds:uri="http://purl.org/dc/terms/"/>
    <ds:schemaRef ds:uri="http://purl.org/dc/elements/1.1/"/>
    <ds:schemaRef ds:uri="http://purl.org/dc/dcmitype/"/>
    <ds:schemaRef ds:uri="http://schemas.microsoft.com/office/2006/metadata/properties"/>
    <ds:schemaRef ds:uri="http://schemas.openxmlformats.org/package/2006/metadata/core-properties"/>
    <ds:schemaRef ds:uri="770fcfa8-295d-49b2-b0d4-b1612e9b9e9e"/>
    <ds:schemaRef ds:uri="http://www.w3.org/XML/1998/namespace"/>
  </ds:schemaRefs>
</ds:datastoreItem>
</file>

<file path=customXml/itemProps2.xml><?xml version="1.0" encoding="utf-8"?>
<ds:datastoreItem xmlns:ds="http://schemas.openxmlformats.org/officeDocument/2006/customXml" ds:itemID="{833119A9-DF63-47F2-865D-F0BE30EE75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0fcfa8-295d-49b2-b0d4-b1612e9b9e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6E61D9-8319-4C31-B11F-CD34C5D0ABF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sjabloon op stap</Template>
  <TotalTime>818</TotalTime>
  <Words>3085</Words>
  <Application>Microsoft Office PowerPoint</Application>
  <PresentationFormat>Breedbeeld</PresentationFormat>
  <Paragraphs>255</Paragraphs>
  <Slides>28</Slides>
  <Notes>23</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28</vt:i4>
      </vt:variant>
    </vt:vector>
  </HeadingPairs>
  <TitlesOfParts>
    <vt:vector size="39" baseType="lpstr">
      <vt:lpstr>Aptos</vt:lpstr>
      <vt:lpstr>Aptos Display</vt:lpstr>
      <vt:lpstr>Arial</vt:lpstr>
      <vt:lpstr>Calibri</vt:lpstr>
      <vt:lpstr>Poppins</vt:lpstr>
      <vt:lpstr>Poppins ExtraBold</vt:lpstr>
      <vt:lpstr>Roboto</vt:lpstr>
      <vt:lpstr>Trebuchet MS</vt:lpstr>
      <vt:lpstr>Wingdings</vt:lpstr>
      <vt:lpstr>Op.stap Leerroutes voor iedereen</vt:lpstr>
      <vt:lpstr>Aangepast ontwerp</vt:lpstr>
      <vt:lpstr>Leerroutes</vt:lpstr>
      <vt:lpstr>PowerPoint-presentatie</vt:lpstr>
      <vt:lpstr>Hoe? De leraar voorop!</vt:lpstr>
      <vt:lpstr>PowerPoint-presentatie</vt:lpstr>
      <vt:lpstr>3 soorten leerroutes</vt:lpstr>
      <vt:lpstr>3 soorten leerroutes: waar terug te vinden?</vt:lpstr>
      <vt:lpstr>Leerroutes ‘organisatie’</vt:lpstr>
      <vt:lpstr>Leerroutes ‘organisatie’</vt:lpstr>
      <vt:lpstr>Leerroutes ‘coherenties’</vt:lpstr>
      <vt:lpstr>Leerroutes ‘coherentie’</vt:lpstr>
      <vt:lpstr>Termen in de tool</vt:lpstr>
      <vt:lpstr>Samenhang tussen doelen: verplicht of suggestie?</vt:lpstr>
      <vt:lpstr>Onderscheid tussen 'verplicht samen' en 'samen’</vt:lpstr>
      <vt:lpstr>Onderscheid tussen 'verplicht samen' en 'samen’</vt:lpstr>
      <vt:lpstr>Leerroutes ‘Vakinhoud en didactiek’</vt:lpstr>
      <vt:lpstr>Leerroutes ‘organisatie’</vt:lpstr>
      <vt:lpstr>Leerroutes ‘organisatie’</vt:lpstr>
      <vt:lpstr>PowerPoint-presentatie</vt:lpstr>
      <vt:lpstr>PowerPoint-presentatie</vt:lpstr>
      <vt:lpstr>Scenario 1</vt:lpstr>
      <vt:lpstr>Scenario 2</vt:lpstr>
      <vt:lpstr>Scenario 2</vt:lpstr>
      <vt:lpstr>Scenario 2</vt:lpstr>
      <vt:lpstr>Scenario 3</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Birja Steeno</dc:creator>
  <cp:lastModifiedBy>Birja Steeno</cp:lastModifiedBy>
  <cp:revision>49</cp:revision>
  <dcterms:created xsi:type="dcterms:W3CDTF">2026-05-20T06:25:43Z</dcterms:created>
  <dcterms:modified xsi:type="dcterms:W3CDTF">2026-09-17T15:46:49Z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0x0101009A9DF1E7F3D9854488EDF4FCD1915617</vt:lpwstr>
  </property>
</Properties>
</file>