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545" r:id="rId5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18B3"/>
    <a:srgbClr val="00BECB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3792" autoAdjust="0"/>
  </p:normalViewPr>
  <p:slideViewPr>
    <p:cSldViewPr snapToGrid="0">
      <p:cViewPr varScale="1">
        <p:scale>
          <a:sx n="108" d="100"/>
          <a:sy n="108" d="100"/>
        </p:scale>
        <p:origin x="15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001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B803D3E9-0E47-4350-81FA-0146E285F5E9}"/>
    <pc:docChg chg="undo custSel modSld">
      <pc:chgData name="Wim De Pue" userId="e9c18a9f-1a31-40e1-8897-659981da5e91" providerId="ADAL" clId="{B803D3E9-0E47-4350-81FA-0146E285F5E9}" dt="2023-03-23T09:41:05.765" v="395" actId="6549"/>
      <pc:docMkLst>
        <pc:docMk/>
      </pc:docMkLst>
      <pc:sldChg chg="modSp mod">
        <pc:chgData name="Wim De Pue" userId="e9c18a9f-1a31-40e1-8897-659981da5e91" providerId="ADAL" clId="{B803D3E9-0E47-4350-81FA-0146E285F5E9}" dt="2023-03-23T09:41:05.765" v="395" actId="6549"/>
        <pc:sldMkLst>
          <pc:docMk/>
          <pc:sldMk cId="1686557963" sldId="544"/>
        </pc:sldMkLst>
        <pc:spChg chg="mod">
          <ac:chgData name="Wim De Pue" userId="e9c18a9f-1a31-40e1-8897-659981da5e91" providerId="ADAL" clId="{B803D3E9-0E47-4350-81FA-0146E285F5E9}" dt="2023-03-20T15:11:17.733" v="350" actId="1076"/>
          <ac:spMkLst>
            <pc:docMk/>
            <pc:sldMk cId="1686557963" sldId="544"/>
            <ac:spMk id="10" creationId="{3A59243C-E5AD-4222-AEED-75ED49DF41DB}"/>
          </ac:spMkLst>
        </pc:spChg>
        <pc:graphicFrameChg chg="mod modGraphic">
          <ac:chgData name="Wim De Pue" userId="e9c18a9f-1a31-40e1-8897-659981da5e91" providerId="ADAL" clId="{B803D3E9-0E47-4350-81FA-0146E285F5E9}" dt="2023-03-23T09:41:05.765" v="395" actId="6549"/>
          <ac:graphicFrameMkLst>
            <pc:docMk/>
            <pc:sldMk cId="1686557963" sldId="544"/>
            <ac:graphicFrameMk id="11" creationId="{4346B9DB-5032-47DA-8D0F-C654112797F8}"/>
          </ac:graphicFrameMkLst>
        </pc:graphicFrameChg>
      </pc:sldChg>
    </pc:docChg>
  </pc:docChgLst>
  <pc:docChgLst>
    <pc:chgData name="Wim De Pue" userId="e9c18a9f-1a31-40e1-8897-659981da5e91" providerId="ADAL" clId="{09C54DF4-03D7-454A-9A75-2545972EB6F5}"/>
    <pc:docChg chg="addSld delSld modSld">
      <pc:chgData name="Wim De Pue" userId="e9c18a9f-1a31-40e1-8897-659981da5e91" providerId="ADAL" clId="{09C54DF4-03D7-454A-9A75-2545972EB6F5}" dt="2024-06-25T07:41:26.518" v="1" actId="47"/>
      <pc:docMkLst>
        <pc:docMk/>
      </pc:docMkLst>
      <pc:sldChg chg="del">
        <pc:chgData name="Wim De Pue" userId="e9c18a9f-1a31-40e1-8897-659981da5e91" providerId="ADAL" clId="{09C54DF4-03D7-454A-9A75-2545972EB6F5}" dt="2024-06-25T07:41:26.518" v="1" actId="47"/>
        <pc:sldMkLst>
          <pc:docMk/>
          <pc:sldMk cId="1686557963" sldId="544"/>
        </pc:sldMkLst>
      </pc:sldChg>
      <pc:sldChg chg="add">
        <pc:chgData name="Wim De Pue" userId="e9c18a9f-1a31-40e1-8897-659981da5e91" providerId="ADAL" clId="{09C54DF4-03D7-454A-9A75-2545972EB6F5}" dt="2024-06-25T07:41:24.237" v="0"/>
        <pc:sldMkLst>
          <pc:docMk/>
          <pc:sldMk cId="3530645596" sldId="54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dit beeld krijg je een globaal overzicht van de leerplandoelen.</a:t>
            </a:r>
          </a:p>
          <a:p>
            <a:endParaRPr lang="nl-BE" dirty="0"/>
          </a:p>
          <a:p>
            <a:r>
              <a:rPr lang="nl-BE" dirty="0"/>
              <a:t>Het is de bedoeling om deze evenwichtig te behandelen. Uiteraard zijn niet alle doelen gelijkwaardig. </a:t>
            </a:r>
          </a:p>
          <a:p>
            <a:r>
              <a:rPr lang="nl-BE" dirty="0"/>
              <a:t>Bepaalde doelen zullen via concrete lesdoelen vaker aan bod komen.</a:t>
            </a:r>
          </a:p>
          <a:p>
            <a:r>
              <a:rPr lang="nl-BE" dirty="0"/>
              <a:t>Door middel van duidelijke afspraken en een goede planning binnen de vakgroep bewaak je dit evenwicht.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108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0" y="-136276"/>
            <a:ext cx="7427169" cy="80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/>
              <a:t>Leerplandoelen 3</a:t>
            </a:r>
            <a:r>
              <a:rPr lang="nl-BE" sz="2000" baseline="30000" dirty="0"/>
              <a:t>de</a:t>
            </a:r>
            <a:r>
              <a:rPr lang="nl-BE" sz="2000" dirty="0"/>
              <a:t> gr Slagerij (A)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0" y="541866"/>
          <a:ext cx="9172135" cy="63071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073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93990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36188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79082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525594"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1928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Nieuwe concepten toelichten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35499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Handelen volgens procedures en organisatiecultuur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2302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Respectvol communiceren en efficiënt samenwerken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Duurzaam omgaan met productiemiddelen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982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4+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Verkoopassortiment samenstellen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Vleesbereidingen klaarmaken en productieproces toelichten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19+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Kostprijs berekenen van een product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5+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Nieuw of aangepast product ontwikkelen 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Vleesproducten klaarmaken en productieproces toelichten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Karkassen en stukken vlees ontvangen en controleren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Productieproces plannen, organiseren en voorbereiden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Hedendaagse traiteurgerechten klaarmaken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Goederen ontvangen, controleren en beheren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7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Deelstukken van vlees benoemen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Kwaliteit beoordelen en productieproces bijsturen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Bestelbon opmaken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Materiaal selecteren en hanteren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Versnijden</a:t>
                      </a:r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garneren, verpakken </a:t>
                      </a: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presenteren van producten</a:t>
                      </a: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HACCP-procedures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Technieken toepassen bij uitsnijden en uitbenen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Klanten informeren over assortiment, </a:t>
                      </a:r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klantvriendelijk handelen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Materiaal en ruimtes reinigen en ontsmetten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Deelstukken afwerken voor verdere bereiding of verkoop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Bestelling opnemen, verkopen en afrekenen</a:t>
                      </a: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Veiligheidsregels respecteren en ergonomisch handelen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Oplossing voor een probleem of uitdaging ontwerpen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B1B89046-85EF-4BAE-A667-4E06F377431A}"/>
              </a:ext>
            </a:extLst>
          </p:cNvPr>
          <p:cNvSpPr/>
          <p:nvPr/>
        </p:nvSpPr>
        <p:spPr>
          <a:xfrm>
            <a:off x="6594995" y="-13733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9C05DC-D664-47F2-B492-F9D10363217A}"/>
              </a:ext>
            </a:extLst>
          </p:cNvPr>
          <p:cNvSpPr/>
          <p:nvPr/>
        </p:nvSpPr>
        <p:spPr>
          <a:xfrm>
            <a:off x="6592714" y="229812"/>
            <a:ext cx="2560294" cy="2070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Voorbereidende werkzaamheden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049B21-CB21-415E-A634-482C32340B13}"/>
              </a:ext>
            </a:extLst>
          </p:cNvPr>
          <p:cNvSpPr/>
          <p:nvPr/>
        </p:nvSpPr>
        <p:spPr>
          <a:xfrm>
            <a:off x="6592712" y="466447"/>
            <a:ext cx="2560294" cy="1818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Vaktechnisch handelen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592711" y="979199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Economisch en duurzaam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91263" y="1223195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Voedselveilig en arbeidsveilig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9DEB5B8-B206-13FC-AE35-AB4B9E126E25}"/>
              </a:ext>
            </a:extLst>
          </p:cNvPr>
          <p:cNvSpPr/>
          <p:nvPr/>
        </p:nvSpPr>
        <p:spPr>
          <a:xfrm>
            <a:off x="6601418" y="700520"/>
            <a:ext cx="2560294" cy="213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Klantgericht handelen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8FB9570-3BCA-99B5-92FC-23323BFACD1C}"/>
              </a:ext>
            </a:extLst>
          </p:cNvPr>
          <p:cNvSpPr/>
          <p:nvPr/>
        </p:nvSpPr>
        <p:spPr>
          <a:xfrm>
            <a:off x="6579517" y="1492262"/>
            <a:ext cx="2564483" cy="231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Onderzoekend leren</a:t>
            </a:r>
          </a:p>
        </p:txBody>
      </p:sp>
    </p:spTree>
    <p:extLst>
      <p:ext uri="{BB962C8B-B14F-4D97-AF65-F5344CB8AC3E}">
        <p14:creationId xmlns:p14="http://schemas.microsoft.com/office/powerpoint/2010/main" val="3530645596"/>
      </p:ext>
    </p:extLst>
  </p:cSld>
  <p:clrMapOvr>
    <a:masterClrMapping/>
  </p:clrMapOvr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9F4DC6-297E-430E-838A-D93F04BE7954}">
  <ds:schemaRefs>
    <ds:schemaRef ds:uri="http://purl.org/dc/elements/1.1/"/>
    <ds:schemaRef ds:uri="1223dfce-8b43-47a2-8450-f87249613979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6d20de2e-ad57-44c6-8f91-1e42c88d37b5"/>
  </ds:schemaRefs>
</ds:datastoreItem>
</file>

<file path=customXml/itemProps2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F73AE9-8756-435D-A6B5-5A506514F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de2e-ad57-44c6-8f91-1e42c88d37b5"/>
    <ds:schemaRef ds:uri="1223dfce-8b43-47a2-8450-f87249613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3650</TotalTime>
  <Words>242</Words>
  <Application>Microsoft Office PowerPoint</Application>
  <PresentationFormat>Diavoorstelling (4:3)</PresentationFormat>
  <Paragraphs>66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kathondvla_09-2018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268</cp:revision>
  <cp:lastPrinted>2021-09-15T15:19:24Z</cp:lastPrinted>
  <dcterms:created xsi:type="dcterms:W3CDTF">2018-09-13T13:37:25Z</dcterms:created>
  <dcterms:modified xsi:type="dcterms:W3CDTF">2024-06-25T07:41:28Z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