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0B_30A9EB91.xml" ContentType="application/vnd.ms-powerpoint.comments+xml"/>
  <Override PartName="/ppt/comments/modernComment_109_AF4A103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176_BCA832DF.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177_3DDF8B76.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modernComment_181_E0953981.xml" ContentType="application/vnd.ms-powerpoint.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Lst>
  <p:notesMasterIdLst>
    <p:notesMasterId r:id="rId29"/>
  </p:notesMasterIdLst>
  <p:handoutMasterIdLst>
    <p:handoutMasterId r:id="rId30"/>
  </p:handoutMasterIdLst>
  <p:sldIdLst>
    <p:sldId id="257" r:id="rId5"/>
    <p:sldId id="367" r:id="rId6"/>
    <p:sldId id="373" r:id="rId7"/>
    <p:sldId id="262" r:id="rId8"/>
    <p:sldId id="384" r:id="rId9"/>
    <p:sldId id="268" r:id="rId10"/>
    <p:sldId id="267" r:id="rId11"/>
    <p:sldId id="265" r:id="rId12"/>
    <p:sldId id="374" r:id="rId13"/>
    <p:sldId id="375" r:id="rId14"/>
    <p:sldId id="380" r:id="rId15"/>
    <p:sldId id="381" r:id="rId16"/>
    <p:sldId id="382" r:id="rId17"/>
    <p:sldId id="383" r:id="rId18"/>
    <p:sldId id="385" r:id="rId19"/>
    <p:sldId id="386" r:id="rId20"/>
    <p:sldId id="387" r:id="rId21"/>
    <p:sldId id="394" r:id="rId22"/>
    <p:sldId id="390" r:id="rId23"/>
    <p:sldId id="395" r:id="rId24"/>
    <p:sldId id="396" r:id="rId25"/>
    <p:sldId id="397" r:id="rId26"/>
    <p:sldId id="398" r:id="rId27"/>
    <p:sldId id="399" r:id="rId2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B27810F-4262-436B-8CC2-63DB86D301DE}">
          <p14:sldIdLst>
            <p14:sldId id="257"/>
            <p14:sldId id="367"/>
            <p14:sldId id="373"/>
            <p14:sldId id="262"/>
            <p14:sldId id="384"/>
            <p14:sldId id="268"/>
            <p14:sldId id="267"/>
            <p14:sldId id="265"/>
            <p14:sldId id="374"/>
            <p14:sldId id="375"/>
            <p14:sldId id="380"/>
            <p14:sldId id="381"/>
            <p14:sldId id="382"/>
            <p14:sldId id="383"/>
            <p14:sldId id="385"/>
            <p14:sldId id="386"/>
            <p14:sldId id="387"/>
            <p14:sldId id="394"/>
            <p14:sldId id="390"/>
            <p14:sldId id="395"/>
            <p14:sldId id="396"/>
            <p14:sldId id="397"/>
            <p14:sldId id="398"/>
            <p14:sldId id="3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FE39-E0E2-90CE-04B8-7FD2A64C277B}" name="Sarah Claeys" initials="SC" userId="S::sarah.claeys02@katholiekonderwijs.vlaanderen::e78662c3-102f-450e-97d2-e6b2e850cc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3CB"/>
    <a:srgbClr val="B22A89"/>
    <a:srgbClr val="B1B64A"/>
    <a:srgbClr val="EF8A37"/>
    <a:srgbClr val="999D00"/>
    <a:srgbClr val="FF8414"/>
    <a:srgbClr val="19BCCB"/>
    <a:srgbClr val="BF089C"/>
    <a:srgbClr val="BF18B3"/>
    <a:srgbClr val="00B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C092B-99B1-411F-9358-58D2A92FC4B3}" v="25" dt="2024-09-16T08:06:33.80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autoAdjust="0"/>
    <p:restoredTop sz="94660"/>
  </p:normalViewPr>
  <p:slideViewPr>
    <p:cSldViewPr snapToGrid="0">
      <p:cViewPr varScale="1">
        <p:scale>
          <a:sx n="160" d="100"/>
          <a:sy n="160" d="100"/>
        </p:scale>
        <p:origin x="2472" y="138"/>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laeys" userId="e78662c3-102f-450e-97d2-e6b2e850cc14" providerId="ADAL" clId="{A320C579-76EE-4CD3-B151-4F7FBFD11E77}"/>
    <pc:docChg chg="custSel addSld modSld sldOrd modSection">
      <pc:chgData name="Sarah Claeys" userId="e78662c3-102f-450e-97d2-e6b2e850cc14" providerId="ADAL" clId="{A320C579-76EE-4CD3-B151-4F7FBFD11E77}" dt="2023-05-22T10:24:06.705" v="4171" actId="1076"/>
      <pc:docMkLst>
        <pc:docMk/>
      </pc:docMkLst>
      <pc:sldChg chg="modSp mod ord">
        <pc:chgData name="Sarah Claeys" userId="e78662c3-102f-450e-97d2-e6b2e850cc14" providerId="ADAL" clId="{A320C579-76EE-4CD3-B151-4F7FBFD11E77}" dt="2023-05-04T07:42:42.540" v="4149"/>
        <pc:sldMkLst>
          <pc:docMk/>
          <pc:sldMk cId="816442257" sldId="267"/>
        </pc:sldMkLst>
        <pc:spChg chg="mod">
          <ac:chgData name="Sarah Claeys" userId="e78662c3-102f-450e-97d2-e6b2e850cc14" providerId="ADAL" clId="{A320C579-76EE-4CD3-B151-4F7FBFD11E77}" dt="2023-05-04T07:42:35.340" v="4147" actId="20577"/>
          <ac:spMkLst>
            <pc:docMk/>
            <pc:sldMk cId="816442257" sldId="267"/>
            <ac:spMk id="10" creationId="{1DB663D3-1DCE-45C6-9AE3-C40782DC9D63}"/>
          </ac:spMkLst>
        </pc:spChg>
      </pc:sldChg>
      <pc:sldChg chg="modSp">
        <pc:chgData name="Sarah Claeys" userId="e78662c3-102f-450e-97d2-e6b2e850cc14" providerId="ADAL" clId="{A320C579-76EE-4CD3-B151-4F7FBFD11E77}" dt="2023-05-03T13:07:19.797" v="4104" actId="20577"/>
        <pc:sldMkLst>
          <pc:docMk/>
          <pc:sldMk cId="3165139679" sldId="374"/>
        </pc:sldMkLst>
        <pc:graphicFrameChg chg="mod">
          <ac:chgData name="Sarah Claeys" userId="e78662c3-102f-450e-97d2-e6b2e850cc14" providerId="ADAL" clId="{A320C579-76EE-4CD3-B151-4F7FBFD11E77}" dt="2023-05-03T13:07:19.797" v="4104" actId="20577"/>
          <ac:graphicFrameMkLst>
            <pc:docMk/>
            <pc:sldMk cId="3165139679" sldId="374"/>
            <ac:graphicFrameMk id="7" creationId="{77F2C545-4ED6-F3C7-4572-974A9C91C032}"/>
          </ac:graphicFrameMkLst>
        </pc:graphicFrameChg>
      </pc:sldChg>
      <pc:sldChg chg="modSp mod">
        <pc:chgData name="Sarah Claeys" userId="e78662c3-102f-450e-97d2-e6b2e850cc14" providerId="ADAL" clId="{A320C579-76EE-4CD3-B151-4F7FBFD11E77}" dt="2023-05-02T11:28:56.268" v="1842" actId="20577"/>
        <pc:sldMkLst>
          <pc:docMk/>
          <pc:sldMk cId="1038060406" sldId="375"/>
        </pc:sldMkLst>
        <pc:graphicFrameChg chg="mod">
          <ac:chgData name="Sarah Claeys" userId="e78662c3-102f-450e-97d2-e6b2e850cc14" providerId="ADAL" clId="{A320C579-76EE-4CD3-B151-4F7FBFD11E77}" dt="2023-05-02T11:28:56.268" v="1842" actId="20577"/>
          <ac:graphicFrameMkLst>
            <pc:docMk/>
            <pc:sldMk cId="1038060406" sldId="375"/>
            <ac:graphicFrameMk id="7" creationId="{4B2C4873-D713-5896-3EA7-51737BE6D06B}"/>
          </ac:graphicFrameMkLst>
        </pc:graphicFrameChg>
      </pc:sldChg>
      <pc:sldChg chg="modSp mod">
        <pc:chgData name="Sarah Claeys" userId="e78662c3-102f-450e-97d2-e6b2e850cc14" providerId="ADAL" clId="{A320C579-76EE-4CD3-B151-4F7FBFD11E77}" dt="2023-05-03T12:43:37.244" v="4100" actId="20577"/>
        <pc:sldMkLst>
          <pc:docMk/>
          <pc:sldMk cId="2910259857" sldId="376"/>
        </pc:sldMkLst>
        <pc:spChg chg="mod">
          <ac:chgData name="Sarah Claeys" userId="e78662c3-102f-450e-97d2-e6b2e850cc14" providerId="ADAL" clId="{A320C579-76EE-4CD3-B151-4F7FBFD11E77}" dt="2023-05-03T08:10:37.564" v="3318" actId="20577"/>
          <ac:spMkLst>
            <pc:docMk/>
            <pc:sldMk cId="2910259857" sldId="376"/>
            <ac:spMk id="2" creationId="{3DA9D738-51F3-BDD9-3AF9-9B421B87EFC3}"/>
          </ac:spMkLst>
        </pc:spChg>
        <pc:spChg chg="mod">
          <ac:chgData name="Sarah Claeys" userId="e78662c3-102f-450e-97d2-e6b2e850cc14" providerId="ADAL" clId="{A320C579-76EE-4CD3-B151-4F7FBFD11E77}" dt="2023-05-03T12:43:37.244" v="4100" actId="20577"/>
          <ac:spMkLst>
            <pc:docMk/>
            <pc:sldMk cId="2910259857" sldId="376"/>
            <ac:spMk id="3" creationId="{79BEFCB1-744D-0352-1327-1FFD13ABA09E}"/>
          </ac:spMkLst>
        </pc:spChg>
      </pc:sldChg>
      <pc:sldChg chg="addSp delSp modSp new mod modTransition modClrScheme chgLayout">
        <pc:chgData name="Sarah Claeys" userId="e78662c3-102f-450e-97d2-e6b2e850cc14" providerId="ADAL" clId="{A320C579-76EE-4CD3-B151-4F7FBFD11E77}" dt="2023-05-03T13:07:42.714" v="4105" actId="20577"/>
        <pc:sldMkLst>
          <pc:docMk/>
          <pc:sldMk cId="2659662584" sldId="377"/>
        </pc:sldMkLst>
        <pc:spChg chg="del mod">
          <ac:chgData name="Sarah Claeys" userId="e78662c3-102f-450e-97d2-e6b2e850cc14" providerId="ADAL" clId="{A320C579-76EE-4CD3-B151-4F7FBFD11E77}" dt="2023-05-02T11:45:50.392" v="2088" actId="26606"/>
          <ac:spMkLst>
            <pc:docMk/>
            <pc:sldMk cId="2659662584" sldId="377"/>
            <ac:spMk id="2" creationId="{D4E6780F-C7CA-B874-E185-C6BAEA1478A7}"/>
          </ac:spMkLst>
        </pc:spChg>
        <pc:spChg chg="del">
          <ac:chgData name="Sarah Claeys" userId="e78662c3-102f-450e-97d2-e6b2e850cc14" providerId="ADAL" clId="{A320C579-76EE-4CD3-B151-4F7FBFD11E77}" dt="2023-05-02T11:34:34.588" v="1908" actId="478"/>
          <ac:spMkLst>
            <pc:docMk/>
            <pc:sldMk cId="2659662584" sldId="377"/>
            <ac:spMk id="3" creationId="{494C4CD2-1468-694B-B8A1-D922AE636A5E}"/>
          </ac:spMkLst>
        </pc:spChg>
        <pc:spChg chg="mod">
          <ac:chgData name="Sarah Claeys" userId="e78662c3-102f-450e-97d2-e6b2e850cc14" providerId="ADAL" clId="{A320C579-76EE-4CD3-B151-4F7FBFD11E77}" dt="2023-05-02T11:45:50.392" v="2088" actId="26606"/>
          <ac:spMkLst>
            <pc:docMk/>
            <pc:sldMk cId="2659662584" sldId="377"/>
            <ac:spMk id="4" creationId="{9AF2A5EA-A797-70E4-2433-1AA1D05926A1}"/>
          </ac:spMkLst>
        </pc:spChg>
        <pc:spChg chg="add mod">
          <ac:chgData name="Sarah Claeys" userId="e78662c3-102f-450e-97d2-e6b2e850cc14" providerId="ADAL" clId="{A320C579-76EE-4CD3-B151-4F7FBFD11E77}" dt="2023-05-03T12:37:57.848" v="3709" actId="27636"/>
          <ac:spMkLst>
            <pc:docMk/>
            <pc:sldMk cId="2659662584" sldId="377"/>
            <ac:spMk id="5" creationId="{342A51EE-A8CC-8153-6813-8F24D4937CAC}"/>
          </ac:spMkLst>
        </pc:spChg>
        <pc:graphicFrameChg chg="add mod">
          <ac:chgData name="Sarah Claeys" userId="e78662c3-102f-450e-97d2-e6b2e850cc14" providerId="ADAL" clId="{A320C579-76EE-4CD3-B151-4F7FBFD11E77}" dt="2023-05-03T13:07:42.714" v="4105" actId="20577"/>
          <ac:graphicFrameMkLst>
            <pc:docMk/>
            <pc:sldMk cId="2659662584" sldId="377"/>
            <ac:graphicFrameMk id="7" creationId="{3C2A695C-BEA5-C4F1-0C02-24D44BE5B195}"/>
          </ac:graphicFrameMkLst>
        </pc:graphicFrameChg>
      </pc:sldChg>
      <pc:sldChg chg="addSp delSp modSp new mod">
        <pc:chgData name="Sarah Claeys" userId="e78662c3-102f-450e-97d2-e6b2e850cc14" providerId="ADAL" clId="{A320C579-76EE-4CD3-B151-4F7FBFD11E77}" dt="2023-05-22T10:24:06.705" v="4171" actId="1076"/>
        <pc:sldMkLst>
          <pc:docMk/>
          <pc:sldMk cId="943189755" sldId="378"/>
        </pc:sldMkLst>
        <pc:spChg chg="del">
          <ac:chgData name="Sarah Claeys" userId="e78662c3-102f-450e-97d2-e6b2e850cc14" providerId="ADAL" clId="{A320C579-76EE-4CD3-B151-4F7FBFD11E77}" dt="2023-05-22T10:22:28.958" v="4151"/>
          <ac:spMkLst>
            <pc:docMk/>
            <pc:sldMk cId="943189755" sldId="378"/>
            <ac:spMk id="2" creationId="{5F62921C-0C39-AEBF-CCD4-3AB4DF1BF1C8}"/>
          </ac:spMkLst>
        </pc:spChg>
        <pc:spChg chg="del">
          <ac:chgData name="Sarah Claeys" userId="e78662c3-102f-450e-97d2-e6b2e850cc14" providerId="ADAL" clId="{A320C579-76EE-4CD3-B151-4F7FBFD11E77}" dt="2023-05-22T10:23:10.613" v="4167" actId="478"/>
          <ac:spMkLst>
            <pc:docMk/>
            <pc:sldMk cId="943189755" sldId="378"/>
            <ac:spMk id="3" creationId="{FDD31019-01DC-DD4C-4049-24AE888298C6}"/>
          </ac:spMkLst>
        </pc:spChg>
        <pc:spChg chg="add mod">
          <ac:chgData name="Sarah Claeys" userId="e78662c3-102f-450e-97d2-e6b2e850cc14" providerId="ADAL" clId="{A320C579-76EE-4CD3-B151-4F7FBFD11E77}" dt="2023-05-22T10:22:36.896" v="4162" actId="20577"/>
          <ac:spMkLst>
            <pc:docMk/>
            <pc:sldMk cId="943189755" sldId="378"/>
            <ac:spMk id="4" creationId="{7B3E28B2-DDEF-B0D6-7C4C-0378994FBB8F}"/>
          </ac:spMkLst>
        </pc:spChg>
        <pc:spChg chg="add mod">
          <ac:chgData name="Sarah Claeys" userId="e78662c3-102f-450e-97d2-e6b2e850cc14" providerId="ADAL" clId="{A320C579-76EE-4CD3-B151-4F7FBFD11E77}" dt="2023-05-22T10:23:19.058" v="4169" actId="1076"/>
          <ac:spMkLst>
            <pc:docMk/>
            <pc:sldMk cId="943189755" sldId="378"/>
            <ac:spMk id="5" creationId="{A40CFD30-2450-931D-BCFB-DAA545F2E770}"/>
          </ac:spMkLst>
        </pc:spChg>
        <pc:spChg chg="add mod">
          <ac:chgData name="Sarah Claeys" userId="e78662c3-102f-450e-97d2-e6b2e850cc14" providerId="ADAL" clId="{A320C579-76EE-4CD3-B151-4F7FBFD11E77}" dt="2023-05-22T10:23:19.058" v="4169" actId="1076"/>
          <ac:spMkLst>
            <pc:docMk/>
            <pc:sldMk cId="943189755" sldId="378"/>
            <ac:spMk id="7" creationId="{0C27A9C9-AE7C-2C8E-0145-83CC5F3B0248}"/>
          </ac:spMkLst>
        </pc:spChg>
        <pc:spChg chg="add mod">
          <ac:chgData name="Sarah Claeys" userId="e78662c3-102f-450e-97d2-e6b2e850cc14" providerId="ADAL" clId="{A320C579-76EE-4CD3-B151-4F7FBFD11E77}" dt="2023-05-22T10:23:19.058" v="4169" actId="1076"/>
          <ac:spMkLst>
            <pc:docMk/>
            <pc:sldMk cId="943189755" sldId="378"/>
            <ac:spMk id="9" creationId="{35284FDA-0C4B-AEEE-12E9-3BC395A0EB7A}"/>
          </ac:spMkLst>
        </pc:spChg>
        <pc:spChg chg="add mod">
          <ac:chgData name="Sarah Claeys" userId="e78662c3-102f-450e-97d2-e6b2e850cc14" providerId="ADAL" clId="{A320C579-76EE-4CD3-B151-4F7FBFD11E77}" dt="2023-05-22T10:23:19.058" v="4169" actId="1076"/>
          <ac:spMkLst>
            <pc:docMk/>
            <pc:sldMk cId="943189755" sldId="378"/>
            <ac:spMk id="10" creationId="{2CD12DE6-A604-B6E9-9052-478CCFD5535B}"/>
          </ac:spMkLst>
        </pc:spChg>
        <pc:spChg chg="add mod">
          <ac:chgData name="Sarah Claeys" userId="e78662c3-102f-450e-97d2-e6b2e850cc14" providerId="ADAL" clId="{A320C579-76EE-4CD3-B151-4F7FBFD11E77}" dt="2023-05-22T10:23:19.058" v="4169" actId="1076"/>
          <ac:spMkLst>
            <pc:docMk/>
            <pc:sldMk cId="943189755" sldId="378"/>
            <ac:spMk id="11" creationId="{B775E5EF-D1A9-9B4D-A379-986D2D65CB46}"/>
          </ac:spMkLst>
        </pc:spChg>
        <pc:spChg chg="add mod">
          <ac:chgData name="Sarah Claeys" userId="e78662c3-102f-450e-97d2-e6b2e850cc14" providerId="ADAL" clId="{A320C579-76EE-4CD3-B151-4F7FBFD11E77}" dt="2023-05-22T10:23:12.167" v="4168"/>
          <ac:spMkLst>
            <pc:docMk/>
            <pc:sldMk cId="943189755" sldId="378"/>
            <ac:spMk id="12" creationId="{CBD8E628-FA34-F677-0237-31F226A17A2D}"/>
          </ac:spMkLst>
        </pc:spChg>
        <pc:spChg chg="add mod">
          <ac:chgData name="Sarah Claeys" userId="e78662c3-102f-450e-97d2-e6b2e850cc14" providerId="ADAL" clId="{A320C579-76EE-4CD3-B151-4F7FBFD11E77}" dt="2023-05-22T10:23:12.167" v="4168"/>
          <ac:spMkLst>
            <pc:docMk/>
            <pc:sldMk cId="943189755" sldId="378"/>
            <ac:spMk id="13" creationId="{8B238506-CE46-A7E8-4700-E2FE8711AB47}"/>
          </ac:spMkLst>
        </pc:spChg>
        <pc:spChg chg="add mod">
          <ac:chgData name="Sarah Claeys" userId="e78662c3-102f-450e-97d2-e6b2e850cc14" providerId="ADAL" clId="{A320C579-76EE-4CD3-B151-4F7FBFD11E77}" dt="2023-05-22T10:23:12.167" v="4168"/>
          <ac:spMkLst>
            <pc:docMk/>
            <pc:sldMk cId="943189755" sldId="378"/>
            <ac:spMk id="14" creationId="{E256922E-9770-E73F-BD6A-28EA8E7BCAC1}"/>
          </ac:spMkLst>
        </pc:spChg>
        <pc:spChg chg="add mod">
          <ac:chgData name="Sarah Claeys" userId="e78662c3-102f-450e-97d2-e6b2e850cc14" providerId="ADAL" clId="{A320C579-76EE-4CD3-B151-4F7FBFD11E77}" dt="2023-05-22T10:23:12.167" v="4168"/>
          <ac:spMkLst>
            <pc:docMk/>
            <pc:sldMk cId="943189755" sldId="378"/>
            <ac:spMk id="15" creationId="{1FEE0919-062A-C7DA-A2A9-6A60FEC22816}"/>
          </ac:spMkLst>
        </pc:spChg>
        <pc:grpChg chg="add mod">
          <ac:chgData name="Sarah Claeys" userId="e78662c3-102f-450e-97d2-e6b2e850cc14" providerId="ADAL" clId="{A320C579-76EE-4CD3-B151-4F7FBFD11E77}" dt="2023-05-22T10:23:19.058" v="4169" actId="1076"/>
          <ac:grpSpMkLst>
            <pc:docMk/>
            <pc:sldMk cId="943189755" sldId="378"/>
            <ac:grpSpMk id="6" creationId="{9FAA5671-8CC7-0C8E-DB53-4C847C80754A}"/>
          </ac:grpSpMkLst>
        </pc:grpChg>
        <pc:grpChg chg="add mod">
          <ac:chgData name="Sarah Claeys" userId="e78662c3-102f-450e-97d2-e6b2e850cc14" providerId="ADAL" clId="{A320C579-76EE-4CD3-B151-4F7FBFD11E77}" dt="2023-05-22T10:23:19.058" v="4169" actId="1076"/>
          <ac:grpSpMkLst>
            <pc:docMk/>
            <pc:sldMk cId="943189755" sldId="378"/>
            <ac:grpSpMk id="8" creationId="{6B295D14-BEA5-5FBE-FA5E-234055D92325}"/>
          </ac:grpSpMkLst>
        </pc:grpChg>
        <pc:picChg chg="add mod">
          <ac:chgData name="Sarah Claeys" userId="e78662c3-102f-450e-97d2-e6b2e850cc14" providerId="ADAL" clId="{A320C579-76EE-4CD3-B151-4F7FBFD11E77}" dt="2023-05-22T10:24:06.705" v="4171" actId="1076"/>
          <ac:picMkLst>
            <pc:docMk/>
            <pc:sldMk cId="943189755" sldId="378"/>
            <ac:picMk id="17" creationId="{CD428F72-1138-2534-823A-DA4C5C1C98BE}"/>
          </ac:picMkLst>
        </pc:picChg>
      </pc:sldChg>
      <pc:sldChg chg="modSp add ord">
        <pc:chgData name="Sarah Claeys" userId="e78662c3-102f-450e-97d2-e6b2e850cc14" providerId="ADAL" clId="{A320C579-76EE-4CD3-B151-4F7FBFD11E77}" dt="2023-05-22T10:23:00.827" v="4166"/>
        <pc:sldMkLst>
          <pc:docMk/>
          <pc:sldMk cId="232149121" sldId="379"/>
        </pc:sldMkLst>
        <pc:graphicFrameChg chg="mod">
          <ac:chgData name="Sarah Claeys" userId="e78662c3-102f-450e-97d2-e6b2e850cc14" providerId="ADAL" clId="{A320C579-76EE-4CD3-B151-4F7FBFD11E77}" dt="2023-05-22T10:23:00.827" v="4166"/>
          <ac:graphicFrameMkLst>
            <pc:docMk/>
            <pc:sldMk cId="232149121" sldId="379"/>
            <ac:graphicFrameMk id="9" creationId="{5EAD53DB-4343-722C-18D7-248566615F33}"/>
          </ac:graphicFrameMkLst>
        </pc:graphicFrameChg>
      </pc:sldChg>
    </pc:docChg>
  </pc:docChgLst>
  <pc:docChgLst>
    <pc:chgData name="Sarah Claeys" userId="e78662c3-102f-450e-97d2-e6b2e850cc14" providerId="ADAL" clId="{086C092B-99B1-411F-9358-58D2A92FC4B3}"/>
    <pc:docChg chg="undo custSel addSld delSld modSld sldOrd modSection">
      <pc:chgData name="Sarah Claeys" userId="e78662c3-102f-450e-97d2-e6b2e850cc14" providerId="ADAL" clId="{086C092B-99B1-411F-9358-58D2A92FC4B3}" dt="2024-09-16T08:07:50.321" v="413" actId="14100"/>
      <pc:docMkLst>
        <pc:docMk/>
      </pc:docMkLst>
      <pc:sldChg chg="modSp">
        <pc:chgData name="Sarah Claeys" userId="e78662c3-102f-450e-97d2-e6b2e850cc14" providerId="ADAL" clId="{086C092B-99B1-411F-9358-58D2A92FC4B3}" dt="2024-09-16T07:36:47.063" v="0"/>
        <pc:sldMkLst>
          <pc:docMk/>
          <pc:sldMk cId="3259767730" sldId="257"/>
        </pc:sldMkLst>
        <pc:spChg chg="mod">
          <ac:chgData name="Sarah Claeys" userId="e78662c3-102f-450e-97d2-e6b2e850cc14" providerId="ADAL" clId="{086C092B-99B1-411F-9358-58D2A92FC4B3}" dt="2024-09-16T07:36:47.063" v="0"/>
          <ac:spMkLst>
            <pc:docMk/>
            <pc:sldMk cId="3259767730" sldId="257"/>
            <ac:spMk id="16" creationId="{C5F7FD0B-922D-44D7-B6B3-27589B52822B}"/>
          </ac:spMkLst>
        </pc:spChg>
        <pc:spChg chg="mod">
          <ac:chgData name="Sarah Claeys" userId="e78662c3-102f-450e-97d2-e6b2e850cc14" providerId="ADAL" clId="{086C092B-99B1-411F-9358-58D2A92FC4B3}" dt="2024-09-16T07:36:47.063" v="0"/>
          <ac:spMkLst>
            <pc:docMk/>
            <pc:sldMk cId="3259767730" sldId="257"/>
            <ac:spMk id="17" creationId="{EA49653E-EF63-4458-8172-21723BF4E89D}"/>
          </ac:spMkLst>
        </pc:spChg>
      </pc:sldChg>
      <pc:sldChg chg="del">
        <pc:chgData name="Sarah Claeys" userId="e78662c3-102f-450e-97d2-e6b2e850cc14" providerId="ADAL" clId="{086C092B-99B1-411F-9358-58D2A92FC4B3}" dt="2024-09-16T08:02:48.488" v="233" actId="47"/>
        <pc:sldMkLst>
          <pc:docMk/>
          <pc:sldMk cId="2066070982" sldId="261"/>
        </pc:sldMkLst>
      </pc:sldChg>
      <pc:sldChg chg="modSp mod modClrScheme chgLayout">
        <pc:chgData name="Sarah Claeys" userId="e78662c3-102f-450e-97d2-e6b2e850cc14" providerId="ADAL" clId="{086C092B-99B1-411F-9358-58D2A92FC4B3}" dt="2024-09-16T07:44:10.906" v="40" actId="1076"/>
        <pc:sldMkLst>
          <pc:docMk/>
          <pc:sldMk cId="2651642915" sldId="262"/>
        </pc:sldMkLst>
        <pc:spChg chg="mod ord modVis">
          <ac:chgData name="Sarah Claeys" userId="e78662c3-102f-450e-97d2-e6b2e850cc14" providerId="ADAL" clId="{086C092B-99B1-411F-9358-58D2A92FC4B3}" dt="2024-09-16T07:43:46.080" v="38" actId="26606"/>
          <ac:spMkLst>
            <pc:docMk/>
            <pc:sldMk cId="2651642915" sldId="262"/>
            <ac:spMk id="4" creationId="{96EDAF64-0B68-464B-A871-ADB00083EC1F}"/>
          </ac:spMkLst>
        </pc:spChg>
        <pc:spChg chg="mod">
          <ac:chgData name="Sarah Claeys" userId="e78662c3-102f-450e-97d2-e6b2e850cc14" providerId="ADAL" clId="{086C092B-99B1-411F-9358-58D2A92FC4B3}" dt="2024-09-16T07:43:46.080" v="38" actId="26606"/>
          <ac:spMkLst>
            <pc:docMk/>
            <pc:sldMk cId="2651642915" sldId="262"/>
            <ac:spMk id="10" creationId="{193976C1-8B4B-36B4-68BE-E4131200A747}"/>
          </ac:spMkLst>
        </pc:spChg>
        <pc:graphicFrameChg chg="mod modGraphic">
          <ac:chgData name="Sarah Claeys" userId="e78662c3-102f-450e-97d2-e6b2e850cc14" providerId="ADAL" clId="{086C092B-99B1-411F-9358-58D2A92FC4B3}" dt="2024-09-16T07:44:10.906" v="40" actId="1076"/>
          <ac:graphicFrameMkLst>
            <pc:docMk/>
            <pc:sldMk cId="2651642915" sldId="262"/>
            <ac:graphicFrameMk id="6" creationId="{BC017EEE-EAB8-953C-2AD2-E7363D147B6E}"/>
          </ac:graphicFrameMkLst>
        </pc:graphicFrameChg>
      </pc:sldChg>
      <pc:sldChg chg="modSp mod modClrScheme chgLayout">
        <pc:chgData name="Sarah Claeys" userId="e78662c3-102f-450e-97d2-e6b2e850cc14" providerId="ADAL" clId="{086C092B-99B1-411F-9358-58D2A92FC4B3}" dt="2024-09-16T07:49:51.398" v="66" actId="1076"/>
        <pc:sldMkLst>
          <pc:docMk/>
          <pc:sldMk cId="2940866609" sldId="265"/>
        </pc:sldMkLst>
        <pc:spChg chg="mod ord">
          <ac:chgData name="Sarah Claeys" userId="e78662c3-102f-450e-97d2-e6b2e850cc14" providerId="ADAL" clId="{086C092B-99B1-411F-9358-58D2A92FC4B3}" dt="2024-09-16T07:48:05.691" v="54" actId="700"/>
          <ac:spMkLst>
            <pc:docMk/>
            <pc:sldMk cId="2940866609" sldId="265"/>
            <ac:spMk id="4" creationId="{00000000-0000-0000-0000-000000000000}"/>
          </ac:spMkLst>
        </pc:spChg>
        <pc:graphicFrameChg chg="mod ord">
          <ac:chgData name="Sarah Claeys" userId="e78662c3-102f-450e-97d2-e6b2e850cc14" providerId="ADAL" clId="{086C092B-99B1-411F-9358-58D2A92FC4B3}" dt="2024-09-16T07:49:45.158" v="65" actId="1076"/>
          <ac:graphicFrameMkLst>
            <pc:docMk/>
            <pc:sldMk cId="2940866609" sldId="265"/>
            <ac:graphicFrameMk id="9" creationId="{5EAD53DB-4343-722C-18D7-248566615F33}"/>
          </ac:graphicFrameMkLst>
        </pc:graphicFrameChg>
        <pc:picChg chg="mod">
          <ac:chgData name="Sarah Claeys" userId="e78662c3-102f-450e-97d2-e6b2e850cc14" providerId="ADAL" clId="{086C092B-99B1-411F-9358-58D2A92FC4B3}" dt="2024-09-16T07:49:51.398" v="66" actId="1076"/>
          <ac:picMkLst>
            <pc:docMk/>
            <pc:sldMk cId="2940866609" sldId="265"/>
            <ac:picMk id="21" creationId="{5A2EB652-9C7F-15A8-A3A3-7825D8B7BD86}"/>
          </ac:picMkLst>
        </pc:picChg>
        <pc:picChg chg="mod">
          <ac:chgData name="Sarah Claeys" userId="e78662c3-102f-450e-97d2-e6b2e850cc14" providerId="ADAL" clId="{086C092B-99B1-411F-9358-58D2A92FC4B3}" dt="2024-09-16T07:49:34.926" v="64" actId="1076"/>
          <ac:picMkLst>
            <pc:docMk/>
            <pc:sldMk cId="2940866609" sldId="265"/>
            <ac:picMk id="22" creationId="{838CD420-6064-6D21-7927-6C57A29BD581}"/>
          </ac:picMkLst>
        </pc:picChg>
      </pc:sldChg>
      <pc:sldChg chg="modSp mod modClrScheme chgLayout">
        <pc:chgData name="Sarah Claeys" userId="e78662c3-102f-450e-97d2-e6b2e850cc14" providerId="ADAL" clId="{086C092B-99B1-411F-9358-58D2A92FC4B3}" dt="2024-09-16T07:47:49.910" v="53" actId="1076"/>
        <pc:sldMkLst>
          <pc:docMk/>
          <pc:sldMk cId="816442257" sldId="267"/>
        </pc:sldMkLst>
        <pc:spChg chg="mod ord">
          <ac:chgData name="Sarah Claeys" userId="e78662c3-102f-450e-97d2-e6b2e850cc14" providerId="ADAL" clId="{086C092B-99B1-411F-9358-58D2A92FC4B3}" dt="2024-09-16T07:47:49.910" v="53" actId="1076"/>
          <ac:spMkLst>
            <pc:docMk/>
            <pc:sldMk cId="816442257" sldId="267"/>
            <ac:spMk id="2" creationId="{3D2A28C5-495D-32D9-7E6E-7C99F0A0B0AD}"/>
          </ac:spMkLst>
        </pc:spChg>
        <pc:spChg chg="mod ord">
          <ac:chgData name="Sarah Claeys" userId="e78662c3-102f-450e-97d2-e6b2e850cc14" providerId="ADAL" clId="{086C092B-99B1-411F-9358-58D2A92FC4B3}" dt="2024-09-16T07:47:35.856" v="51" actId="700"/>
          <ac:spMkLst>
            <pc:docMk/>
            <pc:sldMk cId="816442257" sldId="267"/>
            <ac:spMk id="4" creationId="{00000000-0000-0000-0000-000000000000}"/>
          </ac:spMkLst>
        </pc:spChg>
        <pc:spChg chg="mod ord">
          <ac:chgData name="Sarah Claeys" userId="e78662c3-102f-450e-97d2-e6b2e850cc14" providerId="ADAL" clId="{086C092B-99B1-411F-9358-58D2A92FC4B3}" dt="2024-09-16T07:47:45.941" v="52" actId="1076"/>
          <ac:spMkLst>
            <pc:docMk/>
            <pc:sldMk cId="816442257" sldId="267"/>
            <ac:spMk id="10" creationId="{1DB663D3-1DCE-45C6-9AE3-C40782DC9D63}"/>
          </ac:spMkLst>
        </pc:spChg>
      </pc:sldChg>
      <pc:sldChg chg="addSp delSp modSp mod modClrScheme chgLayout">
        <pc:chgData name="Sarah Claeys" userId="e78662c3-102f-450e-97d2-e6b2e850cc14" providerId="ADAL" clId="{086C092B-99B1-411F-9358-58D2A92FC4B3}" dt="2024-09-16T07:46:03.458" v="50" actId="12100"/>
        <pc:sldMkLst>
          <pc:docMk/>
          <pc:sldMk cId="2308225220" sldId="268"/>
        </pc:sldMkLst>
        <pc:spChg chg="mod ord">
          <ac:chgData name="Sarah Claeys" userId="e78662c3-102f-450e-97d2-e6b2e850cc14" providerId="ADAL" clId="{086C092B-99B1-411F-9358-58D2A92FC4B3}" dt="2024-09-16T07:45:15.976" v="42" actId="700"/>
          <ac:spMkLst>
            <pc:docMk/>
            <pc:sldMk cId="2308225220" sldId="268"/>
            <ac:spMk id="2" creationId="{79455C84-3ED9-42BA-B2BE-09E4526BC37A}"/>
          </ac:spMkLst>
        </pc:spChg>
        <pc:spChg chg="add del mod ord">
          <ac:chgData name="Sarah Claeys" userId="e78662c3-102f-450e-97d2-e6b2e850cc14" providerId="ADAL" clId="{086C092B-99B1-411F-9358-58D2A92FC4B3}" dt="2024-09-16T07:45:18.866" v="43" actId="478"/>
          <ac:spMkLst>
            <pc:docMk/>
            <pc:sldMk cId="2308225220" sldId="268"/>
            <ac:spMk id="3" creationId="{AE6B436A-4757-2CE5-0671-3382FE6BE4C2}"/>
          </ac:spMkLst>
        </pc:spChg>
        <pc:spChg chg="add del mod ord">
          <ac:chgData name="Sarah Claeys" userId="e78662c3-102f-450e-97d2-e6b2e850cc14" providerId="ADAL" clId="{086C092B-99B1-411F-9358-58D2A92FC4B3}" dt="2024-09-16T07:45:38.790" v="48" actId="478"/>
          <ac:spMkLst>
            <pc:docMk/>
            <pc:sldMk cId="2308225220" sldId="268"/>
            <ac:spMk id="4" creationId="{85DE87BD-D056-907C-6DD8-C9CAED40C444}"/>
          </ac:spMkLst>
        </pc:spChg>
        <pc:spChg chg="mod">
          <ac:chgData name="Sarah Claeys" userId="e78662c3-102f-450e-97d2-e6b2e850cc14" providerId="ADAL" clId="{086C092B-99B1-411F-9358-58D2A92FC4B3}" dt="2024-09-16T07:45:44.214" v="49" actId="1076"/>
          <ac:spMkLst>
            <pc:docMk/>
            <pc:sldMk cId="2308225220" sldId="268"/>
            <ac:spMk id="9" creationId="{B757C769-8805-5B6A-1F8A-E4827B778F98}"/>
          </ac:spMkLst>
        </pc:spChg>
        <pc:graphicFrameChg chg="add del mod ord">
          <ac:chgData name="Sarah Claeys" userId="e78662c3-102f-450e-97d2-e6b2e850cc14" providerId="ADAL" clId="{086C092B-99B1-411F-9358-58D2A92FC4B3}" dt="2024-09-16T07:46:03.458" v="50" actId="12100"/>
          <ac:graphicFrameMkLst>
            <pc:docMk/>
            <pc:sldMk cId="2308225220" sldId="268"/>
            <ac:graphicFrameMk id="7" creationId="{6894C5ED-7F79-5250-8842-6A03D338861B}"/>
          </ac:graphicFrameMkLst>
        </pc:graphicFrameChg>
      </pc:sldChg>
      <pc:sldChg chg="modSp mod modClrScheme chgLayout">
        <pc:chgData name="Sarah Claeys" userId="e78662c3-102f-450e-97d2-e6b2e850cc14" providerId="ADAL" clId="{086C092B-99B1-411F-9358-58D2A92FC4B3}" dt="2024-09-16T07:38:31.670" v="33" actId="1076"/>
        <pc:sldMkLst>
          <pc:docMk/>
          <pc:sldMk cId="3990559340" sldId="367"/>
        </pc:sldMkLst>
        <pc:spChg chg="mod ord">
          <ac:chgData name="Sarah Claeys" userId="e78662c3-102f-450e-97d2-e6b2e850cc14" providerId="ADAL" clId="{086C092B-99B1-411F-9358-58D2A92FC4B3}" dt="2024-09-16T07:38:26.662" v="32" actId="1076"/>
          <ac:spMkLst>
            <pc:docMk/>
            <pc:sldMk cId="3990559340" sldId="367"/>
            <ac:spMk id="3" creationId="{00000000-0000-0000-0000-000000000000}"/>
          </ac:spMkLst>
        </pc:spChg>
        <pc:spChg chg="mod">
          <ac:chgData name="Sarah Claeys" userId="e78662c3-102f-450e-97d2-e6b2e850cc14" providerId="ADAL" clId="{086C092B-99B1-411F-9358-58D2A92FC4B3}" dt="2024-09-16T07:37:45.678" v="6" actId="1076"/>
          <ac:spMkLst>
            <pc:docMk/>
            <pc:sldMk cId="3990559340" sldId="367"/>
            <ac:spMk id="4" creationId="{04A9BD02-3D9E-5EB7-867D-832CBF494D14}"/>
          </ac:spMkLst>
        </pc:spChg>
        <pc:spChg chg="mod ord">
          <ac:chgData name="Sarah Claeys" userId="e78662c3-102f-450e-97d2-e6b2e850cc14" providerId="ADAL" clId="{086C092B-99B1-411F-9358-58D2A92FC4B3}" dt="2024-09-16T07:38:31.670" v="33" actId="1076"/>
          <ac:spMkLst>
            <pc:docMk/>
            <pc:sldMk cId="3990559340" sldId="367"/>
            <ac:spMk id="23554" creationId="{00000000-0000-0000-0000-000000000000}"/>
          </ac:spMkLst>
        </pc:spChg>
      </pc:sldChg>
      <pc:sldChg chg="modSp mod modClrScheme chgLayout">
        <pc:chgData name="Sarah Claeys" userId="e78662c3-102f-450e-97d2-e6b2e850cc14" providerId="ADAL" clId="{086C092B-99B1-411F-9358-58D2A92FC4B3}" dt="2024-09-16T07:39:23.117" v="37" actId="12100"/>
        <pc:sldMkLst>
          <pc:docMk/>
          <pc:sldMk cId="594132306" sldId="373"/>
        </pc:sldMkLst>
        <pc:spChg chg="mod ord modVis">
          <ac:chgData name="Sarah Claeys" userId="e78662c3-102f-450e-97d2-e6b2e850cc14" providerId="ADAL" clId="{086C092B-99B1-411F-9358-58D2A92FC4B3}" dt="2024-09-16T07:38:49.343" v="34" actId="26606"/>
          <ac:spMkLst>
            <pc:docMk/>
            <pc:sldMk cId="594132306" sldId="373"/>
            <ac:spMk id="25616" creationId="{6D4EFE2A-6272-11E9-9B9E-AFE12251872F}"/>
          </ac:spMkLst>
        </pc:spChg>
        <pc:spChg chg="mod">
          <ac:chgData name="Sarah Claeys" userId="e78662c3-102f-450e-97d2-e6b2e850cc14" providerId="ADAL" clId="{086C092B-99B1-411F-9358-58D2A92FC4B3}" dt="2024-09-16T07:38:49.343" v="34" actId="26606"/>
          <ac:spMkLst>
            <pc:docMk/>
            <pc:sldMk cId="594132306" sldId="373"/>
            <ac:spMk id="25622" creationId="{5E4C2884-7C52-2AEA-8196-71675B008671}"/>
          </ac:spMkLst>
        </pc:spChg>
        <pc:graphicFrameChg chg="mod modGraphic">
          <ac:chgData name="Sarah Claeys" userId="e78662c3-102f-450e-97d2-e6b2e850cc14" providerId="ADAL" clId="{086C092B-99B1-411F-9358-58D2A92FC4B3}" dt="2024-09-16T07:39:23.117" v="37" actId="12100"/>
          <ac:graphicFrameMkLst>
            <pc:docMk/>
            <pc:sldMk cId="594132306" sldId="373"/>
            <ac:graphicFrameMk id="25617" creationId="{A3F290EB-CE30-4220-0F49-16996CDAD99B}"/>
          </ac:graphicFrameMkLst>
        </pc:graphicFrameChg>
      </pc:sldChg>
      <pc:sldChg chg="addSp delSp modSp mod modClrScheme chgLayout">
        <pc:chgData name="Sarah Claeys" userId="e78662c3-102f-450e-97d2-e6b2e850cc14" providerId="ADAL" clId="{086C092B-99B1-411F-9358-58D2A92FC4B3}" dt="2024-09-16T07:58:03.259" v="140" actId="1076"/>
        <pc:sldMkLst>
          <pc:docMk/>
          <pc:sldMk cId="3165139679" sldId="374"/>
        </pc:sldMkLst>
        <pc:spChg chg="del mod ord">
          <ac:chgData name="Sarah Claeys" userId="e78662c3-102f-450e-97d2-e6b2e850cc14" providerId="ADAL" clId="{086C092B-99B1-411F-9358-58D2A92FC4B3}" dt="2024-09-16T07:57:49.955" v="136" actId="478"/>
          <ac:spMkLst>
            <pc:docMk/>
            <pc:sldMk cId="3165139679" sldId="374"/>
            <ac:spMk id="2" creationId="{CFA8D66C-DD4C-2A6E-E3D5-954169C0E5E8}"/>
          </ac:spMkLst>
        </pc:spChg>
        <pc:spChg chg="mod ord">
          <ac:chgData name="Sarah Claeys" userId="e78662c3-102f-450e-97d2-e6b2e850cc14" providerId="ADAL" clId="{086C092B-99B1-411F-9358-58D2A92FC4B3}" dt="2024-09-16T07:50:01.442" v="67" actId="700"/>
          <ac:spMkLst>
            <pc:docMk/>
            <pc:sldMk cId="3165139679" sldId="374"/>
            <ac:spMk id="4" creationId="{D23A7BD3-819F-75D5-E3B4-95D38888C77E}"/>
          </ac:spMkLst>
        </pc:spChg>
        <pc:spChg chg="mod ord">
          <ac:chgData name="Sarah Claeys" userId="e78662c3-102f-450e-97d2-e6b2e850cc14" providerId="ADAL" clId="{086C092B-99B1-411F-9358-58D2A92FC4B3}" dt="2024-09-16T07:50:14.791" v="69" actId="14100"/>
          <ac:spMkLst>
            <pc:docMk/>
            <pc:sldMk cId="3165139679" sldId="374"/>
            <ac:spMk id="6" creationId="{2FA2E4FB-3CF9-FCDC-B56D-73F4C8CB259B}"/>
          </ac:spMkLst>
        </pc:spChg>
        <pc:graphicFrameChg chg="add mod">
          <ac:chgData name="Sarah Claeys" userId="e78662c3-102f-450e-97d2-e6b2e850cc14" providerId="ADAL" clId="{086C092B-99B1-411F-9358-58D2A92FC4B3}" dt="2024-09-16T07:58:03.259" v="140" actId="1076"/>
          <ac:graphicFrameMkLst>
            <pc:docMk/>
            <pc:sldMk cId="3165139679" sldId="374"/>
            <ac:graphicFrameMk id="3" creationId="{8642DA39-8B3F-13A2-C3DC-E0A2B48AA4EA}"/>
          </ac:graphicFrameMkLst>
        </pc:graphicFrameChg>
        <pc:graphicFrameChg chg="del mod">
          <ac:chgData name="Sarah Claeys" userId="e78662c3-102f-450e-97d2-e6b2e850cc14" providerId="ADAL" clId="{086C092B-99B1-411F-9358-58D2A92FC4B3}" dt="2024-09-16T07:57:52.697" v="138" actId="478"/>
          <ac:graphicFrameMkLst>
            <pc:docMk/>
            <pc:sldMk cId="3165139679" sldId="374"/>
            <ac:graphicFrameMk id="7" creationId="{77F2C545-4ED6-F3C7-4572-974A9C91C032}"/>
          </ac:graphicFrameMkLst>
        </pc:graphicFrameChg>
      </pc:sldChg>
      <pc:sldChg chg="modSp mod modClrScheme chgLayout">
        <pc:chgData name="Sarah Claeys" userId="e78662c3-102f-450e-97d2-e6b2e850cc14" providerId="ADAL" clId="{086C092B-99B1-411F-9358-58D2A92FC4B3}" dt="2024-09-16T07:56:25.798" v="123" actId="1076"/>
        <pc:sldMkLst>
          <pc:docMk/>
          <pc:sldMk cId="1038060406" sldId="375"/>
        </pc:sldMkLst>
        <pc:spChg chg="mod ord">
          <ac:chgData name="Sarah Claeys" userId="e78662c3-102f-450e-97d2-e6b2e850cc14" providerId="ADAL" clId="{086C092B-99B1-411F-9358-58D2A92FC4B3}" dt="2024-09-16T07:50:24.059" v="70" actId="700"/>
          <ac:spMkLst>
            <pc:docMk/>
            <pc:sldMk cId="1038060406" sldId="375"/>
            <ac:spMk id="4" creationId="{4B03D193-6B4E-EA80-711A-A28BC5996AD5}"/>
          </ac:spMkLst>
        </pc:spChg>
        <pc:spChg chg="mod ord">
          <ac:chgData name="Sarah Claeys" userId="e78662c3-102f-450e-97d2-e6b2e850cc14" providerId="ADAL" clId="{086C092B-99B1-411F-9358-58D2A92FC4B3}" dt="2024-09-16T07:50:40.974" v="74" actId="1076"/>
          <ac:spMkLst>
            <pc:docMk/>
            <pc:sldMk cId="1038060406" sldId="375"/>
            <ac:spMk id="5" creationId="{E2505C65-3D50-1272-771F-C4F8E0861603}"/>
          </ac:spMkLst>
        </pc:spChg>
        <pc:graphicFrameChg chg="mod ord">
          <ac:chgData name="Sarah Claeys" userId="e78662c3-102f-450e-97d2-e6b2e850cc14" providerId="ADAL" clId="{086C092B-99B1-411F-9358-58D2A92FC4B3}" dt="2024-09-16T07:56:25.798" v="123" actId="1076"/>
          <ac:graphicFrameMkLst>
            <pc:docMk/>
            <pc:sldMk cId="1038060406" sldId="375"/>
            <ac:graphicFrameMk id="7" creationId="{4B2C4873-D713-5896-3EA7-51737BE6D06B}"/>
          </ac:graphicFrameMkLst>
        </pc:graphicFrameChg>
      </pc:sldChg>
      <pc:sldChg chg="modSp mod modClrScheme chgLayout">
        <pc:chgData name="Sarah Claeys" userId="e78662c3-102f-450e-97d2-e6b2e850cc14" providerId="ADAL" clId="{086C092B-99B1-411F-9358-58D2A92FC4B3}" dt="2024-09-16T07:52:42.946" v="80" actId="1076"/>
        <pc:sldMkLst>
          <pc:docMk/>
          <pc:sldMk cId="843319731" sldId="380"/>
        </pc:sldMkLst>
        <pc:spChg chg="mod ord">
          <ac:chgData name="Sarah Claeys" userId="e78662c3-102f-450e-97d2-e6b2e850cc14" providerId="ADAL" clId="{086C092B-99B1-411F-9358-58D2A92FC4B3}" dt="2024-09-16T07:52:29.172" v="76" actId="700"/>
          <ac:spMkLst>
            <pc:docMk/>
            <pc:sldMk cId="843319731" sldId="380"/>
            <ac:spMk id="2" creationId="{D7384495-C676-C7C9-9B0A-69582ED8ED77}"/>
          </ac:spMkLst>
        </pc:spChg>
        <pc:spChg chg="mod ord">
          <ac:chgData name="Sarah Claeys" userId="e78662c3-102f-450e-97d2-e6b2e850cc14" providerId="ADAL" clId="{086C092B-99B1-411F-9358-58D2A92FC4B3}" dt="2024-09-16T07:52:29.172" v="76" actId="700"/>
          <ac:spMkLst>
            <pc:docMk/>
            <pc:sldMk cId="843319731" sldId="380"/>
            <ac:spMk id="4" creationId="{69C082A0-0A77-F1B2-5608-22580CAC50C3}"/>
          </ac:spMkLst>
        </pc:spChg>
        <pc:spChg chg="mod ord">
          <ac:chgData name="Sarah Claeys" userId="e78662c3-102f-450e-97d2-e6b2e850cc14" providerId="ADAL" clId="{086C092B-99B1-411F-9358-58D2A92FC4B3}" dt="2024-09-16T07:52:42.946" v="80" actId="1076"/>
          <ac:spMkLst>
            <pc:docMk/>
            <pc:sldMk cId="843319731" sldId="380"/>
            <ac:spMk id="5" creationId="{29E7AEC9-C9F9-8570-38F0-7630EC715B41}"/>
          </ac:spMkLst>
        </pc:spChg>
      </pc:sldChg>
      <pc:sldChg chg="addSp delSp modSp mod modClrScheme chgLayout">
        <pc:chgData name="Sarah Claeys" userId="e78662c3-102f-450e-97d2-e6b2e850cc14" providerId="ADAL" clId="{086C092B-99B1-411F-9358-58D2A92FC4B3}" dt="2024-09-16T07:53:54.558" v="95"/>
        <pc:sldMkLst>
          <pc:docMk/>
          <pc:sldMk cId="507373142" sldId="381"/>
        </pc:sldMkLst>
        <pc:spChg chg="mod ord">
          <ac:chgData name="Sarah Claeys" userId="e78662c3-102f-450e-97d2-e6b2e850cc14" providerId="ADAL" clId="{086C092B-99B1-411F-9358-58D2A92FC4B3}" dt="2024-09-16T07:52:53.180" v="81" actId="700"/>
          <ac:spMkLst>
            <pc:docMk/>
            <pc:sldMk cId="507373142" sldId="381"/>
            <ac:spMk id="4" creationId="{FE2C19EB-73A8-DFCF-88AD-281B85C2C4F3}"/>
          </ac:spMkLst>
        </pc:spChg>
        <pc:spChg chg="mod ord">
          <ac:chgData name="Sarah Claeys" userId="e78662c3-102f-450e-97d2-e6b2e850cc14" providerId="ADAL" clId="{086C092B-99B1-411F-9358-58D2A92FC4B3}" dt="2024-09-16T07:53:01.066" v="82" actId="1076"/>
          <ac:spMkLst>
            <pc:docMk/>
            <pc:sldMk cId="507373142" sldId="381"/>
            <ac:spMk id="10" creationId="{D6AC5C4F-35E6-A658-D154-65DEBC33702A}"/>
          </ac:spMkLst>
        </pc:spChg>
        <pc:spChg chg="del">
          <ac:chgData name="Sarah Claeys" userId="e78662c3-102f-450e-97d2-e6b2e850cc14" providerId="ADAL" clId="{086C092B-99B1-411F-9358-58D2A92FC4B3}" dt="2024-09-16T07:53:32.500" v="84" actId="478"/>
          <ac:spMkLst>
            <pc:docMk/>
            <pc:sldMk cId="507373142" sldId="381"/>
            <ac:spMk id="12" creationId="{1351B886-18E6-4E8A-8545-F681BF261A92}"/>
          </ac:spMkLst>
        </pc:spChg>
        <pc:spChg chg="del">
          <ac:chgData name="Sarah Claeys" userId="e78662c3-102f-450e-97d2-e6b2e850cc14" providerId="ADAL" clId="{086C092B-99B1-411F-9358-58D2A92FC4B3}" dt="2024-09-16T07:53:35.515" v="87" actId="478"/>
          <ac:spMkLst>
            <pc:docMk/>
            <pc:sldMk cId="507373142" sldId="381"/>
            <ac:spMk id="14" creationId="{05D0DE11-0A1A-B63E-4FEA-5AD489A5D099}"/>
          </ac:spMkLst>
        </pc:spChg>
        <pc:spChg chg="del">
          <ac:chgData name="Sarah Claeys" userId="e78662c3-102f-450e-97d2-e6b2e850cc14" providerId="ADAL" clId="{086C092B-99B1-411F-9358-58D2A92FC4B3}" dt="2024-09-16T07:53:37.315" v="89" actId="478"/>
          <ac:spMkLst>
            <pc:docMk/>
            <pc:sldMk cId="507373142" sldId="381"/>
            <ac:spMk id="16" creationId="{4E363DEB-5B06-A537-5335-3F7464FC7AE5}"/>
          </ac:spMkLst>
        </pc:spChg>
        <pc:spChg chg="del">
          <ac:chgData name="Sarah Claeys" userId="e78662c3-102f-450e-97d2-e6b2e850cc14" providerId="ADAL" clId="{086C092B-99B1-411F-9358-58D2A92FC4B3}" dt="2024-09-16T07:53:38.484" v="91" actId="478"/>
          <ac:spMkLst>
            <pc:docMk/>
            <pc:sldMk cId="507373142" sldId="381"/>
            <ac:spMk id="18" creationId="{0FAE3C25-18EC-FF84-3268-4D0718DCDA90}"/>
          </ac:spMkLst>
        </pc:spChg>
        <pc:spChg chg="del">
          <ac:chgData name="Sarah Claeys" userId="e78662c3-102f-450e-97d2-e6b2e850cc14" providerId="ADAL" clId="{086C092B-99B1-411F-9358-58D2A92FC4B3}" dt="2024-09-16T07:53:39.706" v="93" actId="478"/>
          <ac:spMkLst>
            <pc:docMk/>
            <pc:sldMk cId="507373142" sldId="381"/>
            <ac:spMk id="20" creationId="{8DB40D71-E2D1-F3C0-642E-FC76CCCF3F93}"/>
          </ac:spMkLst>
        </pc:spChg>
        <pc:spChg chg="mod">
          <ac:chgData name="Sarah Claeys" userId="e78662c3-102f-450e-97d2-e6b2e850cc14" providerId="ADAL" clId="{086C092B-99B1-411F-9358-58D2A92FC4B3}" dt="2024-09-16T07:53:33.020" v="85" actId="20577"/>
          <ac:spMkLst>
            <pc:docMk/>
            <pc:sldMk cId="507373142" sldId="381"/>
            <ac:spMk id="31" creationId="{6883DA8F-0184-987C-9E67-5F8AAEC13B82}"/>
          </ac:spMkLst>
        </pc:spChg>
        <pc:grpChg chg="del">
          <ac:chgData name="Sarah Claeys" userId="e78662c3-102f-450e-97d2-e6b2e850cc14" providerId="ADAL" clId="{086C092B-99B1-411F-9358-58D2A92FC4B3}" dt="2024-09-16T07:53:34.515" v="86" actId="478"/>
          <ac:grpSpMkLst>
            <pc:docMk/>
            <pc:sldMk cId="507373142" sldId="381"/>
            <ac:grpSpMk id="13" creationId="{18EE3621-37A2-BCFF-D1BE-58897E64039B}"/>
          </ac:grpSpMkLst>
        </pc:grpChg>
        <pc:grpChg chg="del">
          <ac:chgData name="Sarah Claeys" userId="e78662c3-102f-450e-97d2-e6b2e850cc14" providerId="ADAL" clId="{086C092B-99B1-411F-9358-58D2A92FC4B3}" dt="2024-09-16T07:53:36.107" v="88" actId="478"/>
          <ac:grpSpMkLst>
            <pc:docMk/>
            <pc:sldMk cId="507373142" sldId="381"/>
            <ac:grpSpMk id="15" creationId="{94475B65-3AE7-BE48-3BF8-AB5F4A99CDCE}"/>
          </ac:grpSpMkLst>
        </pc:grpChg>
        <pc:grpChg chg="del mod">
          <ac:chgData name="Sarah Claeys" userId="e78662c3-102f-450e-97d2-e6b2e850cc14" providerId="ADAL" clId="{086C092B-99B1-411F-9358-58D2A92FC4B3}" dt="2024-09-16T07:53:37.779" v="90" actId="478"/>
          <ac:grpSpMkLst>
            <pc:docMk/>
            <pc:sldMk cId="507373142" sldId="381"/>
            <ac:grpSpMk id="17" creationId="{9B5357E9-0FB4-5C1A-B3F7-9729C5263BAA}"/>
          </ac:grpSpMkLst>
        </pc:grpChg>
        <pc:grpChg chg="del">
          <ac:chgData name="Sarah Claeys" userId="e78662c3-102f-450e-97d2-e6b2e850cc14" providerId="ADAL" clId="{086C092B-99B1-411F-9358-58D2A92FC4B3}" dt="2024-09-16T07:53:38.972" v="92" actId="478"/>
          <ac:grpSpMkLst>
            <pc:docMk/>
            <pc:sldMk cId="507373142" sldId="381"/>
            <ac:grpSpMk id="19" creationId="{B37FAF6E-A314-D6F3-963C-DB8916A37051}"/>
          </ac:grpSpMkLst>
        </pc:grpChg>
        <pc:grpChg chg="del">
          <ac:chgData name="Sarah Claeys" userId="e78662c3-102f-450e-97d2-e6b2e850cc14" providerId="ADAL" clId="{086C092B-99B1-411F-9358-58D2A92FC4B3}" dt="2024-09-16T07:53:40.319" v="94" actId="478"/>
          <ac:grpSpMkLst>
            <pc:docMk/>
            <pc:sldMk cId="507373142" sldId="381"/>
            <ac:grpSpMk id="21" creationId="{4D31E116-147F-0C47-1CDC-6F5160595D64}"/>
          </ac:grpSpMkLst>
        </pc:grpChg>
        <pc:graphicFrameChg chg="add mod">
          <ac:chgData name="Sarah Claeys" userId="e78662c3-102f-450e-97d2-e6b2e850cc14" providerId="ADAL" clId="{086C092B-99B1-411F-9358-58D2A92FC4B3}" dt="2024-09-16T07:53:54.558" v="95"/>
          <ac:graphicFrameMkLst>
            <pc:docMk/>
            <pc:sldMk cId="507373142" sldId="381"/>
            <ac:graphicFrameMk id="2" creationId="{C2F153B5-953F-D793-2C01-87F812141F80}"/>
          </ac:graphicFrameMkLst>
        </pc:graphicFrameChg>
      </pc:sldChg>
      <pc:sldChg chg="addSp delSp modSp mod modClrScheme chgLayout">
        <pc:chgData name="Sarah Claeys" userId="e78662c3-102f-450e-97d2-e6b2e850cc14" providerId="ADAL" clId="{086C092B-99B1-411F-9358-58D2A92FC4B3}" dt="2024-09-16T07:58:28.585" v="145" actId="1076"/>
        <pc:sldMkLst>
          <pc:docMk/>
          <pc:sldMk cId="1035566430" sldId="382"/>
        </pc:sldMkLst>
        <pc:spChg chg="mod ord">
          <ac:chgData name="Sarah Claeys" userId="e78662c3-102f-450e-97d2-e6b2e850cc14" providerId="ADAL" clId="{086C092B-99B1-411F-9358-58D2A92FC4B3}" dt="2024-09-16T07:54:05.225" v="96" actId="700"/>
          <ac:spMkLst>
            <pc:docMk/>
            <pc:sldMk cId="1035566430" sldId="382"/>
            <ac:spMk id="2" creationId="{09FC9B5B-CF98-AD94-F036-EC865DB0621E}"/>
          </ac:spMkLst>
        </pc:spChg>
        <pc:spChg chg="add del mod topLvl">
          <ac:chgData name="Sarah Claeys" userId="e78662c3-102f-450e-97d2-e6b2e850cc14" providerId="ADAL" clId="{086C092B-99B1-411F-9358-58D2A92FC4B3}" dt="2024-09-16T07:55:56.786" v="119" actId="478"/>
          <ac:spMkLst>
            <pc:docMk/>
            <pc:sldMk cId="1035566430" sldId="382"/>
            <ac:spMk id="4" creationId="{8DBE4239-B386-9884-4DC7-AF05210546B0}"/>
          </ac:spMkLst>
        </pc:spChg>
        <pc:spChg chg="mod ord">
          <ac:chgData name="Sarah Claeys" userId="e78662c3-102f-450e-97d2-e6b2e850cc14" providerId="ADAL" clId="{086C092B-99B1-411F-9358-58D2A92FC4B3}" dt="2024-09-16T07:55:04.070" v="112" actId="207"/>
          <ac:spMkLst>
            <pc:docMk/>
            <pc:sldMk cId="1035566430" sldId="382"/>
            <ac:spMk id="5" creationId="{E4B5DBD6-8B7F-86F8-BD5C-2E8202FD75F3}"/>
          </ac:spMkLst>
        </pc:spChg>
        <pc:spChg chg="add del mod topLvl">
          <ac:chgData name="Sarah Claeys" userId="e78662c3-102f-450e-97d2-e6b2e850cc14" providerId="ADAL" clId="{086C092B-99B1-411F-9358-58D2A92FC4B3}" dt="2024-09-16T07:56:11.497" v="120" actId="478"/>
          <ac:spMkLst>
            <pc:docMk/>
            <pc:sldMk cId="1035566430" sldId="382"/>
            <ac:spMk id="6" creationId="{A89A943D-8389-78B0-B69A-9A7CFB4C9AE4}"/>
          </ac:spMkLst>
        </pc:spChg>
        <pc:grpChg chg="add del mod">
          <ac:chgData name="Sarah Claeys" userId="e78662c3-102f-450e-97d2-e6b2e850cc14" providerId="ADAL" clId="{086C092B-99B1-411F-9358-58D2A92FC4B3}" dt="2024-09-16T07:55:56.786" v="119" actId="478"/>
          <ac:grpSpMkLst>
            <pc:docMk/>
            <pc:sldMk cId="1035566430" sldId="382"/>
            <ac:grpSpMk id="3" creationId="{613B2E44-EE0E-DB1B-B8BD-D94996049DC0}"/>
          </ac:grpSpMkLst>
        </pc:grpChg>
        <pc:graphicFrameChg chg="add del mod">
          <ac:chgData name="Sarah Claeys" userId="e78662c3-102f-450e-97d2-e6b2e850cc14" providerId="ADAL" clId="{086C092B-99B1-411F-9358-58D2A92FC4B3}" dt="2024-09-16T07:58:22.884" v="143" actId="478"/>
          <ac:graphicFrameMkLst>
            <pc:docMk/>
            <pc:sldMk cId="1035566430" sldId="382"/>
            <ac:graphicFrameMk id="7" creationId="{DFEC8169-FA0D-2AB6-AFF2-5B2EBB569679}"/>
          </ac:graphicFrameMkLst>
        </pc:graphicFrameChg>
        <pc:graphicFrameChg chg="add mod">
          <ac:chgData name="Sarah Claeys" userId="e78662c3-102f-450e-97d2-e6b2e850cc14" providerId="ADAL" clId="{086C092B-99B1-411F-9358-58D2A92FC4B3}" dt="2024-09-16T07:58:28.585" v="145" actId="1076"/>
          <ac:graphicFrameMkLst>
            <pc:docMk/>
            <pc:sldMk cId="1035566430" sldId="382"/>
            <ac:graphicFrameMk id="8" creationId="{07219CF4-235D-F2EE-56BF-BE57055A53D8}"/>
          </ac:graphicFrameMkLst>
        </pc:graphicFrameChg>
        <pc:graphicFrameChg chg="del mod ord">
          <ac:chgData name="Sarah Claeys" userId="e78662c3-102f-450e-97d2-e6b2e850cc14" providerId="ADAL" clId="{086C092B-99B1-411F-9358-58D2A92FC4B3}" dt="2024-09-16T07:55:43.937" v="117" actId="478"/>
          <ac:graphicFrameMkLst>
            <pc:docMk/>
            <pc:sldMk cId="1035566430" sldId="382"/>
            <ac:graphicFrameMk id="11" creationId="{3A4984E5-863F-F374-3383-A2964322F8A5}"/>
          </ac:graphicFrameMkLst>
        </pc:graphicFrameChg>
      </pc:sldChg>
      <pc:sldChg chg="addSp delSp modSp mod modClrScheme chgLayout">
        <pc:chgData name="Sarah Claeys" userId="e78662c3-102f-450e-97d2-e6b2e850cc14" providerId="ADAL" clId="{086C092B-99B1-411F-9358-58D2A92FC4B3}" dt="2024-09-16T07:58:37.685" v="146" actId="1076"/>
        <pc:sldMkLst>
          <pc:docMk/>
          <pc:sldMk cId="2260625006" sldId="383"/>
        </pc:sldMkLst>
        <pc:spChg chg="mod ord">
          <ac:chgData name="Sarah Claeys" userId="e78662c3-102f-450e-97d2-e6b2e850cc14" providerId="ADAL" clId="{086C092B-99B1-411F-9358-58D2A92FC4B3}" dt="2024-09-16T07:56:36.773" v="124" actId="700"/>
          <ac:spMkLst>
            <pc:docMk/>
            <pc:sldMk cId="2260625006" sldId="383"/>
            <ac:spMk id="4" creationId="{63153DC3-FFD7-1BA6-F399-6021DBE328B7}"/>
          </ac:spMkLst>
        </pc:spChg>
        <pc:spChg chg="mod ord">
          <ac:chgData name="Sarah Claeys" userId="e78662c3-102f-450e-97d2-e6b2e850cc14" providerId="ADAL" clId="{086C092B-99B1-411F-9358-58D2A92FC4B3}" dt="2024-09-16T07:57:02.163" v="131" actId="207"/>
          <ac:spMkLst>
            <pc:docMk/>
            <pc:sldMk cId="2260625006" sldId="383"/>
            <ac:spMk id="5" creationId="{F129C55B-A5DE-BE62-9438-DD2779A24639}"/>
          </ac:spMkLst>
        </pc:spChg>
        <pc:graphicFrameChg chg="add mod">
          <ac:chgData name="Sarah Claeys" userId="e78662c3-102f-450e-97d2-e6b2e850cc14" providerId="ADAL" clId="{086C092B-99B1-411F-9358-58D2A92FC4B3}" dt="2024-09-16T07:58:37.685" v="146" actId="1076"/>
          <ac:graphicFrameMkLst>
            <pc:docMk/>
            <pc:sldMk cId="2260625006" sldId="383"/>
            <ac:graphicFrameMk id="2" creationId="{8FC9D80D-DD60-7221-EFE1-515B1261FD47}"/>
          </ac:graphicFrameMkLst>
        </pc:graphicFrameChg>
        <pc:graphicFrameChg chg="del mod ord">
          <ac:chgData name="Sarah Claeys" userId="e78662c3-102f-450e-97d2-e6b2e850cc14" providerId="ADAL" clId="{086C092B-99B1-411F-9358-58D2A92FC4B3}" dt="2024-09-16T07:56:47.683" v="127" actId="478"/>
          <ac:graphicFrameMkLst>
            <pc:docMk/>
            <pc:sldMk cId="2260625006" sldId="383"/>
            <ac:graphicFrameMk id="7" creationId="{A7AD5F18-AA55-F5B8-944A-148D56EE9E3F}"/>
          </ac:graphicFrameMkLst>
        </pc:graphicFrameChg>
      </pc:sldChg>
      <pc:sldChg chg="modSp mod modClrScheme chgLayout">
        <pc:chgData name="Sarah Claeys" userId="e78662c3-102f-450e-97d2-e6b2e850cc14" providerId="ADAL" clId="{086C092B-99B1-411F-9358-58D2A92FC4B3}" dt="2024-09-16T07:44:42.153" v="41" actId="26606"/>
        <pc:sldMkLst>
          <pc:docMk/>
          <pc:sldMk cId="1886065647" sldId="384"/>
        </pc:sldMkLst>
        <pc:spChg chg="mod ord modVis">
          <ac:chgData name="Sarah Claeys" userId="e78662c3-102f-450e-97d2-e6b2e850cc14" providerId="ADAL" clId="{086C092B-99B1-411F-9358-58D2A92FC4B3}" dt="2024-09-16T07:44:42.153" v="41" actId="26606"/>
          <ac:spMkLst>
            <pc:docMk/>
            <pc:sldMk cId="1886065647" sldId="384"/>
            <ac:spMk id="2" creationId="{99F9E3A6-1CAB-50AA-6AD5-B695EDB0575E}"/>
          </ac:spMkLst>
        </pc:spChg>
        <pc:spChg chg="mod">
          <ac:chgData name="Sarah Claeys" userId="e78662c3-102f-450e-97d2-e6b2e850cc14" providerId="ADAL" clId="{086C092B-99B1-411F-9358-58D2A92FC4B3}" dt="2024-09-16T07:44:42.153" v="41" actId="26606"/>
          <ac:spMkLst>
            <pc:docMk/>
            <pc:sldMk cId="1886065647" sldId="384"/>
            <ac:spMk id="3" creationId="{465A5CBC-7711-BE34-D24D-9BBACF100A79}"/>
          </ac:spMkLst>
        </pc:spChg>
        <pc:graphicFrameChg chg="mod modGraphic">
          <ac:chgData name="Sarah Claeys" userId="e78662c3-102f-450e-97d2-e6b2e850cc14" providerId="ADAL" clId="{086C092B-99B1-411F-9358-58D2A92FC4B3}" dt="2024-09-16T07:44:42.153" v="41" actId="26606"/>
          <ac:graphicFrameMkLst>
            <pc:docMk/>
            <pc:sldMk cId="1886065647" sldId="384"/>
            <ac:graphicFrameMk id="6" creationId="{5BF2A944-58E0-7664-6175-EB79BE5C9D56}"/>
          </ac:graphicFrameMkLst>
        </pc:graphicFrameChg>
      </pc:sldChg>
      <pc:sldChg chg="modSp mod modClrScheme chgLayout">
        <pc:chgData name="Sarah Claeys" userId="e78662c3-102f-450e-97d2-e6b2e850cc14" providerId="ADAL" clId="{086C092B-99B1-411F-9358-58D2A92FC4B3}" dt="2024-09-16T08:04:14.392" v="301" actId="207"/>
        <pc:sldMkLst>
          <pc:docMk/>
          <pc:sldMk cId="3767875969" sldId="385"/>
        </pc:sldMkLst>
        <pc:spChg chg="mod ord">
          <ac:chgData name="Sarah Claeys" userId="e78662c3-102f-450e-97d2-e6b2e850cc14" providerId="ADAL" clId="{086C092B-99B1-411F-9358-58D2A92FC4B3}" dt="2024-09-16T07:58:50.029" v="147" actId="700"/>
          <ac:spMkLst>
            <pc:docMk/>
            <pc:sldMk cId="3767875969" sldId="385"/>
            <ac:spMk id="4" creationId="{3851AB4E-AAA1-0D79-ACB3-7AAE592A92A4}"/>
          </ac:spMkLst>
        </pc:spChg>
        <pc:spChg chg="mod">
          <ac:chgData name="Sarah Claeys" userId="e78662c3-102f-450e-97d2-e6b2e850cc14" providerId="ADAL" clId="{086C092B-99B1-411F-9358-58D2A92FC4B3}" dt="2024-09-16T08:04:14.392" v="301" actId="207"/>
          <ac:spMkLst>
            <pc:docMk/>
            <pc:sldMk cId="3767875969" sldId="385"/>
            <ac:spMk id="12" creationId="{DD34073F-546D-A33A-DE8F-BBEF550C72E3}"/>
          </ac:spMkLst>
        </pc:spChg>
        <pc:spChg chg="mod">
          <ac:chgData name="Sarah Claeys" userId="e78662c3-102f-450e-97d2-e6b2e850cc14" providerId="ADAL" clId="{086C092B-99B1-411F-9358-58D2A92FC4B3}" dt="2024-09-16T07:59:31.124" v="153" actId="1076"/>
          <ac:spMkLst>
            <pc:docMk/>
            <pc:sldMk cId="3767875969" sldId="385"/>
            <ac:spMk id="16" creationId="{80B1C8E2-A8B8-C39F-CDB5-076992E3D76E}"/>
          </ac:spMkLst>
        </pc:spChg>
        <pc:spChg chg="mod">
          <ac:chgData name="Sarah Claeys" userId="e78662c3-102f-450e-97d2-e6b2e850cc14" providerId="ADAL" clId="{086C092B-99B1-411F-9358-58D2A92FC4B3}" dt="2024-09-16T07:59:22.076" v="151" actId="1076"/>
          <ac:spMkLst>
            <pc:docMk/>
            <pc:sldMk cId="3767875969" sldId="385"/>
            <ac:spMk id="17" creationId="{DF69C857-3B17-0B6E-EC97-8142854E3697}"/>
          </ac:spMkLst>
        </pc:spChg>
        <pc:graphicFrameChg chg="mod ord">
          <ac:chgData name="Sarah Claeys" userId="e78662c3-102f-450e-97d2-e6b2e850cc14" providerId="ADAL" clId="{086C092B-99B1-411F-9358-58D2A92FC4B3}" dt="2024-09-16T07:59:27.516" v="152" actId="1076"/>
          <ac:graphicFrameMkLst>
            <pc:docMk/>
            <pc:sldMk cId="3767875969" sldId="385"/>
            <ac:graphicFrameMk id="10" creationId="{6CE90933-5126-CB59-D0ED-46F91E0D7AB8}"/>
          </ac:graphicFrameMkLst>
        </pc:graphicFrameChg>
        <pc:graphicFrameChg chg="mod">
          <ac:chgData name="Sarah Claeys" userId="e78662c3-102f-450e-97d2-e6b2e850cc14" providerId="ADAL" clId="{086C092B-99B1-411F-9358-58D2A92FC4B3}" dt="2024-09-16T07:59:18.988" v="150" actId="1076"/>
          <ac:graphicFrameMkLst>
            <pc:docMk/>
            <pc:sldMk cId="3767875969" sldId="385"/>
            <ac:graphicFrameMk id="14" creationId="{8DB1132C-9C75-E43B-4663-ACCA26CE45CC}"/>
          </ac:graphicFrameMkLst>
        </pc:graphicFrameChg>
      </pc:sldChg>
      <pc:sldChg chg="modSp mod modClrScheme chgLayout">
        <pc:chgData name="Sarah Claeys" userId="e78662c3-102f-450e-97d2-e6b2e850cc14" providerId="ADAL" clId="{086C092B-99B1-411F-9358-58D2A92FC4B3}" dt="2024-09-16T08:05:44.815" v="314" actId="14100"/>
        <pc:sldMkLst>
          <pc:docMk/>
          <pc:sldMk cId="2375936351" sldId="386"/>
        </pc:sldMkLst>
        <pc:spChg chg="mod ord">
          <ac:chgData name="Sarah Claeys" userId="e78662c3-102f-450e-97d2-e6b2e850cc14" providerId="ADAL" clId="{086C092B-99B1-411F-9358-58D2A92FC4B3}" dt="2024-09-16T08:04:19.725" v="302" actId="700"/>
          <ac:spMkLst>
            <pc:docMk/>
            <pc:sldMk cId="2375936351" sldId="386"/>
            <ac:spMk id="4" creationId="{9B2F7E4A-78F5-15E7-6ACB-9DCBE52D7469}"/>
          </ac:spMkLst>
        </pc:spChg>
        <pc:spChg chg="mod">
          <ac:chgData name="Sarah Claeys" userId="e78662c3-102f-450e-97d2-e6b2e850cc14" providerId="ADAL" clId="{086C092B-99B1-411F-9358-58D2A92FC4B3}" dt="2024-09-16T08:05:06.704" v="309" actId="1076"/>
          <ac:spMkLst>
            <pc:docMk/>
            <pc:sldMk cId="2375936351" sldId="386"/>
            <ac:spMk id="12" creationId="{EA7501E7-D8F8-B2D2-AF81-E39861270EDE}"/>
          </ac:spMkLst>
        </pc:spChg>
        <pc:spChg chg="mod">
          <ac:chgData name="Sarah Claeys" userId="e78662c3-102f-450e-97d2-e6b2e850cc14" providerId="ADAL" clId="{086C092B-99B1-411F-9358-58D2A92FC4B3}" dt="2024-09-16T08:05:44.815" v="314" actId="14100"/>
          <ac:spMkLst>
            <pc:docMk/>
            <pc:sldMk cId="2375936351" sldId="386"/>
            <ac:spMk id="14" creationId="{01DCF71F-68DB-CA1F-8C5B-647D33BE631A}"/>
          </ac:spMkLst>
        </pc:spChg>
        <pc:graphicFrameChg chg="mod ord">
          <ac:chgData name="Sarah Claeys" userId="e78662c3-102f-450e-97d2-e6b2e850cc14" providerId="ADAL" clId="{086C092B-99B1-411F-9358-58D2A92FC4B3}" dt="2024-09-16T08:04:37.607" v="304" actId="1076"/>
          <ac:graphicFrameMkLst>
            <pc:docMk/>
            <pc:sldMk cId="2375936351" sldId="386"/>
            <ac:graphicFrameMk id="5" creationId="{A72F09D4-606C-F4A2-8BB2-46B23CDE2254}"/>
          </ac:graphicFrameMkLst>
        </pc:graphicFrameChg>
        <pc:graphicFrameChg chg="mod">
          <ac:chgData name="Sarah Claeys" userId="e78662c3-102f-450e-97d2-e6b2e850cc14" providerId="ADAL" clId="{086C092B-99B1-411F-9358-58D2A92FC4B3}" dt="2024-09-16T08:04:29.847" v="303" actId="1076"/>
          <ac:graphicFrameMkLst>
            <pc:docMk/>
            <pc:sldMk cId="2375936351" sldId="386"/>
            <ac:graphicFrameMk id="11" creationId="{1AF37DEF-73B2-13F1-7CF1-7A382A145F95}"/>
          </ac:graphicFrameMkLst>
        </pc:graphicFrameChg>
      </pc:sldChg>
      <pc:sldChg chg="modSp mod modClrScheme chgLayout">
        <pc:chgData name="Sarah Claeys" userId="e78662c3-102f-450e-97d2-e6b2e850cc14" providerId="ADAL" clId="{086C092B-99B1-411F-9358-58D2A92FC4B3}" dt="2024-09-16T08:06:39.856" v="337" actId="1076"/>
        <pc:sldMkLst>
          <pc:docMk/>
          <pc:sldMk cId="993489707" sldId="387"/>
        </pc:sldMkLst>
        <pc:spChg chg="mod ord">
          <ac:chgData name="Sarah Claeys" userId="e78662c3-102f-450e-97d2-e6b2e850cc14" providerId="ADAL" clId="{086C092B-99B1-411F-9358-58D2A92FC4B3}" dt="2024-09-16T08:05:19.943" v="310" actId="700"/>
          <ac:spMkLst>
            <pc:docMk/>
            <pc:sldMk cId="993489707" sldId="387"/>
            <ac:spMk id="4" creationId="{B5113E35-90BC-AE12-4FEA-8BE39E2BD8C8}"/>
          </ac:spMkLst>
        </pc:spChg>
        <pc:spChg chg="mod">
          <ac:chgData name="Sarah Claeys" userId="e78662c3-102f-450e-97d2-e6b2e850cc14" providerId="ADAL" clId="{086C092B-99B1-411F-9358-58D2A92FC4B3}" dt="2024-09-16T08:05:37.368" v="313" actId="207"/>
          <ac:spMkLst>
            <pc:docMk/>
            <pc:sldMk cId="993489707" sldId="387"/>
            <ac:spMk id="7" creationId="{73F93271-EE01-1D75-8AB8-0BEBD8EF3DF8}"/>
          </ac:spMkLst>
        </pc:spChg>
        <pc:graphicFrameChg chg="mod ord">
          <ac:chgData name="Sarah Claeys" userId="e78662c3-102f-450e-97d2-e6b2e850cc14" providerId="ADAL" clId="{086C092B-99B1-411F-9358-58D2A92FC4B3}" dt="2024-09-16T08:06:39.856" v="337" actId="1076"/>
          <ac:graphicFrameMkLst>
            <pc:docMk/>
            <pc:sldMk cId="993489707" sldId="387"/>
            <ac:graphicFrameMk id="5" creationId="{7BF5290E-F4A4-56B2-FB25-BE4A7A933598}"/>
          </ac:graphicFrameMkLst>
        </pc:graphicFrameChg>
      </pc:sldChg>
      <pc:sldChg chg="addSp delSp modSp mod modClrScheme chgLayout">
        <pc:chgData name="Sarah Claeys" userId="e78662c3-102f-450e-97d2-e6b2e850cc14" providerId="ADAL" clId="{086C092B-99B1-411F-9358-58D2A92FC4B3}" dt="2024-09-16T08:01:19.151" v="162" actId="14100"/>
        <pc:sldMkLst>
          <pc:docMk/>
          <pc:sldMk cId="1942946325" sldId="390"/>
        </pc:sldMkLst>
        <pc:spChg chg="mod ord">
          <ac:chgData name="Sarah Claeys" userId="e78662c3-102f-450e-97d2-e6b2e850cc14" providerId="ADAL" clId="{086C092B-99B1-411F-9358-58D2A92FC4B3}" dt="2024-09-16T08:00:13.070" v="155" actId="700"/>
          <ac:spMkLst>
            <pc:docMk/>
            <pc:sldMk cId="1942946325" sldId="390"/>
            <ac:spMk id="4" creationId="{FE2C19EB-73A8-DFCF-88AD-281B85C2C4F3}"/>
          </ac:spMkLst>
        </pc:spChg>
        <pc:spChg chg="mod ord">
          <ac:chgData name="Sarah Claeys" userId="e78662c3-102f-450e-97d2-e6b2e850cc14" providerId="ADAL" clId="{086C092B-99B1-411F-9358-58D2A92FC4B3}" dt="2024-09-16T08:01:19.151" v="162" actId="14100"/>
          <ac:spMkLst>
            <pc:docMk/>
            <pc:sldMk cId="1942946325" sldId="390"/>
            <ac:spMk id="10" creationId="{D6AC5C4F-35E6-A658-D154-65DEBC33702A}"/>
          </ac:spMkLst>
        </pc:spChg>
        <pc:spChg chg="del">
          <ac:chgData name="Sarah Claeys" userId="e78662c3-102f-450e-97d2-e6b2e850cc14" providerId="ADAL" clId="{086C092B-99B1-411F-9358-58D2A92FC4B3}" dt="2024-09-16T08:00:40.715" v="159" actId="478"/>
          <ac:spMkLst>
            <pc:docMk/>
            <pc:sldMk cId="1942946325" sldId="390"/>
            <ac:spMk id="12" creationId="{1351B886-18E6-4E8A-8545-F681BF261A92}"/>
          </ac:spMkLst>
        </pc:spChg>
        <pc:spChg chg="del">
          <ac:chgData name="Sarah Claeys" userId="e78662c3-102f-450e-97d2-e6b2e850cc14" providerId="ADAL" clId="{086C092B-99B1-411F-9358-58D2A92FC4B3}" dt="2024-09-16T08:00:40.715" v="159" actId="478"/>
          <ac:spMkLst>
            <pc:docMk/>
            <pc:sldMk cId="1942946325" sldId="390"/>
            <ac:spMk id="14" creationId="{05D0DE11-0A1A-B63E-4FEA-5AD489A5D099}"/>
          </ac:spMkLst>
        </pc:spChg>
        <pc:spChg chg="del">
          <ac:chgData name="Sarah Claeys" userId="e78662c3-102f-450e-97d2-e6b2e850cc14" providerId="ADAL" clId="{086C092B-99B1-411F-9358-58D2A92FC4B3}" dt="2024-09-16T08:00:40.715" v="159" actId="478"/>
          <ac:spMkLst>
            <pc:docMk/>
            <pc:sldMk cId="1942946325" sldId="390"/>
            <ac:spMk id="16" creationId="{4E363DEB-5B06-A537-5335-3F7464FC7AE5}"/>
          </ac:spMkLst>
        </pc:spChg>
        <pc:spChg chg="del">
          <ac:chgData name="Sarah Claeys" userId="e78662c3-102f-450e-97d2-e6b2e850cc14" providerId="ADAL" clId="{086C092B-99B1-411F-9358-58D2A92FC4B3}" dt="2024-09-16T08:00:40.715" v="159" actId="478"/>
          <ac:spMkLst>
            <pc:docMk/>
            <pc:sldMk cId="1942946325" sldId="390"/>
            <ac:spMk id="18" creationId="{0FAE3C25-18EC-FF84-3268-4D0718DCDA90}"/>
          </ac:spMkLst>
        </pc:spChg>
        <pc:spChg chg="del">
          <ac:chgData name="Sarah Claeys" userId="e78662c3-102f-450e-97d2-e6b2e850cc14" providerId="ADAL" clId="{086C092B-99B1-411F-9358-58D2A92FC4B3}" dt="2024-09-16T08:00:40.715" v="159" actId="478"/>
          <ac:spMkLst>
            <pc:docMk/>
            <pc:sldMk cId="1942946325" sldId="390"/>
            <ac:spMk id="20" creationId="{8DB40D71-E2D1-F3C0-642E-FC76CCCF3F93}"/>
          </ac:spMkLst>
        </pc:spChg>
        <pc:grpChg chg="del">
          <ac:chgData name="Sarah Claeys" userId="e78662c3-102f-450e-97d2-e6b2e850cc14" providerId="ADAL" clId="{086C092B-99B1-411F-9358-58D2A92FC4B3}" dt="2024-09-16T08:00:40.715" v="159" actId="478"/>
          <ac:grpSpMkLst>
            <pc:docMk/>
            <pc:sldMk cId="1942946325" sldId="390"/>
            <ac:grpSpMk id="13" creationId="{18EE3621-37A2-BCFF-D1BE-58897E64039B}"/>
          </ac:grpSpMkLst>
        </pc:grpChg>
        <pc:grpChg chg="del">
          <ac:chgData name="Sarah Claeys" userId="e78662c3-102f-450e-97d2-e6b2e850cc14" providerId="ADAL" clId="{086C092B-99B1-411F-9358-58D2A92FC4B3}" dt="2024-09-16T08:00:40.715" v="159" actId="478"/>
          <ac:grpSpMkLst>
            <pc:docMk/>
            <pc:sldMk cId="1942946325" sldId="390"/>
            <ac:grpSpMk id="15" creationId="{94475B65-3AE7-BE48-3BF8-AB5F4A99CDCE}"/>
          </ac:grpSpMkLst>
        </pc:grpChg>
        <pc:grpChg chg="del">
          <ac:chgData name="Sarah Claeys" userId="e78662c3-102f-450e-97d2-e6b2e850cc14" providerId="ADAL" clId="{086C092B-99B1-411F-9358-58D2A92FC4B3}" dt="2024-09-16T08:00:40.715" v="159" actId="478"/>
          <ac:grpSpMkLst>
            <pc:docMk/>
            <pc:sldMk cId="1942946325" sldId="390"/>
            <ac:grpSpMk id="17" creationId="{9B5357E9-0FB4-5C1A-B3F7-9729C5263BAA}"/>
          </ac:grpSpMkLst>
        </pc:grpChg>
        <pc:grpChg chg="del">
          <ac:chgData name="Sarah Claeys" userId="e78662c3-102f-450e-97d2-e6b2e850cc14" providerId="ADAL" clId="{086C092B-99B1-411F-9358-58D2A92FC4B3}" dt="2024-09-16T08:00:40.715" v="159" actId="478"/>
          <ac:grpSpMkLst>
            <pc:docMk/>
            <pc:sldMk cId="1942946325" sldId="390"/>
            <ac:grpSpMk id="19" creationId="{B37FAF6E-A314-D6F3-963C-DB8916A37051}"/>
          </ac:grpSpMkLst>
        </pc:grpChg>
        <pc:grpChg chg="del">
          <ac:chgData name="Sarah Claeys" userId="e78662c3-102f-450e-97d2-e6b2e850cc14" providerId="ADAL" clId="{086C092B-99B1-411F-9358-58D2A92FC4B3}" dt="2024-09-16T08:00:40.715" v="159" actId="478"/>
          <ac:grpSpMkLst>
            <pc:docMk/>
            <pc:sldMk cId="1942946325" sldId="390"/>
            <ac:grpSpMk id="21" creationId="{4D31E116-147F-0C47-1CDC-6F5160595D64}"/>
          </ac:grpSpMkLst>
        </pc:grpChg>
        <pc:graphicFrameChg chg="add mod">
          <ac:chgData name="Sarah Claeys" userId="e78662c3-102f-450e-97d2-e6b2e850cc14" providerId="ADAL" clId="{086C092B-99B1-411F-9358-58D2A92FC4B3}" dt="2024-09-16T08:01:12.630" v="161" actId="1076"/>
          <ac:graphicFrameMkLst>
            <pc:docMk/>
            <pc:sldMk cId="1942946325" sldId="390"/>
            <ac:graphicFrameMk id="2" creationId="{BF56B70B-5E00-D7BF-4DC4-B067F6376395}"/>
          </ac:graphicFrameMkLst>
        </pc:graphicFrameChg>
      </pc:sldChg>
      <pc:sldChg chg="modSp del">
        <pc:chgData name="Sarah Claeys" userId="e78662c3-102f-450e-97d2-e6b2e850cc14" providerId="ADAL" clId="{086C092B-99B1-411F-9358-58D2A92FC4B3}" dt="2024-09-16T08:02:40.895" v="231" actId="2696"/>
        <pc:sldMkLst>
          <pc:docMk/>
          <pc:sldMk cId="2233809323" sldId="391"/>
        </pc:sldMkLst>
        <pc:spChg chg="mod">
          <ac:chgData name="Sarah Claeys" userId="e78662c3-102f-450e-97d2-e6b2e850cc14" providerId="ADAL" clId="{086C092B-99B1-411F-9358-58D2A92FC4B3}" dt="2024-09-16T07:36:47.063" v="0"/>
          <ac:spMkLst>
            <pc:docMk/>
            <pc:sldMk cId="2233809323" sldId="391"/>
            <ac:spMk id="2" creationId="{09FC9B5B-CF98-AD94-F036-EC865DB0621E}"/>
          </ac:spMkLst>
        </pc:spChg>
      </pc:sldChg>
      <pc:sldChg chg="modSp del">
        <pc:chgData name="Sarah Claeys" userId="e78662c3-102f-450e-97d2-e6b2e850cc14" providerId="ADAL" clId="{086C092B-99B1-411F-9358-58D2A92FC4B3}" dt="2024-09-16T08:03:12.149" v="237" actId="47"/>
        <pc:sldMkLst>
          <pc:docMk/>
          <pc:sldMk cId="509962641" sldId="392"/>
        </pc:sldMkLst>
        <pc:spChg chg="mod">
          <ac:chgData name="Sarah Claeys" userId="e78662c3-102f-450e-97d2-e6b2e850cc14" providerId="ADAL" clId="{086C092B-99B1-411F-9358-58D2A92FC4B3}" dt="2024-09-16T07:36:47.063" v="0"/>
          <ac:spMkLst>
            <pc:docMk/>
            <pc:sldMk cId="509962641" sldId="392"/>
            <ac:spMk id="4" creationId="{63153DC3-FFD7-1BA6-F399-6021DBE328B7}"/>
          </ac:spMkLst>
        </pc:spChg>
      </pc:sldChg>
      <pc:sldChg chg="modSp del">
        <pc:chgData name="Sarah Claeys" userId="e78662c3-102f-450e-97d2-e6b2e850cc14" providerId="ADAL" clId="{086C092B-99B1-411F-9358-58D2A92FC4B3}" dt="2024-09-16T08:02:43.994" v="232" actId="47"/>
        <pc:sldMkLst>
          <pc:docMk/>
          <pc:sldMk cId="2194655038" sldId="393"/>
        </pc:sldMkLst>
        <pc:spChg chg="mod">
          <ac:chgData name="Sarah Claeys" userId="e78662c3-102f-450e-97d2-e6b2e850cc14" providerId="ADAL" clId="{086C092B-99B1-411F-9358-58D2A92FC4B3}" dt="2024-09-16T07:36:47.063" v="0"/>
          <ac:spMkLst>
            <pc:docMk/>
            <pc:sldMk cId="2194655038" sldId="393"/>
            <ac:spMk id="2" creationId="{041B03DA-2305-9CBC-A76C-E98907577EDD}"/>
          </ac:spMkLst>
        </pc:spChg>
        <pc:spChg chg="mod">
          <ac:chgData name="Sarah Claeys" userId="e78662c3-102f-450e-97d2-e6b2e850cc14" providerId="ADAL" clId="{086C092B-99B1-411F-9358-58D2A92FC4B3}" dt="2024-09-16T07:36:47.063" v="0"/>
          <ac:spMkLst>
            <pc:docMk/>
            <pc:sldMk cId="2194655038" sldId="393"/>
            <ac:spMk id="3" creationId="{8233B9A6-D2FF-1A36-508C-3205022F1EE7}"/>
          </ac:spMkLst>
        </pc:spChg>
        <pc:spChg chg="mod">
          <ac:chgData name="Sarah Claeys" userId="e78662c3-102f-450e-97d2-e6b2e850cc14" providerId="ADAL" clId="{086C092B-99B1-411F-9358-58D2A92FC4B3}" dt="2024-09-16T07:36:47.063" v="0"/>
          <ac:spMkLst>
            <pc:docMk/>
            <pc:sldMk cId="2194655038" sldId="393"/>
            <ac:spMk id="4" creationId="{0EE21FF3-E799-9295-DF33-D60736CD7222}"/>
          </ac:spMkLst>
        </pc:spChg>
      </pc:sldChg>
      <pc:sldChg chg="modSp add mod ord">
        <pc:chgData name="Sarah Claeys" userId="e78662c3-102f-450e-97d2-e6b2e850cc14" providerId="ADAL" clId="{086C092B-99B1-411F-9358-58D2A92FC4B3}" dt="2024-09-16T08:01:47.230" v="197" actId="14100"/>
        <pc:sldMkLst>
          <pc:docMk/>
          <pc:sldMk cId="872791644" sldId="394"/>
        </pc:sldMkLst>
        <pc:spChg chg="mod">
          <ac:chgData name="Sarah Claeys" userId="e78662c3-102f-450e-97d2-e6b2e850cc14" providerId="ADAL" clId="{086C092B-99B1-411F-9358-58D2A92FC4B3}" dt="2024-09-16T08:01:47.230" v="197" actId="14100"/>
          <ac:spMkLst>
            <pc:docMk/>
            <pc:sldMk cId="872791644" sldId="394"/>
            <ac:spMk id="5" creationId="{29E7AEC9-C9F9-8570-38F0-7630EC715B41}"/>
          </ac:spMkLst>
        </pc:spChg>
      </pc:sldChg>
      <pc:sldChg chg="modSp add mod ord">
        <pc:chgData name="Sarah Claeys" userId="e78662c3-102f-450e-97d2-e6b2e850cc14" providerId="ADAL" clId="{086C092B-99B1-411F-9358-58D2A92FC4B3}" dt="2024-09-16T08:02:34.590" v="230" actId="14100"/>
        <pc:sldMkLst>
          <pc:docMk/>
          <pc:sldMk cId="3009108500" sldId="395"/>
        </pc:sldMkLst>
        <pc:spChg chg="mod">
          <ac:chgData name="Sarah Claeys" userId="e78662c3-102f-450e-97d2-e6b2e850cc14" providerId="ADAL" clId="{086C092B-99B1-411F-9358-58D2A92FC4B3}" dt="2024-09-16T08:02:34.590" v="230" actId="14100"/>
          <ac:spMkLst>
            <pc:docMk/>
            <pc:sldMk cId="3009108500" sldId="395"/>
            <ac:spMk id="5" creationId="{E4B5DBD6-8B7F-86F8-BD5C-2E8202FD75F3}"/>
          </ac:spMkLst>
        </pc:spChg>
      </pc:sldChg>
      <pc:sldChg chg="modSp add mod ord">
        <pc:chgData name="Sarah Claeys" userId="e78662c3-102f-450e-97d2-e6b2e850cc14" providerId="ADAL" clId="{086C092B-99B1-411F-9358-58D2A92FC4B3}" dt="2024-09-16T08:03:23.799" v="269" actId="14100"/>
        <pc:sldMkLst>
          <pc:docMk/>
          <pc:sldMk cId="3436028056" sldId="396"/>
        </pc:sldMkLst>
        <pc:spChg chg="mod">
          <ac:chgData name="Sarah Claeys" userId="e78662c3-102f-450e-97d2-e6b2e850cc14" providerId="ADAL" clId="{086C092B-99B1-411F-9358-58D2A92FC4B3}" dt="2024-09-16T08:03:23.799" v="269" actId="14100"/>
          <ac:spMkLst>
            <pc:docMk/>
            <pc:sldMk cId="3436028056" sldId="396"/>
            <ac:spMk id="5" creationId="{F129C55B-A5DE-BE62-9438-DD2779A24639}"/>
          </ac:spMkLst>
        </pc:spChg>
      </pc:sldChg>
      <pc:sldChg chg="modSp add mod ord">
        <pc:chgData name="Sarah Claeys" userId="e78662c3-102f-450e-97d2-e6b2e850cc14" providerId="ADAL" clId="{086C092B-99B1-411F-9358-58D2A92FC4B3}" dt="2024-09-16T08:04:03.385" v="300" actId="207"/>
        <pc:sldMkLst>
          <pc:docMk/>
          <pc:sldMk cId="1104200162" sldId="397"/>
        </pc:sldMkLst>
        <pc:spChg chg="mod">
          <ac:chgData name="Sarah Claeys" userId="e78662c3-102f-450e-97d2-e6b2e850cc14" providerId="ADAL" clId="{086C092B-99B1-411F-9358-58D2A92FC4B3}" dt="2024-09-16T08:04:03.385" v="300" actId="207"/>
          <ac:spMkLst>
            <pc:docMk/>
            <pc:sldMk cId="1104200162" sldId="397"/>
            <ac:spMk id="12" creationId="{DD34073F-546D-A33A-DE8F-BBEF550C72E3}"/>
          </ac:spMkLst>
        </pc:spChg>
      </pc:sldChg>
      <pc:sldChg chg="modSp add mod ord">
        <pc:chgData name="Sarah Claeys" userId="e78662c3-102f-450e-97d2-e6b2e850cc14" providerId="ADAL" clId="{086C092B-99B1-411F-9358-58D2A92FC4B3}" dt="2024-09-16T08:07:32.832" v="375" actId="14100"/>
        <pc:sldMkLst>
          <pc:docMk/>
          <pc:sldMk cId="2515178762" sldId="398"/>
        </pc:sldMkLst>
        <pc:spChg chg="mod">
          <ac:chgData name="Sarah Claeys" userId="e78662c3-102f-450e-97d2-e6b2e850cc14" providerId="ADAL" clId="{086C092B-99B1-411F-9358-58D2A92FC4B3}" dt="2024-09-16T08:07:32.832" v="375" actId="14100"/>
          <ac:spMkLst>
            <pc:docMk/>
            <pc:sldMk cId="2515178762" sldId="398"/>
            <ac:spMk id="14" creationId="{01DCF71F-68DB-CA1F-8C5B-647D33BE631A}"/>
          </ac:spMkLst>
        </pc:spChg>
      </pc:sldChg>
      <pc:sldChg chg="modSp add mod ord">
        <pc:chgData name="Sarah Claeys" userId="e78662c3-102f-450e-97d2-e6b2e850cc14" providerId="ADAL" clId="{086C092B-99B1-411F-9358-58D2A92FC4B3}" dt="2024-09-16T08:07:50.321" v="413" actId="14100"/>
        <pc:sldMkLst>
          <pc:docMk/>
          <pc:sldMk cId="3218878864" sldId="399"/>
        </pc:sldMkLst>
        <pc:spChg chg="mod">
          <ac:chgData name="Sarah Claeys" userId="e78662c3-102f-450e-97d2-e6b2e850cc14" providerId="ADAL" clId="{086C092B-99B1-411F-9358-58D2A92FC4B3}" dt="2024-09-16T08:07:50.321" v="413" actId="14100"/>
          <ac:spMkLst>
            <pc:docMk/>
            <pc:sldMk cId="3218878864" sldId="399"/>
            <ac:spMk id="7" creationId="{73F93271-EE01-1D75-8AB8-0BEBD8EF3DF8}"/>
          </ac:spMkLst>
        </pc:spChg>
      </pc:sldChg>
      <pc:sldMasterChg chg="delSldLayout">
        <pc:chgData name="Sarah Claeys" userId="e78662c3-102f-450e-97d2-e6b2e850cc14" providerId="ADAL" clId="{086C092B-99B1-411F-9358-58D2A92FC4B3}" dt="2024-09-16T08:03:12.149" v="237" actId="47"/>
        <pc:sldMasterMkLst>
          <pc:docMk/>
          <pc:sldMasterMk cId="4276708426" sldId="2147483825"/>
        </pc:sldMasterMkLst>
        <pc:sldLayoutChg chg="del">
          <pc:chgData name="Sarah Claeys" userId="e78662c3-102f-450e-97d2-e6b2e850cc14" providerId="ADAL" clId="{086C092B-99B1-411F-9358-58D2A92FC4B3}" dt="2024-09-16T08:03:12.149" v="237" actId="47"/>
          <pc:sldLayoutMkLst>
            <pc:docMk/>
            <pc:sldMasterMk cId="4276708426" sldId="2147483825"/>
            <pc:sldLayoutMk cId="3481974967" sldId="2147483851"/>
          </pc:sldLayoutMkLst>
        </pc:sldLayoutChg>
        <pc:sldLayoutChg chg="del">
          <pc:chgData name="Sarah Claeys" userId="e78662c3-102f-450e-97d2-e6b2e850cc14" providerId="ADAL" clId="{086C092B-99B1-411F-9358-58D2A92FC4B3}" dt="2024-09-16T08:02:40.895" v="231" actId="2696"/>
          <pc:sldLayoutMkLst>
            <pc:docMk/>
            <pc:sldMasterMk cId="4276708426" sldId="2147483825"/>
            <pc:sldLayoutMk cId="469691460" sldId="2147483853"/>
          </pc:sldLayoutMkLst>
        </pc:sldLayoutChg>
      </pc:sldMasterChg>
    </pc:docChg>
  </pc:docChgLst>
  <pc:docChgLst>
    <pc:chgData name="Sarah Claeys" userId="e78662c3-102f-450e-97d2-e6b2e850cc14" providerId="ADAL" clId="{0DCE7F98-B272-4A79-9061-0D20A772B7FC}"/>
    <pc:docChg chg="undo custSel delSld modSld modSection">
      <pc:chgData name="Sarah Claeys" userId="e78662c3-102f-450e-97d2-e6b2e850cc14" providerId="ADAL" clId="{0DCE7F98-B272-4A79-9061-0D20A772B7FC}" dt="2023-12-06T14:03:08.230" v="263" actId="2696"/>
      <pc:docMkLst>
        <pc:docMk/>
      </pc:docMkLst>
      <pc:sldChg chg="modSp mod">
        <pc:chgData name="Sarah Claeys" userId="e78662c3-102f-450e-97d2-e6b2e850cc14" providerId="ADAL" clId="{0DCE7F98-B272-4A79-9061-0D20A772B7FC}" dt="2023-12-04T10:31:59.900" v="0" actId="20577"/>
        <pc:sldMkLst>
          <pc:docMk/>
          <pc:sldMk cId="3259767730" sldId="257"/>
        </pc:sldMkLst>
        <pc:spChg chg="mod">
          <ac:chgData name="Sarah Claeys" userId="e78662c3-102f-450e-97d2-e6b2e850cc14" providerId="ADAL" clId="{0DCE7F98-B272-4A79-9061-0D20A772B7FC}" dt="2023-12-04T10:31:59.900" v="0" actId="20577"/>
          <ac:spMkLst>
            <pc:docMk/>
            <pc:sldMk cId="3259767730" sldId="257"/>
            <ac:spMk id="17" creationId="{EA49653E-EF63-4458-8172-21723BF4E89D}"/>
          </ac:spMkLst>
        </pc:spChg>
      </pc:sldChg>
      <pc:sldChg chg="delSp mod">
        <pc:chgData name="Sarah Claeys" userId="e78662c3-102f-450e-97d2-e6b2e850cc14" providerId="ADAL" clId="{0DCE7F98-B272-4A79-9061-0D20A772B7FC}" dt="2023-12-06T12:57:23.250" v="75" actId="478"/>
        <pc:sldMkLst>
          <pc:docMk/>
          <pc:sldMk cId="2940866609" sldId="265"/>
        </pc:sldMkLst>
        <pc:picChg chg="del">
          <ac:chgData name="Sarah Claeys" userId="e78662c3-102f-450e-97d2-e6b2e850cc14" providerId="ADAL" clId="{0DCE7F98-B272-4A79-9061-0D20A772B7FC}" dt="2023-12-06T12:57:20.891" v="72" actId="478"/>
          <ac:picMkLst>
            <pc:docMk/>
            <pc:sldMk cId="2940866609" sldId="265"/>
            <ac:picMk id="11" creationId="{884534EF-43E2-F47B-BDFC-DF7120E19CD5}"/>
          </ac:picMkLst>
        </pc:picChg>
        <pc:picChg chg="del">
          <ac:chgData name="Sarah Claeys" userId="e78662c3-102f-450e-97d2-e6b2e850cc14" providerId="ADAL" clId="{0DCE7F98-B272-4A79-9061-0D20A772B7FC}" dt="2023-12-06T12:57:21.821" v="73" actId="478"/>
          <ac:picMkLst>
            <pc:docMk/>
            <pc:sldMk cId="2940866609" sldId="265"/>
            <ac:picMk id="15" creationId="{3500A803-8488-D06E-A46B-CE176506EC11}"/>
          </ac:picMkLst>
        </pc:picChg>
        <pc:picChg chg="del">
          <ac:chgData name="Sarah Claeys" userId="e78662c3-102f-450e-97d2-e6b2e850cc14" providerId="ADAL" clId="{0DCE7F98-B272-4A79-9061-0D20A772B7FC}" dt="2023-12-06T12:57:22.492" v="74" actId="478"/>
          <ac:picMkLst>
            <pc:docMk/>
            <pc:sldMk cId="2940866609" sldId="265"/>
            <ac:picMk id="17" creationId="{7A2CEF1C-2085-0493-7179-75011232A0A6}"/>
          </ac:picMkLst>
        </pc:picChg>
        <pc:picChg chg="del">
          <ac:chgData name="Sarah Claeys" userId="e78662c3-102f-450e-97d2-e6b2e850cc14" providerId="ADAL" clId="{0DCE7F98-B272-4A79-9061-0D20A772B7FC}" dt="2023-12-06T12:57:23.250" v="75" actId="478"/>
          <ac:picMkLst>
            <pc:docMk/>
            <pc:sldMk cId="2940866609" sldId="265"/>
            <ac:picMk id="19" creationId="{86C5615F-F91A-94CD-6E02-65ADDE1F6BF4}"/>
          </ac:picMkLst>
        </pc:picChg>
      </pc:sldChg>
      <pc:sldChg chg="modSp mod">
        <pc:chgData name="Sarah Claeys" userId="e78662c3-102f-450e-97d2-e6b2e850cc14" providerId="ADAL" clId="{0DCE7F98-B272-4A79-9061-0D20A772B7FC}" dt="2023-12-06T12:55:01.292" v="29" actId="20577"/>
        <pc:sldMkLst>
          <pc:docMk/>
          <pc:sldMk cId="816442257" sldId="267"/>
        </pc:sldMkLst>
        <pc:spChg chg="mod">
          <ac:chgData name="Sarah Claeys" userId="e78662c3-102f-450e-97d2-e6b2e850cc14" providerId="ADAL" clId="{0DCE7F98-B272-4A79-9061-0D20A772B7FC}" dt="2023-12-06T12:55:01.292" v="29" actId="20577"/>
          <ac:spMkLst>
            <pc:docMk/>
            <pc:sldMk cId="816442257" sldId="267"/>
            <ac:spMk id="10" creationId="{1DB663D3-1DCE-45C6-9AE3-C40782DC9D63}"/>
          </ac:spMkLst>
        </pc:spChg>
      </pc:sldChg>
      <pc:sldChg chg="modSp mod">
        <pc:chgData name="Sarah Claeys" userId="e78662c3-102f-450e-97d2-e6b2e850cc14" providerId="ADAL" clId="{0DCE7F98-B272-4A79-9061-0D20A772B7FC}" dt="2023-12-06T12:54:47.629" v="25" actId="20577"/>
        <pc:sldMkLst>
          <pc:docMk/>
          <pc:sldMk cId="2308225220" sldId="268"/>
        </pc:sldMkLst>
        <pc:spChg chg="mod">
          <ac:chgData name="Sarah Claeys" userId="e78662c3-102f-450e-97d2-e6b2e850cc14" providerId="ADAL" clId="{0DCE7F98-B272-4A79-9061-0D20A772B7FC}" dt="2023-12-06T12:54:47.629" v="25" actId="20577"/>
          <ac:spMkLst>
            <pc:docMk/>
            <pc:sldMk cId="2308225220" sldId="268"/>
            <ac:spMk id="9" creationId="{B757C769-8805-5B6A-1F8A-E4827B778F98}"/>
          </ac:spMkLst>
        </pc:spChg>
      </pc:sldChg>
      <pc:sldChg chg="modSp">
        <pc:chgData name="Sarah Claeys" userId="e78662c3-102f-450e-97d2-e6b2e850cc14" providerId="ADAL" clId="{0DCE7F98-B272-4A79-9061-0D20A772B7FC}" dt="2023-12-06T12:55:42.167" v="41" actId="20577"/>
        <pc:sldMkLst>
          <pc:docMk/>
          <pc:sldMk cId="3165139679" sldId="374"/>
        </pc:sldMkLst>
        <pc:graphicFrameChg chg="mod">
          <ac:chgData name="Sarah Claeys" userId="e78662c3-102f-450e-97d2-e6b2e850cc14" providerId="ADAL" clId="{0DCE7F98-B272-4A79-9061-0D20A772B7FC}" dt="2023-12-06T12:55:42.167" v="41" actId="20577"/>
          <ac:graphicFrameMkLst>
            <pc:docMk/>
            <pc:sldMk cId="3165139679" sldId="374"/>
            <ac:graphicFrameMk id="7" creationId="{77F2C545-4ED6-F3C7-4572-974A9C91C032}"/>
          </ac:graphicFrameMkLst>
        </pc:graphicFrameChg>
      </pc:sldChg>
      <pc:sldChg chg="modSp">
        <pc:chgData name="Sarah Claeys" userId="e78662c3-102f-450e-97d2-e6b2e850cc14" providerId="ADAL" clId="{0DCE7F98-B272-4A79-9061-0D20A772B7FC}" dt="2023-12-06T12:56:21.954" v="61" actId="20577"/>
        <pc:sldMkLst>
          <pc:docMk/>
          <pc:sldMk cId="1038060406" sldId="375"/>
        </pc:sldMkLst>
        <pc:graphicFrameChg chg="mod">
          <ac:chgData name="Sarah Claeys" userId="e78662c3-102f-450e-97d2-e6b2e850cc14" providerId="ADAL" clId="{0DCE7F98-B272-4A79-9061-0D20A772B7FC}" dt="2023-12-06T12:56:21.954" v="61" actId="20577"/>
          <ac:graphicFrameMkLst>
            <pc:docMk/>
            <pc:sldMk cId="1038060406" sldId="375"/>
            <ac:graphicFrameMk id="7" creationId="{4B2C4873-D713-5896-3EA7-51737BE6D06B}"/>
          </ac:graphicFrameMkLst>
        </pc:graphicFrameChg>
      </pc:sldChg>
      <pc:sldChg chg="del">
        <pc:chgData name="Sarah Claeys" userId="e78662c3-102f-450e-97d2-e6b2e850cc14" providerId="ADAL" clId="{0DCE7F98-B272-4A79-9061-0D20A772B7FC}" dt="2023-12-06T12:57:03.549" v="62" actId="2696"/>
        <pc:sldMkLst>
          <pc:docMk/>
          <pc:sldMk cId="2910259857" sldId="376"/>
        </pc:sldMkLst>
      </pc:sldChg>
      <pc:sldChg chg="del">
        <pc:chgData name="Sarah Claeys" userId="e78662c3-102f-450e-97d2-e6b2e850cc14" providerId="ADAL" clId="{0DCE7F98-B272-4A79-9061-0D20A772B7FC}" dt="2023-12-04T10:33:01.166" v="1" actId="2696"/>
        <pc:sldMkLst>
          <pc:docMk/>
          <pc:sldMk cId="2659662584" sldId="377"/>
        </pc:sldMkLst>
      </pc:sldChg>
      <pc:sldChg chg="modSp mod">
        <pc:chgData name="Sarah Claeys" userId="e78662c3-102f-450e-97d2-e6b2e850cc14" providerId="ADAL" clId="{0DCE7F98-B272-4A79-9061-0D20A772B7FC}" dt="2023-12-06T12:57:13.183" v="71" actId="20577"/>
        <pc:sldMkLst>
          <pc:docMk/>
          <pc:sldMk cId="843319731" sldId="380"/>
        </pc:sldMkLst>
        <pc:spChg chg="mod">
          <ac:chgData name="Sarah Claeys" userId="e78662c3-102f-450e-97d2-e6b2e850cc14" providerId="ADAL" clId="{0DCE7F98-B272-4A79-9061-0D20A772B7FC}" dt="2023-12-06T12:57:13.183" v="71" actId="20577"/>
          <ac:spMkLst>
            <pc:docMk/>
            <pc:sldMk cId="843319731" sldId="380"/>
            <ac:spMk id="2" creationId="{D7384495-C676-C7C9-9B0A-69582ED8ED77}"/>
          </ac:spMkLst>
        </pc:spChg>
      </pc:sldChg>
      <pc:sldChg chg="delSp mod">
        <pc:chgData name="Sarah Claeys" userId="e78662c3-102f-450e-97d2-e6b2e850cc14" providerId="ADAL" clId="{0DCE7F98-B272-4A79-9061-0D20A772B7FC}" dt="2023-12-06T12:57:45.622" v="80" actId="478"/>
        <pc:sldMkLst>
          <pc:docMk/>
          <pc:sldMk cId="507373142" sldId="381"/>
        </pc:sldMkLst>
        <pc:picChg chg="del">
          <ac:chgData name="Sarah Claeys" userId="e78662c3-102f-450e-97d2-e6b2e850cc14" providerId="ADAL" clId="{0DCE7F98-B272-4A79-9061-0D20A772B7FC}" dt="2023-12-06T12:57:34.838" v="76" actId="478"/>
          <ac:picMkLst>
            <pc:docMk/>
            <pc:sldMk cId="507373142" sldId="381"/>
            <ac:picMk id="39" creationId="{0C8CB8DB-5E84-4ECF-CA21-F08995D4E5C8}"/>
          </ac:picMkLst>
        </pc:picChg>
        <pc:picChg chg="del">
          <ac:chgData name="Sarah Claeys" userId="e78662c3-102f-450e-97d2-e6b2e850cc14" providerId="ADAL" clId="{0DCE7F98-B272-4A79-9061-0D20A772B7FC}" dt="2023-12-06T12:57:35.426" v="77" actId="478"/>
          <ac:picMkLst>
            <pc:docMk/>
            <pc:sldMk cId="507373142" sldId="381"/>
            <ac:picMk id="41" creationId="{A67B5BC1-A0E2-61D5-7333-2543A8357DBB}"/>
          </ac:picMkLst>
        </pc:picChg>
        <pc:picChg chg="del">
          <ac:chgData name="Sarah Claeys" userId="e78662c3-102f-450e-97d2-e6b2e850cc14" providerId="ADAL" clId="{0DCE7F98-B272-4A79-9061-0D20A772B7FC}" dt="2023-12-06T12:57:36.282" v="78" actId="478"/>
          <ac:picMkLst>
            <pc:docMk/>
            <pc:sldMk cId="507373142" sldId="381"/>
            <ac:picMk id="43" creationId="{BECBD1AA-4F9E-81C0-03C4-785372942406}"/>
          </ac:picMkLst>
        </pc:picChg>
        <pc:picChg chg="del">
          <ac:chgData name="Sarah Claeys" userId="e78662c3-102f-450e-97d2-e6b2e850cc14" providerId="ADAL" clId="{0DCE7F98-B272-4A79-9061-0D20A772B7FC}" dt="2023-12-06T12:57:37.107" v="79" actId="478"/>
          <ac:picMkLst>
            <pc:docMk/>
            <pc:sldMk cId="507373142" sldId="381"/>
            <ac:picMk id="45" creationId="{E70A7822-BE96-272D-5D00-3B25A3BC0DCF}"/>
          </ac:picMkLst>
        </pc:picChg>
        <pc:picChg chg="del">
          <ac:chgData name="Sarah Claeys" userId="e78662c3-102f-450e-97d2-e6b2e850cc14" providerId="ADAL" clId="{0DCE7F98-B272-4A79-9061-0D20A772B7FC}" dt="2023-12-06T12:57:45.622" v="80" actId="478"/>
          <ac:picMkLst>
            <pc:docMk/>
            <pc:sldMk cId="507373142" sldId="381"/>
            <ac:picMk id="47" creationId="{C208D21F-A8A9-4006-4B48-368167C89BBC}"/>
          </ac:picMkLst>
        </pc:picChg>
      </pc:sldChg>
      <pc:sldChg chg="modSp">
        <pc:chgData name="Sarah Claeys" userId="e78662c3-102f-450e-97d2-e6b2e850cc14" providerId="ADAL" clId="{0DCE7F98-B272-4A79-9061-0D20A772B7FC}" dt="2023-12-06T13:59:21.919" v="95" actId="20577"/>
        <pc:sldMkLst>
          <pc:docMk/>
          <pc:sldMk cId="1035566430" sldId="382"/>
        </pc:sldMkLst>
        <pc:graphicFrameChg chg="mod">
          <ac:chgData name="Sarah Claeys" userId="e78662c3-102f-450e-97d2-e6b2e850cc14" providerId="ADAL" clId="{0DCE7F98-B272-4A79-9061-0D20A772B7FC}" dt="2023-12-06T13:59:21.919" v="95" actId="20577"/>
          <ac:graphicFrameMkLst>
            <pc:docMk/>
            <pc:sldMk cId="1035566430" sldId="382"/>
            <ac:graphicFrameMk id="11" creationId="{3A4984E5-863F-F374-3383-A2964322F8A5}"/>
          </ac:graphicFrameMkLst>
        </pc:graphicFrameChg>
      </pc:sldChg>
      <pc:sldChg chg="modSp">
        <pc:chgData name="Sarah Claeys" userId="e78662c3-102f-450e-97d2-e6b2e850cc14" providerId="ADAL" clId="{0DCE7F98-B272-4A79-9061-0D20A772B7FC}" dt="2023-12-06T14:00:05.320" v="113" actId="20577"/>
        <pc:sldMkLst>
          <pc:docMk/>
          <pc:sldMk cId="2260625006" sldId="383"/>
        </pc:sldMkLst>
        <pc:graphicFrameChg chg="mod">
          <ac:chgData name="Sarah Claeys" userId="e78662c3-102f-450e-97d2-e6b2e850cc14" providerId="ADAL" clId="{0DCE7F98-B272-4A79-9061-0D20A772B7FC}" dt="2023-12-06T14:00:05.320" v="113" actId="20577"/>
          <ac:graphicFrameMkLst>
            <pc:docMk/>
            <pc:sldMk cId="2260625006" sldId="383"/>
            <ac:graphicFrameMk id="7" creationId="{A7AD5F18-AA55-F5B8-944A-148D56EE9E3F}"/>
          </ac:graphicFrameMkLst>
        </pc:graphicFrameChg>
      </pc:sldChg>
      <pc:sldChg chg="modSp mod">
        <pc:chgData name="Sarah Claeys" userId="e78662c3-102f-450e-97d2-e6b2e850cc14" providerId="ADAL" clId="{0DCE7F98-B272-4A79-9061-0D20A772B7FC}" dt="2023-12-06T14:00:31.314" v="156" actId="20577"/>
        <pc:sldMkLst>
          <pc:docMk/>
          <pc:sldMk cId="3767875969" sldId="385"/>
        </pc:sldMkLst>
        <pc:spChg chg="mod">
          <ac:chgData name="Sarah Claeys" userId="e78662c3-102f-450e-97d2-e6b2e850cc14" providerId="ADAL" clId="{0DCE7F98-B272-4A79-9061-0D20A772B7FC}" dt="2023-12-06T14:00:31.314" v="156" actId="20577"/>
          <ac:spMkLst>
            <pc:docMk/>
            <pc:sldMk cId="3767875969" sldId="385"/>
            <ac:spMk id="12" creationId="{DD34073F-546D-A33A-DE8F-BBEF550C72E3}"/>
          </ac:spMkLst>
        </pc:spChg>
        <pc:graphicFrameChg chg="mod">
          <ac:chgData name="Sarah Claeys" userId="e78662c3-102f-450e-97d2-e6b2e850cc14" providerId="ADAL" clId="{0DCE7F98-B272-4A79-9061-0D20A772B7FC}" dt="2023-12-06T14:00:14.749" v="118" actId="20577"/>
          <ac:graphicFrameMkLst>
            <pc:docMk/>
            <pc:sldMk cId="3767875969" sldId="385"/>
            <ac:graphicFrameMk id="10" creationId="{6CE90933-5126-CB59-D0ED-46F91E0D7AB8}"/>
          </ac:graphicFrameMkLst>
        </pc:graphicFrameChg>
        <pc:graphicFrameChg chg="mod">
          <ac:chgData name="Sarah Claeys" userId="e78662c3-102f-450e-97d2-e6b2e850cc14" providerId="ADAL" clId="{0DCE7F98-B272-4A79-9061-0D20A772B7FC}" dt="2023-12-06T14:00:20.928" v="121" actId="20577"/>
          <ac:graphicFrameMkLst>
            <pc:docMk/>
            <pc:sldMk cId="3767875969" sldId="385"/>
            <ac:graphicFrameMk id="14" creationId="{8DB1132C-9C75-E43B-4663-ACCA26CE45CC}"/>
          </ac:graphicFrameMkLst>
        </pc:graphicFrameChg>
      </pc:sldChg>
      <pc:sldChg chg="modSp mod">
        <pc:chgData name="Sarah Claeys" userId="e78662c3-102f-450e-97d2-e6b2e850cc14" providerId="ADAL" clId="{0DCE7F98-B272-4A79-9061-0D20A772B7FC}" dt="2023-12-06T14:01:08.788" v="224" actId="20577"/>
        <pc:sldMkLst>
          <pc:docMk/>
          <pc:sldMk cId="2375936351" sldId="386"/>
        </pc:sldMkLst>
        <pc:spChg chg="mod">
          <ac:chgData name="Sarah Claeys" userId="e78662c3-102f-450e-97d2-e6b2e850cc14" providerId="ADAL" clId="{0DCE7F98-B272-4A79-9061-0D20A772B7FC}" dt="2023-12-06T14:00:40.454" v="187" actId="20577"/>
          <ac:spMkLst>
            <pc:docMk/>
            <pc:sldMk cId="2375936351" sldId="386"/>
            <ac:spMk id="14" creationId="{01DCF71F-68DB-CA1F-8C5B-647D33BE631A}"/>
          </ac:spMkLst>
        </pc:spChg>
        <pc:graphicFrameChg chg="mod">
          <ac:chgData name="Sarah Claeys" userId="e78662c3-102f-450e-97d2-e6b2e850cc14" providerId="ADAL" clId="{0DCE7F98-B272-4A79-9061-0D20A772B7FC}" dt="2023-12-06T14:00:57.545" v="218" actId="20577"/>
          <ac:graphicFrameMkLst>
            <pc:docMk/>
            <pc:sldMk cId="2375936351" sldId="386"/>
            <ac:graphicFrameMk id="5" creationId="{A72F09D4-606C-F4A2-8BB2-46B23CDE2254}"/>
          </ac:graphicFrameMkLst>
        </pc:graphicFrameChg>
        <pc:graphicFrameChg chg="mod">
          <ac:chgData name="Sarah Claeys" userId="e78662c3-102f-450e-97d2-e6b2e850cc14" providerId="ADAL" clId="{0DCE7F98-B272-4A79-9061-0D20A772B7FC}" dt="2023-12-06T14:01:08.788" v="224" actId="20577"/>
          <ac:graphicFrameMkLst>
            <pc:docMk/>
            <pc:sldMk cId="2375936351" sldId="386"/>
            <ac:graphicFrameMk id="11" creationId="{1AF37DEF-73B2-13F1-7CF1-7A382A145F95}"/>
          </ac:graphicFrameMkLst>
        </pc:graphicFrameChg>
      </pc:sldChg>
      <pc:sldChg chg="modSp mod">
        <pc:chgData name="Sarah Claeys" userId="e78662c3-102f-450e-97d2-e6b2e850cc14" providerId="ADAL" clId="{0DCE7F98-B272-4A79-9061-0D20A772B7FC}" dt="2023-12-06T14:01:13.081" v="225" actId="20577"/>
        <pc:sldMkLst>
          <pc:docMk/>
          <pc:sldMk cId="993489707" sldId="387"/>
        </pc:sldMkLst>
        <pc:spChg chg="mod">
          <ac:chgData name="Sarah Claeys" userId="e78662c3-102f-450e-97d2-e6b2e850cc14" providerId="ADAL" clId="{0DCE7F98-B272-4A79-9061-0D20A772B7FC}" dt="2023-12-06T14:00:47.593" v="214" actId="20577"/>
          <ac:spMkLst>
            <pc:docMk/>
            <pc:sldMk cId="993489707" sldId="387"/>
            <ac:spMk id="7" creationId="{73F93271-EE01-1D75-8AB8-0BEBD8EF3DF8}"/>
          </ac:spMkLst>
        </pc:spChg>
        <pc:graphicFrameChg chg="mod">
          <ac:chgData name="Sarah Claeys" userId="e78662c3-102f-450e-97d2-e6b2e850cc14" providerId="ADAL" clId="{0DCE7F98-B272-4A79-9061-0D20A772B7FC}" dt="2023-12-06T14:01:13.081" v="225" actId="20577"/>
          <ac:graphicFrameMkLst>
            <pc:docMk/>
            <pc:sldMk cId="993489707" sldId="387"/>
            <ac:graphicFrameMk id="5" creationId="{7BF5290E-F4A4-56B2-FB25-BE4A7A933598}"/>
          </ac:graphicFrameMkLst>
        </pc:graphicFrameChg>
      </pc:sldChg>
      <pc:sldChg chg="del">
        <pc:chgData name="Sarah Claeys" userId="e78662c3-102f-450e-97d2-e6b2e850cc14" providerId="ADAL" clId="{0DCE7F98-B272-4A79-9061-0D20A772B7FC}" dt="2023-12-06T14:01:18.132" v="226" actId="2696"/>
        <pc:sldMkLst>
          <pc:docMk/>
          <pc:sldMk cId="2568318045" sldId="388"/>
        </pc:sldMkLst>
      </pc:sldChg>
      <pc:sldChg chg="modSp del mod">
        <pc:chgData name="Sarah Claeys" userId="e78662c3-102f-450e-97d2-e6b2e850cc14" providerId="ADAL" clId="{0DCE7F98-B272-4A79-9061-0D20A772B7FC}" dt="2023-12-06T14:03:08.230" v="263" actId="2696"/>
        <pc:sldMkLst>
          <pc:docMk/>
          <pc:sldMk cId="1161285275" sldId="389"/>
        </pc:sldMkLst>
        <pc:spChg chg="mod">
          <ac:chgData name="Sarah Claeys" userId="e78662c3-102f-450e-97d2-e6b2e850cc14" providerId="ADAL" clId="{0DCE7F98-B272-4A79-9061-0D20A772B7FC}" dt="2023-12-04T12:33:23.313" v="3" actId="20577"/>
          <ac:spMkLst>
            <pc:docMk/>
            <pc:sldMk cId="1161285275" sldId="389"/>
            <ac:spMk id="2" creationId="{34E9A2C4-E151-6785-8BEF-0BD331CD5E2C}"/>
          </ac:spMkLst>
        </pc:spChg>
      </pc:sldChg>
      <pc:sldChg chg="delSp mod">
        <pc:chgData name="Sarah Claeys" userId="e78662c3-102f-450e-97d2-e6b2e850cc14" providerId="ADAL" clId="{0DCE7F98-B272-4A79-9061-0D20A772B7FC}" dt="2023-12-06T14:01:29.254" v="231" actId="478"/>
        <pc:sldMkLst>
          <pc:docMk/>
          <pc:sldMk cId="1942946325" sldId="390"/>
        </pc:sldMkLst>
        <pc:picChg chg="del">
          <ac:chgData name="Sarah Claeys" userId="e78662c3-102f-450e-97d2-e6b2e850cc14" providerId="ADAL" clId="{0DCE7F98-B272-4A79-9061-0D20A772B7FC}" dt="2023-12-06T14:01:21.881" v="227" actId="478"/>
          <ac:picMkLst>
            <pc:docMk/>
            <pc:sldMk cId="1942946325" sldId="390"/>
            <ac:picMk id="3" creationId="{9B4EA725-1370-04F3-472A-2E029D24091F}"/>
          </ac:picMkLst>
        </pc:picChg>
        <pc:picChg chg="del">
          <ac:chgData name="Sarah Claeys" userId="e78662c3-102f-450e-97d2-e6b2e850cc14" providerId="ADAL" clId="{0DCE7F98-B272-4A79-9061-0D20A772B7FC}" dt="2023-12-06T14:01:22.476" v="228" actId="478"/>
          <ac:picMkLst>
            <pc:docMk/>
            <pc:sldMk cId="1942946325" sldId="390"/>
            <ac:picMk id="6" creationId="{31AC0790-CD2F-12E5-4C71-53098AEF5E2E}"/>
          </ac:picMkLst>
        </pc:picChg>
        <pc:picChg chg="del">
          <ac:chgData name="Sarah Claeys" userId="e78662c3-102f-450e-97d2-e6b2e850cc14" providerId="ADAL" clId="{0DCE7F98-B272-4A79-9061-0D20A772B7FC}" dt="2023-12-06T14:01:23.044" v="229" actId="478"/>
          <ac:picMkLst>
            <pc:docMk/>
            <pc:sldMk cId="1942946325" sldId="390"/>
            <ac:picMk id="8" creationId="{369B13F9-8565-11BB-543A-67F63C1523FA}"/>
          </ac:picMkLst>
        </pc:picChg>
        <pc:picChg chg="del">
          <ac:chgData name="Sarah Claeys" userId="e78662c3-102f-450e-97d2-e6b2e850cc14" providerId="ADAL" clId="{0DCE7F98-B272-4A79-9061-0D20A772B7FC}" dt="2023-12-06T14:01:24.188" v="230" actId="478"/>
          <ac:picMkLst>
            <pc:docMk/>
            <pc:sldMk cId="1942946325" sldId="390"/>
            <ac:picMk id="11" creationId="{437C0816-30B4-EBAF-7EE5-9B0A47B2D40D}"/>
          </ac:picMkLst>
        </pc:picChg>
        <pc:picChg chg="del">
          <ac:chgData name="Sarah Claeys" userId="e78662c3-102f-450e-97d2-e6b2e850cc14" providerId="ADAL" clId="{0DCE7F98-B272-4A79-9061-0D20A772B7FC}" dt="2023-12-06T14:01:29.254" v="231" actId="478"/>
          <ac:picMkLst>
            <pc:docMk/>
            <pc:sldMk cId="1942946325" sldId="390"/>
            <ac:picMk id="35" creationId="{5081A728-217C-1004-5021-2F0C51434704}"/>
          </ac:picMkLst>
        </pc:picChg>
      </pc:sldChg>
      <pc:sldChg chg="modSp">
        <pc:chgData name="Sarah Claeys" userId="e78662c3-102f-450e-97d2-e6b2e850cc14" providerId="ADAL" clId="{0DCE7F98-B272-4A79-9061-0D20A772B7FC}" dt="2023-12-06T14:02:02.719" v="244" actId="20577"/>
        <pc:sldMkLst>
          <pc:docMk/>
          <pc:sldMk cId="2233809323" sldId="391"/>
        </pc:sldMkLst>
        <pc:graphicFrameChg chg="mod">
          <ac:chgData name="Sarah Claeys" userId="e78662c3-102f-450e-97d2-e6b2e850cc14" providerId="ADAL" clId="{0DCE7F98-B272-4A79-9061-0D20A772B7FC}" dt="2023-12-06T14:02:02.719" v="244" actId="20577"/>
          <ac:graphicFrameMkLst>
            <pc:docMk/>
            <pc:sldMk cId="2233809323" sldId="391"/>
            <ac:graphicFrameMk id="11" creationId="{3A4984E5-863F-F374-3383-A2964322F8A5}"/>
          </ac:graphicFrameMkLst>
        </pc:graphicFrameChg>
      </pc:sldChg>
      <pc:sldChg chg="modSp">
        <pc:chgData name="Sarah Claeys" userId="e78662c3-102f-450e-97d2-e6b2e850cc14" providerId="ADAL" clId="{0DCE7F98-B272-4A79-9061-0D20A772B7FC}" dt="2023-12-06T14:02:50.660" v="262" actId="20577"/>
        <pc:sldMkLst>
          <pc:docMk/>
          <pc:sldMk cId="509962641" sldId="392"/>
        </pc:sldMkLst>
        <pc:graphicFrameChg chg="mod">
          <ac:chgData name="Sarah Claeys" userId="e78662c3-102f-450e-97d2-e6b2e850cc14" providerId="ADAL" clId="{0DCE7F98-B272-4A79-9061-0D20A772B7FC}" dt="2023-12-06T14:02:50.660" v="262" actId="20577"/>
          <ac:graphicFrameMkLst>
            <pc:docMk/>
            <pc:sldMk cId="509962641" sldId="392"/>
            <ac:graphicFrameMk id="7" creationId="{A7AD5F18-AA55-F5B8-944A-148D56EE9E3F}"/>
          </ac:graphicFrameMkLst>
        </pc:graphicFrameChg>
      </pc:sldChg>
    </pc:docChg>
  </pc:docChgLst>
  <pc:docChgLst>
    <pc:chgData name="Sarah Claeys" userId="e78662c3-102f-450e-97d2-e6b2e850cc14" providerId="ADAL" clId="{ECC99635-D18C-49AE-999E-CDAB1ACC227E}"/>
    <pc:docChg chg="custSel modSld">
      <pc:chgData name="Sarah Claeys" userId="e78662c3-102f-450e-97d2-e6b2e850cc14" providerId="ADAL" clId="{ECC99635-D18C-49AE-999E-CDAB1ACC227E}" dt="2024-06-27T13:45:26.003" v="61" actId="14100"/>
      <pc:docMkLst>
        <pc:docMk/>
      </pc:docMkLst>
      <pc:sldChg chg="addCm">
        <pc:chgData name="Sarah Claeys" userId="e78662c3-102f-450e-97d2-e6b2e850cc14" providerId="ADAL" clId="{ECC99635-D18C-49AE-999E-CDAB1ACC227E}" dt="2024-06-27T13:31:59.954" v="51"/>
        <pc:sldMkLst>
          <pc:docMk/>
          <pc:sldMk cId="2940866609" sldId="265"/>
        </pc:sldMkLst>
        <pc:extLst>
          <p:ext xmlns:p="http://schemas.openxmlformats.org/presentationml/2006/main" uri="{D6D511B9-2390-475A-947B-AFAB55BFBCF1}">
            <pc226:cmChg xmlns:pc226="http://schemas.microsoft.com/office/powerpoint/2022/06/main/command" chg="add">
              <pc226:chgData name="Sarah Claeys" userId="e78662c3-102f-450e-97d2-e6b2e850cc14" providerId="ADAL" clId="{ECC99635-D18C-49AE-999E-CDAB1ACC227E}" dt="2024-06-27T13:31:59.954" v="51"/>
              <pc2:cmMkLst xmlns:pc2="http://schemas.microsoft.com/office/powerpoint/2019/9/main/command">
                <pc:docMk/>
                <pc:sldMk cId="2940866609" sldId="265"/>
                <pc2:cmMk id="{86B3EF74-9083-45A0-B4B3-6D072E17A086}"/>
              </pc2:cmMkLst>
            </pc226:cmChg>
          </p:ext>
        </pc:extLst>
      </pc:sldChg>
      <pc:sldChg chg="modSp mod addCm">
        <pc:chgData name="Sarah Claeys" userId="e78662c3-102f-450e-97d2-e6b2e850cc14" providerId="ADAL" clId="{ECC99635-D18C-49AE-999E-CDAB1ACC227E}" dt="2024-06-27T13:32:42.432" v="52"/>
        <pc:sldMkLst>
          <pc:docMk/>
          <pc:sldMk cId="816442257" sldId="267"/>
        </pc:sldMkLst>
        <pc:spChg chg="mod">
          <ac:chgData name="Sarah Claeys" userId="e78662c3-102f-450e-97d2-e6b2e850cc14" providerId="ADAL" clId="{ECC99635-D18C-49AE-999E-CDAB1ACC227E}" dt="2024-06-27T13:29:13.350" v="49" actId="20577"/>
          <ac:spMkLst>
            <pc:docMk/>
            <pc:sldMk cId="816442257" sldId="267"/>
            <ac:spMk id="10" creationId="{1DB663D3-1DCE-45C6-9AE3-C40782DC9D63}"/>
          </ac:spMkLst>
        </pc:spChg>
        <pc:extLst>
          <p:ext xmlns:p="http://schemas.openxmlformats.org/presentationml/2006/main" uri="{D6D511B9-2390-475A-947B-AFAB55BFBCF1}">
            <pc226:cmChg xmlns:pc226="http://schemas.microsoft.com/office/powerpoint/2022/06/main/command" chg="add">
              <pc226:chgData name="Sarah Claeys" userId="e78662c3-102f-450e-97d2-e6b2e850cc14" providerId="ADAL" clId="{ECC99635-D18C-49AE-999E-CDAB1ACC227E}" dt="2024-06-27T13:32:42.432" v="52"/>
              <pc2:cmMkLst xmlns:pc2="http://schemas.microsoft.com/office/powerpoint/2019/9/main/command">
                <pc:docMk/>
                <pc:sldMk cId="816442257" sldId="267"/>
                <pc2:cmMk id="{C1D5A263-D666-4C41-B326-53784270F795}"/>
              </pc2:cmMkLst>
            </pc226:cmChg>
          </p:ext>
        </pc:extLst>
      </pc:sldChg>
      <pc:sldChg chg="modSp mod">
        <pc:chgData name="Sarah Claeys" userId="e78662c3-102f-450e-97d2-e6b2e850cc14" providerId="ADAL" clId="{ECC99635-D18C-49AE-999E-CDAB1ACC227E}" dt="2024-06-27T13:28:50.676" v="47" actId="14100"/>
        <pc:sldMkLst>
          <pc:docMk/>
          <pc:sldMk cId="2308225220" sldId="268"/>
        </pc:sldMkLst>
        <pc:spChg chg="mod">
          <ac:chgData name="Sarah Claeys" userId="e78662c3-102f-450e-97d2-e6b2e850cc14" providerId="ADAL" clId="{ECC99635-D18C-49AE-999E-CDAB1ACC227E}" dt="2024-06-27T13:28:50.676" v="47" actId="14100"/>
          <ac:spMkLst>
            <pc:docMk/>
            <pc:sldMk cId="2308225220" sldId="268"/>
            <ac:spMk id="9" creationId="{B757C769-8805-5B6A-1F8A-E4827B778F98}"/>
          </ac:spMkLst>
        </pc:spChg>
      </pc:sldChg>
      <pc:sldChg chg="modSp mod">
        <pc:chgData name="Sarah Claeys" userId="e78662c3-102f-450e-97d2-e6b2e850cc14" providerId="ADAL" clId="{ECC99635-D18C-49AE-999E-CDAB1ACC227E}" dt="2024-06-27T13:26:41.733" v="30" actId="20577"/>
        <pc:sldMkLst>
          <pc:docMk/>
          <pc:sldMk cId="594132306" sldId="373"/>
        </pc:sldMkLst>
        <pc:spChg chg="mod">
          <ac:chgData name="Sarah Claeys" userId="e78662c3-102f-450e-97d2-e6b2e850cc14" providerId="ADAL" clId="{ECC99635-D18C-49AE-999E-CDAB1ACC227E}" dt="2024-06-27T13:26:41.733" v="30" actId="20577"/>
          <ac:spMkLst>
            <pc:docMk/>
            <pc:sldMk cId="594132306" sldId="373"/>
            <ac:spMk id="25622" creationId="{5E4C2884-7C52-2AEA-8196-71675B008671}"/>
          </ac:spMkLst>
        </pc:spChg>
      </pc:sldChg>
      <pc:sldChg chg="addCm modCm">
        <pc:chgData name="Sarah Claeys" userId="e78662c3-102f-450e-97d2-e6b2e850cc14" providerId="ADAL" clId="{ECC99635-D18C-49AE-999E-CDAB1ACC227E}" dt="2024-06-27T13:40:54.454" v="55"/>
        <pc:sldMkLst>
          <pc:docMk/>
          <pc:sldMk cId="3165139679" sldId="374"/>
        </pc:sldMkLst>
        <pc:extLst>
          <p:ext xmlns:p="http://schemas.openxmlformats.org/presentationml/2006/main" uri="{D6D511B9-2390-475A-947B-AFAB55BFBCF1}">
            <pc226:cmChg xmlns:pc226="http://schemas.microsoft.com/office/powerpoint/2022/06/main/command" chg="add mod">
              <pc226:chgData name="Sarah Claeys" userId="e78662c3-102f-450e-97d2-e6b2e850cc14" providerId="ADAL" clId="{ECC99635-D18C-49AE-999E-CDAB1ACC227E}" dt="2024-06-27T13:40:54.454" v="55"/>
              <pc2:cmMkLst xmlns:pc2="http://schemas.microsoft.com/office/powerpoint/2019/9/main/command">
                <pc:docMk/>
                <pc:sldMk cId="3165139679" sldId="374"/>
                <pc2:cmMk id="{B703288C-E303-47E8-B01B-F71BAD7C91FD}"/>
              </pc2:cmMkLst>
            </pc226:cmChg>
          </p:ext>
        </pc:extLst>
      </pc:sldChg>
      <pc:sldChg chg="addCm">
        <pc:chgData name="Sarah Claeys" userId="e78662c3-102f-450e-97d2-e6b2e850cc14" providerId="ADAL" clId="{ECC99635-D18C-49AE-999E-CDAB1ACC227E}" dt="2024-06-27T13:40:44.868" v="54"/>
        <pc:sldMkLst>
          <pc:docMk/>
          <pc:sldMk cId="1038060406" sldId="375"/>
        </pc:sldMkLst>
        <pc:extLst>
          <p:ext xmlns:p="http://schemas.openxmlformats.org/presentationml/2006/main" uri="{D6D511B9-2390-475A-947B-AFAB55BFBCF1}">
            <pc226:cmChg xmlns:pc226="http://schemas.microsoft.com/office/powerpoint/2022/06/main/command" chg="add">
              <pc226:chgData name="Sarah Claeys" userId="e78662c3-102f-450e-97d2-e6b2e850cc14" providerId="ADAL" clId="{ECC99635-D18C-49AE-999E-CDAB1ACC227E}" dt="2024-06-27T13:40:44.868" v="54"/>
              <pc2:cmMkLst xmlns:pc2="http://schemas.microsoft.com/office/powerpoint/2019/9/main/command">
                <pc:docMk/>
                <pc:sldMk cId="1038060406" sldId="375"/>
                <pc2:cmMk id="{921F8D8E-6604-4DE2-9EB2-1E0837085482}"/>
              </pc2:cmMkLst>
            </pc226:cmChg>
          </p:ext>
        </pc:extLst>
      </pc:sldChg>
      <pc:sldChg chg="modSp mod">
        <pc:chgData name="Sarah Claeys" userId="e78662c3-102f-450e-97d2-e6b2e850cc14" providerId="ADAL" clId="{ECC99635-D18C-49AE-999E-CDAB1ACC227E}" dt="2024-06-27T13:41:09.133" v="57" actId="113"/>
        <pc:sldMkLst>
          <pc:docMk/>
          <pc:sldMk cId="843319731" sldId="380"/>
        </pc:sldMkLst>
        <pc:spChg chg="mod">
          <ac:chgData name="Sarah Claeys" userId="e78662c3-102f-450e-97d2-e6b2e850cc14" providerId="ADAL" clId="{ECC99635-D18C-49AE-999E-CDAB1ACC227E}" dt="2024-06-27T13:41:09.133" v="57" actId="113"/>
          <ac:spMkLst>
            <pc:docMk/>
            <pc:sldMk cId="843319731" sldId="380"/>
            <ac:spMk id="2" creationId="{D7384495-C676-C7C9-9B0A-69582ED8ED77}"/>
          </ac:spMkLst>
        </pc:spChg>
      </pc:sldChg>
      <pc:sldChg chg="addSp delSp modSp mod">
        <pc:chgData name="Sarah Claeys" userId="e78662c3-102f-450e-97d2-e6b2e850cc14" providerId="ADAL" clId="{ECC99635-D18C-49AE-999E-CDAB1ACC227E}" dt="2024-06-27T13:29:34.334" v="50" actId="1076"/>
        <pc:sldMkLst>
          <pc:docMk/>
          <pc:sldMk cId="1886065647" sldId="384"/>
        </pc:sldMkLst>
        <pc:spChg chg="mod">
          <ac:chgData name="Sarah Claeys" userId="e78662c3-102f-450e-97d2-e6b2e850cc14" providerId="ADAL" clId="{ECC99635-D18C-49AE-999E-CDAB1ACC227E}" dt="2024-06-27T13:27:51.796" v="32" actId="26606"/>
          <ac:spMkLst>
            <pc:docMk/>
            <pc:sldMk cId="1886065647" sldId="384"/>
            <ac:spMk id="2" creationId="{99F9E3A6-1CAB-50AA-6AD5-B695EDB0575E}"/>
          </ac:spMkLst>
        </pc:spChg>
        <pc:spChg chg="mod">
          <ac:chgData name="Sarah Claeys" userId="e78662c3-102f-450e-97d2-e6b2e850cc14" providerId="ADAL" clId="{ECC99635-D18C-49AE-999E-CDAB1ACC227E}" dt="2024-06-27T13:27:51.796" v="32" actId="26606"/>
          <ac:spMkLst>
            <pc:docMk/>
            <pc:sldMk cId="1886065647" sldId="384"/>
            <ac:spMk id="3" creationId="{465A5CBC-7711-BE34-D24D-9BBACF100A79}"/>
          </ac:spMkLst>
        </pc:spChg>
        <pc:spChg chg="del mod">
          <ac:chgData name="Sarah Claeys" userId="e78662c3-102f-450e-97d2-e6b2e850cc14" providerId="ADAL" clId="{ECC99635-D18C-49AE-999E-CDAB1ACC227E}" dt="2024-06-27T13:27:51.796" v="32" actId="26606"/>
          <ac:spMkLst>
            <pc:docMk/>
            <pc:sldMk cId="1886065647" sldId="384"/>
            <ac:spMk id="4" creationId="{76FE6C6D-7E39-8CBC-77C0-18BD3BEED03D}"/>
          </ac:spMkLst>
        </pc:spChg>
        <pc:graphicFrameChg chg="add mod">
          <ac:chgData name="Sarah Claeys" userId="e78662c3-102f-450e-97d2-e6b2e850cc14" providerId="ADAL" clId="{ECC99635-D18C-49AE-999E-CDAB1ACC227E}" dt="2024-06-27T13:29:34.334" v="50" actId="1076"/>
          <ac:graphicFrameMkLst>
            <pc:docMk/>
            <pc:sldMk cId="1886065647" sldId="384"/>
            <ac:graphicFrameMk id="6" creationId="{5BF2A944-58E0-7664-6175-EB79BE5C9D56}"/>
          </ac:graphicFrameMkLst>
        </pc:graphicFrameChg>
      </pc:sldChg>
      <pc:sldChg chg="addCm modCm">
        <pc:chgData name="Sarah Claeys" userId="e78662c3-102f-450e-97d2-e6b2e850cc14" providerId="ADAL" clId="{ECC99635-D18C-49AE-999E-CDAB1ACC227E}" dt="2024-06-27T13:44:55.043" v="59"/>
        <pc:sldMkLst>
          <pc:docMk/>
          <pc:sldMk cId="3767875969" sldId="385"/>
        </pc:sldMkLst>
        <pc:extLst>
          <p:ext xmlns:p="http://schemas.openxmlformats.org/presentationml/2006/main" uri="{D6D511B9-2390-475A-947B-AFAB55BFBCF1}">
            <pc226:cmChg xmlns:pc226="http://schemas.microsoft.com/office/powerpoint/2022/06/main/command" chg="add mod">
              <pc226:chgData name="Sarah Claeys" userId="e78662c3-102f-450e-97d2-e6b2e850cc14" providerId="ADAL" clId="{ECC99635-D18C-49AE-999E-CDAB1ACC227E}" dt="2024-06-27T13:44:55.043" v="59"/>
              <pc2:cmMkLst xmlns:pc2="http://schemas.microsoft.com/office/powerpoint/2019/9/main/command">
                <pc:docMk/>
                <pc:sldMk cId="3767875969" sldId="385"/>
                <pc2:cmMk id="{A893C12F-2162-4A17-944F-9C515DD1F329}"/>
              </pc2:cmMkLst>
            </pc226:cmChg>
          </p:ext>
        </pc:extLst>
      </pc:sldChg>
      <pc:sldChg chg="modSp mod">
        <pc:chgData name="Sarah Claeys" userId="e78662c3-102f-450e-97d2-e6b2e850cc14" providerId="ADAL" clId="{ECC99635-D18C-49AE-999E-CDAB1ACC227E}" dt="2024-06-27T13:45:26.003" v="61" actId="14100"/>
        <pc:sldMkLst>
          <pc:docMk/>
          <pc:sldMk cId="1942946325" sldId="390"/>
        </pc:sldMkLst>
        <pc:spChg chg="mod">
          <ac:chgData name="Sarah Claeys" userId="e78662c3-102f-450e-97d2-e6b2e850cc14" providerId="ADAL" clId="{ECC99635-D18C-49AE-999E-CDAB1ACC227E}" dt="2024-06-27T13:45:26.003" v="61" actId="14100"/>
          <ac:spMkLst>
            <pc:docMk/>
            <pc:sldMk cId="1942946325" sldId="390"/>
            <ac:spMk id="10" creationId="{D6AC5C4F-35E6-A658-D154-65DEBC33702A}"/>
          </ac:spMkLst>
        </pc:spChg>
      </pc:sldChg>
    </pc:docChg>
  </pc:docChgLst>
  <pc:docChgLst>
    <pc:chgData name="Sarah Claeys" userId="e78662c3-102f-450e-97d2-e6b2e850cc14" providerId="ADAL" clId="{A873648F-249F-4F87-84B3-29DF576C435C}"/>
    <pc:docChg chg="undo redo custSel addSld delSld modSld sldOrd modSection">
      <pc:chgData name="Sarah Claeys" userId="e78662c3-102f-450e-97d2-e6b2e850cc14" providerId="ADAL" clId="{A873648F-249F-4F87-84B3-29DF576C435C}" dt="2023-11-06T10:47:18.644" v="7430" actId="20577"/>
      <pc:docMkLst>
        <pc:docMk/>
      </pc:docMkLst>
      <pc:sldChg chg="modSp mod">
        <pc:chgData name="Sarah Claeys" userId="e78662c3-102f-450e-97d2-e6b2e850cc14" providerId="ADAL" clId="{A873648F-249F-4F87-84B3-29DF576C435C}" dt="2023-10-25T11:36:35.808" v="2332" actId="1076"/>
        <pc:sldMkLst>
          <pc:docMk/>
          <pc:sldMk cId="2308225220" sldId="268"/>
        </pc:sldMkLst>
        <pc:graphicFrameChg chg="mod">
          <ac:chgData name="Sarah Claeys" userId="e78662c3-102f-450e-97d2-e6b2e850cc14" providerId="ADAL" clId="{A873648F-249F-4F87-84B3-29DF576C435C}" dt="2023-10-25T11:36:35.808" v="2332" actId="1076"/>
          <ac:graphicFrameMkLst>
            <pc:docMk/>
            <pc:sldMk cId="2308225220" sldId="268"/>
            <ac:graphicFrameMk id="7" creationId="{6894C5ED-7F79-5250-8842-6A03D338861B}"/>
          </ac:graphicFrameMkLst>
        </pc:graphicFrameChg>
      </pc:sldChg>
      <pc:sldChg chg="del">
        <pc:chgData name="Sarah Claeys" userId="e78662c3-102f-450e-97d2-e6b2e850cc14" providerId="ADAL" clId="{A873648F-249F-4F87-84B3-29DF576C435C}" dt="2023-10-24T09:16:33.186" v="20" actId="47"/>
        <pc:sldMkLst>
          <pc:docMk/>
          <pc:sldMk cId="2973935119" sldId="270"/>
        </pc:sldMkLst>
      </pc:sldChg>
      <pc:sldChg chg="modSp mod">
        <pc:chgData name="Sarah Claeys" userId="e78662c3-102f-450e-97d2-e6b2e850cc14" providerId="ADAL" clId="{A873648F-249F-4F87-84B3-29DF576C435C}" dt="2023-10-12T10:45:41.204" v="0" actId="6549"/>
        <pc:sldMkLst>
          <pc:docMk/>
          <pc:sldMk cId="3990559340" sldId="367"/>
        </pc:sldMkLst>
        <pc:spChg chg="mod">
          <ac:chgData name="Sarah Claeys" userId="e78662c3-102f-450e-97d2-e6b2e850cc14" providerId="ADAL" clId="{A873648F-249F-4F87-84B3-29DF576C435C}" dt="2023-10-12T10:45:41.204" v="0" actId="6549"/>
          <ac:spMkLst>
            <pc:docMk/>
            <pc:sldMk cId="3990559340" sldId="367"/>
            <ac:spMk id="3" creationId="{00000000-0000-0000-0000-000000000000}"/>
          </ac:spMkLst>
        </pc:spChg>
      </pc:sldChg>
      <pc:sldChg chg="modSp">
        <pc:chgData name="Sarah Claeys" userId="e78662c3-102f-450e-97d2-e6b2e850cc14" providerId="ADAL" clId="{A873648F-249F-4F87-84B3-29DF576C435C}" dt="2023-10-24T09:55:32.414" v="138" actId="12100"/>
        <pc:sldMkLst>
          <pc:docMk/>
          <pc:sldMk cId="1038060406" sldId="375"/>
        </pc:sldMkLst>
        <pc:graphicFrameChg chg="mod">
          <ac:chgData name="Sarah Claeys" userId="e78662c3-102f-450e-97d2-e6b2e850cc14" providerId="ADAL" clId="{A873648F-249F-4F87-84B3-29DF576C435C}" dt="2023-10-24T09:55:32.414" v="138" actId="12100"/>
          <ac:graphicFrameMkLst>
            <pc:docMk/>
            <pc:sldMk cId="1038060406" sldId="375"/>
            <ac:graphicFrameMk id="7" creationId="{4B2C4873-D713-5896-3EA7-51737BE6D06B}"/>
          </ac:graphicFrameMkLst>
        </pc:graphicFrameChg>
      </pc:sldChg>
      <pc:sldChg chg="modSp mod">
        <pc:chgData name="Sarah Claeys" userId="e78662c3-102f-450e-97d2-e6b2e850cc14" providerId="ADAL" clId="{A873648F-249F-4F87-84B3-29DF576C435C}" dt="2023-10-25T11:36:54.122" v="2334" actId="1076"/>
        <pc:sldMkLst>
          <pc:docMk/>
          <pc:sldMk cId="2910259857" sldId="376"/>
        </pc:sldMkLst>
        <pc:spChg chg="mod">
          <ac:chgData name="Sarah Claeys" userId="e78662c3-102f-450e-97d2-e6b2e850cc14" providerId="ADAL" clId="{A873648F-249F-4F87-84B3-29DF576C435C}" dt="2023-10-25T11:36:51.548" v="2333" actId="1076"/>
          <ac:spMkLst>
            <pc:docMk/>
            <pc:sldMk cId="2910259857" sldId="376"/>
            <ac:spMk id="2" creationId="{3DA9D738-51F3-BDD9-3AF9-9B421B87EFC3}"/>
          </ac:spMkLst>
        </pc:spChg>
        <pc:spChg chg="mod">
          <ac:chgData name="Sarah Claeys" userId="e78662c3-102f-450e-97d2-e6b2e850cc14" providerId="ADAL" clId="{A873648F-249F-4F87-84B3-29DF576C435C}" dt="2023-10-25T11:36:54.122" v="2334" actId="1076"/>
          <ac:spMkLst>
            <pc:docMk/>
            <pc:sldMk cId="2910259857" sldId="376"/>
            <ac:spMk id="3" creationId="{79BEFCB1-744D-0352-1327-1FFD13ABA09E}"/>
          </ac:spMkLst>
        </pc:spChg>
      </pc:sldChg>
      <pc:sldChg chg="modSp mod modClrScheme chgLayout">
        <pc:chgData name="Sarah Claeys" userId="e78662c3-102f-450e-97d2-e6b2e850cc14" providerId="ADAL" clId="{A873648F-249F-4F87-84B3-29DF576C435C}" dt="2023-10-26T08:51:02.633" v="4147" actId="26606"/>
        <pc:sldMkLst>
          <pc:docMk/>
          <pc:sldMk cId="2659662584" sldId="377"/>
        </pc:sldMkLst>
        <pc:spChg chg="mod">
          <ac:chgData name="Sarah Claeys" userId="e78662c3-102f-450e-97d2-e6b2e850cc14" providerId="ADAL" clId="{A873648F-249F-4F87-84B3-29DF576C435C}" dt="2023-10-26T08:50:39.539" v="4145" actId="26606"/>
          <ac:spMkLst>
            <pc:docMk/>
            <pc:sldMk cId="2659662584" sldId="377"/>
            <ac:spMk id="4" creationId="{9AF2A5EA-A797-70E4-2433-1AA1D05926A1}"/>
          </ac:spMkLst>
        </pc:spChg>
        <pc:spChg chg="mod">
          <ac:chgData name="Sarah Claeys" userId="e78662c3-102f-450e-97d2-e6b2e850cc14" providerId="ADAL" clId="{A873648F-249F-4F87-84B3-29DF576C435C}" dt="2023-10-26T08:51:02.633" v="4147" actId="26606"/>
          <ac:spMkLst>
            <pc:docMk/>
            <pc:sldMk cId="2659662584" sldId="377"/>
            <ac:spMk id="5" creationId="{342A51EE-A8CC-8153-6813-8F24D4937CAC}"/>
          </ac:spMkLst>
        </pc:spChg>
        <pc:graphicFrameChg chg="mod modGraphic">
          <ac:chgData name="Sarah Claeys" userId="e78662c3-102f-450e-97d2-e6b2e850cc14" providerId="ADAL" clId="{A873648F-249F-4F87-84B3-29DF576C435C}" dt="2023-10-26T08:51:02.633" v="4147" actId="26606"/>
          <ac:graphicFrameMkLst>
            <pc:docMk/>
            <pc:sldMk cId="2659662584" sldId="377"/>
            <ac:graphicFrameMk id="7" creationId="{3C2A695C-BEA5-C4F1-0C02-24D44BE5B195}"/>
          </ac:graphicFrameMkLst>
        </pc:graphicFrameChg>
      </pc:sldChg>
      <pc:sldChg chg="del">
        <pc:chgData name="Sarah Claeys" userId="e78662c3-102f-450e-97d2-e6b2e850cc14" providerId="ADAL" clId="{A873648F-249F-4F87-84B3-29DF576C435C}" dt="2023-10-25T11:36:21.691" v="2330" actId="2696"/>
        <pc:sldMkLst>
          <pc:docMk/>
          <pc:sldMk cId="943189755" sldId="378"/>
        </pc:sldMkLst>
      </pc:sldChg>
      <pc:sldChg chg="del">
        <pc:chgData name="Sarah Claeys" userId="e78662c3-102f-450e-97d2-e6b2e850cc14" providerId="ADAL" clId="{A873648F-249F-4F87-84B3-29DF576C435C}" dt="2023-10-25T11:36:23.707" v="2331" actId="2696"/>
        <pc:sldMkLst>
          <pc:docMk/>
          <pc:sldMk cId="232149121" sldId="379"/>
        </pc:sldMkLst>
      </pc:sldChg>
      <pc:sldChg chg="addSp delSp modSp new mod">
        <pc:chgData name="Sarah Claeys" userId="e78662c3-102f-450e-97d2-e6b2e850cc14" providerId="ADAL" clId="{A873648F-249F-4F87-84B3-29DF576C435C}" dt="2023-10-25T11:37:09.571" v="2336" actId="1076"/>
        <pc:sldMkLst>
          <pc:docMk/>
          <pc:sldMk cId="843319731" sldId="380"/>
        </pc:sldMkLst>
        <pc:spChg chg="mod">
          <ac:chgData name="Sarah Claeys" userId="e78662c3-102f-450e-97d2-e6b2e850cc14" providerId="ADAL" clId="{A873648F-249F-4F87-84B3-29DF576C435C}" dt="2023-10-25T11:37:09.571" v="2336" actId="1076"/>
          <ac:spMkLst>
            <pc:docMk/>
            <pc:sldMk cId="843319731" sldId="380"/>
            <ac:spMk id="2" creationId="{D7384495-C676-C7C9-9B0A-69582ED8ED77}"/>
          </ac:spMkLst>
        </pc:spChg>
        <pc:spChg chg="del">
          <ac:chgData name="Sarah Claeys" userId="e78662c3-102f-450e-97d2-e6b2e850cc14" providerId="ADAL" clId="{A873648F-249F-4F87-84B3-29DF576C435C}" dt="2023-10-24T09:09:51.156" v="2"/>
          <ac:spMkLst>
            <pc:docMk/>
            <pc:sldMk cId="843319731" sldId="380"/>
            <ac:spMk id="3" creationId="{DBBFD0DA-ADE7-E2F2-CF67-C43CFD9E60D2}"/>
          </ac:spMkLst>
        </pc:spChg>
        <pc:spChg chg="add mod">
          <ac:chgData name="Sarah Claeys" userId="e78662c3-102f-450e-97d2-e6b2e850cc14" providerId="ADAL" clId="{A873648F-249F-4F87-84B3-29DF576C435C}" dt="2023-10-25T11:37:00.778" v="2335" actId="1076"/>
          <ac:spMkLst>
            <pc:docMk/>
            <pc:sldMk cId="843319731" sldId="380"/>
            <ac:spMk id="5" creationId="{29E7AEC9-C9F9-8570-38F0-7630EC715B41}"/>
          </ac:spMkLst>
        </pc:spChg>
      </pc:sldChg>
      <pc:sldChg chg="addSp delSp modSp new mod modTransition modClrScheme chgLayout">
        <pc:chgData name="Sarah Claeys" userId="e78662c3-102f-450e-97d2-e6b2e850cc14" providerId="ADAL" clId="{A873648F-249F-4F87-84B3-29DF576C435C}" dt="2023-10-24T09:48:41.175" v="101" actId="1076"/>
        <pc:sldMkLst>
          <pc:docMk/>
          <pc:sldMk cId="507373142" sldId="381"/>
        </pc:sldMkLst>
        <pc:spChg chg="del">
          <ac:chgData name="Sarah Claeys" userId="e78662c3-102f-450e-97d2-e6b2e850cc14" providerId="ADAL" clId="{A873648F-249F-4F87-84B3-29DF576C435C}" dt="2023-10-24T09:16:57.853" v="22" actId="26606"/>
          <ac:spMkLst>
            <pc:docMk/>
            <pc:sldMk cId="507373142" sldId="381"/>
            <ac:spMk id="2" creationId="{E6342DC7-389A-ABD4-658A-9D83639EDF21}"/>
          </ac:spMkLst>
        </pc:spChg>
        <pc:spChg chg="del">
          <ac:chgData name="Sarah Claeys" userId="e78662c3-102f-450e-97d2-e6b2e850cc14" providerId="ADAL" clId="{A873648F-249F-4F87-84B3-29DF576C435C}" dt="2023-10-24T09:16:57.853" v="22" actId="26606"/>
          <ac:spMkLst>
            <pc:docMk/>
            <pc:sldMk cId="507373142" sldId="381"/>
            <ac:spMk id="3" creationId="{CA50A965-4E27-5E24-8BC0-D474C55396DC}"/>
          </ac:spMkLst>
        </pc:spChg>
        <pc:spChg chg="mod ord">
          <ac:chgData name="Sarah Claeys" userId="e78662c3-102f-450e-97d2-e6b2e850cc14" providerId="ADAL" clId="{A873648F-249F-4F87-84B3-29DF576C435C}" dt="2023-10-24T09:38:22.244" v="49" actId="700"/>
          <ac:spMkLst>
            <pc:docMk/>
            <pc:sldMk cId="507373142" sldId="381"/>
            <ac:spMk id="4" creationId="{FE2C19EB-73A8-DFCF-88AD-281B85C2C4F3}"/>
          </ac:spMkLst>
        </pc:spChg>
        <pc:spChg chg="add del mod">
          <ac:chgData name="Sarah Claeys" userId="e78662c3-102f-450e-97d2-e6b2e850cc14" providerId="ADAL" clId="{A873648F-249F-4F87-84B3-29DF576C435C}" dt="2023-10-24T09:17:17.743" v="25" actId="478"/>
          <ac:spMkLst>
            <pc:docMk/>
            <pc:sldMk cId="507373142" sldId="381"/>
            <ac:spMk id="9" creationId="{23194148-B26C-8CDE-E04D-8BCA024172C9}"/>
          </ac:spMkLst>
        </pc:spChg>
        <pc:spChg chg="add mod ord">
          <ac:chgData name="Sarah Claeys" userId="e78662c3-102f-450e-97d2-e6b2e850cc14" providerId="ADAL" clId="{A873648F-249F-4F87-84B3-29DF576C435C}" dt="2023-10-24T09:38:52.802" v="52" actId="1076"/>
          <ac:spMkLst>
            <pc:docMk/>
            <pc:sldMk cId="507373142" sldId="381"/>
            <ac:spMk id="10" creationId="{D6AC5C4F-35E6-A658-D154-65DEBC33702A}"/>
          </ac:spMkLst>
        </pc:spChg>
        <pc:spChg chg="add del mod">
          <ac:chgData name="Sarah Claeys" userId="e78662c3-102f-450e-97d2-e6b2e850cc14" providerId="ADAL" clId="{A873648F-249F-4F87-84B3-29DF576C435C}" dt="2023-10-24T09:36:58.456" v="42" actId="478"/>
          <ac:spMkLst>
            <pc:docMk/>
            <pc:sldMk cId="507373142" sldId="381"/>
            <ac:spMk id="11" creationId="{67C6FC03-64E5-E271-C237-E3317974661C}"/>
          </ac:spMkLst>
        </pc:spChg>
        <pc:spChg chg="add mod">
          <ac:chgData name="Sarah Claeys" userId="e78662c3-102f-450e-97d2-e6b2e850cc14" providerId="ADAL" clId="{A873648F-249F-4F87-84B3-29DF576C435C}" dt="2023-10-24T09:39:10.468" v="53" actId="1076"/>
          <ac:spMkLst>
            <pc:docMk/>
            <pc:sldMk cId="507373142" sldId="381"/>
            <ac:spMk id="12" creationId="{1351B886-18E6-4E8A-8545-F681BF261A92}"/>
          </ac:spMkLst>
        </pc:spChg>
        <pc:spChg chg="add mod">
          <ac:chgData name="Sarah Claeys" userId="e78662c3-102f-450e-97d2-e6b2e850cc14" providerId="ADAL" clId="{A873648F-249F-4F87-84B3-29DF576C435C}" dt="2023-10-24T09:39:10.468" v="53" actId="1076"/>
          <ac:spMkLst>
            <pc:docMk/>
            <pc:sldMk cId="507373142" sldId="381"/>
            <ac:spMk id="14" creationId="{05D0DE11-0A1A-B63E-4FEA-5AD489A5D099}"/>
          </ac:spMkLst>
        </pc:spChg>
        <pc:spChg chg="add mod">
          <ac:chgData name="Sarah Claeys" userId="e78662c3-102f-450e-97d2-e6b2e850cc14" providerId="ADAL" clId="{A873648F-249F-4F87-84B3-29DF576C435C}" dt="2023-10-24T09:39:10.468" v="53" actId="1076"/>
          <ac:spMkLst>
            <pc:docMk/>
            <pc:sldMk cId="507373142" sldId="381"/>
            <ac:spMk id="16" creationId="{4E363DEB-5B06-A537-5335-3F7464FC7AE5}"/>
          </ac:spMkLst>
        </pc:spChg>
        <pc:spChg chg="add mod">
          <ac:chgData name="Sarah Claeys" userId="e78662c3-102f-450e-97d2-e6b2e850cc14" providerId="ADAL" clId="{A873648F-249F-4F87-84B3-29DF576C435C}" dt="2023-10-24T09:39:10.468" v="53" actId="1076"/>
          <ac:spMkLst>
            <pc:docMk/>
            <pc:sldMk cId="507373142" sldId="381"/>
            <ac:spMk id="18" creationId="{0FAE3C25-18EC-FF84-3268-4D0718DCDA90}"/>
          </ac:spMkLst>
        </pc:spChg>
        <pc:spChg chg="add mod">
          <ac:chgData name="Sarah Claeys" userId="e78662c3-102f-450e-97d2-e6b2e850cc14" providerId="ADAL" clId="{A873648F-249F-4F87-84B3-29DF576C435C}" dt="2023-10-24T09:39:10.468" v="53" actId="1076"/>
          <ac:spMkLst>
            <pc:docMk/>
            <pc:sldMk cId="507373142" sldId="381"/>
            <ac:spMk id="20" creationId="{8DB40D71-E2D1-F3C0-642E-FC76CCCF3F93}"/>
          </ac:spMkLst>
        </pc:spChg>
        <pc:spChg chg="add mod">
          <ac:chgData name="Sarah Claeys" userId="e78662c3-102f-450e-97d2-e6b2e850cc14" providerId="ADAL" clId="{A873648F-249F-4F87-84B3-29DF576C435C}" dt="2023-10-24T09:37:01.722" v="43"/>
          <ac:spMkLst>
            <pc:docMk/>
            <pc:sldMk cId="507373142" sldId="381"/>
            <ac:spMk id="22" creationId="{775634E7-C168-0FD0-76BA-5F2DF460458B}"/>
          </ac:spMkLst>
        </pc:spChg>
        <pc:spChg chg="add mod">
          <ac:chgData name="Sarah Claeys" userId="e78662c3-102f-450e-97d2-e6b2e850cc14" providerId="ADAL" clId="{A873648F-249F-4F87-84B3-29DF576C435C}" dt="2023-10-24T09:37:01.722" v="43"/>
          <ac:spMkLst>
            <pc:docMk/>
            <pc:sldMk cId="507373142" sldId="381"/>
            <ac:spMk id="23" creationId="{702528DA-FE75-B688-6517-89F9F13ABBF6}"/>
          </ac:spMkLst>
        </pc:spChg>
        <pc:spChg chg="add mod">
          <ac:chgData name="Sarah Claeys" userId="e78662c3-102f-450e-97d2-e6b2e850cc14" providerId="ADAL" clId="{A873648F-249F-4F87-84B3-29DF576C435C}" dt="2023-10-24T09:37:01.722" v="43"/>
          <ac:spMkLst>
            <pc:docMk/>
            <pc:sldMk cId="507373142" sldId="381"/>
            <ac:spMk id="24" creationId="{B10EE0E0-3D0C-8737-DB56-3EF0A3E2CC83}"/>
          </ac:spMkLst>
        </pc:spChg>
        <pc:spChg chg="add mod">
          <ac:chgData name="Sarah Claeys" userId="e78662c3-102f-450e-97d2-e6b2e850cc14" providerId="ADAL" clId="{A873648F-249F-4F87-84B3-29DF576C435C}" dt="2023-10-24T09:37:01.722" v="43"/>
          <ac:spMkLst>
            <pc:docMk/>
            <pc:sldMk cId="507373142" sldId="381"/>
            <ac:spMk id="25" creationId="{B7340668-ACAB-A831-51C8-ED9C57A15EAB}"/>
          </ac:spMkLst>
        </pc:spChg>
        <pc:spChg chg="add mod">
          <ac:chgData name="Sarah Claeys" userId="e78662c3-102f-450e-97d2-e6b2e850cc14" providerId="ADAL" clId="{A873648F-249F-4F87-84B3-29DF576C435C}" dt="2023-10-24T09:37:01.722" v="43"/>
          <ac:spMkLst>
            <pc:docMk/>
            <pc:sldMk cId="507373142" sldId="381"/>
            <ac:spMk id="26" creationId="{A53D025F-3AEC-C902-76BD-5A9A97A82A12}"/>
          </ac:spMkLst>
        </pc:spChg>
        <pc:spChg chg="add mod">
          <ac:chgData name="Sarah Claeys" userId="e78662c3-102f-450e-97d2-e6b2e850cc14" providerId="ADAL" clId="{A873648F-249F-4F87-84B3-29DF576C435C}" dt="2023-10-24T09:37:01.722" v="43"/>
          <ac:spMkLst>
            <pc:docMk/>
            <pc:sldMk cId="507373142" sldId="381"/>
            <ac:spMk id="27" creationId="{CC24959D-DE3D-3CEE-37FF-DDC26184398D}"/>
          </ac:spMkLst>
        </pc:spChg>
        <pc:spChg chg="add mod">
          <ac:chgData name="Sarah Claeys" userId="e78662c3-102f-450e-97d2-e6b2e850cc14" providerId="ADAL" clId="{A873648F-249F-4F87-84B3-29DF576C435C}" dt="2023-10-24T09:37:01.722" v="43"/>
          <ac:spMkLst>
            <pc:docMk/>
            <pc:sldMk cId="507373142" sldId="381"/>
            <ac:spMk id="28" creationId="{E40B1173-9A9D-8111-1F54-50F9AB2B6C1F}"/>
          </ac:spMkLst>
        </pc:spChg>
        <pc:spChg chg="add mod">
          <ac:chgData name="Sarah Claeys" userId="e78662c3-102f-450e-97d2-e6b2e850cc14" providerId="ADAL" clId="{A873648F-249F-4F87-84B3-29DF576C435C}" dt="2023-10-24T09:37:01.722" v="43"/>
          <ac:spMkLst>
            <pc:docMk/>
            <pc:sldMk cId="507373142" sldId="381"/>
            <ac:spMk id="29" creationId="{BD0FFE2D-B3CE-D3D8-C3D5-A55CB3849E6E}"/>
          </ac:spMkLst>
        </pc:spChg>
        <pc:spChg chg="add mod">
          <ac:chgData name="Sarah Claeys" userId="e78662c3-102f-450e-97d2-e6b2e850cc14" providerId="ADAL" clId="{A873648F-249F-4F87-84B3-29DF576C435C}" dt="2023-10-24T09:37:01.722" v="43"/>
          <ac:spMkLst>
            <pc:docMk/>
            <pc:sldMk cId="507373142" sldId="381"/>
            <ac:spMk id="30" creationId="{3B55A5BE-BA64-7ADF-D604-AF1362A03CD8}"/>
          </ac:spMkLst>
        </pc:spChg>
        <pc:spChg chg="add mod">
          <ac:chgData name="Sarah Claeys" userId="e78662c3-102f-450e-97d2-e6b2e850cc14" providerId="ADAL" clId="{A873648F-249F-4F87-84B3-29DF576C435C}" dt="2023-10-24T09:37:01.722" v="43"/>
          <ac:spMkLst>
            <pc:docMk/>
            <pc:sldMk cId="507373142" sldId="381"/>
            <ac:spMk id="31" creationId="{6883DA8F-0184-987C-9E67-5F8AAEC13B82}"/>
          </ac:spMkLst>
        </pc:spChg>
        <pc:spChg chg="add del mod ord">
          <ac:chgData name="Sarah Claeys" userId="e78662c3-102f-450e-97d2-e6b2e850cc14" providerId="ADAL" clId="{A873648F-249F-4F87-84B3-29DF576C435C}" dt="2023-10-24T09:38:13.395" v="48" actId="700"/>
          <ac:spMkLst>
            <pc:docMk/>
            <pc:sldMk cId="507373142" sldId="381"/>
            <ac:spMk id="32" creationId="{314CEB26-81D0-AD51-E3BF-F655E699B7B6}"/>
          </ac:spMkLst>
        </pc:spChg>
        <pc:spChg chg="add del mod ord">
          <ac:chgData name="Sarah Claeys" userId="e78662c3-102f-450e-97d2-e6b2e850cc14" providerId="ADAL" clId="{A873648F-249F-4F87-84B3-29DF576C435C}" dt="2023-10-24T09:38:22.244" v="49" actId="700"/>
          <ac:spMkLst>
            <pc:docMk/>
            <pc:sldMk cId="507373142" sldId="381"/>
            <ac:spMk id="33" creationId="{F7D2CBFE-8DCF-8A0C-F735-7910D4FE7D52}"/>
          </ac:spMkLst>
        </pc:spChg>
        <pc:spChg chg="add del mod ord">
          <ac:chgData name="Sarah Claeys" userId="e78662c3-102f-450e-97d2-e6b2e850cc14" providerId="ADAL" clId="{A873648F-249F-4F87-84B3-29DF576C435C}" dt="2023-10-24T09:38:22.244" v="49" actId="700"/>
          <ac:spMkLst>
            <pc:docMk/>
            <pc:sldMk cId="507373142" sldId="381"/>
            <ac:spMk id="34" creationId="{2310849E-78E8-15D7-72C8-D58265B7A8C1}"/>
          </ac:spMkLst>
        </pc:spChg>
        <pc:spChg chg="add del mod ord">
          <ac:chgData name="Sarah Claeys" userId="e78662c3-102f-450e-97d2-e6b2e850cc14" providerId="ADAL" clId="{A873648F-249F-4F87-84B3-29DF576C435C}" dt="2023-10-24T09:39:16.676" v="54" actId="478"/>
          <ac:spMkLst>
            <pc:docMk/>
            <pc:sldMk cId="507373142" sldId="381"/>
            <ac:spMk id="35" creationId="{1FA02A06-5176-D610-E11D-0416EBDA9A57}"/>
          </ac:spMkLst>
        </pc:spChg>
        <pc:grpChg chg="add mod">
          <ac:chgData name="Sarah Claeys" userId="e78662c3-102f-450e-97d2-e6b2e850cc14" providerId="ADAL" clId="{A873648F-249F-4F87-84B3-29DF576C435C}" dt="2023-10-24T09:39:10.468" v="53" actId="1076"/>
          <ac:grpSpMkLst>
            <pc:docMk/>
            <pc:sldMk cId="507373142" sldId="381"/>
            <ac:grpSpMk id="13" creationId="{18EE3621-37A2-BCFF-D1BE-58897E64039B}"/>
          </ac:grpSpMkLst>
        </pc:grpChg>
        <pc:grpChg chg="add mod">
          <ac:chgData name="Sarah Claeys" userId="e78662c3-102f-450e-97d2-e6b2e850cc14" providerId="ADAL" clId="{A873648F-249F-4F87-84B3-29DF576C435C}" dt="2023-10-24T09:39:10.468" v="53" actId="1076"/>
          <ac:grpSpMkLst>
            <pc:docMk/>
            <pc:sldMk cId="507373142" sldId="381"/>
            <ac:grpSpMk id="15" creationId="{94475B65-3AE7-BE48-3BF8-AB5F4A99CDCE}"/>
          </ac:grpSpMkLst>
        </pc:grpChg>
        <pc:grpChg chg="add mod">
          <ac:chgData name="Sarah Claeys" userId="e78662c3-102f-450e-97d2-e6b2e850cc14" providerId="ADAL" clId="{A873648F-249F-4F87-84B3-29DF576C435C}" dt="2023-10-24T09:39:10.468" v="53" actId="1076"/>
          <ac:grpSpMkLst>
            <pc:docMk/>
            <pc:sldMk cId="507373142" sldId="381"/>
            <ac:grpSpMk id="17" creationId="{9B5357E9-0FB4-5C1A-B3F7-9729C5263BAA}"/>
          </ac:grpSpMkLst>
        </pc:grpChg>
        <pc:grpChg chg="add mod">
          <ac:chgData name="Sarah Claeys" userId="e78662c3-102f-450e-97d2-e6b2e850cc14" providerId="ADAL" clId="{A873648F-249F-4F87-84B3-29DF576C435C}" dt="2023-10-24T09:39:10.468" v="53" actId="1076"/>
          <ac:grpSpMkLst>
            <pc:docMk/>
            <pc:sldMk cId="507373142" sldId="381"/>
            <ac:grpSpMk id="19" creationId="{B37FAF6E-A314-D6F3-963C-DB8916A37051}"/>
          </ac:grpSpMkLst>
        </pc:grpChg>
        <pc:grpChg chg="add mod">
          <ac:chgData name="Sarah Claeys" userId="e78662c3-102f-450e-97d2-e6b2e850cc14" providerId="ADAL" clId="{A873648F-249F-4F87-84B3-29DF576C435C}" dt="2023-10-24T09:39:10.468" v="53" actId="1076"/>
          <ac:grpSpMkLst>
            <pc:docMk/>
            <pc:sldMk cId="507373142" sldId="381"/>
            <ac:grpSpMk id="21" creationId="{4D31E116-147F-0C47-1CDC-6F5160595D64}"/>
          </ac:grpSpMkLst>
        </pc:grpChg>
        <pc:picChg chg="add del mod">
          <ac:chgData name="Sarah Claeys" userId="e78662c3-102f-450e-97d2-e6b2e850cc14" providerId="ADAL" clId="{A873648F-249F-4F87-84B3-29DF576C435C}" dt="2023-10-24T09:17:36.804" v="30" actId="478"/>
          <ac:picMkLst>
            <pc:docMk/>
            <pc:sldMk cId="507373142" sldId="381"/>
            <ac:picMk id="5" creationId="{F450FD87-C539-7476-C036-EA4A327C5F11}"/>
          </ac:picMkLst>
        </pc:picChg>
        <pc:picChg chg="add del mod">
          <ac:chgData name="Sarah Claeys" userId="e78662c3-102f-450e-97d2-e6b2e850cc14" providerId="ADAL" clId="{A873648F-249F-4F87-84B3-29DF576C435C}" dt="2023-10-24T09:17:44.054" v="32" actId="478"/>
          <ac:picMkLst>
            <pc:docMk/>
            <pc:sldMk cId="507373142" sldId="381"/>
            <ac:picMk id="6" creationId="{BCC0B7FF-A4EE-B5C3-7CC9-CA4269E99692}"/>
          </ac:picMkLst>
        </pc:picChg>
        <pc:picChg chg="add del mod">
          <ac:chgData name="Sarah Claeys" userId="e78662c3-102f-450e-97d2-e6b2e850cc14" providerId="ADAL" clId="{A873648F-249F-4F87-84B3-29DF576C435C}" dt="2023-10-24T09:18:11.018" v="34" actId="478"/>
          <ac:picMkLst>
            <pc:docMk/>
            <pc:sldMk cId="507373142" sldId="381"/>
            <ac:picMk id="7" creationId="{5E1EDE12-BA41-8D43-7EB7-4D9B49CB8597}"/>
          </ac:picMkLst>
        </pc:picChg>
        <pc:picChg chg="add del mod">
          <ac:chgData name="Sarah Claeys" userId="e78662c3-102f-450e-97d2-e6b2e850cc14" providerId="ADAL" clId="{A873648F-249F-4F87-84B3-29DF576C435C}" dt="2023-10-24T09:36:04.554" v="36" actId="478"/>
          <ac:picMkLst>
            <pc:docMk/>
            <pc:sldMk cId="507373142" sldId="381"/>
            <ac:picMk id="8" creationId="{F8CF18E6-ACD6-5854-E821-4C011F50CDE0}"/>
          </ac:picMkLst>
        </pc:picChg>
        <pc:picChg chg="add del mod">
          <ac:chgData name="Sarah Claeys" userId="e78662c3-102f-450e-97d2-e6b2e850cc14" providerId="ADAL" clId="{A873648F-249F-4F87-84B3-29DF576C435C}" dt="2023-10-24T09:40:08.435" v="62" actId="21"/>
          <ac:picMkLst>
            <pc:docMk/>
            <pc:sldMk cId="507373142" sldId="381"/>
            <ac:picMk id="37" creationId="{F444D32F-EE65-CC71-0647-2F934614D472}"/>
          </ac:picMkLst>
        </pc:picChg>
        <pc:picChg chg="add mod">
          <ac:chgData name="Sarah Claeys" userId="e78662c3-102f-450e-97d2-e6b2e850cc14" providerId="ADAL" clId="{A873648F-249F-4F87-84B3-29DF576C435C}" dt="2023-10-24T09:48:30.673" v="99" actId="1076"/>
          <ac:picMkLst>
            <pc:docMk/>
            <pc:sldMk cId="507373142" sldId="381"/>
            <ac:picMk id="39" creationId="{0C8CB8DB-5E84-4ECF-CA21-F08995D4E5C8}"/>
          </ac:picMkLst>
        </pc:picChg>
        <pc:picChg chg="add mod">
          <ac:chgData name="Sarah Claeys" userId="e78662c3-102f-450e-97d2-e6b2e850cc14" providerId="ADAL" clId="{A873648F-249F-4F87-84B3-29DF576C435C}" dt="2023-10-24T09:44:53.254" v="91" actId="1076"/>
          <ac:picMkLst>
            <pc:docMk/>
            <pc:sldMk cId="507373142" sldId="381"/>
            <ac:picMk id="41" creationId="{A67B5BC1-A0E2-61D5-7333-2543A8357DBB}"/>
          </ac:picMkLst>
        </pc:picChg>
        <pc:picChg chg="add mod">
          <ac:chgData name="Sarah Claeys" userId="e78662c3-102f-450e-97d2-e6b2e850cc14" providerId="ADAL" clId="{A873648F-249F-4F87-84B3-29DF576C435C}" dt="2023-10-24T09:48:35.703" v="100" actId="1076"/>
          <ac:picMkLst>
            <pc:docMk/>
            <pc:sldMk cId="507373142" sldId="381"/>
            <ac:picMk id="43" creationId="{BECBD1AA-4F9E-81C0-03C4-785372942406}"/>
          </ac:picMkLst>
        </pc:picChg>
        <pc:picChg chg="add mod">
          <ac:chgData name="Sarah Claeys" userId="e78662c3-102f-450e-97d2-e6b2e850cc14" providerId="ADAL" clId="{A873648F-249F-4F87-84B3-29DF576C435C}" dt="2023-10-24T09:45:22.838" v="95" actId="1076"/>
          <ac:picMkLst>
            <pc:docMk/>
            <pc:sldMk cId="507373142" sldId="381"/>
            <ac:picMk id="45" creationId="{E70A7822-BE96-272D-5D00-3B25A3BC0DCF}"/>
          </ac:picMkLst>
        </pc:picChg>
        <pc:picChg chg="add mod">
          <ac:chgData name="Sarah Claeys" userId="e78662c3-102f-450e-97d2-e6b2e850cc14" providerId="ADAL" clId="{A873648F-249F-4F87-84B3-29DF576C435C}" dt="2023-10-24T09:48:41.175" v="101" actId="1076"/>
          <ac:picMkLst>
            <pc:docMk/>
            <pc:sldMk cId="507373142" sldId="381"/>
            <ac:picMk id="47" creationId="{C208D21F-A8A9-4006-4B48-368167C89BBC}"/>
          </ac:picMkLst>
        </pc:picChg>
      </pc:sldChg>
      <pc:sldChg chg="addSp delSp modSp new mod modClrScheme chgLayout">
        <pc:chgData name="Sarah Claeys" userId="e78662c3-102f-450e-97d2-e6b2e850cc14" providerId="ADAL" clId="{A873648F-249F-4F87-84B3-29DF576C435C}" dt="2023-10-26T11:36:37.504" v="5111" actId="20577"/>
        <pc:sldMkLst>
          <pc:docMk/>
          <pc:sldMk cId="1035566430" sldId="382"/>
        </pc:sldMkLst>
        <pc:spChg chg="mod ord">
          <ac:chgData name="Sarah Claeys" userId="e78662c3-102f-450e-97d2-e6b2e850cc14" providerId="ADAL" clId="{A873648F-249F-4F87-84B3-29DF576C435C}" dt="2023-10-26T08:24:47.264" v="3382" actId="700"/>
          <ac:spMkLst>
            <pc:docMk/>
            <pc:sldMk cId="1035566430" sldId="382"/>
            <ac:spMk id="2" creationId="{09FC9B5B-CF98-AD94-F036-EC865DB0621E}"/>
          </ac:spMkLst>
        </pc:spChg>
        <pc:spChg chg="del">
          <ac:chgData name="Sarah Claeys" userId="e78662c3-102f-450e-97d2-e6b2e850cc14" providerId="ADAL" clId="{A873648F-249F-4F87-84B3-29DF576C435C}" dt="2023-10-24T09:49:06.055" v="103"/>
          <ac:spMkLst>
            <pc:docMk/>
            <pc:sldMk cId="1035566430" sldId="382"/>
            <ac:spMk id="3" creationId="{A6EF02AC-729E-653A-F0FC-C2523C71F763}"/>
          </ac:spMkLst>
        </pc:spChg>
        <pc:spChg chg="del mod">
          <ac:chgData name="Sarah Claeys" userId="e78662c3-102f-450e-97d2-e6b2e850cc14" providerId="ADAL" clId="{A873648F-249F-4F87-84B3-29DF576C435C}" dt="2023-10-24T09:50:36.056" v="121" actId="478"/>
          <ac:spMkLst>
            <pc:docMk/>
            <pc:sldMk cId="1035566430" sldId="382"/>
            <ac:spMk id="4" creationId="{B18E0608-7FF3-1145-9F84-D6CB4559C568}"/>
          </ac:spMkLst>
        </pc:spChg>
        <pc:spChg chg="add mod ord">
          <ac:chgData name="Sarah Claeys" userId="e78662c3-102f-450e-97d2-e6b2e850cc14" providerId="ADAL" clId="{A873648F-249F-4F87-84B3-29DF576C435C}" dt="2023-10-26T11:36:37.504" v="5111" actId="20577"/>
          <ac:spMkLst>
            <pc:docMk/>
            <pc:sldMk cId="1035566430" sldId="382"/>
            <ac:spMk id="5" creationId="{E4B5DBD6-8B7F-86F8-BD5C-2E8202FD75F3}"/>
          </ac:spMkLst>
        </pc:spChg>
        <pc:spChg chg="add del mod">
          <ac:chgData name="Sarah Claeys" userId="e78662c3-102f-450e-97d2-e6b2e850cc14" providerId="ADAL" clId="{A873648F-249F-4F87-84B3-29DF576C435C}" dt="2023-10-24T09:51:03.728" v="125" actId="26606"/>
          <ac:spMkLst>
            <pc:docMk/>
            <pc:sldMk cId="1035566430" sldId="382"/>
            <ac:spMk id="9" creationId="{5C0F9741-2FFD-7A9D-DD3C-2A22BF3E5267}"/>
          </ac:spMkLst>
        </pc:spChg>
        <pc:graphicFrameChg chg="add mod ord">
          <ac:chgData name="Sarah Claeys" userId="e78662c3-102f-450e-97d2-e6b2e850cc14" providerId="ADAL" clId="{A873648F-249F-4F87-84B3-29DF576C435C}" dt="2023-10-26T08:25:42.944" v="3391" actId="1076"/>
          <ac:graphicFrameMkLst>
            <pc:docMk/>
            <pc:sldMk cId="1035566430" sldId="382"/>
            <ac:graphicFrameMk id="11" creationId="{3A4984E5-863F-F374-3383-A2964322F8A5}"/>
          </ac:graphicFrameMkLst>
        </pc:graphicFrameChg>
        <pc:picChg chg="add del">
          <ac:chgData name="Sarah Claeys" userId="e78662c3-102f-450e-97d2-e6b2e850cc14" providerId="ADAL" clId="{A873648F-249F-4F87-84B3-29DF576C435C}" dt="2023-10-24T09:50:49.400" v="122" actId="478"/>
          <ac:picMkLst>
            <pc:docMk/>
            <pc:sldMk cId="1035566430" sldId="382"/>
            <ac:picMk id="7" creationId="{0FD42710-5F58-BA80-6619-173AC4197D75}"/>
          </ac:picMkLst>
        </pc:picChg>
      </pc:sldChg>
      <pc:sldChg chg="addSp delSp modSp new mod modClrScheme chgLayout">
        <pc:chgData name="Sarah Claeys" userId="e78662c3-102f-450e-97d2-e6b2e850cc14" providerId="ADAL" clId="{A873648F-249F-4F87-84B3-29DF576C435C}" dt="2023-11-06T10:28:55.682" v="7428" actId="20577"/>
        <pc:sldMkLst>
          <pc:docMk/>
          <pc:sldMk cId="2260625006" sldId="383"/>
        </pc:sldMkLst>
        <pc:spChg chg="del">
          <ac:chgData name="Sarah Claeys" userId="e78662c3-102f-450e-97d2-e6b2e850cc14" providerId="ADAL" clId="{A873648F-249F-4F87-84B3-29DF576C435C}" dt="2023-10-24T12:28:10.045" v="1582"/>
          <ac:spMkLst>
            <pc:docMk/>
            <pc:sldMk cId="2260625006" sldId="383"/>
            <ac:spMk id="2" creationId="{8DBE5033-ED87-8BBA-D301-AD61C59C3F02}"/>
          </ac:spMkLst>
        </pc:spChg>
        <pc:spChg chg="del mod">
          <ac:chgData name="Sarah Claeys" userId="e78662c3-102f-450e-97d2-e6b2e850cc14" providerId="ADAL" clId="{A873648F-249F-4F87-84B3-29DF576C435C}" dt="2023-10-24T12:32:34.365" v="1682" actId="26606"/>
          <ac:spMkLst>
            <pc:docMk/>
            <pc:sldMk cId="2260625006" sldId="383"/>
            <ac:spMk id="3" creationId="{C6874ADC-2E71-4D6D-584F-0EB584A6D098}"/>
          </ac:spMkLst>
        </pc:spChg>
        <pc:spChg chg="mod ord">
          <ac:chgData name="Sarah Claeys" userId="e78662c3-102f-450e-97d2-e6b2e850cc14" providerId="ADAL" clId="{A873648F-249F-4F87-84B3-29DF576C435C}" dt="2023-10-26T08:21:32.765" v="3343" actId="700"/>
          <ac:spMkLst>
            <pc:docMk/>
            <pc:sldMk cId="2260625006" sldId="383"/>
            <ac:spMk id="4" creationId="{63153DC3-FFD7-1BA6-F399-6021DBE328B7}"/>
          </ac:spMkLst>
        </pc:spChg>
        <pc:spChg chg="add mod ord">
          <ac:chgData name="Sarah Claeys" userId="e78662c3-102f-450e-97d2-e6b2e850cc14" providerId="ADAL" clId="{A873648F-249F-4F87-84B3-29DF576C435C}" dt="2023-10-26T08:21:54.520" v="3348" actId="14100"/>
          <ac:spMkLst>
            <pc:docMk/>
            <pc:sldMk cId="2260625006" sldId="383"/>
            <ac:spMk id="5" creationId="{F129C55B-A5DE-BE62-9438-DD2779A24639}"/>
          </ac:spMkLst>
        </pc:spChg>
        <pc:graphicFrameChg chg="add mod ord modGraphic">
          <ac:chgData name="Sarah Claeys" userId="e78662c3-102f-450e-97d2-e6b2e850cc14" providerId="ADAL" clId="{A873648F-249F-4F87-84B3-29DF576C435C}" dt="2023-11-06T10:28:55.682" v="7428" actId="20577"/>
          <ac:graphicFrameMkLst>
            <pc:docMk/>
            <pc:sldMk cId="2260625006" sldId="383"/>
            <ac:graphicFrameMk id="7" creationId="{A7AD5F18-AA55-F5B8-944A-148D56EE9E3F}"/>
          </ac:graphicFrameMkLst>
        </pc:graphicFrameChg>
      </pc:sldChg>
      <pc:sldChg chg="modSp new mod">
        <pc:chgData name="Sarah Claeys" userId="e78662c3-102f-450e-97d2-e6b2e850cc14" providerId="ADAL" clId="{A873648F-249F-4F87-84B3-29DF576C435C}" dt="2023-10-25T12:05:34.562" v="2670" actId="20577"/>
        <pc:sldMkLst>
          <pc:docMk/>
          <pc:sldMk cId="1886065647" sldId="384"/>
        </pc:sldMkLst>
        <pc:spChg chg="mod">
          <ac:chgData name="Sarah Claeys" userId="e78662c3-102f-450e-97d2-e6b2e850cc14" providerId="ADAL" clId="{A873648F-249F-4F87-84B3-29DF576C435C}" dt="2023-10-25T11:38:47.135" v="2338"/>
          <ac:spMkLst>
            <pc:docMk/>
            <pc:sldMk cId="1886065647" sldId="384"/>
            <ac:spMk id="3" creationId="{465A5CBC-7711-BE34-D24D-9BBACF100A79}"/>
          </ac:spMkLst>
        </pc:spChg>
        <pc:spChg chg="mod">
          <ac:chgData name="Sarah Claeys" userId="e78662c3-102f-450e-97d2-e6b2e850cc14" providerId="ADAL" clId="{A873648F-249F-4F87-84B3-29DF576C435C}" dt="2023-10-25T12:05:34.562" v="2670" actId="20577"/>
          <ac:spMkLst>
            <pc:docMk/>
            <pc:sldMk cId="1886065647" sldId="384"/>
            <ac:spMk id="4" creationId="{76FE6C6D-7E39-8CBC-77C0-18BD3BEED03D}"/>
          </ac:spMkLst>
        </pc:spChg>
      </pc:sldChg>
      <pc:sldChg chg="addSp delSp modSp new mod">
        <pc:chgData name="Sarah Claeys" userId="e78662c3-102f-450e-97d2-e6b2e850cc14" providerId="ADAL" clId="{A873648F-249F-4F87-84B3-29DF576C435C}" dt="2023-11-06T10:47:18.644" v="7430" actId="20577"/>
        <pc:sldMkLst>
          <pc:docMk/>
          <pc:sldMk cId="3767875969" sldId="385"/>
        </pc:sldMkLst>
        <pc:spChg chg="del">
          <ac:chgData name="Sarah Claeys" userId="e78662c3-102f-450e-97d2-e6b2e850cc14" providerId="ADAL" clId="{A873648F-249F-4F87-84B3-29DF576C435C}" dt="2023-10-26T09:18:59.481" v="4148" actId="1032"/>
          <ac:spMkLst>
            <pc:docMk/>
            <pc:sldMk cId="3767875969" sldId="385"/>
            <ac:spMk id="2" creationId="{3B339F64-50C2-CCC7-12B7-B32BCD61E1B6}"/>
          </ac:spMkLst>
        </pc:spChg>
        <pc:spChg chg="del">
          <ac:chgData name="Sarah Claeys" userId="e78662c3-102f-450e-97d2-e6b2e850cc14" providerId="ADAL" clId="{A873648F-249F-4F87-84B3-29DF576C435C}" dt="2023-10-26T09:36:22.409" v="4199" actId="26606"/>
          <ac:spMkLst>
            <pc:docMk/>
            <pc:sldMk cId="3767875969" sldId="385"/>
            <ac:spMk id="3" creationId="{AB4B1094-F465-6E8E-B1B5-76EDBB2A6EA0}"/>
          </ac:spMkLst>
        </pc:spChg>
        <pc:spChg chg="mod">
          <ac:chgData name="Sarah Claeys" userId="e78662c3-102f-450e-97d2-e6b2e850cc14" providerId="ADAL" clId="{A873648F-249F-4F87-84B3-29DF576C435C}" dt="2023-10-26T09:36:22.409" v="4199" actId="26606"/>
          <ac:spMkLst>
            <pc:docMk/>
            <pc:sldMk cId="3767875969" sldId="385"/>
            <ac:spMk id="4" creationId="{3851AB4E-AAA1-0D79-ACB3-7AAE592A92A4}"/>
          </ac:spMkLst>
        </pc:spChg>
        <pc:spChg chg="add del mod">
          <ac:chgData name="Sarah Claeys" userId="e78662c3-102f-450e-97d2-e6b2e850cc14" providerId="ADAL" clId="{A873648F-249F-4F87-84B3-29DF576C435C}" dt="2023-10-26T09:36:22.409" v="4199" actId="26606"/>
          <ac:spMkLst>
            <pc:docMk/>
            <pc:sldMk cId="3767875969" sldId="385"/>
            <ac:spMk id="7" creationId="{FB66CF2F-0075-4AD8-9D03-5E65B2BDA805}"/>
          </ac:spMkLst>
        </pc:spChg>
        <pc:spChg chg="add mod">
          <ac:chgData name="Sarah Claeys" userId="e78662c3-102f-450e-97d2-e6b2e850cc14" providerId="ADAL" clId="{A873648F-249F-4F87-84B3-29DF576C435C}" dt="2023-10-26T09:44:28.719" v="4280" actId="1076"/>
          <ac:spMkLst>
            <pc:docMk/>
            <pc:sldMk cId="3767875969" sldId="385"/>
            <ac:spMk id="12" creationId="{DD34073F-546D-A33A-DE8F-BBEF550C72E3}"/>
          </ac:spMkLst>
        </pc:spChg>
        <pc:spChg chg="add del mod">
          <ac:chgData name="Sarah Claeys" userId="e78662c3-102f-450e-97d2-e6b2e850cc14" providerId="ADAL" clId="{A873648F-249F-4F87-84B3-29DF576C435C}" dt="2023-10-26T09:43:25.804" v="4269" actId="478"/>
          <ac:spMkLst>
            <pc:docMk/>
            <pc:sldMk cId="3767875969" sldId="385"/>
            <ac:spMk id="13" creationId="{BC2F91AC-7450-F0C1-FBD5-F854276E9C91}"/>
          </ac:spMkLst>
        </pc:spChg>
        <pc:spChg chg="add del mod">
          <ac:chgData name="Sarah Claeys" userId="e78662c3-102f-450e-97d2-e6b2e850cc14" providerId="ADAL" clId="{A873648F-249F-4F87-84B3-29DF576C435C}" dt="2023-10-26T10:02:23.820" v="4585"/>
          <ac:spMkLst>
            <pc:docMk/>
            <pc:sldMk cId="3767875969" sldId="385"/>
            <ac:spMk id="15" creationId="{886F7DFB-C15E-862F-1958-5F9AC334DE9E}"/>
          </ac:spMkLst>
        </pc:spChg>
        <pc:spChg chg="add mod">
          <ac:chgData name="Sarah Claeys" userId="e78662c3-102f-450e-97d2-e6b2e850cc14" providerId="ADAL" clId="{A873648F-249F-4F87-84B3-29DF576C435C}" dt="2023-10-26T10:03:21.665" v="4624" actId="1076"/>
          <ac:spMkLst>
            <pc:docMk/>
            <pc:sldMk cId="3767875969" sldId="385"/>
            <ac:spMk id="16" creationId="{80B1C8E2-A8B8-C39F-CDB5-076992E3D76E}"/>
          </ac:spMkLst>
        </pc:spChg>
        <pc:spChg chg="add mod">
          <ac:chgData name="Sarah Claeys" userId="e78662c3-102f-450e-97d2-e6b2e850cc14" providerId="ADAL" clId="{A873648F-249F-4F87-84B3-29DF576C435C}" dt="2023-10-26T10:03:18.117" v="4623" actId="20577"/>
          <ac:spMkLst>
            <pc:docMk/>
            <pc:sldMk cId="3767875969" sldId="385"/>
            <ac:spMk id="17" creationId="{DF69C857-3B17-0B6E-EC97-8142854E3697}"/>
          </ac:spMkLst>
        </pc:spChg>
        <pc:graphicFrameChg chg="add del mod modGraphic">
          <ac:chgData name="Sarah Claeys" userId="e78662c3-102f-450e-97d2-e6b2e850cc14" providerId="ADAL" clId="{A873648F-249F-4F87-84B3-29DF576C435C}" dt="2023-10-26T09:24:19.889" v="4176" actId="478"/>
          <ac:graphicFrameMkLst>
            <pc:docMk/>
            <pc:sldMk cId="3767875969" sldId="385"/>
            <ac:graphicFrameMk id="5" creationId="{B67694C5-0735-57FA-1418-83BBCB77916C}"/>
          </ac:graphicFrameMkLst>
        </pc:graphicFrameChg>
        <pc:graphicFrameChg chg="add mod">
          <ac:chgData name="Sarah Claeys" userId="e78662c3-102f-450e-97d2-e6b2e850cc14" providerId="ADAL" clId="{A873648F-249F-4F87-84B3-29DF576C435C}" dt="2023-10-26T10:02:03.287" v="4581" actId="1076"/>
          <ac:graphicFrameMkLst>
            <pc:docMk/>
            <pc:sldMk cId="3767875969" sldId="385"/>
            <ac:graphicFrameMk id="10" creationId="{6CE90933-5126-CB59-D0ED-46F91E0D7AB8}"/>
          </ac:graphicFrameMkLst>
        </pc:graphicFrameChg>
        <pc:graphicFrameChg chg="add mod">
          <ac:chgData name="Sarah Claeys" userId="e78662c3-102f-450e-97d2-e6b2e850cc14" providerId="ADAL" clId="{A873648F-249F-4F87-84B3-29DF576C435C}" dt="2023-11-06T10:47:18.644" v="7430" actId="20577"/>
          <ac:graphicFrameMkLst>
            <pc:docMk/>
            <pc:sldMk cId="3767875969" sldId="385"/>
            <ac:graphicFrameMk id="14" creationId="{8DB1132C-9C75-E43B-4663-ACCA26CE45CC}"/>
          </ac:graphicFrameMkLst>
        </pc:graphicFrameChg>
        <pc:picChg chg="add del mod ord">
          <ac:chgData name="Sarah Claeys" userId="e78662c3-102f-450e-97d2-e6b2e850cc14" providerId="ADAL" clId="{A873648F-249F-4F87-84B3-29DF576C435C}" dt="2023-10-26T09:35:44.978" v="4189" actId="22"/>
          <ac:picMkLst>
            <pc:docMk/>
            <pc:sldMk cId="3767875969" sldId="385"/>
            <ac:picMk id="9" creationId="{50FA45D7-6DAE-4F7C-2FAC-68CC2EFB4ECD}"/>
          </ac:picMkLst>
        </pc:picChg>
      </pc:sldChg>
      <pc:sldChg chg="addSp delSp modSp new mod">
        <pc:chgData name="Sarah Claeys" userId="e78662c3-102f-450e-97d2-e6b2e850cc14" providerId="ADAL" clId="{A873648F-249F-4F87-84B3-29DF576C435C}" dt="2023-10-26T10:27:21.311" v="5018" actId="255"/>
        <pc:sldMkLst>
          <pc:docMk/>
          <pc:sldMk cId="2375936351" sldId="386"/>
        </pc:sldMkLst>
        <pc:spChg chg="del">
          <ac:chgData name="Sarah Claeys" userId="e78662c3-102f-450e-97d2-e6b2e850cc14" providerId="ADAL" clId="{A873648F-249F-4F87-84B3-29DF576C435C}" dt="2023-10-26T10:03:40.654" v="4626"/>
          <ac:spMkLst>
            <pc:docMk/>
            <pc:sldMk cId="2375936351" sldId="386"/>
            <ac:spMk id="2" creationId="{5B70A8AE-5EB6-C458-A6C5-0B4615F8A0EA}"/>
          </ac:spMkLst>
        </pc:spChg>
        <pc:spChg chg="del">
          <ac:chgData name="Sarah Claeys" userId="e78662c3-102f-450e-97d2-e6b2e850cc14" providerId="ADAL" clId="{A873648F-249F-4F87-84B3-29DF576C435C}" dt="2023-10-26T10:04:24.409" v="4635" actId="478"/>
          <ac:spMkLst>
            <pc:docMk/>
            <pc:sldMk cId="2375936351" sldId="386"/>
            <ac:spMk id="3" creationId="{7D0D5E28-199F-CB4E-BBDA-C1A19E7FEEE4}"/>
          </ac:spMkLst>
        </pc:spChg>
        <pc:spChg chg="add mod">
          <ac:chgData name="Sarah Claeys" userId="e78662c3-102f-450e-97d2-e6b2e850cc14" providerId="ADAL" clId="{A873648F-249F-4F87-84B3-29DF576C435C}" dt="2023-10-26T10:04:06.436" v="4632"/>
          <ac:spMkLst>
            <pc:docMk/>
            <pc:sldMk cId="2375936351" sldId="386"/>
            <ac:spMk id="7" creationId="{A074D111-E619-D9DC-63F8-C9B21230081E}"/>
          </ac:spMkLst>
        </pc:spChg>
        <pc:spChg chg="add mod">
          <ac:chgData name="Sarah Claeys" userId="e78662c3-102f-450e-97d2-e6b2e850cc14" providerId="ADAL" clId="{A873648F-249F-4F87-84B3-29DF576C435C}" dt="2023-10-26T10:04:06.436" v="4632"/>
          <ac:spMkLst>
            <pc:docMk/>
            <pc:sldMk cId="2375936351" sldId="386"/>
            <ac:spMk id="8" creationId="{18E3AFE3-713E-35AC-BB7F-C8EBCA512447}"/>
          </ac:spMkLst>
        </pc:spChg>
        <pc:spChg chg="add mod">
          <ac:chgData name="Sarah Claeys" userId="e78662c3-102f-450e-97d2-e6b2e850cc14" providerId="ADAL" clId="{A873648F-249F-4F87-84B3-29DF576C435C}" dt="2023-10-26T10:22:22.236" v="4914" actId="20577"/>
          <ac:spMkLst>
            <pc:docMk/>
            <pc:sldMk cId="2375936351" sldId="386"/>
            <ac:spMk id="12" creationId="{EA7501E7-D8F8-B2D2-AF81-E39861270EDE}"/>
          </ac:spMkLst>
        </pc:spChg>
        <pc:spChg chg="add mod">
          <ac:chgData name="Sarah Claeys" userId="e78662c3-102f-450e-97d2-e6b2e850cc14" providerId="ADAL" clId="{A873648F-249F-4F87-84B3-29DF576C435C}" dt="2023-10-26T10:25:39.922" v="5007" actId="1076"/>
          <ac:spMkLst>
            <pc:docMk/>
            <pc:sldMk cId="2375936351" sldId="386"/>
            <ac:spMk id="13" creationId="{28CB02B8-401E-9AC6-79EA-97348A308BCF}"/>
          </ac:spMkLst>
        </pc:spChg>
        <pc:spChg chg="add mod">
          <ac:chgData name="Sarah Claeys" userId="e78662c3-102f-450e-97d2-e6b2e850cc14" providerId="ADAL" clId="{A873648F-249F-4F87-84B3-29DF576C435C}" dt="2023-10-26T10:27:21.311" v="5018" actId="255"/>
          <ac:spMkLst>
            <pc:docMk/>
            <pc:sldMk cId="2375936351" sldId="386"/>
            <ac:spMk id="14" creationId="{01DCF71F-68DB-CA1F-8C5B-647D33BE631A}"/>
          </ac:spMkLst>
        </pc:spChg>
        <pc:grpChg chg="add mod">
          <ac:chgData name="Sarah Claeys" userId="e78662c3-102f-450e-97d2-e6b2e850cc14" providerId="ADAL" clId="{A873648F-249F-4F87-84B3-29DF576C435C}" dt="2023-10-26T10:04:06.436" v="4632"/>
          <ac:grpSpMkLst>
            <pc:docMk/>
            <pc:sldMk cId="2375936351" sldId="386"/>
            <ac:grpSpMk id="6" creationId="{84C6D716-360E-0002-6188-608F73B89F61}"/>
          </ac:grpSpMkLst>
        </pc:grpChg>
        <pc:graphicFrameChg chg="add mod">
          <ac:chgData name="Sarah Claeys" userId="e78662c3-102f-450e-97d2-e6b2e850cc14" providerId="ADAL" clId="{A873648F-249F-4F87-84B3-29DF576C435C}" dt="2023-10-26T10:17:53.409" v="4823" actId="113"/>
          <ac:graphicFrameMkLst>
            <pc:docMk/>
            <pc:sldMk cId="2375936351" sldId="386"/>
            <ac:graphicFrameMk id="5" creationId="{A72F09D4-606C-F4A2-8BB2-46B23CDE2254}"/>
          </ac:graphicFrameMkLst>
        </pc:graphicFrameChg>
        <pc:graphicFrameChg chg="add del mod">
          <ac:chgData name="Sarah Claeys" userId="e78662c3-102f-450e-97d2-e6b2e850cc14" providerId="ADAL" clId="{A873648F-249F-4F87-84B3-29DF576C435C}" dt="2023-10-26T10:04:56.354" v="4642" actId="478"/>
          <ac:graphicFrameMkLst>
            <pc:docMk/>
            <pc:sldMk cId="2375936351" sldId="386"/>
            <ac:graphicFrameMk id="9" creationId="{DB62864D-1738-83B5-6332-A378AEA1DCE8}"/>
          </ac:graphicFrameMkLst>
        </pc:graphicFrameChg>
        <pc:graphicFrameChg chg="add del mod">
          <ac:chgData name="Sarah Claeys" userId="e78662c3-102f-450e-97d2-e6b2e850cc14" providerId="ADAL" clId="{A873648F-249F-4F87-84B3-29DF576C435C}" dt="2023-10-26T10:08:40.832" v="4695" actId="478"/>
          <ac:graphicFrameMkLst>
            <pc:docMk/>
            <pc:sldMk cId="2375936351" sldId="386"/>
            <ac:graphicFrameMk id="10" creationId="{D9A9B121-C3EC-B6B4-C5EB-B0DBBA7DCDBE}"/>
          </ac:graphicFrameMkLst>
        </pc:graphicFrameChg>
        <pc:graphicFrameChg chg="add mod">
          <ac:chgData name="Sarah Claeys" userId="e78662c3-102f-450e-97d2-e6b2e850cc14" providerId="ADAL" clId="{A873648F-249F-4F87-84B3-29DF576C435C}" dt="2023-10-26T10:26:39.240" v="5014" actId="20577"/>
          <ac:graphicFrameMkLst>
            <pc:docMk/>
            <pc:sldMk cId="2375936351" sldId="386"/>
            <ac:graphicFrameMk id="11" creationId="{1AF37DEF-73B2-13F1-7CF1-7A382A145F95}"/>
          </ac:graphicFrameMkLst>
        </pc:graphicFrameChg>
      </pc:sldChg>
      <pc:sldChg chg="addSp delSp modSp new mod">
        <pc:chgData name="Sarah Claeys" userId="e78662c3-102f-450e-97d2-e6b2e850cc14" providerId="ADAL" clId="{A873648F-249F-4F87-84B3-29DF576C435C}" dt="2023-10-26T10:27:34.164" v="5021" actId="1076"/>
        <pc:sldMkLst>
          <pc:docMk/>
          <pc:sldMk cId="993489707" sldId="387"/>
        </pc:sldMkLst>
        <pc:spChg chg="del">
          <ac:chgData name="Sarah Claeys" userId="e78662c3-102f-450e-97d2-e6b2e850cc14" providerId="ADAL" clId="{A873648F-249F-4F87-84B3-29DF576C435C}" dt="2023-10-26T10:18:51.977" v="4832"/>
          <ac:spMkLst>
            <pc:docMk/>
            <pc:sldMk cId="993489707" sldId="387"/>
            <ac:spMk id="2" creationId="{72F15FC9-DAAB-1E36-14D3-4E2033663FB9}"/>
          </ac:spMkLst>
        </pc:spChg>
        <pc:spChg chg="del mod">
          <ac:chgData name="Sarah Claeys" userId="e78662c3-102f-450e-97d2-e6b2e850cc14" providerId="ADAL" clId="{A873648F-249F-4F87-84B3-29DF576C435C}" dt="2023-10-26T10:20:24.970" v="4848" actId="478"/>
          <ac:spMkLst>
            <pc:docMk/>
            <pc:sldMk cId="993489707" sldId="387"/>
            <ac:spMk id="3" creationId="{395A5922-981A-C93B-0135-51FBFF657ED2}"/>
          </ac:spMkLst>
        </pc:spChg>
        <pc:spChg chg="add mod">
          <ac:chgData name="Sarah Claeys" userId="e78662c3-102f-450e-97d2-e6b2e850cc14" providerId="ADAL" clId="{A873648F-249F-4F87-84B3-29DF576C435C}" dt="2023-10-26T10:27:34.164" v="5021" actId="1076"/>
          <ac:spMkLst>
            <pc:docMk/>
            <pc:sldMk cId="993489707" sldId="387"/>
            <ac:spMk id="6" creationId="{16B35DE5-0A79-5409-094B-7056429EBD9F}"/>
          </ac:spMkLst>
        </pc:spChg>
        <pc:spChg chg="add mod">
          <ac:chgData name="Sarah Claeys" userId="e78662c3-102f-450e-97d2-e6b2e850cc14" providerId="ADAL" clId="{A873648F-249F-4F87-84B3-29DF576C435C}" dt="2023-10-26T10:27:26.761" v="5019"/>
          <ac:spMkLst>
            <pc:docMk/>
            <pc:sldMk cId="993489707" sldId="387"/>
            <ac:spMk id="7" creationId="{73F93271-EE01-1D75-8AB8-0BEBD8EF3DF8}"/>
          </ac:spMkLst>
        </pc:spChg>
        <pc:graphicFrameChg chg="add mod">
          <ac:chgData name="Sarah Claeys" userId="e78662c3-102f-450e-97d2-e6b2e850cc14" providerId="ADAL" clId="{A873648F-249F-4F87-84B3-29DF576C435C}" dt="2023-10-26T10:27:31.550" v="5020" actId="1076"/>
          <ac:graphicFrameMkLst>
            <pc:docMk/>
            <pc:sldMk cId="993489707" sldId="387"/>
            <ac:graphicFrameMk id="5" creationId="{7BF5290E-F4A4-56B2-FB25-BE4A7A933598}"/>
          </ac:graphicFrameMkLst>
        </pc:graphicFrameChg>
      </pc:sldChg>
      <pc:sldChg chg="add">
        <pc:chgData name="Sarah Claeys" userId="e78662c3-102f-450e-97d2-e6b2e850cc14" providerId="ADAL" clId="{A873648F-249F-4F87-84B3-29DF576C435C}" dt="2023-10-26T10:16:56.003" v="4818"/>
        <pc:sldMkLst>
          <pc:docMk/>
          <pc:sldMk cId="2568318045" sldId="388"/>
        </pc:sldMkLst>
      </pc:sldChg>
      <pc:sldChg chg="modSp new mod">
        <pc:chgData name="Sarah Claeys" userId="e78662c3-102f-450e-97d2-e6b2e850cc14" providerId="ADAL" clId="{A873648F-249F-4F87-84B3-29DF576C435C}" dt="2023-10-26T12:49:12.503" v="5896" actId="20577"/>
        <pc:sldMkLst>
          <pc:docMk/>
          <pc:sldMk cId="1161285275" sldId="389"/>
        </pc:sldMkLst>
        <pc:spChg chg="mod">
          <ac:chgData name="Sarah Claeys" userId="e78662c3-102f-450e-97d2-e6b2e850cc14" providerId="ADAL" clId="{A873648F-249F-4F87-84B3-29DF576C435C}" dt="2023-10-26T12:49:12.503" v="5896" actId="20577"/>
          <ac:spMkLst>
            <pc:docMk/>
            <pc:sldMk cId="1161285275" sldId="389"/>
            <ac:spMk id="2" creationId="{34E9A2C4-E151-6785-8BEF-0BD331CD5E2C}"/>
          </ac:spMkLst>
        </pc:spChg>
        <pc:spChg chg="mod">
          <ac:chgData name="Sarah Claeys" userId="e78662c3-102f-450e-97d2-e6b2e850cc14" providerId="ADAL" clId="{A873648F-249F-4F87-84B3-29DF576C435C}" dt="2023-10-26T12:47:59.168" v="5823" actId="20577"/>
          <ac:spMkLst>
            <pc:docMk/>
            <pc:sldMk cId="1161285275" sldId="389"/>
            <ac:spMk id="3" creationId="{CF022607-9B8A-298E-BCD4-79236C4E1316}"/>
          </ac:spMkLst>
        </pc:spChg>
      </pc:sldChg>
      <pc:sldChg chg="addSp delSp modSp mod modClrScheme chgLayout">
        <pc:chgData name="Sarah Claeys" userId="e78662c3-102f-450e-97d2-e6b2e850cc14" providerId="ADAL" clId="{A873648F-249F-4F87-84B3-29DF576C435C}" dt="2023-10-26T11:43:13.190" v="5213" actId="1076"/>
        <pc:sldMkLst>
          <pc:docMk/>
          <pc:sldMk cId="1942946325" sldId="390"/>
        </pc:sldMkLst>
        <pc:spChg chg="mod ord">
          <ac:chgData name="Sarah Claeys" userId="e78662c3-102f-450e-97d2-e6b2e850cc14" providerId="ADAL" clId="{A873648F-249F-4F87-84B3-29DF576C435C}" dt="2023-10-26T11:42:15.914" v="5205" actId="700"/>
          <ac:spMkLst>
            <pc:docMk/>
            <pc:sldMk cId="1942946325" sldId="390"/>
            <ac:spMk id="4" creationId="{FE2C19EB-73A8-DFCF-88AD-281B85C2C4F3}"/>
          </ac:spMkLst>
        </pc:spChg>
        <pc:spChg chg="mod ord">
          <ac:chgData name="Sarah Claeys" userId="e78662c3-102f-450e-97d2-e6b2e850cc14" providerId="ADAL" clId="{A873648F-249F-4F87-84B3-29DF576C435C}" dt="2023-10-26T11:42:15.914" v="5205" actId="700"/>
          <ac:spMkLst>
            <pc:docMk/>
            <pc:sldMk cId="1942946325" sldId="390"/>
            <ac:spMk id="10" creationId="{D6AC5C4F-35E6-A658-D154-65DEBC33702A}"/>
          </ac:spMkLst>
        </pc:spChg>
        <pc:picChg chg="add mod">
          <ac:chgData name="Sarah Claeys" userId="e78662c3-102f-450e-97d2-e6b2e850cc14" providerId="ADAL" clId="{A873648F-249F-4F87-84B3-29DF576C435C}" dt="2023-10-26T11:43:01.527" v="5209" actId="1076"/>
          <ac:picMkLst>
            <pc:docMk/>
            <pc:sldMk cId="1942946325" sldId="390"/>
            <ac:picMk id="3" creationId="{9B4EA725-1370-04F3-472A-2E029D24091F}"/>
          </ac:picMkLst>
        </pc:picChg>
        <pc:picChg chg="add mod">
          <ac:chgData name="Sarah Claeys" userId="e78662c3-102f-450e-97d2-e6b2e850cc14" providerId="ADAL" clId="{A873648F-249F-4F87-84B3-29DF576C435C}" dt="2023-10-26T11:43:04.782" v="5210" actId="1076"/>
          <ac:picMkLst>
            <pc:docMk/>
            <pc:sldMk cId="1942946325" sldId="390"/>
            <ac:picMk id="6" creationId="{31AC0790-CD2F-12E5-4C71-53098AEF5E2E}"/>
          </ac:picMkLst>
        </pc:picChg>
        <pc:picChg chg="add mod">
          <ac:chgData name="Sarah Claeys" userId="e78662c3-102f-450e-97d2-e6b2e850cc14" providerId="ADAL" clId="{A873648F-249F-4F87-84B3-29DF576C435C}" dt="2023-10-26T11:43:06.039" v="5211" actId="1076"/>
          <ac:picMkLst>
            <pc:docMk/>
            <pc:sldMk cId="1942946325" sldId="390"/>
            <ac:picMk id="8" creationId="{369B13F9-8565-11BB-543A-67F63C1523FA}"/>
          </ac:picMkLst>
        </pc:picChg>
        <pc:picChg chg="add mod">
          <ac:chgData name="Sarah Claeys" userId="e78662c3-102f-450e-97d2-e6b2e850cc14" providerId="ADAL" clId="{A873648F-249F-4F87-84B3-29DF576C435C}" dt="2023-10-26T11:43:07.751" v="5212" actId="1076"/>
          <ac:picMkLst>
            <pc:docMk/>
            <pc:sldMk cId="1942946325" sldId="390"/>
            <ac:picMk id="11" creationId="{437C0816-30B4-EBAF-7EE5-9B0A47B2D40D}"/>
          </ac:picMkLst>
        </pc:picChg>
        <pc:picChg chg="add del mod">
          <ac:chgData name="Sarah Claeys" userId="e78662c3-102f-450e-97d2-e6b2e850cc14" providerId="ADAL" clId="{A873648F-249F-4F87-84B3-29DF576C435C}" dt="2023-10-26T11:41:55.646" v="5203" actId="478"/>
          <ac:picMkLst>
            <pc:docMk/>
            <pc:sldMk cId="1942946325" sldId="390"/>
            <ac:picMk id="33" creationId="{FAD76F1B-2197-84EA-02D5-9E4E0C5E6D09}"/>
          </ac:picMkLst>
        </pc:picChg>
        <pc:picChg chg="add mod">
          <ac:chgData name="Sarah Claeys" userId="e78662c3-102f-450e-97d2-e6b2e850cc14" providerId="ADAL" clId="{A873648F-249F-4F87-84B3-29DF576C435C}" dt="2023-10-26T11:43:13.190" v="5213" actId="1076"/>
          <ac:picMkLst>
            <pc:docMk/>
            <pc:sldMk cId="1942946325" sldId="390"/>
            <ac:picMk id="35" creationId="{5081A728-217C-1004-5021-2F0C51434704}"/>
          </ac:picMkLst>
        </pc:picChg>
        <pc:picChg chg="del">
          <ac:chgData name="Sarah Claeys" userId="e78662c3-102f-450e-97d2-e6b2e850cc14" providerId="ADAL" clId="{A873648F-249F-4F87-84B3-29DF576C435C}" dt="2023-10-26T11:35:43.920" v="5066" actId="478"/>
          <ac:picMkLst>
            <pc:docMk/>
            <pc:sldMk cId="1942946325" sldId="390"/>
            <ac:picMk id="39" creationId="{0C8CB8DB-5E84-4ECF-CA21-F08995D4E5C8}"/>
          </ac:picMkLst>
        </pc:picChg>
        <pc:picChg chg="del">
          <ac:chgData name="Sarah Claeys" userId="e78662c3-102f-450e-97d2-e6b2e850cc14" providerId="ADAL" clId="{A873648F-249F-4F87-84B3-29DF576C435C}" dt="2023-10-26T11:35:45.163" v="5067" actId="478"/>
          <ac:picMkLst>
            <pc:docMk/>
            <pc:sldMk cId="1942946325" sldId="390"/>
            <ac:picMk id="41" creationId="{A67B5BC1-A0E2-61D5-7333-2543A8357DBB}"/>
          </ac:picMkLst>
        </pc:picChg>
        <pc:picChg chg="del">
          <ac:chgData name="Sarah Claeys" userId="e78662c3-102f-450e-97d2-e6b2e850cc14" providerId="ADAL" clId="{A873648F-249F-4F87-84B3-29DF576C435C}" dt="2023-10-26T11:35:46.130" v="5068" actId="478"/>
          <ac:picMkLst>
            <pc:docMk/>
            <pc:sldMk cId="1942946325" sldId="390"/>
            <ac:picMk id="43" creationId="{BECBD1AA-4F9E-81C0-03C4-785372942406}"/>
          </ac:picMkLst>
        </pc:picChg>
        <pc:picChg chg="del">
          <ac:chgData name="Sarah Claeys" userId="e78662c3-102f-450e-97d2-e6b2e850cc14" providerId="ADAL" clId="{A873648F-249F-4F87-84B3-29DF576C435C}" dt="2023-10-26T11:35:46.872" v="5069" actId="478"/>
          <ac:picMkLst>
            <pc:docMk/>
            <pc:sldMk cId="1942946325" sldId="390"/>
            <ac:picMk id="45" creationId="{E70A7822-BE96-272D-5D00-3B25A3BC0DCF}"/>
          </ac:picMkLst>
        </pc:picChg>
        <pc:picChg chg="del">
          <ac:chgData name="Sarah Claeys" userId="e78662c3-102f-450e-97d2-e6b2e850cc14" providerId="ADAL" clId="{A873648F-249F-4F87-84B3-29DF576C435C}" dt="2023-10-26T11:35:47.830" v="5070" actId="478"/>
          <ac:picMkLst>
            <pc:docMk/>
            <pc:sldMk cId="1942946325" sldId="390"/>
            <ac:picMk id="47" creationId="{C208D21F-A8A9-4006-4B48-368167C89BBC}"/>
          </ac:picMkLst>
        </pc:picChg>
      </pc:sldChg>
      <pc:sldChg chg="modSp add mod ord">
        <pc:chgData name="Sarah Claeys" userId="e78662c3-102f-450e-97d2-e6b2e850cc14" providerId="ADAL" clId="{A873648F-249F-4F87-84B3-29DF576C435C}" dt="2023-10-27T12:52:20.867" v="7426" actId="14100"/>
        <pc:sldMkLst>
          <pc:docMk/>
          <pc:sldMk cId="2233809323" sldId="391"/>
        </pc:sldMkLst>
        <pc:spChg chg="mod">
          <ac:chgData name="Sarah Claeys" userId="e78662c3-102f-450e-97d2-e6b2e850cc14" providerId="ADAL" clId="{A873648F-249F-4F87-84B3-29DF576C435C}" dt="2023-10-26T11:36:54.101" v="5128" actId="20577"/>
          <ac:spMkLst>
            <pc:docMk/>
            <pc:sldMk cId="2233809323" sldId="391"/>
            <ac:spMk id="5" creationId="{E4B5DBD6-8B7F-86F8-BD5C-2E8202FD75F3}"/>
          </ac:spMkLst>
        </pc:spChg>
        <pc:graphicFrameChg chg="mod">
          <ac:chgData name="Sarah Claeys" userId="e78662c3-102f-450e-97d2-e6b2e850cc14" providerId="ADAL" clId="{A873648F-249F-4F87-84B3-29DF576C435C}" dt="2023-10-27T12:52:20.867" v="7426" actId="14100"/>
          <ac:graphicFrameMkLst>
            <pc:docMk/>
            <pc:sldMk cId="2233809323" sldId="391"/>
            <ac:graphicFrameMk id="11" creationId="{3A4984E5-863F-F374-3383-A2964322F8A5}"/>
          </ac:graphicFrameMkLst>
        </pc:graphicFrameChg>
      </pc:sldChg>
      <pc:sldChg chg="modSp add mod ord">
        <pc:chgData name="Sarah Claeys" userId="e78662c3-102f-450e-97d2-e6b2e850cc14" providerId="ADAL" clId="{A873648F-249F-4F87-84B3-29DF576C435C}" dt="2023-10-27T12:38:17.485" v="6871" actId="20577"/>
        <pc:sldMkLst>
          <pc:docMk/>
          <pc:sldMk cId="509962641" sldId="392"/>
        </pc:sldMkLst>
        <pc:spChg chg="mod">
          <ac:chgData name="Sarah Claeys" userId="e78662c3-102f-450e-97d2-e6b2e850cc14" providerId="ADAL" clId="{A873648F-249F-4F87-84B3-29DF576C435C}" dt="2023-10-26T11:37:15.994" v="5170" actId="14100"/>
          <ac:spMkLst>
            <pc:docMk/>
            <pc:sldMk cId="509962641" sldId="392"/>
            <ac:spMk id="5" creationId="{F129C55B-A5DE-BE62-9438-DD2779A24639}"/>
          </ac:spMkLst>
        </pc:spChg>
        <pc:graphicFrameChg chg="mod">
          <ac:chgData name="Sarah Claeys" userId="e78662c3-102f-450e-97d2-e6b2e850cc14" providerId="ADAL" clId="{A873648F-249F-4F87-84B3-29DF576C435C}" dt="2023-10-27T12:38:17.485" v="6871" actId="20577"/>
          <ac:graphicFrameMkLst>
            <pc:docMk/>
            <pc:sldMk cId="509962641" sldId="392"/>
            <ac:graphicFrameMk id="7" creationId="{A7AD5F18-AA55-F5B8-944A-148D56EE9E3F}"/>
          </ac:graphicFrameMkLst>
        </pc:graphicFrameChg>
      </pc:sldChg>
      <pc:sldChg chg="new">
        <pc:chgData name="Sarah Claeys" userId="e78662c3-102f-450e-97d2-e6b2e850cc14" providerId="ADAL" clId="{A873648F-249F-4F87-84B3-29DF576C435C}" dt="2023-10-26T12:50:19.611" v="5897" actId="680"/>
        <pc:sldMkLst>
          <pc:docMk/>
          <pc:sldMk cId="2194655038" sldId="393"/>
        </pc:sldMkLst>
      </pc:sldChg>
    </pc:docChg>
  </pc:docChgLst>
</pc:chgInfo>
</file>

<file path=ppt/comments/modernComment_109_AF4A1031.xml><?xml version="1.0" encoding="utf-8"?>
<p188:cmLst xmlns:a="http://schemas.openxmlformats.org/drawingml/2006/main" xmlns:r="http://schemas.openxmlformats.org/officeDocument/2006/relationships" xmlns:p188="http://schemas.microsoft.com/office/powerpoint/2018/8/main">
  <p188:cm id="{86B3EF74-9083-45A0-B4B3-6D072E17A086}" authorId="{2B7AFE39-E0E2-90CE-04B8-7FD2A64C277B}" created="2024-06-27T13:31:59.887">
    <pc:sldMkLst xmlns:pc="http://schemas.microsoft.com/office/powerpoint/2013/main/command">
      <pc:docMk/>
      <pc:sldMk cId="2940866609" sldId="265"/>
    </pc:sldMkLst>
    <p188:txBody>
      <a:bodyPr/>
      <a:lstStyle/>
      <a:p>
        <a:r>
          <a:rPr lang="nl-BE"/>
          <a:t>De balken met algemeen resultaat per A kan je kopieren uit het dashboard beleid</a:t>
        </a:r>
      </a:p>
    </p188:txBody>
  </p188:cm>
</p188:cmLst>
</file>

<file path=ppt/comments/modernComment_10B_30A9EB91.xml><?xml version="1.0" encoding="utf-8"?>
<p188:cmLst xmlns:a="http://schemas.openxmlformats.org/drawingml/2006/main" xmlns:r="http://schemas.openxmlformats.org/officeDocument/2006/relationships" xmlns:p188="http://schemas.microsoft.com/office/powerpoint/2018/8/main">
  <p188:cm id="{C1D5A263-D666-4C41-B326-53784270F795}" authorId="{2B7AFE39-E0E2-90CE-04B8-7FD2A64C277B}" created="2024-06-27T13:32:42.353">
    <ac:txMkLst xmlns:ac="http://schemas.microsoft.com/office/drawing/2013/main/command">
      <pc:docMk xmlns:pc="http://schemas.microsoft.com/office/powerpoint/2013/main/command"/>
      <pc:sldMk xmlns:pc="http://schemas.microsoft.com/office/powerpoint/2013/main/command" cId="816442257" sldId="267"/>
      <ac:spMk id="2" creationId="{3D2A28C5-495D-32D9-7E6E-7C99F0A0B0AD}"/>
      <ac:txMk cp="0" len="28">
        <ac:context len="29" hash="459166519"/>
      </ac:txMk>
    </ac:txMkLst>
    <p188:pos x="6736072" y="670802"/>
    <p188:txBody>
      <a:bodyPr/>
      <a:lstStyle/>
      <a:p>
        <a:r>
          <a:rPr lang="nl-BE"/>
          <a:t>Per bevraagde groep kan je afzonderlijk inzoomen op de resultaten</a:t>
        </a:r>
      </a:p>
    </p188:txBody>
  </p188:cm>
</p188:cmLst>
</file>

<file path=ppt/comments/modernComment_176_BCA832DF.xml><?xml version="1.0" encoding="utf-8"?>
<p188:cmLst xmlns:a="http://schemas.openxmlformats.org/drawingml/2006/main" xmlns:r="http://schemas.openxmlformats.org/officeDocument/2006/relationships" xmlns:p188="http://schemas.microsoft.com/office/powerpoint/2018/8/main">
  <p188:cm id="{B703288C-E303-47E8-B01B-F71BAD7C91FD}" authorId="{2B7AFE39-E0E2-90CE-04B8-7FD2A64C277B}" created="2024-06-27T13:39:54.610">
    <pc:sldMkLst xmlns:pc="http://schemas.microsoft.com/office/powerpoint/2013/main/command">
      <pc:docMk/>
      <pc:sldMk cId="3165139679" sldId="374"/>
    </pc:sldMkLst>
    <p188:txBody>
      <a:bodyPr/>
      <a:lstStyle/>
      <a:p>
        <a:r>
          <a:rPr lang="nl-BE"/>
          <a:t>Geef per A een overzicht van uitspraken waarop jullie meer dan 66% groen scoren</a:t>
        </a:r>
      </a:p>
    </p188:txBody>
  </p188:cm>
</p188:cmLst>
</file>

<file path=ppt/comments/modernComment_177_3DDF8B76.xml><?xml version="1.0" encoding="utf-8"?>
<p188:cmLst xmlns:a="http://schemas.openxmlformats.org/drawingml/2006/main" xmlns:r="http://schemas.openxmlformats.org/officeDocument/2006/relationships" xmlns:p188="http://schemas.microsoft.com/office/powerpoint/2018/8/main">
  <p188:cm id="{921F8D8E-6604-4DE2-9EB2-1E0837085482}" authorId="{2B7AFE39-E0E2-90CE-04B8-7FD2A64C277B}" created="2024-06-27T13:40:44.791">
    <pc:sldMkLst xmlns:pc="http://schemas.microsoft.com/office/powerpoint/2013/main/command">
      <pc:docMk/>
      <pc:sldMk cId="1038060406" sldId="375"/>
    </pc:sldMkLst>
    <p188:txBody>
      <a:bodyPr/>
      <a:lstStyle/>
      <a:p>
        <a:r>
          <a:rPr lang="nl-BE"/>
          <a:t>Geef per A een overzicht van de uitspraken waarop jullie meer dan 33% rood scoren</a:t>
        </a:r>
      </a:p>
    </p188:txBody>
  </p188:cm>
</p188:cmLst>
</file>

<file path=ppt/comments/modernComment_181_E0953981.xml><?xml version="1.0" encoding="utf-8"?>
<p188:cmLst xmlns:a="http://schemas.openxmlformats.org/drawingml/2006/main" xmlns:r="http://schemas.openxmlformats.org/officeDocument/2006/relationships" xmlns:p188="http://schemas.microsoft.com/office/powerpoint/2018/8/main">
  <p188:cm id="{A893C12F-2162-4A17-944F-9C515DD1F329}" authorId="{2B7AFE39-E0E2-90CE-04B8-7FD2A64C277B}" created="2024-06-27T13:42:32.186">
    <pc:sldMkLst xmlns:pc="http://schemas.microsoft.com/office/powerpoint/2013/main/command">
      <pc:docMk/>
      <pc:sldMk cId="3767875969" sldId="385"/>
    </pc:sldMkLst>
    <p188:txBody>
      <a:bodyPr/>
      <a:lstStyle/>
      <a:p>
        <a:r>
          <a:rPr lang="nl-BE"/>
          <a:t>Hier kan je per A kijken naar de aandachtspunten (meer dan 33% rood) en of de doelgroep op deze aandachtspunten ook actie wensen (rapport wens tot actie)
Het kan zinvol zijn te bekijken of er een verschil zit tussen hoe personeelsleden de situatie nu ervaren en of ze op dit punt ook actie wensen</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60070-67F7-4D76-8E34-38A171DBA5E0}" type="doc">
      <dgm:prSet loTypeId="urn:microsoft.com/office/officeart/2005/8/layout/list1" loCatId="list" qsTypeId="urn:microsoft.com/office/officeart/2005/8/quickstyle/simple3" qsCatId="simple" csTypeId="urn:microsoft.com/office/officeart/2005/8/colors/accent0_2" csCatId="mainScheme"/>
      <dgm:spPr/>
      <dgm:t>
        <a:bodyPr/>
        <a:lstStyle/>
        <a:p>
          <a:endParaRPr lang="en-US"/>
        </a:p>
      </dgm:t>
    </dgm:pt>
    <dgm:pt modelId="{8731DF18-1AD6-4485-A28F-3C8A9AA9ACF3}">
      <dgm:prSet/>
      <dgm:spPr/>
      <dgm:t>
        <a:bodyPr/>
        <a:lstStyle/>
        <a:p>
          <a:r>
            <a:rPr lang="nl-BE" dirty="0"/>
            <a:t>Psychische schade door blootstelling</a:t>
          </a:r>
          <a:endParaRPr lang="en-US" dirty="0"/>
        </a:p>
      </dgm:t>
    </dgm:pt>
    <dgm:pt modelId="{5498EFE2-090D-469C-BD04-48EE6F8DE2BF}" type="parTrans" cxnId="{8021AC13-8B94-4426-9FCF-DD6446D4C013}">
      <dgm:prSet/>
      <dgm:spPr/>
      <dgm:t>
        <a:bodyPr/>
        <a:lstStyle/>
        <a:p>
          <a:endParaRPr lang="en-US"/>
        </a:p>
      </dgm:t>
    </dgm:pt>
    <dgm:pt modelId="{3D7D4810-7FC8-4A02-8211-7574BFF5FBA9}" type="sibTrans" cxnId="{8021AC13-8B94-4426-9FCF-DD6446D4C013}">
      <dgm:prSet/>
      <dgm:spPr/>
      <dgm:t>
        <a:bodyPr/>
        <a:lstStyle/>
        <a:p>
          <a:endParaRPr lang="en-US"/>
        </a:p>
      </dgm:t>
    </dgm:pt>
    <dgm:pt modelId="{B3E52417-AC7D-4E50-BCB2-A7B57C87A348}">
      <dgm:prSet/>
      <dgm:spPr/>
      <dgm:t>
        <a:bodyPr/>
        <a:lstStyle/>
        <a:p>
          <a:r>
            <a:rPr lang="nl-BE"/>
            <a:t>Elementen</a:t>
          </a:r>
          <a:endParaRPr lang="en-US"/>
        </a:p>
      </dgm:t>
    </dgm:pt>
    <dgm:pt modelId="{614BC698-AE9F-4BFC-888C-E351A7E38DD1}" type="parTrans" cxnId="{A8173703-B54B-466D-A1D2-62889FED8CF5}">
      <dgm:prSet/>
      <dgm:spPr/>
      <dgm:t>
        <a:bodyPr/>
        <a:lstStyle/>
        <a:p>
          <a:endParaRPr lang="en-US"/>
        </a:p>
      </dgm:t>
    </dgm:pt>
    <dgm:pt modelId="{764511FB-A0F3-4504-B15B-9DF2D05108EC}" type="sibTrans" cxnId="{A8173703-B54B-466D-A1D2-62889FED8CF5}">
      <dgm:prSet/>
      <dgm:spPr/>
      <dgm:t>
        <a:bodyPr/>
        <a:lstStyle/>
        <a:p>
          <a:endParaRPr lang="en-US"/>
        </a:p>
      </dgm:t>
    </dgm:pt>
    <dgm:pt modelId="{8F4BD3EA-A9A5-4362-B818-9A8547CBA581}">
      <dgm:prSet/>
      <dgm:spPr/>
      <dgm:t>
        <a:bodyPr/>
        <a:lstStyle/>
        <a:p>
          <a:r>
            <a:rPr lang="nl-BE"/>
            <a:t>Arbeidsorganisatie</a:t>
          </a:r>
          <a:endParaRPr lang="en-US"/>
        </a:p>
      </dgm:t>
    </dgm:pt>
    <dgm:pt modelId="{14EF7BA3-98BC-492F-B00C-FCF2B1213613}" type="parTrans" cxnId="{707697E3-5F61-48AA-9892-37A5D9A73391}">
      <dgm:prSet/>
      <dgm:spPr/>
      <dgm:t>
        <a:bodyPr/>
        <a:lstStyle/>
        <a:p>
          <a:endParaRPr lang="en-US"/>
        </a:p>
      </dgm:t>
    </dgm:pt>
    <dgm:pt modelId="{F07F22BF-F0E9-44D1-AB65-2179C2D9416D}" type="sibTrans" cxnId="{707697E3-5F61-48AA-9892-37A5D9A73391}">
      <dgm:prSet/>
      <dgm:spPr/>
      <dgm:t>
        <a:bodyPr/>
        <a:lstStyle/>
        <a:p>
          <a:endParaRPr lang="en-US"/>
        </a:p>
      </dgm:t>
    </dgm:pt>
    <dgm:pt modelId="{CAF4EF1E-AF73-4EA1-A2EC-2F2EFC01AB63}">
      <dgm:prSet/>
      <dgm:spPr/>
      <dgm:t>
        <a:bodyPr/>
        <a:lstStyle/>
        <a:p>
          <a:r>
            <a:rPr lang="nl-BE" dirty="0"/>
            <a:t>Arbeidsinhoud</a:t>
          </a:r>
          <a:endParaRPr lang="en-US" dirty="0"/>
        </a:p>
      </dgm:t>
    </dgm:pt>
    <dgm:pt modelId="{7AFDCDBE-8B7B-4AC5-A433-CCE8B24768BC}" type="parTrans" cxnId="{3A178ED1-2F81-473C-9874-5BCCF78D056A}">
      <dgm:prSet/>
      <dgm:spPr/>
      <dgm:t>
        <a:bodyPr/>
        <a:lstStyle/>
        <a:p>
          <a:endParaRPr lang="en-US"/>
        </a:p>
      </dgm:t>
    </dgm:pt>
    <dgm:pt modelId="{96EBD258-EA5A-42E0-A492-6497DB5A31DF}" type="sibTrans" cxnId="{3A178ED1-2F81-473C-9874-5BCCF78D056A}">
      <dgm:prSet/>
      <dgm:spPr/>
      <dgm:t>
        <a:bodyPr/>
        <a:lstStyle/>
        <a:p>
          <a:endParaRPr lang="en-US"/>
        </a:p>
      </dgm:t>
    </dgm:pt>
    <dgm:pt modelId="{74EF7663-5769-4343-A92F-B8F506BC27FE}">
      <dgm:prSet/>
      <dgm:spPr/>
      <dgm:t>
        <a:bodyPr/>
        <a:lstStyle/>
        <a:p>
          <a:r>
            <a:rPr lang="nl-BE" dirty="0"/>
            <a:t>Arbeidsvoorwaarden</a:t>
          </a:r>
          <a:endParaRPr lang="en-US" dirty="0"/>
        </a:p>
      </dgm:t>
    </dgm:pt>
    <dgm:pt modelId="{2BEE2247-DD07-4EC4-8E48-AA5797AC1F91}" type="parTrans" cxnId="{9C10C65E-8965-4B82-AC6B-23013E79FACE}">
      <dgm:prSet/>
      <dgm:spPr/>
      <dgm:t>
        <a:bodyPr/>
        <a:lstStyle/>
        <a:p>
          <a:endParaRPr lang="en-US"/>
        </a:p>
      </dgm:t>
    </dgm:pt>
    <dgm:pt modelId="{6E271DFF-476B-4C9A-9B05-95A3BC31A9B1}" type="sibTrans" cxnId="{9C10C65E-8965-4B82-AC6B-23013E79FACE}">
      <dgm:prSet/>
      <dgm:spPr/>
      <dgm:t>
        <a:bodyPr/>
        <a:lstStyle/>
        <a:p>
          <a:endParaRPr lang="en-US"/>
        </a:p>
      </dgm:t>
    </dgm:pt>
    <dgm:pt modelId="{71190168-9E15-480C-8467-4622A407772A}">
      <dgm:prSet/>
      <dgm:spPr/>
      <dgm:t>
        <a:bodyPr/>
        <a:lstStyle/>
        <a:p>
          <a:r>
            <a:rPr lang="nl-BE"/>
            <a:t>Arbeidsomstandigheden</a:t>
          </a:r>
          <a:endParaRPr lang="en-US"/>
        </a:p>
      </dgm:t>
    </dgm:pt>
    <dgm:pt modelId="{3376FA77-3F14-4E81-A596-8C2C7D3BA790}" type="parTrans" cxnId="{A4644966-B864-47CA-8A90-B3562EC231C3}">
      <dgm:prSet/>
      <dgm:spPr/>
      <dgm:t>
        <a:bodyPr/>
        <a:lstStyle/>
        <a:p>
          <a:endParaRPr lang="en-US"/>
        </a:p>
      </dgm:t>
    </dgm:pt>
    <dgm:pt modelId="{64A47D1E-7C6B-4FF4-A414-A4F890847A81}" type="sibTrans" cxnId="{A4644966-B864-47CA-8A90-B3562EC231C3}">
      <dgm:prSet/>
      <dgm:spPr/>
      <dgm:t>
        <a:bodyPr/>
        <a:lstStyle/>
        <a:p>
          <a:endParaRPr lang="en-US"/>
        </a:p>
      </dgm:t>
    </dgm:pt>
    <dgm:pt modelId="{0EF4E6A9-70EF-4436-94FC-7CDF496C4930}">
      <dgm:prSet/>
      <dgm:spPr/>
      <dgm:t>
        <a:bodyPr/>
        <a:lstStyle/>
        <a:p>
          <a:r>
            <a:rPr lang="nl-BE"/>
            <a:t>Interpersoonlijke relaties</a:t>
          </a:r>
          <a:endParaRPr lang="en-US"/>
        </a:p>
      </dgm:t>
    </dgm:pt>
    <dgm:pt modelId="{471594EF-4F5A-41D4-BBB4-BE0728F0B74E}" type="parTrans" cxnId="{50F7DA18-29A9-4371-AAA7-4F1D7270E862}">
      <dgm:prSet/>
      <dgm:spPr/>
      <dgm:t>
        <a:bodyPr/>
        <a:lstStyle/>
        <a:p>
          <a:endParaRPr lang="en-US"/>
        </a:p>
      </dgm:t>
    </dgm:pt>
    <dgm:pt modelId="{4545E7D9-A7D5-46B1-914F-93E03E968D89}" type="sibTrans" cxnId="{50F7DA18-29A9-4371-AAA7-4F1D7270E862}">
      <dgm:prSet/>
      <dgm:spPr/>
      <dgm:t>
        <a:bodyPr/>
        <a:lstStyle/>
        <a:p>
          <a:endParaRPr lang="en-US"/>
        </a:p>
      </dgm:t>
    </dgm:pt>
    <dgm:pt modelId="{8C0BD85E-2FBB-4F8E-AD0A-767B523F8C1E}">
      <dgm:prSet/>
      <dgm:spPr/>
      <dgm:t>
        <a:bodyPr/>
        <a:lstStyle/>
        <a:p>
          <a:r>
            <a:rPr lang="nl-BE"/>
            <a:t>Objectief gevaar</a:t>
          </a:r>
          <a:endParaRPr lang="en-US"/>
        </a:p>
      </dgm:t>
    </dgm:pt>
    <dgm:pt modelId="{4CC90E7A-758E-458F-99AA-87FB0D5B5B59}" type="parTrans" cxnId="{0B434628-8119-4571-B4CD-206F26A7757E}">
      <dgm:prSet/>
      <dgm:spPr/>
      <dgm:t>
        <a:bodyPr/>
        <a:lstStyle/>
        <a:p>
          <a:endParaRPr lang="en-US"/>
        </a:p>
      </dgm:t>
    </dgm:pt>
    <dgm:pt modelId="{BBC2A717-6C46-4967-BA33-4C326FE07DB7}" type="sibTrans" cxnId="{0B434628-8119-4571-B4CD-206F26A7757E}">
      <dgm:prSet/>
      <dgm:spPr/>
      <dgm:t>
        <a:bodyPr/>
        <a:lstStyle/>
        <a:p>
          <a:endParaRPr lang="en-US"/>
        </a:p>
      </dgm:t>
    </dgm:pt>
    <dgm:pt modelId="{3A2168B2-8701-4655-BCB3-E23DC25678B7}">
      <dgm:prSet/>
      <dgm:spPr/>
      <dgm:t>
        <a:bodyPr/>
        <a:lstStyle/>
        <a:p>
          <a:r>
            <a:rPr lang="nl-BE"/>
            <a:t>Werkgever impact op elementen</a:t>
          </a:r>
          <a:endParaRPr lang="en-US"/>
        </a:p>
      </dgm:t>
    </dgm:pt>
    <dgm:pt modelId="{898CF0A6-5F8A-4357-BE6A-554AA643CB72}" type="parTrans" cxnId="{60A62110-884E-48AF-A4EF-4D24A845E319}">
      <dgm:prSet/>
      <dgm:spPr/>
      <dgm:t>
        <a:bodyPr/>
        <a:lstStyle/>
        <a:p>
          <a:endParaRPr lang="en-US"/>
        </a:p>
      </dgm:t>
    </dgm:pt>
    <dgm:pt modelId="{820FF5CD-4B77-4B2B-AC35-D0B5B01266C4}" type="sibTrans" cxnId="{60A62110-884E-48AF-A4EF-4D24A845E319}">
      <dgm:prSet/>
      <dgm:spPr/>
      <dgm:t>
        <a:bodyPr/>
        <a:lstStyle/>
        <a:p>
          <a:endParaRPr lang="en-US"/>
        </a:p>
      </dgm:t>
    </dgm:pt>
    <dgm:pt modelId="{59B94FF5-4844-45F1-8861-D8A8EA59D1A9}" type="pres">
      <dgm:prSet presAssocID="{5F260070-67F7-4D76-8E34-38A171DBA5E0}" presName="linear" presStyleCnt="0">
        <dgm:presLayoutVars>
          <dgm:dir/>
          <dgm:animLvl val="lvl"/>
          <dgm:resizeHandles val="exact"/>
        </dgm:presLayoutVars>
      </dgm:prSet>
      <dgm:spPr/>
    </dgm:pt>
    <dgm:pt modelId="{9124DDC9-583E-49FC-AAD9-4B4CEDF87089}" type="pres">
      <dgm:prSet presAssocID="{8731DF18-1AD6-4485-A28F-3C8A9AA9ACF3}" presName="parentLin" presStyleCnt="0"/>
      <dgm:spPr/>
    </dgm:pt>
    <dgm:pt modelId="{C962A62F-6CBC-4D90-9743-98751C3D3DF8}" type="pres">
      <dgm:prSet presAssocID="{8731DF18-1AD6-4485-A28F-3C8A9AA9ACF3}" presName="parentLeftMargin" presStyleLbl="node1" presStyleIdx="0" presStyleCnt="4"/>
      <dgm:spPr/>
    </dgm:pt>
    <dgm:pt modelId="{A375EE06-89CA-486F-8E30-C8E4DA14FC47}" type="pres">
      <dgm:prSet presAssocID="{8731DF18-1AD6-4485-A28F-3C8A9AA9ACF3}" presName="parentText" presStyleLbl="node1" presStyleIdx="0" presStyleCnt="4">
        <dgm:presLayoutVars>
          <dgm:chMax val="0"/>
          <dgm:bulletEnabled val="1"/>
        </dgm:presLayoutVars>
      </dgm:prSet>
      <dgm:spPr/>
    </dgm:pt>
    <dgm:pt modelId="{841AA63B-EEEF-4389-9DF1-0A997663E11B}" type="pres">
      <dgm:prSet presAssocID="{8731DF18-1AD6-4485-A28F-3C8A9AA9ACF3}" presName="negativeSpace" presStyleCnt="0"/>
      <dgm:spPr/>
    </dgm:pt>
    <dgm:pt modelId="{6447367B-C74E-4D0D-BF57-D381EFBF8669}" type="pres">
      <dgm:prSet presAssocID="{8731DF18-1AD6-4485-A28F-3C8A9AA9ACF3}" presName="childText" presStyleLbl="conFgAcc1" presStyleIdx="0" presStyleCnt="4">
        <dgm:presLayoutVars>
          <dgm:bulletEnabled val="1"/>
        </dgm:presLayoutVars>
      </dgm:prSet>
      <dgm:spPr/>
    </dgm:pt>
    <dgm:pt modelId="{4D3F4DB8-8841-4ADF-B974-04ED9309309A}" type="pres">
      <dgm:prSet presAssocID="{3D7D4810-7FC8-4A02-8211-7574BFF5FBA9}" presName="spaceBetweenRectangles" presStyleCnt="0"/>
      <dgm:spPr/>
    </dgm:pt>
    <dgm:pt modelId="{0623D8A1-CD07-4A27-8CAC-2DB549104C3B}" type="pres">
      <dgm:prSet presAssocID="{B3E52417-AC7D-4E50-BCB2-A7B57C87A348}" presName="parentLin" presStyleCnt="0"/>
      <dgm:spPr/>
    </dgm:pt>
    <dgm:pt modelId="{FB293E2A-B456-469B-A6FF-3336B8CDB399}" type="pres">
      <dgm:prSet presAssocID="{B3E52417-AC7D-4E50-BCB2-A7B57C87A348}" presName="parentLeftMargin" presStyleLbl="node1" presStyleIdx="0" presStyleCnt="4"/>
      <dgm:spPr/>
    </dgm:pt>
    <dgm:pt modelId="{35A443C6-E8C4-4D8D-9EA5-A55D39A37B42}" type="pres">
      <dgm:prSet presAssocID="{B3E52417-AC7D-4E50-BCB2-A7B57C87A348}" presName="parentText" presStyleLbl="node1" presStyleIdx="1" presStyleCnt="4">
        <dgm:presLayoutVars>
          <dgm:chMax val="0"/>
          <dgm:bulletEnabled val="1"/>
        </dgm:presLayoutVars>
      </dgm:prSet>
      <dgm:spPr/>
    </dgm:pt>
    <dgm:pt modelId="{74AEE7EB-4B1D-4919-A013-F6869874E0EE}" type="pres">
      <dgm:prSet presAssocID="{B3E52417-AC7D-4E50-BCB2-A7B57C87A348}" presName="negativeSpace" presStyleCnt="0"/>
      <dgm:spPr/>
    </dgm:pt>
    <dgm:pt modelId="{62877F90-3BC1-4896-A591-35D044E6F73C}" type="pres">
      <dgm:prSet presAssocID="{B3E52417-AC7D-4E50-BCB2-A7B57C87A348}" presName="childText" presStyleLbl="conFgAcc1" presStyleIdx="1" presStyleCnt="4">
        <dgm:presLayoutVars>
          <dgm:bulletEnabled val="1"/>
        </dgm:presLayoutVars>
      </dgm:prSet>
      <dgm:spPr/>
    </dgm:pt>
    <dgm:pt modelId="{5454641C-F7BE-4616-97EC-2157C2C292A9}" type="pres">
      <dgm:prSet presAssocID="{764511FB-A0F3-4504-B15B-9DF2D05108EC}" presName="spaceBetweenRectangles" presStyleCnt="0"/>
      <dgm:spPr/>
    </dgm:pt>
    <dgm:pt modelId="{23130862-DB79-4BE9-99D3-0B7FFF5F01E6}" type="pres">
      <dgm:prSet presAssocID="{8C0BD85E-2FBB-4F8E-AD0A-767B523F8C1E}" presName="parentLin" presStyleCnt="0"/>
      <dgm:spPr/>
    </dgm:pt>
    <dgm:pt modelId="{425E903B-D124-4D6B-878C-E57EA28A25B2}" type="pres">
      <dgm:prSet presAssocID="{8C0BD85E-2FBB-4F8E-AD0A-767B523F8C1E}" presName="parentLeftMargin" presStyleLbl="node1" presStyleIdx="1" presStyleCnt="4"/>
      <dgm:spPr/>
    </dgm:pt>
    <dgm:pt modelId="{1639C652-D97F-4599-9096-02BD48C277AF}" type="pres">
      <dgm:prSet presAssocID="{8C0BD85E-2FBB-4F8E-AD0A-767B523F8C1E}" presName="parentText" presStyleLbl="node1" presStyleIdx="2" presStyleCnt="4">
        <dgm:presLayoutVars>
          <dgm:chMax val="0"/>
          <dgm:bulletEnabled val="1"/>
        </dgm:presLayoutVars>
      </dgm:prSet>
      <dgm:spPr/>
    </dgm:pt>
    <dgm:pt modelId="{9F045DB3-85B5-4649-A7AD-797AE40FCA8D}" type="pres">
      <dgm:prSet presAssocID="{8C0BD85E-2FBB-4F8E-AD0A-767B523F8C1E}" presName="negativeSpace" presStyleCnt="0"/>
      <dgm:spPr/>
    </dgm:pt>
    <dgm:pt modelId="{13F886D9-3188-4F51-8CC5-060B84FFC0AE}" type="pres">
      <dgm:prSet presAssocID="{8C0BD85E-2FBB-4F8E-AD0A-767B523F8C1E}" presName="childText" presStyleLbl="conFgAcc1" presStyleIdx="2" presStyleCnt="4">
        <dgm:presLayoutVars>
          <dgm:bulletEnabled val="1"/>
        </dgm:presLayoutVars>
      </dgm:prSet>
      <dgm:spPr/>
    </dgm:pt>
    <dgm:pt modelId="{1AA42B09-A56B-45A1-8B57-CCB766AB3F6E}" type="pres">
      <dgm:prSet presAssocID="{BBC2A717-6C46-4967-BA33-4C326FE07DB7}" presName="spaceBetweenRectangles" presStyleCnt="0"/>
      <dgm:spPr/>
    </dgm:pt>
    <dgm:pt modelId="{D4FA4456-D041-4EC0-8246-B939DFF4780D}" type="pres">
      <dgm:prSet presAssocID="{3A2168B2-8701-4655-BCB3-E23DC25678B7}" presName="parentLin" presStyleCnt="0"/>
      <dgm:spPr/>
    </dgm:pt>
    <dgm:pt modelId="{65F0BEEB-74D4-4FC6-B083-0B7151E72FD4}" type="pres">
      <dgm:prSet presAssocID="{3A2168B2-8701-4655-BCB3-E23DC25678B7}" presName="parentLeftMargin" presStyleLbl="node1" presStyleIdx="2" presStyleCnt="4"/>
      <dgm:spPr/>
    </dgm:pt>
    <dgm:pt modelId="{A18B2175-BD94-43E9-9A14-5FE9EC783D1B}" type="pres">
      <dgm:prSet presAssocID="{3A2168B2-8701-4655-BCB3-E23DC25678B7}" presName="parentText" presStyleLbl="node1" presStyleIdx="3" presStyleCnt="4">
        <dgm:presLayoutVars>
          <dgm:chMax val="0"/>
          <dgm:bulletEnabled val="1"/>
        </dgm:presLayoutVars>
      </dgm:prSet>
      <dgm:spPr/>
    </dgm:pt>
    <dgm:pt modelId="{9805B312-6538-4092-9D0B-1727C4D1D317}" type="pres">
      <dgm:prSet presAssocID="{3A2168B2-8701-4655-BCB3-E23DC25678B7}" presName="negativeSpace" presStyleCnt="0"/>
      <dgm:spPr/>
    </dgm:pt>
    <dgm:pt modelId="{3423687B-2C58-4F33-9988-C1A17D77D602}" type="pres">
      <dgm:prSet presAssocID="{3A2168B2-8701-4655-BCB3-E23DC25678B7}" presName="childText" presStyleLbl="conFgAcc1" presStyleIdx="3" presStyleCnt="4">
        <dgm:presLayoutVars>
          <dgm:bulletEnabled val="1"/>
        </dgm:presLayoutVars>
      </dgm:prSet>
      <dgm:spPr/>
    </dgm:pt>
  </dgm:ptLst>
  <dgm:cxnLst>
    <dgm:cxn modelId="{A8173703-B54B-466D-A1D2-62889FED8CF5}" srcId="{5F260070-67F7-4D76-8E34-38A171DBA5E0}" destId="{B3E52417-AC7D-4E50-BCB2-A7B57C87A348}" srcOrd="1" destOrd="0" parTransId="{614BC698-AE9F-4BFC-888C-E351A7E38DD1}" sibTransId="{764511FB-A0F3-4504-B15B-9DF2D05108EC}"/>
    <dgm:cxn modelId="{60A62110-884E-48AF-A4EF-4D24A845E319}" srcId="{5F260070-67F7-4D76-8E34-38A171DBA5E0}" destId="{3A2168B2-8701-4655-BCB3-E23DC25678B7}" srcOrd="3" destOrd="0" parTransId="{898CF0A6-5F8A-4357-BE6A-554AA643CB72}" sibTransId="{820FF5CD-4B77-4B2B-AC35-D0B5B01266C4}"/>
    <dgm:cxn modelId="{8021AC13-8B94-4426-9FCF-DD6446D4C013}" srcId="{5F260070-67F7-4D76-8E34-38A171DBA5E0}" destId="{8731DF18-1AD6-4485-A28F-3C8A9AA9ACF3}" srcOrd="0" destOrd="0" parTransId="{5498EFE2-090D-469C-BD04-48EE6F8DE2BF}" sibTransId="{3D7D4810-7FC8-4A02-8211-7574BFF5FBA9}"/>
    <dgm:cxn modelId="{50F7DA18-29A9-4371-AAA7-4F1D7270E862}" srcId="{B3E52417-AC7D-4E50-BCB2-A7B57C87A348}" destId="{0EF4E6A9-70EF-4436-94FC-7CDF496C4930}" srcOrd="4" destOrd="0" parTransId="{471594EF-4F5A-41D4-BBB4-BE0728F0B74E}" sibTransId="{4545E7D9-A7D5-46B1-914F-93E03E968D89}"/>
    <dgm:cxn modelId="{A01F4F1A-C5FB-485B-A13A-50A5A62D81E6}" type="presOf" srcId="{3A2168B2-8701-4655-BCB3-E23DC25678B7}" destId="{65F0BEEB-74D4-4FC6-B083-0B7151E72FD4}" srcOrd="0" destOrd="0" presId="urn:microsoft.com/office/officeart/2005/8/layout/list1"/>
    <dgm:cxn modelId="{906B1C1B-DBC6-4B53-9ACA-42D3E19452D6}" type="presOf" srcId="{CAF4EF1E-AF73-4EA1-A2EC-2F2EFC01AB63}" destId="{62877F90-3BC1-4896-A591-35D044E6F73C}" srcOrd="0" destOrd="1" presId="urn:microsoft.com/office/officeart/2005/8/layout/list1"/>
    <dgm:cxn modelId="{0B434628-8119-4571-B4CD-206F26A7757E}" srcId="{5F260070-67F7-4D76-8E34-38A171DBA5E0}" destId="{8C0BD85E-2FBB-4F8E-AD0A-767B523F8C1E}" srcOrd="2" destOrd="0" parTransId="{4CC90E7A-758E-458F-99AA-87FB0D5B5B59}" sibTransId="{BBC2A717-6C46-4967-BA33-4C326FE07DB7}"/>
    <dgm:cxn modelId="{250C6E3D-EA9E-48F7-B86B-F640DE6E8F41}" type="presOf" srcId="{8731DF18-1AD6-4485-A28F-3C8A9AA9ACF3}" destId="{A375EE06-89CA-486F-8E30-C8E4DA14FC47}" srcOrd="1" destOrd="0" presId="urn:microsoft.com/office/officeart/2005/8/layout/list1"/>
    <dgm:cxn modelId="{9C10C65E-8965-4B82-AC6B-23013E79FACE}" srcId="{B3E52417-AC7D-4E50-BCB2-A7B57C87A348}" destId="{74EF7663-5769-4343-A92F-B8F506BC27FE}" srcOrd="2" destOrd="0" parTransId="{2BEE2247-DD07-4EC4-8E48-AA5797AC1F91}" sibTransId="{6E271DFF-476B-4C9A-9B05-95A3BC31A9B1}"/>
    <dgm:cxn modelId="{4B40DE5F-6B64-4E71-ADA2-F5D72B4FD242}" type="presOf" srcId="{8F4BD3EA-A9A5-4362-B818-9A8547CBA581}" destId="{62877F90-3BC1-4896-A591-35D044E6F73C}" srcOrd="0" destOrd="0" presId="urn:microsoft.com/office/officeart/2005/8/layout/list1"/>
    <dgm:cxn modelId="{A4644966-B864-47CA-8A90-B3562EC231C3}" srcId="{B3E52417-AC7D-4E50-BCB2-A7B57C87A348}" destId="{71190168-9E15-480C-8467-4622A407772A}" srcOrd="3" destOrd="0" parTransId="{3376FA77-3F14-4E81-A596-8C2C7D3BA790}" sibTransId="{64A47D1E-7C6B-4FF4-A414-A4F890847A81}"/>
    <dgm:cxn modelId="{9D99536D-976A-4778-979A-BBE3AF22FD7F}" type="presOf" srcId="{71190168-9E15-480C-8467-4622A407772A}" destId="{62877F90-3BC1-4896-A591-35D044E6F73C}" srcOrd="0" destOrd="3" presId="urn:microsoft.com/office/officeart/2005/8/layout/list1"/>
    <dgm:cxn modelId="{32E9CB74-0A3E-4705-AE1A-E26D82107976}" type="presOf" srcId="{8731DF18-1AD6-4485-A28F-3C8A9AA9ACF3}" destId="{C962A62F-6CBC-4D90-9743-98751C3D3DF8}" srcOrd="0" destOrd="0" presId="urn:microsoft.com/office/officeart/2005/8/layout/list1"/>
    <dgm:cxn modelId="{09B71681-DA33-4B2D-B683-B5401C9606C4}" type="presOf" srcId="{74EF7663-5769-4343-A92F-B8F506BC27FE}" destId="{62877F90-3BC1-4896-A591-35D044E6F73C}" srcOrd="0" destOrd="2" presId="urn:microsoft.com/office/officeart/2005/8/layout/list1"/>
    <dgm:cxn modelId="{E186FE83-11A4-46CB-A260-C533D3BA6BE1}" type="presOf" srcId="{0EF4E6A9-70EF-4436-94FC-7CDF496C4930}" destId="{62877F90-3BC1-4896-A591-35D044E6F73C}" srcOrd="0" destOrd="4" presId="urn:microsoft.com/office/officeart/2005/8/layout/list1"/>
    <dgm:cxn modelId="{54BED289-57D8-4538-85BD-EF4CAB349189}" type="presOf" srcId="{8C0BD85E-2FBB-4F8E-AD0A-767B523F8C1E}" destId="{425E903B-D124-4D6B-878C-E57EA28A25B2}" srcOrd="0" destOrd="0" presId="urn:microsoft.com/office/officeart/2005/8/layout/list1"/>
    <dgm:cxn modelId="{8416CAA1-85AF-453B-9A7C-6CD4060C03B7}" type="presOf" srcId="{3A2168B2-8701-4655-BCB3-E23DC25678B7}" destId="{A18B2175-BD94-43E9-9A14-5FE9EC783D1B}" srcOrd="1" destOrd="0" presId="urn:microsoft.com/office/officeart/2005/8/layout/list1"/>
    <dgm:cxn modelId="{A53FCBA4-BEF8-4652-9471-751719CB404A}" type="presOf" srcId="{B3E52417-AC7D-4E50-BCB2-A7B57C87A348}" destId="{FB293E2A-B456-469B-A6FF-3336B8CDB399}" srcOrd="0" destOrd="0" presId="urn:microsoft.com/office/officeart/2005/8/layout/list1"/>
    <dgm:cxn modelId="{3A178ED1-2F81-473C-9874-5BCCF78D056A}" srcId="{B3E52417-AC7D-4E50-BCB2-A7B57C87A348}" destId="{CAF4EF1E-AF73-4EA1-A2EC-2F2EFC01AB63}" srcOrd="1" destOrd="0" parTransId="{7AFDCDBE-8B7B-4AC5-A433-CCE8B24768BC}" sibTransId="{96EBD258-EA5A-42E0-A492-6497DB5A31DF}"/>
    <dgm:cxn modelId="{707697E3-5F61-48AA-9892-37A5D9A73391}" srcId="{B3E52417-AC7D-4E50-BCB2-A7B57C87A348}" destId="{8F4BD3EA-A9A5-4362-B818-9A8547CBA581}" srcOrd="0" destOrd="0" parTransId="{14EF7BA3-98BC-492F-B00C-FCF2B1213613}" sibTransId="{F07F22BF-F0E9-44D1-AB65-2179C2D9416D}"/>
    <dgm:cxn modelId="{0DD083EC-D8BD-4497-914B-A4E7A023A6B9}" type="presOf" srcId="{8C0BD85E-2FBB-4F8E-AD0A-767B523F8C1E}" destId="{1639C652-D97F-4599-9096-02BD48C277AF}" srcOrd="1" destOrd="0" presId="urn:microsoft.com/office/officeart/2005/8/layout/list1"/>
    <dgm:cxn modelId="{57F6FFF0-F538-4092-B7EC-BEE2A72D18A2}" type="presOf" srcId="{B3E52417-AC7D-4E50-BCB2-A7B57C87A348}" destId="{35A443C6-E8C4-4D8D-9EA5-A55D39A37B42}" srcOrd="1" destOrd="0" presId="urn:microsoft.com/office/officeart/2005/8/layout/list1"/>
    <dgm:cxn modelId="{EFA461FB-F79F-40A9-A7C4-CBAD85270078}" type="presOf" srcId="{5F260070-67F7-4D76-8E34-38A171DBA5E0}" destId="{59B94FF5-4844-45F1-8861-D8A8EA59D1A9}" srcOrd="0" destOrd="0" presId="urn:microsoft.com/office/officeart/2005/8/layout/list1"/>
    <dgm:cxn modelId="{21FA7AE2-C427-4F46-84DD-A24AEABBE457}" type="presParOf" srcId="{59B94FF5-4844-45F1-8861-D8A8EA59D1A9}" destId="{9124DDC9-583E-49FC-AAD9-4B4CEDF87089}" srcOrd="0" destOrd="0" presId="urn:microsoft.com/office/officeart/2005/8/layout/list1"/>
    <dgm:cxn modelId="{D4002735-F922-494A-B06B-0B670DA6DDE1}" type="presParOf" srcId="{9124DDC9-583E-49FC-AAD9-4B4CEDF87089}" destId="{C962A62F-6CBC-4D90-9743-98751C3D3DF8}" srcOrd="0" destOrd="0" presId="urn:microsoft.com/office/officeart/2005/8/layout/list1"/>
    <dgm:cxn modelId="{1C9A7EB3-71A8-44BE-A53B-B73D4837CB0C}" type="presParOf" srcId="{9124DDC9-583E-49FC-AAD9-4B4CEDF87089}" destId="{A375EE06-89CA-486F-8E30-C8E4DA14FC47}" srcOrd="1" destOrd="0" presId="urn:microsoft.com/office/officeart/2005/8/layout/list1"/>
    <dgm:cxn modelId="{80445C39-4B49-4E21-A501-AB67F948DF1F}" type="presParOf" srcId="{59B94FF5-4844-45F1-8861-D8A8EA59D1A9}" destId="{841AA63B-EEEF-4389-9DF1-0A997663E11B}" srcOrd="1" destOrd="0" presId="urn:microsoft.com/office/officeart/2005/8/layout/list1"/>
    <dgm:cxn modelId="{35644ACB-E4CB-4ACA-AAB7-580B2BF37858}" type="presParOf" srcId="{59B94FF5-4844-45F1-8861-D8A8EA59D1A9}" destId="{6447367B-C74E-4D0D-BF57-D381EFBF8669}" srcOrd="2" destOrd="0" presId="urn:microsoft.com/office/officeart/2005/8/layout/list1"/>
    <dgm:cxn modelId="{33D92D0E-1B6D-472F-BF69-9C11E57D3DBC}" type="presParOf" srcId="{59B94FF5-4844-45F1-8861-D8A8EA59D1A9}" destId="{4D3F4DB8-8841-4ADF-B974-04ED9309309A}" srcOrd="3" destOrd="0" presId="urn:microsoft.com/office/officeart/2005/8/layout/list1"/>
    <dgm:cxn modelId="{623965DD-4B56-4DE3-9180-66D03ADBBF1B}" type="presParOf" srcId="{59B94FF5-4844-45F1-8861-D8A8EA59D1A9}" destId="{0623D8A1-CD07-4A27-8CAC-2DB549104C3B}" srcOrd="4" destOrd="0" presId="urn:microsoft.com/office/officeart/2005/8/layout/list1"/>
    <dgm:cxn modelId="{2CEC48AF-AA20-4183-B557-D58B20CB5570}" type="presParOf" srcId="{0623D8A1-CD07-4A27-8CAC-2DB549104C3B}" destId="{FB293E2A-B456-469B-A6FF-3336B8CDB399}" srcOrd="0" destOrd="0" presId="urn:microsoft.com/office/officeart/2005/8/layout/list1"/>
    <dgm:cxn modelId="{347EAC78-8112-43D1-9A9F-926DAA2F8F85}" type="presParOf" srcId="{0623D8A1-CD07-4A27-8CAC-2DB549104C3B}" destId="{35A443C6-E8C4-4D8D-9EA5-A55D39A37B42}" srcOrd="1" destOrd="0" presId="urn:microsoft.com/office/officeart/2005/8/layout/list1"/>
    <dgm:cxn modelId="{880D1881-7F47-43DE-A5E9-57C3822B484A}" type="presParOf" srcId="{59B94FF5-4844-45F1-8861-D8A8EA59D1A9}" destId="{74AEE7EB-4B1D-4919-A013-F6869874E0EE}" srcOrd="5" destOrd="0" presId="urn:microsoft.com/office/officeart/2005/8/layout/list1"/>
    <dgm:cxn modelId="{D45A689E-99AC-4419-B9BD-CDFB288A6253}" type="presParOf" srcId="{59B94FF5-4844-45F1-8861-D8A8EA59D1A9}" destId="{62877F90-3BC1-4896-A591-35D044E6F73C}" srcOrd="6" destOrd="0" presId="urn:microsoft.com/office/officeart/2005/8/layout/list1"/>
    <dgm:cxn modelId="{3D3A87A9-82C8-4269-84C7-0E72E8B35268}" type="presParOf" srcId="{59B94FF5-4844-45F1-8861-D8A8EA59D1A9}" destId="{5454641C-F7BE-4616-97EC-2157C2C292A9}" srcOrd="7" destOrd="0" presId="urn:microsoft.com/office/officeart/2005/8/layout/list1"/>
    <dgm:cxn modelId="{CF3E827C-AC64-4022-B788-5D9EBE14A796}" type="presParOf" srcId="{59B94FF5-4844-45F1-8861-D8A8EA59D1A9}" destId="{23130862-DB79-4BE9-99D3-0B7FFF5F01E6}" srcOrd="8" destOrd="0" presId="urn:microsoft.com/office/officeart/2005/8/layout/list1"/>
    <dgm:cxn modelId="{5C6953DA-129C-44D8-ABB8-8A8DBB76DF36}" type="presParOf" srcId="{23130862-DB79-4BE9-99D3-0B7FFF5F01E6}" destId="{425E903B-D124-4D6B-878C-E57EA28A25B2}" srcOrd="0" destOrd="0" presId="urn:microsoft.com/office/officeart/2005/8/layout/list1"/>
    <dgm:cxn modelId="{07D0573F-CAEF-4565-B3EF-A3D22BBCE903}" type="presParOf" srcId="{23130862-DB79-4BE9-99D3-0B7FFF5F01E6}" destId="{1639C652-D97F-4599-9096-02BD48C277AF}" srcOrd="1" destOrd="0" presId="urn:microsoft.com/office/officeart/2005/8/layout/list1"/>
    <dgm:cxn modelId="{56BD72AC-0CF3-4980-80EE-7D7115DD4E51}" type="presParOf" srcId="{59B94FF5-4844-45F1-8861-D8A8EA59D1A9}" destId="{9F045DB3-85B5-4649-A7AD-797AE40FCA8D}" srcOrd="9" destOrd="0" presId="urn:microsoft.com/office/officeart/2005/8/layout/list1"/>
    <dgm:cxn modelId="{7ABCFE78-AFEB-4F61-8134-9A6B529D2FB1}" type="presParOf" srcId="{59B94FF5-4844-45F1-8861-D8A8EA59D1A9}" destId="{13F886D9-3188-4F51-8CC5-060B84FFC0AE}" srcOrd="10" destOrd="0" presId="urn:microsoft.com/office/officeart/2005/8/layout/list1"/>
    <dgm:cxn modelId="{11CE94F1-5A3E-4C6B-8463-7D4B3A8D21AC}" type="presParOf" srcId="{59B94FF5-4844-45F1-8861-D8A8EA59D1A9}" destId="{1AA42B09-A56B-45A1-8B57-CCB766AB3F6E}" srcOrd="11" destOrd="0" presId="urn:microsoft.com/office/officeart/2005/8/layout/list1"/>
    <dgm:cxn modelId="{2A234CFA-8365-4674-A052-296C8871183E}" type="presParOf" srcId="{59B94FF5-4844-45F1-8861-D8A8EA59D1A9}" destId="{D4FA4456-D041-4EC0-8246-B939DFF4780D}" srcOrd="12" destOrd="0" presId="urn:microsoft.com/office/officeart/2005/8/layout/list1"/>
    <dgm:cxn modelId="{FB9D485E-5630-4993-8152-BCCA7DCF735B}" type="presParOf" srcId="{D4FA4456-D041-4EC0-8246-B939DFF4780D}" destId="{65F0BEEB-74D4-4FC6-B083-0B7151E72FD4}" srcOrd="0" destOrd="0" presId="urn:microsoft.com/office/officeart/2005/8/layout/list1"/>
    <dgm:cxn modelId="{4209AED7-080A-464C-B15B-FECAF2A3A895}" type="presParOf" srcId="{D4FA4456-D041-4EC0-8246-B939DFF4780D}" destId="{A18B2175-BD94-43E9-9A14-5FE9EC783D1B}" srcOrd="1" destOrd="0" presId="urn:microsoft.com/office/officeart/2005/8/layout/list1"/>
    <dgm:cxn modelId="{9A9F84A8-F102-435A-9A0A-BF345E9D1CE0}" type="presParOf" srcId="{59B94FF5-4844-45F1-8861-D8A8EA59D1A9}" destId="{9805B312-6538-4092-9D0B-1727C4D1D317}" srcOrd="13" destOrd="0" presId="urn:microsoft.com/office/officeart/2005/8/layout/list1"/>
    <dgm:cxn modelId="{A0768E31-D775-485F-B815-7979B2AA9D36}" type="presParOf" srcId="{59B94FF5-4844-45F1-8861-D8A8EA59D1A9}" destId="{3423687B-2C58-4F33-9988-C1A17D77D60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BC0FB2-553F-4162-939C-75091999AD78}"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373161BA-A66D-4F47-8311-BE919A91874F}">
      <dgm:prSet/>
      <dgm:spPr/>
      <dgm:t>
        <a:bodyPr/>
        <a:lstStyle/>
        <a:p>
          <a:r>
            <a:rPr lang="nl-BE" dirty="0"/>
            <a:t>Arbeidsinhoud</a:t>
          </a:r>
          <a:endParaRPr lang="en-US" dirty="0"/>
        </a:p>
      </dgm:t>
    </dgm:pt>
    <dgm:pt modelId="{C8EDDBE3-6B1E-47D3-A55F-69AFF20A3916}" type="parTrans" cxnId="{7CD9A0B3-8847-4B25-8BB4-F3C977322AB6}">
      <dgm:prSet/>
      <dgm:spPr/>
      <dgm:t>
        <a:bodyPr/>
        <a:lstStyle/>
        <a:p>
          <a:endParaRPr lang="en-US"/>
        </a:p>
      </dgm:t>
    </dgm:pt>
    <dgm:pt modelId="{C3CF3C00-5CD0-4D90-8960-D4FEFC988858}" type="sibTrans" cxnId="{7CD9A0B3-8847-4B25-8BB4-F3C977322AB6}">
      <dgm:prSet/>
      <dgm:spPr/>
      <dgm:t>
        <a:bodyPr/>
        <a:lstStyle/>
        <a:p>
          <a:endParaRPr lang="en-US"/>
        </a:p>
      </dgm:t>
    </dgm:pt>
    <dgm:pt modelId="{7FD37D2C-0AF7-4901-B1B6-78F0D1BE0B4E}">
      <dgm:prSet/>
      <dgm:spPr/>
      <dgm:t>
        <a:bodyPr/>
        <a:lstStyle/>
        <a:p>
          <a:r>
            <a:rPr lang="nl-BE" dirty="0"/>
            <a:t>Arbeidsomstandigheden</a:t>
          </a:r>
          <a:endParaRPr lang="en-US" dirty="0"/>
        </a:p>
      </dgm:t>
    </dgm:pt>
    <dgm:pt modelId="{DA90983D-8390-473E-BA64-15709E9264AD}" type="parTrans" cxnId="{8E365B89-184A-47BF-9B81-8B2D98BDF505}">
      <dgm:prSet/>
      <dgm:spPr/>
      <dgm:t>
        <a:bodyPr/>
        <a:lstStyle/>
        <a:p>
          <a:endParaRPr lang="en-US"/>
        </a:p>
      </dgm:t>
    </dgm:pt>
    <dgm:pt modelId="{8EB009E9-0382-4345-BD37-895293F31DFC}" type="sibTrans" cxnId="{8E365B89-184A-47BF-9B81-8B2D98BDF505}">
      <dgm:prSet/>
      <dgm:spPr/>
      <dgm:t>
        <a:bodyPr/>
        <a:lstStyle/>
        <a:p>
          <a:endParaRPr lang="en-US"/>
        </a:p>
      </dgm:t>
    </dgm:pt>
    <dgm:pt modelId="{F30E761C-4F3D-49E9-B786-BA47C31F3550}">
      <dgm:prSet/>
      <dgm:spPr/>
      <dgm:t>
        <a:bodyPr/>
        <a:lstStyle/>
        <a:p>
          <a:r>
            <a:rPr lang="nl-BE"/>
            <a:t>Arbeidsorganisatie</a:t>
          </a:r>
          <a:endParaRPr lang="en-US"/>
        </a:p>
      </dgm:t>
    </dgm:pt>
    <dgm:pt modelId="{CB4D6B67-33B5-442A-848D-C5C3CEB38F68}" type="parTrans" cxnId="{F96D3559-76BF-43D8-8FBD-78516E0C8EA2}">
      <dgm:prSet/>
      <dgm:spPr/>
      <dgm:t>
        <a:bodyPr/>
        <a:lstStyle/>
        <a:p>
          <a:endParaRPr lang="en-US"/>
        </a:p>
      </dgm:t>
    </dgm:pt>
    <dgm:pt modelId="{4F80E044-1A03-4D83-8CDF-4322A08B344F}" type="sibTrans" cxnId="{F96D3559-76BF-43D8-8FBD-78516E0C8EA2}">
      <dgm:prSet/>
      <dgm:spPr/>
      <dgm:t>
        <a:bodyPr/>
        <a:lstStyle/>
        <a:p>
          <a:endParaRPr lang="en-US"/>
        </a:p>
      </dgm:t>
    </dgm:pt>
    <dgm:pt modelId="{1C2FB683-B8C3-4838-992B-704397B31CF4}">
      <dgm:prSet/>
      <dgm:spPr/>
      <dgm:t>
        <a:bodyPr/>
        <a:lstStyle/>
        <a:p>
          <a:r>
            <a:rPr lang="nl-BE" dirty="0"/>
            <a:t>Arbeidsrelaties</a:t>
          </a:r>
          <a:endParaRPr lang="en-US" dirty="0"/>
        </a:p>
      </dgm:t>
    </dgm:pt>
    <dgm:pt modelId="{06BF889F-76B2-4214-AB9B-7A39035824F2}" type="parTrans" cxnId="{4655093F-0B5F-4602-A966-9C1C869FAD59}">
      <dgm:prSet/>
      <dgm:spPr/>
      <dgm:t>
        <a:bodyPr/>
        <a:lstStyle/>
        <a:p>
          <a:endParaRPr lang="en-US"/>
        </a:p>
      </dgm:t>
    </dgm:pt>
    <dgm:pt modelId="{CE874034-D126-49C0-B3F0-D0ADB03DF95B}" type="sibTrans" cxnId="{4655093F-0B5F-4602-A966-9C1C869FAD59}">
      <dgm:prSet/>
      <dgm:spPr/>
      <dgm:t>
        <a:bodyPr/>
        <a:lstStyle/>
        <a:p>
          <a:endParaRPr lang="en-US"/>
        </a:p>
      </dgm:t>
    </dgm:pt>
    <dgm:pt modelId="{AAA68D4B-5CB8-4DFA-BB0F-C755580217AD}">
      <dgm:prSet/>
      <dgm:spPr/>
      <dgm:t>
        <a:bodyPr/>
        <a:lstStyle/>
        <a:p>
          <a:r>
            <a:rPr lang="nl-BE"/>
            <a:t>Arbeidsvoorwaarden</a:t>
          </a:r>
          <a:endParaRPr lang="en-US"/>
        </a:p>
      </dgm:t>
    </dgm:pt>
    <dgm:pt modelId="{82B37722-DE4F-40B3-A167-9DEBFCC922BA}" type="parTrans" cxnId="{C905456E-DAD7-4130-A5BB-33F55011B19E}">
      <dgm:prSet/>
      <dgm:spPr/>
      <dgm:t>
        <a:bodyPr/>
        <a:lstStyle/>
        <a:p>
          <a:endParaRPr lang="en-US"/>
        </a:p>
      </dgm:t>
    </dgm:pt>
    <dgm:pt modelId="{EF9ED29B-3A13-4634-BB09-3590A97188A7}" type="sibTrans" cxnId="{C905456E-DAD7-4130-A5BB-33F55011B19E}">
      <dgm:prSet/>
      <dgm:spPr/>
      <dgm:t>
        <a:bodyPr/>
        <a:lstStyle/>
        <a:p>
          <a:endParaRPr lang="en-US"/>
        </a:p>
      </dgm:t>
    </dgm:pt>
    <dgm:pt modelId="{7B71718E-70E6-4B1B-A888-4F7ABFBD053F}">
      <dgm:prSet/>
      <dgm:spPr/>
      <dgm:t>
        <a:bodyPr/>
        <a:lstStyle/>
        <a:p>
          <a:endParaRPr lang="nl-BE" dirty="0"/>
        </a:p>
      </dgm:t>
    </dgm:pt>
    <dgm:pt modelId="{E4DF77E7-7C4F-4339-92D9-91B431EB9BDE}" type="parTrans" cxnId="{28CC8D03-40D6-4107-BE9E-E83B4CB992C5}">
      <dgm:prSet/>
      <dgm:spPr/>
      <dgm:t>
        <a:bodyPr/>
        <a:lstStyle/>
        <a:p>
          <a:endParaRPr lang="nl-BE"/>
        </a:p>
      </dgm:t>
    </dgm:pt>
    <dgm:pt modelId="{BE3E0713-D21E-4AB4-853B-D866E0C350AF}" type="sibTrans" cxnId="{28CC8D03-40D6-4107-BE9E-E83B4CB992C5}">
      <dgm:prSet/>
      <dgm:spPr/>
      <dgm:t>
        <a:bodyPr/>
        <a:lstStyle/>
        <a:p>
          <a:endParaRPr lang="nl-BE"/>
        </a:p>
      </dgm:t>
    </dgm:pt>
    <dgm:pt modelId="{C7C1C6D6-DC10-451B-AA0B-67FFDA307558}">
      <dgm:prSet/>
      <dgm:spPr/>
      <dgm:t>
        <a:bodyPr/>
        <a:lstStyle/>
        <a:p>
          <a:endParaRPr lang="nl-BE" dirty="0"/>
        </a:p>
      </dgm:t>
    </dgm:pt>
    <dgm:pt modelId="{65879914-CD2D-4804-85F0-EC348A01BD71}" type="parTrans" cxnId="{9425ED39-5C50-4BA7-89A0-42731A267122}">
      <dgm:prSet/>
      <dgm:spPr/>
      <dgm:t>
        <a:bodyPr/>
        <a:lstStyle/>
        <a:p>
          <a:endParaRPr lang="nl-BE"/>
        </a:p>
      </dgm:t>
    </dgm:pt>
    <dgm:pt modelId="{B520EC8C-B18B-4A77-B7B3-4BC1789DB747}" type="sibTrans" cxnId="{9425ED39-5C50-4BA7-89A0-42731A267122}">
      <dgm:prSet/>
      <dgm:spPr/>
      <dgm:t>
        <a:bodyPr/>
        <a:lstStyle/>
        <a:p>
          <a:endParaRPr lang="nl-BE"/>
        </a:p>
      </dgm:t>
    </dgm:pt>
    <dgm:pt modelId="{93A9FE80-2E87-4590-B210-2B230F6AC6A3}">
      <dgm:prSet/>
      <dgm:spPr/>
      <dgm:t>
        <a:bodyPr/>
        <a:lstStyle/>
        <a:p>
          <a:endParaRPr lang="nl-BE" b="1" dirty="0"/>
        </a:p>
      </dgm:t>
    </dgm:pt>
    <dgm:pt modelId="{24213390-72EE-4EE5-AE96-5F7A0E74E9C5}" type="parTrans" cxnId="{0984793B-4C9A-4A96-B555-B2F4956F6866}">
      <dgm:prSet/>
      <dgm:spPr/>
      <dgm:t>
        <a:bodyPr/>
        <a:lstStyle/>
        <a:p>
          <a:endParaRPr lang="nl-BE"/>
        </a:p>
      </dgm:t>
    </dgm:pt>
    <dgm:pt modelId="{4266815F-E338-468B-865B-2B46A165A29E}" type="sibTrans" cxnId="{0984793B-4C9A-4A96-B555-B2F4956F6866}">
      <dgm:prSet/>
      <dgm:spPr/>
      <dgm:t>
        <a:bodyPr/>
        <a:lstStyle/>
        <a:p>
          <a:endParaRPr lang="nl-BE"/>
        </a:p>
      </dgm:t>
    </dgm:pt>
    <dgm:pt modelId="{98E038DE-CA4C-4CF7-9E53-E66DDF6A66A9}">
      <dgm:prSet/>
      <dgm:spPr/>
      <dgm:t>
        <a:bodyPr/>
        <a:lstStyle/>
        <a:p>
          <a:endParaRPr lang="nl-BE" dirty="0"/>
        </a:p>
      </dgm:t>
    </dgm:pt>
    <dgm:pt modelId="{B0BA9DA6-96B2-448C-B62F-6308EEEAF6F1}" type="parTrans" cxnId="{3FB2B799-D166-4D94-BDC7-C90D78C2D829}">
      <dgm:prSet/>
      <dgm:spPr/>
      <dgm:t>
        <a:bodyPr/>
        <a:lstStyle/>
        <a:p>
          <a:endParaRPr lang="nl-BE"/>
        </a:p>
      </dgm:t>
    </dgm:pt>
    <dgm:pt modelId="{D760C3B4-C62D-44AD-AB08-6BD4195E5AFA}" type="sibTrans" cxnId="{3FB2B799-D166-4D94-BDC7-C90D78C2D829}">
      <dgm:prSet/>
      <dgm:spPr/>
      <dgm:t>
        <a:bodyPr/>
        <a:lstStyle/>
        <a:p>
          <a:endParaRPr lang="nl-BE"/>
        </a:p>
      </dgm:t>
    </dgm:pt>
    <dgm:pt modelId="{F39BF40F-894F-4D39-A6C7-601F1FAF91CA}">
      <dgm:prSet/>
      <dgm:spPr/>
      <dgm:t>
        <a:bodyPr/>
        <a:lstStyle/>
        <a:p>
          <a:endParaRPr lang="nl-BE" dirty="0"/>
        </a:p>
      </dgm:t>
    </dgm:pt>
    <dgm:pt modelId="{E797133B-AACD-4EA6-A173-AFF66FE1B4C2}" type="parTrans" cxnId="{2977225E-B7F2-4E7E-BE43-E16F8D8DB2A8}">
      <dgm:prSet/>
      <dgm:spPr/>
      <dgm:t>
        <a:bodyPr/>
        <a:lstStyle/>
        <a:p>
          <a:endParaRPr lang="nl-BE"/>
        </a:p>
      </dgm:t>
    </dgm:pt>
    <dgm:pt modelId="{A06153FD-8788-48B6-98E3-8618350B157C}" type="sibTrans" cxnId="{2977225E-B7F2-4E7E-BE43-E16F8D8DB2A8}">
      <dgm:prSet/>
      <dgm:spPr/>
      <dgm:t>
        <a:bodyPr/>
        <a:lstStyle/>
        <a:p>
          <a:endParaRPr lang="nl-BE"/>
        </a:p>
      </dgm:t>
    </dgm:pt>
    <dgm:pt modelId="{9FEA8426-F619-4978-AC1B-6B2D1DE57997}">
      <dgm:prSet/>
      <dgm:spPr/>
      <dgm:t>
        <a:bodyPr/>
        <a:lstStyle/>
        <a:p>
          <a:endParaRPr lang="nl-BE" dirty="0"/>
        </a:p>
      </dgm:t>
    </dgm:pt>
    <dgm:pt modelId="{9EAAC253-5E4F-43A1-88CB-859D85989543}" type="parTrans" cxnId="{409A21FB-7504-4E3E-9D43-69089743787E}">
      <dgm:prSet/>
      <dgm:spPr/>
      <dgm:t>
        <a:bodyPr/>
        <a:lstStyle/>
        <a:p>
          <a:endParaRPr lang="nl-BE"/>
        </a:p>
      </dgm:t>
    </dgm:pt>
    <dgm:pt modelId="{F0A033FD-F8EA-4F58-BA2F-51278EADBEAD}" type="sibTrans" cxnId="{409A21FB-7504-4E3E-9D43-69089743787E}">
      <dgm:prSet/>
      <dgm:spPr/>
      <dgm:t>
        <a:bodyPr/>
        <a:lstStyle/>
        <a:p>
          <a:endParaRPr lang="nl-BE"/>
        </a:p>
      </dgm:t>
    </dgm:pt>
    <dgm:pt modelId="{FE607404-CE0F-4DF5-9A64-A94C6B434D41}">
      <dgm:prSet/>
      <dgm:spPr/>
      <dgm:t>
        <a:bodyPr/>
        <a:lstStyle/>
        <a:p>
          <a:endParaRPr lang="nl-BE" dirty="0"/>
        </a:p>
      </dgm:t>
    </dgm:pt>
    <dgm:pt modelId="{EB10772F-76D6-4953-BCDE-C2284962B4F4}" type="parTrans" cxnId="{8C15784E-C00A-42D2-ACCF-5FDD7491F60A}">
      <dgm:prSet/>
      <dgm:spPr/>
      <dgm:t>
        <a:bodyPr/>
        <a:lstStyle/>
        <a:p>
          <a:endParaRPr lang="nl-BE"/>
        </a:p>
      </dgm:t>
    </dgm:pt>
    <dgm:pt modelId="{51FA37CA-13D9-40FF-8FC8-8DCF78699047}" type="sibTrans" cxnId="{8C15784E-C00A-42D2-ACCF-5FDD7491F60A}">
      <dgm:prSet/>
      <dgm:spPr/>
      <dgm:t>
        <a:bodyPr/>
        <a:lstStyle/>
        <a:p>
          <a:endParaRPr lang="nl-BE"/>
        </a:p>
      </dgm:t>
    </dgm:pt>
    <dgm:pt modelId="{FF7943CA-F643-4406-A316-D98C70C0D6F5}">
      <dgm:prSet/>
      <dgm:spPr/>
      <dgm:t>
        <a:bodyPr/>
        <a:lstStyle/>
        <a:p>
          <a:endParaRPr lang="nl-BE" dirty="0"/>
        </a:p>
      </dgm:t>
    </dgm:pt>
    <dgm:pt modelId="{AD58FC17-A9DE-4E68-9A40-8ABD838059BA}" type="parTrans" cxnId="{A035C2C1-00A6-4145-9641-0E9939B5C1B3}">
      <dgm:prSet/>
      <dgm:spPr/>
      <dgm:t>
        <a:bodyPr/>
        <a:lstStyle/>
        <a:p>
          <a:endParaRPr lang="nl-BE"/>
        </a:p>
      </dgm:t>
    </dgm:pt>
    <dgm:pt modelId="{1A371B27-AB4A-4396-AD28-AB80E3CDD65B}" type="sibTrans" cxnId="{A035C2C1-00A6-4145-9641-0E9939B5C1B3}">
      <dgm:prSet/>
      <dgm:spPr/>
      <dgm:t>
        <a:bodyPr/>
        <a:lstStyle/>
        <a:p>
          <a:endParaRPr lang="nl-BE"/>
        </a:p>
      </dgm:t>
    </dgm:pt>
    <dgm:pt modelId="{F1F0A62F-649A-4D81-870C-5F4AB19C1BC3}">
      <dgm:prSet/>
      <dgm:spPr/>
      <dgm:t>
        <a:bodyPr/>
        <a:lstStyle/>
        <a:p>
          <a:endParaRPr lang="nl-BE" dirty="0"/>
        </a:p>
      </dgm:t>
    </dgm:pt>
    <dgm:pt modelId="{07ED61DB-862C-4393-BF91-96A7D890C37F}" type="parTrans" cxnId="{B5F5C644-0B79-4757-8544-D39907F84CCA}">
      <dgm:prSet/>
      <dgm:spPr/>
      <dgm:t>
        <a:bodyPr/>
        <a:lstStyle/>
        <a:p>
          <a:endParaRPr lang="nl-BE"/>
        </a:p>
      </dgm:t>
    </dgm:pt>
    <dgm:pt modelId="{C5BC05E2-1817-4D6B-97DA-54649809F0BC}" type="sibTrans" cxnId="{B5F5C644-0B79-4757-8544-D39907F84CCA}">
      <dgm:prSet/>
      <dgm:spPr/>
      <dgm:t>
        <a:bodyPr/>
        <a:lstStyle/>
        <a:p>
          <a:endParaRPr lang="nl-BE"/>
        </a:p>
      </dgm:t>
    </dgm:pt>
    <dgm:pt modelId="{ED06BACF-6F9F-472A-BD20-4D0C59718BD3}">
      <dgm:prSet/>
      <dgm:spPr/>
      <dgm:t>
        <a:bodyPr/>
        <a:lstStyle/>
        <a:p>
          <a:endParaRPr lang="nl-BE" dirty="0"/>
        </a:p>
      </dgm:t>
    </dgm:pt>
    <dgm:pt modelId="{4A1AE6AE-BE22-4994-AFCC-425B9F4F43E0}" type="parTrans" cxnId="{ED4A2852-457D-4B8C-9627-753562C92054}">
      <dgm:prSet/>
      <dgm:spPr/>
      <dgm:t>
        <a:bodyPr/>
        <a:lstStyle/>
        <a:p>
          <a:endParaRPr lang="nl-BE"/>
        </a:p>
      </dgm:t>
    </dgm:pt>
    <dgm:pt modelId="{168E9A2F-45BA-4AA6-98DD-697303CF3B97}" type="sibTrans" cxnId="{ED4A2852-457D-4B8C-9627-753562C92054}">
      <dgm:prSet/>
      <dgm:spPr/>
      <dgm:t>
        <a:bodyPr/>
        <a:lstStyle/>
        <a:p>
          <a:endParaRPr lang="nl-BE"/>
        </a:p>
      </dgm:t>
    </dgm:pt>
    <dgm:pt modelId="{69C086B0-AB84-4940-BBDC-DCCBC115ABBA}">
      <dgm:prSet/>
      <dgm:spPr/>
      <dgm:t>
        <a:bodyPr/>
        <a:lstStyle/>
        <a:p>
          <a:endParaRPr lang="nl-BE" dirty="0"/>
        </a:p>
      </dgm:t>
    </dgm:pt>
    <dgm:pt modelId="{D69DBD18-1969-47DC-BB7A-2DE8EEB62E9F}" type="parTrans" cxnId="{5482994A-9B77-42EF-A7B6-3C24D076FCBD}">
      <dgm:prSet/>
      <dgm:spPr/>
      <dgm:t>
        <a:bodyPr/>
        <a:lstStyle/>
        <a:p>
          <a:endParaRPr lang="nl-BE"/>
        </a:p>
      </dgm:t>
    </dgm:pt>
    <dgm:pt modelId="{F04C03FD-910D-44C0-B93C-3FB66AC43993}" type="sibTrans" cxnId="{5482994A-9B77-42EF-A7B6-3C24D076FCBD}">
      <dgm:prSet/>
      <dgm:spPr/>
      <dgm:t>
        <a:bodyPr/>
        <a:lstStyle/>
        <a:p>
          <a:endParaRPr lang="nl-BE"/>
        </a:p>
      </dgm:t>
    </dgm:pt>
    <dgm:pt modelId="{A88C9EB7-4CE6-4B4D-B421-0290E0F8DF16}">
      <dgm:prSet/>
      <dgm:spPr/>
      <dgm:t>
        <a:bodyPr/>
        <a:lstStyle/>
        <a:p>
          <a:endParaRPr lang="nl-BE" dirty="0"/>
        </a:p>
      </dgm:t>
    </dgm:pt>
    <dgm:pt modelId="{95A5CF8E-A50A-40CB-ADEF-43ABCED454AB}" type="parTrans" cxnId="{3D216811-CF38-4C88-9805-E0B31645C4CC}">
      <dgm:prSet/>
      <dgm:spPr/>
      <dgm:t>
        <a:bodyPr/>
        <a:lstStyle/>
        <a:p>
          <a:endParaRPr lang="nl-BE"/>
        </a:p>
      </dgm:t>
    </dgm:pt>
    <dgm:pt modelId="{0D2878FF-294C-40ED-A016-B5DA08C74374}" type="sibTrans" cxnId="{3D216811-CF38-4C88-9805-E0B31645C4CC}">
      <dgm:prSet/>
      <dgm:spPr/>
      <dgm:t>
        <a:bodyPr/>
        <a:lstStyle/>
        <a:p>
          <a:endParaRPr lang="nl-BE"/>
        </a:p>
      </dgm:t>
    </dgm:pt>
    <dgm:pt modelId="{EA2F4581-AA5D-42C1-8EF7-9500F0970BD3}">
      <dgm:prSet/>
      <dgm:spPr/>
      <dgm:t>
        <a:bodyPr/>
        <a:lstStyle/>
        <a:p>
          <a:endParaRPr lang="nl-BE" dirty="0"/>
        </a:p>
      </dgm:t>
    </dgm:pt>
    <dgm:pt modelId="{059C53D8-B786-4A6D-931B-302EDDEAB9EA}" type="parTrans" cxnId="{610732A0-A687-4D6A-811E-FC01F92F77D7}">
      <dgm:prSet/>
      <dgm:spPr/>
      <dgm:t>
        <a:bodyPr/>
        <a:lstStyle/>
        <a:p>
          <a:endParaRPr lang="nl-BE"/>
        </a:p>
      </dgm:t>
    </dgm:pt>
    <dgm:pt modelId="{EA70A8B6-2409-4C9B-A287-4F9003CA53B5}" type="sibTrans" cxnId="{610732A0-A687-4D6A-811E-FC01F92F77D7}">
      <dgm:prSet/>
      <dgm:spPr/>
      <dgm:t>
        <a:bodyPr/>
        <a:lstStyle/>
        <a:p>
          <a:endParaRPr lang="nl-BE"/>
        </a:p>
      </dgm:t>
    </dgm:pt>
    <dgm:pt modelId="{421A34CA-74B3-4915-8BC5-38E9B9851637}" type="pres">
      <dgm:prSet presAssocID="{A7BC0FB2-553F-4162-939C-75091999AD78}" presName="diagram" presStyleCnt="0">
        <dgm:presLayoutVars>
          <dgm:chPref val="1"/>
          <dgm:dir/>
          <dgm:animOne val="branch"/>
          <dgm:animLvl val="lvl"/>
          <dgm:resizeHandles/>
        </dgm:presLayoutVars>
      </dgm:prSet>
      <dgm:spPr/>
    </dgm:pt>
    <dgm:pt modelId="{69BA3837-7FD2-4088-AE5B-A183BA826A49}" type="pres">
      <dgm:prSet presAssocID="{373161BA-A66D-4F47-8311-BE919A91874F}" presName="root" presStyleCnt="0"/>
      <dgm:spPr/>
    </dgm:pt>
    <dgm:pt modelId="{4B0C433D-C78B-4034-B639-347327AAAAE2}" type="pres">
      <dgm:prSet presAssocID="{373161BA-A66D-4F47-8311-BE919A91874F}" presName="rootComposite" presStyleCnt="0"/>
      <dgm:spPr/>
    </dgm:pt>
    <dgm:pt modelId="{657C060E-9187-499D-8226-1D13202907A6}" type="pres">
      <dgm:prSet presAssocID="{373161BA-A66D-4F47-8311-BE919A91874F}" presName="rootText" presStyleLbl="node1" presStyleIdx="0" presStyleCnt="5" custLinFactY="-91234" custLinFactNeighborX="-58551" custLinFactNeighborY="-100000"/>
      <dgm:spPr/>
    </dgm:pt>
    <dgm:pt modelId="{8722FE4C-556B-4B8A-A3C2-40F3DBF52BE5}" type="pres">
      <dgm:prSet presAssocID="{373161BA-A66D-4F47-8311-BE919A91874F}" presName="rootConnector" presStyleLbl="node1" presStyleIdx="0" presStyleCnt="5"/>
      <dgm:spPr/>
    </dgm:pt>
    <dgm:pt modelId="{078E26FD-8637-444C-BC73-4BC0D8D3E41B}" type="pres">
      <dgm:prSet presAssocID="{373161BA-A66D-4F47-8311-BE919A91874F}" presName="childShape" presStyleCnt="0"/>
      <dgm:spPr/>
    </dgm:pt>
    <dgm:pt modelId="{B0093DE4-0C45-4D63-958A-F75DB8435DD9}" type="pres">
      <dgm:prSet presAssocID="{E4DF77E7-7C4F-4339-92D9-91B431EB9BDE}" presName="Name13" presStyleLbl="parChTrans1D2" presStyleIdx="0" presStyleCnt="13"/>
      <dgm:spPr/>
    </dgm:pt>
    <dgm:pt modelId="{1A265CB2-FEF1-4092-A988-F79AE6E9552C}" type="pres">
      <dgm:prSet presAssocID="{7B71718E-70E6-4B1B-A888-4F7ABFBD053F}" presName="childText" presStyleLbl="bgAcc1" presStyleIdx="0" presStyleCnt="13" custLinFactNeighborX="-8851" custLinFactNeighborY="-39305">
        <dgm:presLayoutVars>
          <dgm:bulletEnabled val="1"/>
        </dgm:presLayoutVars>
      </dgm:prSet>
      <dgm:spPr/>
    </dgm:pt>
    <dgm:pt modelId="{2D48BC29-613C-4F6F-8413-E8F268B96B0E}" type="pres">
      <dgm:prSet presAssocID="{65879914-CD2D-4804-85F0-EC348A01BD71}" presName="Name13" presStyleLbl="parChTrans1D2" presStyleIdx="1" presStyleCnt="13"/>
      <dgm:spPr/>
    </dgm:pt>
    <dgm:pt modelId="{585D669C-790A-46C8-B15C-2A3F9D899B42}" type="pres">
      <dgm:prSet presAssocID="{C7C1C6D6-DC10-451B-AA0B-67FFDA307558}" presName="childText" presStyleLbl="bgAcc1" presStyleIdx="1" presStyleCnt="13" custLinFactNeighborX="-7978" custLinFactNeighborY="-22348">
        <dgm:presLayoutVars>
          <dgm:bulletEnabled val="1"/>
        </dgm:presLayoutVars>
      </dgm:prSet>
      <dgm:spPr/>
    </dgm:pt>
    <dgm:pt modelId="{4D521255-B93F-4F65-B2F5-F464AA2F103F}" type="pres">
      <dgm:prSet presAssocID="{7FD37D2C-0AF7-4901-B1B6-78F0D1BE0B4E}" presName="root" presStyleCnt="0"/>
      <dgm:spPr/>
    </dgm:pt>
    <dgm:pt modelId="{5128FB3A-AF8D-4D1A-93A1-6063886FC670}" type="pres">
      <dgm:prSet presAssocID="{7FD37D2C-0AF7-4901-B1B6-78F0D1BE0B4E}" presName="rootComposite" presStyleCnt="0"/>
      <dgm:spPr/>
    </dgm:pt>
    <dgm:pt modelId="{F81D5020-DB9A-485E-AEF1-E985EBF7A27A}" type="pres">
      <dgm:prSet presAssocID="{7FD37D2C-0AF7-4901-B1B6-78F0D1BE0B4E}" presName="rootText" presStyleLbl="node1" presStyleIdx="1" presStyleCnt="5" custLinFactNeighborX="-698" custLinFactNeighborY="-85749"/>
      <dgm:spPr/>
    </dgm:pt>
    <dgm:pt modelId="{41498DAD-DA4D-41FC-9FAC-C5CE68F29DF5}" type="pres">
      <dgm:prSet presAssocID="{7FD37D2C-0AF7-4901-B1B6-78F0D1BE0B4E}" presName="rootConnector" presStyleLbl="node1" presStyleIdx="1" presStyleCnt="5"/>
      <dgm:spPr/>
    </dgm:pt>
    <dgm:pt modelId="{FBA340E9-F3EF-49DA-95E1-57EF974C776B}" type="pres">
      <dgm:prSet presAssocID="{7FD37D2C-0AF7-4901-B1B6-78F0D1BE0B4E}" presName="childShape" presStyleCnt="0"/>
      <dgm:spPr/>
    </dgm:pt>
    <dgm:pt modelId="{01492FF8-FF56-4D49-A82F-335D39FEBEFB}" type="pres">
      <dgm:prSet presAssocID="{24213390-72EE-4EE5-AE96-5F7A0E74E9C5}" presName="Name13" presStyleLbl="parChTrans1D2" presStyleIdx="2" presStyleCnt="13"/>
      <dgm:spPr/>
    </dgm:pt>
    <dgm:pt modelId="{91E32B7F-AE26-495B-98BE-4D4EC739B4BA}" type="pres">
      <dgm:prSet presAssocID="{93A9FE80-2E87-4590-B210-2B230F6AC6A3}" presName="childText" presStyleLbl="bgAcc1" presStyleIdx="2" presStyleCnt="13" custLinFactNeighborX="-7856" custLinFactNeighborY="-39108">
        <dgm:presLayoutVars>
          <dgm:bulletEnabled val="1"/>
        </dgm:presLayoutVars>
      </dgm:prSet>
      <dgm:spPr/>
    </dgm:pt>
    <dgm:pt modelId="{EEDB420A-A6B4-44B3-9182-4CFB35304386}" type="pres">
      <dgm:prSet presAssocID="{B0BA9DA6-96B2-448C-B62F-6308EEEAF6F1}" presName="Name13" presStyleLbl="parChTrans1D2" presStyleIdx="3" presStyleCnt="13"/>
      <dgm:spPr/>
    </dgm:pt>
    <dgm:pt modelId="{3109B9AE-3A8B-4D33-8567-56A3AD07D7B8}" type="pres">
      <dgm:prSet presAssocID="{98E038DE-CA4C-4CF7-9E53-E66DDF6A66A9}" presName="childText" presStyleLbl="bgAcc1" presStyleIdx="3" presStyleCnt="13" custLinFactNeighborX="-9602" custLinFactNeighborY="-20951">
        <dgm:presLayoutVars>
          <dgm:bulletEnabled val="1"/>
        </dgm:presLayoutVars>
      </dgm:prSet>
      <dgm:spPr/>
    </dgm:pt>
    <dgm:pt modelId="{8986961E-D019-41D0-B79F-49C59F8A3FF7}" type="pres">
      <dgm:prSet presAssocID="{E797133B-AACD-4EA6-A173-AFF66FE1B4C2}" presName="Name13" presStyleLbl="parChTrans1D2" presStyleIdx="4" presStyleCnt="13"/>
      <dgm:spPr/>
    </dgm:pt>
    <dgm:pt modelId="{F716840F-D243-4000-820C-F2D9DA5E9DEB}" type="pres">
      <dgm:prSet presAssocID="{F39BF40F-894F-4D39-A6C7-601F1FAF91CA}" presName="childText" presStyleLbl="bgAcc1" presStyleIdx="4" presStyleCnt="13" custLinFactNeighborX="-10475" custLinFactNeighborY="-4190">
        <dgm:presLayoutVars>
          <dgm:bulletEnabled val="1"/>
        </dgm:presLayoutVars>
      </dgm:prSet>
      <dgm:spPr/>
    </dgm:pt>
    <dgm:pt modelId="{3059DDB3-23EA-49AA-8531-47805D6BFBA4}" type="pres">
      <dgm:prSet presAssocID="{F30E761C-4F3D-49E9-B786-BA47C31F3550}" presName="root" presStyleCnt="0"/>
      <dgm:spPr/>
    </dgm:pt>
    <dgm:pt modelId="{D6EBA2FA-4662-4169-AED7-F2CA2D7F2564}" type="pres">
      <dgm:prSet presAssocID="{F30E761C-4F3D-49E9-B786-BA47C31F3550}" presName="rootComposite" presStyleCnt="0"/>
      <dgm:spPr/>
    </dgm:pt>
    <dgm:pt modelId="{A27F5AB0-F2AC-4BF5-A843-9F777D6EA1C9}" type="pres">
      <dgm:prSet presAssocID="{F30E761C-4F3D-49E9-B786-BA47C31F3550}" presName="rootText" presStyleLbl="node1" presStyleIdx="2" presStyleCnt="5" custLinFactY="-88556" custLinFactNeighborX="-1397" custLinFactNeighborY="-100000"/>
      <dgm:spPr/>
    </dgm:pt>
    <dgm:pt modelId="{26ADD082-4D87-4497-8146-04C3B33523EC}" type="pres">
      <dgm:prSet presAssocID="{F30E761C-4F3D-49E9-B786-BA47C31F3550}" presName="rootConnector" presStyleLbl="node1" presStyleIdx="2" presStyleCnt="5"/>
      <dgm:spPr/>
    </dgm:pt>
    <dgm:pt modelId="{5B940C68-2A1E-4D9E-A492-89B0893E995B}" type="pres">
      <dgm:prSet presAssocID="{F30E761C-4F3D-49E9-B786-BA47C31F3550}" presName="childShape" presStyleCnt="0"/>
      <dgm:spPr/>
    </dgm:pt>
    <dgm:pt modelId="{E91A536D-0698-48EC-9E6F-02467C8E6B5F}" type="pres">
      <dgm:prSet presAssocID="{9EAAC253-5E4F-43A1-88CB-859D85989543}" presName="Name13" presStyleLbl="parChTrans1D2" presStyleIdx="5" presStyleCnt="13"/>
      <dgm:spPr/>
    </dgm:pt>
    <dgm:pt modelId="{D87ED00D-9990-452B-9E26-6DBF6E601605}" type="pres">
      <dgm:prSet presAssocID="{9FEA8426-F619-4978-AC1B-6B2D1DE57997}" presName="childText" presStyleLbl="bgAcc1" presStyleIdx="5" presStyleCnt="13" custLinFactNeighborX="-7857" custLinFactNeighborY="-40505">
        <dgm:presLayoutVars>
          <dgm:bulletEnabled val="1"/>
        </dgm:presLayoutVars>
      </dgm:prSet>
      <dgm:spPr/>
    </dgm:pt>
    <dgm:pt modelId="{034FB4F9-C8C8-4C3A-87EA-3AE33A4EB7B4}" type="pres">
      <dgm:prSet presAssocID="{EB10772F-76D6-4953-BCDE-C2284962B4F4}" presName="Name13" presStyleLbl="parChTrans1D2" presStyleIdx="6" presStyleCnt="13"/>
      <dgm:spPr/>
    </dgm:pt>
    <dgm:pt modelId="{C6293AFC-9ACC-4A66-B565-EC7D09B9173B}" type="pres">
      <dgm:prSet presAssocID="{FE607404-CE0F-4DF5-9A64-A94C6B434D41}" presName="childText" presStyleLbl="bgAcc1" presStyleIdx="6" presStyleCnt="13" custLinFactNeighborX="-6984" custLinFactNeighborY="-20951">
        <dgm:presLayoutVars>
          <dgm:bulletEnabled val="1"/>
        </dgm:presLayoutVars>
      </dgm:prSet>
      <dgm:spPr/>
    </dgm:pt>
    <dgm:pt modelId="{19B3CD91-60FA-42EE-9D3B-3776885365D8}" type="pres">
      <dgm:prSet presAssocID="{AD58FC17-A9DE-4E68-9A40-8ABD838059BA}" presName="Name13" presStyleLbl="parChTrans1D2" presStyleIdx="7" presStyleCnt="13"/>
      <dgm:spPr/>
    </dgm:pt>
    <dgm:pt modelId="{207804A2-2558-4409-9269-8E03117A3010}" type="pres">
      <dgm:prSet presAssocID="{FF7943CA-F643-4406-A316-D98C70C0D6F5}" presName="childText" presStyleLbl="bgAcc1" presStyleIdx="7" presStyleCnt="13" custLinFactNeighborX="-7308" custLinFactNeighborY="-1597">
        <dgm:presLayoutVars>
          <dgm:bulletEnabled val="1"/>
        </dgm:presLayoutVars>
      </dgm:prSet>
      <dgm:spPr/>
    </dgm:pt>
    <dgm:pt modelId="{2F7EC9CF-DD13-49A3-8F97-22E8838FAF5A}" type="pres">
      <dgm:prSet presAssocID="{1C2FB683-B8C3-4838-992B-704397B31CF4}" presName="root" presStyleCnt="0"/>
      <dgm:spPr/>
    </dgm:pt>
    <dgm:pt modelId="{B732D1EF-08DD-4187-B584-3FFC88212189}" type="pres">
      <dgm:prSet presAssocID="{1C2FB683-B8C3-4838-992B-704397B31CF4}" presName="rootComposite" presStyleCnt="0"/>
      <dgm:spPr/>
    </dgm:pt>
    <dgm:pt modelId="{78748888-96C6-4AFA-B3EC-1125A8564559}" type="pres">
      <dgm:prSet presAssocID="{1C2FB683-B8C3-4838-992B-704397B31CF4}" presName="rootText" presStyleLbl="node1" presStyleIdx="3" presStyleCnt="5" custLinFactY="-82969" custLinFactNeighborX="-698" custLinFactNeighborY="-100000"/>
      <dgm:spPr/>
    </dgm:pt>
    <dgm:pt modelId="{A5E82DF9-AA46-4F25-B7A6-B6F3D9CB4383}" type="pres">
      <dgm:prSet presAssocID="{1C2FB683-B8C3-4838-992B-704397B31CF4}" presName="rootConnector" presStyleLbl="node1" presStyleIdx="3" presStyleCnt="5"/>
      <dgm:spPr/>
    </dgm:pt>
    <dgm:pt modelId="{A2808DC3-AF98-44FE-ADD6-CCC16BFD00D9}" type="pres">
      <dgm:prSet presAssocID="{1C2FB683-B8C3-4838-992B-704397B31CF4}" presName="childShape" presStyleCnt="0"/>
      <dgm:spPr/>
    </dgm:pt>
    <dgm:pt modelId="{F57E7489-3CBC-4561-A6F5-6CB32181B2AF}" type="pres">
      <dgm:prSet presAssocID="{07ED61DB-862C-4393-BF91-96A7D890C37F}" presName="Name13" presStyleLbl="parChTrans1D2" presStyleIdx="8" presStyleCnt="13"/>
      <dgm:spPr/>
    </dgm:pt>
    <dgm:pt modelId="{F1E28FEB-F9FA-46BE-ADBC-337B8B482D40}" type="pres">
      <dgm:prSet presAssocID="{F1F0A62F-649A-4D81-870C-5F4AB19C1BC3}" presName="childText" presStyleLbl="bgAcc1" presStyleIdx="8" presStyleCnt="13" custLinFactNeighborX="-7183" custLinFactNeighborY="-36395">
        <dgm:presLayoutVars>
          <dgm:bulletEnabled val="1"/>
        </dgm:presLayoutVars>
      </dgm:prSet>
      <dgm:spPr/>
    </dgm:pt>
    <dgm:pt modelId="{114A924A-8EB5-46C5-9A5C-E714D93D95B3}" type="pres">
      <dgm:prSet presAssocID="{4A1AE6AE-BE22-4994-AFCC-425B9F4F43E0}" presName="Name13" presStyleLbl="parChTrans1D2" presStyleIdx="9" presStyleCnt="13"/>
      <dgm:spPr/>
    </dgm:pt>
    <dgm:pt modelId="{9159B1F8-2C25-4AE7-A672-1DCACAAE5A89}" type="pres">
      <dgm:prSet presAssocID="{ED06BACF-6F9F-472A-BD20-4D0C59718BD3}" presName="childText" presStyleLbl="bgAcc1" presStyleIdx="9" presStyleCnt="13" custLinFactNeighborX="-7782" custLinFactNeighborY="-19155">
        <dgm:presLayoutVars>
          <dgm:bulletEnabled val="1"/>
        </dgm:presLayoutVars>
      </dgm:prSet>
      <dgm:spPr/>
    </dgm:pt>
    <dgm:pt modelId="{C36098E3-5519-4248-B52D-BA7A9E1BE405}" type="pres">
      <dgm:prSet presAssocID="{D69DBD18-1969-47DC-BB7A-2DE8EEB62E9F}" presName="Name13" presStyleLbl="parChTrans1D2" presStyleIdx="10" presStyleCnt="13"/>
      <dgm:spPr/>
    </dgm:pt>
    <dgm:pt modelId="{4A9C7BEC-3096-46DF-88C9-A8C9CCE592AE}" type="pres">
      <dgm:prSet presAssocID="{69C086B0-AB84-4940-BBDC-DCCBC115ABBA}" presName="childText" presStyleLbl="bgAcc1" presStyleIdx="10" presStyleCnt="13" custLinFactNeighborX="-8979" custLinFactNeighborY="2873">
        <dgm:presLayoutVars>
          <dgm:bulletEnabled val="1"/>
        </dgm:presLayoutVars>
      </dgm:prSet>
      <dgm:spPr/>
    </dgm:pt>
    <dgm:pt modelId="{25FD13B2-223A-4D64-B19F-D5C929F5C450}" type="pres">
      <dgm:prSet presAssocID="{AAA68D4B-5CB8-4DFA-BB0F-C755580217AD}" presName="root" presStyleCnt="0"/>
      <dgm:spPr/>
    </dgm:pt>
    <dgm:pt modelId="{6A516BA4-B642-4037-92C6-F20C24DCC58B}" type="pres">
      <dgm:prSet presAssocID="{AAA68D4B-5CB8-4DFA-BB0F-C755580217AD}" presName="rootComposite" presStyleCnt="0"/>
      <dgm:spPr/>
    </dgm:pt>
    <dgm:pt modelId="{F514CC27-EF5E-4C3B-8666-2A1A4084F987}" type="pres">
      <dgm:prSet presAssocID="{AAA68D4B-5CB8-4DFA-BB0F-C755580217AD}" presName="rootText" presStyleLbl="node1" presStyleIdx="4" presStyleCnt="5" custLinFactY="-80176" custLinFactNeighborX="293" custLinFactNeighborY="-100000"/>
      <dgm:spPr/>
    </dgm:pt>
    <dgm:pt modelId="{EC4D4CEA-DEFA-4613-AEA8-76F4AC3D6B68}" type="pres">
      <dgm:prSet presAssocID="{AAA68D4B-5CB8-4DFA-BB0F-C755580217AD}" presName="rootConnector" presStyleLbl="node1" presStyleIdx="4" presStyleCnt="5"/>
      <dgm:spPr/>
    </dgm:pt>
    <dgm:pt modelId="{3D30E033-DDD4-4CE5-A0F2-5DEF83A442CA}" type="pres">
      <dgm:prSet presAssocID="{AAA68D4B-5CB8-4DFA-BB0F-C755580217AD}" presName="childShape" presStyleCnt="0"/>
      <dgm:spPr/>
    </dgm:pt>
    <dgm:pt modelId="{7D321DCE-CBFB-4510-8687-0C86028A81F2}" type="pres">
      <dgm:prSet presAssocID="{95A5CF8E-A50A-40CB-ADEF-43ABCED454AB}" presName="Name13" presStyleLbl="parChTrans1D2" presStyleIdx="11" presStyleCnt="13"/>
      <dgm:spPr/>
    </dgm:pt>
    <dgm:pt modelId="{2EE96834-86F0-4737-847C-9DC114FF10EE}" type="pres">
      <dgm:prSet presAssocID="{A88C9EB7-4CE6-4B4D-B421-0290E0F8DF16}" presName="childText" presStyleLbl="bgAcc1" presStyleIdx="11" presStyleCnt="13" custLinFactNeighborX="-1197" custLinFactNeighborY="-37352">
        <dgm:presLayoutVars>
          <dgm:bulletEnabled val="1"/>
        </dgm:presLayoutVars>
      </dgm:prSet>
      <dgm:spPr/>
    </dgm:pt>
    <dgm:pt modelId="{2D35B8F2-E961-41F9-A94A-8DD8A62AE8F6}" type="pres">
      <dgm:prSet presAssocID="{059C53D8-B786-4A6D-931B-302EDDEAB9EA}" presName="Name13" presStyleLbl="parChTrans1D2" presStyleIdx="12" presStyleCnt="13"/>
      <dgm:spPr/>
    </dgm:pt>
    <dgm:pt modelId="{3D37D3B5-E3AF-4481-8265-EDB6B8BBCA0C}" type="pres">
      <dgm:prSet presAssocID="{EA2F4581-AA5D-42C1-8EF7-9500F0970BD3}" presName="childText" presStyleLbl="bgAcc1" presStyleIdx="12" presStyleCnt="13" custLinFactNeighborX="599" custLinFactNeighborY="-20113">
        <dgm:presLayoutVars>
          <dgm:bulletEnabled val="1"/>
        </dgm:presLayoutVars>
      </dgm:prSet>
      <dgm:spPr/>
    </dgm:pt>
  </dgm:ptLst>
  <dgm:cxnLst>
    <dgm:cxn modelId="{87D74101-850A-4732-BA98-CB871E631F4D}" type="presOf" srcId="{69C086B0-AB84-4940-BBDC-DCCBC115ABBA}" destId="{4A9C7BEC-3096-46DF-88C9-A8C9CCE592AE}" srcOrd="0" destOrd="0" presId="urn:microsoft.com/office/officeart/2005/8/layout/hierarchy3"/>
    <dgm:cxn modelId="{28CC8D03-40D6-4107-BE9E-E83B4CB992C5}" srcId="{373161BA-A66D-4F47-8311-BE919A91874F}" destId="{7B71718E-70E6-4B1B-A888-4F7ABFBD053F}" srcOrd="0" destOrd="0" parTransId="{E4DF77E7-7C4F-4339-92D9-91B431EB9BDE}" sibTransId="{BE3E0713-D21E-4AB4-853B-D866E0C350AF}"/>
    <dgm:cxn modelId="{422B7906-B5DA-4955-952D-F388E9FF2F3D}" type="presOf" srcId="{A88C9EB7-4CE6-4B4D-B421-0290E0F8DF16}" destId="{2EE96834-86F0-4737-847C-9DC114FF10EE}" srcOrd="0" destOrd="0" presId="urn:microsoft.com/office/officeart/2005/8/layout/hierarchy3"/>
    <dgm:cxn modelId="{9A2DC109-066C-49EE-944D-651AE7B448D4}" type="presOf" srcId="{1C2FB683-B8C3-4838-992B-704397B31CF4}" destId="{A5E82DF9-AA46-4F25-B7A6-B6F3D9CB4383}" srcOrd="1" destOrd="0" presId="urn:microsoft.com/office/officeart/2005/8/layout/hierarchy3"/>
    <dgm:cxn modelId="{2907FE10-C2A9-432C-AB5D-DE8D06CFABBF}" type="presOf" srcId="{AAA68D4B-5CB8-4DFA-BB0F-C755580217AD}" destId="{EC4D4CEA-DEFA-4613-AEA8-76F4AC3D6B68}" srcOrd="1" destOrd="0" presId="urn:microsoft.com/office/officeart/2005/8/layout/hierarchy3"/>
    <dgm:cxn modelId="{A1345F11-166F-4AE6-B248-722C1D966A60}" type="presOf" srcId="{EA2F4581-AA5D-42C1-8EF7-9500F0970BD3}" destId="{3D37D3B5-E3AF-4481-8265-EDB6B8BBCA0C}" srcOrd="0" destOrd="0" presId="urn:microsoft.com/office/officeart/2005/8/layout/hierarchy3"/>
    <dgm:cxn modelId="{3D216811-CF38-4C88-9805-E0B31645C4CC}" srcId="{AAA68D4B-5CB8-4DFA-BB0F-C755580217AD}" destId="{A88C9EB7-4CE6-4B4D-B421-0290E0F8DF16}" srcOrd="0" destOrd="0" parTransId="{95A5CF8E-A50A-40CB-ADEF-43ABCED454AB}" sibTransId="{0D2878FF-294C-40ED-A016-B5DA08C74374}"/>
    <dgm:cxn modelId="{AE7DD111-8D7B-42B2-948F-D2A806DEEAFF}" type="presOf" srcId="{1C2FB683-B8C3-4838-992B-704397B31CF4}" destId="{78748888-96C6-4AFA-B3EC-1125A8564559}" srcOrd="0" destOrd="0" presId="urn:microsoft.com/office/officeart/2005/8/layout/hierarchy3"/>
    <dgm:cxn modelId="{71AF0615-ADD7-4C72-B1DA-2DCF24E6A0B8}" type="presOf" srcId="{98E038DE-CA4C-4CF7-9E53-E66DDF6A66A9}" destId="{3109B9AE-3A8B-4D33-8567-56A3AD07D7B8}" srcOrd="0" destOrd="0" presId="urn:microsoft.com/office/officeart/2005/8/layout/hierarchy3"/>
    <dgm:cxn modelId="{EFAED41B-2B36-42A0-A9E8-09E92831671B}" type="presOf" srcId="{95A5CF8E-A50A-40CB-ADEF-43ABCED454AB}" destId="{7D321DCE-CBFB-4510-8687-0C86028A81F2}" srcOrd="0" destOrd="0" presId="urn:microsoft.com/office/officeart/2005/8/layout/hierarchy3"/>
    <dgm:cxn modelId="{83CE9B1D-024C-46CB-9494-5801EC7CAF6F}" type="presOf" srcId="{F39BF40F-894F-4D39-A6C7-601F1FAF91CA}" destId="{F716840F-D243-4000-820C-F2D9DA5E9DEB}" srcOrd="0" destOrd="0" presId="urn:microsoft.com/office/officeart/2005/8/layout/hierarchy3"/>
    <dgm:cxn modelId="{256C8E1F-A374-4CC6-B7FC-58838BE0A2D2}" type="presOf" srcId="{373161BA-A66D-4F47-8311-BE919A91874F}" destId="{657C060E-9187-499D-8226-1D13202907A6}" srcOrd="0" destOrd="0" presId="urn:microsoft.com/office/officeart/2005/8/layout/hierarchy3"/>
    <dgm:cxn modelId="{56303421-398E-4E59-A1F1-56108694A022}" type="presOf" srcId="{FE607404-CE0F-4DF5-9A64-A94C6B434D41}" destId="{C6293AFC-9ACC-4A66-B565-EC7D09B9173B}" srcOrd="0" destOrd="0" presId="urn:microsoft.com/office/officeart/2005/8/layout/hierarchy3"/>
    <dgm:cxn modelId="{9732EE26-DDFB-4E18-8EC7-194AD7DBB51C}" type="presOf" srcId="{93A9FE80-2E87-4590-B210-2B230F6AC6A3}" destId="{91E32B7F-AE26-495B-98BE-4D4EC739B4BA}" srcOrd="0" destOrd="0" presId="urn:microsoft.com/office/officeart/2005/8/layout/hierarchy3"/>
    <dgm:cxn modelId="{F17E9337-807B-4046-BDF3-3A406BD787D3}" type="presOf" srcId="{F1F0A62F-649A-4D81-870C-5F4AB19C1BC3}" destId="{F1E28FEB-F9FA-46BE-ADBC-337B8B482D40}" srcOrd="0" destOrd="0" presId="urn:microsoft.com/office/officeart/2005/8/layout/hierarchy3"/>
    <dgm:cxn modelId="{9425ED39-5C50-4BA7-89A0-42731A267122}" srcId="{373161BA-A66D-4F47-8311-BE919A91874F}" destId="{C7C1C6D6-DC10-451B-AA0B-67FFDA307558}" srcOrd="1" destOrd="0" parTransId="{65879914-CD2D-4804-85F0-EC348A01BD71}" sibTransId="{B520EC8C-B18B-4A77-B7B3-4BC1789DB747}"/>
    <dgm:cxn modelId="{0984793B-4C9A-4A96-B555-B2F4956F6866}" srcId="{7FD37D2C-0AF7-4901-B1B6-78F0D1BE0B4E}" destId="{93A9FE80-2E87-4590-B210-2B230F6AC6A3}" srcOrd="0" destOrd="0" parTransId="{24213390-72EE-4EE5-AE96-5F7A0E74E9C5}" sibTransId="{4266815F-E338-468B-865B-2B46A165A29E}"/>
    <dgm:cxn modelId="{02D8333C-2394-4B0A-A8EA-F8FBBC409FDC}" type="presOf" srcId="{7B71718E-70E6-4B1B-A888-4F7ABFBD053F}" destId="{1A265CB2-FEF1-4092-A988-F79AE6E9552C}" srcOrd="0" destOrd="0" presId="urn:microsoft.com/office/officeart/2005/8/layout/hierarchy3"/>
    <dgm:cxn modelId="{4655093F-0B5F-4602-A966-9C1C869FAD59}" srcId="{A7BC0FB2-553F-4162-939C-75091999AD78}" destId="{1C2FB683-B8C3-4838-992B-704397B31CF4}" srcOrd="3" destOrd="0" parTransId="{06BF889F-76B2-4214-AB9B-7A39035824F2}" sibTransId="{CE874034-D126-49C0-B3F0-D0ADB03DF95B}"/>
    <dgm:cxn modelId="{2977225E-B7F2-4E7E-BE43-E16F8D8DB2A8}" srcId="{7FD37D2C-0AF7-4901-B1B6-78F0D1BE0B4E}" destId="{F39BF40F-894F-4D39-A6C7-601F1FAF91CA}" srcOrd="2" destOrd="0" parTransId="{E797133B-AACD-4EA6-A173-AFF66FE1B4C2}" sibTransId="{A06153FD-8788-48B6-98E3-8618350B157C}"/>
    <dgm:cxn modelId="{FED72C62-5403-4BC5-8585-02B282964C31}" type="presOf" srcId="{F30E761C-4F3D-49E9-B786-BA47C31F3550}" destId="{A27F5AB0-F2AC-4BF5-A843-9F777D6EA1C9}" srcOrd="0" destOrd="0" presId="urn:microsoft.com/office/officeart/2005/8/layout/hierarchy3"/>
    <dgm:cxn modelId="{AAB7C362-F202-471C-ACC4-58FDCCAE3641}" type="presOf" srcId="{AD58FC17-A9DE-4E68-9A40-8ABD838059BA}" destId="{19B3CD91-60FA-42EE-9D3B-3776885365D8}" srcOrd="0" destOrd="0" presId="urn:microsoft.com/office/officeart/2005/8/layout/hierarchy3"/>
    <dgm:cxn modelId="{B5F5C644-0B79-4757-8544-D39907F84CCA}" srcId="{1C2FB683-B8C3-4838-992B-704397B31CF4}" destId="{F1F0A62F-649A-4D81-870C-5F4AB19C1BC3}" srcOrd="0" destOrd="0" parTransId="{07ED61DB-862C-4393-BF91-96A7D890C37F}" sibTransId="{C5BC05E2-1817-4D6B-97DA-54649809F0BC}"/>
    <dgm:cxn modelId="{5482994A-9B77-42EF-A7B6-3C24D076FCBD}" srcId="{1C2FB683-B8C3-4838-992B-704397B31CF4}" destId="{69C086B0-AB84-4940-BBDC-DCCBC115ABBA}" srcOrd="2" destOrd="0" parTransId="{D69DBD18-1969-47DC-BB7A-2DE8EEB62E9F}" sibTransId="{F04C03FD-910D-44C0-B93C-3FB66AC43993}"/>
    <dgm:cxn modelId="{6C3F3E4D-0B64-46AA-A614-D8E33811C2E1}" type="presOf" srcId="{4A1AE6AE-BE22-4994-AFCC-425B9F4F43E0}" destId="{114A924A-8EB5-46C5-9A5C-E714D93D95B3}" srcOrd="0" destOrd="0" presId="urn:microsoft.com/office/officeart/2005/8/layout/hierarchy3"/>
    <dgm:cxn modelId="{C905456E-DAD7-4130-A5BB-33F55011B19E}" srcId="{A7BC0FB2-553F-4162-939C-75091999AD78}" destId="{AAA68D4B-5CB8-4DFA-BB0F-C755580217AD}" srcOrd="4" destOrd="0" parTransId="{82B37722-DE4F-40B3-A167-9DEBFCC922BA}" sibTransId="{EF9ED29B-3A13-4634-BB09-3590A97188A7}"/>
    <dgm:cxn modelId="{8C15784E-C00A-42D2-ACCF-5FDD7491F60A}" srcId="{F30E761C-4F3D-49E9-B786-BA47C31F3550}" destId="{FE607404-CE0F-4DF5-9A64-A94C6B434D41}" srcOrd="1" destOrd="0" parTransId="{EB10772F-76D6-4953-BCDE-C2284962B4F4}" sibTransId="{51FA37CA-13D9-40FF-8FC8-8DCF78699047}"/>
    <dgm:cxn modelId="{ED4A2852-457D-4B8C-9627-753562C92054}" srcId="{1C2FB683-B8C3-4838-992B-704397B31CF4}" destId="{ED06BACF-6F9F-472A-BD20-4D0C59718BD3}" srcOrd="1" destOrd="0" parTransId="{4A1AE6AE-BE22-4994-AFCC-425B9F4F43E0}" sibTransId="{168E9A2F-45BA-4AA6-98DD-697303CF3B97}"/>
    <dgm:cxn modelId="{3123D876-B8BA-491B-BEE9-7BD56DFB4B4B}" type="presOf" srcId="{9FEA8426-F619-4978-AC1B-6B2D1DE57997}" destId="{D87ED00D-9990-452B-9E26-6DBF6E601605}" srcOrd="0" destOrd="0" presId="urn:microsoft.com/office/officeart/2005/8/layout/hierarchy3"/>
    <dgm:cxn modelId="{9E3FC457-E3E1-4AC1-A483-A52EB9D974B6}" type="presOf" srcId="{E4DF77E7-7C4F-4339-92D9-91B431EB9BDE}" destId="{B0093DE4-0C45-4D63-958A-F75DB8435DD9}" srcOrd="0" destOrd="0" presId="urn:microsoft.com/office/officeart/2005/8/layout/hierarchy3"/>
    <dgm:cxn modelId="{F96D3559-76BF-43D8-8FBD-78516E0C8EA2}" srcId="{A7BC0FB2-553F-4162-939C-75091999AD78}" destId="{F30E761C-4F3D-49E9-B786-BA47C31F3550}" srcOrd="2" destOrd="0" parTransId="{CB4D6B67-33B5-442A-848D-C5C3CEB38F68}" sibTransId="{4F80E044-1A03-4D83-8CDF-4322A08B344F}"/>
    <dgm:cxn modelId="{F5D3447D-5A3E-4EA6-9A3C-8D1B8328C00F}" type="presOf" srcId="{07ED61DB-862C-4393-BF91-96A7D890C37F}" destId="{F57E7489-3CBC-4561-A6F5-6CB32181B2AF}" srcOrd="0" destOrd="0" presId="urn:microsoft.com/office/officeart/2005/8/layout/hierarchy3"/>
    <dgm:cxn modelId="{8C7E2F7F-B27D-4B10-AEE8-596B57062978}" type="presOf" srcId="{7FD37D2C-0AF7-4901-B1B6-78F0D1BE0B4E}" destId="{41498DAD-DA4D-41FC-9FAC-C5CE68F29DF5}" srcOrd="1" destOrd="0" presId="urn:microsoft.com/office/officeart/2005/8/layout/hierarchy3"/>
    <dgm:cxn modelId="{E87F7F80-51CD-4882-9205-6DF9D46D254D}" type="presOf" srcId="{7FD37D2C-0AF7-4901-B1B6-78F0D1BE0B4E}" destId="{F81D5020-DB9A-485E-AEF1-E985EBF7A27A}" srcOrd="0" destOrd="0" presId="urn:microsoft.com/office/officeart/2005/8/layout/hierarchy3"/>
    <dgm:cxn modelId="{F672C385-FD66-4DB2-92A9-D8AD47E0ECF6}" type="presOf" srcId="{C7C1C6D6-DC10-451B-AA0B-67FFDA307558}" destId="{585D669C-790A-46C8-B15C-2A3F9D899B42}" srcOrd="0" destOrd="0" presId="urn:microsoft.com/office/officeart/2005/8/layout/hierarchy3"/>
    <dgm:cxn modelId="{8E365B89-184A-47BF-9B81-8B2D98BDF505}" srcId="{A7BC0FB2-553F-4162-939C-75091999AD78}" destId="{7FD37D2C-0AF7-4901-B1B6-78F0D1BE0B4E}" srcOrd="1" destOrd="0" parTransId="{DA90983D-8390-473E-BA64-15709E9264AD}" sibTransId="{8EB009E9-0382-4345-BD37-895293F31DFC}"/>
    <dgm:cxn modelId="{77987F8E-E65B-46FF-89C6-A99CCE567CFC}" type="presOf" srcId="{A7BC0FB2-553F-4162-939C-75091999AD78}" destId="{421A34CA-74B3-4915-8BC5-38E9B9851637}" srcOrd="0" destOrd="0" presId="urn:microsoft.com/office/officeart/2005/8/layout/hierarchy3"/>
    <dgm:cxn modelId="{3FB2B799-D166-4D94-BDC7-C90D78C2D829}" srcId="{7FD37D2C-0AF7-4901-B1B6-78F0D1BE0B4E}" destId="{98E038DE-CA4C-4CF7-9E53-E66DDF6A66A9}" srcOrd="1" destOrd="0" parTransId="{B0BA9DA6-96B2-448C-B62F-6308EEEAF6F1}" sibTransId="{D760C3B4-C62D-44AD-AB08-6BD4195E5AFA}"/>
    <dgm:cxn modelId="{D030EE9E-735A-4C9B-A05B-8590E9D2E7A4}" type="presOf" srcId="{EB10772F-76D6-4953-BCDE-C2284962B4F4}" destId="{034FB4F9-C8C8-4C3A-87EA-3AE33A4EB7B4}" srcOrd="0" destOrd="0" presId="urn:microsoft.com/office/officeart/2005/8/layout/hierarchy3"/>
    <dgm:cxn modelId="{610732A0-A687-4D6A-811E-FC01F92F77D7}" srcId="{AAA68D4B-5CB8-4DFA-BB0F-C755580217AD}" destId="{EA2F4581-AA5D-42C1-8EF7-9500F0970BD3}" srcOrd="1" destOrd="0" parTransId="{059C53D8-B786-4A6D-931B-302EDDEAB9EA}" sibTransId="{EA70A8B6-2409-4C9B-A287-4F9003CA53B5}"/>
    <dgm:cxn modelId="{DA04C9A3-1411-46FB-881A-787C12764DE7}" type="presOf" srcId="{ED06BACF-6F9F-472A-BD20-4D0C59718BD3}" destId="{9159B1F8-2C25-4AE7-A672-1DCACAAE5A89}" srcOrd="0" destOrd="0" presId="urn:microsoft.com/office/officeart/2005/8/layout/hierarchy3"/>
    <dgm:cxn modelId="{109B08AF-F81A-4B36-87E7-A44C0C873EC5}" type="presOf" srcId="{373161BA-A66D-4F47-8311-BE919A91874F}" destId="{8722FE4C-556B-4B8A-A3C2-40F3DBF52BE5}" srcOrd="1" destOrd="0" presId="urn:microsoft.com/office/officeart/2005/8/layout/hierarchy3"/>
    <dgm:cxn modelId="{134E44B1-DA30-43EA-B930-4DFA851EDC1F}" type="presOf" srcId="{059C53D8-B786-4A6D-931B-302EDDEAB9EA}" destId="{2D35B8F2-E961-41F9-A94A-8DD8A62AE8F6}" srcOrd="0" destOrd="0" presId="urn:microsoft.com/office/officeart/2005/8/layout/hierarchy3"/>
    <dgm:cxn modelId="{7CD9A0B3-8847-4B25-8BB4-F3C977322AB6}" srcId="{A7BC0FB2-553F-4162-939C-75091999AD78}" destId="{373161BA-A66D-4F47-8311-BE919A91874F}" srcOrd="0" destOrd="0" parTransId="{C8EDDBE3-6B1E-47D3-A55F-69AFF20A3916}" sibTransId="{C3CF3C00-5CD0-4D90-8960-D4FEFC988858}"/>
    <dgm:cxn modelId="{7D4312C0-5FA3-46F9-B632-0B020A75EBF6}" type="presOf" srcId="{FF7943CA-F643-4406-A316-D98C70C0D6F5}" destId="{207804A2-2558-4409-9269-8E03117A3010}" srcOrd="0" destOrd="0" presId="urn:microsoft.com/office/officeart/2005/8/layout/hierarchy3"/>
    <dgm:cxn modelId="{A035C2C1-00A6-4145-9641-0E9939B5C1B3}" srcId="{F30E761C-4F3D-49E9-B786-BA47C31F3550}" destId="{FF7943CA-F643-4406-A316-D98C70C0D6F5}" srcOrd="2" destOrd="0" parTransId="{AD58FC17-A9DE-4E68-9A40-8ABD838059BA}" sibTransId="{1A371B27-AB4A-4396-AD28-AB80E3CDD65B}"/>
    <dgm:cxn modelId="{81112FCA-5557-47CB-A71F-592CE3D1ADB4}" type="presOf" srcId="{AAA68D4B-5CB8-4DFA-BB0F-C755580217AD}" destId="{F514CC27-EF5E-4C3B-8666-2A1A4084F987}" srcOrd="0" destOrd="0" presId="urn:microsoft.com/office/officeart/2005/8/layout/hierarchy3"/>
    <dgm:cxn modelId="{7D71F3DB-95C7-4A2E-87AB-64F821AEBE08}" type="presOf" srcId="{9EAAC253-5E4F-43A1-88CB-859D85989543}" destId="{E91A536D-0698-48EC-9E6F-02467C8E6B5F}" srcOrd="0" destOrd="0" presId="urn:microsoft.com/office/officeart/2005/8/layout/hierarchy3"/>
    <dgm:cxn modelId="{EFECF8E0-BB58-48A1-B0D3-7CCAE19A3032}" type="presOf" srcId="{65879914-CD2D-4804-85F0-EC348A01BD71}" destId="{2D48BC29-613C-4F6F-8413-E8F268B96B0E}" srcOrd="0" destOrd="0" presId="urn:microsoft.com/office/officeart/2005/8/layout/hierarchy3"/>
    <dgm:cxn modelId="{A366B2E3-F13D-4DC8-80D7-EEEA8D83FF8A}" type="presOf" srcId="{D69DBD18-1969-47DC-BB7A-2DE8EEB62E9F}" destId="{C36098E3-5519-4248-B52D-BA7A9E1BE405}" srcOrd="0" destOrd="0" presId="urn:microsoft.com/office/officeart/2005/8/layout/hierarchy3"/>
    <dgm:cxn modelId="{FECAA5EA-8284-475F-B7A8-B4AC61456E3A}" type="presOf" srcId="{24213390-72EE-4EE5-AE96-5F7A0E74E9C5}" destId="{01492FF8-FF56-4D49-A82F-335D39FEBEFB}" srcOrd="0" destOrd="0" presId="urn:microsoft.com/office/officeart/2005/8/layout/hierarchy3"/>
    <dgm:cxn modelId="{4BF893EC-D233-47DF-8B3C-CDC7FEB34CB3}" type="presOf" srcId="{E797133B-AACD-4EA6-A173-AFF66FE1B4C2}" destId="{8986961E-D019-41D0-B79F-49C59F8A3FF7}" srcOrd="0" destOrd="0" presId="urn:microsoft.com/office/officeart/2005/8/layout/hierarchy3"/>
    <dgm:cxn modelId="{409A21FB-7504-4E3E-9D43-69089743787E}" srcId="{F30E761C-4F3D-49E9-B786-BA47C31F3550}" destId="{9FEA8426-F619-4978-AC1B-6B2D1DE57997}" srcOrd="0" destOrd="0" parTransId="{9EAAC253-5E4F-43A1-88CB-859D85989543}" sibTransId="{F0A033FD-F8EA-4F58-BA2F-51278EADBEAD}"/>
    <dgm:cxn modelId="{C3C29DFB-E997-4460-9972-C5E8F8F9B141}" type="presOf" srcId="{F30E761C-4F3D-49E9-B786-BA47C31F3550}" destId="{26ADD082-4D87-4497-8146-04C3B33523EC}" srcOrd="1" destOrd="0" presId="urn:microsoft.com/office/officeart/2005/8/layout/hierarchy3"/>
    <dgm:cxn modelId="{6BCF27FE-8413-451D-B309-38ED0AD318A1}" type="presOf" srcId="{B0BA9DA6-96B2-448C-B62F-6308EEEAF6F1}" destId="{EEDB420A-A6B4-44B3-9182-4CFB35304386}" srcOrd="0" destOrd="0" presId="urn:microsoft.com/office/officeart/2005/8/layout/hierarchy3"/>
    <dgm:cxn modelId="{BCD894AF-3E45-4663-AEBC-BD2B99630BD1}" type="presParOf" srcId="{421A34CA-74B3-4915-8BC5-38E9B9851637}" destId="{69BA3837-7FD2-4088-AE5B-A183BA826A49}" srcOrd="0" destOrd="0" presId="urn:microsoft.com/office/officeart/2005/8/layout/hierarchy3"/>
    <dgm:cxn modelId="{46D2682A-07C4-47C3-B2C4-43E05D59271D}" type="presParOf" srcId="{69BA3837-7FD2-4088-AE5B-A183BA826A49}" destId="{4B0C433D-C78B-4034-B639-347327AAAAE2}" srcOrd="0" destOrd="0" presId="urn:microsoft.com/office/officeart/2005/8/layout/hierarchy3"/>
    <dgm:cxn modelId="{F8D76CC2-AE57-473A-8C19-C1B7202ACE6E}" type="presParOf" srcId="{4B0C433D-C78B-4034-B639-347327AAAAE2}" destId="{657C060E-9187-499D-8226-1D13202907A6}" srcOrd="0" destOrd="0" presId="urn:microsoft.com/office/officeart/2005/8/layout/hierarchy3"/>
    <dgm:cxn modelId="{1C8164D0-8DF2-4EC1-884A-76FA790B5593}" type="presParOf" srcId="{4B0C433D-C78B-4034-B639-347327AAAAE2}" destId="{8722FE4C-556B-4B8A-A3C2-40F3DBF52BE5}" srcOrd="1" destOrd="0" presId="urn:microsoft.com/office/officeart/2005/8/layout/hierarchy3"/>
    <dgm:cxn modelId="{5FCF24E3-2B43-426B-B319-30E55C88F1CE}" type="presParOf" srcId="{69BA3837-7FD2-4088-AE5B-A183BA826A49}" destId="{078E26FD-8637-444C-BC73-4BC0D8D3E41B}" srcOrd="1" destOrd="0" presId="urn:microsoft.com/office/officeart/2005/8/layout/hierarchy3"/>
    <dgm:cxn modelId="{350AB51E-670D-4F43-8FC9-45B7695B72CE}" type="presParOf" srcId="{078E26FD-8637-444C-BC73-4BC0D8D3E41B}" destId="{B0093DE4-0C45-4D63-958A-F75DB8435DD9}" srcOrd="0" destOrd="0" presId="urn:microsoft.com/office/officeart/2005/8/layout/hierarchy3"/>
    <dgm:cxn modelId="{25E724F0-2242-4758-965F-87768DCCA28C}" type="presParOf" srcId="{078E26FD-8637-444C-BC73-4BC0D8D3E41B}" destId="{1A265CB2-FEF1-4092-A988-F79AE6E9552C}" srcOrd="1" destOrd="0" presId="urn:microsoft.com/office/officeart/2005/8/layout/hierarchy3"/>
    <dgm:cxn modelId="{68B257A1-D223-4B31-8272-256BF9CAF1C7}" type="presParOf" srcId="{078E26FD-8637-444C-BC73-4BC0D8D3E41B}" destId="{2D48BC29-613C-4F6F-8413-E8F268B96B0E}" srcOrd="2" destOrd="0" presId="urn:microsoft.com/office/officeart/2005/8/layout/hierarchy3"/>
    <dgm:cxn modelId="{B58A2C1C-33CA-4AE2-ADEB-F6300BF389A7}" type="presParOf" srcId="{078E26FD-8637-444C-BC73-4BC0D8D3E41B}" destId="{585D669C-790A-46C8-B15C-2A3F9D899B42}" srcOrd="3" destOrd="0" presId="urn:microsoft.com/office/officeart/2005/8/layout/hierarchy3"/>
    <dgm:cxn modelId="{C18500AB-95BE-4570-95BC-8228294BADDF}" type="presParOf" srcId="{421A34CA-74B3-4915-8BC5-38E9B9851637}" destId="{4D521255-B93F-4F65-B2F5-F464AA2F103F}" srcOrd="1" destOrd="0" presId="urn:microsoft.com/office/officeart/2005/8/layout/hierarchy3"/>
    <dgm:cxn modelId="{32DD7480-3FEA-4E63-A323-41E93FDA73D4}" type="presParOf" srcId="{4D521255-B93F-4F65-B2F5-F464AA2F103F}" destId="{5128FB3A-AF8D-4D1A-93A1-6063886FC670}" srcOrd="0" destOrd="0" presId="urn:microsoft.com/office/officeart/2005/8/layout/hierarchy3"/>
    <dgm:cxn modelId="{1C38AAFF-8CC6-4305-A51A-701402B55C5B}" type="presParOf" srcId="{5128FB3A-AF8D-4D1A-93A1-6063886FC670}" destId="{F81D5020-DB9A-485E-AEF1-E985EBF7A27A}" srcOrd="0" destOrd="0" presId="urn:microsoft.com/office/officeart/2005/8/layout/hierarchy3"/>
    <dgm:cxn modelId="{37F24C6A-27DC-4ACF-A599-8472D06A6F1A}" type="presParOf" srcId="{5128FB3A-AF8D-4D1A-93A1-6063886FC670}" destId="{41498DAD-DA4D-41FC-9FAC-C5CE68F29DF5}" srcOrd="1" destOrd="0" presId="urn:microsoft.com/office/officeart/2005/8/layout/hierarchy3"/>
    <dgm:cxn modelId="{61A1DFC0-2EF3-4608-B357-95A29ADD2E0C}" type="presParOf" srcId="{4D521255-B93F-4F65-B2F5-F464AA2F103F}" destId="{FBA340E9-F3EF-49DA-95E1-57EF974C776B}" srcOrd="1" destOrd="0" presId="urn:microsoft.com/office/officeart/2005/8/layout/hierarchy3"/>
    <dgm:cxn modelId="{3CB4F3DF-51E8-469F-923B-39E755A1F165}" type="presParOf" srcId="{FBA340E9-F3EF-49DA-95E1-57EF974C776B}" destId="{01492FF8-FF56-4D49-A82F-335D39FEBEFB}" srcOrd="0" destOrd="0" presId="urn:microsoft.com/office/officeart/2005/8/layout/hierarchy3"/>
    <dgm:cxn modelId="{1F35FE55-1603-4C07-82DF-212CC5E1FEBD}" type="presParOf" srcId="{FBA340E9-F3EF-49DA-95E1-57EF974C776B}" destId="{91E32B7F-AE26-495B-98BE-4D4EC739B4BA}" srcOrd="1" destOrd="0" presId="urn:microsoft.com/office/officeart/2005/8/layout/hierarchy3"/>
    <dgm:cxn modelId="{5620D8F9-CBB9-4043-968B-E6970555D9EE}" type="presParOf" srcId="{FBA340E9-F3EF-49DA-95E1-57EF974C776B}" destId="{EEDB420A-A6B4-44B3-9182-4CFB35304386}" srcOrd="2" destOrd="0" presId="urn:microsoft.com/office/officeart/2005/8/layout/hierarchy3"/>
    <dgm:cxn modelId="{68AAF40C-5DA4-4E96-B08B-AD8B9708A36F}" type="presParOf" srcId="{FBA340E9-F3EF-49DA-95E1-57EF974C776B}" destId="{3109B9AE-3A8B-4D33-8567-56A3AD07D7B8}" srcOrd="3" destOrd="0" presId="urn:microsoft.com/office/officeart/2005/8/layout/hierarchy3"/>
    <dgm:cxn modelId="{E1B411A9-A377-499B-AE29-F68AE2DCBE21}" type="presParOf" srcId="{FBA340E9-F3EF-49DA-95E1-57EF974C776B}" destId="{8986961E-D019-41D0-B79F-49C59F8A3FF7}" srcOrd="4" destOrd="0" presId="urn:microsoft.com/office/officeart/2005/8/layout/hierarchy3"/>
    <dgm:cxn modelId="{2E9B5BC4-07E4-408B-AF8E-8B790897934C}" type="presParOf" srcId="{FBA340E9-F3EF-49DA-95E1-57EF974C776B}" destId="{F716840F-D243-4000-820C-F2D9DA5E9DEB}" srcOrd="5" destOrd="0" presId="urn:microsoft.com/office/officeart/2005/8/layout/hierarchy3"/>
    <dgm:cxn modelId="{9A9D1D46-1462-4957-B191-E8C34163C2F3}" type="presParOf" srcId="{421A34CA-74B3-4915-8BC5-38E9B9851637}" destId="{3059DDB3-23EA-49AA-8531-47805D6BFBA4}" srcOrd="2" destOrd="0" presId="urn:microsoft.com/office/officeart/2005/8/layout/hierarchy3"/>
    <dgm:cxn modelId="{A4E689F1-4E06-4ED2-9532-12B2173BCD3B}" type="presParOf" srcId="{3059DDB3-23EA-49AA-8531-47805D6BFBA4}" destId="{D6EBA2FA-4662-4169-AED7-F2CA2D7F2564}" srcOrd="0" destOrd="0" presId="urn:microsoft.com/office/officeart/2005/8/layout/hierarchy3"/>
    <dgm:cxn modelId="{ACC75417-B7FD-4FCD-A8DE-F57CFAF37111}" type="presParOf" srcId="{D6EBA2FA-4662-4169-AED7-F2CA2D7F2564}" destId="{A27F5AB0-F2AC-4BF5-A843-9F777D6EA1C9}" srcOrd="0" destOrd="0" presId="urn:microsoft.com/office/officeart/2005/8/layout/hierarchy3"/>
    <dgm:cxn modelId="{A1870B3B-AC8A-4022-B619-DB9EFD7D2529}" type="presParOf" srcId="{D6EBA2FA-4662-4169-AED7-F2CA2D7F2564}" destId="{26ADD082-4D87-4497-8146-04C3B33523EC}" srcOrd="1" destOrd="0" presId="urn:microsoft.com/office/officeart/2005/8/layout/hierarchy3"/>
    <dgm:cxn modelId="{44DA319A-0FA4-424C-B24E-BBC8975929CD}" type="presParOf" srcId="{3059DDB3-23EA-49AA-8531-47805D6BFBA4}" destId="{5B940C68-2A1E-4D9E-A492-89B0893E995B}" srcOrd="1" destOrd="0" presId="urn:microsoft.com/office/officeart/2005/8/layout/hierarchy3"/>
    <dgm:cxn modelId="{55FB8750-4A48-4EF9-B60F-FF846EC83411}" type="presParOf" srcId="{5B940C68-2A1E-4D9E-A492-89B0893E995B}" destId="{E91A536D-0698-48EC-9E6F-02467C8E6B5F}" srcOrd="0" destOrd="0" presId="urn:microsoft.com/office/officeart/2005/8/layout/hierarchy3"/>
    <dgm:cxn modelId="{03D72912-3A59-4F53-BB96-202940D46D53}" type="presParOf" srcId="{5B940C68-2A1E-4D9E-A492-89B0893E995B}" destId="{D87ED00D-9990-452B-9E26-6DBF6E601605}" srcOrd="1" destOrd="0" presId="urn:microsoft.com/office/officeart/2005/8/layout/hierarchy3"/>
    <dgm:cxn modelId="{16251C78-8036-4791-8756-925A17BF2E23}" type="presParOf" srcId="{5B940C68-2A1E-4D9E-A492-89B0893E995B}" destId="{034FB4F9-C8C8-4C3A-87EA-3AE33A4EB7B4}" srcOrd="2" destOrd="0" presId="urn:microsoft.com/office/officeart/2005/8/layout/hierarchy3"/>
    <dgm:cxn modelId="{AC0C2FCB-885D-4BFF-A143-629BD7D5BA54}" type="presParOf" srcId="{5B940C68-2A1E-4D9E-A492-89B0893E995B}" destId="{C6293AFC-9ACC-4A66-B565-EC7D09B9173B}" srcOrd="3" destOrd="0" presId="urn:microsoft.com/office/officeart/2005/8/layout/hierarchy3"/>
    <dgm:cxn modelId="{66185D1F-424D-43FB-BEDC-3EEF6D8A8205}" type="presParOf" srcId="{5B940C68-2A1E-4D9E-A492-89B0893E995B}" destId="{19B3CD91-60FA-42EE-9D3B-3776885365D8}" srcOrd="4" destOrd="0" presId="urn:microsoft.com/office/officeart/2005/8/layout/hierarchy3"/>
    <dgm:cxn modelId="{27BFC6DC-66FC-46FB-AC76-CEB3B08EEE05}" type="presParOf" srcId="{5B940C68-2A1E-4D9E-A492-89B0893E995B}" destId="{207804A2-2558-4409-9269-8E03117A3010}" srcOrd="5" destOrd="0" presId="urn:microsoft.com/office/officeart/2005/8/layout/hierarchy3"/>
    <dgm:cxn modelId="{3B38DD51-63BA-4BFD-B8C7-FE068316FA0B}" type="presParOf" srcId="{421A34CA-74B3-4915-8BC5-38E9B9851637}" destId="{2F7EC9CF-DD13-49A3-8F97-22E8838FAF5A}" srcOrd="3" destOrd="0" presId="urn:microsoft.com/office/officeart/2005/8/layout/hierarchy3"/>
    <dgm:cxn modelId="{D0A9EE8A-1514-46B6-8EE8-74FC0C9392EA}" type="presParOf" srcId="{2F7EC9CF-DD13-49A3-8F97-22E8838FAF5A}" destId="{B732D1EF-08DD-4187-B584-3FFC88212189}" srcOrd="0" destOrd="0" presId="urn:microsoft.com/office/officeart/2005/8/layout/hierarchy3"/>
    <dgm:cxn modelId="{923346BE-0A1B-4C99-B76B-2A9CB206B6E9}" type="presParOf" srcId="{B732D1EF-08DD-4187-B584-3FFC88212189}" destId="{78748888-96C6-4AFA-B3EC-1125A8564559}" srcOrd="0" destOrd="0" presId="urn:microsoft.com/office/officeart/2005/8/layout/hierarchy3"/>
    <dgm:cxn modelId="{CAAE1A34-9A61-4E1D-B7A4-F63091481E73}" type="presParOf" srcId="{B732D1EF-08DD-4187-B584-3FFC88212189}" destId="{A5E82DF9-AA46-4F25-B7A6-B6F3D9CB4383}" srcOrd="1" destOrd="0" presId="urn:microsoft.com/office/officeart/2005/8/layout/hierarchy3"/>
    <dgm:cxn modelId="{42CF3BE3-B1B0-4AEC-A882-82DACB32A6CB}" type="presParOf" srcId="{2F7EC9CF-DD13-49A3-8F97-22E8838FAF5A}" destId="{A2808DC3-AF98-44FE-ADD6-CCC16BFD00D9}" srcOrd="1" destOrd="0" presId="urn:microsoft.com/office/officeart/2005/8/layout/hierarchy3"/>
    <dgm:cxn modelId="{9558AD91-9C7E-49F7-B116-9F3C1FBA1443}" type="presParOf" srcId="{A2808DC3-AF98-44FE-ADD6-CCC16BFD00D9}" destId="{F57E7489-3CBC-4561-A6F5-6CB32181B2AF}" srcOrd="0" destOrd="0" presId="urn:microsoft.com/office/officeart/2005/8/layout/hierarchy3"/>
    <dgm:cxn modelId="{A14064A7-A8FB-4368-BE14-5473C7AEF60E}" type="presParOf" srcId="{A2808DC3-AF98-44FE-ADD6-CCC16BFD00D9}" destId="{F1E28FEB-F9FA-46BE-ADBC-337B8B482D40}" srcOrd="1" destOrd="0" presId="urn:microsoft.com/office/officeart/2005/8/layout/hierarchy3"/>
    <dgm:cxn modelId="{AD12ABAE-0A10-43EE-83C7-D26D96A03441}" type="presParOf" srcId="{A2808DC3-AF98-44FE-ADD6-CCC16BFD00D9}" destId="{114A924A-8EB5-46C5-9A5C-E714D93D95B3}" srcOrd="2" destOrd="0" presId="urn:microsoft.com/office/officeart/2005/8/layout/hierarchy3"/>
    <dgm:cxn modelId="{6815CD9E-880A-4D0F-BFEA-FCCD714A88D3}" type="presParOf" srcId="{A2808DC3-AF98-44FE-ADD6-CCC16BFD00D9}" destId="{9159B1F8-2C25-4AE7-A672-1DCACAAE5A89}" srcOrd="3" destOrd="0" presId="urn:microsoft.com/office/officeart/2005/8/layout/hierarchy3"/>
    <dgm:cxn modelId="{65A422BE-2735-4382-887F-C95625469CFC}" type="presParOf" srcId="{A2808DC3-AF98-44FE-ADD6-CCC16BFD00D9}" destId="{C36098E3-5519-4248-B52D-BA7A9E1BE405}" srcOrd="4" destOrd="0" presId="urn:microsoft.com/office/officeart/2005/8/layout/hierarchy3"/>
    <dgm:cxn modelId="{EFF70EC3-3E0B-42BA-A63D-1DC60C0BDA4C}" type="presParOf" srcId="{A2808DC3-AF98-44FE-ADD6-CCC16BFD00D9}" destId="{4A9C7BEC-3096-46DF-88C9-A8C9CCE592AE}" srcOrd="5" destOrd="0" presId="urn:microsoft.com/office/officeart/2005/8/layout/hierarchy3"/>
    <dgm:cxn modelId="{4D4236E6-DA27-4B55-86B9-3B9EC421B687}" type="presParOf" srcId="{421A34CA-74B3-4915-8BC5-38E9B9851637}" destId="{25FD13B2-223A-4D64-B19F-D5C929F5C450}" srcOrd="4" destOrd="0" presId="urn:microsoft.com/office/officeart/2005/8/layout/hierarchy3"/>
    <dgm:cxn modelId="{0ED294B2-C954-4B1D-8ED9-96B26F55A335}" type="presParOf" srcId="{25FD13B2-223A-4D64-B19F-D5C929F5C450}" destId="{6A516BA4-B642-4037-92C6-F20C24DCC58B}" srcOrd="0" destOrd="0" presId="urn:microsoft.com/office/officeart/2005/8/layout/hierarchy3"/>
    <dgm:cxn modelId="{5934C31C-3616-4821-9ACF-D397676E6BB8}" type="presParOf" srcId="{6A516BA4-B642-4037-92C6-F20C24DCC58B}" destId="{F514CC27-EF5E-4C3B-8666-2A1A4084F987}" srcOrd="0" destOrd="0" presId="urn:microsoft.com/office/officeart/2005/8/layout/hierarchy3"/>
    <dgm:cxn modelId="{3CD3269D-9DFA-4C79-A3BE-D5D151DEB411}" type="presParOf" srcId="{6A516BA4-B642-4037-92C6-F20C24DCC58B}" destId="{EC4D4CEA-DEFA-4613-AEA8-76F4AC3D6B68}" srcOrd="1" destOrd="0" presId="urn:microsoft.com/office/officeart/2005/8/layout/hierarchy3"/>
    <dgm:cxn modelId="{BFEA336E-8AC7-4BE9-A63A-050ED2AB2B12}" type="presParOf" srcId="{25FD13B2-223A-4D64-B19F-D5C929F5C450}" destId="{3D30E033-DDD4-4CE5-A0F2-5DEF83A442CA}" srcOrd="1" destOrd="0" presId="urn:microsoft.com/office/officeart/2005/8/layout/hierarchy3"/>
    <dgm:cxn modelId="{3C906879-C9F8-4E82-841E-E0083251F140}" type="presParOf" srcId="{3D30E033-DDD4-4CE5-A0F2-5DEF83A442CA}" destId="{7D321DCE-CBFB-4510-8687-0C86028A81F2}" srcOrd="0" destOrd="0" presId="urn:microsoft.com/office/officeart/2005/8/layout/hierarchy3"/>
    <dgm:cxn modelId="{18641BFA-92FD-4C06-9152-0C8ED8ABDB31}" type="presParOf" srcId="{3D30E033-DDD4-4CE5-A0F2-5DEF83A442CA}" destId="{2EE96834-86F0-4737-847C-9DC114FF10EE}" srcOrd="1" destOrd="0" presId="urn:microsoft.com/office/officeart/2005/8/layout/hierarchy3"/>
    <dgm:cxn modelId="{A983C9F9-11D3-48D1-B572-AA247F5E82E1}" type="presParOf" srcId="{3D30E033-DDD4-4CE5-A0F2-5DEF83A442CA}" destId="{2D35B8F2-E961-41F9-A94A-8DD8A62AE8F6}" srcOrd="2" destOrd="0" presId="urn:microsoft.com/office/officeart/2005/8/layout/hierarchy3"/>
    <dgm:cxn modelId="{11F5720C-BBCF-41F6-BD54-89B05F060D7C}" type="presParOf" srcId="{3D30E033-DDD4-4CE5-A0F2-5DEF83A442CA}" destId="{3D37D3B5-E3AF-4481-8265-EDB6B8BBCA0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61% </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AEB4FD46-A90F-4267-8F78-19E5364E011C}">
      <dgm:prSet custT="1"/>
      <dgm:spPr/>
      <dgm:t>
        <a:bodyPr/>
        <a:lstStyle/>
        <a:p>
          <a:r>
            <a:rPr lang="en-US" sz="2000" dirty="0"/>
            <a:t>36%</a:t>
          </a:r>
        </a:p>
      </dgm:t>
    </dgm:pt>
    <dgm:pt modelId="{2144BBE2-5D7B-4F48-A1D8-A9E2F26D9004}" type="parTrans" cxnId="{214FF179-7994-459D-AB94-67858C0B5994}">
      <dgm:prSet/>
      <dgm:spPr/>
      <dgm:t>
        <a:bodyPr/>
        <a:lstStyle/>
        <a:p>
          <a:endParaRPr lang="en-US"/>
        </a:p>
      </dgm:t>
    </dgm:pt>
    <dgm:pt modelId="{5CEA3AE7-8B34-4671-9780-70D7AAAC715C}" type="sibTrans" cxnId="{214FF179-7994-459D-AB94-67858C0B5994}">
      <dgm:prSet/>
      <dgm:spPr/>
      <dgm:t>
        <a:bodyPr/>
        <a:lstStyle/>
        <a:p>
          <a:endParaRPr lang="en-US"/>
        </a:p>
      </dgm:t>
    </dgm:pt>
    <dgm:pt modelId="{5A2C27E5-5B19-4BFD-95F8-BF2771F50D4C}">
      <dgm:prSet/>
      <dgm:spPr/>
      <dgm:t>
        <a:bodyPr/>
        <a:lstStyle/>
        <a:p>
          <a:r>
            <a:rPr lang="en-US" dirty="0"/>
            <a:t>36%</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dgm:spPr/>
      <dgm:t>
        <a:bodyPr/>
        <a:lstStyle/>
        <a:p>
          <a:endParaRPr lang="nl-BE"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08CB9634-3455-4F0D-8DAD-16E1801AAB1A}">
      <dgm:prSet/>
      <dgm:spPr/>
      <dgm:t>
        <a:bodyPr/>
        <a:lstStyle/>
        <a:p>
          <a:endParaRPr lang="nl-BE" dirty="0"/>
        </a:p>
      </dgm:t>
    </dgm:pt>
    <dgm:pt modelId="{2F524EEB-3B1D-4940-ADA1-DFF4C9C64CC2}" type="parTrans" cxnId="{6263C31D-16BC-42D3-BCC5-4A8BAC47B38E}">
      <dgm:prSet/>
      <dgm:spPr/>
      <dgm:t>
        <a:bodyPr/>
        <a:lstStyle/>
        <a:p>
          <a:endParaRPr lang="nl-BE"/>
        </a:p>
      </dgm:t>
    </dgm:pt>
    <dgm:pt modelId="{166335FC-5258-41AF-926E-1346DB993E02}" type="sibTrans" cxnId="{6263C31D-16BC-42D3-BCC5-4A8BAC47B38E}">
      <dgm:prSet/>
      <dgm:spPr/>
      <dgm:t>
        <a:bodyPr/>
        <a:lstStyle/>
        <a:p>
          <a:endParaRPr lang="nl-BE"/>
        </a:p>
      </dgm:t>
    </dgm:pt>
    <dgm:pt modelId="{B6BA498C-ACDD-4562-93B3-07B428CB86C6}">
      <dgm:prSet/>
      <dgm:spPr/>
      <dgm:t>
        <a:bodyPr/>
        <a:lstStyle/>
        <a:p>
          <a:endParaRPr lang="nl-BE"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3"/>
      <dgm:spPr/>
    </dgm:pt>
    <dgm:pt modelId="{5EDEED10-1E20-4AAD-805B-70DB22EA376B}" type="pres">
      <dgm:prSet presAssocID="{F8AC1279-7AE9-47D2-8031-20F71D31E6F2}" presName="childNode1" presStyleLbl="bgAcc1" presStyleIdx="0" presStyleCnt="3" custScaleX="261440"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3">
        <dgm:presLayoutVars>
          <dgm:bulletEnabled val="1"/>
        </dgm:presLayoutVars>
      </dgm:prSet>
      <dgm:spPr/>
    </dgm:pt>
    <dgm:pt modelId="{7AE28CF4-25DD-4503-9A02-412BC5E017D1}" type="pres">
      <dgm:prSet presAssocID="{F8AC1279-7AE9-47D2-8031-20F71D31E6F2}" presName="parentNode1" presStyleLbl="node1" presStyleIdx="0" presStyleCnt="3">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2"/>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3"/>
      <dgm:spPr/>
    </dgm:pt>
    <dgm:pt modelId="{4AECFF31-A15B-457B-9DDB-8668F1759ACC}" type="pres">
      <dgm:prSet presAssocID="{AEB4FD46-A90F-4267-8F78-19E5364E011C}" presName="childNode2" presStyleLbl="bgAcc1" presStyleIdx="1" presStyleCnt="3" custScaleX="261440" custScaleY="126046">
        <dgm:presLayoutVars>
          <dgm:bulletEnabled val="1"/>
        </dgm:presLayoutVars>
      </dgm:prSet>
      <dgm:spPr/>
    </dgm:pt>
    <dgm:pt modelId="{DE638ED2-6529-488F-859F-F379536FEDBF}" type="pres">
      <dgm:prSet presAssocID="{AEB4FD46-A90F-4267-8F78-19E5364E011C}" presName="childNode2tx" presStyleLbl="bgAcc1" presStyleIdx="1" presStyleCnt="3">
        <dgm:presLayoutVars>
          <dgm:bulletEnabled val="1"/>
        </dgm:presLayoutVars>
      </dgm:prSet>
      <dgm:spPr/>
    </dgm:pt>
    <dgm:pt modelId="{F29A8041-B5A7-4E4F-9B07-F98F55068009}" type="pres">
      <dgm:prSet presAssocID="{AEB4FD46-A90F-4267-8F78-19E5364E011C}" presName="parentNode2" presStyleLbl="node1" presStyleIdx="1" presStyleCnt="3">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2"/>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3"/>
      <dgm:spPr/>
    </dgm:pt>
    <dgm:pt modelId="{719053BB-DC06-4D99-B6A8-C7DD5D153FF7}" type="pres">
      <dgm:prSet presAssocID="{5A2C27E5-5B19-4BFD-95F8-BF2771F50D4C}" presName="childNode1" presStyleLbl="bgAcc1" presStyleIdx="2" presStyleCnt="3" custScaleX="261440" custScaleY="126046">
        <dgm:presLayoutVars>
          <dgm:bulletEnabled val="1"/>
        </dgm:presLayoutVars>
      </dgm:prSet>
      <dgm:spPr/>
    </dgm:pt>
    <dgm:pt modelId="{F41CB413-1CEB-4B70-9CF3-60D4F9C69F46}" type="pres">
      <dgm:prSet presAssocID="{5A2C27E5-5B19-4BFD-95F8-BF2771F50D4C}" presName="childNode1tx" presStyleLbl="bgAcc1" presStyleIdx="2" presStyleCnt="3">
        <dgm:presLayoutVars>
          <dgm:bulletEnabled val="1"/>
        </dgm:presLayoutVars>
      </dgm:prSet>
      <dgm:spPr/>
    </dgm:pt>
    <dgm:pt modelId="{2D97200A-8F31-45CD-BD02-4756F98F12A8}" type="pres">
      <dgm:prSet presAssocID="{5A2C27E5-5B19-4BFD-95F8-BF2771F50D4C}" presName="parentNode1" presStyleLbl="node1" presStyleIdx="2" presStyleCnt="3">
        <dgm:presLayoutVars>
          <dgm:chMax val="1"/>
          <dgm:bulletEnabled val="1"/>
        </dgm:presLayoutVars>
      </dgm:prSet>
      <dgm:spPr/>
    </dgm:pt>
    <dgm:pt modelId="{7FA57600-D5CF-47C3-ACC2-EEF2600BB5D2}" type="pres">
      <dgm:prSet presAssocID="{5A2C27E5-5B19-4BFD-95F8-BF2771F50D4C}" presName="connSite1" presStyleCnt="0"/>
      <dgm:spPr/>
    </dgm:pt>
  </dgm:ptLst>
  <dgm:cxnLst>
    <dgm:cxn modelId="{E6D27014-5FF0-400E-92C2-F390B102BD25}" type="presOf" srcId="{AEB4FD46-A90F-4267-8F78-19E5364E011C}" destId="{F29A8041-B5A7-4E4F-9B07-F98F55068009}" srcOrd="0" destOrd="0" presId="urn:microsoft.com/office/officeart/2005/8/layout/hProcess4"/>
    <dgm:cxn modelId="{6263C31D-16BC-42D3-BCC5-4A8BAC47B38E}" srcId="{AEB4FD46-A90F-4267-8F78-19E5364E011C}" destId="{08CB9634-3455-4F0D-8DAD-16E1801AAB1A}" srcOrd="0" destOrd="0" parTransId="{2F524EEB-3B1D-4940-ADA1-DFF4C9C64CC2}" sibTransId="{166335FC-5258-41AF-926E-1346DB993E02}"/>
    <dgm:cxn modelId="{5499C13B-2C68-4875-BBFD-3DEA6DF90476}" type="presOf" srcId="{0367E3FC-EEDA-452C-BA60-7BBBBF850D75}" destId="{3D1B9078-DC9A-4D97-BABC-27D80AF6DE1D}" srcOrd="0" destOrd="0" presId="urn:microsoft.com/office/officeart/2005/8/layout/hProcess4"/>
    <dgm:cxn modelId="{F04F9642-7020-41D5-8B29-F0FE0BA99C61}" type="presOf" srcId="{08CB9634-3455-4F0D-8DAD-16E1801AAB1A}" destId="{4AECFF31-A15B-457B-9DDB-8668F1759ACC}" srcOrd="0" destOrd="0" presId="urn:microsoft.com/office/officeart/2005/8/layout/hProcess4"/>
    <dgm:cxn modelId="{0E391965-6A24-4F6C-A7AB-5B352D74C8B8}" type="presOf" srcId="{08CB9634-3455-4F0D-8DAD-16E1801AAB1A}" destId="{DE638ED2-6529-488F-859F-F379536FEDBF}" srcOrd="1"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 31%</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AEB4FD46-A90F-4267-8F78-19E5364E011C}">
      <dgm:prSet custT="1"/>
      <dgm:spPr/>
      <dgm:t>
        <a:bodyPr/>
        <a:lstStyle/>
        <a:p>
          <a:r>
            <a:rPr lang="en-US" sz="2000" dirty="0"/>
            <a:t>32%</a:t>
          </a:r>
        </a:p>
      </dgm:t>
    </dgm:pt>
    <dgm:pt modelId="{2144BBE2-5D7B-4F48-A1D8-A9E2F26D9004}" type="parTrans" cxnId="{214FF179-7994-459D-AB94-67858C0B5994}">
      <dgm:prSet/>
      <dgm:spPr/>
      <dgm:t>
        <a:bodyPr/>
        <a:lstStyle/>
        <a:p>
          <a:endParaRPr lang="en-US"/>
        </a:p>
      </dgm:t>
    </dgm:pt>
    <dgm:pt modelId="{5CEA3AE7-8B34-4671-9780-70D7AAAC715C}" type="sibTrans" cxnId="{214FF179-7994-459D-AB94-67858C0B5994}">
      <dgm:prSet/>
      <dgm:spPr/>
      <dgm:t>
        <a:bodyPr/>
        <a:lstStyle/>
        <a:p>
          <a:endParaRPr lang="en-US"/>
        </a:p>
      </dgm:t>
    </dgm:pt>
    <dgm:pt modelId="{5A2C27E5-5B19-4BFD-95F8-BF2771F50D4C}">
      <dgm:prSet/>
      <dgm:spPr/>
      <dgm:t>
        <a:bodyPr/>
        <a:lstStyle/>
        <a:p>
          <a:r>
            <a:rPr lang="en-US" dirty="0"/>
            <a:t>5%</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custT="1"/>
      <dgm:spPr/>
      <dgm:t>
        <a:bodyPr/>
        <a:lstStyle/>
        <a:p>
          <a:endParaRPr lang="nl-BE" sz="1400"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08CB9634-3455-4F0D-8DAD-16E1801AAB1A}">
      <dgm:prSet/>
      <dgm:spPr/>
      <dgm:t>
        <a:bodyPr/>
        <a:lstStyle/>
        <a:p>
          <a:endParaRPr lang="nl-BE" sz="1200" dirty="0"/>
        </a:p>
      </dgm:t>
    </dgm:pt>
    <dgm:pt modelId="{2F524EEB-3B1D-4940-ADA1-DFF4C9C64CC2}" type="parTrans" cxnId="{6263C31D-16BC-42D3-BCC5-4A8BAC47B38E}">
      <dgm:prSet/>
      <dgm:spPr/>
      <dgm:t>
        <a:bodyPr/>
        <a:lstStyle/>
        <a:p>
          <a:endParaRPr lang="nl-BE"/>
        </a:p>
      </dgm:t>
    </dgm:pt>
    <dgm:pt modelId="{166335FC-5258-41AF-926E-1346DB993E02}" type="sibTrans" cxnId="{6263C31D-16BC-42D3-BCC5-4A8BAC47B38E}">
      <dgm:prSet/>
      <dgm:spPr/>
      <dgm:t>
        <a:bodyPr/>
        <a:lstStyle/>
        <a:p>
          <a:endParaRPr lang="nl-BE"/>
        </a:p>
      </dgm:t>
    </dgm:pt>
    <dgm:pt modelId="{B6BA498C-ACDD-4562-93B3-07B428CB86C6}">
      <dgm:prSet/>
      <dgm:spPr/>
      <dgm:t>
        <a:bodyPr/>
        <a:lstStyle/>
        <a:p>
          <a:endParaRPr lang="nl-BE"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3"/>
      <dgm:spPr/>
    </dgm:pt>
    <dgm:pt modelId="{5EDEED10-1E20-4AAD-805B-70DB22EA376B}" type="pres">
      <dgm:prSet presAssocID="{F8AC1279-7AE9-47D2-8031-20F71D31E6F2}" presName="childNode1" presStyleLbl="bgAcc1" presStyleIdx="0" presStyleCnt="3" custScaleX="261440"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3">
        <dgm:presLayoutVars>
          <dgm:bulletEnabled val="1"/>
        </dgm:presLayoutVars>
      </dgm:prSet>
      <dgm:spPr/>
    </dgm:pt>
    <dgm:pt modelId="{7AE28CF4-25DD-4503-9A02-412BC5E017D1}" type="pres">
      <dgm:prSet presAssocID="{F8AC1279-7AE9-47D2-8031-20F71D31E6F2}" presName="parentNode1" presStyleLbl="node1" presStyleIdx="0" presStyleCnt="3">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2"/>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3"/>
      <dgm:spPr/>
    </dgm:pt>
    <dgm:pt modelId="{4AECFF31-A15B-457B-9DDB-8668F1759ACC}" type="pres">
      <dgm:prSet presAssocID="{AEB4FD46-A90F-4267-8F78-19E5364E011C}" presName="childNode2" presStyleLbl="bgAcc1" presStyleIdx="1" presStyleCnt="3" custScaleX="261440" custScaleY="126046">
        <dgm:presLayoutVars>
          <dgm:bulletEnabled val="1"/>
        </dgm:presLayoutVars>
      </dgm:prSet>
      <dgm:spPr/>
    </dgm:pt>
    <dgm:pt modelId="{DE638ED2-6529-488F-859F-F379536FEDBF}" type="pres">
      <dgm:prSet presAssocID="{AEB4FD46-A90F-4267-8F78-19E5364E011C}" presName="childNode2tx" presStyleLbl="bgAcc1" presStyleIdx="1" presStyleCnt="3">
        <dgm:presLayoutVars>
          <dgm:bulletEnabled val="1"/>
        </dgm:presLayoutVars>
      </dgm:prSet>
      <dgm:spPr/>
    </dgm:pt>
    <dgm:pt modelId="{F29A8041-B5A7-4E4F-9B07-F98F55068009}" type="pres">
      <dgm:prSet presAssocID="{AEB4FD46-A90F-4267-8F78-19E5364E011C}" presName="parentNode2" presStyleLbl="node1" presStyleIdx="1" presStyleCnt="3">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2"/>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3"/>
      <dgm:spPr/>
    </dgm:pt>
    <dgm:pt modelId="{719053BB-DC06-4D99-B6A8-C7DD5D153FF7}" type="pres">
      <dgm:prSet presAssocID="{5A2C27E5-5B19-4BFD-95F8-BF2771F50D4C}" presName="childNode1" presStyleLbl="bgAcc1" presStyleIdx="2" presStyleCnt="3" custScaleX="261440" custScaleY="126046">
        <dgm:presLayoutVars>
          <dgm:bulletEnabled val="1"/>
        </dgm:presLayoutVars>
      </dgm:prSet>
      <dgm:spPr/>
    </dgm:pt>
    <dgm:pt modelId="{F41CB413-1CEB-4B70-9CF3-60D4F9C69F46}" type="pres">
      <dgm:prSet presAssocID="{5A2C27E5-5B19-4BFD-95F8-BF2771F50D4C}" presName="childNode1tx" presStyleLbl="bgAcc1" presStyleIdx="2" presStyleCnt="3">
        <dgm:presLayoutVars>
          <dgm:bulletEnabled val="1"/>
        </dgm:presLayoutVars>
      </dgm:prSet>
      <dgm:spPr/>
    </dgm:pt>
    <dgm:pt modelId="{2D97200A-8F31-45CD-BD02-4756F98F12A8}" type="pres">
      <dgm:prSet presAssocID="{5A2C27E5-5B19-4BFD-95F8-BF2771F50D4C}" presName="parentNode1" presStyleLbl="node1" presStyleIdx="2" presStyleCnt="3">
        <dgm:presLayoutVars>
          <dgm:chMax val="1"/>
          <dgm:bulletEnabled val="1"/>
        </dgm:presLayoutVars>
      </dgm:prSet>
      <dgm:spPr/>
    </dgm:pt>
    <dgm:pt modelId="{7FA57600-D5CF-47C3-ACC2-EEF2600BB5D2}" type="pres">
      <dgm:prSet presAssocID="{5A2C27E5-5B19-4BFD-95F8-BF2771F50D4C}" presName="connSite1" presStyleCnt="0"/>
      <dgm:spPr/>
    </dgm:pt>
  </dgm:ptLst>
  <dgm:cxnLst>
    <dgm:cxn modelId="{E6D27014-5FF0-400E-92C2-F390B102BD25}" type="presOf" srcId="{AEB4FD46-A90F-4267-8F78-19E5364E011C}" destId="{F29A8041-B5A7-4E4F-9B07-F98F55068009}" srcOrd="0" destOrd="0" presId="urn:microsoft.com/office/officeart/2005/8/layout/hProcess4"/>
    <dgm:cxn modelId="{6263C31D-16BC-42D3-BCC5-4A8BAC47B38E}" srcId="{AEB4FD46-A90F-4267-8F78-19E5364E011C}" destId="{08CB9634-3455-4F0D-8DAD-16E1801AAB1A}" srcOrd="0" destOrd="0" parTransId="{2F524EEB-3B1D-4940-ADA1-DFF4C9C64CC2}" sibTransId="{166335FC-5258-41AF-926E-1346DB993E02}"/>
    <dgm:cxn modelId="{5499C13B-2C68-4875-BBFD-3DEA6DF90476}" type="presOf" srcId="{0367E3FC-EEDA-452C-BA60-7BBBBF850D75}" destId="{3D1B9078-DC9A-4D97-BABC-27D80AF6DE1D}" srcOrd="0" destOrd="0" presId="urn:microsoft.com/office/officeart/2005/8/layout/hProcess4"/>
    <dgm:cxn modelId="{F04F9642-7020-41D5-8B29-F0FE0BA99C61}" type="presOf" srcId="{08CB9634-3455-4F0D-8DAD-16E1801AAB1A}" destId="{4AECFF31-A15B-457B-9DDB-8668F1759ACC}" srcOrd="0" destOrd="0" presId="urn:microsoft.com/office/officeart/2005/8/layout/hProcess4"/>
    <dgm:cxn modelId="{0E391965-6A24-4F6C-A7AB-5B352D74C8B8}" type="presOf" srcId="{08CB9634-3455-4F0D-8DAD-16E1801AAB1A}" destId="{DE638ED2-6529-488F-859F-F379536FEDBF}" srcOrd="1"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61%</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AEB4FD46-A90F-4267-8F78-19E5364E011C}">
      <dgm:prSet custT="1"/>
      <dgm:spPr/>
      <dgm:t>
        <a:bodyPr/>
        <a:lstStyle/>
        <a:p>
          <a:r>
            <a:rPr lang="en-US" sz="2000" dirty="0"/>
            <a:t>55%</a:t>
          </a:r>
        </a:p>
      </dgm:t>
    </dgm:pt>
    <dgm:pt modelId="{2144BBE2-5D7B-4F48-A1D8-A9E2F26D9004}" type="parTrans" cxnId="{214FF179-7994-459D-AB94-67858C0B5994}">
      <dgm:prSet/>
      <dgm:spPr/>
      <dgm:t>
        <a:bodyPr/>
        <a:lstStyle/>
        <a:p>
          <a:endParaRPr lang="en-US"/>
        </a:p>
      </dgm:t>
    </dgm:pt>
    <dgm:pt modelId="{5CEA3AE7-8B34-4671-9780-70D7AAAC715C}" type="sibTrans" cxnId="{214FF179-7994-459D-AB94-67858C0B5994}">
      <dgm:prSet/>
      <dgm:spPr/>
      <dgm:t>
        <a:bodyPr/>
        <a:lstStyle/>
        <a:p>
          <a:endParaRPr lang="en-US"/>
        </a:p>
      </dgm:t>
    </dgm:pt>
    <dgm:pt modelId="{5A2C27E5-5B19-4BFD-95F8-BF2771F50D4C}">
      <dgm:prSet/>
      <dgm:spPr/>
      <dgm:t>
        <a:bodyPr/>
        <a:lstStyle/>
        <a:p>
          <a:r>
            <a:rPr lang="en-US" dirty="0"/>
            <a:t>43%</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custT="1"/>
      <dgm:spPr/>
      <dgm:t>
        <a:bodyPr/>
        <a:lstStyle/>
        <a:p>
          <a:endParaRPr lang="nl-BE" sz="1400"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B6BA498C-ACDD-4562-93B3-07B428CB86C6}">
      <dgm:prSet custT="1"/>
      <dgm:spPr/>
      <dgm:t>
        <a:bodyPr/>
        <a:lstStyle/>
        <a:p>
          <a:endParaRPr lang="nl-BE" sz="1200"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1316BDC4-D3FF-48DD-B676-C9EA34A0FA64}">
      <dgm:prSet/>
      <dgm:spPr/>
      <dgm:t>
        <a:bodyPr/>
        <a:lstStyle/>
        <a:p>
          <a:r>
            <a:rPr lang="nl-NL" dirty="0"/>
            <a:t>49% &amp; 58%</a:t>
          </a:r>
          <a:endParaRPr lang="nl-BE" dirty="0"/>
        </a:p>
      </dgm:t>
    </dgm:pt>
    <dgm:pt modelId="{DAC7A97A-FD48-4E53-8918-90CA4FE2B2DA}" type="parTrans" cxnId="{A0AF6AF4-BB3F-4FF4-9FC8-2C9E3D3969AC}">
      <dgm:prSet/>
      <dgm:spPr/>
      <dgm:t>
        <a:bodyPr/>
        <a:lstStyle/>
        <a:p>
          <a:endParaRPr lang="nl-BE"/>
        </a:p>
      </dgm:t>
    </dgm:pt>
    <dgm:pt modelId="{935A94F2-E5B1-46BF-B820-AC48686A3D03}" type="sibTrans" cxnId="{A0AF6AF4-BB3F-4FF4-9FC8-2C9E3D3969AC}">
      <dgm:prSet/>
      <dgm:spPr/>
      <dgm:t>
        <a:bodyPr/>
        <a:lstStyle/>
        <a:p>
          <a:endParaRPr lang="nl-BE"/>
        </a:p>
      </dgm:t>
    </dgm:pt>
    <dgm:pt modelId="{4F25AF65-B5DA-43DB-8858-5DE6993875C7}">
      <dgm:prSet custT="1"/>
      <dgm:spPr/>
      <dgm:t>
        <a:bodyPr/>
        <a:lstStyle/>
        <a:p>
          <a:endParaRPr lang="nl-BE" sz="1200" b="1" dirty="0"/>
        </a:p>
      </dgm:t>
    </dgm:pt>
    <dgm:pt modelId="{12E8E4E8-FAEF-44D8-8780-62C54647BEA3}" type="parTrans" cxnId="{494E40E6-D13A-44E8-A05F-2490C8222718}">
      <dgm:prSet/>
      <dgm:spPr/>
      <dgm:t>
        <a:bodyPr/>
        <a:lstStyle/>
        <a:p>
          <a:endParaRPr lang="nl-BE"/>
        </a:p>
      </dgm:t>
    </dgm:pt>
    <dgm:pt modelId="{1FD43114-FFB3-407D-A521-9615EBAAC51D}" type="sibTrans" cxnId="{494E40E6-D13A-44E8-A05F-2490C8222718}">
      <dgm:prSet/>
      <dgm:spPr/>
      <dgm:t>
        <a:bodyPr/>
        <a:lstStyle/>
        <a:p>
          <a:endParaRPr lang="nl-BE"/>
        </a:p>
      </dgm:t>
    </dgm:pt>
    <dgm:pt modelId="{CB33AE4C-0792-48AA-8871-275A48DF3B39}">
      <dgm:prSet/>
      <dgm:spPr/>
      <dgm:t>
        <a:bodyPr/>
        <a:lstStyle/>
        <a:p>
          <a:endParaRPr lang="nl-BE" dirty="0"/>
        </a:p>
      </dgm:t>
    </dgm:pt>
    <dgm:pt modelId="{272835B2-B949-4B7C-BD95-8402827AC7C6}" type="parTrans" cxnId="{D2CF6CAD-023E-410E-9528-72A4F54551DB}">
      <dgm:prSet/>
      <dgm:spPr/>
      <dgm:t>
        <a:bodyPr/>
        <a:lstStyle/>
        <a:p>
          <a:endParaRPr lang="nl-BE"/>
        </a:p>
      </dgm:t>
    </dgm:pt>
    <dgm:pt modelId="{A2312414-A2E6-4F72-BAD2-03E2615B7650}" type="sibTrans" cxnId="{D2CF6CAD-023E-410E-9528-72A4F54551DB}">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4"/>
      <dgm:spPr/>
    </dgm:pt>
    <dgm:pt modelId="{5EDEED10-1E20-4AAD-805B-70DB22EA376B}" type="pres">
      <dgm:prSet presAssocID="{F8AC1279-7AE9-47D2-8031-20F71D31E6F2}" presName="childNode1" presStyleLbl="bgAcc1" presStyleIdx="0" presStyleCnt="4" custScaleX="270372"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4">
        <dgm:presLayoutVars>
          <dgm:bulletEnabled val="1"/>
        </dgm:presLayoutVars>
      </dgm:prSet>
      <dgm:spPr/>
    </dgm:pt>
    <dgm:pt modelId="{7AE28CF4-25DD-4503-9A02-412BC5E017D1}" type="pres">
      <dgm:prSet presAssocID="{F8AC1279-7AE9-47D2-8031-20F71D31E6F2}" presName="parentNode1" presStyleLbl="node1" presStyleIdx="0" presStyleCnt="4">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3"/>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4"/>
      <dgm:spPr/>
    </dgm:pt>
    <dgm:pt modelId="{4AECFF31-A15B-457B-9DDB-8668F1759ACC}" type="pres">
      <dgm:prSet presAssocID="{AEB4FD46-A90F-4267-8F78-19E5364E011C}" presName="childNode2" presStyleLbl="bgAcc1" presStyleIdx="1" presStyleCnt="4" custScaleX="270372" custScaleY="126046">
        <dgm:presLayoutVars>
          <dgm:bulletEnabled val="1"/>
        </dgm:presLayoutVars>
      </dgm:prSet>
      <dgm:spPr/>
    </dgm:pt>
    <dgm:pt modelId="{DE638ED2-6529-488F-859F-F379536FEDBF}" type="pres">
      <dgm:prSet presAssocID="{AEB4FD46-A90F-4267-8F78-19E5364E011C}" presName="childNode2tx" presStyleLbl="bgAcc1" presStyleIdx="1" presStyleCnt="4">
        <dgm:presLayoutVars>
          <dgm:bulletEnabled val="1"/>
        </dgm:presLayoutVars>
      </dgm:prSet>
      <dgm:spPr/>
    </dgm:pt>
    <dgm:pt modelId="{F29A8041-B5A7-4E4F-9B07-F98F55068009}" type="pres">
      <dgm:prSet presAssocID="{AEB4FD46-A90F-4267-8F78-19E5364E011C}" presName="parentNode2" presStyleLbl="node1" presStyleIdx="1" presStyleCnt="4">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3"/>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4"/>
      <dgm:spPr/>
    </dgm:pt>
    <dgm:pt modelId="{719053BB-DC06-4D99-B6A8-C7DD5D153FF7}" type="pres">
      <dgm:prSet presAssocID="{5A2C27E5-5B19-4BFD-95F8-BF2771F50D4C}" presName="childNode1" presStyleLbl="bgAcc1" presStyleIdx="2" presStyleCnt="4" custScaleX="270372" custScaleY="126046">
        <dgm:presLayoutVars>
          <dgm:bulletEnabled val="1"/>
        </dgm:presLayoutVars>
      </dgm:prSet>
      <dgm:spPr/>
    </dgm:pt>
    <dgm:pt modelId="{F41CB413-1CEB-4B70-9CF3-60D4F9C69F46}" type="pres">
      <dgm:prSet presAssocID="{5A2C27E5-5B19-4BFD-95F8-BF2771F50D4C}" presName="childNode1tx" presStyleLbl="bgAcc1" presStyleIdx="2" presStyleCnt="4">
        <dgm:presLayoutVars>
          <dgm:bulletEnabled val="1"/>
        </dgm:presLayoutVars>
      </dgm:prSet>
      <dgm:spPr/>
    </dgm:pt>
    <dgm:pt modelId="{2D97200A-8F31-45CD-BD02-4756F98F12A8}" type="pres">
      <dgm:prSet presAssocID="{5A2C27E5-5B19-4BFD-95F8-BF2771F50D4C}" presName="parentNode1" presStyleLbl="node1" presStyleIdx="2" presStyleCnt="4">
        <dgm:presLayoutVars>
          <dgm:chMax val="1"/>
          <dgm:bulletEnabled val="1"/>
        </dgm:presLayoutVars>
      </dgm:prSet>
      <dgm:spPr/>
    </dgm:pt>
    <dgm:pt modelId="{7FA57600-D5CF-47C3-ACC2-EEF2600BB5D2}" type="pres">
      <dgm:prSet presAssocID="{5A2C27E5-5B19-4BFD-95F8-BF2771F50D4C}" presName="connSite1" presStyleCnt="0"/>
      <dgm:spPr/>
    </dgm:pt>
    <dgm:pt modelId="{760621C9-DDB9-4244-9C36-F8B00D77B31A}" type="pres">
      <dgm:prSet presAssocID="{204FC411-A17E-4E27-A602-04FCA43E8D9C}" presName="Name9" presStyleLbl="sibTrans2D1" presStyleIdx="2" presStyleCnt="3" custLinFactNeighborY="1625"/>
      <dgm:spPr/>
    </dgm:pt>
    <dgm:pt modelId="{9C259CC5-EBDF-431D-BEC1-E76CBFA25878}" type="pres">
      <dgm:prSet presAssocID="{1316BDC4-D3FF-48DD-B676-C9EA34A0FA64}" presName="composite2" presStyleCnt="0"/>
      <dgm:spPr/>
    </dgm:pt>
    <dgm:pt modelId="{546ED3C6-D24F-4A21-BBD1-E6679B26A154}" type="pres">
      <dgm:prSet presAssocID="{1316BDC4-D3FF-48DD-B676-C9EA34A0FA64}" presName="dummyNode2" presStyleLbl="node1" presStyleIdx="2" presStyleCnt="4"/>
      <dgm:spPr/>
    </dgm:pt>
    <dgm:pt modelId="{2979B4CE-3A7F-4D6D-B44D-88E49519A7B9}" type="pres">
      <dgm:prSet presAssocID="{1316BDC4-D3FF-48DD-B676-C9EA34A0FA64}" presName="childNode2" presStyleLbl="bgAcc1" presStyleIdx="3" presStyleCnt="4" custScaleX="270372" custScaleY="126201">
        <dgm:presLayoutVars>
          <dgm:bulletEnabled val="1"/>
        </dgm:presLayoutVars>
      </dgm:prSet>
      <dgm:spPr/>
    </dgm:pt>
    <dgm:pt modelId="{398E65DB-B2C9-452D-884E-B2B82C96D828}" type="pres">
      <dgm:prSet presAssocID="{1316BDC4-D3FF-48DD-B676-C9EA34A0FA64}" presName="childNode2tx" presStyleLbl="bgAcc1" presStyleIdx="3" presStyleCnt="4">
        <dgm:presLayoutVars>
          <dgm:bulletEnabled val="1"/>
        </dgm:presLayoutVars>
      </dgm:prSet>
      <dgm:spPr/>
    </dgm:pt>
    <dgm:pt modelId="{11405246-F8CC-46E4-A022-9AFE9DC58D82}" type="pres">
      <dgm:prSet presAssocID="{1316BDC4-D3FF-48DD-B676-C9EA34A0FA64}" presName="parentNode2" presStyleLbl="node1" presStyleIdx="3" presStyleCnt="4" custScaleX="181903">
        <dgm:presLayoutVars>
          <dgm:chMax val="0"/>
          <dgm:bulletEnabled val="1"/>
        </dgm:presLayoutVars>
      </dgm:prSet>
      <dgm:spPr/>
    </dgm:pt>
    <dgm:pt modelId="{70D98E2A-46EE-42EB-83FF-E8F5B647AC18}" type="pres">
      <dgm:prSet presAssocID="{1316BDC4-D3FF-48DD-B676-C9EA34A0FA64}" presName="connSite2" presStyleCnt="0"/>
      <dgm:spPr/>
    </dgm:pt>
  </dgm:ptLst>
  <dgm:cxnLst>
    <dgm:cxn modelId="{E6D27014-5FF0-400E-92C2-F390B102BD25}" type="presOf" srcId="{AEB4FD46-A90F-4267-8F78-19E5364E011C}" destId="{F29A8041-B5A7-4E4F-9B07-F98F55068009}" srcOrd="0" destOrd="0" presId="urn:microsoft.com/office/officeart/2005/8/layout/hProcess4"/>
    <dgm:cxn modelId="{5499C13B-2C68-4875-BBFD-3DEA6DF90476}" type="presOf" srcId="{0367E3FC-EEDA-452C-BA60-7BBBBF850D75}" destId="{3D1B9078-DC9A-4D97-BABC-27D80AF6DE1D}" srcOrd="0"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A65C2E92-21EE-47BD-A533-2EAE618208AB}" type="presOf" srcId="{204FC411-A17E-4E27-A602-04FCA43E8D9C}" destId="{760621C9-DDB9-4244-9C36-F8B00D77B31A}"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0B62D0A5-60B2-4997-AEEB-3F7BA336D3C4}" type="presOf" srcId="{CB33AE4C-0792-48AA-8871-275A48DF3B39}" destId="{398E65DB-B2C9-452D-884E-B2B82C96D828}" srcOrd="1" destOrd="0" presId="urn:microsoft.com/office/officeart/2005/8/layout/hProcess4"/>
    <dgm:cxn modelId="{6264B7A7-1F10-4306-8EB6-1C4FBF8B0F4C}" type="presOf" srcId="{4F25AF65-B5DA-43DB-8858-5DE6993875C7}" destId="{4AECFF31-A15B-457B-9DDB-8668F1759ACC}" srcOrd="0" destOrd="0" presId="urn:microsoft.com/office/officeart/2005/8/layout/hProcess4"/>
    <dgm:cxn modelId="{D2CF6CAD-023E-410E-9528-72A4F54551DB}" srcId="{1316BDC4-D3FF-48DD-B676-C9EA34A0FA64}" destId="{CB33AE4C-0792-48AA-8871-275A48DF3B39}" srcOrd="0" destOrd="0" parTransId="{272835B2-B949-4B7C-BD95-8402827AC7C6}" sibTransId="{A2312414-A2E6-4F72-BAD2-03E2615B7650}"/>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98E6A5DC-E352-4CFD-8773-B22C25E9B339}" type="presOf" srcId="{4F25AF65-B5DA-43DB-8858-5DE6993875C7}" destId="{DE638ED2-6529-488F-859F-F379536FEDBF}" srcOrd="1" destOrd="0" presId="urn:microsoft.com/office/officeart/2005/8/layout/hProcess4"/>
    <dgm:cxn modelId="{494E40E6-D13A-44E8-A05F-2490C8222718}" srcId="{AEB4FD46-A90F-4267-8F78-19E5364E011C}" destId="{4F25AF65-B5DA-43DB-8858-5DE6993875C7}" srcOrd="0" destOrd="0" parTransId="{12E8E4E8-FAEF-44D8-8780-62C54647BEA3}" sibTransId="{1FD43114-FFB3-407D-A521-9615EBAAC51D}"/>
    <dgm:cxn modelId="{AB056EE9-FE94-4752-A4AB-9ED8633B8AB3}" type="presOf" srcId="{CB33AE4C-0792-48AA-8871-275A48DF3B39}" destId="{2979B4CE-3A7F-4D6D-B44D-88E49519A7B9}" srcOrd="0" destOrd="0" presId="urn:microsoft.com/office/officeart/2005/8/layout/hProcess4"/>
    <dgm:cxn modelId="{5D8C4EEF-C129-4551-A5D7-1E3CB8A04348}" type="presOf" srcId="{1316BDC4-D3FF-48DD-B676-C9EA34A0FA64}" destId="{11405246-F8CC-46E4-A022-9AFE9DC58D8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A0AF6AF4-BB3F-4FF4-9FC8-2C9E3D3969AC}" srcId="{44AD9211-E252-4AA0-B1F9-2C5F07254B58}" destId="{1316BDC4-D3FF-48DD-B676-C9EA34A0FA64}" srcOrd="3" destOrd="0" parTransId="{DAC7A97A-FD48-4E53-8918-90CA4FE2B2DA}" sibTransId="{935A94F2-E5B1-46BF-B820-AC48686A3D03}"/>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 modelId="{89552404-E746-4262-B35F-01C53BDEE318}" type="presParOf" srcId="{EDFF36EE-77B0-4F74-A269-D39F502CBF63}" destId="{760621C9-DDB9-4244-9C36-F8B00D77B31A}" srcOrd="5" destOrd="0" presId="urn:microsoft.com/office/officeart/2005/8/layout/hProcess4"/>
    <dgm:cxn modelId="{69019FC7-66CA-43AC-9AAC-09A75D228064}" type="presParOf" srcId="{EDFF36EE-77B0-4F74-A269-D39F502CBF63}" destId="{9C259CC5-EBDF-431D-BEC1-E76CBFA25878}" srcOrd="6" destOrd="0" presId="urn:microsoft.com/office/officeart/2005/8/layout/hProcess4"/>
    <dgm:cxn modelId="{A3EA4237-00A3-4660-8AFA-30CA593A9A5B}" type="presParOf" srcId="{9C259CC5-EBDF-431D-BEC1-E76CBFA25878}" destId="{546ED3C6-D24F-4A21-BBD1-E6679B26A154}" srcOrd="0" destOrd="0" presId="urn:microsoft.com/office/officeart/2005/8/layout/hProcess4"/>
    <dgm:cxn modelId="{9CEFFF95-EFA6-41E5-8E1C-DAA08A99B20F}" type="presParOf" srcId="{9C259CC5-EBDF-431D-BEC1-E76CBFA25878}" destId="{2979B4CE-3A7F-4D6D-B44D-88E49519A7B9}" srcOrd="1" destOrd="0" presId="urn:microsoft.com/office/officeart/2005/8/layout/hProcess4"/>
    <dgm:cxn modelId="{34336EAC-D52B-43B7-AC6C-93FF0DDB5E8B}" type="presParOf" srcId="{9C259CC5-EBDF-431D-BEC1-E76CBFA25878}" destId="{398E65DB-B2C9-452D-884E-B2B82C96D828}" srcOrd="2" destOrd="0" presId="urn:microsoft.com/office/officeart/2005/8/layout/hProcess4"/>
    <dgm:cxn modelId="{1DADF5DE-38AA-419E-8811-9EC6CE54AF02}" type="presParOf" srcId="{9C259CC5-EBDF-431D-BEC1-E76CBFA25878}" destId="{11405246-F8CC-46E4-A022-9AFE9DC58D82}" srcOrd="3" destOrd="0" presId="urn:microsoft.com/office/officeart/2005/8/layout/hProcess4"/>
    <dgm:cxn modelId="{C19F65E0-8DB9-403D-B563-DCA4A81C58A6}" type="presParOf" srcId="{9C259CC5-EBDF-431D-BEC1-E76CBFA25878}" destId="{70D98E2A-46EE-42EB-83FF-E8F5B647AC1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74%</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5A2C27E5-5B19-4BFD-95F8-BF2771F50D4C}">
      <dgm:prSet/>
      <dgm:spPr/>
      <dgm:t>
        <a:bodyPr/>
        <a:lstStyle/>
        <a:p>
          <a:r>
            <a:rPr lang="en-US" dirty="0"/>
            <a:t>38%</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custT="1"/>
      <dgm:spPr/>
      <dgm:t>
        <a:bodyPr/>
        <a:lstStyle/>
        <a:p>
          <a:endParaRPr lang="nl-BE" sz="1400"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B6BA498C-ACDD-4562-93B3-07B428CB86C6}">
      <dgm:prSet custT="1"/>
      <dgm:spPr/>
      <dgm:t>
        <a:bodyPr/>
        <a:lstStyle/>
        <a:p>
          <a:endParaRPr lang="nl-BE" sz="1200"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1316BDC4-D3FF-48DD-B676-C9EA34A0FA64}">
      <dgm:prSet/>
      <dgm:spPr/>
      <dgm:t>
        <a:bodyPr/>
        <a:lstStyle/>
        <a:p>
          <a:r>
            <a:rPr lang="nl-NL" dirty="0"/>
            <a:t>15%</a:t>
          </a:r>
          <a:endParaRPr lang="nl-BE" dirty="0"/>
        </a:p>
      </dgm:t>
    </dgm:pt>
    <dgm:pt modelId="{DAC7A97A-FD48-4E53-8918-90CA4FE2B2DA}" type="parTrans" cxnId="{A0AF6AF4-BB3F-4FF4-9FC8-2C9E3D3969AC}">
      <dgm:prSet/>
      <dgm:spPr/>
      <dgm:t>
        <a:bodyPr/>
        <a:lstStyle/>
        <a:p>
          <a:endParaRPr lang="nl-BE"/>
        </a:p>
      </dgm:t>
    </dgm:pt>
    <dgm:pt modelId="{935A94F2-E5B1-46BF-B820-AC48686A3D03}" type="sibTrans" cxnId="{A0AF6AF4-BB3F-4FF4-9FC8-2C9E3D3969AC}">
      <dgm:prSet/>
      <dgm:spPr/>
      <dgm:t>
        <a:bodyPr/>
        <a:lstStyle/>
        <a:p>
          <a:endParaRPr lang="nl-BE"/>
        </a:p>
      </dgm:t>
    </dgm:pt>
    <dgm:pt modelId="{4F25AF65-B5DA-43DB-8858-5DE6993875C7}">
      <dgm:prSet custT="1"/>
      <dgm:spPr/>
      <dgm:t>
        <a:bodyPr/>
        <a:lstStyle/>
        <a:p>
          <a:endParaRPr lang="nl-BE" sz="1200" dirty="0"/>
        </a:p>
      </dgm:t>
    </dgm:pt>
    <dgm:pt modelId="{12E8E4E8-FAEF-44D8-8780-62C54647BEA3}" type="parTrans" cxnId="{494E40E6-D13A-44E8-A05F-2490C8222718}">
      <dgm:prSet/>
      <dgm:spPr/>
      <dgm:t>
        <a:bodyPr/>
        <a:lstStyle/>
        <a:p>
          <a:endParaRPr lang="nl-BE"/>
        </a:p>
      </dgm:t>
    </dgm:pt>
    <dgm:pt modelId="{1FD43114-FFB3-407D-A521-9615EBAAC51D}" type="sibTrans" cxnId="{494E40E6-D13A-44E8-A05F-2490C8222718}">
      <dgm:prSet/>
      <dgm:spPr/>
      <dgm:t>
        <a:bodyPr/>
        <a:lstStyle/>
        <a:p>
          <a:endParaRPr lang="nl-BE"/>
        </a:p>
      </dgm:t>
    </dgm:pt>
    <dgm:pt modelId="{CB33AE4C-0792-48AA-8871-275A48DF3B39}">
      <dgm:prSet/>
      <dgm:spPr/>
      <dgm:t>
        <a:bodyPr/>
        <a:lstStyle/>
        <a:p>
          <a:endParaRPr lang="nl-BE" dirty="0"/>
        </a:p>
      </dgm:t>
    </dgm:pt>
    <dgm:pt modelId="{272835B2-B949-4B7C-BD95-8402827AC7C6}" type="parTrans" cxnId="{D2CF6CAD-023E-410E-9528-72A4F54551DB}">
      <dgm:prSet/>
      <dgm:spPr/>
      <dgm:t>
        <a:bodyPr/>
        <a:lstStyle/>
        <a:p>
          <a:endParaRPr lang="nl-BE"/>
        </a:p>
      </dgm:t>
    </dgm:pt>
    <dgm:pt modelId="{A2312414-A2E6-4F72-BAD2-03E2615B7650}" type="sibTrans" cxnId="{D2CF6CAD-023E-410E-9528-72A4F54551DB}">
      <dgm:prSet/>
      <dgm:spPr/>
      <dgm:t>
        <a:bodyPr/>
        <a:lstStyle/>
        <a:p>
          <a:endParaRPr lang="nl-BE"/>
        </a:p>
      </dgm:t>
    </dgm:pt>
    <dgm:pt modelId="{AEB4FD46-A90F-4267-8F78-19E5364E011C}">
      <dgm:prSet custT="1"/>
      <dgm:spPr/>
      <dgm:t>
        <a:bodyPr/>
        <a:lstStyle/>
        <a:p>
          <a:r>
            <a:rPr lang="en-US" sz="2000" dirty="0"/>
            <a:t>22% &amp; 49%</a:t>
          </a:r>
        </a:p>
      </dgm:t>
    </dgm:pt>
    <dgm:pt modelId="{5CEA3AE7-8B34-4671-9780-70D7AAAC715C}" type="sibTrans" cxnId="{214FF179-7994-459D-AB94-67858C0B5994}">
      <dgm:prSet/>
      <dgm:spPr/>
      <dgm:t>
        <a:bodyPr/>
        <a:lstStyle/>
        <a:p>
          <a:endParaRPr lang="en-US"/>
        </a:p>
      </dgm:t>
    </dgm:pt>
    <dgm:pt modelId="{2144BBE2-5D7B-4F48-A1D8-A9E2F26D9004}" type="parTrans" cxnId="{214FF179-7994-459D-AB94-67858C0B5994}">
      <dgm:prSet/>
      <dgm:spPr/>
      <dgm:t>
        <a:bodyPr/>
        <a:lstStyle/>
        <a:p>
          <a:endParaRPr lang="en-US"/>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4"/>
      <dgm:spPr/>
    </dgm:pt>
    <dgm:pt modelId="{5EDEED10-1E20-4AAD-805B-70DB22EA376B}" type="pres">
      <dgm:prSet presAssocID="{F8AC1279-7AE9-47D2-8031-20F71D31E6F2}" presName="childNode1" presStyleLbl="bgAcc1" presStyleIdx="0" presStyleCnt="4" custScaleX="270372"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4">
        <dgm:presLayoutVars>
          <dgm:bulletEnabled val="1"/>
        </dgm:presLayoutVars>
      </dgm:prSet>
      <dgm:spPr/>
    </dgm:pt>
    <dgm:pt modelId="{7AE28CF4-25DD-4503-9A02-412BC5E017D1}" type="pres">
      <dgm:prSet presAssocID="{F8AC1279-7AE9-47D2-8031-20F71D31E6F2}" presName="parentNode1" presStyleLbl="node1" presStyleIdx="0" presStyleCnt="4">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3"/>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4"/>
      <dgm:spPr/>
    </dgm:pt>
    <dgm:pt modelId="{4AECFF31-A15B-457B-9DDB-8668F1759ACC}" type="pres">
      <dgm:prSet presAssocID="{AEB4FD46-A90F-4267-8F78-19E5364E011C}" presName="childNode2" presStyleLbl="bgAcc1" presStyleIdx="1" presStyleCnt="4" custScaleX="269188" custScaleY="141870">
        <dgm:presLayoutVars>
          <dgm:bulletEnabled val="1"/>
        </dgm:presLayoutVars>
      </dgm:prSet>
      <dgm:spPr/>
    </dgm:pt>
    <dgm:pt modelId="{DE638ED2-6529-488F-859F-F379536FEDBF}" type="pres">
      <dgm:prSet presAssocID="{AEB4FD46-A90F-4267-8F78-19E5364E011C}" presName="childNode2tx" presStyleLbl="bgAcc1" presStyleIdx="1" presStyleCnt="4">
        <dgm:presLayoutVars>
          <dgm:bulletEnabled val="1"/>
        </dgm:presLayoutVars>
      </dgm:prSet>
      <dgm:spPr/>
    </dgm:pt>
    <dgm:pt modelId="{F29A8041-B5A7-4E4F-9B07-F98F55068009}" type="pres">
      <dgm:prSet presAssocID="{AEB4FD46-A90F-4267-8F78-19E5364E011C}" presName="parentNode2" presStyleLbl="node1" presStyleIdx="1" presStyleCnt="4" custScaleX="164929" custLinFactNeighborY="-24524">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3"/>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4"/>
      <dgm:spPr/>
    </dgm:pt>
    <dgm:pt modelId="{719053BB-DC06-4D99-B6A8-C7DD5D153FF7}" type="pres">
      <dgm:prSet presAssocID="{5A2C27E5-5B19-4BFD-95F8-BF2771F50D4C}" presName="childNode1" presStyleLbl="bgAcc1" presStyleIdx="2" presStyleCnt="4" custScaleX="270372" custScaleY="126046">
        <dgm:presLayoutVars>
          <dgm:bulletEnabled val="1"/>
        </dgm:presLayoutVars>
      </dgm:prSet>
      <dgm:spPr/>
    </dgm:pt>
    <dgm:pt modelId="{F41CB413-1CEB-4B70-9CF3-60D4F9C69F46}" type="pres">
      <dgm:prSet presAssocID="{5A2C27E5-5B19-4BFD-95F8-BF2771F50D4C}" presName="childNode1tx" presStyleLbl="bgAcc1" presStyleIdx="2" presStyleCnt="4">
        <dgm:presLayoutVars>
          <dgm:bulletEnabled val="1"/>
        </dgm:presLayoutVars>
      </dgm:prSet>
      <dgm:spPr/>
    </dgm:pt>
    <dgm:pt modelId="{2D97200A-8F31-45CD-BD02-4756F98F12A8}" type="pres">
      <dgm:prSet presAssocID="{5A2C27E5-5B19-4BFD-95F8-BF2771F50D4C}" presName="parentNode1" presStyleLbl="node1" presStyleIdx="2" presStyleCnt="4">
        <dgm:presLayoutVars>
          <dgm:chMax val="1"/>
          <dgm:bulletEnabled val="1"/>
        </dgm:presLayoutVars>
      </dgm:prSet>
      <dgm:spPr/>
    </dgm:pt>
    <dgm:pt modelId="{7FA57600-D5CF-47C3-ACC2-EEF2600BB5D2}" type="pres">
      <dgm:prSet presAssocID="{5A2C27E5-5B19-4BFD-95F8-BF2771F50D4C}" presName="connSite1" presStyleCnt="0"/>
      <dgm:spPr/>
    </dgm:pt>
    <dgm:pt modelId="{760621C9-DDB9-4244-9C36-F8B00D77B31A}" type="pres">
      <dgm:prSet presAssocID="{204FC411-A17E-4E27-A602-04FCA43E8D9C}" presName="Name9" presStyleLbl="sibTrans2D1" presStyleIdx="2" presStyleCnt="3" custLinFactNeighborY="1625"/>
      <dgm:spPr/>
    </dgm:pt>
    <dgm:pt modelId="{9C259CC5-EBDF-431D-BEC1-E76CBFA25878}" type="pres">
      <dgm:prSet presAssocID="{1316BDC4-D3FF-48DD-B676-C9EA34A0FA64}" presName="composite2" presStyleCnt="0"/>
      <dgm:spPr/>
    </dgm:pt>
    <dgm:pt modelId="{546ED3C6-D24F-4A21-BBD1-E6679B26A154}" type="pres">
      <dgm:prSet presAssocID="{1316BDC4-D3FF-48DD-B676-C9EA34A0FA64}" presName="dummyNode2" presStyleLbl="node1" presStyleIdx="2" presStyleCnt="4"/>
      <dgm:spPr/>
    </dgm:pt>
    <dgm:pt modelId="{2979B4CE-3A7F-4D6D-B44D-88E49519A7B9}" type="pres">
      <dgm:prSet presAssocID="{1316BDC4-D3FF-48DD-B676-C9EA34A0FA64}" presName="childNode2" presStyleLbl="bgAcc1" presStyleIdx="3" presStyleCnt="4" custScaleX="270372" custScaleY="126201">
        <dgm:presLayoutVars>
          <dgm:bulletEnabled val="1"/>
        </dgm:presLayoutVars>
      </dgm:prSet>
      <dgm:spPr/>
    </dgm:pt>
    <dgm:pt modelId="{398E65DB-B2C9-452D-884E-B2B82C96D828}" type="pres">
      <dgm:prSet presAssocID="{1316BDC4-D3FF-48DD-B676-C9EA34A0FA64}" presName="childNode2tx" presStyleLbl="bgAcc1" presStyleIdx="3" presStyleCnt="4">
        <dgm:presLayoutVars>
          <dgm:bulletEnabled val="1"/>
        </dgm:presLayoutVars>
      </dgm:prSet>
      <dgm:spPr/>
    </dgm:pt>
    <dgm:pt modelId="{11405246-F8CC-46E4-A022-9AFE9DC58D82}" type="pres">
      <dgm:prSet presAssocID="{1316BDC4-D3FF-48DD-B676-C9EA34A0FA64}" presName="parentNode2" presStyleLbl="node1" presStyleIdx="3" presStyleCnt="4" custScaleX="181903">
        <dgm:presLayoutVars>
          <dgm:chMax val="0"/>
          <dgm:bulletEnabled val="1"/>
        </dgm:presLayoutVars>
      </dgm:prSet>
      <dgm:spPr/>
    </dgm:pt>
    <dgm:pt modelId="{70D98E2A-46EE-42EB-83FF-E8F5B647AC18}" type="pres">
      <dgm:prSet presAssocID="{1316BDC4-D3FF-48DD-B676-C9EA34A0FA64}" presName="connSite2" presStyleCnt="0"/>
      <dgm:spPr/>
    </dgm:pt>
  </dgm:ptLst>
  <dgm:cxnLst>
    <dgm:cxn modelId="{E6D27014-5FF0-400E-92C2-F390B102BD25}" type="presOf" srcId="{AEB4FD46-A90F-4267-8F78-19E5364E011C}" destId="{F29A8041-B5A7-4E4F-9B07-F98F55068009}" srcOrd="0" destOrd="0" presId="urn:microsoft.com/office/officeart/2005/8/layout/hProcess4"/>
    <dgm:cxn modelId="{5499C13B-2C68-4875-BBFD-3DEA6DF90476}" type="presOf" srcId="{0367E3FC-EEDA-452C-BA60-7BBBBF850D75}" destId="{3D1B9078-DC9A-4D97-BABC-27D80AF6DE1D}" srcOrd="0"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A65C2E92-21EE-47BD-A533-2EAE618208AB}" type="presOf" srcId="{204FC411-A17E-4E27-A602-04FCA43E8D9C}" destId="{760621C9-DDB9-4244-9C36-F8B00D77B31A}"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0B62D0A5-60B2-4997-AEEB-3F7BA336D3C4}" type="presOf" srcId="{CB33AE4C-0792-48AA-8871-275A48DF3B39}" destId="{398E65DB-B2C9-452D-884E-B2B82C96D828}" srcOrd="1" destOrd="0" presId="urn:microsoft.com/office/officeart/2005/8/layout/hProcess4"/>
    <dgm:cxn modelId="{6264B7A7-1F10-4306-8EB6-1C4FBF8B0F4C}" type="presOf" srcId="{4F25AF65-B5DA-43DB-8858-5DE6993875C7}" destId="{4AECFF31-A15B-457B-9DDB-8668F1759ACC}" srcOrd="0" destOrd="0" presId="urn:microsoft.com/office/officeart/2005/8/layout/hProcess4"/>
    <dgm:cxn modelId="{D2CF6CAD-023E-410E-9528-72A4F54551DB}" srcId="{1316BDC4-D3FF-48DD-B676-C9EA34A0FA64}" destId="{CB33AE4C-0792-48AA-8871-275A48DF3B39}" srcOrd="0" destOrd="0" parTransId="{272835B2-B949-4B7C-BD95-8402827AC7C6}" sibTransId="{A2312414-A2E6-4F72-BAD2-03E2615B7650}"/>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98E6A5DC-E352-4CFD-8773-B22C25E9B339}" type="presOf" srcId="{4F25AF65-B5DA-43DB-8858-5DE6993875C7}" destId="{DE638ED2-6529-488F-859F-F379536FEDBF}" srcOrd="1" destOrd="0" presId="urn:microsoft.com/office/officeart/2005/8/layout/hProcess4"/>
    <dgm:cxn modelId="{494E40E6-D13A-44E8-A05F-2490C8222718}" srcId="{AEB4FD46-A90F-4267-8F78-19E5364E011C}" destId="{4F25AF65-B5DA-43DB-8858-5DE6993875C7}" srcOrd="0" destOrd="0" parTransId="{12E8E4E8-FAEF-44D8-8780-62C54647BEA3}" sibTransId="{1FD43114-FFB3-407D-A521-9615EBAAC51D}"/>
    <dgm:cxn modelId="{AB056EE9-FE94-4752-A4AB-9ED8633B8AB3}" type="presOf" srcId="{CB33AE4C-0792-48AA-8871-275A48DF3B39}" destId="{2979B4CE-3A7F-4D6D-B44D-88E49519A7B9}" srcOrd="0" destOrd="0" presId="urn:microsoft.com/office/officeart/2005/8/layout/hProcess4"/>
    <dgm:cxn modelId="{5D8C4EEF-C129-4551-A5D7-1E3CB8A04348}" type="presOf" srcId="{1316BDC4-D3FF-48DD-B676-C9EA34A0FA64}" destId="{11405246-F8CC-46E4-A022-9AFE9DC58D8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A0AF6AF4-BB3F-4FF4-9FC8-2C9E3D3969AC}" srcId="{44AD9211-E252-4AA0-B1F9-2C5F07254B58}" destId="{1316BDC4-D3FF-48DD-B676-C9EA34A0FA64}" srcOrd="3" destOrd="0" parTransId="{DAC7A97A-FD48-4E53-8918-90CA4FE2B2DA}" sibTransId="{935A94F2-E5B1-46BF-B820-AC48686A3D03}"/>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 modelId="{89552404-E746-4262-B35F-01C53BDEE318}" type="presParOf" srcId="{EDFF36EE-77B0-4F74-A269-D39F502CBF63}" destId="{760621C9-DDB9-4244-9C36-F8B00D77B31A}" srcOrd="5" destOrd="0" presId="urn:microsoft.com/office/officeart/2005/8/layout/hProcess4"/>
    <dgm:cxn modelId="{69019FC7-66CA-43AC-9AAC-09A75D228064}" type="presParOf" srcId="{EDFF36EE-77B0-4F74-A269-D39F502CBF63}" destId="{9C259CC5-EBDF-431D-BEC1-E76CBFA25878}" srcOrd="6" destOrd="0" presId="urn:microsoft.com/office/officeart/2005/8/layout/hProcess4"/>
    <dgm:cxn modelId="{A3EA4237-00A3-4660-8AFA-30CA593A9A5B}" type="presParOf" srcId="{9C259CC5-EBDF-431D-BEC1-E76CBFA25878}" destId="{546ED3C6-D24F-4A21-BBD1-E6679B26A154}" srcOrd="0" destOrd="0" presId="urn:microsoft.com/office/officeart/2005/8/layout/hProcess4"/>
    <dgm:cxn modelId="{9CEFFF95-EFA6-41E5-8E1C-DAA08A99B20F}" type="presParOf" srcId="{9C259CC5-EBDF-431D-BEC1-E76CBFA25878}" destId="{2979B4CE-3A7F-4D6D-B44D-88E49519A7B9}" srcOrd="1" destOrd="0" presId="urn:microsoft.com/office/officeart/2005/8/layout/hProcess4"/>
    <dgm:cxn modelId="{34336EAC-D52B-43B7-AC6C-93FF0DDB5E8B}" type="presParOf" srcId="{9C259CC5-EBDF-431D-BEC1-E76CBFA25878}" destId="{398E65DB-B2C9-452D-884E-B2B82C96D828}" srcOrd="2" destOrd="0" presId="urn:microsoft.com/office/officeart/2005/8/layout/hProcess4"/>
    <dgm:cxn modelId="{1DADF5DE-38AA-419E-8811-9EC6CE54AF02}" type="presParOf" srcId="{9C259CC5-EBDF-431D-BEC1-E76CBFA25878}" destId="{11405246-F8CC-46E4-A022-9AFE9DC58D82}" srcOrd="3" destOrd="0" presId="urn:microsoft.com/office/officeart/2005/8/layout/hProcess4"/>
    <dgm:cxn modelId="{C19F65E0-8DB9-403D-B563-DCA4A81C58A6}" type="presParOf" srcId="{9C259CC5-EBDF-431D-BEC1-E76CBFA25878}" destId="{70D98E2A-46EE-42EB-83FF-E8F5B647AC18}"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800" dirty="0"/>
            <a:t>32%</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764FA60F-C1E8-4104-B804-31465E46B360}">
      <dgm:prSet/>
      <dgm:spPr/>
      <dgm:t>
        <a:bodyPr/>
        <a:lstStyle/>
        <a:p>
          <a:endParaRPr lang="nl-BE"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1"/>
      <dgm:spPr/>
    </dgm:pt>
    <dgm:pt modelId="{5EDEED10-1E20-4AAD-805B-70DB22EA376B}" type="pres">
      <dgm:prSet presAssocID="{F8AC1279-7AE9-47D2-8031-20F71D31E6F2}" presName="childNode1" presStyleLbl="bgAcc1" presStyleIdx="0" presStyleCnt="1" custScaleX="126846" custScaleY="94219"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1">
        <dgm:presLayoutVars>
          <dgm:bulletEnabled val="1"/>
        </dgm:presLayoutVars>
      </dgm:prSet>
      <dgm:spPr/>
    </dgm:pt>
    <dgm:pt modelId="{7AE28CF4-25DD-4503-9A02-412BC5E017D1}" type="pres">
      <dgm:prSet presAssocID="{F8AC1279-7AE9-47D2-8031-20F71D31E6F2}" presName="parentNode1" presStyleLbl="node1" presStyleIdx="0" presStyleCnt="1" custScaleX="57138" custScaleY="53848">
        <dgm:presLayoutVars>
          <dgm:chMax val="1"/>
          <dgm:bulletEnabled val="1"/>
        </dgm:presLayoutVars>
      </dgm:prSet>
      <dgm:spPr/>
    </dgm:pt>
    <dgm:pt modelId="{8D4E99B2-17AB-47EF-8AB6-0542E1194D40}" type="pres">
      <dgm:prSet presAssocID="{F8AC1279-7AE9-47D2-8031-20F71D31E6F2}" presName="connSite1" presStyleCnt="0"/>
      <dgm:spPr/>
    </dgm:pt>
  </dgm:ptLst>
  <dgm:cxnLst>
    <dgm:cxn modelId="{6686A179-D25F-4AB1-8186-2537DB8E9334}" type="presOf" srcId="{F8AC1279-7AE9-47D2-8031-20F71D31E6F2}" destId="{7AE28CF4-25DD-4503-9A02-412BC5E017D1}" srcOrd="0" destOrd="0" presId="urn:microsoft.com/office/officeart/2005/8/layout/hProcess4"/>
    <dgm:cxn modelId="{0FF66C84-A09D-44EF-AD62-1EBC76E1DA12}" type="presOf" srcId="{764FA60F-C1E8-4104-B804-31465E46B360}" destId="{5EDEED10-1E20-4AAD-805B-70DB22EA376B}"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BE866CF5-2EC4-4A4E-9D48-30D94FA3B532}" srcId="{44AD9211-E252-4AA0-B1F9-2C5F07254B58}" destId="{F8AC1279-7AE9-47D2-8031-20F71D31E6F2}" srcOrd="0" destOrd="0" parTransId="{9758B32B-DD55-4952-85D7-DD29780BFEE7}" sibTransId="{0367E3FC-EEDA-452C-BA60-7BBBBF850D75}"/>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08759F-4D97-4CA1-AE94-472FCB4ABD21}" type="doc">
      <dgm:prSet loTypeId="urn:microsoft.com/office/officeart/2005/8/layout/hierarchy1" loCatId="hierarchy" qsTypeId="urn:microsoft.com/office/officeart/2005/8/quickstyle/simple4" qsCatId="simple" csTypeId="urn:microsoft.com/office/officeart/2005/8/colors/accent1_1" csCatId="accent1" phldr="1"/>
      <dgm:spPr/>
      <dgm:t>
        <a:bodyPr/>
        <a:lstStyle/>
        <a:p>
          <a:endParaRPr lang="en-US"/>
        </a:p>
      </dgm:t>
    </dgm:pt>
    <dgm:pt modelId="{53EA197E-F13B-4113-AC74-9610430A39C9}">
      <dgm:prSet/>
      <dgm:spPr/>
      <dgm:t>
        <a:bodyPr/>
        <a:lstStyle/>
        <a:p>
          <a:r>
            <a:rPr lang="en-US" dirty="0" err="1"/>
            <a:t>Arbeidsinhoud</a:t>
          </a:r>
          <a:endParaRPr lang="en-US" dirty="0"/>
        </a:p>
      </dgm:t>
    </dgm:pt>
    <dgm:pt modelId="{DB0EA13C-3031-4058-B794-C390A3991338}" type="parTrans" cxnId="{1A985E92-D88F-4A5C-9BD8-02C7D77E6450}">
      <dgm:prSet/>
      <dgm:spPr/>
      <dgm:t>
        <a:bodyPr/>
        <a:lstStyle/>
        <a:p>
          <a:endParaRPr lang="en-US"/>
        </a:p>
      </dgm:t>
    </dgm:pt>
    <dgm:pt modelId="{4FC37866-994D-4E7E-8428-AD0941F9B615}" type="sibTrans" cxnId="{1A985E92-D88F-4A5C-9BD8-02C7D77E6450}">
      <dgm:prSet/>
      <dgm:spPr/>
      <dgm:t>
        <a:bodyPr/>
        <a:lstStyle/>
        <a:p>
          <a:endParaRPr lang="en-US"/>
        </a:p>
      </dgm:t>
    </dgm:pt>
    <dgm:pt modelId="{25517828-21FB-45FC-B1F2-815F0B4447DF}">
      <dgm:prSet/>
      <dgm:spPr/>
      <dgm:t>
        <a:bodyPr/>
        <a:lstStyle/>
        <a:p>
          <a:r>
            <a:rPr lang="en-US" dirty="0" err="1"/>
            <a:t>Arbeidsomstandigheden</a:t>
          </a:r>
          <a:endParaRPr lang="en-US" dirty="0"/>
        </a:p>
      </dgm:t>
    </dgm:pt>
    <dgm:pt modelId="{931FE8F1-2ACE-4EBA-8952-157A7B91C937}" type="parTrans" cxnId="{0848034C-9DF9-4CA4-B8DA-5FA6BF2A09E1}">
      <dgm:prSet/>
      <dgm:spPr/>
      <dgm:t>
        <a:bodyPr/>
        <a:lstStyle/>
        <a:p>
          <a:endParaRPr lang="en-US"/>
        </a:p>
      </dgm:t>
    </dgm:pt>
    <dgm:pt modelId="{BCA0DB59-7715-4494-9B81-AEE2046EABDE}" type="sibTrans" cxnId="{0848034C-9DF9-4CA4-B8DA-5FA6BF2A09E1}">
      <dgm:prSet/>
      <dgm:spPr/>
      <dgm:t>
        <a:bodyPr/>
        <a:lstStyle/>
        <a:p>
          <a:endParaRPr lang="en-US"/>
        </a:p>
      </dgm:t>
    </dgm:pt>
    <dgm:pt modelId="{E23785B1-E46E-4A76-932A-202F6B2A549B}">
      <dgm:prSet/>
      <dgm:spPr/>
      <dgm:t>
        <a:bodyPr/>
        <a:lstStyle/>
        <a:p>
          <a:r>
            <a:rPr lang="en-US" dirty="0" err="1"/>
            <a:t>Arbeidsorganisatie</a:t>
          </a:r>
          <a:endParaRPr lang="en-US" dirty="0"/>
        </a:p>
      </dgm:t>
    </dgm:pt>
    <dgm:pt modelId="{C4A8659A-B22D-4B8E-BD1C-1EE38067CA2D}" type="parTrans" cxnId="{1871C5BE-A2AE-48EB-A861-657880B46728}">
      <dgm:prSet/>
      <dgm:spPr/>
      <dgm:t>
        <a:bodyPr/>
        <a:lstStyle/>
        <a:p>
          <a:endParaRPr lang="en-US"/>
        </a:p>
      </dgm:t>
    </dgm:pt>
    <dgm:pt modelId="{0A765424-F31E-41F2-A121-26FAD0362BA3}" type="sibTrans" cxnId="{1871C5BE-A2AE-48EB-A861-657880B46728}">
      <dgm:prSet/>
      <dgm:spPr/>
      <dgm:t>
        <a:bodyPr/>
        <a:lstStyle/>
        <a:p>
          <a:endParaRPr lang="en-US"/>
        </a:p>
      </dgm:t>
    </dgm:pt>
    <dgm:pt modelId="{CFD99BE1-2D2E-49D9-A558-495109BE026D}">
      <dgm:prSet/>
      <dgm:spPr/>
      <dgm:t>
        <a:bodyPr/>
        <a:lstStyle/>
        <a:p>
          <a:r>
            <a:rPr lang="en-US" dirty="0" err="1"/>
            <a:t>Arbeidsrelaties</a:t>
          </a:r>
          <a:endParaRPr lang="en-US" dirty="0"/>
        </a:p>
      </dgm:t>
    </dgm:pt>
    <dgm:pt modelId="{FD2864EF-7CA6-4D70-BCE6-A53947DE05A6}" type="parTrans" cxnId="{D52E9242-F434-4F46-A92E-0AEFDB00FDE5}">
      <dgm:prSet/>
      <dgm:spPr/>
      <dgm:t>
        <a:bodyPr/>
        <a:lstStyle/>
        <a:p>
          <a:endParaRPr lang="nl-BE"/>
        </a:p>
      </dgm:t>
    </dgm:pt>
    <dgm:pt modelId="{B7981B23-E113-436B-AD5E-916F092FE011}" type="sibTrans" cxnId="{D52E9242-F434-4F46-A92E-0AEFDB00FDE5}">
      <dgm:prSet/>
      <dgm:spPr/>
      <dgm:t>
        <a:bodyPr/>
        <a:lstStyle/>
        <a:p>
          <a:endParaRPr lang="nl-BE"/>
        </a:p>
      </dgm:t>
    </dgm:pt>
    <dgm:pt modelId="{9C9210A3-1B16-4ECF-B689-13C9F88569D2}">
      <dgm:prSet/>
      <dgm:spPr/>
      <dgm:t>
        <a:bodyPr/>
        <a:lstStyle/>
        <a:p>
          <a:r>
            <a:rPr lang="en-US" dirty="0" err="1"/>
            <a:t>Arbeidsvoorwaarden</a:t>
          </a:r>
          <a:endParaRPr lang="en-US" dirty="0"/>
        </a:p>
      </dgm:t>
    </dgm:pt>
    <dgm:pt modelId="{AAEB2869-76F7-454A-B1AE-4D46FFBBFE23}" type="parTrans" cxnId="{6BD6D838-40B5-4704-B221-F4C17AABDDFD}">
      <dgm:prSet/>
      <dgm:spPr/>
      <dgm:t>
        <a:bodyPr/>
        <a:lstStyle/>
        <a:p>
          <a:endParaRPr lang="nl-BE"/>
        </a:p>
      </dgm:t>
    </dgm:pt>
    <dgm:pt modelId="{8E1001FA-816D-4C96-B233-4E6542C3B84A}" type="sibTrans" cxnId="{6BD6D838-40B5-4704-B221-F4C17AABDDFD}">
      <dgm:prSet/>
      <dgm:spPr/>
      <dgm:t>
        <a:bodyPr/>
        <a:lstStyle/>
        <a:p>
          <a:endParaRPr lang="nl-BE"/>
        </a:p>
      </dgm:t>
    </dgm:pt>
    <dgm:pt modelId="{9216C433-02E8-4DCC-938A-C5D22B7305EE}" type="pres">
      <dgm:prSet presAssocID="{A908759F-4D97-4CA1-AE94-472FCB4ABD21}" presName="hierChild1" presStyleCnt="0">
        <dgm:presLayoutVars>
          <dgm:chPref val="1"/>
          <dgm:dir/>
          <dgm:animOne val="branch"/>
          <dgm:animLvl val="lvl"/>
          <dgm:resizeHandles/>
        </dgm:presLayoutVars>
      </dgm:prSet>
      <dgm:spPr/>
    </dgm:pt>
    <dgm:pt modelId="{374230C6-488B-4E18-9DAF-ED3DB59D256E}" type="pres">
      <dgm:prSet presAssocID="{53EA197E-F13B-4113-AC74-9610430A39C9}" presName="hierRoot1" presStyleCnt="0"/>
      <dgm:spPr/>
    </dgm:pt>
    <dgm:pt modelId="{31CCE878-8DAA-40D6-8F6F-A82ECDEB9656}" type="pres">
      <dgm:prSet presAssocID="{53EA197E-F13B-4113-AC74-9610430A39C9}" presName="composite" presStyleCnt="0"/>
      <dgm:spPr/>
    </dgm:pt>
    <dgm:pt modelId="{CF86C66A-6872-4556-891D-56926EDD5881}" type="pres">
      <dgm:prSet presAssocID="{53EA197E-F13B-4113-AC74-9610430A39C9}" presName="background" presStyleLbl="node0" presStyleIdx="0" presStyleCnt="5"/>
      <dgm:spPr/>
    </dgm:pt>
    <dgm:pt modelId="{32060FED-CE4E-4F4A-9C66-2F00DF876A53}" type="pres">
      <dgm:prSet presAssocID="{53EA197E-F13B-4113-AC74-9610430A39C9}" presName="text" presStyleLbl="fgAcc0" presStyleIdx="0" presStyleCnt="5" custScaleY="75933" custLinFactY="-100000" custLinFactNeighborX="-6601" custLinFactNeighborY="-106933">
        <dgm:presLayoutVars>
          <dgm:chPref val="3"/>
        </dgm:presLayoutVars>
      </dgm:prSet>
      <dgm:spPr/>
    </dgm:pt>
    <dgm:pt modelId="{AEDD1972-4AD1-4AC5-A823-A289F7B1A5E2}" type="pres">
      <dgm:prSet presAssocID="{53EA197E-F13B-4113-AC74-9610430A39C9}" presName="hierChild2" presStyleCnt="0"/>
      <dgm:spPr/>
    </dgm:pt>
    <dgm:pt modelId="{8F130E4D-BC2D-4636-A3EC-2EC5083BF844}" type="pres">
      <dgm:prSet presAssocID="{25517828-21FB-45FC-B1F2-815F0B4447DF}" presName="hierRoot1" presStyleCnt="0"/>
      <dgm:spPr/>
    </dgm:pt>
    <dgm:pt modelId="{F65A9EFC-921B-4AB1-9A2D-381C43135874}" type="pres">
      <dgm:prSet presAssocID="{25517828-21FB-45FC-B1F2-815F0B4447DF}" presName="composite" presStyleCnt="0"/>
      <dgm:spPr/>
    </dgm:pt>
    <dgm:pt modelId="{1B1EF2B7-E036-4926-AE52-43179301A900}" type="pres">
      <dgm:prSet presAssocID="{25517828-21FB-45FC-B1F2-815F0B4447DF}" presName="background" presStyleLbl="node0" presStyleIdx="1" presStyleCnt="5"/>
      <dgm:spPr/>
    </dgm:pt>
    <dgm:pt modelId="{49750328-B036-49AC-AB1D-31AE9B9687E0}" type="pres">
      <dgm:prSet presAssocID="{25517828-21FB-45FC-B1F2-815F0B4447DF}" presName="text" presStyleLbl="fgAcc0" presStyleIdx="1" presStyleCnt="5" custScaleY="51105" custLinFactX="-29505" custLinFactNeighborX="-100000" custLinFactNeighborY="-90509">
        <dgm:presLayoutVars>
          <dgm:chPref val="3"/>
        </dgm:presLayoutVars>
      </dgm:prSet>
      <dgm:spPr/>
    </dgm:pt>
    <dgm:pt modelId="{85CEB3F2-FC80-42E0-B5A1-2AC0D297AEAB}" type="pres">
      <dgm:prSet presAssocID="{25517828-21FB-45FC-B1F2-815F0B4447DF}" presName="hierChild2" presStyleCnt="0"/>
      <dgm:spPr/>
    </dgm:pt>
    <dgm:pt modelId="{BD741048-4F7B-4CD0-ACA3-9B2FB0A853AD}" type="pres">
      <dgm:prSet presAssocID="{E23785B1-E46E-4A76-932A-202F6B2A549B}" presName="hierRoot1" presStyleCnt="0"/>
      <dgm:spPr/>
    </dgm:pt>
    <dgm:pt modelId="{5E6E50FB-3F55-463A-8131-4509CD8568F7}" type="pres">
      <dgm:prSet presAssocID="{E23785B1-E46E-4A76-932A-202F6B2A549B}" presName="composite" presStyleCnt="0"/>
      <dgm:spPr/>
    </dgm:pt>
    <dgm:pt modelId="{587222E9-C0C8-4893-AFD8-C749426B9396}" type="pres">
      <dgm:prSet presAssocID="{E23785B1-E46E-4A76-932A-202F6B2A549B}" presName="background" presStyleLbl="node0" presStyleIdx="2" presStyleCnt="5"/>
      <dgm:spPr/>
    </dgm:pt>
    <dgm:pt modelId="{13D219CA-660A-45D0-A9CC-F715C496C677}" type="pres">
      <dgm:prSet presAssocID="{E23785B1-E46E-4A76-932A-202F6B2A549B}" presName="text" presStyleLbl="fgAcc0" presStyleIdx="2" presStyleCnt="5" custScaleY="51294" custLinFactX="-100000" custLinFactNeighborX="-151727" custLinFactNeighborY="2068">
        <dgm:presLayoutVars>
          <dgm:chPref val="3"/>
        </dgm:presLayoutVars>
      </dgm:prSet>
      <dgm:spPr/>
    </dgm:pt>
    <dgm:pt modelId="{32F51584-51DB-4E36-AE32-DAF2A191F110}" type="pres">
      <dgm:prSet presAssocID="{E23785B1-E46E-4A76-932A-202F6B2A549B}" presName="hierChild2" presStyleCnt="0"/>
      <dgm:spPr/>
    </dgm:pt>
    <dgm:pt modelId="{97241148-6B05-4E07-9B5C-8C34A513140E}" type="pres">
      <dgm:prSet presAssocID="{CFD99BE1-2D2E-49D9-A558-495109BE026D}" presName="hierRoot1" presStyleCnt="0"/>
      <dgm:spPr/>
    </dgm:pt>
    <dgm:pt modelId="{3DB12F41-29E1-4F02-9B8D-2BA4BE63176F}" type="pres">
      <dgm:prSet presAssocID="{CFD99BE1-2D2E-49D9-A558-495109BE026D}" presName="composite" presStyleCnt="0"/>
      <dgm:spPr/>
    </dgm:pt>
    <dgm:pt modelId="{DDB42515-D1B7-4736-B5E8-6DB7FE28291B}" type="pres">
      <dgm:prSet presAssocID="{CFD99BE1-2D2E-49D9-A558-495109BE026D}" presName="background" presStyleLbl="node0" presStyleIdx="3" presStyleCnt="5"/>
      <dgm:spPr/>
    </dgm:pt>
    <dgm:pt modelId="{1C5567EB-E1A0-4219-BAB9-2FBE1D3B9C38}" type="pres">
      <dgm:prSet presAssocID="{CFD99BE1-2D2E-49D9-A558-495109BE026D}" presName="text" presStyleLbl="fgAcc0" presStyleIdx="3" presStyleCnt="5" custScaleY="36094" custLinFactX="-173949" custLinFactNeighborX="-200000" custLinFactNeighborY="91196">
        <dgm:presLayoutVars>
          <dgm:chPref val="3"/>
        </dgm:presLayoutVars>
      </dgm:prSet>
      <dgm:spPr/>
    </dgm:pt>
    <dgm:pt modelId="{FEF4E7DD-9485-44B6-9F34-0FB7953B96E5}" type="pres">
      <dgm:prSet presAssocID="{CFD99BE1-2D2E-49D9-A558-495109BE026D}" presName="hierChild2" presStyleCnt="0"/>
      <dgm:spPr/>
    </dgm:pt>
    <dgm:pt modelId="{61875AB1-BF38-4657-AA04-EF9BA64E7429}" type="pres">
      <dgm:prSet presAssocID="{9C9210A3-1B16-4ECF-B689-13C9F88569D2}" presName="hierRoot1" presStyleCnt="0"/>
      <dgm:spPr/>
    </dgm:pt>
    <dgm:pt modelId="{2D79A034-3100-46C1-8211-27C95C8BE094}" type="pres">
      <dgm:prSet presAssocID="{9C9210A3-1B16-4ECF-B689-13C9F88569D2}" presName="composite" presStyleCnt="0"/>
      <dgm:spPr/>
    </dgm:pt>
    <dgm:pt modelId="{B5F695A0-1D0D-41B2-946D-BA064CD50809}" type="pres">
      <dgm:prSet presAssocID="{9C9210A3-1B16-4ECF-B689-13C9F88569D2}" presName="background" presStyleLbl="node0" presStyleIdx="4" presStyleCnt="5"/>
      <dgm:spPr/>
    </dgm:pt>
    <dgm:pt modelId="{E3FFF766-3561-4A5D-AA3F-243C02D0DB7A}" type="pres">
      <dgm:prSet presAssocID="{9C9210A3-1B16-4ECF-B689-13C9F88569D2}" presName="text" presStyleLbl="fgAcc0" presStyleIdx="4" presStyleCnt="5" custScaleY="61835" custLinFactX="-200000" custLinFactY="64142" custLinFactNeighborX="-296172" custLinFactNeighborY="100000">
        <dgm:presLayoutVars>
          <dgm:chPref val="3"/>
        </dgm:presLayoutVars>
      </dgm:prSet>
      <dgm:spPr/>
    </dgm:pt>
    <dgm:pt modelId="{CFC07284-C549-48DB-A724-E5526A73D4BD}" type="pres">
      <dgm:prSet presAssocID="{9C9210A3-1B16-4ECF-B689-13C9F88569D2}" presName="hierChild2" presStyleCnt="0"/>
      <dgm:spPr/>
    </dgm:pt>
  </dgm:ptLst>
  <dgm:cxnLst>
    <dgm:cxn modelId="{B5BDC32B-8915-45FB-8DE4-82F9B52DCB6B}" type="presOf" srcId="{CFD99BE1-2D2E-49D9-A558-495109BE026D}" destId="{1C5567EB-E1A0-4219-BAB9-2FBE1D3B9C38}" srcOrd="0" destOrd="0" presId="urn:microsoft.com/office/officeart/2005/8/layout/hierarchy1"/>
    <dgm:cxn modelId="{6BD6D838-40B5-4704-B221-F4C17AABDDFD}" srcId="{A908759F-4D97-4CA1-AE94-472FCB4ABD21}" destId="{9C9210A3-1B16-4ECF-B689-13C9F88569D2}" srcOrd="4" destOrd="0" parTransId="{AAEB2869-76F7-454A-B1AE-4D46FFBBFE23}" sibTransId="{8E1001FA-816D-4C96-B233-4E6542C3B84A}"/>
    <dgm:cxn modelId="{1B0E2939-DDF2-4E7E-8600-74B0B5134617}" type="presOf" srcId="{9C9210A3-1B16-4ECF-B689-13C9F88569D2}" destId="{E3FFF766-3561-4A5D-AA3F-243C02D0DB7A}" srcOrd="0" destOrd="0" presId="urn:microsoft.com/office/officeart/2005/8/layout/hierarchy1"/>
    <dgm:cxn modelId="{D52E9242-F434-4F46-A92E-0AEFDB00FDE5}" srcId="{A908759F-4D97-4CA1-AE94-472FCB4ABD21}" destId="{CFD99BE1-2D2E-49D9-A558-495109BE026D}" srcOrd="3" destOrd="0" parTransId="{FD2864EF-7CA6-4D70-BCE6-A53947DE05A6}" sibTransId="{B7981B23-E113-436B-AD5E-916F092FE011}"/>
    <dgm:cxn modelId="{1290EB64-5616-41C2-AAA4-990F7E4AE9AD}" type="presOf" srcId="{25517828-21FB-45FC-B1F2-815F0B4447DF}" destId="{49750328-B036-49AC-AB1D-31AE9B9687E0}" srcOrd="0" destOrd="0" presId="urn:microsoft.com/office/officeart/2005/8/layout/hierarchy1"/>
    <dgm:cxn modelId="{D0D5894B-61FD-44F1-9D66-B5B460FC548C}" type="presOf" srcId="{A908759F-4D97-4CA1-AE94-472FCB4ABD21}" destId="{9216C433-02E8-4DCC-938A-C5D22B7305EE}" srcOrd="0" destOrd="0" presId="urn:microsoft.com/office/officeart/2005/8/layout/hierarchy1"/>
    <dgm:cxn modelId="{0848034C-9DF9-4CA4-B8DA-5FA6BF2A09E1}" srcId="{A908759F-4D97-4CA1-AE94-472FCB4ABD21}" destId="{25517828-21FB-45FC-B1F2-815F0B4447DF}" srcOrd="1" destOrd="0" parTransId="{931FE8F1-2ACE-4EBA-8952-157A7B91C937}" sibTransId="{BCA0DB59-7715-4494-9B81-AEE2046EABDE}"/>
    <dgm:cxn modelId="{A8666B4E-E97A-452E-8DC1-7BFB40D8001A}" type="presOf" srcId="{E23785B1-E46E-4A76-932A-202F6B2A549B}" destId="{13D219CA-660A-45D0-A9CC-F715C496C677}" srcOrd="0" destOrd="0" presId="urn:microsoft.com/office/officeart/2005/8/layout/hierarchy1"/>
    <dgm:cxn modelId="{1A985E92-D88F-4A5C-9BD8-02C7D77E6450}" srcId="{A908759F-4D97-4CA1-AE94-472FCB4ABD21}" destId="{53EA197E-F13B-4113-AC74-9610430A39C9}" srcOrd="0" destOrd="0" parTransId="{DB0EA13C-3031-4058-B794-C390A3991338}" sibTransId="{4FC37866-994D-4E7E-8428-AD0941F9B615}"/>
    <dgm:cxn modelId="{0DDC0495-06F8-4369-99D3-571B34F11AE6}" type="presOf" srcId="{53EA197E-F13B-4113-AC74-9610430A39C9}" destId="{32060FED-CE4E-4F4A-9C66-2F00DF876A53}" srcOrd="0" destOrd="0" presId="urn:microsoft.com/office/officeart/2005/8/layout/hierarchy1"/>
    <dgm:cxn modelId="{1871C5BE-A2AE-48EB-A861-657880B46728}" srcId="{A908759F-4D97-4CA1-AE94-472FCB4ABD21}" destId="{E23785B1-E46E-4A76-932A-202F6B2A549B}" srcOrd="2" destOrd="0" parTransId="{C4A8659A-B22D-4B8E-BD1C-1EE38067CA2D}" sibTransId="{0A765424-F31E-41F2-A121-26FAD0362BA3}"/>
    <dgm:cxn modelId="{89F00210-2455-413F-8130-5DB7C90C74CE}" type="presParOf" srcId="{9216C433-02E8-4DCC-938A-C5D22B7305EE}" destId="{374230C6-488B-4E18-9DAF-ED3DB59D256E}" srcOrd="0" destOrd="0" presId="urn:microsoft.com/office/officeart/2005/8/layout/hierarchy1"/>
    <dgm:cxn modelId="{CAC062A8-2D5D-4839-BF34-45122EC4C0E4}" type="presParOf" srcId="{374230C6-488B-4E18-9DAF-ED3DB59D256E}" destId="{31CCE878-8DAA-40D6-8F6F-A82ECDEB9656}" srcOrd="0" destOrd="0" presId="urn:microsoft.com/office/officeart/2005/8/layout/hierarchy1"/>
    <dgm:cxn modelId="{AA9355C1-4CEE-48EA-9E71-1F8E0D2F158B}" type="presParOf" srcId="{31CCE878-8DAA-40D6-8F6F-A82ECDEB9656}" destId="{CF86C66A-6872-4556-891D-56926EDD5881}" srcOrd="0" destOrd="0" presId="urn:microsoft.com/office/officeart/2005/8/layout/hierarchy1"/>
    <dgm:cxn modelId="{415B007B-F5C8-4EBE-A1D7-498C7C65DDD1}" type="presParOf" srcId="{31CCE878-8DAA-40D6-8F6F-A82ECDEB9656}" destId="{32060FED-CE4E-4F4A-9C66-2F00DF876A53}" srcOrd="1" destOrd="0" presId="urn:microsoft.com/office/officeart/2005/8/layout/hierarchy1"/>
    <dgm:cxn modelId="{751DD295-F74E-4CC8-8D70-68C97356FC99}" type="presParOf" srcId="{374230C6-488B-4E18-9DAF-ED3DB59D256E}" destId="{AEDD1972-4AD1-4AC5-A823-A289F7B1A5E2}" srcOrd="1" destOrd="0" presId="urn:microsoft.com/office/officeart/2005/8/layout/hierarchy1"/>
    <dgm:cxn modelId="{68E18546-B2AF-41AE-985C-18BC3130FE8C}" type="presParOf" srcId="{9216C433-02E8-4DCC-938A-C5D22B7305EE}" destId="{8F130E4D-BC2D-4636-A3EC-2EC5083BF844}" srcOrd="1" destOrd="0" presId="urn:microsoft.com/office/officeart/2005/8/layout/hierarchy1"/>
    <dgm:cxn modelId="{B136DE0E-43CB-494C-A2A8-F28C85011085}" type="presParOf" srcId="{8F130E4D-BC2D-4636-A3EC-2EC5083BF844}" destId="{F65A9EFC-921B-4AB1-9A2D-381C43135874}" srcOrd="0" destOrd="0" presId="urn:microsoft.com/office/officeart/2005/8/layout/hierarchy1"/>
    <dgm:cxn modelId="{DC09525E-315D-4643-AFA1-A739891D6880}" type="presParOf" srcId="{F65A9EFC-921B-4AB1-9A2D-381C43135874}" destId="{1B1EF2B7-E036-4926-AE52-43179301A900}" srcOrd="0" destOrd="0" presId="urn:microsoft.com/office/officeart/2005/8/layout/hierarchy1"/>
    <dgm:cxn modelId="{9EBEAFB4-BA13-4062-88AD-6B135CEDF64A}" type="presParOf" srcId="{F65A9EFC-921B-4AB1-9A2D-381C43135874}" destId="{49750328-B036-49AC-AB1D-31AE9B9687E0}" srcOrd="1" destOrd="0" presId="urn:microsoft.com/office/officeart/2005/8/layout/hierarchy1"/>
    <dgm:cxn modelId="{AB4F3B79-991F-4B8F-8CD7-F39128103B5A}" type="presParOf" srcId="{8F130E4D-BC2D-4636-A3EC-2EC5083BF844}" destId="{85CEB3F2-FC80-42E0-B5A1-2AC0D297AEAB}" srcOrd="1" destOrd="0" presId="urn:microsoft.com/office/officeart/2005/8/layout/hierarchy1"/>
    <dgm:cxn modelId="{AAC62B7F-4B7E-48BB-8E99-EA22FAD933C4}" type="presParOf" srcId="{9216C433-02E8-4DCC-938A-C5D22B7305EE}" destId="{BD741048-4F7B-4CD0-ACA3-9B2FB0A853AD}" srcOrd="2" destOrd="0" presId="urn:microsoft.com/office/officeart/2005/8/layout/hierarchy1"/>
    <dgm:cxn modelId="{0E1D79E3-D553-4632-849E-4384DB039556}" type="presParOf" srcId="{BD741048-4F7B-4CD0-ACA3-9B2FB0A853AD}" destId="{5E6E50FB-3F55-463A-8131-4509CD8568F7}" srcOrd="0" destOrd="0" presId="urn:microsoft.com/office/officeart/2005/8/layout/hierarchy1"/>
    <dgm:cxn modelId="{2E3F9C12-EA7E-4B10-884D-16250185BE83}" type="presParOf" srcId="{5E6E50FB-3F55-463A-8131-4509CD8568F7}" destId="{587222E9-C0C8-4893-AFD8-C749426B9396}" srcOrd="0" destOrd="0" presId="urn:microsoft.com/office/officeart/2005/8/layout/hierarchy1"/>
    <dgm:cxn modelId="{1BE76E66-E693-42C7-AD51-6B9D8905E5A1}" type="presParOf" srcId="{5E6E50FB-3F55-463A-8131-4509CD8568F7}" destId="{13D219CA-660A-45D0-A9CC-F715C496C677}" srcOrd="1" destOrd="0" presId="urn:microsoft.com/office/officeart/2005/8/layout/hierarchy1"/>
    <dgm:cxn modelId="{8BA674AA-F346-4A7F-A452-32FF6A4181B2}" type="presParOf" srcId="{BD741048-4F7B-4CD0-ACA3-9B2FB0A853AD}" destId="{32F51584-51DB-4E36-AE32-DAF2A191F110}" srcOrd="1" destOrd="0" presId="urn:microsoft.com/office/officeart/2005/8/layout/hierarchy1"/>
    <dgm:cxn modelId="{F11963BB-4BD7-43F5-848B-4204A96E9BB7}" type="presParOf" srcId="{9216C433-02E8-4DCC-938A-C5D22B7305EE}" destId="{97241148-6B05-4E07-9B5C-8C34A513140E}" srcOrd="3" destOrd="0" presId="urn:microsoft.com/office/officeart/2005/8/layout/hierarchy1"/>
    <dgm:cxn modelId="{386F999C-7664-43BE-B931-0C0B0C231DB7}" type="presParOf" srcId="{97241148-6B05-4E07-9B5C-8C34A513140E}" destId="{3DB12F41-29E1-4F02-9B8D-2BA4BE63176F}" srcOrd="0" destOrd="0" presId="urn:microsoft.com/office/officeart/2005/8/layout/hierarchy1"/>
    <dgm:cxn modelId="{0EE6019F-10EB-46A3-9594-C03412C14F01}" type="presParOf" srcId="{3DB12F41-29E1-4F02-9B8D-2BA4BE63176F}" destId="{DDB42515-D1B7-4736-B5E8-6DB7FE28291B}" srcOrd="0" destOrd="0" presId="urn:microsoft.com/office/officeart/2005/8/layout/hierarchy1"/>
    <dgm:cxn modelId="{4C474641-4EBA-4EEB-B36C-D9CF209393CB}" type="presParOf" srcId="{3DB12F41-29E1-4F02-9B8D-2BA4BE63176F}" destId="{1C5567EB-E1A0-4219-BAB9-2FBE1D3B9C38}" srcOrd="1" destOrd="0" presId="urn:microsoft.com/office/officeart/2005/8/layout/hierarchy1"/>
    <dgm:cxn modelId="{0C4BC86A-00CD-447A-BB8A-950CA6361080}" type="presParOf" srcId="{97241148-6B05-4E07-9B5C-8C34A513140E}" destId="{FEF4E7DD-9485-44B6-9F34-0FB7953B96E5}" srcOrd="1" destOrd="0" presId="urn:microsoft.com/office/officeart/2005/8/layout/hierarchy1"/>
    <dgm:cxn modelId="{C01FF9B7-15A7-47F2-9A71-74A1E22F283A}" type="presParOf" srcId="{9216C433-02E8-4DCC-938A-C5D22B7305EE}" destId="{61875AB1-BF38-4657-AA04-EF9BA64E7429}" srcOrd="4" destOrd="0" presId="urn:microsoft.com/office/officeart/2005/8/layout/hierarchy1"/>
    <dgm:cxn modelId="{6BF5405A-07C5-422D-9384-946057F1A9EA}" type="presParOf" srcId="{61875AB1-BF38-4657-AA04-EF9BA64E7429}" destId="{2D79A034-3100-46C1-8211-27C95C8BE094}" srcOrd="0" destOrd="0" presId="urn:microsoft.com/office/officeart/2005/8/layout/hierarchy1"/>
    <dgm:cxn modelId="{1F271558-E327-4BDA-8410-0B0780D18AB1}" type="presParOf" srcId="{2D79A034-3100-46C1-8211-27C95C8BE094}" destId="{B5F695A0-1D0D-41B2-946D-BA064CD50809}" srcOrd="0" destOrd="0" presId="urn:microsoft.com/office/officeart/2005/8/layout/hierarchy1"/>
    <dgm:cxn modelId="{87B91582-91A2-4AF6-A4A1-301514B09B86}" type="presParOf" srcId="{2D79A034-3100-46C1-8211-27C95C8BE094}" destId="{E3FFF766-3561-4A5D-AA3F-243C02D0DB7A}" srcOrd="1" destOrd="0" presId="urn:microsoft.com/office/officeart/2005/8/layout/hierarchy1"/>
    <dgm:cxn modelId="{75983A03-6F35-4FA4-891B-00F196596C72}" type="presParOf" srcId="{61875AB1-BF38-4657-AA04-EF9BA64E7429}" destId="{CFC07284-C549-48DB-A724-E5526A73D4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BC0FB2-553F-4162-939C-75091999AD78}"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373161BA-A66D-4F47-8311-BE919A91874F}">
      <dgm:prSet/>
      <dgm:spPr/>
      <dgm:t>
        <a:bodyPr/>
        <a:lstStyle/>
        <a:p>
          <a:r>
            <a:rPr lang="nl-BE" dirty="0"/>
            <a:t>Arbeidsinhoud</a:t>
          </a:r>
          <a:endParaRPr lang="en-US" dirty="0"/>
        </a:p>
      </dgm:t>
    </dgm:pt>
    <dgm:pt modelId="{C8EDDBE3-6B1E-47D3-A55F-69AFF20A3916}" type="parTrans" cxnId="{7CD9A0B3-8847-4B25-8BB4-F3C977322AB6}">
      <dgm:prSet/>
      <dgm:spPr/>
      <dgm:t>
        <a:bodyPr/>
        <a:lstStyle/>
        <a:p>
          <a:endParaRPr lang="en-US"/>
        </a:p>
      </dgm:t>
    </dgm:pt>
    <dgm:pt modelId="{C3CF3C00-5CD0-4D90-8960-D4FEFC988858}" type="sibTrans" cxnId="{7CD9A0B3-8847-4B25-8BB4-F3C977322AB6}">
      <dgm:prSet/>
      <dgm:spPr/>
      <dgm:t>
        <a:bodyPr/>
        <a:lstStyle/>
        <a:p>
          <a:endParaRPr lang="en-US"/>
        </a:p>
      </dgm:t>
    </dgm:pt>
    <dgm:pt modelId="{7FD37D2C-0AF7-4901-B1B6-78F0D1BE0B4E}">
      <dgm:prSet/>
      <dgm:spPr/>
      <dgm:t>
        <a:bodyPr/>
        <a:lstStyle/>
        <a:p>
          <a:r>
            <a:rPr lang="nl-BE" dirty="0"/>
            <a:t>Arbeidsomstandigheden</a:t>
          </a:r>
          <a:endParaRPr lang="en-US" dirty="0"/>
        </a:p>
      </dgm:t>
    </dgm:pt>
    <dgm:pt modelId="{DA90983D-8390-473E-BA64-15709E9264AD}" type="parTrans" cxnId="{8E365B89-184A-47BF-9B81-8B2D98BDF505}">
      <dgm:prSet/>
      <dgm:spPr/>
      <dgm:t>
        <a:bodyPr/>
        <a:lstStyle/>
        <a:p>
          <a:endParaRPr lang="en-US"/>
        </a:p>
      </dgm:t>
    </dgm:pt>
    <dgm:pt modelId="{8EB009E9-0382-4345-BD37-895293F31DFC}" type="sibTrans" cxnId="{8E365B89-184A-47BF-9B81-8B2D98BDF505}">
      <dgm:prSet/>
      <dgm:spPr/>
      <dgm:t>
        <a:bodyPr/>
        <a:lstStyle/>
        <a:p>
          <a:endParaRPr lang="en-US"/>
        </a:p>
      </dgm:t>
    </dgm:pt>
    <dgm:pt modelId="{F30E761C-4F3D-49E9-B786-BA47C31F3550}">
      <dgm:prSet/>
      <dgm:spPr/>
      <dgm:t>
        <a:bodyPr/>
        <a:lstStyle/>
        <a:p>
          <a:r>
            <a:rPr lang="nl-BE"/>
            <a:t>Arbeidsorganisatie</a:t>
          </a:r>
          <a:endParaRPr lang="en-US"/>
        </a:p>
      </dgm:t>
    </dgm:pt>
    <dgm:pt modelId="{CB4D6B67-33B5-442A-848D-C5C3CEB38F68}" type="parTrans" cxnId="{F96D3559-76BF-43D8-8FBD-78516E0C8EA2}">
      <dgm:prSet/>
      <dgm:spPr/>
      <dgm:t>
        <a:bodyPr/>
        <a:lstStyle/>
        <a:p>
          <a:endParaRPr lang="en-US"/>
        </a:p>
      </dgm:t>
    </dgm:pt>
    <dgm:pt modelId="{4F80E044-1A03-4D83-8CDF-4322A08B344F}" type="sibTrans" cxnId="{F96D3559-76BF-43D8-8FBD-78516E0C8EA2}">
      <dgm:prSet/>
      <dgm:spPr/>
      <dgm:t>
        <a:bodyPr/>
        <a:lstStyle/>
        <a:p>
          <a:endParaRPr lang="en-US"/>
        </a:p>
      </dgm:t>
    </dgm:pt>
    <dgm:pt modelId="{1C2FB683-B8C3-4838-992B-704397B31CF4}">
      <dgm:prSet/>
      <dgm:spPr/>
      <dgm:t>
        <a:bodyPr/>
        <a:lstStyle/>
        <a:p>
          <a:r>
            <a:rPr lang="nl-BE" dirty="0"/>
            <a:t>Arbeidsrelaties</a:t>
          </a:r>
          <a:endParaRPr lang="en-US" dirty="0"/>
        </a:p>
      </dgm:t>
    </dgm:pt>
    <dgm:pt modelId="{06BF889F-76B2-4214-AB9B-7A39035824F2}" type="parTrans" cxnId="{4655093F-0B5F-4602-A966-9C1C869FAD59}">
      <dgm:prSet/>
      <dgm:spPr/>
      <dgm:t>
        <a:bodyPr/>
        <a:lstStyle/>
        <a:p>
          <a:endParaRPr lang="en-US"/>
        </a:p>
      </dgm:t>
    </dgm:pt>
    <dgm:pt modelId="{CE874034-D126-49C0-B3F0-D0ADB03DF95B}" type="sibTrans" cxnId="{4655093F-0B5F-4602-A966-9C1C869FAD59}">
      <dgm:prSet/>
      <dgm:spPr/>
      <dgm:t>
        <a:bodyPr/>
        <a:lstStyle/>
        <a:p>
          <a:endParaRPr lang="en-US"/>
        </a:p>
      </dgm:t>
    </dgm:pt>
    <dgm:pt modelId="{AAA68D4B-5CB8-4DFA-BB0F-C755580217AD}">
      <dgm:prSet/>
      <dgm:spPr/>
      <dgm:t>
        <a:bodyPr/>
        <a:lstStyle/>
        <a:p>
          <a:r>
            <a:rPr lang="nl-BE"/>
            <a:t>Arbeidsvoorwaarden</a:t>
          </a:r>
          <a:endParaRPr lang="en-US"/>
        </a:p>
      </dgm:t>
    </dgm:pt>
    <dgm:pt modelId="{82B37722-DE4F-40B3-A167-9DEBFCC922BA}" type="parTrans" cxnId="{C905456E-DAD7-4130-A5BB-33F55011B19E}">
      <dgm:prSet/>
      <dgm:spPr/>
      <dgm:t>
        <a:bodyPr/>
        <a:lstStyle/>
        <a:p>
          <a:endParaRPr lang="en-US"/>
        </a:p>
      </dgm:t>
    </dgm:pt>
    <dgm:pt modelId="{EF9ED29B-3A13-4634-BB09-3590A97188A7}" type="sibTrans" cxnId="{C905456E-DAD7-4130-A5BB-33F55011B19E}">
      <dgm:prSet/>
      <dgm:spPr/>
      <dgm:t>
        <a:bodyPr/>
        <a:lstStyle/>
        <a:p>
          <a:endParaRPr lang="en-US"/>
        </a:p>
      </dgm:t>
    </dgm:pt>
    <dgm:pt modelId="{7B71718E-70E6-4B1B-A888-4F7ABFBD053F}">
      <dgm:prSet/>
      <dgm:spPr/>
      <dgm:t>
        <a:bodyPr/>
        <a:lstStyle/>
        <a:p>
          <a:endParaRPr lang="nl-BE" dirty="0"/>
        </a:p>
      </dgm:t>
    </dgm:pt>
    <dgm:pt modelId="{E4DF77E7-7C4F-4339-92D9-91B431EB9BDE}" type="parTrans" cxnId="{28CC8D03-40D6-4107-BE9E-E83B4CB992C5}">
      <dgm:prSet/>
      <dgm:spPr/>
      <dgm:t>
        <a:bodyPr/>
        <a:lstStyle/>
        <a:p>
          <a:endParaRPr lang="nl-BE"/>
        </a:p>
      </dgm:t>
    </dgm:pt>
    <dgm:pt modelId="{BE3E0713-D21E-4AB4-853B-D866E0C350AF}" type="sibTrans" cxnId="{28CC8D03-40D6-4107-BE9E-E83B4CB992C5}">
      <dgm:prSet/>
      <dgm:spPr/>
      <dgm:t>
        <a:bodyPr/>
        <a:lstStyle/>
        <a:p>
          <a:endParaRPr lang="nl-BE"/>
        </a:p>
      </dgm:t>
    </dgm:pt>
    <dgm:pt modelId="{C7C1C6D6-DC10-451B-AA0B-67FFDA307558}">
      <dgm:prSet/>
      <dgm:spPr/>
      <dgm:t>
        <a:bodyPr/>
        <a:lstStyle/>
        <a:p>
          <a:endParaRPr lang="nl-BE" dirty="0"/>
        </a:p>
      </dgm:t>
    </dgm:pt>
    <dgm:pt modelId="{65879914-CD2D-4804-85F0-EC348A01BD71}" type="parTrans" cxnId="{9425ED39-5C50-4BA7-89A0-42731A267122}">
      <dgm:prSet/>
      <dgm:spPr/>
      <dgm:t>
        <a:bodyPr/>
        <a:lstStyle/>
        <a:p>
          <a:endParaRPr lang="nl-BE"/>
        </a:p>
      </dgm:t>
    </dgm:pt>
    <dgm:pt modelId="{B520EC8C-B18B-4A77-B7B3-4BC1789DB747}" type="sibTrans" cxnId="{9425ED39-5C50-4BA7-89A0-42731A267122}">
      <dgm:prSet/>
      <dgm:spPr/>
      <dgm:t>
        <a:bodyPr/>
        <a:lstStyle/>
        <a:p>
          <a:endParaRPr lang="nl-BE"/>
        </a:p>
      </dgm:t>
    </dgm:pt>
    <dgm:pt modelId="{93A9FE80-2E87-4590-B210-2B230F6AC6A3}">
      <dgm:prSet/>
      <dgm:spPr/>
      <dgm:t>
        <a:bodyPr/>
        <a:lstStyle/>
        <a:p>
          <a:endParaRPr lang="nl-BE" b="1" dirty="0"/>
        </a:p>
      </dgm:t>
    </dgm:pt>
    <dgm:pt modelId="{24213390-72EE-4EE5-AE96-5F7A0E74E9C5}" type="parTrans" cxnId="{0984793B-4C9A-4A96-B555-B2F4956F6866}">
      <dgm:prSet/>
      <dgm:spPr/>
      <dgm:t>
        <a:bodyPr/>
        <a:lstStyle/>
        <a:p>
          <a:endParaRPr lang="nl-BE"/>
        </a:p>
      </dgm:t>
    </dgm:pt>
    <dgm:pt modelId="{4266815F-E338-468B-865B-2B46A165A29E}" type="sibTrans" cxnId="{0984793B-4C9A-4A96-B555-B2F4956F6866}">
      <dgm:prSet/>
      <dgm:spPr/>
      <dgm:t>
        <a:bodyPr/>
        <a:lstStyle/>
        <a:p>
          <a:endParaRPr lang="nl-BE"/>
        </a:p>
      </dgm:t>
    </dgm:pt>
    <dgm:pt modelId="{98E038DE-CA4C-4CF7-9E53-E66DDF6A66A9}">
      <dgm:prSet/>
      <dgm:spPr/>
      <dgm:t>
        <a:bodyPr/>
        <a:lstStyle/>
        <a:p>
          <a:endParaRPr lang="nl-BE" dirty="0"/>
        </a:p>
      </dgm:t>
    </dgm:pt>
    <dgm:pt modelId="{B0BA9DA6-96B2-448C-B62F-6308EEEAF6F1}" type="parTrans" cxnId="{3FB2B799-D166-4D94-BDC7-C90D78C2D829}">
      <dgm:prSet/>
      <dgm:spPr/>
      <dgm:t>
        <a:bodyPr/>
        <a:lstStyle/>
        <a:p>
          <a:endParaRPr lang="nl-BE"/>
        </a:p>
      </dgm:t>
    </dgm:pt>
    <dgm:pt modelId="{D760C3B4-C62D-44AD-AB08-6BD4195E5AFA}" type="sibTrans" cxnId="{3FB2B799-D166-4D94-BDC7-C90D78C2D829}">
      <dgm:prSet/>
      <dgm:spPr/>
      <dgm:t>
        <a:bodyPr/>
        <a:lstStyle/>
        <a:p>
          <a:endParaRPr lang="nl-BE"/>
        </a:p>
      </dgm:t>
    </dgm:pt>
    <dgm:pt modelId="{F39BF40F-894F-4D39-A6C7-601F1FAF91CA}">
      <dgm:prSet/>
      <dgm:spPr/>
      <dgm:t>
        <a:bodyPr/>
        <a:lstStyle/>
        <a:p>
          <a:endParaRPr lang="nl-BE" dirty="0"/>
        </a:p>
      </dgm:t>
    </dgm:pt>
    <dgm:pt modelId="{E797133B-AACD-4EA6-A173-AFF66FE1B4C2}" type="parTrans" cxnId="{2977225E-B7F2-4E7E-BE43-E16F8D8DB2A8}">
      <dgm:prSet/>
      <dgm:spPr/>
      <dgm:t>
        <a:bodyPr/>
        <a:lstStyle/>
        <a:p>
          <a:endParaRPr lang="nl-BE"/>
        </a:p>
      </dgm:t>
    </dgm:pt>
    <dgm:pt modelId="{A06153FD-8788-48B6-98E3-8618350B157C}" type="sibTrans" cxnId="{2977225E-B7F2-4E7E-BE43-E16F8D8DB2A8}">
      <dgm:prSet/>
      <dgm:spPr/>
      <dgm:t>
        <a:bodyPr/>
        <a:lstStyle/>
        <a:p>
          <a:endParaRPr lang="nl-BE"/>
        </a:p>
      </dgm:t>
    </dgm:pt>
    <dgm:pt modelId="{9FEA8426-F619-4978-AC1B-6B2D1DE57997}">
      <dgm:prSet/>
      <dgm:spPr/>
      <dgm:t>
        <a:bodyPr/>
        <a:lstStyle/>
        <a:p>
          <a:endParaRPr lang="nl-BE" dirty="0"/>
        </a:p>
      </dgm:t>
    </dgm:pt>
    <dgm:pt modelId="{9EAAC253-5E4F-43A1-88CB-859D85989543}" type="parTrans" cxnId="{409A21FB-7504-4E3E-9D43-69089743787E}">
      <dgm:prSet/>
      <dgm:spPr/>
      <dgm:t>
        <a:bodyPr/>
        <a:lstStyle/>
        <a:p>
          <a:endParaRPr lang="nl-BE"/>
        </a:p>
      </dgm:t>
    </dgm:pt>
    <dgm:pt modelId="{F0A033FD-F8EA-4F58-BA2F-51278EADBEAD}" type="sibTrans" cxnId="{409A21FB-7504-4E3E-9D43-69089743787E}">
      <dgm:prSet/>
      <dgm:spPr/>
      <dgm:t>
        <a:bodyPr/>
        <a:lstStyle/>
        <a:p>
          <a:endParaRPr lang="nl-BE"/>
        </a:p>
      </dgm:t>
    </dgm:pt>
    <dgm:pt modelId="{FE607404-CE0F-4DF5-9A64-A94C6B434D41}">
      <dgm:prSet/>
      <dgm:spPr/>
      <dgm:t>
        <a:bodyPr/>
        <a:lstStyle/>
        <a:p>
          <a:endParaRPr lang="nl-BE" dirty="0"/>
        </a:p>
      </dgm:t>
    </dgm:pt>
    <dgm:pt modelId="{EB10772F-76D6-4953-BCDE-C2284962B4F4}" type="parTrans" cxnId="{8C15784E-C00A-42D2-ACCF-5FDD7491F60A}">
      <dgm:prSet/>
      <dgm:spPr/>
      <dgm:t>
        <a:bodyPr/>
        <a:lstStyle/>
        <a:p>
          <a:endParaRPr lang="nl-BE"/>
        </a:p>
      </dgm:t>
    </dgm:pt>
    <dgm:pt modelId="{51FA37CA-13D9-40FF-8FC8-8DCF78699047}" type="sibTrans" cxnId="{8C15784E-C00A-42D2-ACCF-5FDD7491F60A}">
      <dgm:prSet/>
      <dgm:spPr/>
      <dgm:t>
        <a:bodyPr/>
        <a:lstStyle/>
        <a:p>
          <a:endParaRPr lang="nl-BE"/>
        </a:p>
      </dgm:t>
    </dgm:pt>
    <dgm:pt modelId="{FF7943CA-F643-4406-A316-D98C70C0D6F5}">
      <dgm:prSet/>
      <dgm:spPr/>
      <dgm:t>
        <a:bodyPr/>
        <a:lstStyle/>
        <a:p>
          <a:endParaRPr lang="nl-BE" dirty="0"/>
        </a:p>
      </dgm:t>
    </dgm:pt>
    <dgm:pt modelId="{AD58FC17-A9DE-4E68-9A40-8ABD838059BA}" type="parTrans" cxnId="{A035C2C1-00A6-4145-9641-0E9939B5C1B3}">
      <dgm:prSet/>
      <dgm:spPr/>
      <dgm:t>
        <a:bodyPr/>
        <a:lstStyle/>
        <a:p>
          <a:endParaRPr lang="nl-BE"/>
        </a:p>
      </dgm:t>
    </dgm:pt>
    <dgm:pt modelId="{1A371B27-AB4A-4396-AD28-AB80E3CDD65B}" type="sibTrans" cxnId="{A035C2C1-00A6-4145-9641-0E9939B5C1B3}">
      <dgm:prSet/>
      <dgm:spPr/>
      <dgm:t>
        <a:bodyPr/>
        <a:lstStyle/>
        <a:p>
          <a:endParaRPr lang="nl-BE"/>
        </a:p>
      </dgm:t>
    </dgm:pt>
    <dgm:pt modelId="{F1F0A62F-649A-4D81-870C-5F4AB19C1BC3}">
      <dgm:prSet/>
      <dgm:spPr/>
      <dgm:t>
        <a:bodyPr/>
        <a:lstStyle/>
        <a:p>
          <a:endParaRPr lang="nl-BE" dirty="0"/>
        </a:p>
      </dgm:t>
    </dgm:pt>
    <dgm:pt modelId="{07ED61DB-862C-4393-BF91-96A7D890C37F}" type="parTrans" cxnId="{B5F5C644-0B79-4757-8544-D39907F84CCA}">
      <dgm:prSet/>
      <dgm:spPr/>
      <dgm:t>
        <a:bodyPr/>
        <a:lstStyle/>
        <a:p>
          <a:endParaRPr lang="nl-BE"/>
        </a:p>
      </dgm:t>
    </dgm:pt>
    <dgm:pt modelId="{C5BC05E2-1817-4D6B-97DA-54649809F0BC}" type="sibTrans" cxnId="{B5F5C644-0B79-4757-8544-D39907F84CCA}">
      <dgm:prSet/>
      <dgm:spPr/>
      <dgm:t>
        <a:bodyPr/>
        <a:lstStyle/>
        <a:p>
          <a:endParaRPr lang="nl-BE"/>
        </a:p>
      </dgm:t>
    </dgm:pt>
    <dgm:pt modelId="{ED06BACF-6F9F-472A-BD20-4D0C59718BD3}">
      <dgm:prSet/>
      <dgm:spPr/>
      <dgm:t>
        <a:bodyPr/>
        <a:lstStyle/>
        <a:p>
          <a:endParaRPr lang="nl-BE" dirty="0"/>
        </a:p>
      </dgm:t>
    </dgm:pt>
    <dgm:pt modelId="{4A1AE6AE-BE22-4994-AFCC-425B9F4F43E0}" type="parTrans" cxnId="{ED4A2852-457D-4B8C-9627-753562C92054}">
      <dgm:prSet/>
      <dgm:spPr/>
      <dgm:t>
        <a:bodyPr/>
        <a:lstStyle/>
        <a:p>
          <a:endParaRPr lang="nl-BE"/>
        </a:p>
      </dgm:t>
    </dgm:pt>
    <dgm:pt modelId="{168E9A2F-45BA-4AA6-98DD-697303CF3B97}" type="sibTrans" cxnId="{ED4A2852-457D-4B8C-9627-753562C92054}">
      <dgm:prSet/>
      <dgm:spPr/>
      <dgm:t>
        <a:bodyPr/>
        <a:lstStyle/>
        <a:p>
          <a:endParaRPr lang="nl-BE"/>
        </a:p>
      </dgm:t>
    </dgm:pt>
    <dgm:pt modelId="{69C086B0-AB84-4940-BBDC-DCCBC115ABBA}">
      <dgm:prSet/>
      <dgm:spPr/>
      <dgm:t>
        <a:bodyPr/>
        <a:lstStyle/>
        <a:p>
          <a:endParaRPr lang="nl-BE" dirty="0"/>
        </a:p>
      </dgm:t>
    </dgm:pt>
    <dgm:pt modelId="{D69DBD18-1969-47DC-BB7A-2DE8EEB62E9F}" type="parTrans" cxnId="{5482994A-9B77-42EF-A7B6-3C24D076FCBD}">
      <dgm:prSet/>
      <dgm:spPr/>
      <dgm:t>
        <a:bodyPr/>
        <a:lstStyle/>
        <a:p>
          <a:endParaRPr lang="nl-BE"/>
        </a:p>
      </dgm:t>
    </dgm:pt>
    <dgm:pt modelId="{F04C03FD-910D-44C0-B93C-3FB66AC43993}" type="sibTrans" cxnId="{5482994A-9B77-42EF-A7B6-3C24D076FCBD}">
      <dgm:prSet/>
      <dgm:spPr/>
      <dgm:t>
        <a:bodyPr/>
        <a:lstStyle/>
        <a:p>
          <a:endParaRPr lang="nl-BE"/>
        </a:p>
      </dgm:t>
    </dgm:pt>
    <dgm:pt modelId="{A88C9EB7-4CE6-4B4D-B421-0290E0F8DF16}">
      <dgm:prSet/>
      <dgm:spPr/>
      <dgm:t>
        <a:bodyPr/>
        <a:lstStyle/>
        <a:p>
          <a:endParaRPr lang="nl-BE" dirty="0"/>
        </a:p>
      </dgm:t>
    </dgm:pt>
    <dgm:pt modelId="{95A5CF8E-A50A-40CB-ADEF-43ABCED454AB}" type="parTrans" cxnId="{3D216811-CF38-4C88-9805-E0B31645C4CC}">
      <dgm:prSet/>
      <dgm:spPr/>
      <dgm:t>
        <a:bodyPr/>
        <a:lstStyle/>
        <a:p>
          <a:endParaRPr lang="nl-BE"/>
        </a:p>
      </dgm:t>
    </dgm:pt>
    <dgm:pt modelId="{0D2878FF-294C-40ED-A016-B5DA08C74374}" type="sibTrans" cxnId="{3D216811-CF38-4C88-9805-E0B31645C4CC}">
      <dgm:prSet/>
      <dgm:spPr/>
      <dgm:t>
        <a:bodyPr/>
        <a:lstStyle/>
        <a:p>
          <a:endParaRPr lang="nl-BE"/>
        </a:p>
      </dgm:t>
    </dgm:pt>
    <dgm:pt modelId="{EA2F4581-AA5D-42C1-8EF7-9500F0970BD3}">
      <dgm:prSet/>
      <dgm:spPr/>
      <dgm:t>
        <a:bodyPr/>
        <a:lstStyle/>
        <a:p>
          <a:endParaRPr lang="nl-BE" dirty="0"/>
        </a:p>
      </dgm:t>
    </dgm:pt>
    <dgm:pt modelId="{059C53D8-B786-4A6D-931B-302EDDEAB9EA}" type="parTrans" cxnId="{610732A0-A687-4D6A-811E-FC01F92F77D7}">
      <dgm:prSet/>
      <dgm:spPr/>
      <dgm:t>
        <a:bodyPr/>
        <a:lstStyle/>
        <a:p>
          <a:endParaRPr lang="nl-BE"/>
        </a:p>
      </dgm:t>
    </dgm:pt>
    <dgm:pt modelId="{EA70A8B6-2409-4C9B-A287-4F9003CA53B5}" type="sibTrans" cxnId="{610732A0-A687-4D6A-811E-FC01F92F77D7}">
      <dgm:prSet/>
      <dgm:spPr/>
      <dgm:t>
        <a:bodyPr/>
        <a:lstStyle/>
        <a:p>
          <a:endParaRPr lang="nl-BE"/>
        </a:p>
      </dgm:t>
    </dgm:pt>
    <dgm:pt modelId="{421A34CA-74B3-4915-8BC5-38E9B9851637}" type="pres">
      <dgm:prSet presAssocID="{A7BC0FB2-553F-4162-939C-75091999AD78}" presName="diagram" presStyleCnt="0">
        <dgm:presLayoutVars>
          <dgm:chPref val="1"/>
          <dgm:dir/>
          <dgm:animOne val="branch"/>
          <dgm:animLvl val="lvl"/>
          <dgm:resizeHandles/>
        </dgm:presLayoutVars>
      </dgm:prSet>
      <dgm:spPr/>
    </dgm:pt>
    <dgm:pt modelId="{69BA3837-7FD2-4088-AE5B-A183BA826A49}" type="pres">
      <dgm:prSet presAssocID="{373161BA-A66D-4F47-8311-BE919A91874F}" presName="root" presStyleCnt="0"/>
      <dgm:spPr/>
    </dgm:pt>
    <dgm:pt modelId="{4B0C433D-C78B-4034-B639-347327AAAAE2}" type="pres">
      <dgm:prSet presAssocID="{373161BA-A66D-4F47-8311-BE919A91874F}" presName="rootComposite" presStyleCnt="0"/>
      <dgm:spPr/>
    </dgm:pt>
    <dgm:pt modelId="{657C060E-9187-499D-8226-1D13202907A6}" type="pres">
      <dgm:prSet presAssocID="{373161BA-A66D-4F47-8311-BE919A91874F}" presName="rootText" presStyleLbl="node1" presStyleIdx="0" presStyleCnt="5" custLinFactY="-91234" custLinFactNeighborX="-58551" custLinFactNeighborY="-100000"/>
      <dgm:spPr/>
    </dgm:pt>
    <dgm:pt modelId="{8722FE4C-556B-4B8A-A3C2-40F3DBF52BE5}" type="pres">
      <dgm:prSet presAssocID="{373161BA-A66D-4F47-8311-BE919A91874F}" presName="rootConnector" presStyleLbl="node1" presStyleIdx="0" presStyleCnt="5"/>
      <dgm:spPr/>
    </dgm:pt>
    <dgm:pt modelId="{078E26FD-8637-444C-BC73-4BC0D8D3E41B}" type="pres">
      <dgm:prSet presAssocID="{373161BA-A66D-4F47-8311-BE919A91874F}" presName="childShape" presStyleCnt="0"/>
      <dgm:spPr/>
    </dgm:pt>
    <dgm:pt modelId="{B0093DE4-0C45-4D63-958A-F75DB8435DD9}" type="pres">
      <dgm:prSet presAssocID="{E4DF77E7-7C4F-4339-92D9-91B431EB9BDE}" presName="Name13" presStyleLbl="parChTrans1D2" presStyleIdx="0" presStyleCnt="13"/>
      <dgm:spPr/>
    </dgm:pt>
    <dgm:pt modelId="{1A265CB2-FEF1-4092-A988-F79AE6E9552C}" type="pres">
      <dgm:prSet presAssocID="{7B71718E-70E6-4B1B-A888-4F7ABFBD053F}" presName="childText" presStyleLbl="bgAcc1" presStyleIdx="0" presStyleCnt="13" custLinFactNeighborX="-8851" custLinFactNeighborY="-39305">
        <dgm:presLayoutVars>
          <dgm:bulletEnabled val="1"/>
        </dgm:presLayoutVars>
      </dgm:prSet>
      <dgm:spPr/>
    </dgm:pt>
    <dgm:pt modelId="{2D48BC29-613C-4F6F-8413-E8F268B96B0E}" type="pres">
      <dgm:prSet presAssocID="{65879914-CD2D-4804-85F0-EC348A01BD71}" presName="Name13" presStyleLbl="parChTrans1D2" presStyleIdx="1" presStyleCnt="13"/>
      <dgm:spPr/>
    </dgm:pt>
    <dgm:pt modelId="{585D669C-790A-46C8-B15C-2A3F9D899B42}" type="pres">
      <dgm:prSet presAssocID="{C7C1C6D6-DC10-451B-AA0B-67FFDA307558}" presName="childText" presStyleLbl="bgAcc1" presStyleIdx="1" presStyleCnt="13" custLinFactNeighborX="-7978" custLinFactNeighborY="-22348">
        <dgm:presLayoutVars>
          <dgm:bulletEnabled val="1"/>
        </dgm:presLayoutVars>
      </dgm:prSet>
      <dgm:spPr/>
    </dgm:pt>
    <dgm:pt modelId="{4D521255-B93F-4F65-B2F5-F464AA2F103F}" type="pres">
      <dgm:prSet presAssocID="{7FD37D2C-0AF7-4901-B1B6-78F0D1BE0B4E}" presName="root" presStyleCnt="0"/>
      <dgm:spPr/>
    </dgm:pt>
    <dgm:pt modelId="{5128FB3A-AF8D-4D1A-93A1-6063886FC670}" type="pres">
      <dgm:prSet presAssocID="{7FD37D2C-0AF7-4901-B1B6-78F0D1BE0B4E}" presName="rootComposite" presStyleCnt="0"/>
      <dgm:spPr/>
    </dgm:pt>
    <dgm:pt modelId="{F81D5020-DB9A-485E-AEF1-E985EBF7A27A}" type="pres">
      <dgm:prSet presAssocID="{7FD37D2C-0AF7-4901-B1B6-78F0D1BE0B4E}" presName="rootText" presStyleLbl="node1" presStyleIdx="1" presStyleCnt="5" custLinFactNeighborX="-698" custLinFactNeighborY="-85749"/>
      <dgm:spPr/>
    </dgm:pt>
    <dgm:pt modelId="{41498DAD-DA4D-41FC-9FAC-C5CE68F29DF5}" type="pres">
      <dgm:prSet presAssocID="{7FD37D2C-0AF7-4901-B1B6-78F0D1BE0B4E}" presName="rootConnector" presStyleLbl="node1" presStyleIdx="1" presStyleCnt="5"/>
      <dgm:spPr/>
    </dgm:pt>
    <dgm:pt modelId="{FBA340E9-F3EF-49DA-95E1-57EF974C776B}" type="pres">
      <dgm:prSet presAssocID="{7FD37D2C-0AF7-4901-B1B6-78F0D1BE0B4E}" presName="childShape" presStyleCnt="0"/>
      <dgm:spPr/>
    </dgm:pt>
    <dgm:pt modelId="{01492FF8-FF56-4D49-A82F-335D39FEBEFB}" type="pres">
      <dgm:prSet presAssocID="{24213390-72EE-4EE5-AE96-5F7A0E74E9C5}" presName="Name13" presStyleLbl="parChTrans1D2" presStyleIdx="2" presStyleCnt="13"/>
      <dgm:spPr/>
    </dgm:pt>
    <dgm:pt modelId="{91E32B7F-AE26-495B-98BE-4D4EC739B4BA}" type="pres">
      <dgm:prSet presAssocID="{93A9FE80-2E87-4590-B210-2B230F6AC6A3}" presName="childText" presStyleLbl="bgAcc1" presStyleIdx="2" presStyleCnt="13" custLinFactNeighborX="-7856" custLinFactNeighborY="-39108">
        <dgm:presLayoutVars>
          <dgm:bulletEnabled val="1"/>
        </dgm:presLayoutVars>
      </dgm:prSet>
      <dgm:spPr/>
    </dgm:pt>
    <dgm:pt modelId="{EEDB420A-A6B4-44B3-9182-4CFB35304386}" type="pres">
      <dgm:prSet presAssocID="{B0BA9DA6-96B2-448C-B62F-6308EEEAF6F1}" presName="Name13" presStyleLbl="parChTrans1D2" presStyleIdx="3" presStyleCnt="13"/>
      <dgm:spPr/>
    </dgm:pt>
    <dgm:pt modelId="{3109B9AE-3A8B-4D33-8567-56A3AD07D7B8}" type="pres">
      <dgm:prSet presAssocID="{98E038DE-CA4C-4CF7-9E53-E66DDF6A66A9}" presName="childText" presStyleLbl="bgAcc1" presStyleIdx="3" presStyleCnt="13" custLinFactNeighborX="-9602" custLinFactNeighborY="-20951">
        <dgm:presLayoutVars>
          <dgm:bulletEnabled val="1"/>
        </dgm:presLayoutVars>
      </dgm:prSet>
      <dgm:spPr/>
    </dgm:pt>
    <dgm:pt modelId="{8986961E-D019-41D0-B79F-49C59F8A3FF7}" type="pres">
      <dgm:prSet presAssocID="{E797133B-AACD-4EA6-A173-AFF66FE1B4C2}" presName="Name13" presStyleLbl="parChTrans1D2" presStyleIdx="4" presStyleCnt="13"/>
      <dgm:spPr/>
    </dgm:pt>
    <dgm:pt modelId="{F716840F-D243-4000-820C-F2D9DA5E9DEB}" type="pres">
      <dgm:prSet presAssocID="{F39BF40F-894F-4D39-A6C7-601F1FAF91CA}" presName="childText" presStyleLbl="bgAcc1" presStyleIdx="4" presStyleCnt="13" custLinFactNeighborX="-10475" custLinFactNeighborY="-4190">
        <dgm:presLayoutVars>
          <dgm:bulletEnabled val="1"/>
        </dgm:presLayoutVars>
      </dgm:prSet>
      <dgm:spPr/>
    </dgm:pt>
    <dgm:pt modelId="{3059DDB3-23EA-49AA-8531-47805D6BFBA4}" type="pres">
      <dgm:prSet presAssocID="{F30E761C-4F3D-49E9-B786-BA47C31F3550}" presName="root" presStyleCnt="0"/>
      <dgm:spPr/>
    </dgm:pt>
    <dgm:pt modelId="{D6EBA2FA-4662-4169-AED7-F2CA2D7F2564}" type="pres">
      <dgm:prSet presAssocID="{F30E761C-4F3D-49E9-B786-BA47C31F3550}" presName="rootComposite" presStyleCnt="0"/>
      <dgm:spPr/>
    </dgm:pt>
    <dgm:pt modelId="{A27F5AB0-F2AC-4BF5-A843-9F777D6EA1C9}" type="pres">
      <dgm:prSet presAssocID="{F30E761C-4F3D-49E9-B786-BA47C31F3550}" presName="rootText" presStyleLbl="node1" presStyleIdx="2" presStyleCnt="5" custLinFactY="-88556" custLinFactNeighborX="-1397" custLinFactNeighborY="-100000"/>
      <dgm:spPr/>
    </dgm:pt>
    <dgm:pt modelId="{26ADD082-4D87-4497-8146-04C3B33523EC}" type="pres">
      <dgm:prSet presAssocID="{F30E761C-4F3D-49E9-B786-BA47C31F3550}" presName="rootConnector" presStyleLbl="node1" presStyleIdx="2" presStyleCnt="5"/>
      <dgm:spPr/>
    </dgm:pt>
    <dgm:pt modelId="{5B940C68-2A1E-4D9E-A492-89B0893E995B}" type="pres">
      <dgm:prSet presAssocID="{F30E761C-4F3D-49E9-B786-BA47C31F3550}" presName="childShape" presStyleCnt="0"/>
      <dgm:spPr/>
    </dgm:pt>
    <dgm:pt modelId="{E91A536D-0698-48EC-9E6F-02467C8E6B5F}" type="pres">
      <dgm:prSet presAssocID="{9EAAC253-5E4F-43A1-88CB-859D85989543}" presName="Name13" presStyleLbl="parChTrans1D2" presStyleIdx="5" presStyleCnt="13"/>
      <dgm:spPr/>
    </dgm:pt>
    <dgm:pt modelId="{D87ED00D-9990-452B-9E26-6DBF6E601605}" type="pres">
      <dgm:prSet presAssocID="{9FEA8426-F619-4978-AC1B-6B2D1DE57997}" presName="childText" presStyleLbl="bgAcc1" presStyleIdx="5" presStyleCnt="13" custLinFactNeighborX="-7857" custLinFactNeighborY="-40505">
        <dgm:presLayoutVars>
          <dgm:bulletEnabled val="1"/>
        </dgm:presLayoutVars>
      </dgm:prSet>
      <dgm:spPr/>
    </dgm:pt>
    <dgm:pt modelId="{034FB4F9-C8C8-4C3A-87EA-3AE33A4EB7B4}" type="pres">
      <dgm:prSet presAssocID="{EB10772F-76D6-4953-BCDE-C2284962B4F4}" presName="Name13" presStyleLbl="parChTrans1D2" presStyleIdx="6" presStyleCnt="13"/>
      <dgm:spPr/>
    </dgm:pt>
    <dgm:pt modelId="{C6293AFC-9ACC-4A66-B565-EC7D09B9173B}" type="pres">
      <dgm:prSet presAssocID="{FE607404-CE0F-4DF5-9A64-A94C6B434D41}" presName="childText" presStyleLbl="bgAcc1" presStyleIdx="6" presStyleCnt="13" custLinFactNeighborX="-6984" custLinFactNeighborY="-20951">
        <dgm:presLayoutVars>
          <dgm:bulletEnabled val="1"/>
        </dgm:presLayoutVars>
      </dgm:prSet>
      <dgm:spPr/>
    </dgm:pt>
    <dgm:pt modelId="{19B3CD91-60FA-42EE-9D3B-3776885365D8}" type="pres">
      <dgm:prSet presAssocID="{AD58FC17-A9DE-4E68-9A40-8ABD838059BA}" presName="Name13" presStyleLbl="parChTrans1D2" presStyleIdx="7" presStyleCnt="13"/>
      <dgm:spPr/>
    </dgm:pt>
    <dgm:pt modelId="{207804A2-2558-4409-9269-8E03117A3010}" type="pres">
      <dgm:prSet presAssocID="{FF7943CA-F643-4406-A316-D98C70C0D6F5}" presName="childText" presStyleLbl="bgAcc1" presStyleIdx="7" presStyleCnt="13" custLinFactNeighborX="-7308" custLinFactNeighborY="-1597">
        <dgm:presLayoutVars>
          <dgm:bulletEnabled val="1"/>
        </dgm:presLayoutVars>
      </dgm:prSet>
      <dgm:spPr/>
    </dgm:pt>
    <dgm:pt modelId="{2F7EC9CF-DD13-49A3-8F97-22E8838FAF5A}" type="pres">
      <dgm:prSet presAssocID="{1C2FB683-B8C3-4838-992B-704397B31CF4}" presName="root" presStyleCnt="0"/>
      <dgm:spPr/>
    </dgm:pt>
    <dgm:pt modelId="{B732D1EF-08DD-4187-B584-3FFC88212189}" type="pres">
      <dgm:prSet presAssocID="{1C2FB683-B8C3-4838-992B-704397B31CF4}" presName="rootComposite" presStyleCnt="0"/>
      <dgm:spPr/>
    </dgm:pt>
    <dgm:pt modelId="{78748888-96C6-4AFA-B3EC-1125A8564559}" type="pres">
      <dgm:prSet presAssocID="{1C2FB683-B8C3-4838-992B-704397B31CF4}" presName="rootText" presStyleLbl="node1" presStyleIdx="3" presStyleCnt="5" custLinFactY="-82969" custLinFactNeighborX="-698" custLinFactNeighborY="-100000"/>
      <dgm:spPr/>
    </dgm:pt>
    <dgm:pt modelId="{A5E82DF9-AA46-4F25-B7A6-B6F3D9CB4383}" type="pres">
      <dgm:prSet presAssocID="{1C2FB683-B8C3-4838-992B-704397B31CF4}" presName="rootConnector" presStyleLbl="node1" presStyleIdx="3" presStyleCnt="5"/>
      <dgm:spPr/>
    </dgm:pt>
    <dgm:pt modelId="{A2808DC3-AF98-44FE-ADD6-CCC16BFD00D9}" type="pres">
      <dgm:prSet presAssocID="{1C2FB683-B8C3-4838-992B-704397B31CF4}" presName="childShape" presStyleCnt="0"/>
      <dgm:spPr/>
    </dgm:pt>
    <dgm:pt modelId="{F57E7489-3CBC-4561-A6F5-6CB32181B2AF}" type="pres">
      <dgm:prSet presAssocID="{07ED61DB-862C-4393-BF91-96A7D890C37F}" presName="Name13" presStyleLbl="parChTrans1D2" presStyleIdx="8" presStyleCnt="13"/>
      <dgm:spPr/>
    </dgm:pt>
    <dgm:pt modelId="{F1E28FEB-F9FA-46BE-ADBC-337B8B482D40}" type="pres">
      <dgm:prSet presAssocID="{F1F0A62F-649A-4D81-870C-5F4AB19C1BC3}" presName="childText" presStyleLbl="bgAcc1" presStyleIdx="8" presStyleCnt="13" custLinFactNeighborX="-7183" custLinFactNeighborY="-36395">
        <dgm:presLayoutVars>
          <dgm:bulletEnabled val="1"/>
        </dgm:presLayoutVars>
      </dgm:prSet>
      <dgm:spPr/>
    </dgm:pt>
    <dgm:pt modelId="{114A924A-8EB5-46C5-9A5C-E714D93D95B3}" type="pres">
      <dgm:prSet presAssocID="{4A1AE6AE-BE22-4994-AFCC-425B9F4F43E0}" presName="Name13" presStyleLbl="parChTrans1D2" presStyleIdx="9" presStyleCnt="13"/>
      <dgm:spPr/>
    </dgm:pt>
    <dgm:pt modelId="{9159B1F8-2C25-4AE7-A672-1DCACAAE5A89}" type="pres">
      <dgm:prSet presAssocID="{ED06BACF-6F9F-472A-BD20-4D0C59718BD3}" presName="childText" presStyleLbl="bgAcc1" presStyleIdx="9" presStyleCnt="13" custLinFactNeighborX="-7782" custLinFactNeighborY="-19155">
        <dgm:presLayoutVars>
          <dgm:bulletEnabled val="1"/>
        </dgm:presLayoutVars>
      </dgm:prSet>
      <dgm:spPr/>
    </dgm:pt>
    <dgm:pt modelId="{C36098E3-5519-4248-B52D-BA7A9E1BE405}" type="pres">
      <dgm:prSet presAssocID="{D69DBD18-1969-47DC-BB7A-2DE8EEB62E9F}" presName="Name13" presStyleLbl="parChTrans1D2" presStyleIdx="10" presStyleCnt="13"/>
      <dgm:spPr/>
    </dgm:pt>
    <dgm:pt modelId="{4A9C7BEC-3096-46DF-88C9-A8C9CCE592AE}" type="pres">
      <dgm:prSet presAssocID="{69C086B0-AB84-4940-BBDC-DCCBC115ABBA}" presName="childText" presStyleLbl="bgAcc1" presStyleIdx="10" presStyleCnt="13" custLinFactNeighborX="-8979" custLinFactNeighborY="2873">
        <dgm:presLayoutVars>
          <dgm:bulletEnabled val="1"/>
        </dgm:presLayoutVars>
      </dgm:prSet>
      <dgm:spPr/>
    </dgm:pt>
    <dgm:pt modelId="{25FD13B2-223A-4D64-B19F-D5C929F5C450}" type="pres">
      <dgm:prSet presAssocID="{AAA68D4B-5CB8-4DFA-BB0F-C755580217AD}" presName="root" presStyleCnt="0"/>
      <dgm:spPr/>
    </dgm:pt>
    <dgm:pt modelId="{6A516BA4-B642-4037-92C6-F20C24DCC58B}" type="pres">
      <dgm:prSet presAssocID="{AAA68D4B-5CB8-4DFA-BB0F-C755580217AD}" presName="rootComposite" presStyleCnt="0"/>
      <dgm:spPr/>
    </dgm:pt>
    <dgm:pt modelId="{F514CC27-EF5E-4C3B-8666-2A1A4084F987}" type="pres">
      <dgm:prSet presAssocID="{AAA68D4B-5CB8-4DFA-BB0F-C755580217AD}" presName="rootText" presStyleLbl="node1" presStyleIdx="4" presStyleCnt="5" custLinFactY="-80176" custLinFactNeighborX="293" custLinFactNeighborY="-100000"/>
      <dgm:spPr/>
    </dgm:pt>
    <dgm:pt modelId="{EC4D4CEA-DEFA-4613-AEA8-76F4AC3D6B68}" type="pres">
      <dgm:prSet presAssocID="{AAA68D4B-5CB8-4DFA-BB0F-C755580217AD}" presName="rootConnector" presStyleLbl="node1" presStyleIdx="4" presStyleCnt="5"/>
      <dgm:spPr/>
    </dgm:pt>
    <dgm:pt modelId="{3D30E033-DDD4-4CE5-A0F2-5DEF83A442CA}" type="pres">
      <dgm:prSet presAssocID="{AAA68D4B-5CB8-4DFA-BB0F-C755580217AD}" presName="childShape" presStyleCnt="0"/>
      <dgm:spPr/>
    </dgm:pt>
    <dgm:pt modelId="{7D321DCE-CBFB-4510-8687-0C86028A81F2}" type="pres">
      <dgm:prSet presAssocID="{95A5CF8E-A50A-40CB-ADEF-43ABCED454AB}" presName="Name13" presStyleLbl="parChTrans1D2" presStyleIdx="11" presStyleCnt="13"/>
      <dgm:spPr/>
    </dgm:pt>
    <dgm:pt modelId="{2EE96834-86F0-4737-847C-9DC114FF10EE}" type="pres">
      <dgm:prSet presAssocID="{A88C9EB7-4CE6-4B4D-B421-0290E0F8DF16}" presName="childText" presStyleLbl="bgAcc1" presStyleIdx="11" presStyleCnt="13" custLinFactNeighborX="-1197" custLinFactNeighborY="-37352">
        <dgm:presLayoutVars>
          <dgm:bulletEnabled val="1"/>
        </dgm:presLayoutVars>
      </dgm:prSet>
      <dgm:spPr/>
    </dgm:pt>
    <dgm:pt modelId="{2D35B8F2-E961-41F9-A94A-8DD8A62AE8F6}" type="pres">
      <dgm:prSet presAssocID="{059C53D8-B786-4A6D-931B-302EDDEAB9EA}" presName="Name13" presStyleLbl="parChTrans1D2" presStyleIdx="12" presStyleCnt="13"/>
      <dgm:spPr/>
    </dgm:pt>
    <dgm:pt modelId="{3D37D3B5-E3AF-4481-8265-EDB6B8BBCA0C}" type="pres">
      <dgm:prSet presAssocID="{EA2F4581-AA5D-42C1-8EF7-9500F0970BD3}" presName="childText" presStyleLbl="bgAcc1" presStyleIdx="12" presStyleCnt="13" custLinFactNeighborX="599" custLinFactNeighborY="-20113">
        <dgm:presLayoutVars>
          <dgm:bulletEnabled val="1"/>
        </dgm:presLayoutVars>
      </dgm:prSet>
      <dgm:spPr/>
    </dgm:pt>
  </dgm:ptLst>
  <dgm:cxnLst>
    <dgm:cxn modelId="{87D74101-850A-4732-BA98-CB871E631F4D}" type="presOf" srcId="{69C086B0-AB84-4940-BBDC-DCCBC115ABBA}" destId="{4A9C7BEC-3096-46DF-88C9-A8C9CCE592AE}" srcOrd="0" destOrd="0" presId="urn:microsoft.com/office/officeart/2005/8/layout/hierarchy3"/>
    <dgm:cxn modelId="{28CC8D03-40D6-4107-BE9E-E83B4CB992C5}" srcId="{373161BA-A66D-4F47-8311-BE919A91874F}" destId="{7B71718E-70E6-4B1B-A888-4F7ABFBD053F}" srcOrd="0" destOrd="0" parTransId="{E4DF77E7-7C4F-4339-92D9-91B431EB9BDE}" sibTransId="{BE3E0713-D21E-4AB4-853B-D866E0C350AF}"/>
    <dgm:cxn modelId="{422B7906-B5DA-4955-952D-F388E9FF2F3D}" type="presOf" srcId="{A88C9EB7-4CE6-4B4D-B421-0290E0F8DF16}" destId="{2EE96834-86F0-4737-847C-9DC114FF10EE}" srcOrd="0" destOrd="0" presId="urn:microsoft.com/office/officeart/2005/8/layout/hierarchy3"/>
    <dgm:cxn modelId="{9A2DC109-066C-49EE-944D-651AE7B448D4}" type="presOf" srcId="{1C2FB683-B8C3-4838-992B-704397B31CF4}" destId="{A5E82DF9-AA46-4F25-B7A6-B6F3D9CB4383}" srcOrd="1" destOrd="0" presId="urn:microsoft.com/office/officeart/2005/8/layout/hierarchy3"/>
    <dgm:cxn modelId="{2907FE10-C2A9-432C-AB5D-DE8D06CFABBF}" type="presOf" srcId="{AAA68D4B-5CB8-4DFA-BB0F-C755580217AD}" destId="{EC4D4CEA-DEFA-4613-AEA8-76F4AC3D6B68}" srcOrd="1" destOrd="0" presId="urn:microsoft.com/office/officeart/2005/8/layout/hierarchy3"/>
    <dgm:cxn modelId="{A1345F11-166F-4AE6-B248-722C1D966A60}" type="presOf" srcId="{EA2F4581-AA5D-42C1-8EF7-9500F0970BD3}" destId="{3D37D3B5-E3AF-4481-8265-EDB6B8BBCA0C}" srcOrd="0" destOrd="0" presId="urn:microsoft.com/office/officeart/2005/8/layout/hierarchy3"/>
    <dgm:cxn modelId="{3D216811-CF38-4C88-9805-E0B31645C4CC}" srcId="{AAA68D4B-5CB8-4DFA-BB0F-C755580217AD}" destId="{A88C9EB7-4CE6-4B4D-B421-0290E0F8DF16}" srcOrd="0" destOrd="0" parTransId="{95A5CF8E-A50A-40CB-ADEF-43ABCED454AB}" sibTransId="{0D2878FF-294C-40ED-A016-B5DA08C74374}"/>
    <dgm:cxn modelId="{AE7DD111-8D7B-42B2-948F-D2A806DEEAFF}" type="presOf" srcId="{1C2FB683-B8C3-4838-992B-704397B31CF4}" destId="{78748888-96C6-4AFA-B3EC-1125A8564559}" srcOrd="0" destOrd="0" presId="urn:microsoft.com/office/officeart/2005/8/layout/hierarchy3"/>
    <dgm:cxn modelId="{71AF0615-ADD7-4C72-B1DA-2DCF24E6A0B8}" type="presOf" srcId="{98E038DE-CA4C-4CF7-9E53-E66DDF6A66A9}" destId="{3109B9AE-3A8B-4D33-8567-56A3AD07D7B8}" srcOrd="0" destOrd="0" presId="urn:microsoft.com/office/officeart/2005/8/layout/hierarchy3"/>
    <dgm:cxn modelId="{EFAED41B-2B36-42A0-A9E8-09E92831671B}" type="presOf" srcId="{95A5CF8E-A50A-40CB-ADEF-43ABCED454AB}" destId="{7D321DCE-CBFB-4510-8687-0C86028A81F2}" srcOrd="0" destOrd="0" presId="urn:microsoft.com/office/officeart/2005/8/layout/hierarchy3"/>
    <dgm:cxn modelId="{83CE9B1D-024C-46CB-9494-5801EC7CAF6F}" type="presOf" srcId="{F39BF40F-894F-4D39-A6C7-601F1FAF91CA}" destId="{F716840F-D243-4000-820C-F2D9DA5E9DEB}" srcOrd="0" destOrd="0" presId="urn:microsoft.com/office/officeart/2005/8/layout/hierarchy3"/>
    <dgm:cxn modelId="{256C8E1F-A374-4CC6-B7FC-58838BE0A2D2}" type="presOf" srcId="{373161BA-A66D-4F47-8311-BE919A91874F}" destId="{657C060E-9187-499D-8226-1D13202907A6}" srcOrd="0" destOrd="0" presId="urn:microsoft.com/office/officeart/2005/8/layout/hierarchy3"/>
    <dgm:cxn modelId="{56303421-398E-4E59-A1F1-56108694A022}" type="presOf" srcId="{FE607404-CE0F-4DF5-9A64-A94C6B434D41}" destId="{C6293AFC-9ACC-4A66-B565-EC7D09B9173B}" srcOrd="0" destOrd="0" presId="urn:microsoft.com/office/officeart/2005/8/layout/hierarchy3"/>
    <dgm:cxn modelId="{9732EE26-DDFB-4E18-8EC7-194AD7DBB51C}" type="presOf" srcId="{93A9FE80-2E87-4590-B210-2B230F6AC6A3}" destId="{91E32B7F-AE26-495B-98BE-4D4EC739B4BA}" srcOrd="0" destOrd="0" presId="urn:microsoft.com/office/officeart/2005/8/layout/hierarchy3"/>
    <dgm:cxn modelId="{F17E9337-807B-4046-BDF3-3A406BD787D3}" type="presOf" srcId="{F1F0A62F-649A-4D81-870C-5F4AB19C1BC3}" destId="{F1E28FEB-F9FA-46BE-ADBC-337B8B482D40}" srcOrd="0" destOrd="0" presId="urn:microsoft.com/office/officeart/2005/8/layout/hierarchy3"/>
    <dgm:cxn modelId="{9425ED39-5C50-4BA7-89A0-42731A267122}" srcId="{373161BA-A66D-4F47-8311-BE919A91874F}" destId="{C7C1C6D6-DC10-451B-AA0B-67FFDA307558}" srcOrd="1" destOrd="0" parTransId="{65879914-CD2D-4804-85F0-EC348A01BD71}" sibTransId="{B520EC8C-B18B-4A77-B7B3-4BC1789DB747}"/>
    <dgm:cxn modelId="{0984793B-4C9A-4A96-B555-B2F4956F6866}" srcId="{7FD37D2C-0AF7-4901-B1B6-78F0D1BE0B4E}" destId="{93A9FE80-2E87-4590-B210-2B230F6AC6A3}" srcOrd="0" destOrd="0" parTransId="{24213390-72EE-4EE5-AE96-5F7A0E74E9C5}" sibTransId="{4266815F-E338-468B-865B-2B46A165A29E}"/>
    <dgm:cxn modelId="{02D8333C-2394-4B0A-A8EA-F8FBBC409FDC}" type="presOf" srcId="{7B71718E-70E6-4B1B-A888-4F7ABFBD053F}" destId="{1A265CB2-FEF1-4092-A988-F79AE6E9552C}" srcOrd="0" destOrd="0" presId="urn:microsoft.com/office/officeart/2005/8/layout/hierarchy3"/>
    <dgm:cxn modelId="{4655093F-0B5F-4602-A966-9C1C869FAD59}" srcId="{A7BC0FB2-553F-4162-939C-75091999AD78}" destId="{1C2FB683-B8C3-4838-992B-704397B31CF4}" srcOrd="3" destOrd="0" parTransId="{06BF889F-76B2-4214-AB9B-7A39035824F2}" sibTransId="{CE874034-D126-49C0-B3F0-D0ADB03DF95B}"/>
    <dgm:cxn modelId="{2977225E-B7F2-4E7E-BE43-E16F8D8DB2A8}" srcId="{7FD37D2C-0AF7-4901-B1B6-78F0D1BE0B4E}" destId="{F39BF40F-894F-4D39-A6C7-601F1FAF91CA}" srcOrd="2" destOrd="0" parTransId="{E797133B-AACD-4EA6-A173-AFF66FE1B4C2}" sibTransId="{A06153FD-8788-48B6-98E3-8618350B157C}"/>
    <dgm:cxn modelId="{FED72C62-5403-4BC5-8585-02B282964C31}" type="presOf" srcId="{F30E761C-4F3D-49E9-B786-BA47C31F3550}" destId="{A27F5AB0-F2AC-4BF5-A843-9F777D6EA1C9}" srcOrd="0" destOrd="0" presId="urn:microsoft.com/office/officeart/2005/8/layout/hierarchy3"/>
    <dgm:cxn modelId="{AAB7C362-F202-471C-ACC4-58FDCCAE3641}" type="presOf" srcId="{AD58FC17-A9DE-4E68-9A40-8ABD838059BA}" destId="{19B3CD91-60FA-42EE-9D3B-3776885365D8}" srcOrd="0" destOrd="0" presId="urn:microsoft.com/office/officeart/2005/8/layout/hierarchy3"/>
    <dgm:cxn modelId="{B5F5C644-0B79-4757-8544-D39907F84CCA}" srcId="{1C2FB683-B8C3-4838-992B-704397B31CF4}" destId="{F1F0A62F-649A-4D81-870C-5F4AB19C1BC3}" srcOrd="0" destOrd="0" parTransId="{07ED61DB-862C-4393-BF91-96A7D890C37F}" sibTransId="{C5BC05E2-1817-4D6B-97DA-54649809F0BC}"/>
    <dgm:cxn modelId="{5482994A-9B77-42EF-A7B6-3C24D076FCBD}" srcId="{1C2FB683-B8C3-4838-992B-704397B31CF4}" destId="{69C086B0-AB84-4940-BBDC-DCCBC115ABBA}" srcOrd="2" destOrd="0" parTransId="{D69DBD18-1969-47DC-BB7A-2DE8EEB62E9F}" sibTransId="{F04C03FD-910D-44C0-B93C-3FB66AC43993}"/>
    <dgm:cxn modelId="{6C3F3E4D-0B64-46AA-A614-D8E33811C2E1}" type="presOf" srcId="{4A1AE6AE-BE22-4994-AFCC-425B9F4F43E0}" destId="{114A924A-8EB5-46C5-9A5C-E714D93D95B3}" srcOrd="0" destOrd="0" presId="urn:microsoft.com/office/officeart/2005/8/layout/hierarchy3"/>
    <dgm:cxn modelId="{C905456E-DAD7-4130-A5BB-33F55011B19E}" srcId="{A7BC0FB2-553F-4162-939C-75091999AD78}" destId="{AAA68D4B-5CB8-4DFA-BB0F-C755580217AD}" srcOrd="4" destOrd="0" parTransId="{82B37722-DE4F-40B3-A167-9DEBFCC922BA}" sibTransId="{EF9ED29B-3A13-4634-BB09-3590A97188A7}"/>
    <dgm:cxn modelId="{8C15784E-C00A-42D2-ACCF-5FDD7491F60A}" srcId="{F30E761C-4F3D-49E9-B786-BA47C31F3550}" destId="{FE607404-CE0F-4DF5-9A64-A94C6B434D41}" srcOrd="1" destOrd="0" parTransId="{EB10772F-76D6-4953-BCDE-C2284962B4F4}" sibTransId="{51FA37CA-13D9-40FF-8FC8-8DCF78699047}"/>
    <dgm:cxn modelId="{ED4A2852-457D-4B8C-9627-753562C92054}" srcId="{1C2FB683-B8C3-4838-992B-704397B31CF4}" destId="{ED06BACF-6F9F-472A-BD20-4D0C59718BD3}" srcOrd="1" destOrd="0" parTransId="{4A1AE6AE-BE22-4994-AFCC-425B9F4F43E0}" sibTransId="{168E9A2F-45BA-4AA6-98DD-697303CF3B97}"/>
    <dgm:cxn modelId="{3123D876-B8BA-491B-BEE9-7BD56DFB4B4B}" type="presOf" srcId="{9FEA8426-F619-4978-AC1B-6B2D1DE57997}" destId="{D87ED00D-9990-452B-9E26-6DBF6E601605}" srcOrd="0" destOrd="0" presId="urn:microsoft.com/office/officeart/2005/8/layout/hierarchy3"/>
    <dgm:cxn modelId="{9E3FC457-E3E1-4AC1-A483-A52EB9D974B6}" type="presOf" srcId="{E4DF77E7-7C4F-4339-92D9-91B431EB9BDE}" destId="{B0093DE4-0C45-4D63-958A-F75DB8435DD9}" srcOrd="0" destOrd="0" presId="urn:microsoft.com/office/officeart/2005/8/layout/hierarchy3"/>
    <dgm:cxn modelId="{F96D3559-76BF-43D8-8FBD-78516E0C8EA2}" srcId="{A7BC0FB2-553F-4162-939C-75091999AD78}" destId="{F30E761C-4F3D-49E9-B786-BA47C31F3550}" srcOrd="2" destOrd="0" parTransId="{CB4D6B67-33B5-442A-848D-C5C3CEB38F68}" sibTransId="{4F80E044-1A03-4D83-8CDF-4322A08B344F}"/>
    <dgm:cxn modelId="{F5D3447D-5A3E-4EA6-9A3C-8D1B8328C00F}" type="presOf" srcId="{07ED61DB-862C-4393-BF91-96A7D890C37F}" destId="{F57E7489-3CBC-4561-A6F5-6CB32181B2AF}" srcOrd="0" destOrd="0" presId="urn:microsoft.com/office/officeart/2005/8/layout/hierarchy3"/>
    <dgm:cxn modelId="{8C7E2F7F-B27D-4B10-AEE8-596B57062978}" type="presOf" srcId="{7FD37D2C-0AF7-4901-B1B6-78F0D1BE0B4E}" destId="{41498DAD-DA4D-41FC-9FAC-C5CE68F29DF5}" srcOrd="1" destOrd="0" presId="urn:microsoft.com/office/officeart/2005/8/layout/hierarchy3"/>
    <dgm:cxn modelId="{E87F7F80-51CD-4882-9205-6DF9D46D254D}" type="presOf" srcId="{7FD37D2C-0AF7-4901-B1B6-78F0D1BE0B4E}" destId="{F81D5020-DB9A-485E-AEF1-E985EBF7A27A}" srcOrd="0" destOrd="0" presId="urn:microsoft.com/office/officeart/2005/8/layout/hierarchy3"/>
    <dgm:cxn modelId="{F672C385-FD66-4DB2-92A9-D8AD47E0ECF6}" type="presOf" srcId="{C7C1C6D6-DC10-451B-AA0B-67FFDA307558}" destId="{585D669C-790A-46C8-B15C-2A3F9D899B42}" srcOrd="0" destOrd="0" presId="urn:microsoft.com/office/officeart/2005/8/layout/hierarchy3"/>
    <dgm:cxn modelId="{8E365B89-184A-47BF-9B81-8B2D98BDF505}" srcId="{A7BC0FB2-553F-4162-939C-75091999AD78}" destId="{7FD37D2C-0AF7-4901-B1B6-78F0D1BE0B4E}" srcOrd="1" destOrd="0" parTransId="{DA90983D-8390-473E-BA64-15709E9264AD}" sibTransId="{8EB009E9-0382-4345-BD37-895293F31DFC}"/>
    <dgm:cxn modelId="{77987F8E-E65B-46FF-89C6-A99CCE567CFC}" type="presOf" srcId="{A7BC0FB2-553F-4162-939C-75091999AD78}" destId="{421A34CA-74B3-4915-8BC5-38E9B9851637}" srcOrd="0" destOrd="0" presId="urn:microsoft.com/office/officeart/2005/8/layout/hierarchy3"/>
    <dgm:cxn modelId="{3FB2B799-D166-4D94-BDC7-C90D78C2D829}" srcId="{7FD37D2C-0AF7-4901-B1B6-78F0D1BE0B4E}" destId="{98E038DE-CA4C-4CF7-9E53-E66DDF6A66A9}" srcOrd="1" destOrd="0" parTransId="{B0BA9DA6-96B2-448C-B62F-6308EEEAF6F1}" sibTransId="{D760C3B4-C62D-44AD-AB08-6BD4195E5AFA}"/>
    <dgm:cxn modelId="{D030EE9E-735A-4C9B-A05B-8590E9D2E7A4}" type="presOf" srcId="{EB10772F-76D6-4953-BCDE-C2284962B4F4}" destId="{034FB4F9-C8C8-4C3A-87EA-3AE33A4EB7B4}" srcOrd="0" destOrd="0" presId="urn:microsoft.com/office/officeart/2005/8/layout/hierarchy3"/>
    <dgm:cxn modelId="{610732A0-A687-4D6A-811E-FC01F92F77D7}" srcId="{AAA68D4B-5CB8-4DFA-BB0F-C755580217AD}" destId="{EA2F4581-AA5D-42C1-8EF7-9500F0970BD3}" srcOrd="1" destOrd="0" parTransId="{059C53D8-B786-4A6D-931B-302EDDEAB9EA}" sibTransId="{EA70A8B6-2409-4C9B-A287-4F9003CA53B5}"/>
    <dgm:cxn modelId="{DA04C9A3-1411-46FB-881A-787C12764DE7}" type="presOf" srcId="{ED06BACF-6F9F-472A-BD20-4D0C59718BD3}" destId="{9159B1F8-2C25-4AE7-A672-1DCACAAE5A89}" srcOrd="0" destOrd="0" presId="urn:microsoft.com/office/officeart/2005/8/layout/hierarchy3"/>
    <dgm:cxn modelId="{109B08AF-F81A-4B36-87E7-A44C0C873EC5}" type="presOf" srcId="{373161BA-A66D-4F47-8311-BE919A91874F}" destId="{8722FE4C-556B-4B8A-A3C2-40F3DBF52BE5}" srcOrd="1" destOrd="0" presId="urn:microsoft.com/office/officeart/2005/8/layout/hierarchy3"/>
    <dgm:cxn modelId="{134E44B1-DA30-43EA-B930-4DFA851EDC1F}" type="presOf" srcId="{059C53D8-B786-4A6D-931B-302EDDEAB9EA}" destId="{2D35B8F2-E961-41F9-A94A-8DD8A62AE8F6}" srcOrd="0" destOrd="0" presId="urn:microsoft.com/office/officeart/2005/8/layout/hierarchy3"/>
    <dgm:cxn modelId="{7CD9A0B3-8847-4B25-8BB4-F3C977322AB6}" srcId="{A7BC0FB2-553F-4162-939C-75091999AD78}" destId="{373161BA-A66D-4F47-8311-BE919A91874F}" srcOrd="0" destOrd="0" parTransId="{C8EDDBE3-6B1E-47D3-A55F-69AFF20A3916}" sibTransId="{C3CF3C00-5CD0-4D90-8960-D4FEFC988858}"/>
    <dgm:cxn modelId="{7D4312C0-5FA3-46F9-B632-0B020A75EBF6}" type="presOf" srcId="{FF7943CA-F643-4406-A316-D98C70C0D6F5}" destId="{207804A2-2558-4409-9269-8E03117A3010}" srcOrd="0" destOrd="0" presId="urn:microsoft.com/office/officeart/2005/8/layout/hierarchy3"/>
    <dgm:cxn modelId="{A035C2C1-00A6-4145-9641-0E9939B5C1B3}" srcId="{F30E761C-4F3D-49E9-B786-BA47C31F3550}" destId="{FF7943CA-F643-4406-A316-D98C70C0D6F5}" srcOrd="2" destOrd="0" parTransId="{AD58FC17-A9DE-4E68-9A40-8ABD838059BA}" sibTransId="{1A371B27-AB4A-4396-AD28-AB80E3CDD65B}"/>
    <dgm:cxn modelId="{81112FCA-5557-47CB-A71F-592CE3D1ADB4}" type="presOf" srcId="{AAA68D4B-5CB8-4DFA-BB0F-C755580217AD}" destId="{F514CC27-EF5E-4C3B-8666-2A1A4084F987}" srcOrd="0" destOrd="0" presId="urn:microsoft.com/office/officeart/2005/8/layout/hierarchy3"/>
    <dgm:cxn modelId="{7D71F3DB-95C7-4A2E-87AB-64F821AEBE08}" type="presOf" srcId="{9EAAC253-5E4F-43A1-88CB-859D85989543}" destId="{E91A536D-0698-48EC-9E6F-02467C8E6B5F}" srcOrd="0" destOrd="0" presId="urn:microsoft.com/office/officeart/2005/8/layout/hierarchy3"/>
    <dgm:cxn modelId="{EFECF8E0-BB58-48A1-B0D3-7CCAE19A3032}" type="presOf" srcId="{65879914-CD2D-4804-85F0-EC348A01BD71}" destId="{2D48BC29-613C-4F6F-8413-E8F268B96B0E}" srcOrd="0" destOrd="0" presId="urn:microsoft.com/office/officeart/2005/8/layout/hierarchy3"/>
    <dgm:cxn modelId="{A366B2E3-F13D-4DC8-80D7-EEEA8D83FF8A}" type="presOf" srcId="{D69DBD18-1969-47DC-BB7A-2DE8EEB62E9F}" destId="{C36098E3-5519-4248-B52D-BA7A9E1BE405}" srcOrd="0" destOrd="0" presId="urn:microsoft.com/office/officeart/2005/8/layout/hierarchy3"/>
    <dgm:cxn modelId="{FECAA5EA-8284-475F-B7A8-B4AC61456E3A}" type="presOf" srcId="{24213390-72EE-4EE5-AE96-5F7A0E74E9C5}" destId="{01492FF8-FF56-4D49-A82F-335D39FEBEFB}" srcOrd="0" destOrd="0" presId="urn:microsoft.com/office/officeart/2005/8/layout/hierarchy3"/>
    <dgm:cxn modelId="{4BF893EC-D233-47DF-8B3C-CDC7FEB34CB3}" type="presOf" srcId="{E797133B-AACD-4EA6-A173-AFF66FE1B4C2}" destId="{8986961E-D019-41D0-B79F-49C59F8A3FF7}" srcOrd="0" destOrd="0" presId="urn:microsoft.com/office/officeart/2005/8/layout/hierarchy3"/>
    <dgm:cxn modelId="{409A21FB-7504-4E3E-9D43-69089743787E}" srcId="{F30E761C-4F3D-49E9-B786-BA47C31F3550}" destId="{9FEA8426-F619-4978-AC1B-6B2D1DE57997}" srcOrd="0" destOrd="0" parTransId="{9EAAC253-5E4F-43A1-88CB-859D85989543}" sibTransId="{F0A033FD-F8EA-4F58-BA2F-51278EADBEAD}"/>
    <dgm:cxn modelId="{C3C29DFB-E997-4460-9972-C5E8F8F9B141}" type="presOf" srcId="{F30E761C-4F3D-49E9-B786-BA47C31F3550}" destId="{26ADD082-4D87-4497-8146-04C3B33523EC}" srcOrd="1" destOrd="0" presId="urn:microsoft.com/office/officeart/2005/8/layout/hierarchy3"/>
    <dgm:cxn modelId="{6BCF27FE-8413-451D-B309-38ED0AD318A1}" type="presOf" srcId="{B0BA9DA6-96B2-448C-B62F-6308EEEAF6F1}" destId="{EEDB420A-A6B4-44B3-9182-4CFB35304386}" srcOrd="0" destOrd="0" presId="urn:microsoft.com/office/officeart/2005/8/layout/hierarchy3"/>
    <dgm:cxn modelId="{BCD894AF-3E45-4663-AEBC-BD2B99630BD1}" type="presParOf" srcId="{421A34CA-74B3-4915-8BC5-38E9B9851637}" destId="{69BA3837-7FD2-4088-AE5B-A183BA826A49}" srcOrd="0" destOrd="0" presId="urn:microsoft.com/office/officeart/2005/8/layout/hierarchy3"/>
    <dgm:cxn modelId="{46D2682A-07C4-47C3-B2C4-43E05D59271D}" type="presParOf" srcId="{69BA3837-7FD2-4088-AE5B-A183BA826A49}" destId="{4B0C433D-C78B-4034-B639-347327AAAAE2}" srcOrd="0" destOrd="0" presId="urn:microsoft.com/office/officeart/2005/8/layout/hierarchy3"/>
    <dgm:cxn modelId="{F8D76CC2-AE57-473A-8C19-C1B7202ACE6E}" type="presParOf" srcId="{4B0C433D-C78B-4034-B639-347327AAAAE2}" destId="{657C060E-9187-499D-8226-1D13202907A6}" srcOrd="0" destOrd="0" presId="urn:microsoft.com/office/officeart/2005/8/layout/hierarchy3"/>
    <dgm:cxn modelId="{1C8164D0-8DF2-4EC1-884A-76FA790B5593}" type="presParOf" srcId="{4B0C433D-C78B-4034-B639-347327AAAAE2}" destId="{8722FE4C-556B-4B8A-A3C2-40F3DBF52BE5}" srcOrd="1" destOrd="0" presId="urn:microsoft.com/office/officeart/2005/8/layout/hierarchy3"/>
    <dgm:cxn modelId="{5FCF24E3-2B43-426B-B319-30E55C88F1CE}" type="presParOf" srcId="{69BA3837-7FD2-4088-AE5B-A183BA826A49}" destId="{078E26FD-8637-444C-BC73-4BC0D8D3E41B}" srcOrd="1" destOrd="0" presId="urn:microsoft.com/office/officeart/2005/8/layout/hierarchy3"/>
    <dgm:cxn modelId="{350AB51E-670D-4F43-8FC9-45B7695B72CE}" type="presParOf" srcId="{078E26FD-8637-444C-BC73-4BC0D8D3E41B}" destId="{B0093DE4-0C45-4D63-958A-F75DB8435DD9}" srcOrd="0" destOrd="0" presId="urn:microsoft.com/office/officeart/2005/8/layout/hierarchy3"/>
    <dgm:cxn modelId="{25E724F0-2242-4758-965F-87768DCCA28C}" type="presParOf" srcId="{078E26FD-8637-444C-BC73-4BC0D8D3E41B}" destId="{1A265CB2-FEF1-4092-A988-F79AE6E9552C}" srcOrd="1" destOrd="0" presId="urn:microsoft.com/office/officeart/2005/8/layout/hierarchy3"/>
    <dgm:cxn modelId="{68B257A1-D223-4B31-8272-256BF9CAF1C7}" type="presParOf" srcId="{078E26FD-8637-444C-BC73-4BC0D8D3E41B}" destId="{2D48BC29-613C-4F6F-8413-E8F268B96B0E}" srcOrd="2" destOrd="0" presId="urn:microsoft.com/office/officeart/2005/8/layout/hierarchy3"/>
    <dgm:cxn modelId="{B58A2C1C-33CA-4AE2-ADEB-F6300BF389A7}" type="presParOf" srcId="{078E26FD-8637-444C-BC73-4BC0D8D3E41B}" destId="{585D669C-790A-46C8-B15C-2A3F9D899B42}" srcOrd="3" destOrd="0" presId="urn:microsoft.com/office/officeart/2005/8/layout/hierarchy3"/>
    <dgm:cxn modelId="{C18500AB-95BE-4570-95BC-8228294BADDF}" type="presParOf" srcId="{421A34CA-74B3-4915-8BC5-38E9B9851637}" destId="{4D521255-B93F-4F65-B2F5-F464AA2F103F}" srcOrd="1" destOrd="0" presId="urn:microsoft.com/office/officeart/2005/8/layout/hierarchy3"/>
    <dgm:cxn modelId="{32DD7480-3FEA-4E63-A323-41E93FDA73D4}" type="presParOf" srcId="{4D521255-B93F-4F65-B2F5-F464AA2F103F}" destId="{5128FB3A-AF8D-4D1A-93A1-6063886FC670}" srcOrd="0" destOrd="0" presId="urn:microsoft.com/office/officeart/2005/8/layout/hierarchy3"/>
    <dgm:cxn modelId="{1C38AAFF-8CC6-4305-A51A-701402B55C5B}" type="presParOf" srcId="{5128FB3A-AF8D-4D1A-93A1-6063886FC670}" destId="{F81D5020-DB9A-485E-AEF1-E985EBF7A27A}" srcOrd="0" destOrd="0" presId="urn:microsoft.com/office/officeart/2005/8/layout/hierarchy3"/>
    <dgm:cxn modelId="{37F24C6A-27DC-4ACF-A599-8472D06A6F1A}" type="presParOf" srcId="{5128FB3A-AF8D-4D1A-93A1-6063886FC670}" destId="{41498DAD-DA4D-41FC-9FAC-C5CE68F29DF5}" srcOrd="1" destOrd="0" presId="urn:microsoft.com/office/officeart/2005/8/layout/hierarchy3"/>
    <dgm:cxn modelId="{61A1DFC0-2EF3-4608-B357-95A29ADD2E0C}" type="presParOf" srcId="{4D521255-B93F-4F65-B2F5-F464AA2F103F}" destId="{FBA340E9-F3EF-49DA-95E1-57EF974C776B}" srcOrd="1" destOrd="0" presId="urn:microsoft.com/office/officeart/2005/8/layout/hierarchy3"/>
    <dgm:cxn modelId="{3CB4F3DF-51E8-469F-923B-39E755A1F165}" type="presParOf" srcId="{FBA340E9-F3EF-49DA-95E1-57EF974C776B}" destId="{01492FF8-FF56-4D49-A82F-335D39FEBEFB}" srcOrd="0" destOrd="0" presId="urn:microsoft.com/office/officeart/2005/8/layout/hierarchy3"/>
    <dgm:cxn modelId="{1F35FE55-1603-4C07-82DF-212CC5E1FEBD}" type="presParOf" srcId="{FBA340E9-F3EF-49DA-95E1-57EF974C776B}" destId="{91E32B7F-AE26-495B-98BE-4D4EC739B4BA}" srcOrd="1" destOrd="0" presId="urn:microsoft.com/office/officeart/2005/8/layout/hierarchy3"/>
    <dgm:cxn modelId="{5620D8F9-CBB9-4043-968B-E6970555D9EE}" type="presParOf" srcId="{FBA340E9-F3EF-49DA-95E1-57EF974C776B}" destId="{EEDB420A-A6B4-44B3-9182-4CFB35304386}" srcOrd="2" destOrd="0" presId="urn:microsoft.com/office/officeart/2005/8/layout/hierarchy3"/>
    <dgm:cxn modelId="{68AAF40C-5DA4-4E96-B08B-AD8B9708A36F}" type="presParOf" srcId="{FBA340E9-F3EF-49DA-95E1-57EF974C776B}" destId="{3109B9AE-3A8B-4D33-8567-56A3AD07D7B8}" srcOrd="3" destOrd="0" presId="urn:microsoft.com/office/officeart/2005/8/layout/hierarchy3"/>
    <dgm:cxn modelId="{E1B411A9-A377-499B-AE29-F68AE2DCBE21}" type="presParOf" srcId="{FBA340E9-F3EF-49DA-95E1-57EF974C776B}" destId="{8986961E-D019-41D0-B79F-49C59F8A3FF7}" srcOrd="4" destOrd="0" presId="urn:microsoft.com/office/officeart/2005/8/layout/hierarchy3"/>
    <dgm:cxn modelId="{2E9B5BC4-07E4-408B-AF8E-8B790897934C}" type="presParOf" srcId="{FBA340E9-F3EF-49DA-95E1-57EF974C776B}" destId="{F716840F-D243-4000-820C-F2D9DA5E9DEB}" srcOrd="5" destOrd="0" presId="urn:microsoft.com/office/officeart/2005/8/layout/hierarchy3"/>
    <dgm:cxn modelId="{9A9D1D46-1462-4957-B191-E8C34163C2F3}" type="presParOf" srcId="{421A34CA-74B3-4915-8BC5-38E9B9851637}" destId="{3059DDB3-23EA-49AA-8531-47805D6BFBA4}" srcOrd="2" destOrd="0" presId="urn:microsoft.com/office/officeart/2005/8/layout/hierarchy3"/>
    <dgm:cxn modelId="{A4E689F1-4E06-4ED2-9532-12B2173BCD3B}" type="presParOf" srcId="{3059DDB3-23EA-49AA-8531-47805D6BFBA4}" destId="{D6EBA2FA-4662-4169-AED7-F2CA2D7F2564}" srcOrd="0" destOrd="0" presId="urn:microsoft.com/office/officeart/2005/8/layout/hierarchy3"/>
    <dgm:cxn modelId="{ACC75417-B7FD-4FCD-A8DE-F57CFAF37111}" type="presParOf" srcId="{D6EBA2FA-4662-4169-AED7-F2CA2D7F2564}" destId="{A27F5AB0-F2AC-4BF5-A843-9F777D6EA1C9}" srcOrd="0" destOrd="0" presId="urn:microsoft.com/office/officeart/2005/8/layout/hierarchy3"/>
    <dgm:cxn modelId="{A1870B3B-AC8A-4022-B619-DB9EFD7D2529}" type="presParOf" srcId="{D6EBA2FA-4662-4169-AED7-F2CA2D7F2564}" destId="{26ADD082-4D87-4497-8146-04C3B33523EC}" srcOrd="1" destOrd="0" presId="urn:microsoft.com/office/officeart/2005/8/layout/hierarchy3"/>
    <dgm:cxn modelId="{44DA319A-0FA4-424C-B24E-BBC8975929CD}" type="presParOf" srcId="{3059DDB3-23EA-49AA-8531-47805D6BFBA4}" destId="{5B940C68-2A1E-4D9E-A492-89B0893E995B}" srcOrd="1" destOrd="0" presId="urn:microsoft.com/office/officeart/2005/8/layout/hierarchy3"/>
    <dgm:cxn modelId="{55FB8750-4A48-4EF9-B60F-FF846EC83411}" type="presParOf" srcId="{5B940C68-2A1E-4D9E-A492-89B0893E995B}" destId="{E91A536D-0698-48EC-9E6F-02467C8E6B5F}" srcOrd="0" destOrd="0" presId="urn:microsoft.com/office/officeart/2005/8/layout/hierarchy3"/>
    <dgm:cxn modelId="{03D72912-3A59-4F53-BB96-202940D46D53}" type="presParOf" srcId="{5B940C68-2A1E-4D9E-A492-89B0893E995B}" destId="{D87ED00D-9990-452B-9E26-6DBF6E601605}" srcOrd="1" destOrd="0" presId="urn:microsoft.com/office/officeart/2005/8/layout/hierarchy3"/>
    <dgm:cxn modelId="{16251C78-8036-4791-8756-925A17BF2E23}" type="presParOf" srcId="{5B940C68-2A1E-4D9E-A492-89B0893E995B}" destId="{034FB4F9-C8C8-4C3A-87EA-3AE33A4EB7B4}" srcOrd="2" destOrd="0" presId="urn:microsoft.com/office/officeart/2005/8/layout/hierarchy3"/>
    <dgm:cxn modelId="{AC0C2FCB-885D-4BFF-A143-629BD7D5BA54}" type="presParOf" srcId="{5B940C68-2A1E-4D9E-A492-89B0893E995B}" destId="{C6293AFC-9ACC-4A66-B565-EC7D09B9173B}" srcOrd="3" destOrd="0" presId="urn:microsoft.com/office/officeart/2005/8/layout/hierarchy3"/>
    <dgm:cxn modelId="{66185D1F-424D-43FB-BEDC-3EEF6D8A8205}" type="presParOf" srcId="{5B940C68-2A1E-4D9E-A492-89B0893E995B}" destId="{19B3CD91-60FA-42EE-9D3B-3776885365D8}" srcOrd="4" destOrd="0" presId="urn:microsoft.com/office/officeart/2005/8/layout/hierarchy3"/>
    <dgm:cxn modelId="{27BFC6DC-66FC-46FB-AC76-CEB3B08EEE05}" type="presParOf" srcId="{5B940C68-2A1E-4D9E-A492-89B0893E995B}" destId="{207804A2-2558-4409-9269-8E03117A3010}" srcOrd="5" destOrd="0" presId="urn:microsoft.com/office/officeart/2005/8/layout/hierarchy3"/>
    <dgm:cxn modelId="{3B38DD51-63BA-4BFD-B8C7-FE068316FA0B}" type="presParOf" srcId="{421A34CA-74B3-4915-8BC5-38E9B9851637}" destId="{2F7EC9CF-DD13-49A3-8F97-22E8838FAF5A}" srcOrd="3" destOrd="0" presId="urn:microsoft.com/office/officeart/2005/8/layout/hierarchy3"/>
    <dgm:cxn modelId="{D0A9EE8A-1514-46B6-8EE8-74FC0C9392EA}" type="presParOf" srcId="{2F7EC9CF-DD13-49A3-8F97-22E8838FAF5A}" destId="{B732D1EF-08DD-4187-B584-3FFC88212189}" srcOrd="0" destOrd="0" presId="urn:microsoft.com/office/officeart/2005/8/layout/hierarchy3"/>
    <dgm:cxn modelId="{923346BE-0A1B-4C99-B76B-2A9CB206B6E9}" type="presParOf" srcId="{B732D1EF-08DD-4187-B584-3FFC88212189}" destId="{78748888-96C6-4AFA-B3EC-1125A8564559}" srcOrd="0" destOrd="0" presId="urn:microsoft.com/office/officeart/2005/8/layout/hierarchy3"/>
    <dgm:cxn modelId="{CAAE1A34-9A61-4E1D-B7A4-F63091481E73}" type="presParOf" srcId="{B732D1EF-08DD-4187-B584-3FFC88212189}" destId="{A5E82DF9-AA46-4F25-B7A6-B6F3D9CB4383}" srcOrd="1" destOrd="0" presId="urn:microsoft.com/office/officeart/2005/8/layout/hierarchy3"/>
    <dgm:cxn modelId="{42CF3BE3-B1B0-4AEC-A882-82DACB32A6CB}" type="presParOf" srcId="{2F7EC9CF-DD13-49A3-8F97-22E8838FAF5A}" destId="{A2808DC3-AF98-44FE-ADD6-CCC16BFD00D9}" srcOrd="1" destOrd="0" presId="urn:microsoft.com/office/officeart/2005/8/layout/hierarchy3"/>
    <dgm:cxn modelId="{9558AD91-9C7E-49F7-B116-9F3C1FBA1443}" type="presParOf" srcId="{A2808DC3-AF98-44FE-ADD6-CCC16BFD00D9}" destId="{F57E7489-3CBC-4561-A6F5-6CB32181B2AF}" srcOrd="0" destOrd="0" presId="urn:microsoft.com/office/officeart/2005/8/layout/hierarchy3"/>
    <dgm:cxn modelId="{A14064A7-A8FB-4368-BE14-5473C7AEF60E}" type="presParOf" srcId="{A2808DC3-AF98-44FE-ADD6-CCC16BFD00D9}" destId="{F1E28FEB-F9FA-46BE-ADBC-337B8B482D40}" srcOrd="1" destOrd="0" presId="urn:microsoft.com/office/officeart/2005/8/layout/hierarchy3"/>
    <dgm:cxn modelId="{AD12ABAE-0A10-43EE-83C7-D26D96A03441}" type="presParOf" srcId="{A2808DC3-AF98-44FE-ADD6-CCC16BFD00D9}" destId="{114A924A-8EB5-46C5-9A5C-E714D93D95B3}" srcOrd="2" destOrd="0" presId="urn:microsoft.com/office/officeart/2005/8/layout/hierarchy3"/>
    <dgm:cxn modelId="{6815CD9E-880A-4D0F-BFEA-FCCD714A88D3}" type="presParOf" srcId="{A2808DC3-AF98-44FE-ADD6-CCC16BFD00D9}" destId="{9159B1F8-2C25-4AE7-A672-1DCACAAE5A89}" srcOrd="3" destOrd="0" presId="urn:microsoft.com/office/officeart/2005/8/layout/hierarchy3"/>
    <dgm:cxn modelId="{65A422BE-2735-4382-887F-C95625469CFC}" type="presParOf" srcId="{A2808DC3-AF98-44FE-ADD6-CCC16BFD00D9}" destId="{C36098E3-5519-4248-B52D-BA7A9E1BE405}" srcOrd="4" destOrd="0" presId="urn:microsoft.com/office/officeart/2005/8/layout/hierarchy3"/>
    <dgm:cxn modelId="{EFF70EC3-3E0B-42BA-A63D-1DC60C0BDA4C}" type="presParOf" srcId="{A2808DC3-AF98-44FE-ADD6-CCC16BFD00D9}" destId="{4A9C7BEC-3096-46DF-88C9-A8C9CCE592AE}" srcOrd="5" destOrd="0" presId="urn:microsoft.com/office/officeart/2005/8/layout/hierarchy3"/>
    <dgm:cxn modelId="{4D4236E6-DA27-4B55-86B9-3B9EC421B687}" type="presParOf" srcId="{421A34CA-74B3-4915-8BC5-38E9B9851637}" destId="{25FD13B2-223A-4D64-B19F-D5C929F5C450}" srcOrd="4" destOrd="0" presId="urn:microsoft.com/office/officeart/2005/8/layout/hierarchy3"/>
    <dgm:cxn modelId="{0ED294B2-C954-4B1D-8ED9-96B26F55A335}" type="presParOf" srcId="{25FD13B2-223A-4D64-B19F-D5C929F5C450}" destId="{6A516BA4-B642-4037-92C6-F20C24DCC58B}" srcOrd="0" destOrd="0" presId="urn:microsoft.com/office/officeart/2005/8/layout/hierarchy3"/>
    <dgm:cxn modelId="{5934C31C-3616-4821-9ACF-D397676E6BB8}" type="presParOf" srcId="{6A516BA4-B642-4037-92C6-F20C24DCC58B}" destId="{F514CC27-EF5E-4C3B-8666-2A1A4084F987}" srcOrd="0" destOrd="0" presId="urn:microsoft.com/office/officeart/2005/8/layout/hierarchy3"/>
    <dgm:cxn modelId="{3CD3269D-9DFA-4C79-A3BE-D5D151DEB411}" type="presParOf" srcId="{6A516BA4-B642-4037-92C6-F20C24DCC58B}" destId="{EC4D4CEA-DEFA-4613-AEA8-76F4AC3D6B68}" srcOrd="1" destOrd="0" presId="urn:microsoft.com/office/officeart/2005/8/layout/hierarchy3"/>
    <dgm:cxn modelId="{BFEA336E-8AC7-4BE9-A63A-050ED2AB2B12}" type="presParOf" srcId="{25FD13B2-223A-4D64-B19F-D5C929F5C450}" destId="{3D30E033-DDD4-4CE5-A0F2-5DEF83A442CA}" srcOrd="1" destOrd="0" presId="urn:microsoft.com/office/officeart/2005/8/layout/hierarchy3"/>
    <dgm:cxn modelId="{3C906879-C9F8-4E82-841E-E0083251F140}" type="presParOf" srcId="{3D30E033-DDD4-4CE5-A0F2-5DEF83A442CA}" destId="{7D321DCE-CBFB-4510-8687-0C86028A81F2}" srcOrd="0" destOrd="0" presId="urn:microsoft.com/office/officeart/2005/8/layout/hierarchy3"/>
    <dgm:cxn modelId="{18641BFA-92FD-4C06-9152-0C8ED8ABDB31}" type="presParOf" srcId="{3D30E033-DDD4-4CE5-A0F2-5DEF83A442CA}" destId="{2EE96834-86F0-4737-847C-9DC114FF10EE}" srcOrd="1" destOrd="0" presId="urn:microsoft.com/office/officeart/2005/8/layout/hierarchy3"/>
    <dgm:cxn modelId="{A983C9F9-11D3-48D1-B572-AA247F5E82E1}" type="presParOf" srcId="{3D30E033-DDD4-4CE5-A0F2-5DEF83A442CA}" destId="{2D35B8F2-E961-41F9-A94A-8DD8A62AE8F6}" srcOrd="2" destOrd="0" presId="urn:microsoft.com/office/officeart/2005/8/layout/hierarchy3"/>
    <dgm:cxn modelId="{11F5720C-BBCF-41F6-BD54-89B05F060D7C}" type="presParOf" srcId="{3D30E033-DDD4-4CE5-A0F2-5DEF83A442CA}" destId="{3D37D3B5-E3AF-4481-8265-EDB6B8BBCA0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7BC0FB2-553F-4162-939C-75091999AD78}"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373161BA-A66D-4F47-8311-BE919A91874F}">
      <dgm:prSet/>
      <dgm:spPr/>
      <dgm:t>
        <a:bodyPr/>
        <a:lstStyle/>
        <a:p>
          <a:r>
            <a:rPr lang="nl-BE" dirty="0"/>
            <a:t>Arbeidsinhoud</a:t>
          </a:r>
          <a:endParaRPr lang="en-US" dirty="0"/>
        </a:p>
      </dgm:t>
    </dgm:pt>
    <dgm:pt modelId="{C8EDDBE3-6B1E-47D3-A55F-69AFF20A3916}" type="parTrans" cxnId="{7CD9A0B3-8847-4B25-8BB4-F3C977322AB6}">
      <dgm:prSet/>
      <dgm:spPr/>
      <dgm:t>
        <a:bodyPr/>
        <a:lstStyle/>
        <a:p>
          <a:endParaRPr lang="en-US"/>
        </a:p>
      </dgm:t>
    </dgm:pt>
    <dgm:pt modelId="{C3CF3C00-5CD0-4D90-8960-D4FEFC988858}" type="sibTrans" cxnId="{7CD9A0B3-8847-4B25-8BB4-F3C977322AB6}">
      <dgm:prSet/>
      <dgm:spPr/>
      <dgm:t>
        <a:bodyPr/>
        <a:lstStyle/>
        <a:p>
          <a:endParaRPr lang="en-US"/>
        </a:p>
      </dgm:t>
    </dgm:pt>
    <dgm:pt modelId="{7FD37D2C-0AF7-4901-B1B6-78F0D1BE0B4E}">
      <dgm:prSet/>
      <dgm:spPr/>
      <dgm:t>
        <a:bodyPr/>
        <a:lstStyle/>
        <a:p>
          <a:r>
            <a:rPr lang="nl-BE" dirty="0"/>
            <a:t>Arbeidsomstandigheden</a:t>
          </a:r>
          <a:endParaRPr lang="en-US" dirty="0"/>
        </a:p>
      </dgm:t>
    </dgm:pt>
    <dgm:pt modelId="{DA90983D-8390-473E-BA64-15709E9264AD}" type="parTrans" cxnId="{8E365B89-184A-47BF-9B81-8B2D98BDF505}">
      <dgm:prSet/>
      <dgm:spPr/>
      <dgm:t>
        <a:bodyPr/>
        <a:lstStyle/>
        <a:p>
          <a:endParaRPr lang="en-US"/>
        </a:p>
      </dgm:t>
    </dgm:pt>
    <dgm:pt modelId="{8EB009E9-0382-4345-BD37-895293F31DFC}" type="sibTrans" cxnId="{8E365B89-184A-47BF-9B81-8B2D98BDF505}">
      <dgm:prSet/>
      <dgm:spPr/>
      <dgm:t>
        <a:bodyPr/>
        <a:lstStyle/>
        <a:p>
          <a:endParaRPr lang="en-US"/>
        </a:p>
      </dgm:t>
    </dgm:pt>
    <dgm:pt modelId="{F30E761C-4F3D-49E9-B786-BA47C31F3550}">
      <dgm:prSet/>
      <dgm:spPr/>
      <dgm:t>
        <a:bodyPr/>
        <a:lstStyle/>
        <a:p>
          <a:r>
            <a:rPr lang="nl-BE"/>
            <a:t>Arbeidsorganisatie</a:t>
          </a:r>
          <a:endParaRPr lang="en-US"/>
        </a:p>
      </dgm:t>
    </dgm:pt>
    <dgm:pt modelId="{CB4D6B67-33B5-442A-848D-C5C3CEB38F68}" type="parTrans" cxnId="{F96D3559-76BF-43D8-8FBD-78516E0C8EA2}">
      <dgm:prSet/>
      <dgm:spPr/>
      <dgm:t>
        <a:bodyPr/>
        <a:lstStyle/>
        <a:p>
          <a:endParaRPr lang="en-US"/>
        </a:p>
      </dgm:t>
    </dgm:pt>
    <dgm:pt modelId="{4F80E044-1A03-4D83-8CDF-4322A08B344F}" type="sibTrans" cxnId="{F96D3559-76BF-43D8-8FBD-78516E0C8EA2}">
      <dgm:prSet/>
      <dgm:spPr/>
      <dgm:t>
        <a:bodyPr/>
        <a:lstStyle/>
        <a:p>
          <a:endParaRPr lang="en-US"/>
        </a:p>
      </dgm:t>
    </dgm:pt>
    <dgm:pt modelId="{1C2FB683-B8C3-4838-992B-704397B31CF4}">
      <dgm:prSet/>
      <dgm:spPr/>
      <dgm:t>
        <a:bodyPr/>
        <a:lstStyle/>
        <a:p>
          <a:r>
            <a:rPr lang="nl-BE" dirty="0"/>
            <a:t>Arbeidsrelaties</a:t>
          </a:r>
          <a:endParaRPr lang="en-US" dirty="0"/>
        </a:p>
      </dgm:t>
    </dgm:pt>
    <dgm:pt modelId="{06BF889F-76B2-4214-AB9B-7A39035824F2}" type="parTrans" cxnId="{4655093F-0B5F-4602-A966-9C1C869FAD59}">
      <dgm:prSet/>
      <dgm:spPr/>
      <dgm:t>
        <a:bodyPr/>
        <a:lstStyle/>
        <a:p>
          <a:endParaRPr lang="en-US"/>
        </a:p>
      </dgm:t>
    </dgm:pt>
    <dgm:pt modelId="{CE874034-D126-49C0-B3F0-D0ADB03DF95B}" type="sibTrans" cxnId="{4655093F-0B5F-4602-A966-9C1C869FAD59}">
      <dgm:prSet/>
      <dgm:spPr/>
      <dgm:t>
        <a:bodyPr/>
        <a:lstStyle/>
        <a:p>
          <a:endParaRPr lang="en-US"/>
        </a:p>
      </dgm:t>
    </dgm:pt>
    <dgm:pt modelId="{AAA68D4B-5CB8-4DFA-BB0F-C755580217AD}">
      <dgm:prSet/>
      <dgm:spPr/>
      <dgm:t>
        <a:bodyPr/>
        <a:lstStyle/>
        <a:p>
          <a:r>
            <a:rPr lang="nl-BE"/>
            <a:t>Arbeidsvoorwaarden</a:t>
          </a:r>
          <a:endParaRPr lang="en-US"/>
        </a:p>
      </dgm:t>
    </dgm:pt>
    <dgm:pt modelId="{82B37722-DE4F-40B3-A167-9DEBFCC922BA}" type="parTrans" cxnId="{C905456E-DAD7-4130-A5BB-33F55011B19E}">
      <dgm:prSet/>
      <dgm:spPr/>
      <dgm:t>
        <a:bodyPr/>
        <a:lstStyle/>
        <a:p>
          <a:endParaRPr lang="en-US"/>
        </a:p>
      </dgm:t>
    </dgm:pt>
    <dgm:pt modelId="{EF9ED29B-3A13-4634-BB09-3590A97188A7}" type="sibTrans" cxnId="{C905456E-DAD7-4130-A5BB-33F55011B19E}">
      <dgm:prSet/>
      <dgm:spPr/>
      <dgm:t>
        <a:bodyPr/>
        <a:lstStyle/>
        <a:p>
          <a:endParaRPr lang="en-US"/>
        </a:p>
      </dgm:t>
    </dgm:pt>
    <dgm:pt modelId="{7B71718E-70E6-4B1B-A888-4F7ABFBD053F}">
      <dgm:prSet/>
      <dgm:spPr/>
      <dgm:t>
        <a:bodyPr/>
        <a:lstStyle/>
        <a:p>
          <a:endParaRPr lang="nl-BE" dirty="0"/>
        </a:p>
      </dgm:t>
    </dgm:pt>
    <dgm:pt modelId="{E4DF77E7-7C4F-4339-92D9-91B431EB9BDE}" type="parTrans" cxnId="{28CC8D03-40D6-4107-BE9E-E83B4CB992C5}">
      <dgm:prSet/>
      <dgm:spPr/>
      <dgm:t>
        <a:bodyPr/>
        <a:lstStyle/>
        <a:p>
          <a:endParaRPr lang="nl-BE"/>
        </a:p>
      </dgm:t>
    </dgm:pt>
    <dgm:pt modelId="{BE3E0713-D21E-4AB4-853B-D866E0C350AF}" type="sibTrans" cxnId="{28CC8D03-40D6-4107-BE9E-E83B4CB992C5}">
      <dgm:prSet/>
      <dgm:spPr/>
      <dgm:t>
        <a:bodyPr/>
        <a:lstStyle/>
        <a:p>
          <a:endParaRPr lang="nl-BE"/>
        </a:p>
      </dgm:t>
    </dgm:pt>
    <dgm:pt modelId="{C7C1C6D6-DC10-451B-AA0B-67FFDA307558}">
      <dgm:prSet/>
      <dgm:spPr/>
      <dgm:t>
        <a:bodyPr/>
        <a:lstStyle/>
        <a:p>
          <a:endParaRPr lang="nl-BE" dirty="0"/>
        </a:p>
      </dgm:t>
    </dgm:pt>
    <dgm:pt modelId="{65879914-CD2D-4804-85F0-EC348A01BD71}" type="parTrans" cxnId="{9425ED39-5C50-4BA7-89A0-42731A267122}">
      <dgm:prSet/>
      <dgm:spPr/>
      <dgm:t>
        <a:bodyPr/>
        <a:lstStyle/>
        <a:p>
          <a:endParaRPr lang="nl-BE"/>
        </a:p>
      </dgm:t>
    </dgm:pt>
    <dgm:pt modelId="{B520EC8C-B18B-4A77-B7B3-4BC1789DB747}" type="sibTrans" cxnId="{9425ED39-5C50-4BA7-89A0-42731A267122}">
      <dgm:prSet/>
      <dgm:spPr/>
      <dgm:t>
        <a:bodyPr/>
        <a:lstStyle/>
        <a:p>
          <a:endParaRPr lang="nl-BE"/>
        </a:p>
      </dgm:t>
    </dgm:pt>
    <dgm:pt modelId="{93A9FE80-2E87-4590-B210-2B230F6AC6A3}">
      <dgm:prSet/>
      <dgm:spPr/>
      <dgm:t>
        <a:bodyPr/>
        <a:lstStyle/>
        <a:p>
          <a:endParaRPr lang="nl-BE" b="1" dirty="0"/>
        </a:p>
      </dgm:t>
    </dgm:pt>
    <dgm:pt modelId="{24213390-72EE-4EE5-AE96-5F7A0E74E9C5}" type="parTrans" cxnId="{0984793B-4C9A-4A96-B555-B2F4956F6866}">
      <dgm:prSet/>
      <dgm:spPr/>
      <dgm:t>
        <a:bodyPr/>
        <a:lstStyle/>
        <a:p>
          <a:endParaRPr lang="nl-BE"/>
        </a:p>
      </dgm:t>
    </dgm:pt>
    <dgm:pt modelId="{4266815F-E338-468B-865B-2B46A165A29E}" type="sibTrans" cxnId="{0984793B-4C9A-4A96-B555-B2F4956F6866}">
      <dgm:prSet/>
      <dgm:spPr/>
      <dgm:t>
        <a:bodyPr/>
        <a:lstStyle/>
        <a:p>
          <a:endParaRPr lang="nl-BE"/>
        </a:p>
      </dgm:t>
    </dgm:pt>
    <dgm:pt modelId="{98E038DE-CA4C-4CF7-9E53-E66DDF6A66A9}">
      <dgm:prSet/>
      <dgm:spPr/>
      <dgm:t>
        <a:bodyPr/>
        <a:lstStyle/>
        <a:p>
          <a:endParaRPr lang="nl-BE" dirty="0"/>
        </a:p>
      </dgm:t>
    </dgm:pt>
    <dgm:pt modelId="{B0BA9DA6-96B2-448C-B62F-6308EEEAF6F1}" type="parTrans" cxnId="{3FB2B799-D166-4D94-BDC7-C90D78C2D829}">
      <dgm:prSet/>
      <dgm:spPr/>
      <dgm:t>
        <a:bodyPr/>
        <a:lstStyle/>
        <a:p>
          <a:endParaRPr lang="nl-BE"/>
        </a:p>
      </dgm:t>
    </dgm:pt>
    <dgm:pt modelId="{D760C3B4-C62D-44AD-AB08-6BD4195E5AFA}" type="sibTrans" cxnId="{3FB2B799-D166-4D94-BDC7-C90D78C2D829}">
      <dgm:prSet/>
      <dgm:spPr/>
      <dgm:t>
        <a:bodyPr/>
        <a:lstStyle/>
        <a:p>
          <a:endParaRPr lang="nl-BE"/>
        </a:p>
      </dgm:t>
    </dgm:pt>
    <dgm:pt modelId="{F39BF40F-894F-4D39-A6C7-601F1FAF91CA}">
      <dgm:prSet/>
      <dgm:spPr/>
      <dgm:t>
        <a:bodyPr/>
        <a:lstStyle/>
        <a:p>
          <a:endParaRPr lang="nl-BE" dirty="0"/>
        </a:p>
      </dgm:t>
    </dgm:pt>
    <dgm:pt modelId="{E797133B-AACD-4EA6-A173-AFF66FE1B4C2}" type="parTrans" cxnId="{2977225E-B7F2-4E7E-BE43-E16F8D8DB2A8}">
      <dgm:prSet/>
      <dgm:spPr/>
      <dgm:t>
        <a:bodyPr/>
        <a:lstStyle/>
        <a:p>
          <a:endParaRPr lang="nl-BE"/>
        </a:p>
      </dgm:t>
    </dgm:pt>
    <dgm:pt modelId="{A06153FD-8788-48B6-98E3-8618350B157C}" type="sibTrans" cxnId="{2977225E-B7F2-4E7E-BE43-E16F8D8DB2A8}">
      <dgm:prSet/>
      <dgm:spPr/>
      <dgm:t>
        <a:bodyPr/>
        <a:lstStyle/>
        <a:p>
          <a:endParaRPr lang="nl-BE"/>
        </a:p>
      </dgm:t>
    </dgm:pt>
    <dgm:pt modelId="{9FEA8426-F619-4978-AC1B-6B2D1DE57997}">
      <dgm:prSet/>
      <dgm:spPr/>
      <dgm:t>
        <a:bodyPr/>
        <a:lstStyle/>
        <a:p>
          <a:endParaRPr lang="nl-BE" dirty="0"/>
        </a:p>
      </dgm:t>
    </dgm:pt>
    <dgm:pt modelId="{9EAAC253-5E4F-43A1-88CB-859D85989543}" type="parTrans" cxnId="{409A21FB-7504-4E3E-9D43-69089743787E}">
      <dgm:prSet/>
      <dgm:spPr/>
      <dgm:t>
        <a:bodyPr/>
        <a:lstStyle/>
        <a:p>
          <a:endParaRPr lang="nl-BE"/>
        </a:p>
      </dgm:t>
    </dgm:pt>
    <dgm:pt modelId="{F0A033FD-F8EA-4F58-BA2F-51278EADBEAD}" type="sibTrans" cxnId="{409A21FB-7504-4E3E-9D43-69089743787E}">
      <dgm:prSet/>
      <dgm:spPr/>
      <dgm:t>
        <a:bodyPr/>
        <a:lstStyle/>
        <a:p>
          <a:endParaRPr lang="nl-BE"/>
        </a:p>
      </dgm:t>
    </dgm:pt>
    <dgm:pt modelId="{FE607404-CE0F-4DF5-9A64-A94C6B434D41}">
      <dgm:prSet/>
      <dgm:spPr/>
      <dgm:t>
        <a:bodyPr/>
        <a:lstStyle/>
        <a:p>
          <a:endParaRPr lang="nl-BE" dirty="0"/>
        </a:p>
      </dgm:t>
    </dgm:pt>
    <dgm:pt modelId="{EB10772F-76D6-4953-BCDE-C2284962B4F4}" type="parTrans" cxnId="{8C15784E-C00A-42D2-ACCF-5FDD7491F60A}">
      <dgm:prSet/>
      <dgm:spPr/>
      <dgm:t>
        <a:bodyPr/>
        <a:lstStyle/>
        <a:p>
          <a:endParaRPr lang="nl-BE"/>
        </a:p>
      </dgm:t>
    </dgm:pt>
    <dgm:pt modelId="{51FA37CA-13D9-40FF-8FC8-8DCF78699047}" type="sibTrans" cxnId="{8C15784E-C00A-42D2-ACCF-5FDD7491F60A}">
      <dgm:prSet/>
      <dgm:spPr/>
      <dgm:t>
        <a:bodyPr/>
        <a:lstStyle/>
        <a:p>
          <a:endParaRPr lang="nl-BE"/>
        </a:p>
      </dgm:t>
    </dgm:pt>
    <dgm:pt modelId="{FF7943CA-F643-4406-A316-D98C70C0D6F5}">
      <dgm:prSet/>
      <dgm:spPr/>
      <dgm:t>
        <a:bodyPr/>
        <a:lstStyle/>
        <a:p>
          <a:endParaRPr lang="nl-BE" dirty="0"/>
        </a:p>
      </dgm:t>
    </dgm:pt>
    <dgm:pt modelId="{AD58FC17-A9DE-4E68-9A40-8ABD838059BA}" type="parTrans" cxnId="{A035C2C1-00A6-4145-9641-0E9939B5C1B3}">
      <dgm:prSet/>
      <dgm:spPr/>
      <dgm:t>
        <a:bodyPr/>
        <a:lstStyle/>
        <a:p>
          <a:endParaRPr lang="nl-BE"/>
        </a:p>
      </dgm:t>
    </dgm:pt>
    <dgm:pt modelId="{1A371B27-AB4A-4396-AD28-AB80E3CDD65B}" type="sibTrans" cxnId="{A035C2C1-00A6-4145-9641-0E9939B5C1B3}">
      <dgm:prSet/>
      <dgm:spPr/>
      <dgm:t>
        <a:bodyPr/>
        <a:lstStyle/>
        <a:p>
          <a:endParaRPr lang="nl-BE"/>
        </a:p>
      </dgm:t>
    </dgm:pt>
    <dgm:pt modelId="{F1F0A62F-649A-4D81-870C-5F4AB19C1BC3}">
      <dgm:prSet/>
      <dgm:spPr/>
      <dgm:t>
        <a:bodyPr/>
        <a:lstStyle/>
        <a:p>
          <a:endParaRPr lang="nl-BE" dirty="0"/>
        </a:p>
      </dgm:t>
    </dgm:pt>
    <dgm:pt modelId="{07ED61DB-862C-4393-BF91-96A7D890C37F}" type="parTrans" cxnId="{B5F5C644-0B79-4757-8544-D39907F84CCA}">
      <dgm:prSet/>
      <dgm:spPr/>
      <dgm:t>
        <a:bodyPr/>
        <a:lstStyle/>
        <a:p>
          <a:endParaRPr lang="nl-BE"/>
        </a:p>
      </dgm:t>
    </dgm:pt>
    <dgm:pt modelId="{C5BC05E2-1817-4D6B-97DA-54649809F0BC}" type="sibTrans" cxnId="{B5F5C644-0B79-4757-8544-D39907F84CCA}">
      <dgm:prSet/>
      <dgm:spPr/>
      <dgm:t>
        <a:bodyPr/>
        <a:lstStyle/>
        <a:p>
          <a:endParaRPr lang="nl-BE"/>
        </a:p>
      </dgm:t>
    </dgm:pt>
    <dgm:pt modelId="{ED06BACF-6F9F-472A-BD20-4D0C59718BD3}">
      <dgm:prSet/>
      <dgm:spPr/>
      <dgm:t>
        <a:bodyPr/>
        <a:lstStyle/>
        <a:p>
          <a:endParaRPr lang="nl-BE" dirty="0"/>
        </a:p>
      </dgm:t>
    </dgm:pt>
    <dgm:pt modelId="{4A1AE6AE-BE22-4994-AFCC-425B9F4F43E0}" type="parTrans" cxnId="{ED4A2852-457D-4B8C-9627-753562C92054}">
      <dgm:prSet/>
      <dgm:spPr/>
      <dgm:t>
        <a:bodyPr/>
        <a:lstStyle/>
        <a:p>
          <a:endParaRPr lang="nl-BE"/>
        </a:p>
      </dgm:t>
    </dgm:pt>
    <dgm:pt modelId="{168E9A2F-45BA-4AA6-98DD-697303CF3B97}" type="sibTrans" cxnId="{ED4A2852-457D-4B8C-9627-753562C92054}">
      <dgm:prSet/>
      <dgm:spPr/>
      <dgm:t>
        <a:bodyPr/>
        <a:lstStyle/>
        <a:p>
          <a:endParaRPr lang="nl-BE"/>
        </a:p>
      </dgm:t>
    </dgm:pt>
    <dgm:pt modelId="{69C086B0-AB84-4940-BBDC-DCCBC115ABBA}">
      <dgm:prSet/>
      <dgm:spPr/>
      <dgm:t>
        <a:bodyPr/>
        <a:lstStyle/>
        <a:p>
          <a:endParaRPr lang="nl-BE" dirty="0"/>
        </a:p>
      </dgm:t>
    </dgm:pt>
    <dgm:pt modelId="{D69DBD18-1969-47DC-BB7A-2DE8EEB62E9F}" type="parTrans" cxnId="{5482994A-9B77-42EF-A7B6-3C24D076FCBD}">
      <dgm:prSet/>
      <dgm:spPr/>
      <dgm:t>
        <a:bodyPr/>
        <a:lstStyle/>
        <a:p>
          <a:endParaRPr lang="nl-BE"/>
        </a:p>
      </dgm:t>
    </dgm:pt>
    <dgm:pt modelId="{F04C03FD-910D-44C0-B93C-3FB66AC43993}" type="sibTrans" cxnId="{5482994A-9B77-42EF-A7B6-3C24D076FCBD}">
      <dgm:prSet/>
      <dgm:spPr/>
      <dgm:t>
        <a:bodyPr/>
        <a:lstStyle/>
        <a:p>
          <a:endParaRPr lang="nl-BE"/>
        </a:p>
      </dgm:t>
    </dgm:pt>
    <dgm:pt modelId="{A88C9EB7-4CE6-4B4D-B421-0290E0F8DF16}">
      <dgm:prSet/>
      <dgm:spPr/>
      <dgm:t>
        <a:bodyPr/>
        <a:lstStyle/>
        <a:p>
          <a:endParaRPr lang="nl-BE" dirty="0"/>
        </a:p>
      </dgm:t>
    </dgm:pt>
    <dgm:pt modelId="{95A5CF8E-A50A-40CB-ADEF-43ABCED454AB}" type="parTrans" cxnId="{3D216811-CF38-4C88-9805-E0B31645C4CC}">
      <dgm:prSet/>
      <dgm:spPr/>
      <dgm:t>
        <a:bodyPr/>
        <a:lstStyle/>
        <a:p>
          <a:endParaRPr lang="nl-BE"/>
        </a:p>
      </dgm:t>
    </dgm:pt>
    <dgm:pt modelId="{0D2878FF-294C-40ED-A016-B5DA08C74374}" type="sibTrans" cxnId="{3D216811-CF38-4C88-9805-E0B31645C4CC}">
      <dgm:prSet/>
      <dgm:spPr/>
      <dgm:t>
        <a:bodyPr/>
        <a:lstStyle/>
        <a:p>
          <a:endParaRPr lang="nl-BE"/>
        </a:p>
      </dgm:t>
    </dgm:pt>
    <dgm:pt modelId="{EA2F4581-AA5D-42C1-8EF7-9500F0970BD3}">
      <dgm:prSet/>
      <dgm:spPr/>
      <dgm:t>
        <a:bodyPr/>
        <a:lstStyle/>
        <a:p>
          <a:endParaRPr lang="nl-BE" dirty="0"/>
        </a:p>
      </dgm:t>
    </dgm:pt>
    <dgm:pt modelId="{059C53D8-B786-4A6D-931B-302EDDEAB9EA}" type="parTrans" cxnId="{610732A0-A687-4D6A-811E-FC01F92F77D7}">
      <dgm:prSet/>
      <dgm:spPr/>
      <dgm:t>
        <a:bodyPr/>
        <a:lstStyle/>
        <a:p>
          <a:endParaRPr lang="nl-BE"/>
        </a:p>
      </dgm:t>
    </dgm:pt>
    <dgm:pt modelId="{EA70A8B6-2409-4C9B-A287-4F9003CA53B5}" type="sibTrans" cxnId="{610732A0-A687-4D6A-811E-FC01F92F77D7}">
      <dgm:prSet/>
      <dgm:spPr/>
      <dgm:t>
        <a:bodyPr/>
        <a:lstStyle/>
        <a:p>
          <a:endParaRPr lang="nl-BE"/>
        </a:p>
      </dgm:t>
    </dgm:pt>
    <dgm:pt modelId="{421A34CA-74B3-4915-8BC5-38E9B9851637}" type="pres">
      <dgm:prSet presAssocID="{A7BC0FB2-553F-4162-939C-75091999AD78}" presName="diagram" presStyleCnt="0">
        <dgm:presLayoutVars>
          <dgm:chPref val="1"/>
          <dgm:dir/>
          <dgm:animOne val="branch"/>
          <dgm:animLvl val="lvl"/>
          <dgm:resizeHandles/>
        </dgm:presLayoutVars>
      </dgm:prSet>
      <dgm:spPr/>
    </dgm:pt>
    <dgm:pt modelId="{69BA3837-7FD2-4088-AE5B-A183BA826A49}" type="pres">
      <dgm:prSet presAssocID="{373161BA-A66D-4F47-8311-BE919A91874F}" presName="root" presStyleCnt="0"/>
      <dgm:spPr/>
    </dgm:pt>
    <dgm:pt modelId="{4B0C433D-C78B-4034-B639-347327AAAAE2}" type="pres">
      <dgm:prSet presAssocID="{373161BA-A66D-4F47-8311-BE919A91874F}" presName="rootComposite" presStyleCnt="0"/>
      <dgm:spPr/>
    </dgm:pt>
    <dgm:pt modelId="{657C060E-9187-499D-8226-1D13202907A6}" type="pres">
      <dgm:prSet presAssocID="{373161BA-A66D-4F47-8311-BE919A91874F}" presName="rootText" presStyleLbl="node1" presStyleIdx="0" presStyleCnt="5" custLinFactY="-91234" custLinFactNeighborX="-58551" custLinFactNeighborY="-100000"/>
      <dgm:spPr/>
    </dgm:pt>
    <dgm:pt modelId="{8722FE4C-556B-4B8A-A3C2-40F3DBF52BE5}" type="pres">
      <dgm:prSet presAssocID="{373161BA-A66D-4F47-8311-BE919A91874F}" presName="rootConnector" presStyleLbl="node1" presStyleIdx="0" presStyleCnt="5"/>
      <dgm:spPr/>
    </dgm:pt>
    <dgm:pt modelId="{078E26FD-8637-444C-BC73-4BC0D8D3E41B}" type="pres">
      <dgm:prSet presAssocID="{373161BA-A66D-4F47-8311-BE919A91874F}" presName="childShape" presStyleCnt="0"/>
      <dgm:spPr/>
    </dgm:pt>
    <dgm:pt modelId="{B0093DE4-0C45-4D63-958A-F75DB8435DD9}" type="pres">
      <dgm:prSet presAssocID="{E4DF77E7-7C4F-4339-92D9-91B431EB9BDE}" presName="Name13" presStyleLbl="parChTrans1D2" presStyleIdx="0" presStyleCnt="13"/>
      <dgm:spPr/>
    </dgm:pt>
    <dgm:pt modelId="{1A265CB2-FEF1-4092-A988-F79AE6E9552C}" type="pres">
      <dgm:prSet presAssocID="{7B71718E-70E6-4B1B-A888-4F7ABFBD053F}" presName="childText" presStyleLbl="bgAcc1" presStyleIdx="0" presStyleCnt="13" custLinFactNeighborX="-8851" custLinFactNeighborY="-39305">
        <dgm:presLayoutVars>
          <dgm:bulletEnabled val="1"/>
        </dgm:presLayoutVars>
      </dgm:prSet>
      <dgm:spPr/>
    </dgm:pt>
    <dgm:pt modelId="{2D48BC29-613C-4F6F-8413-E8F268B96B0E}" type="pres">
      <dgm:prSet presAssocID="{65879914-CD2D-4804-85F0-EC348A01BD71}" presName="Name13" presStyleLbl="parChTrans1D2" presStyleIdx="1" presStyleCnt="13"/>
      <dgm:spPr/>
    </dgm:pt>
    <dgm:pt modelId="{585D669C-790A-46C8-B15C-2A3F9D899B42}" type="pres">
      <dgm:prSet presAssocID="{C7C1C6D6-DC10-451B-AA0B-67FFDA307558}" presName="childText" presStyleLbl="bgAcc1" presStyleIdx="1" presStyleCnt="13" custLinFactNeighborX="-7978" custLinFactNeighborY="-22348">
        <dgm:presLayoutVars>
          <dgm:bulletEnabled val="1"/>
        </dgm:presLayoutVars>
      </dgm:prSet>
      <dgm:spPr/>
    </dgm:pt>
    <dgm:pt modelId="{4D521255-B93F-4F65-B2F5-F464AA2F103F}" type="pres">
      <dgm:prSet presAssocID="{7FD37D2C-0AF7-4901-B1B6-78F0D1BE0B4E}" presName="root" presStyleCnt="0"/>
      <dgm:spPr/>
    </dgm:pt>
    <dgm:pt modelId="{5128FB3A-AF8D-4D1A-93A1-6063886FC670}" type="pres">
      <dgm:prSet presAssocID="{7FD37D2C-0AF7-4901-B1B6-78F0D1BE0B4E}" presName="rootComposite" presStyleCnt="0"/>
      <dgm:spPr/>
    </dgm:pt>
    <dgm:pt modelId="{F81D5020-DB9A-485E-AEF1-E985EBF7A27A}" type="pres">
      <dgm:prSet presAssocID="{7FD37D2C-0AF7-4901-B1B6-78F0D1BE0B4E}" presName="rootText" presStyleLbl="node1" presStyleIdx="1" presStyleCnt="5" custLinFactNeighborX="-698" custLinFactNeighborY="-85749"/>
      <dgm:spPr/>
    </dgm:pt>
    <dgm:pt modelId="{41498DAD-DA4D-41FC-9FAC-C5CE68F29DF5}" type="pres">
      <dgm:prSet presAssocID="{7FD37D2C-0AF7-4901-B1B6-78F0D1BE0B4E}" presName="rootConnector" presStyleLbl="node1" presStyleIdx="1" presStyleCnt="5"/>
      <dgm:spPr/>
    </dgm:pt>
    <dgm:pt modelId="{FBA340E9-F3EF-49DA-95E1-57EF974C776B}" type="pres">
      <dgm:prSet presAssocID="{7FD37D2C-0AF7-4901-B1B6-78F0D1BE0B4E}" presName="childShape" presStyleCnt="0"/>
      <dgm:spPr/>
    </dgm:pt>
    <dgm:pt modelId="{01492FF8-FF56-4D49-A82F-335D39FEBEFB}" type="pres">
      <dgm:prSet presAssocID="{24213390-72EE-4EE5-AE96-5F7A0E74E9C5}" presName="Name13" presStyleLbl="parChTrans1D2" presStyleIdx="2" presStyleCnt="13"/>
      <dgm:spPr/>
    </dgm:pt>
    <dgm:pt modelId="{91E32B7F-AE26-495B-98BE-4D4EC739B4BA}" type="pres">
      <dgm:prSet presAssocID="{93A9FE80-2E87-4590-B210-2B230F6AC6A3}" presName="childText" presStyleLbl="bgAcc1" presStyleIdx="2" presStyleCnt="13" custLinFactNeighborX="-7856" custLinFactNeighborY="-39108">
        <dgm:presLayoutVars>
          <dgm:bulletEnabled val="1"/>
        </dgm:presLayoutVars>
      </dgm:prSet>
      <dgm:spPr/>
    </dgm:pt>
    <dgm:pt modelId="{EEDB420A-A6B4-44B3-9182-4CFB35304386}" type="pres">
      <dgm:prSet presAssocID="{B0BA9DA6-96B2-448C-B62F-6308EEEAF6F1}" presName="Name13" presStyleLbl="parChTrans1D2" presStyleIdx="3" presStyleCnt="13"/>
      <dgm:spPr/>
    </dgm:pt>
    <dgm:pt modelId="{3109B9AE-3A8B-4D33-8567-56A3AD07D7B8}" type="pres">
      <dgm:prSet presAssocID="{98E038DE-CA4C-4CF7-9E53-E66DDF6A66A9}" presName="childText" presStyleLbl="bgAcc1" presStyleIdx="3" presStyleCnt="13" custLinFactNeighborX="-9602" custLinFactNeighborY="-20951">
        <dgm:presLayoutVars>
          <dgm:bulletEnabled val="1"/>
        </dgm:presLayoutVars>
      </dgm:prSet>
      <dgm:spPr/>
    </dgm:pt>
    <dgm:pt modelId="{8986961E-D019-41D0-B79F-49C59F8A3FF7}" type="pres">
      <dgm:prSet presAssocID="{E797133B-AACD-4EA6-A173-AFF66FE1B4C2}" presName="Name13" presStyleLbl="parChTrans1D2" presStyleIdx="4" presStyleCnt="13"/>
      <dgm:spPr/>
    </dgm:pt>
    <dgm:pt modelId="{F716840F-D243-4000-820C-F2D9DA5E9DEB}" type="pres">
      <dgm:prSet presAssocID="{F39BF40F-894F-4D39-A6C7-601F1FAF91CA}" presName="childText" presStyleLbl="bgAcc1" presStyleIdx="4" presStyleCnt="13" custLinFactNeighborX="-10475" custLinFactNeighborY="-4190">
        <dgm:presLayoutVars>
          <dgm:bulletEnabled val="1"/>
        </dgm:presLayoutVars>
      </dgm:prSet>
      <dgm:spPr/>
    </dgm:pt>
    <dgm:pt modelId="{3059DDB3-23EA-49AA-8531-47805D6BFBA4}" type="pres">
      <dgm:prSet presAssocID="{F30E761C-4F3D-49E9-B786-BA47C31F3550}" presName="root" presStyleCnt="0"/>
      <dgm:spPr/>
    </dgm:pt>
    <dgm:pt modelId="{D6EBA2FA-4662-4169-AED7-F2CA2D7F2564}" type="pres">
      <dgm:prSet presAssocID="{F30E761C-4F3D-49E9-B786-BA47C31F3550}" presName="rootComposite" presStyleCnt="0"/>
      <dgm:spPr/>
    </dgm:pt>
    <dgm:pt modelId="{A27F5AB0-F2AC-4BF5-A843-9F777D6EA1C9}" type="pres">
      <dgm:prSet presAssocID="{F30E761C-4F3D-49E9-B786-BA47C31F3550}" presName="rootText" presStyleLbl="node1" presStyleIdx="2" presStyleCnt="5" custLinFactY="-88556" custLinFactNeighborX="-1397" custLinFactNeighborY="-100000"/>
      <dgm:spPr/>
    </dgm:pt>
    <dgm:pt modelId="{26ADD082-4D87-4497-8146-04C3B33523EC}" type="pres">
      <dgm:prSet presAssocID="{F30E761C-4F3D-49E9-B786-BA47C31F3550}" presName="rootConnector" presStyleLbl="node1" presStyleIdx="2" presStyleCnt="5"/>
      <dgm:spPr/>
    </dgm:pt>
    <dgm:pt modelId="{5B940C68-2A1E-4D9E-A492-89B0893E995B}" type="pres">
      <dgm:prSet presAssocID="{F30E761C-4F3D-49E9-B786-BA47C31F3550}" presName="childShape" presStyleCnt="0"/>
      <dgm:spPr/>
    </dgm:pt>
    <dgm:pt modelId="{E91A536D-0698-48EC-9E6F-02467C8E6B5F}" type="pres">
      <dgm:prSet presAssocID="{9EAAC253-5E4F-43A1-88CB-859D85989543}" presName="Name13" presStyleLbl="parChTrans1D2" presStyleIdx="5" presStyleCnt="13"/>
      <dgm:spPr/>
    </dgm:pt>
    <dgm:pt modelId="{D87ED00D-9990-452B-9E26-6DBF6E601605}" type="pres">
      <dgm:prSet presAssocID="{9FEA8426-F619-4978-AC1B-6B2D1DE57997}" presName="childText" presStyleLbl="bgAcc1" presStyleIdx="5" presStyleCnt="13" custLinFactNeighborX="-7857" custLinFactNeighborY="-40505">
        <dgm:presLayoutVars>
          <dgm:bulletEnabled val="1"/>
        </dgm:presLayoutVars>
      </dgm:prSet>
      <dgm:spPr/>
    </dgm:pt>
    <dgm:pt modelId="{034FB4F9-C8C8-4C3A-87EA-3AE33A4EB7B4}" type="pres">
      <dgm:prSet presAssocID="{EB10772F-76D6-4953-BCDE-C2284962B4F4}" presName="Name13" presStyleLbl="parChTrans1D2" presStyleIdx="6" presStyleCnt="13"/>
      <dgm:spPr/>
    </dgm:pt>
    <dgm:pt modelId="{C6293AFC-9ACC-4A66-B565-EC7D09B9173B}" type="pres">
      <dgm:prSet presAssocID="{FE607404-CE0F-4DF5-9A64-A94C6B434D41}" presName="childText" presStyleLbl="bgAcc1" presStyleIdx="6" presStyleCnt="13" custLinFactNeighborX="-6984" custLinFactNeighborY="-20951">
        <dgm:presLayoutVars>
          <dgm:bulletEnabled val="1"/>
        </dgm:presLayoutVars>
      </dgm:prSet>
      <dgm:spPr/>
    </dgm:pt>
    <dgm:pt modelId="{19B3CD91-60FA-42EE-9D3B-3776885365D8}" type="pres">
      <dgm:prSet presAssocID="{AD58FC17-A9DE-4E68-9A40-8ABD838059BA}" presName="Name13" presStyleLbl="parChTrans1D2" presStyleIdx="7" presStyleCnt="13"/>
      <dgm:spPr/>
    </dgm:pt>
    <dgm:pt modelId="{207804A2-2558-4409-9269-8E03117A3010}" type="pres">
      <dgm:prSet presAssocID="{FF7943CA-F643-4406-A316-D98C70C0D6F5}" presName="childText" presStyleLbl="bgAcc1" presStyleIdx="7" presStyleCnt="13" custLinFactNeighborX="-7308" custLinFactNeighborY="-1597">
        <dgm:presLayoutVars>
          <dgm:bulletEnabled val="1"/>
        </dgm:presLayoutVars>
      </dgm:prSet>
      <dgm:spPr/>
    </dgm:pt>
    <dgm:pt modelId="{2F7EC9CF-DD13-49A3-8F97-22E8838FAF5A}" type="pres">
      <dgm:prSet presAssocID="{1C2FB683-B8C3-4838-992B-704397B31CF4}" presName="root" presStyleCnt="0"/>
      <dgm:spPr/>
    </dgm:pt>
    <dgm:pt modelId="{B732D1EF-08DD-4187-B584-3FFC88212189}" type="pres">
      <dgm:prSet presAssocID="{1C2FB683-B8C3-4838-992B-704397B31CF4}" presName="rootComposite" presStyleCnt="0"/>
      <dgm:spPr/>
    </dgm:pt>
    <dgm:pt modelId="{78748888-96C6-4AFA-B3EC-1125A8564559}" type="pres">
      <dgm:prSet presAssocID="{1C2FB683-B8C3-4838-992B-704397B31CF4}" presName="rootText" presStyleLbl="node1" presStyleIdx="3" presStyleCnt="5" custLinFactY="-82969" custLinFactNeighborX="-698" custLinFactNeighborY="-100000"/>
      <dgm:spPr/>
    </dgm:pt>
    <dgm:pt modelId="{A5E82DF9-AA46-4F25-B7A6-B6F3D9CB4383}" type="pres">
      <dgm:prSet presAssocID="{1C2FB683-B8C3-4838-992B-704397B31CF4}" presName="rootConnector" presStyleLbl="node1" presStyleIdx="3" presStyleCnt="5"/>
      <dgm:spPr/>
    </dgm:pt>
    <dgm:pt modelId="{A2808DC3-AF98-44FE-ADD6-CCC16BFD00D9}" type="pres">
      <dgm:prSet presAssocID="{1C2FB683-B8C3-4838-992B-704397B31CF4}" presName="childShape" presStyleCnt="0"/>
      <dgm:spPr/>
    </dgm:pt>
    <dgm:pt modelId="{F57E7489-3CBC-4561-A6F5-6CB32181B2AF}" type="pres">
      <dgm:prSet presAssocID="{07ED61DB-862C-4393-BF91-96A7D890C37F}" presName="Name13" presStyleLbl="parChTrans1D2" presStyleIdx="8" presStyleCnt="13"/>
      <dgm:spPr/>
    </dgm:pt>
    <dgm:pt modelId="{F1E28FEB-F9FA-46BE-ADBC-337B8B482D40}" type="pres">
      <dgm:prSet presAssocID="{F1F0A62F-649A-4D81-870C-5F4AB19C1BC3}" presName="childText" presStyleLbl="bgAcc1" presStyleIdx="8" presStyleCnt="13" custLinFactNeighborX="-7183" custLinFactNeighborY="-36395">
        <dgm:presLayoutVars>
          <dgm:bulletEnabled val="1"/>
        </dgm:presLayoutVars>
      </dgm:prSet>
      <dgm:spPr/>
    </dgm:pt>
    <dgm:pt modelId="{114A924A-8EB5-46C5-9A5C-E714D93D95B3}" type="pres">
      <dgm:prSet presAssocID="{4A1AE6AE-BE22-4994-AFCC-425B9F4F43E0}" presName="Name13" presStyleLbl="parChTrans1D2" presStyleIdx="9" presStyleCnt="13"/>
      <dgm:spPr/>
    </dgm:pt>
    <dgm:pt modelId="{9159B1F8-2C25-4AE7-A672-1DCACAAE5A89}" type="pres">
      <dgm:prSet presAssocID="{ED06BACF-6F9F-472A-BD20-4D0C59718BD3}" presName="childText" presStyleLbl="bgAcc1" presStyleIdx="9" presStyleCnt="13" custLinFactNeighborX="-7782" custLinFactNeighborY="-19155">
        <dgm:presLayoutVars>
          <dgm:bulletEnabled val="1"/>
        </dgm:presLayoutVars>
      </dgm:prSet>
      <dgm:spPr/>
    </dgm:pt>
    <dgm:pt modelId="{C36098E3-5519-4248-B52D-BA7A9E1BE405}" type="pres">
      <dgm:prSet presAssocID="{D69DBD18-1969-47DC-BB7A-2DE8EEB62E9F}" presName="Name13" presStyleLbl="parChTrans1D2" presStyleIdx="10" presStyleCnt="13"/>
      <dgm:spPr/>
    </dgm:pt>
    <dgm:pt modelId="{4A9C7BEC-3096-46DF-88C9-A8C9CCE592AE}" type="pres">
      <dgm:prSet presAssocID="{69C086B0-AB84-4940-BBDC-DCCBC115ABBA}" presName="childText" presStyleLbl="bgAcc1" presStyleIdx="10" presStyleCnt="13" custLinFactNeighborX="-8979" custLinFactNeighborY="2873">
        <dgm:presLayoutVars>
          <dgm:bulletEnabled val="1"/>
        </dgm:presLayoutVars>
      </dgm:prSet>
      <dgm:spPr/>
    </dgm:pt>
    <dgm:pt modelId="{25FD13B2-223A-4D64-B19F-D5C929F5C450}" type="pres">
      <dgm:prSet presAssocID="{AAA68D4B-5CB8-4DFA-BB0F-C755580217AD}" presName="root" presStyleCnt="0"/>
      <dgm:spPr/>
    </dgm:pt>
    <dgm:pt modelId="{6A516BA4-B642-4037-92C6-F20C24DCC58B}" type="pres">
      <dgm:prSet presAssocID="{AAA68D4B-5CB8-4DFA-BB0F-C755580217AD}" presName="rootComposite" presStyleCnt="0"/>
      <dgm:spPr/>
    </dgm:pt>
    <dgm:pt modelId="{F514CC27-EF5E-4C3B-8666-2A1A4084F987}" type="pres">
      <dgm:prSet presAssocID="{AAA68D4B-5CB8-4DFA-BB0F-C755580217AD}" presName="rootText" presStyleLbl="node1" presStyleIdx="4" presStyleCnt="5" custLinFactY="-80176" custLinFactNeighborX="293" custLinFactNeighborY="-100000"/>
      <dgm:spPr/>
    </dgm:pt>
    <dgm:pt modelId="{EC4D4CEA-DEFA-4613-AEA8-76F4AC3D6B68}" type="pres">
      <dgm:prSet presAssocID="{AAA68D4B-5CB8-4DFA-BB0F-C755580217AD}" presName="rootConnector" presStyleLbl="node1" presStyleIdx="4" presStyleCnt="5"/>
      <dgm:spPr/>
    </dgm:pt>
    <dgm:pt modelId="{3D30E033-DDD4-4CE5-A0F2-5DEF83A442CA}" type="pres">
      <dgm:prSet presAssocID="{AAA68D4B-5CB8-4DFA-BB0F-C755580217AD}" presName="childShape" presStyleCnt="0"/>
      <dgm:spPr/>
    </dgm:pt>
    <dgm:pt modelId="{7D321DCE-CBFB-4510-8687-0C86028A81F2}" type="pres">
      <dgm:prSet presAssocID="{95A5CF8E-A50A-40CB-ADEF-43ABCED454AB}" presName="Name13" presStyleLbl="parChTrans1D2" presStyleIdx="11" presStyleCnt="13"/>
      <dgm:spPr/>
    </dgm:pt>
    <dgm:pt modelId="{2EE96834-86F0-4737-847C-9DC114FF10EE}" type="pres">
      <dgm:prSet presAssocID="{A88C9EB7-4CE6-4B4D-B421-0290E0F8DF16}" presName="childText" presStyleLbl="bgAcc1" presStyleIdx="11" presStyleCnt="13" custLinFactNeighborX="-1197" custLinFactNeighborY="-37352">
        <dgm:presLayoutVars>
          <dgm:bulletEnabled val="1"/>
        </dgm:presLayoutVars>
      </dgm:prSet>
      <dgm:spPr/>
    </dgm:pt>
    <dgm:pt modelId="{2D35B8F2-E961-41F9-A94A-8DD8A62AE8F6}" type="pres">
      <dgm:prSet presAssocID="{059C53D8-B786-4A6D-931B-302EDDEAB9EA}" presName="Name13" presStyleLbl="parChTrans1D2" presStyleIdx="12" presStyleCnt="13"/>
      <dgm:spPr/>
    </dgm:pt>
    <dgm:pt modelId="{3D37D3B5-E3AF-4481-8265-EDB6B8BBCA0C}" type="pres">
      <dgm:prSet presAssocID="{EA2F4581-AA5D-42C1-8EF7-9500F0970BD3}" presName="childText" presStyleLbl="bgAcc1" presStyleIdx="12" presStyleCnt="13" custLinFactNeighborX="599" custLinFactNeighborY="-20113">
        <dgm:presLayoutVars>
          <dgm:bulletEnabled val="1"/>
        </dgm:presLayoutVars>
      </dgm:prSet>
      <dgm:spPr/>
    </dgm:pt>
  </dgm:ptLst>
  <dgm:cxnLst>
    <dgm:cxn modelId="{87D74101-850A-4732-BA98-CB871E631F4D}" type="presOf" srcId="{69C086B0-AB84-4940-BBDC-DCCBC115ABBA}" destId="{4A9C7BEC-3096-46DF-88C9-A8C9CCE592AE}" srcOrd="0" destOrd="0" presId="urn:microsoft.com/office/officeart/2005/8/layout/hierarchy3"/>
    <dgm:cxn modelId="{28CC8D03-40D6-4107-BE9E-E83B4CB992C5}" srcId="{373161BA-A66D-4F47-8311-BE919A91874F}" destId="{7B71718E-70E6-4B1B-A888-4F7ABFBD053F}" srcOrd="0" destOrd="0" parTransId="{E4DF77E7-7C4F-4339-92D9-91B431EB9BDE}" sibTransId="{BE3E0713-D21E-4AB4-853B-D866E0C350AF}"/>
    <dgm:cxn modelId="{422B7906-B5DA-4955-952D-F388E9FF2F3D}" type="presOf" srcId="{A88C9EB7-4CE6-4B4D-B421-0290E0F8DF16}" destId="{2EE96834-86F0-4737-847C-9DC114FF10EE}" srcOrd="0" destOrd="0" presId="urn:microsoft.com/office/officeart/2005/8/layout/hierarchy3"/>
    <dgm:cxn modelId="{9A2DC109-066C-49EE-944D-651AE7B448D4}" type="presOf" srcId="{1C2FB683-B8C3-4838-992B-704397B31CF4}" destId="{A5E82DF9-AA46-4F25-B7A6-B6F3D9CB4383}" srcOrd="1" destOrd="0" presId="urn:microsoft.com/office/officeart/2005/8/layout/hierarchy3"/>
    <dgm:cxn modelId="{2907FE10-C2A9-432C-AB5D-DE8D06CFABBF}" type="presOf" srcId="{AAA68D4B-5CB8-4DFA-BB0F-C755580217AD}" destId="{EC4D4CEA-DEFA-4613-AEA8-76F4AC3D6B68}" srcOrd="1" destOrd="0" presId="urn:microsoft.com/office/officeart/2005/8/layout/hierarchy3"/>
    <dgm:cxn modelId="{A1345F11-166F-4AE6-B248-722C1D966A60}" type="presOf" srcId="{EA2F4581-AA5D-42C1-8EF7-9500F0970BD3}" destId="{3D37D3B5-E3AF-4481-8265-EDB6B8BBCA0C}" srcOrd="0" destOrd="0" presId="urn:microsoft.com/office/officeart/2005/8/layout/hierarchy3"/>
    <dgm:cxn modelId="{3D216811-CF38-4C88-9805-E0B31645C4CC}" srcId="{AAA68D4B-5CB8-4DFA-BB0F-C755580217AD}" destId="{A88C9EB7-4CE6-4B4D-B421-0290E0F8DF16}" srcOrd="0" destOrd="0" parTransId="{95A5CF8E-A50A-40CB-ADEF-43ABCED454AB}" sibTransId="{0D2878FF-294C-40ED-A016-B5DA08C74374}"/>
    <dgm:cxn modelId="{AE7DD111-8D7B-42B2-948F-D2A806DEEAFF}" type="presOf" srcId="{1C2FB683-B8C3-4838-992B-704397B31CF4}" destId="{78748888-96C6-4AFA-B3EC-1125A8564559}" srcOrd="0" destOrd="0" presId="urn:microsoft.com/office/officeart/2005/8/layout/hierarchy3"/>
    <dgm:cxn modelId="{71AF0615-ADD7-4C72-B1DA-2DCF24E6A0B8}" type="presOf" srcId="{98E038DE-CA4C-4CF7-9E53-E66DDF6A66A9}" destId="{3109B9AE-3A8B-4D33-8567-56A3AD07D7B8}" srcOrd="0" destOrd="0" presId="urn:microsoft.com/office/officeart/2005/8/layout/hierarchy3"/>
    <dgm:cxn modelId="{EFAED41B-2B36-42A0-A9E8-09E92831671B}" type="presOf" srcId="{95A5CF8E-A50A-40CB-ADEF-43ABCED454AB}" destId="{7D321DCE-CBFB-4510-8687-0C86028A81F2}" srcOrd="0" destOrd="0" presId="urn:microsoft.com/office/officeart/2005/8/layout/hierarchy3"/>
    <dgm:cxn modelId="{83CE9B1D-024C-46CB-9494-5801EC7CAF6F}" type="presOf" srcId="{F39BF40F-894F-4D39-A6C7-601F1FAF91CA}" destId="{F716840F-D243-4000-820C-F2D9DA5E9DEB}" srcOrd="0" destOrd="0" presId="urn:microsoft.com/office/officeart/2005/8/layout/hierarchy3"/>
    <dgm:cxn modelId="{256C8E1F-A374-4CC6-B7FC-58838BE0A2D2}" type="presOf" srcId="{373161BA-A66D-4F47-8311-BE919A91874F}" destId="{657C060E-9187-499D-8226-1D13202907A6}" srcOrd="0" destOrd="0" presId="urn:microsoft.com/office/officeart/2005/8/layout/hierarchy3"/>
    <dgm:cxn modelId="{56303421-398E-4E59-A1F1-56108694A022}" type="presOf" srcId="{FE607404-CE0F-4DF5-9A64-A94C6B434D41}" destId="{C6293AFC-9ACC-4A66-B565-EC7D09B9173B}" srcOrd="0" destOrd="0" presId="urn:microsoft.com/office/officeart/2005/8/layout/hierarchy3"/>
    <dgm:cxn modelId="{9732EE26-DDFB-4E18-8EC7-194AD7DBB51C}" type="presOf" srcId="{93A9FE80-2E87-4590-B210-2B230F6AC6A3}" destId="{91E32B7F-AE26-495B-98BE-4D4EC739B4BA}" srcOrd="0" destOrd="0" presId="urn:microsoft.com/office/officeart/2005/8/layout/hierarchy3"/>
    <dgm:cxn modelId="{F17E9337-807B-4046-BDF3-3A406BD787D3}" type="presOf" srcId="{F1F0A62F-649A-4D81-870C-5F4AB19C1BC3}" destId="{F1E28FEB-F9FA-46BE-ADBC-337B8B482D40}" srcOrd="0" destOrd="0" presId="urn:microsoft.com/office/officeart/2005/8/layout/hierarchy3"/>
    <dgm:cxn modelId="{9425ED39-5C50-4BA7-89A0-42731A267122}" srcId="{373161BA-A66D-4F47-8311-BE919A91874F}" destId="{C7C1C6D6-DC10-451B-AA0B-67FFDA307558}" srcOrd="1" destOrd="0" parTransId="{65879914-CD2D-4804-85F0-EC348A01BD71}" sibTransId="{B520EC8C-B18B-4A77-B7B3-4BC1789DB747}"/>
    <dgm:cxn modelId="{0984793B-4C9A-4A96-B555-B2F4956F6866}" srcId="{7FD37D2C-0AF7-4901-B1B6-78F0D1BE0B4E}" destId="{93A9FE80-2E87-4590-B210-2B230F6AC6A3}" srcOrd="0" destOrd="0" parTransId="{24213390-72EE-4EE5-AE96-5F7A0E74E9C5}" sibTransId="{4266815F-E338-468B-865B-2B46A165A29E}"/>
    <dgm:cxn modelId="{02D8333C-2394-4B0A-A8EA-F8FBBC409FDC}" type="presOf" srcId="{7B71718E-70E6-4B1B-A888-4F7ABFBD053F}" destId="{1A265CB2-FEF1-4092-A988-F79AE6E9552C}" srcOrd="0" destOrd="0" presId="urn:microsoft.com/office/officeart/2005/8/layout/hierarchy3"/>
    <dgm:cxn modelId="{4655093F-0B5F-4602-A966-9C1C869FAD59}" srcId="{A7BC0FB2-553F-4162-939C-75091999AD78}" destId="{1C2FB683-B8C3-4838-992B-704397B31CF4}" srcOrd="3" destOrd="0" parTransId="{06BF889F-76B2-4214-AB9B-7A39035824F2}" sibTransId="{CE874034-D126-49C0-B3F0-D0ADB03DF95B}"/>
    <dgm:cxn modelId="{2977225E-B7F2-4E7E-BE43-E16F8D8DB2A8}" srcId="{7FD37D2C-0AF7-4901-B1B6-78F0D1BE0B4E}" destId="{F39BF40F-894F-4D39-A6C7-601F1FAF91CA}" srcOrd="2" destOrd="0" parTransId="{E797133B-AACD-4EA6-A173-AFF66FE1B4C2}" sibTransId="{A06153FD-8788-48B6-98E3-8618350B157C}"/>
    <dgm:cxn modelId="{FED72C62-5403-4BC5-8585-02B282964C31}" type="presOf" srcId="{F30E761C-4F3D-49E9-B786-BA47C31F3550}" destId="{A27F5AB0-F2AC-4BF5-A843-9F777D6EA1C9}" srcOrd="0" destOrd="0" presId="urn:microsoft.com/office/officeart/2005/8/layout/hierarchy3"/>
    <dgm:cxn modelId="{AAB7C362-F202-471C-ACC4-58FDCCAE3641}" type="presOf" srcId="{AD58FC17-A9DE-4E68-9A40-8ABD838059BA}" destId="{19B3CD91-60FA-42EE-9D3B-3776885365D8}" srcOrd="0" destOrd="0" presId="urn:microsoft.com/office/officeart/2005/8/layout/hierarchy3"/>
    <dgm:cxn modelId="{B5F5C644-0B79-4757-8544-D39907F84CCA}" srcId="{1C2FB683-B8C3-4838-992B-704397B31CF4}" destId="{F1F0A62F-649A-4D81-870C-5F4AB19C1BC3}" srcOrd="0" destOrd="0" parTransId="{07ED61DB-862C-4393-BF91-96A7D890C37F}" sibTransId="{C5BC05E2-1817-4D6B-97DA-54649809F0BC}"/>
    <dgm:cxn modelId="{5482994A-9B77-42EF-A7B6-3C24D076FCBD}" srcId="{1C2FB683-B8C3-4838-992B-704397B31CF4}" destId="{69C086B0-AB84-4940-BBDC-DCCBC115ABBA}" srcOrd="2" destOrd="0" parTransId="{D69DBD18-1969-47DC-BB7A-2DE8EEB62E9F}" sibTransId="{F04C03FD-910D-44C0-B93C-3FB66AC43993}"/>
    <dgm:cxn modelId="{6C3F3E4D-0B64-46AA-A614-D8E33811C2E1}" type="presOf" srcId="{4A1AE6AE-BE22-4994-AFCC-425B9F4F43E0}" destId="{114A924A-8EB5-46C5-9A5C-E714D93D95B3}" srcOrd="0" destOrd="0" presId="urn:microsoft.com/office/officeart/2005/8/layout/hierarchy3"/>
    <dgm:cxn modelId="{C905456E-DAD7-4130-A5BB-33F55011B19E}" srcId="{A7BC0FB2-553F-4162-939C-75091999AD78}" destId="{AAA68D4B-5CB8-4DFA-BB0F-C755580217AD}" srcOrd="4" destOrd="0" parTransId="{82B37722-DE4F-40B3-A167-9DEBFCC922BA}" sibTransId="{EF9ED29B-3A13-4634-BB09-3590A97188A7}"/>
    <dgm:cxn modelId="{8C15784E-C00A-42D2-ACCF-5FDD7491F60A}" srcId="{F30E761C-4F3D-49E9-B786-BA47C31F3550}" destId="{FE607404-CE0F-4DF5-9A64-A94C6B434D41}" srcOrd="1" destOrd="0" parTransId="{EB10772F-76D6-4953-BCDE-C2284962B4F4}" sibTransId="{51FA37CA-13D9-40FF-8FC8-8DCF78699047}"/>
    <dgm:cxn modelId="{ED4A2852-457D-4B8C-9627-753562C92054}" srcId="{1C2FB683-B8C3-4838-992B-704397B31CF4}" destId="{ED06BACF-6F9F-472A-BD20-4D0C59718BD3}" srcOrd="1" destOrd="0" parTransId="{4A1AE6AE-BE22-4994-AFCC-425B9F4F43E0}" sibTransId="{168E9A2F-45BA-4AA6-98DD-697303CF3B97}"/>
    <dgm:cxn modelId="{3123D876-B8BA-491B-BEE9-7BD56DFB4B4B}" type="presOf" srcId="{9FEA8426-F619-4978-AC1B-6B2D1DE57997}" destId="{D87ED00D-9990-452B-9E26-6DBF6E601605}" srcOrd="0" destOrd="0" presId="urn:microsoft.com/office/officeart/2005/8/layout/hierarchy3"/>
    <dgm:cxn modelId="{9E3FC457-E3E1-4AC1-A483-A52EB9D974B6}" type="presOf" srcId="{E4DF77E7-7C4F-4339-92D9-91B431EB9BDE}" destId="{B0093DE4-0C45-4D63-958A-F75DB8435DD9}" srcOrd="0" destOrd="0" presId="urn:microsoft.com/office/officeart/2005/8/layout/hierarchy3"/>
    <dgm:cxn modelId="{F96D3559-76BF-43D8-8FBD-78516E0C8EA2}" srcId="{A7BC0FB2-553F-4162-939C-75091999AD78}" destId="{F30E761C-4F3D-49E9-B786-BA47C31F3550}" srcOrd="2" destOrd="0" parTransId="{CB4D6B67-33B5-442A-848D-C5C3CEB38F68}" sibTransId="{4F80E044-1A03-4D83-8CDF-4322A08B344F}"/>
    <dgm:cxn modelId="{F5D3447D-5A3E-4EA6-9A3C-8D1B8328C00F}" type="presOf" srcId="{07ED61DB-862C-4393-BF91-96A7D890C37F}" destId="{F57E7489-3CBC-4561-A6F5-6CB32181B2AF}" srcOrd="0" destOrd="0" presId="urn:microsoft.com/office/officeart/2005/8/layout/hierarchy3"/>
    <dgm:cxn modelId="{8C7E2F7F-B27D-4B10-AEE8-596B57062978}" type="presOf" srcId="{7FD37D2C-0AF7-4901-B1B6-78F0D1BE0B4E}" destId="{41498DAD-DA4D-41FC-9FAC-C5CE68F29DF5}" srcOrd="1" destOrd="0" presId="urn:microsoft.com/office/officeart/2005/8/layout/hierarchy3"/>
    <dgm:cxn modelId="{E87F7F80-51CD-4882-9205-6DF9D46D254D}" type="presOf" srcId="{7FD37D2C-0AF7-4901-B1B6-78F0D1BE0B4E}" destId="{F81D5020-DB9A-485E-AEF1-E985EBF7A27A}" srcOrd="0" destOrd="0" presId="urn:microsoft.com/office/officeart/2005/8/layout/hierarchy3"/>
    <dgm:cxn modelId="{F672C385-FD66-4DB2-92A9-D8AD47E0ECF6}" type="presOf" srcId="{C7C1C6D6-DC10-451B-AA0B-67FFDA307558}" destId="{585D669C-790A-46C8-B15C-2A3F9D899B42}" srcOrd="0" destOrd="0" presId="urn:microsoft.com/office/officeart/2005/8/layout/hierarchy3"/>
    <dgm:cxn modelId="{8E365B89-184A-47BF-9B81-8B2D98BDF505}" srcId="{A7BC0FB2-553F-4162-939C-75091999AD78}" destId="{7FD37D2C-0AF7-4901-B1B6-78F0D1BE0B4E}" srcOrd="1" destOrd="0" parTransId="{DA90983D-8390-473E-BA64-15709E9264AD}" sibTransId="{8EB009E9-0382-4345-BD37-895293F31DFC}"/>
    <dgm:cxn modelId="{77987F8E-E65B-46FF-89C6-A99CCE567CFC}" type="presOf" srcId="{A7BC0FB2-553F-4162-939C-75091999AD78}" destId="{421A34CA-74B3-4915-8BC5-38E9B9851637}" srcOrd="0" destOrd="0" presId="urn:microsoft.com/office/officeart/2005/8/layout/hierarchy3"/>
    <dgm:cxn modelId="{3FB2B799-D166-4D94-BDC7-C90D78C2D829}" srcId="{7FD37D2C-0AF7-4901-B1B6-78F0D1BE0B4E}" destId="{98E038DE-CA4C-4CF7-9E53-E66DDF6A66A9}" srcOrd="1" destOrd="0" parTransId="{B0BA9DA6-96B2-448C-B62F-6308EEEAF6F1}" sibTransId="{D760C3B4-C62D-44AD-AB08-6BD4195E5AFA}"/>
    <dgm:cxn modelId="{D030EE9E-735A-4C9B-A05B-8590E9D2E7A4}" type="presOf" srcId="{EB10772F-76D6-4953-BCDE-C2284962B4F4}" destId="{034FB4F9-C8C8-4C3A-87EA-3AE33A4EB7B4}" srcOrd="0" destOrd="0" presId="urn:microsoft.com/office/officeart/2005/8/layout/hierarchy3"/>
    <dgm:cxn modelId="{610732A0-A687-4D6A-811E-FC01F92F77D7}" srcId="{AAA68D4B-5CB8-4DFA-BB0F-C755580217AD}" destId="{EA2F4581-AA5D-42C1-8EF7-9500F0970BD3}" srcOrd="1" destOrd="0" parTransId="{059C53D8-B786-4A6D-931B-302EDDEAB9EA}" sibTransId="{EA70A8B6-2409-4C9B-A287-4F9003CA53B5}"/>
    <dgm:cxn modelId="{DA04C9A3-1411-46FB-881A-787C12764DE7}" type="presOf" srcId="{ED06BACF-6F9F-472A-BD20-4D0C59718BD3}" destId="{9159B1F8-2C25-4AE7-A672-1DCACAAE5A89}" srcOrd="0" destOrd="0" presId="urn:microsoft.com/office/officeart/2005/8/layout/hierarchy3"/>
    <dgm:cxn modelId="{109B08AF-F81A-4B36-87E7-A44C0C873EC5}" type="presOf" srcId="{373161BA-A66D-4F47-8311-BE919A91874F}" destId="{8722FE4C-556B-4B8A-A3C2-40F3DBF52BE5}" srcOrd="1" destOrd="0" presId="urn:microsoft.com/office/officeart/2005/8/layout/hierarchy3"/>
    <dgm:cxn modelId="{134E44B1-DA30-43EA-B930-4DFA851EDC1F}" type="presOf" srcId="{059C53D8-B786-4A6D-931B-302EDDEAB9EA}" destId="{2D35B8F2-E961-41F9-A94A-8DD8A62AE8F6}" srcOrd="0" destOrd="0" presId="urn:microsoft.com/office/officeart/2005/8/layout/hierarchy3"/>
    <dgm:cxn modelId="{7CD9A0B3-8847-4B25-8BB4-F3C977322AB6}" srcId="{A7BC0FB2-553F-4162-939C-75091999AD78}" destId="{373161BA-A66D-4F47-8311-BE919A91874F}" srcOrd="0" destOrd="0" parTransId="{C8EDDBE3-6B1E-47D3-A55F-69AFF20A3916}" sibTransId="{C3CF3C00-5CD0-4D90-8960-D4FEFC988858}"/>
    <dgm:cxn modelId="{7D4312C0-5FA3-46F9-B632-0B020A75EBF6}" type="presOf" srcId="{FF7943CA-F643-4406-A316-D98C70C0D6F5}" destId="{207804A2-2558-4409-9269-8E03117A3010}" srcOrd="0" destOrd="0" presId="urn:microsoft.com/office/officeart/2005/8/layout/hierarchy3"/>
    <dgm:cxn modelId="{A035C2C1-00A6-4145-9641-0E9939B5C1B3}" srcId="{F30E761C-4F3D-49E9-B786-BA47C31F3550}" destId="{FF7943CA-F643-4406-A316-D98C70C0D6F5}" srcOrd="2" destOrd="0" parTransId="{AD58FC17-A9DE-4E68-9A40-8ABD838059BA}" sibTransId="{1A371B27-AB4A-4396-AD28-AB80E3CDD65B}"/>
    <dgm:cxn modelId="{81112FCA-5557-47CB-A71F-592CE3D1ADB4}" type="presOf" srcId="{AAA68D4B-5CB8-4DFA-BB0F-C755580217AD}" destId="{F514CC27-EF5E-4C3B-8666-2A1A4084F987}" srcOrd="0" destOrd="0" presId="urn:microsoft.com/office/officeart/2005/8/layout/hierarchy3"/>
    <dgm:cxn modelId="{7D71F3DB-95C7-4A2E-87AB-64F821AEBE08}" type="presOf" srcId="{9EAAC253-5E4F-43A1-88CB-859D85989543}" destId="{E91A536D-0698-48EC-9E6F-02467C8E6B5F}" srcOrd="0" destOrd="0" presId="urn:microsoft.com/office/officeart/2005/8/layout/hierarchy3"/>
    <dgm:cxn modelId="{EFECF8E0-BB58-48A1-B0D3-7CCAE19A3032}" type="presOf" srcId="{65879914-CD2D-4804-85F0-EC348A01BD71}" destId="{2D48BC29-613C-4F6F-8413-E8F268B96B0E}" srcOrd="0" destOrd="0" presId="urn:microsoft.com/office/officeart/2005/8/layout/hierarchy3"/>
    <dgm:cxn modelId="{A366B2E3-F13D-4DC8-80D7-EEEA8D83FF8A}" type="presOf" srcId="{D69DBD18-1969-47DC-BB7A-2DE8EEB62E9F}" destId="{C36098E3-5519-4248-B52D-BA7A9E1BE405}" srcOrd="0" destOrd="0" presId="urn:microsoft.com/office/officeart/2005/8/layout/hierarchy3"/>
    <dgm:cxn modelId="{FECAA5EA-8284-475F-B7A8-B4AC61456E3A}" type="presOf" srcId="{24213390-72EE-4EE5-AE96-5F7A0E74E9C5}" destId="{01492FF8-FF56-4D49-A82F-335D39FEBEFB}" srcOrd="0" destOrd="0" presId="urn:microsoft.com/office/officeart/2005/8/layout/hierarchy3"/>
    <dgm:cxn modelId="{4BF893EC-D233-47DF-8B3C-CDC7FEB34CB3}" type="presOf" srcId="{E797133B-AACD-4EA6-A173-AFF66FE1B4C2}" destId="{8986961E-D019-41D0-B79F-49C59F8A3FF7}" srcOrd="0" destOrd="0" presId="urn:microsoft.com/office/officeart/2005/8/layout/hierarchy3"/>
    <dgm:cxn modelId="{409A21FB-7504-4E3E-9D43-69089743787E}" srcId="{F30E761C-4F3D-49E9-B786-BA47C31F3550}" destId="{9FEA8426-F619-4978-AC1B-6B2D1DE57997}" srcOrd="0" destOrd="0" parTransId="{9EAAC253-5E4F-43A1-88CB-859D85989543}" sibTransId="{F0A033FD-F8EA-4F58-BA2F-51278EADBEAD}"/>
    <dgm:cxn modelId="{C3C29DFB-E997-4460-9972-C5E8F8F9B141}" type="presOf" srcId="{F30E761C-4F3D-49E9-B786-BA47C31F3550}" destId="{26ADD082-4D87-4497-8146-04C3B33523EC}" srcOrd="1" destOrd="0" presId="urn:microsoft.com/office/officeart/2005/8/layout/hierarchy3"/>
    <dgm:cxn modelId="{6BCF27FE-8413-451D-B309-38ED0AD318A1}" type="presOf" srcId="{B0BA9DA6-96B2-448C-B62F-6308EEEAF6F1}" destId="{EEDB420A-A6B4-44B3-9182-4CFB35304386}" srcOrd="0" destOrd="0" presId="urn:microsoft.com/office/officeart/2005/8/layout/hierarchy3"/>
    <dgm:cxn modelId="{BCD894AF-3E45-4663-AEBC-BD2B99630BD1}" type="presParOf" srcId="{421A34CA-74B3-4915-8BC5-38E9B9851637}" destId="{69BA3837-7FD2-4088-AE5B-A183BA826A49}" srcOrd="0" destOrd="0" presId="urn:microsoft.com/office/officeart/2005/8/layout/hierarchy3"/>
    <dgm:cxn modelId="{46D2682A-07C4-47C3-B2C4-43E05D59271D}" type="presParOf" srcId="{69BA3837-7FD2-4088-AE5B-A183BA826A49}" destId="{4B0C433D-C78B-4034-B639-347327AAAAE2}" srcOrd="0" destOrd="0" presId="urn:microsoft.com/office/officeart/2005/8/layout/hierarchy3"/>
    <dgm:cxn modelId="{F8D76CC2-AE57-473A-8C19-C1B7202ACE6E}" type="presParOf" srcId="{4B0C433D-C78B-4034-B639-347327AAAAE2}" destId="{657C060E-9187-499D-8226-1D13202907A6}" srcOrd="0" destOrd="0" presId="urn:microsoft.com/office/officeart/2005/8/layout/hierarchy3"/>
    <dgm:cxn modelId="{1C8164D0-8DF2-4EC1-884A-76FA790B5593}" type="presParOf" srcId="{4B0C433D-C78B-4034-B639-347327AAAAE2}" destId="{8722FE4C-556B-4B8A-A3C2-40F3DBF52BE5}" srcOrd="1" destOrd="0" presId="urn:microsoft.com/office/officeart/2005/8/layout/hierarchy3"/>
    <dgm:cxn modelId="{5FCF24E3-2B43-426B-B319-30E55C88F1CE}" type="presParOf" srcId="{69BA3837-7FD2-4088-AE5B-A183BA826A49}" destId="{078E26FD-8637-444C-BC73-4BC0D8D3E41B}" srcOrd="1" destOrd="0" presId="urn:microsoft.com/office/officeart/2005/8/layout/hierarchy3"/>
    <dgm:cxn modelId="{350AB51E-670D-4F43-8FC9-45B7695B72CE}" type="presParOf" srcId="{078E26FD-8637-444C-BC73-4BC0D8D3E41B}" destId="{B0093DE4-0C45-4D63-958A-F75DB8435DD9}" srcOrd="0" destOrd="0" presId="urn:microsoft.com/office/officeart/2005/8/layout/hierarchy3"/>
    <dgm:cxn modelId="{25E724F0-2242-4758-965F-87768DCCA28C}" type="presParOf" srcId="{078E26FD-8637-444C-BC73-4BC0D8D3E41B}" destId="{1A265CB2-FEF1-4092-A988-F79AE6E9552C}" srcOrd="1" destOrd="0" presId="urn:microsoft.com/office/officeart/2005/8/layout/hierarchy3"/>
    <dgm:cxn modelId="{68B257A1-D223-4B31-8272-256BF9CAF1C7}" type="presParOf" srcId="{078E26FD-8637-444C-BC73-4BC0D8D3E41B}" destId="{2D48BC29-613C-4F6F-8413-E8F268B96B0E}" srcOrd="2" destOrd="0" presId="urn:microsoft.com/office/officeart/2005/8/layout/hierarchy3"/>
    <dgm:cxn modelId="{B58A2C1C-33CA-4AE2-ADEB-F6300BF389A7}" type="presParOf" srcId="{078E26FD-8637-444C-BC73-4BC0D8D3E41B}" destId="{585D669C-790A-46C8-B15C-2A3F9D899B42}" srcOrd="3" destOrd="0" presId="urn:microsoft.com/office/officeart/2005/8/layout/hierarchy3"/>
    <dgm:cxn modelId="{C18500AB-95BE-4570-95BC-8228294BADDF}" type="presParOf" srcId="{421A34CA-74B3-4915-8BC5-38E9B9851637}" destId="{4D521255-B93F-4F65-B2F5-F464AA2F103F}" srcOrd="1" destOrd="0" presId="urn:microsoft.com/office/officeart/2005/8/layout/hierarchy3"/>
    <dgm:cxn modelId="{32DD7480-3FEA-4E63-A323-41E93FDA73D4}" type="presParOf" srcId="{4D521255-B93F-4F65-B2F5-F464AA2F103F}" destId="{5128FB3A-AF8D-4D1A-93A1-6063886FC670}" srcOrd="0" destOrd="0" presId="urn:microsoft.com/office/officeart/2005/8/layout/hierarchy3"/>
    <dgm:cxn modelId="{1C38AAFF-8CC6-4305-A51A-701402B55C5B}" type="presParOf" srcId="{5128FB3A-AF8D-4D1A-93A1-6063886FC670}" destId="{F81D5020-DB9A-485E-AEF1-E985EBF7A27A}" srcOrd="0" destOrd="0" presId="urn:microsoft.com/office/officeart/2005/8/layout/hierarchy3"/>
    <dgm:cxn modelId="{37F24C6A-27DC-4ACF-A599-8472D06A6F1A}" type="presParOf" srcId="{5128FB3A-AF8D-4D1A-93A1-6063886FC670}" destId="{41498DAD-DA4D-41FC-9FAC-C5CE68F29DF5}" srcOrd="1" destOrd="0" presId="urn:microsoft.com/office/officeart/2005/8/layout/hierarchy3"/>
    <dgm:cxn modelId="{61A1DFC0-2EF3-4608-B357-95A29ADD2E0C}" type="presParOf" srcId="{4D521255-B93F-4F65-B2F5-F464AA2F103F}" destId="{FBA340E9-F3EF-49DA-95E1-57EF974C776B}" srcOrd="1" destOrd="0" presId="urn:microsoft.com/office/officeart/2005/8/layout/hierarchy3"/>
    <dgm:cxn modelId="{3CB4F3DF-51E8-469F-923B-39E755A1F165}" type="presParOf" srcId="{FBA340E9-F3EF-49DA-95E1-57EF974C776B}" destId="{01492FF8-FF56-4D49-A82F-335D39FEBEFB}" srcOrd="0" destOrd="0" presId="urn:microsoft.com/office/officeart/2005/8/layout/hierarchy3"/>
    <dgm:cxn modelId="{1F35FE55-1603-4C07-82DF-212CC5E1FEBD}" type="presParOf" srcId="{FBA340E9-F3EF-49DA-95E1-57EF974C776B}" destId="{91E32B7F-AE26-495B-98BE-4D4EC739B4BA}" srcOrd="1" destOrd="0" presId="urn:microsoft.com/office/officeart/2005/8/layout/hierarchy3"/>
    <dgm:cxn modelId="{5620D8F9-CBB9-4043-968B-E6970555D9EE}" type="presParOf" srcId="{FBA340E9-F3EF-49DA-95E1-57EF974C776B}" destId="{EEDB420A-A6B4-44B3-9182-4CFB35304386}" srcOrd="2" destOrd="0" presId="urn:microsoft.com/office/officeart/2005/8/layout/hierarchy3"/>
    <dgm:cxn modelId="{68AAF40C-5DA4-4E96-B08B-AD8B9708A36F}" type="presParOf" srcId="{FBA340E9-F3EF-49DA-95E1-57EF974C776B}" destId="{3109B9AE-3A8B-4D33-8567-56A3AD07D7B8}" srcOrd="3" destOrd="0" presId="urn:microsoft.com/office/officeart/2005/8/layout/hierarchy3"/>
    <dgm:cxn modelId="{E1B411A9-A377-499B-AE29-F68AE2DCBE21}" type="presParOf" srcId="{FBA340E9-F3EF-49DA-95E1-57EF974C776B}" destId="{8986961E-D019-41D0-B79F-49C59F8A3FF7}" srcOrd="4" destOrd="0" presId="urn:microsoft.com/office/officeart/2005/8/layout/hierarchy3"/>
    <dgm:cxn modelId="{2E9B5BC4-07E4-408B-AF8E-8B790897934C}" type="presParOf" srcId="{FBA340E9-F3EF-49DA-95E1-57EF974C776B}" destId="{F716840F-D243-4000-820C-F2D9DA5E9DEB}" srcOrd="5" destOrd="0" presId="urn:microsoft.com/office/officeart/2005/8/layout/hierarchy3"/>
    <dgm:cxn modelId="{9A9D1D46-1462-4957-B191-E8C34163C2F3}" type="presParOf" srcId="{421A34CA-74B3-4915-8BC5-38E9B9851637}" destId="{3059DDB3-23EA-49AA-8531-47805D6BFBA4}" srcOrd="2" destOrd="0" presId="urn:microsoft.com/office/officeart/2005/8/layout/hierarchy3"/>
    <dgm:cxn modelId="{A4E689F1-4E06-4ED2-9532-12B2173BCD3B}" type="presParOf" srcId="{3059DDB3-23EA-49AA-8531-47805D6BFBA4}" destId="{D6EBA2FA-4662-4169-AED7-F2CA2D7F2564}" srcOrd="0" destOrd="0" presId="urn:microsoft.com/office/officeart/2005/8/layout/hierarchy3"/>
    <dgm:cxn modelId="{ACC75417-B7FD-4FCD-A8DE-F57CFAF37111}" type="presParOf" srcId="{D6EBA2FA-4662-4169-AED7-F2CA2D7F2564}" destId="{A27F5AB0-F2AC-4BF5-A843-9F777D6EA1C9}" srcOrd="0" destOrd="0" presId="urn:microsoft.com/office/officeart/2005/8/layout/hierarchy3"/>
    <dgm:cxn modelId="{A1870B3B-AC8A-4022-B619-DB9EFD7D2529}" type="presParOf" srcId="{D6EBA2FA-4662-4169-AED7-F2CA2D7F2564}" destId="{26ADD082-4D87-4497-8146-04C3B33523EC}" srcOrd="1" destOrd="0" presId="urn:microsoft.com/office/officeart/2005/8/layout/hierarchy3"/>
    <dgm:cxn modelId="{44DA319A-0FA4-424C-B24E-BBC8975929CD}" type="presParOf" srcId="{3059DDB3-23EA-49AA-8531-47805D6BFBA4}" destId="{5B940C68-2A1E-4D9E-A492-89B0893E995B}" srcOrd="1" destOrd="0" presId="urn:microsoft.com/office/officeart/2005/8/layout/hierarchy3"/>
    <dgm:cxn modelId="{55FB8750-4A48-4EF9-B60F-FF846EC83411}" type="presParOf" srcId="{5B940C68-2A1E-4D9E-A492-89B0893E995B}" destId="{E91A536D-0698-48EC-9E6F-02467C8E6B5F}" srcOrd="0" destOrd="0" presId="urn:microsoft.com/office/officeart/2005/8/layout/hierarchy3"/>
    <dgm:cxn modelId="{03D72912-3A59-4F53-BB96-202940D46D53}" type="presParOf" srcId="{5B940C68-2A1E-4D9E-A492-89B0893E995B}" destId="{D87ED00D-9990-452B-9E26-6DBF6E601605}" srcOrd="1" destOrd="0" presId="urn:microsoft.com/office/officeart/2005/8/layout/hierarchy3"/>
    <dgm:cxn modelId="{16251C78-8036-4791-8756-925A17BF2E23}" type="presParOf" srcId="{5B940C68-2A1E-4D9E-A492-89B0893E995B}" destId="{034FB4F9-C8C8-4C3A-87EA-3AE33A4EB7B4}" srcOrd="2" destOrd="0" presId="urn:microsoft.com/office/officeart/2005/8/layout/hierarchy3"/>
    <dgm:cxn modelId="{AC0C2FCB-885D-4BFF-A143-629BD7D5BA54}" type="presParOf" srcId="{5B940C68-2A1E-4D9E-A492-89B0893E995B}" destId="{C6293AFC-9ACC-4A66-B565-EC7D09B9173B}" srcOrd="3" destOrd="0" presId="urn:microsoft.com/office/officeart/2005/8/layout/hierarchy3"/>
    <dgm:cxn modelId="{66185D1F-424D-43FB-BEDC-3EEF6D8A8205}" type="presParOf" srcId="{5B940C68-2A1E-4D9E-A492-89B0893E995B}" destId="{19B3CD91-60FA-42EE-9D3B-3776885365D8}" srcOrd="4" destOrd="0" presId="urn:microsoft.com/office/officeart/2005/8/layout/hierarchy3"/>
    <dgm:cxn modelId="{27BFC6DC-66FC-46FB-AC76-CEB3B08EEE05}" type="presParOf" srcId="{5B940C68-2A1E-4D9E-A492-89B0893E995B}" destId="{207804A2-2558-4409-9269-8E03117A3010}" srcOrd="5" destOrd="0" presId="urn:microsoft.com/office/officeart/2005/8/layout/hierarchy3"/>
    <dgm:cxn modelId="{3B38DD51-63BA-4BFD-B8C7-FE068316FA0B}" type="presParOf" srcId="{421A34CA-74B3-4915-8BC5-38E9B9851637}" destId="{2F7EC9CF-DD13-49A3-8F97-22E8838FAF5A}" srcOrd="3" destOrd="0" presId="urn:microsoft.com/office/officeart/2005/8/layout/hierarchy3"/>
    <dgm:cxn modelId="{D0A9EE8A-1514-46B6-8EE8-74FC0C9392EA}" type="presParOf" srcId="{2F7EC9CF-DD13-49A3-8F97-22E8838FAF5A}" destId="{B732D1EF-08DD-4187-B584-3FFC88212189}" srcOrd="0" destOrd="0" presId="urn:microsoft.com/office/officeart/2005/8/layout/hierarchy3"/>
    <dgm:cxn modelId="{923346BE-0A1B-4C99-B76B-2A9CB206B6E9}" type="presParOf" srcId="{B732D1EF-08DD-4187-B584-3FFC88212189}" destId="{78748888-96C6-4AFA-B3EC-1125A8564559}" srcOrd="0" destOrd="0" presId="urn:microsoft.com/office/officeart/2005/8/layout/hierarchy3"/>
    <dgm:cxn modelId="{CAAE1A34-9A61-4E1D-B7A4-F63091481E73}" type="presParOf" srcId="{B732D1EF-08DD-4187-B584-3FFC88212189}" destId="{A5E82DF9-AA46-4F25-B7A6-B6F3D9CB4383}" srcOrd="1" destOrd="0" presId="urn:microsoft.com/office/officeart/2005/8/layout/hierarchy3"/>
    <dgm:cxn modelId="{42CF3BE3-B1B0-4AEC-A882-82DACB32A6CB}" type="presParOf" srcId="{2F7EC9CF-DD13-49A3-8F97-22E8838FAF5A}" destId="{A2808DC3-AF98-44FE-ADD6-CCC16BFD00D9}" srcOrd="1" destOrd="0" presId="urn:microsoft.com/office/officeart/2005/8/layout/hierarchy3"/>
    <dgm:cxn modelId="{9558AD91-9C7E-49F7-B116-9F3C1FBA1443}" type="presParOf" srcId="{A2808DC3-AF98-44FE-ADD6-CCC16BFD00D9}" destId="{F57E7489-3CBC-4561-A6F5-6CB32181B2AF}" srcOrd="0" destOrd="0" presId="urn:microsoft.com/office/officeart/2005/8/layout/hierarchy3"/>
    <dgm:cxn modelId="{A14064A7-A8FB-4368-BE14-5473C7AEF60E}" type="presParOf" srcId="{A2808DC3-AF98-44FE-ADD6-CCC16BFD00D9}" destId="{F1E28FEB-F9FA-46BE-ADBC-337B8B482D40}" srcOrd="1" destOrd="0" presId="urn:microsoft.com/office/officeart/2005/8/layout/hierarchy3"/>
    <dgm:cxn modelId="{AD12ABAE-0A10-43EE-83C7-D26D96A03441}" type="presParOf" srcId="{A2808DC3-AF98-44FE-ADD6-CCC16BFD00D9}" destId="{114A924A-8EB5-46C5-9A5C-E714D93D95B3}" srcOrd="2" destOrd="0" presId="urn:microsoft.com/office/officeart/2005/8/layout/hierarchy3"/>
    <dgm:cxn modelId="{6815CD9E-880A-4D0F-BFEA-FCCD714A88D3}" type="presParOf" srcId="{A2808DC3-AF98-44FE-ADD6-CCC16BFD00D9}" destId="{9159B1F8-2C25-4AE7-A672-1DCACAAE5A89}" srcOrd="3" destOrd="0" presId="urn:microsoft.com/office/officeart/2005/8/layout/hierarchy3"/>
    <dgm:cxn modelId="{65A422BE-2735-4382-887F-C95625469CFC}" type="presParOf" srcId="{A2808DC3-AF98-44FE-ADD6-CCC16BFD00D9}" destId="{C36098E3-5519-4248-B52D-BA7A9E1BE405}" srcOrd="4" destOrd="0" presId="urn:microsoft.com/office/officeart/2005/8/layout/hierarchy3"/>
    <dgm:cxn modelId="{EFF70EC3-3E0B-42BA-A63D-1DC60C0BDA4C}" type="presParOf" srcId="{A2808DC3-AF98-44FE-ADD6-CCC16BFD00D9}" destId="{4A9C7BEC-3096-46DF-88C9-A8C9CCE592AE}" srcOrd="5" destOrd="0" presId="urn:microsoft.com/office/officeart/2005/8/layout/hierarchy3"/>
    <dgm:cxn modelId="{4D4236E6-DA27-4B55-86B9-3B9EC421B687}" type="presParOf" srcId="{421A34CA-74B3-4915-8BC5-38E9B9851637}" destId="{25FD13B2-223A-4D64-B19F-D5C929F5C450}" srcOrd="4" destOrd="0" presId="urn:microsoft.com/office/officeart/2005/8/layout/hierarchy3"/>
    <dgm:cxn modelId="{0ED294B2-C954-4B1D-8ED9-96B26F55A335}" type="presParOf" srcId="{25FD13B2-223A-4D64-B19F-D5C929F5C450}" destId="{6A516BA4-B642-4037-92C6-F20C24DCC58B}" srcOrd="0" destOrd="0" presId="urn:microsoft.com/office/officeart/2005/8/layout/hierarchy3"/>
    <dgm:cxn modelId="{5934C31C-3616-4821-9ACF-D397676E6BB8}" type="presParOf" srcId="{6A516BA4-B642-4037-92C6-F20C24DCC58B}" destId="{F514CC27-EF5E-4C3B-8666-2A1A4084F987}" srcOrd="0" destOrd="0" presId="urn:microsoft.com/office/officeart/2005/8/layout/hierarchy3"/>
    <dgm:cxn modelId="{3CD3269D-9DFA-4C79-A3BE-D5D151DEB411}" type="presParOf" srcId="{6A516BA4-B642-4037-92C6-F20C24DCC58B}" destId="{EC4D4CEA-DEFA-4613-AEA8-76F4AC3D6B68}" srcOrd="1" destOrd="0" presId="urn:microsoft.com/office/officeart/2005/8/layout/hierarchy3"/>
    <dgm:cxn modelId="{BFEA336E-8AC7-4BE9-A63A-050ED2AB2B12}" type="presParOf" srcId="{25FD13B2-223A-4D64-B19F-D5C929F5C450}" destId="{3D30E033-DDD4-4CE5-A0F2-5DEF83A442CA}" srcOrd="1" destOrd="0" presId="urn:microsoft.com/office/officeart/2005/8/layout/hierarchy3"/>
    <dgm:cxn modelId="{3C906879-C9F8-4E82-841E-E0083251F140}" type="presParOf" srcId="{3D30E033-DDD4-4CE5-A0F2-5DEF83A442CA}" destId="{7D321DCE-CBFB-4510-8687-0C86028A81F2}" srcOrd="0" destOrd="0" presId="urn:microsoft.com/office/officeart/2005/8/layout/hierarchy3"/>
    <dgm:cxn modelId="{18641BFA-92FD-4C06-9152-0C8ED8ABDB31}" type="presParOf" srcId="{3D30E033-DDD4-4CE5-A0F2-5DEF83A442CA}" destId="{2EE96834-86F0-4737-847C-9DC114FF10EE}" srcOrd="1" destOrd="0" presId="urn:microsoft.com/office/officeart/2005/8/layout/hierarchy3"/>
    <dgm:cxn modelId="{A983C9F9-11D3-48D1-B572-AA247F5E82E1}" type="presParOf" srcId="{3D30E033-DDD4-4CE5-A0F2-5DEF83A442CA}" destId="{2D35B8F2-E961-41F9-A94A-8DD8A62AE8F6}" srcOrd="2" destOrd="0" presId="urn:microsoft.com/office/officeart/2005/8/layout/hierarchy3"/>
    <dgm:cxn modelId="{11F5720C-BBCF-41F6-BD54-89B05F060D7C}" type="presParOf" srcId="{3D30E033-DDD4-4CE5-A0F2-5DEF83A442CA}" destId="{3D37D3B5-E3AF-4481-8265-EDB6B8BBCA0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61% </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AEB4FD46-A90F-4267-8F78-19E5364E011C}">
      <dgm:prSet custT="1"/>
      <dgm:spPr/>
      <dgm:t>
        <a:bodyPr/>
        <a:lstStyle/>
        <a:p>
          <a:r>
            <a:rPr lang="en-US" sz="2000" dirty="0"/>
            <a:t>36%</a:t>
          </a:r>
        </a:p>
      </dgm:t>
    </dgm:pt>
    <dgm:pt modelId="{2144BBE2-5D7B-4F48-A1D8-A9E2F26D9004}" type="parTrans" cxnId="{214FF179-7994-459D-AB94-67858C0B5994}">
      <dgm:prSet/>
      <dgm:spPr/>
      <dgm:t>
        <a:bodyPr/>
        <a:lstStyle/>
        <a:p>
          <a:endParaRPr lang="en-US"/>
        </a:p>
      </dgm:t>
    </dgm:pt>
    <dgm:pt modelId="{5CEA3AE7-8B34-4671-9780-70D7AAAC715C}" type="sibTrans" cxnId="{214FF179-7994-459D-AB94-67858C0B5994}">
      <dgm:prSet/>
      <dgm:spPr/>
      <dgm:t>
        <a:bodyPr/>
        <a:lstStyle/>
        <a:p>
          <a:endParaRPr lang="en-US"/>
        </a:p>
      </dgm:t>
    </dgm:pt>
    <dgm:pt modelId="{5A2C27E5-5B19-4BFD-95F8-BF2771F50D4C}">
      <dgm:prSet/>
      <dgm:spPr/>
      <dgm:t>
        <a:bodyPr/>
        <a:lstStyle/>
        <a:p>
          <a:r>
            <a:rPr lang="en-US" dirty="0"/>
            <a:t>36%</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dgm:spPr/>
      <dgm:t>
        <a:bodyPr/>
        <a:lstStyle/>
        <a:p>
          <a:endParaRPr lang="nl-BE"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08CB9634-3455-4F0D-8DAD-16E1801AAB1A}">
      <dgm:prSet/>
      <dgm:spPr/>
      <dgm:t>
        <a:bodyPr/>
        <a:lstStyle/>
        <a:p>
          <a:endParaRPr lang="nl-BE" dirty="0"/>
        </a:p>
      </dgm:t>
    </dgm:pt>
    <dgm:pt modelId="{2F524EEB-3B1D-4940-ADA1-DFF4C9C64CC2}" type="parTrans" cxnId="{6263C31D-16BC-42D3-BCC5-4A8BAC47B38E}">
      <dgm:prSet/>
      <dgm:spPr/>
      <dgm:t>
        <a:bodyPr/>
        <a:lstStyle/>
        <a:p>
          <a:endParaRPr lang="nl-BE"/>
        </a:p>
      </dgm:t>
    </dgm:pt>
    <dgm:pt modelId="{166335FC-5258-41AF-926E-1346DB993E02}" type="sibTrans" cxnId="{6263C31D-16BC-42D3-BCC5-4A8BAC47B38E}">
      <dgm:prSet/>
      <dgm:spPr/>
      <dgm:t>
        <a:bodyPr/>
        <a:lstStyle/>
        <a:p>
          <a:endParaRPr lang="nl-BE"/>
        </a:p>
      </dgm:t>
    </dgm:pt>
    <dgm:pt modelId="{B6BA498C-ACDD-4562-93B3-07B428CB86C6}">
      <dgm:prSet/>
      <dgm:spPr/>
      <dgm:t>
        <a:bodyPr/>
        <a:lstStyle/>
        <a:p>
          <a:endParaRPr lang="nl-BE"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3"/>
      <dgm:spPr/>
    </dgm:pt>
    <dgm:pt modelId="{5EDEED10-1E20-4AAD-805B-70DB22EA376B}" type="pres">
      <dgm:prSet presAssocID="{F8AC1279-7AE9-47D2-8031-20F71D31E6F2}" presName="childNode1" presStyleLbl="bgAcc1" presStyleIdx="0" presStyleCnt="3" custScaleX="261440"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3">
        <dgm:presLayoutVars>
          <dgm:bulletEnabled val="1"/>
        </dgm:presLayoutVars>
      </dgm:prSet>
      <dgm:spPr/>
    </dgm:pt>
    <dgm:pt modelId="{7AE28CF4-25DD-4503-9A02-412BC5E017D1}" type="pres">
      <dgm:prSet presAssocID="{F8AC1279-7AE9-47D2-8031-20F71D31E6F2}" presName="parentNode1" presStyleLbl="node1" presStyleIdx="0" presStyleCnt="3">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2"/>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3"/>
      <dgm:spPr/>
    </dgm:pt>
    <dgm:pt modelId="{4AECFF31-A15B-457B-9DDB-8668F1759ACC}" type="pres">
      <dgm:prSet presAssocID="{AEB4FD46-A90F-4267-8F78-19E5364E011C}" presName="childNode2" presStyleLbl="bgAcc1" presStyleIdx="1" presStyleCnt="3" custScaleX="261440" custScaleY="126046">
        <dgm:presLayoutVars>
          <dgm:bulletEnabled val="1"/>
        </dgm:presLayoutVars>
      </dgm:prSet>
      <dgm:spPr/>
    </dgm:pt>
    <dgm:pt modelId="{DE638ED2-6529-488F-859F-F379536FEDBF}" type="pres">
      <dgm:prSet presAssocID="{AEB4FD46-A90F-4267-8F78-19E5364E011C}" presName="childNode2tx" presStyleLbl="bgAcc1" presStyleIdx="1" presStyleCnt="3">
        <dgm:presLayoutVars>
          <dgm:bulletEnabled val="1"/>
        </dgm:presLayoutVars>
      </dgm:prSet>
      <dgm:spPr/>
    </dgm:pt>
    <dgm:pt modelId="{F29A8041-B5A7-4E4F-9B07-F98F55068009}" type="pres">
      <dgm:prSet presAssocID="{AEB4FD46-A90F-4267-8F78-19E5364E011C}" presName="parentNode2" presStyleLbl="node1" presStyleIdx="1" presStyleCnt="3">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2"/>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3"/>
      <dgm:spPr/>
    </dgm:pt>
    <dgm:pt modelId="{719053BB-DC06-4D99-B6A8-C7DD5D153FF7}" type="pres">
      <dgm:prSet presAssocID="{5A2C27E5-5B19-4BFD-95F8-BF2771F50D4C}" presName="childNode1" presStyleLbl="bgAcc1" presStyleIdx="2" presStyleCnt="3" custScaleX="261440" custScaleY="126046">
        <dgm:presLayoutVars>
          <dgm:bulletEnabled val="1"/>
        </dgm:presLayoutVars>
      </dgm:prSet>
      <dgm:spPr/>
    </dgm:pt>
    <dgm:pt modelId="{F41CB413-1CEB-4B70-9CF3-60D4F9C69F46}" type="pres">
      <dgm:prSet presAssocID="{5A2C27E5-5B19-4BFD-95F8-BF2771F50D4C}" presName="childNode1tx" presStyleLbl="bgAcc1" presStyleIdx="2" presStyleCnt="3">
        <dgm:presLayoutVars>
          <dgm:bulletEnabled val="1"/>
        </dgm:presLayoutVars>
      </dgm:prSet>
      <dgm:spPr/>
    </dgm:pt>
    <dgm:pt modelId="{2D97200A-8F31-45CD-BD02-4756F98F12A8}" type="pres">
      <dgm:prSet presAssocID="{5A2C27E5-5B19-4BFD-95F8-BF2771F50D4C}" presName="parentNode1" presStyleLbl="node1" presStyleIdx="2" presStyleCnt="3">
        <dgm:presLayoutVars>
          <dgm:chMax val="1"/>
          <dgm:bulletEnabled val="1"/>
        </dgm:presLayoutVars>
      </dgm:prSet>
      <dgm:spPr/>
    </dgm:pt>
    <dgm:pt modelId="{7FA57600-D5CF-47C3-ACC2-EEF2600BB5D2}" type="pres">
      <dgm:prSet presAssocID="{5A2C27E5-5B19-4BFD-95F8-BF2771F50D4C}" presName="connSite1" presStyleCnt="0"/>
      <dgm:spPr/>
    </dgm:pt>
  </dgm:ptLst>
  <dgm:cxnLst>
    <dgm:cxn modelId="{E6D27014-5FF0-400E-92C2-F390B102BD25}" type="presOf" srcId="{AEB4FD46-A90F-4267-8F78-19E5364E011C}" destId="{F29A8041-B5A7-4E4F-9B07-F98F55068009}" srcOrd="0" destOrd="0" presId="urn:microsoft.com/office/officeart/2005/8/layout/hProcess4"/>
    <dgm:cxn modelId="{6263C31D-16BC-42D3-BCC5-4A8BAC47B38E}" srcId="{AEB4FD46-A90F-4267-8F78-19E5364E011C}" destId="{08CB9634-3455-4F0D-8DAD-16E1801AAB1A}" srcOrd="0" destOrd="0" parTransId="{2F524EEB-3B1D-4940-ADA1-DFF4C9C64CC2}" sibTransId="{166335FC-5258-41AF-926E-1346DB993E02}"/>
    <dgm:cxn modelId="{5499C13B-2C68-4875-BBFD-3DEA6DF90476}" type="presOf" srcId="{0367E3FC-EEDA-452C-BA60-7BBBBF850D75}" destId="{3D1B9078-DC9A-4D97-BABC-27D80AF6DE1D}" srcOrd="0" destOrd="0" presId="urn:microsoft.com/office/officeart/2005/8/layout/hProcess4"/>
    <dgm:cxn modelId="{F04F9642-7020-41D5-8B29-F0FE0BA99C61}" type="presOf" srcId="{08CB9634-3455-4F0D-8DAD-16E1801AAB1A}" destId="{4AECFF31-A15B-457B-9DDB-8668F1759ACC}" srcOrd="0" destOrd="0" presId="urn:microsoft.com/office/officeart/2005/8/layout/hProcess4"/>
    <dgm:cxn modelId="{0E391965-6A24-4F6C-A7AB-5B352D74C8B8}" type="presOf" srcId="{08CB9634-3455-4F0D-8DAD-16E1801AAB1A}" destId="{DE638ED2-6529-488F-859F-F379536FEDBF}" srcOrd="1"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08FF0-C1E8-4218-8E11-16722FBB3E72}" type="doc">
      <dgm:prSet loTypeId="urn:microsoft.com/office/officeart/2005/8/layout/list1" loCatId="list" qsTypeId="urn:microsoft.com/office/officeart/2005/8/quickstyle/simple1" qsCatId="simple" csTypeId="urn:microsoft.com/office/officeart/2005/8/colors/accent3_1" csCatId="accent3"/>
      <dgm:spPr/>
      <dgm:t>
        <a:bodyPr/>
        <a:lstStyle/>
        <a:p>
          <a:endParaRPr lang="en-US"/>
        </a:p>
      </dgm:t>
    </dgm:pt>
    <dgm:pt modelId="{A0364225-BC91-475F-BAD6-8A29A837454E}">
      <dgm:prSet/>
      <dgm:spPr/>
      <dgm:t>
        <a:bodyPr/>
        <a:lstStyle/>
        <a:p>
          <a:r>
            <a:rPr lang="nl-BE"/>
            <a:t>Identificatie van situaties die aanleiding kunnen geven tot PSR</a:t>
          </a:r>
          <a:endParaRPr lang="en-US"/>
        </a:p>
      </dgm:t>
    </dgm:pt>
    <dgm:pt modelId="{B64B8F73-9337-4E1B-A23E-F59B4AFF8A0B}" type="parTrans" cxnId="{FA001C5A-764E-41C4-A15F-4F0C2221FFB6}">
      <dgm:prSet/>
      <dgm:spPr/>
      <dgm:t>
        <a:bodyPr/>
        <a:lstStyle/>
        <a:p>
          <a:endParaRPr lang="en-US"/>
        </a:p>
      </dgm:t>
    </dgm:pt>
    <dgm:pt modelId="{2DEE2926-DC0D-484B-B49D-825A133133F3}" type="sibTrans" cxnId="{FA001C5A-764E-41C4-A15F-4F0C2221FFB6}">
      <dgm:prSet/>
      <dgm:spPr/>
      <dgm:t>
        <a:bodyPr/>
        <a:lstStyle/>
        <a:p>
          <a:endParaRPr lang="en-US"/>
        </a:p>
      </dgm:t>
    </dgm:pt>
    <dgm:pt modelId="{DA78F748-5773-4460-8F76-93B3CE8AD54E}">
      <dgm:prSet/>
      <dgm:spPr/>
      <dgm:t>
        <a:bodyPr/>
        <a:lstStyle/>
        <a:p>
          <a:r>
            <a:rPr lang="nl-BE" dirty="0"/>
            <a:t>Stress/burn-out</a:t>
          </a:r>
          <a:endParaRPr lang="en-US" dirty="0"/>
        </a:p>
      </dgm:t>
    </dgm:pt>
    <dgm:pt modelId="{4CD673E6-30B0-4E01-B074-09C572DD075F}" type="parTrans" cxnId="{CF34A36E-5341-476F-A6DF-8D9B0DFAF003}">
      <dgm:prSet/>
      <dgm:spPr/>
      <dgm:t>
        <a:bodyPr/>
        <a:lstStyle/>
        <a:p>
          <a:endParaRPr lang="en-US"/>
        </a:p>
      </dgm:t>
    </dgm:pt>
    <dgm:pt modelId="{D1C06102-27ED-4739-B59F-42677A4F8217}" type="sibTrans" cxnId="{CF34A36E-5341-476F-A6DF-8D9B0DFAF003}">
      <dgm:prSet/>
      <dgm:spPr/>
      <dgm:t>
        <a:bodyPr/>
        <a:lstStyle/>
        <a:p>
          <a:endParaRPr lang="en-US"/>
        </a:p>
      </dgm:t>
    </dgm:pt>
    <dgm:pt modelId="{32202F34-0BC3-49FE-BCB7-AD6555C88326}">
      <dgm:prSet/>
      <dgm:spPr/>
      <dgm:t>
        <a:bodyPr/>
        <a:lstStyle/>
        <a:p>
          <a:r>
            <a:rPr lang="nl-BE" dirty="0"/>
            <a:t>Conflicten</a:t>
          </a:r>
          <a:endParaRPr lang="en-US" dirty="0"/>
        </a:p>
      </dgm:t>
    </dgm:pt>
    <dgm:pt modelId="{8E90F395-FC81-44F0-8D73-DB48EB735AAE}" type="parTrans" cxnId="{EA52B65C-2157-4B3E-8DBF-A44D5A88289F}">
      <dgm:prSet/>
      <dgm:spPr/>
      <dgm:t>
        <a:bodyPr/>
        <a:lstStyle/>
        <a:p>
          <a:endParaRPr lang="en-US"/>
        </a:p>
      </dgm:t>
    </dgm:pt>
    <dgm:pt modelId="{B22E742B-10FF-48CD-B2A1-64D6DA577C2B}" type="sibTrans" cxnId="{EA52B65C-2157-4B3E-8DBF-A44D5A88289F}">
      <dgm:prSet/>
      <dgm:spPr/>
      <dgm:t>
        <a:bodyPr/>
        <a:lstStyle/>
        <a:p>
          <a:endParaRPr lang="en-US"/>
        </a:p>
      </dgm:t>
    </dgm:pt>
    <dgm:pt modelId="{9105FA77-16A9-4EDF-A59B-2B45F6AE58D2}">
      <dgm:prSet/>
      <dgm:spPr/>
      <dgm:t>
        <a:bodyPr/>
        <a:lstStyle/>
        <a:p>
          <a:r>
            <a:rPr lang="nl-BE"/>
            <a:t>Geweld, pesterijen en OSG</a:t>
          </a:r>
          <a:endParaRPr lang="en-US"/>
        </a:p>
      </dgm:t>
    </dgm:pt>
    <dgm:pt modelId="{09447362-61BA-4A95-A95B-ED79389B8A9B}" type="parTrans" cxnId="{2976EA3A-C358-4186-9A34-FA244CD8407C}">
      <dgm:prSet/>
      <dgm:spPr/>
      <dgm:t>
        <a:bodyPr/>
        <a:lstStyle/>
        <a:p>
          <a:endParaRPr lang="en-US"/>
        </a:p>
      </dgm:t>
    </dgm:pt>
    <dgm:pt modelId="{5E24BDBA-0EDB-4210-A59F-5E1BABA7E439}" type="sibTrans" cxnId="{2976EA3A-C358-4186-9A34-FA244CD8407C}">
      <dgm:prSet/>
      <dgm:spPr/>
      <dgm:t>
        <a:bodyPr/>
        <a:lstStyle/>
        <a:p>
          <a:endParaRPr lang="en-US"/>
        </a:p>
      </dgm:t>
    </dgm:pt>
    <dgm:pt modelId="{93067A47-C3B0-41FA-9FAB-BFCA2391E339}">
      <dgm:prSet/>
      <dgm:spPr/>
      <dgm:t>
        <a:bodyPr/>
        <a:lstStyle/>
        <a:p>
          <a:r>
            <a:rPr lang="nl-BE"/>
            <a:t>Evaluatie van de risico’s ( = 5 A’s)</a:t>
          </a:r>
          <a:endParaRPr lang="en-US"/>
        </a:p>
      </dgm:t>
    </dgm:pt>
    <dgm:pt modelId="{0F2D2E40-3982-4EB9-A8CB-9374321F0A7B}" type="parTrans" cxnId="{EBC2CB7E-2642-4248-971C-94C85DC400A6}">
      <dgm:prSet/>
      <dgm:spPr/>
      <dgm:t>
        <a:bodyPr/>
        <a:lstStyle/>
        <a:p>
          <a:endParaRPr lang="en-US"/>
        </a:p>
      </dgm:t>
    </dgm:pt>
    <dgm:pt modelId="{3CD3EA7E-78C9-4A5B-B977-C32D49A6D2C9}" type="sibTrans" cxnId="{EBC2CB7E-2642-4248-971C-94C85DC400A6}">
      <dgm:prSet/>
      <dgm:spPr/>
      <dgm:t>
        <a:bodyPr/>
        <a:lstStyle/>
        <a:p>
          <a:endParaRPr lang="en-US"/>
        </a:p>
      </dgm:t>
    </dgm:pt>
    <dgm:pt modelId="{3A89F001-74B1-4E37-91B7-70FB6532D7B5}">
      <dgm:prSet/>
      <dgm:spPr/>
      <dgm:t>
        <a:bodyPr/>
        <a:lstStyle/>
        <a:p>
          <a:r>
            <a:rPr lang="nl-BE"/>
            <a:t>Samen met personeelsleden</a:t>
          </a:r>
          <a:endParaRPr lang="en-US"/>
        </a:p>
      </dgm:t>
    </dgm:pt>
    <dgm:pt modelId="{2CC65AAA-69C9-4334-AA3A-F8CAE3C3B8B3}" type="parTrans" cxnId="{66D54350-61C1-4A91-9590-3B2F4ED463E4}">
      <dgm:prSet/>
      <dgm:spPr/>
      <dgm:t>
        <a:bodyPr/>
        <a:lstStyle/>
        <a:p>
          <a:endParaRPr lang="en-US"/>
        </a:p>
      </dgm:t>
    </dgm:pt>
    <dgm:pt modelId="{111BEF29-A109-4591-959C-4E799A05851B}" type="sibTrans" cxnId="{66D54350-61C1-4A91-9590-3B2F4ED463E4}">
      <dgm:prSet/>
      <dgm:spPr/>
      <dgm:t>
        <a:bodyPr/>
        <a:lstStyle/>
        <a:p>
          <a:endParaRPr lang="en-US"/>
        </a:p>
      </dgm:t>
    </dgm:pt>
    <dgm:pt modelId="{66D8F080-C4B9-4BD5-B26D-9DF5F236F033}">
      <dgm:prSet/>
      <dgm:spPr/>
      <dgm:t>
        <a:bodyPr/>
        <a:lstStyle/>
        <a:p>
          <a:r>
            <a:rPr lang="nl-BE"/>
            <a:t>Samen met PAPA (externe dienst)</a:t>
          </a:r>
          <a:endParaRPr lang="en-US"/>
        </a:p>
      </dgm:t>
    </dgm:pt>
    <dgm:pt modelId="{CD3C3A73-DF33-4DCC-BDF8-476C97496B74}" type="parTrans" cxnId="{2EEC977A-D213-41A9-B569-2CF63F77243E}">
      <dgm:prSet/>
      <dgm:spPr/>
      <dgm:t>
        <a:bodyPr/>
        <a:lstStyle/>
        <a:p>
          <a:endParaRPr lang="en-US"/>
        </a:p>
      </dgm:t>
    </dgm:pt>
    <dgm:pt modelId="{566D233F-098E-4214-BCED-5B19B464F1A7}" type="sibTrans" cxnId="{2EEC977A-D213-41A9-B569-2CF63F77243E}">
      <dgm:prSet/>
      <dgm:spPr/>
      <dgm:t>
        <a:bodyPr/>
        <a:lstStyle/>
        <a:p>
          <a:endParaRPr lang="en-US"/>
        </a:p>
      </dgm:t>
    </dgm:pt>
    <dgm:pt modelId="{96E333CD-0BAF-4EE4-9716-5ABC04B7D72F}" type="pres">
      <dgm:prSet presAssocID="{0FF08FF0-C1E8-4218-8E11-16722FBB3E72}" presName="linear" presStyleCnt="0">
        <dgm:presLayoutVars>
          <dgm:dir/>
          <dgm:animLvl val="lvl"/>
          <dgm:resizeHandles val="exact"/>
        </dgm:presLayoutVars>
      </dgm:prSet>
      <dgm:spPr/>
    </dgm:pt>
    <dgm:pt modelId="{7FDE9A02-ECE3-4B0C-A14B-2A18FB84E39A}" type="pres">
      <dgm:prSet presAssocID="{A0364225-BC91-475F-BAD6-8A29A837454E}" presName="parentLin" presStyleCnt="0"/>
      <dgm:spPr/>
    </dgm:pt>
    <dgm:pt modelId="{55981119-62B6-476F-9F9B-B77A4629A9F8}" type="pres">
      <dgm:prSet presAssocID="{A0364225-BC91-475F-BAD6-8A29A837454E}" presName="parentLeftMargin" presStyleLbl="node1" presStyleIdx="0" presStyleCnt="4"/>
      <dgm:spPr/>
    </dgm:pt>
    <dgm:pt modelId="{0472B742-9BC2-4060-ABDC-08E8B5FF3062}" type="pres">
      <dgm:prSet presAssocID="{A0364225-BC91-475F-BAD6-8A29A837454E}" presName="parentText" presStyleLbl="node1" presStyleIdx="0" presStyleCnt="4">
        <dgm:presLayoutVars>
          <dgm:chMax val="0"/>
          <dgm:bulletEnabled val="1"/>
        </dgm:presLayoutVars>
      </dgm:prSet>
      <dgm:spPr/>
    </dgm:pt>
    <dgm:pt modelId="{845D691B-AE3D-44E9-BD8B-A72EA8AE74F1}" type="pres">
      <dgm:prSet presAssocID="{A0364225-BC91-475F-BAD6-8A29A837454E}" presName="negativeSpace" presStyleCnt="0"/>
      <dgm:spPr/>
    </dgm:pt>
    <dgm:pt modelId="{39F40672-FCD9-40AF-9410-626DCA0A6A06}" type="pres">
      <dgm:prSet presAssocID="{A0364225-BC91-475F-BAD6-8A29A837454E}" presName="childText" presStyleLbl="conFgAcc1" presStyleIdx="0" presStyleCnt="4">
        <dgm:presLayoutVars>
          <dgm:bulletEnabled val="1"/>
        </dgm:presLayoutVars>
      </dgm:prSet>
      <dgm:spPr/>
    </dgm:pt>
    <dgm:pt modelId="{317E3B13-410F-4C62-A173-0F29C5E945CF}" type="pres">
      <dgm:prSet presAssocID="{2DEE2926-DC0D-484B-B49D-825A133133F3}" presName="spaceBetweenRectangles" presStyleCnt="0"/>
      <dgm:spPr/>
    </dgm:pt>
    <dgm:pt modelId="{B473C5D8-695C-4455-88E5-1128E94B34E4}" type="pres">
      <dgm:prSet presAssocID="{93067A47-C3B0-41FA-9FAB-BFCA2391E339}" presName="parentLin" presStyleCnt="0"/>
      <dgm:spPr/>
    </dgm:pt>
    <dgm:pt modelId="{BBD62398-A8E2-4A74-9316-594B7FBBE699}" type="pres">
      <dgm:prSet presAssocID="{93067A47-C3B0-41FA-9FAB-BFCA2391E339}" presName="parentLeftMargin" presStyleLbl="node1" presStyleIdx="0" presStyleCnt="4"/>
      <dgm:spPr/>
    </dgm:pt>
    <dgm:pt modelId="{89293A43-50B5-4F9A-B301-893076C9E0F1}" type="pres">
      <dgm:prSet presAssocID="{93067A47-C3B0-41FA-9FAB-BFCA2391E339}" presName="parentText" presStyleLbl="node1" presStyleIdx="1" presStyleCnt="4">
        <dgm:presLayoutVars>
          <dgm:chMax val="0"/>
          <dgm:bulletEnabled val="1"/>
        </dgm:presLayoutVars>
      </dgm:prSet>
      <dgm:spPr/>
    </dgm:pt>
    <dgm:pt modelId="{3749A282-1234-447F-8595-23A7300B65D6}" type="pres">
      <dgm:prSet presAssocID="{93067A47-C3B0-41FA-9FAB-BFCA2391E339}" presName="negativeSpace" presStyleCnt="0"/>
      <dgm:spPr/>
    </dgm:pt>
    <dgm:pt modelId="{46A9955B-250F-42AC-8847-D052BFBD2E7D}" type="pres">
      <dgm:prSet presAssocID="{93067A47-C3B0-41FA-9FAB-BFCA2391E339}" presName="childText" presStyleLbl="conFgAcc1" presStyleIdx="1" presStyleCnt="4">
        <dgm:presLayoutVars>
          <dgm:bulletEnabled val="1"/>
        </dgm:presLayoutVars>
      </dgm:prSet>
      <dgm:spPr/>
    </dgm:pt>
    <dgm:pt modelId="{C731B597-A1CE-4B15-8930-D8A26D892751}" type="pres">
      <dgm:prSet presAssocID="{3CD3EA7E-78C9-4A5B-B977-C32D49A6D2C9}" presName="spaceBetweenRectangles" presStyleCnt="0"/>
      <dgm:spPr/>
    </dgm:pt>
    <dgm:pt modelId="{C1F40869-2926-4605-ACE8-5F28CAD21423}" type="pres">
      <dgm:prSet presAssocID="{3A89F001-74B1-4E37-91B7-70FB6532D7B5}" presName="parentLin" presStyleCnt="0"/>
      <dgm:spPr/>
    </dgm:pt>
    <dgm:pt modelId="{24183E9B-8E2B-49A9-A0C2-CA697F75B80F}" type="pres">
      <dgm:prSet presAssocID="{3A89F001-74B1-4E37-91B7-70FB6532D7B5}" presName="parentLeftMargin" presStyleLbl="node1" presStyleIdx="1" presStyleCnt="4"/>
      <dgm:spPr/>
    </dgm:pt>
    <dgm:pt modelId="{D0350905-B226-481E-9A8D-5B657E22A2A8}" type="pres">
      <dgm:prSet presAssocID="{3A89F001-74B1-4E37-91B7-70FB6532D7B5}" presName="parentText" presStyleLbl="node1" presStyleIdx="2" presStyleCnt="4">
        <dgm:presLayoutVars>
          <dgm:chMax val="0"/>
          <dgm:bulletEnabled val="1"/>
        </dgm:presLayoutVars>
      </dgm:prSet>
      <dgm:spPr/>
    </dgm:pt>
    <dgm:pt modelId="{52AD2D31-E5F2-47FF-9279-BAD8A3DEAF7A}" type="pres">
      <dgm:prSet presAssocID="{3A89F001-74B1-4E37-91B7-70FB6532D7B5}" presName="negativeSpace" presStyleCnt="0"/>
      <dgm:spPr/>
    </dgm:pt>
    <dgm:pt modelId="{B7EC0545-11A1-4953-B9D5-686FE3C9F979}" type="pres">
      <dgm:prSet presAssocID="{3A89F001-74B1-4E37-91B7-70FB6532D7B5}" presName="childText" presStyleLbl="conFgAcc1" presStyleIdx="2" presStyleCnt="4">
        <dgm:presLayoutVars>
          <dgm:bulletEnabled val="1"/>
        </dgm:presLayoutVars>
      </dgm:prSet>
      <dgm:spPr/>
    </dgm:pt>
    <dgm:pt modelId="{E9B4026C-7843-4BB7-B03E-655023ABDFFD}" type="pres">
      <dgm:prSet presAssocID="{111BEF29-A109-4591-959C-4E799A05851B}" presName="spaceBetweenRectangles" presStyleCnt="0"/>
      <dgm:spPr/>
    </dgm:pt>
    <dgm:pt modelId="{AA318313-C6D7-483B-A0A7-7DB263466AC1}" type="pres">
      <dgm:prSet presAssocID="{66D8F080-C4B9-4BD5-B26D-9DF5F236F033}" presName="parentLin" presStyleCnt="0"/>
      <dgm:spPr/>
    </dgm:pt>
    <dgm:pt modelId="{D66F8E31-8825-48A3-AC32-B8CC45D40688}" type="pres">
      <dgm:prSet presAssocID="{66D8F080-C4B9-4BD5-B26D-9DF5F236F033}" presName="parentLeftMargin" presStyleLbl="node1" presStyleIdx="2" presStyleCnt="4"/>
      <dgm:spPr/>
    </dgm:pt>
    <dgm:pt modelId="{63AF29E5-61BF-46C0-BBCB-97067A7D3710}" type="pres">
      <dgm:prSet presAssocID="{66D8F080-C4B9-4BD5-B26D-9DF5F236F033}" presName="parentText" presStyleLbl="node1" presStyleIdx="3" presStyleCnt="4">
        <dgm:presLayoutVars>
          <dgm:chMax val="0"/>
          <dgm:bulletEnabled val="1"/>
        </dgm:presLayoutVars>
      </dgm:prSet>
      <dgm:spPr/>
    </dgm:pt>
    <dgm:pt modelId="{F3965AE5-14EC-483F-8BBB-76D76F9F925C}" type="pres">
      <dgm:prSet presAssocID="{66D8F080-C4B9-4BD5-B26D-9DF5F236F033}" presName="negativeSpace" presStyleCnt="0"/>
      <dgm:spPr/>
    </dgm:pt>
    <dgm:pt modelId="{42817D66-A1BA-4D91-A586-3B6C53A04255}" type="pres">
      <dgm:prSet presAssocID="{66D8F080-C4B9-4BD5-B26D-9DF5F236F033}" presName="childText" presStyleLbl="conFgAcc1" presStyleIdx="3" presStyleCnt="4">
        <dgm:presLayoutVars>
          <dgm:bulletEnabled val="1"/>
        </dgm:presLayoutVars>
      </dgm:prSet>
      <dgm:spPr/>
    </dgm:pt>
  </dgm:ptLst>
  <dgm:cxnLst>
    <dgm:cxn modelId="{5D857508-0729-41E4-B782-37ACB7E2932F}" type="presOf" srcId="{A0364225-BC91-475F-BAD6-8A29A837454E}" destId="{55981119-62B6-476F-9F9B-B77A4629A9F8}" srcOrd="0" destOrd="0" presId="urn:microsoft.com/office/officeart/2005/8/layout/list1"/>
    <dgm:cxn modelId="{2976EA3A-C358-4186-9A34-FA244CD8407C}" srcId="{A0364225-BC91-475F-BAD6-8A29A837454E}" destId="{9105FA77-16A9-4EDF-A59B-2B45F6AE58D2}" srcOrd="2" destOrd="0" parTransId="{09447362-61BA-4A95-A95B-ED79389B8A9B}" sibTransId="{5E24BDBA-0EDB-4210-A59F-5E1BABA7E439}"/>
    <dgm:cxn modelId="{F6F8723E-A750-4F90-9EB9-DCA20CE5322C}" type="presOf" srcId="{3A89F001-74B1-4E37-91B7-70FB6532D7B5}" destId="{24183E9B-8E2B-49A9-A0C2-CA697F75B80F}" srcOrd="0" destOrd="0" presId="urn:microsoft.com/office/officeart/2005/8/layout/list1"/>
    <dgm:cxn modelId="{EA52B65C-2157-4B3E-8DBF-A44D5A88289F}" srcId="{A0364225-BC91-475F-BAD6-8A29A837454E}" destId="{32202F34-0BC3-49FE-BCB7-AD6555C88326}" srcOrd="1" destOrd="0" parTransId="{8E90F395-FC81-44F0-8D73-DB48EB735AAE}" sibTransId="{B22E742B-10FF-48CD-B2A1-64D6DA577C2B}"/>
    <dgm:cxn modelId="{5A789B5D-EA54-4AD9-AEB0-B32C50A79E38}" type="presOf" srcId="{66D8F080-C4B9-4BD5-B26D-9DF5F236F033}" destId="{63AF29E5-61BF-46C0-BBCB-97067A7D3710}" srcOrd="1" destOrd="0" presId="urn:microsoft.com/office/officeart/2005/8/layout/list1"/>
    <dgm:cxn modelId="{3B993346-24C2-45DB-AC00-13B284E809EA}" type="presOf" srcId="{0FF08FF0-C1E8-4218-8E11-16722FBB3E72}" destId="{96E333CD-0BAF-4EE4-9716-5ABC04B7D72F}" srcOrd="0" destOrd="0" presId="urn:microsoft.com/office/officeart/2005/8/layout/list1"/>
    <dgm:cxn modelId="{CF34A36E-5341-476F-A6DF-8D9B0DFAF003}" srcId="{A0364225-BC91-475F-BAD6-8A29A837454E}" destId="{DA78F748-5773-4460-8F76-93B3CE8AD54E}" srcOrd="0" destOrd="0" parTransId="{4CD673E6-30B0-4E01-B074-09C572DD075F}" sibTransId="{D1C06102-27ED-4739-B59F-42677A4F8217}"/>
    <dgm:cxn modelId="{66D54350-61C1-4A91-9590-3B2F4ED463E4}" srcId="{0FF08FF0-C1E8-4218-8E11-16722FBB3E72}" destId="{3A89F001-74B1-4E37-91B7-70FB6532D7B5}" srcOrd="2" destOrd="0" parTransId="{2CC65AAA-69C9-4334-AA3A-F8CAE3C3B8B3}" sibTransId="{111BEF29-A109-4591-959C-4E799A05851B}"/>
    <dgm:cxn modelId="{363FDD71-E680-4B96-BD9C-674E81DC0B69}" type="presOf" srcId="{DA78F748-5773-4460-8F76-93B3CE8AD54E}" destId="{39F40672-FCD9-40AF-9410-626DCA0A6A06}" srcOrd="0" destOrd="0" presId="urn:microsoft.com/office/officeart/2005/8/layout/list1"/>
    <dgm:cxn modelId="{FA001C5A-764E-41C4-A15F-4F0C2221FFB6}" srcId="{0FF08FF0-C1E8-4218-8E11-16722FBB3E72}" destId="{A0364225-BC91-475F-BAD6-8A29A837454E}" srcOrd="0" destOrd="0" parTransId="{B64B8F73-9337-4E1B-A23E-F59B4AFF8A0B}" sibTransId="{2DEE2926-DC0D-484B-B49D-825A133133F3}"/>
    <dgm:cxn modelId="{2EEC977A-D213-41A9-B569-2CF63F77243E}" srcId="{0FF08FF0-C1E8-4218-8E11-16722FBB3E72}" destId="{66D8F080-C4B9-4BD5-B26D-9DF5F236F033}" srcOrd="3" destOrd="0" parTransId="{CD3C3A73-DF33-4DCC-BDF8-476C97496B74}" sibTransId="{566D233F-098E-4214-BCED-5B19B464F1A7}"/>
    <dgm:cxn modelId="{EBC2CB7E-2642-4248-971C-94C85DC400A6}" srcId="{0FF08FF0-C1E8-4218-8E11-16722FBB3E72}" destId="{93067A47-C3B0-41FA-9FAB-BFCA2391E339}" srcOrd="1" destOrd="0" parTransId="{0F2D2E40-3982-4EB9-A8CB-9374321F0A7B}" sibTransId="{3CD3EA7E-78C9-4A5B-B977-C32D49A6D2C9}"/>
    <dgm:cxn modelId="{8092728A-6582-421C-8850-F769AA534AC0}" type="presOf" srcId="{93067A47-C3B0-41FA-9FAB-BFCA2391E339}" destId="{89293A43-50B5-4F9A-B301-893076C9E0F1}" srcOrd="1" destOrd="0" presId="urn:microsoft.com/office/officeart/2005/8/layout/list1"/>
    <dgm:cxn modelId="{557DD0A1-4B78-45D8-8A07-443B2C456892}" type="presOf" srcId="{9105FA77-16A9-4EDF-A59B-2B45F6AE58D2}" destId="{39F40672-FCD9-40AF-9410-626DCA0A6A06}" srcOrd="0" destOrd="2" presId="urn:microsoft.com/office/officeart/2005/8/layout/list1"/>
    <dgm:cxn modelId="{17098DB6-49DD-49A2-802B-FDF17A89C890}" type="presOf" srcId="{3A89F001-74B1-4E37-91B7-70FB6532D7B5}" destId="{D0350905-B226-481E-9A8D-5B657E22A2A8}" srcOrd="1" destOrd="0" presId="urn:microsoft.com/office/officeart/2005/8/layout/list1"/>
    <dgm:cxn modelId="{7EEBDADD-5CA7-47C9-BB45-91B8F6552606}" type="presOf" srcId="{A0364225-BC91-475F-BAD6-8A29A837454E}" destId="{0472B742-9BC2-4060-ABDC-08E8B5FF3062}" srcOrd="1" destOrd="0" presId="urn:microsoft.com/office/officeart/2005/8/layout/list1"/>
    <dgm:cxn modelId="{306F2EE0-534C-4E27-99E6-9C9F9BAF613C}" type="presOf" srcId="{32202F34-0BC3-49FE-BCB7-AD6555C88326}" destId="{39F40672-FCD9-40AF-9410-626DCA0A6A06}" srcOrd="0" destOrd="1" presId="urn:microsoft.com/office/officeart/2005/8/layout/list1"/>
    <dgm:cxn modelId="{4D5A8FEA-B593-4F74-A7C7-88325C8EDD95}" type="presOf" srcId="{66D8F080-C4B9-4BD5-B26D-9DF5F236F033}" destId="{D66F8E31-8825-48A3-AC32-B8CC45D40688}" srcOrd="0" destOrd="0" presId="urn:microsoft.com/office/officeart/2005/8/layout/list1"/>
    <dgm:cxn modelId="{851BC8EB-0607-40DE-965C-D2FB22DACCC0}" type="presOf" srcId="{93067A47-C3B0-41FA-9FAB-BFCA2391E339}" destId="{BBD62398-A8E2-4A74-9316-594B7FBBE699}" srcOrd="0" destOrd="0" presId="urn:microsoft.com/office/officeart/2005/8/layout/list1"/>
    <dgm:cxn modelId="{7C15B876-2294-401C-9518-931840A5F5C1}" type="presParOf" srcId="{96E333CD-0BAF-4EE4-9716-5ABC04B7D72F}" destId="{7FDE9A02-ECE3-4B0C-A14B-2A18FB84E39A}" srcOrd="0" destOrd="0" presId="urn:microsoft.com/office/officeart/2005/8/layout/list1"/>
    <dgm:cxn modelId="{D476E799-F895-4E98-BD36-D568310AD951}" type="presParOf" srcId="{7FDE9A02-ECE3-4B0C-A14B-2A18FB84E39A}" destId="{55981119-62B6-476F-9F9B-B77A4629A9F8}" srcOrd="0" destOrd="0" presId="urn:microsoft.com/office/officeart/2005/8/layout/list1"/>
    <dgm:cxn modelId="{35CAF69E-AD4C-4973-9DBD-41E50C6DF34A}" type="presParOf" srcId="{7FDE9A02-ECE3-4B0C-A14B-2A18FB84E39A}" destId="{0472B742-9BC2-4060-ABDC-08E8B5FF3062}" srcOrd="1" destOrd="0" presId="urn:microsoft.com/office/officeart/2005/8/layout/list1"/>
    <dgm:cxn modelId="{AB7E00F7-1CF5-46DA-841E-11F5BFD9A024}" type="presParOf" srcId="{96E333CD-0BAF-4EE4-9716-5ABC04B7D72F}" destId="{845D691B-AE3D-44E9-BD8B-A72EA8AE74F1}" srcOrd="1" destOrd="0" presId="urn:microsoft.com/office/officeart/2005/8/layout/list1"/>
    <dgm:cxn modelId="{AB65E9F1-FB51-410F-BD22-9E7103BCABC5}" type="presParOf" srcId="{96E333CD-0BAF-4EE4-9716-5ABC04B7D72F}" destId="{39F40672-FCD9-40AF-9410-626DCA0A6A06}" srcOrd="2" destOrd="0" presId="urn:microsoft.com/office/officeart/2005/8/layout/list1"/>
    <dgm:cxn modelId="{02D1E477-B6B2-439E-80E7-90C9180EA01A}" type="presParOf" srcId="{96E333CD-0BAF-4EE4-9716-5ABC04B7D72F}" destId="{317E3B13-410F-4C62-A173-0F29C5E945CF}" srcOrd="3" destOrd="0" presId="urn:microsoft.com/office/officeart/2005/8/layout/list1"/>
    <dgm:cxn modelId="{2BCE3C61-B742-4367-BDAC-7EA54977708D}" type="presParOf" srcId="{96E333CD-0BAF-4EE4-9716-5ABC04B7D72F}" destId="{B473C5D8-695C-4455-88E5-1128E94B34E4}" srcOrd="4" destOrd="0" presId="urn:microsoft.com/office/officeart/2005/8/layout/list1"/>
    <dgm:cxn modelId="{3BBF850C-3346-4DEB-8118-1255BE6884F0}" type="presParOf" srcId="{B473C5D8-695C-4455-88E5-1128E94B34E4}" destId="{BBD62398-A8E2-4A74-9316-594B7FBBE699}" srcOrd="0" destOrd="0" presId="urn:microsoft.com/office/officeart/2005/8/layout/list1"/>
    <dgm:cxn modelId="{F6FBEBF8-D8AC-40F7-AF6C-F1399FB4F7B7}" type="presParOf" srcId="{B473C5D8-695C-4455-88E5-1128E94B34E4}" destId="{89293A43-50B5-4F9A-B301-893076C9E0F1}" srcOrd="1" destOrd="0" presId="urn:microsoft.com/office/officeart/2005/8/layout/list1"/>
    <dgm:cxn modelId="{EF36E184-F556-404A-8985-B5B92DFFAA57}" type="presParOf" srcId="{96E333CD-0BAF-4EE4-9716-5ABC04B7D72F}" destId="{3749A282-1234-447F-8595-23A7300B65D6}" srcOrd="5" destOrd="0" presId="urn:microsoft.com/office/officeart/2005/8/layout/list1"/>
    <dgm:cxn modelId="{3FF63092-E85D-454A-920D-3AE13795CAEC}" type="presParOf" srcId="{96E333CD-0BAF-4EE4-9716-5ABC04B7D72F}" destId="{46A9955B-250F-42AC-8847-D052BFBD2E7D}" srcOrd="6" destOrd="0" presId="urn:microsoft.com/office/officeart/2005/8/layout/list1"/>
    <dgm:cxn modelId="{F9A1275F-F4FA-4F49-AD96-3DEBCA7BCC59}" type="presParOf" srcId="{96E333CD-0BAF-4EE4-9716-5ABC04B7D72F}" destId="{C731B597-A1CE-4B15-8930-D8A26D892751}" srcOrd="7" destOrd="0" presId="urn:microsoft.com/office/officeart/2005/8/layout/list1"/>
    <dgm:cxn modelId="{659F90AE-B511-474B-A442-F93ECE108006}" type="presParOf" srcId="{96E333CD-0BAF-4EE4-9716-5ABC04B7D72F}" destId="{C1F40869-2926-4605-ACE8-5F28CAD21423}" srcOrd="8" destOrd="0" presId="urn:microsoft.com/office/officeart/2005/8/layout/list1"/>
    <dgm:cxn modelId="{238127CF-420C-44AD-B373-B29A1DE31A2F}" type="presParOf" srcId="{C1F40869-2926-4605-ACE8-5F28CAD21423}" destId="{24183E9B-8E2B-49A9-A0C2-CA697F75B80F}" srcOrd="0" destOrd="0" presId="urn:microsoft.com/office/officeart/2005/8/layout/list1"/>
    <dgm:cxn modelId="{C2F15228-6C88-41DA-986F-2DE68AAB0988}" type="presParOf" srcId="{C1F40869-2926-4605-ACE8-5F28CAD21423}" destId="{D0350905-B226-481E-9A8D-5B657E22A2A8}" srcOrd="1" destOrd="0" presId="urn:microsoft.com/office/officeart/2005/8/layout/list1"/>
    <dgm:cxn modelId="{32669AB8-F51F-4D28-9CFC-34FAFF2C7CAB}" type="presParOf" srcId="{96E333CD-0BAF-4EE4-9716-5ABC04B7D72F}" destId="{52AD2D31-E5F2-47FF-9279-BAD8A3DEAF7A}" srcOrd="9" destOrd="0" presId="urn:microsoft.com/office/officeart/2005/8/layout/list1"/>
    <dgm:cxn modelId="{AD5094AC-FEDE-4C28-B609-4BD58A4817AE}" type="presParOf" srcId="{96E333CD-0BAF-4EE4-9716-5ABC04B7D72F}" destId="{B7EC0545-11A1-4953-B9D5-686FE3C9F979}" srcOrd="10" destOrd="0" presId="urn:microsoft.com/office/officeart/2005/8/layout/list1"/>
    <dgm:cxn modelId="{14443B48-7169-4461-9AE1-9EADA3BEDA1E}" type="presParOf" srcId="{96E333CD-0BAF-4EE4-9716-5ABC04B7D72F}" destId="{E9B4026C-7843-4BB7-B03E-655023ABDFFD}" srcOrd="11" destOrd="0" presId="urn:microsoft.com/office/officeart/2005/8/layout/list1"/>
    <dgm:cxn modelId="{B410D1BA-A892-49E0-83AD-69A86D7841C1}" type="presParOf" srcId="{96E333CD-0BAF-4EE4-9716-5ABC04B7D72F}" destId="{AA318313-C6D7-483B-A0A7-7DB263466AC1}" srcOrd="12" destOrd="0" presId="urn:microsoft.com/office/officeart/2005/8/layout/list1"/>
    <dgm:cxn modelId="{EA7AA290-9E67-4529-9951-61AC6AB739B8}" type="presParOf" srcId="{AA318313-C6D7-483B-A0A7-7DB263466AC1}" destId="{D66F8E31-8825-48A3-AC32-B8CC45D40688}" srcOrd="0" destOrd="0" presId="urn:microsoft.com/office/officeart/2005/8/layout/list1"/>
    <dgm:cxn modelId="{F9733728-5DC1-462D-BCEC-B38CDBB8FA30}" type="presParOf" srcId="{AA318313-C6D7-483B-A0A7-7DB263466AC1}" destId="{63AF29E5-61BF-46C0-BBCB-97067A7D3710}" srcOrd="1" destOrd="0" presId="urn:microsoft.com/office/officeart/2005/8/layout/list1"/>
    <dgm:cxn modelId="{27DC4AD9-D10C-41DD-BCDF-0CD713E4A93D}" type="presParOf" srcId="{96E333CD-0BAF-4EE4-9716-5ABC04B7D72F}" destId="{F3965AE5-14EC-483F-8BBB-76D76F9F925C}" srcOrd="13" destOrd="0" presId="urn:microsoft.com/office/officeart/2005/8/layout/list1"/>
    <dgm:cxn modelId="{AB6C1562-238F-4C19-A5FB-CD68120418B6}" type="presParOf" srcId="{96E333CD-0BAF-4EE4-9716-5ABC04B7D72F}" destId="{42817D66-A1BA-4D91-A586-3B6C53A0425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 31%</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AEB4FD46-A90F-4267-8F78-19E5364E011C}">
      <dgm:prSet custT="1"/>
      <dgm:spPr/>
      <dgm:t>
        <a:bodyPr/>
        <a:lstStyle/>
        <a:p>
          <a:r>
            <a:rPr lang="en-US" sz="2000" dirty="0"/>
            <a:t>32%</a:t>
          </a:r>
        </a:p>
      </dgm:t>
    </dgm:pt>
    <dgm:pt modelId="{2144BBE2-5D7B-4F48-A1D8-A9E2F26D9004}" type="parTrans" cxnId="{214FF179-7994-459D-AB94-67858C0B5994}">
      <dgm:prSet/>
      <dgm:spPr/>
      <dgm:t>
        <a:bodyPr/>
        <a:lstStyle/>
        <a:p>
          <a:endParaRPr lang="en-US"/>
        </a:p>
      </dgm:t>
    </dgm:pt>
    <dgm:pt modelId="{5CEA3AE7-8B34-4671-9780-70D7AAAC715C}" type="sibTrans" cxnId="{214FF179-7994-459D-AB94-67858C0B5994}">
      <dgm:prSet/>
      <dgm:spPr/>
      <dgm:t>
        <a:bodyPr/>
        <a:lstStyle/>
        <a:p>
          <a:endParaRPr lang="en-US"/>
        </a:p>
      </dgm:t>
    </dgm:pt>
    <dgm:pt modelId="{5A2C27E5-5B19-4BFD-95F8-BF2771F50D4C}">
      <dgm:prSet/>
      <dgm:spPr/>
      <dgm:t>
        <a:bodyPr/>
        <a:lstStyle/>
        <a:p>
          <a:r>
            <a:rPr lang="en-US" dirty="0"/>
            <a:t>5%</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custT="1"/>
      <dgm:spPr/>
      <dgm:t>
        <a:bodyPr/>
        <a:lstStyle/>
        <a:p>
          <a:endParaRPr lang="nl-BE" sz="1400"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08CB9634-3455-4F0D-8DAD-16E1801AAB1A}">
      <dgm:prSet/>
      <dgm:spPr/>
      <dgm:t>
        <a:bodyPr/>
        <a:lstStyle/>
        <a:p>
          <a:endParaRPr lang="nl-BE" sz="1200" dirty="0"/>
        </a:p>
      </dgm:t>
    </dgm:pt>
    <dgm:pt modelId="{2F524EEB-3B1D-4940-ADA1-DFF4C9C64CC2}" type="parTrans" cxnId="{6263C31D-16BC-42D3-BCC5-4A8BAC47B38E}">
      <dgm:prSet/>
      <dgm:spPr/>
      <dgm:t>
        <a:bodyPr/>
        <a:lstStyle/>
        <a:p>
          <a:endParaRPr lang="nl-BE"/>
        </a:p>
      </dgm:t>
    </dgm:pt>
    <dgm:pt modelId="{166335FC-5258-41AF-926E-1346DB993E02}" type="sibTrans" cxnId="{6263C31D-16BC-42D3-BCC5-4A8BAC47B38E}">
      <dgm:prSet/>
      <dgm:spPr/>
      <dgm:t>
        <a:bodyPr/>
        <a:lstStyle/>
        <a:p>
          <a:endParaRPr lang="nl-BE"/>
        </a:p>
      </dgm:t>
    </dgm:pt>
    <dgm:pt modelId="{B6BA498C-ACDD-4562-93B3-07B428CB86C6}">
      <dgm:prSet/>
      <dgm:spPr/>
      <dgm:t>
        <a:bodyPr/>
        <a:lstStyle/>
        <a:p>
          <a:endParaRPr lang="nl-BE"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3"/>
      <dgm:spPr/>
    </dgm:pt>
    <dgm:pt modelId="{5EDEED10-1E20-4AAD-805B-70DB22EA376B}" type="pres">
      <dgm:prSet presAssocID="{F8AC1279-7AE9-47D2-8031-20F71D31E6F2}" presName="childNode1" presStyleLbl="bgAcc1" presStyleIdx="0" presStyleCnt="3" custScaleX="261440"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3">
        <dgm:presLayoutVars>
          <dgm:bulletEnabled val="1"/>
        </dgm:presLayoutVars>
      </dgm:prSet>
      <dgm:spPr/>
    </dgm:pt>
    <dgm:pt modelId="{7AE28CF4-25DD-4503-9A02-412BC5E017D1}" type="pres">
      <dgm:prSet presAssocID="{F8AC1279-7AE9-47D2-8031-20F71D31E6F2}" presName="parentNode1" presStyleLbl="node1" presStyleIdx="0" presStyleCnt="3">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2"/>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3"/>
      <dgm:spPr/>
    </dgm:pt>
    <dgm:pt modelId="{4AECFF31-A15B-457B-9DDB-8668F1759ACC}" type="pres">
      <dgm:prSet presAssocID="{AEB4FD46-A90F-4267-8F78-19E5364E011C}" presName="childNode2" presStyleLbl="bgAcc1" presStyleIdx="1" presStyleCnt="3" custScaleX="261440" custScaleY="126046">
        <dgm:presLayoutVars>
          <dgm:bulletEnabled val="1"/>
        </dgm:presLayoutVars>
      </dgm:prSet>
      <dgm:spPr/>
    </dgm:pt>
    <dgm:pt modelId="{DE638ED2-6529-488F-859F-F379536FEDBF}" type="pres">
      <dgm:prSet presAssocID="{AEB4FD46-A90F-4267-8F78-19E5364E011C}" presName="childNode2tx" presStyleLbl="bgAcc1" presStyleIdx="1" presStyleCnt="3">
        <dgm:presLayoutVars>
          <dgm:bulletEnabled val="1"/>
        </dgm:presLayoutVars>
      </dgm:prSet>
      <dgm:spPr/>
    </dgm:pt>
    <dgm:pt modelId="{F29A8041-B5A7-4E4F-9B07-F98F55068009}" type="pres">
      <dgm:prSet presAssocID="{AEB4FD46-A90F-4267-8F78-19E5364E011C}" presName="parentNode2" presStyleLbl="node1" presStyleIdx="1" presStyleCnt="3">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2"/>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3"/>
      <dgm:spPr/>
    </dgm:pt>
    <dgm:pt modelId="{719053BB-DC06-4D99-B6A8-C7DD5D153FF7}" type="pres">
      <dgm:prSet presAssocID="{5A2C27E5-5B19-4BFD-95F8-BF2771F50D4C}" presName="childNode1" presStyleLbl="bgAcc1" presStyleIdx="2" presStyleCnt="3" custScaleX="261440" custScaleY="126046">
        <dgm:presLayoutVars>
          <dgm:bulletEnabled val="1"/>
        </dgm:presLayoutVars>
      </dgm:prSet>
      <dgm:spPr/>
    </dgm:pt>
    <dgm:pt modelId="{F41CB413-1CEB-4B70-9CF3-60D4F9C69F46}" type="pres">
      <dgm:prSet presAssocID="{5A2C27E5-5B19-4BFD-95F8-BF2771F50D4C}" presName="childNode1tx" presStyleLbl="bgAcc1" presStyleIdx="2" presStyleCnt="3">
        <dgm:presLayoutVars>
          <dgm:bulletEnabled val="1"/>
        </dgm:presLayoutVars>
      </dgm:prSet>
      <dgm:spPr/>
    </dgm:pt>
    <dgm:pt modelId="{2D97200A-8F31-45CD-BD02-4756F98F12A8}" type="pres">
      <dgm:prSet presAssocID="{5A2C27E5-5B19-4BFD-95F8-BF2771F50D4C}" presName="parentNode1" presStyleLbl="node1" presStyleIdx="2" presStyleCnt="3">
        <dgm:presLayoutVars>
          <dgm:chMax val="1"/>
          <dgm:bulletEnabled val="1"/>
        </dgm:presLayoutVars>
      </dgm:prSet>
      <dgm:spPr/>
    </dgm:pt>
    <dgm:pt modelId="{7FA57600-D5CF-47C3-ACC2-EEF2600BB5D2}" type="pres">
      <dgm:prSet presAssocID="{5A2C27E5-5B19-4BFD-95F8-BF2771F50D4C}" presName="connSite1" presStyleCnt="0"/>
      <dgm:spPr/>
    </dgm:pt>
  </dgm:ptLst>
  <dgm:cxnLst>
    <dgm:cxn modelId="{E6D27014-5FF0-400E-92C2-F390B102BD25}" type="presOf" srcId="{AEB4FD46-A90F-4267-8F78-19E5364E011C}" destId="{F29A8041-B5A7-4E4F-9B07-F98F55068009}" srcOrd="0" destOrd="0" presId="urn:microsoft.com/office/officeart/2005/8/layout/hProcess4"/>
    <dgm:cxn modelId="{6263C31D-16BC-42D3-BCC5-4A8BAC47B38E}" srcId="{AEB4FD46-A90F-4267-8F78-19E5364E011C}" destId="{08CB9634-3455-4F0D-8DAD-16E1801AAB1A}" srcOrd="0" destOrd="0" parTransId="{2F524EEB-3B1D-4940-ADA1-DFF4C9C64CC2}" sibTransId="{166335FC-5258-41AF-926E-1346DB993E02}"/>
    <dgm:cxn modelId="{5499C13B-2C68-4875-BBFD-3DEA6DF90476}" type="presOf" srcId="{0367E3FC-EEDA-452C-BA60-7BBBBF850D75}" destId="{3D1B9078-DC9A-4D97-BABC-27D80AF6DE1D}" srcOrd="0" destOrd="0" presId="urn:microsoft.com/office/officeart/2005/8/layout/hProcess4"/>
    <dgm:cxn modelId="{F04F9642-7020-41D5-8B29-F0FE0BA99C61}" type="presOf" srcId="{08CB9634-3455-4F0D-8DAD-16E1801AAB1A}" destId="{4AECFF31-A15B-457B-9DDB-8668F1759ACC}" srcOrd="0" destOrd="0" presId="urn:microsoft.com/office/officeart/2005/8/layout/hProcess4"/>
    <dgm:cxn modelId="{0E391965-6A24-4F6C-A7AB-5B352D74C8B8}" type="presOf" srcId="{08CB9634-3455-4F0D-8DAD-16E1801AAB1A}" destId="{DE638ED2-6529-488F-859F-F379536FEDBF}" srcOrd="1"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61%</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AEB4FD46-A90F-4267-8F78-19E5364E011C}">
      <dgm:prSet custT="1"/>
      <dgm:spPr/>
      <dgm:t>
        <a:bodyPr/>
        <a:lstStyle/>
        <a:p>
          <a:r>
            <a:rPr lang="en-US" sz="2000" dirty="0"/>
            <a:t>55%</a:t>
          </a:r>
        </a:p>
      </dgm:t>
    </dgm:pt>
    <dgm:pt modelId="{2144BBE2-5D7B-4F48-A1D8-A9E2F26D9004}" type="parTrans" cxnId="{214FF179-7994-459D-AB94-67858C0B5994}">
      <dgm:prSet/>
      <dgm:spPr/>
      <dgm:t>
        <a:bodyPr/>
        <a:lstStyle/>
        <a:p>
          <a:endParaRPr lang="en-US"/>
        </a:p>
      </dgm:t>
    </dgm:pt>
    <dgm:pt modelId="{5CEA3AE7-8B34-4671-9780-70D7AAAC715C}" type="sibTrans" cxnId="{214FF179-7994-459D-AB94-67858C0B5994}">
      <dgm:prSet/>
      <dgm:spPr/>
      <dgm:t>
        <a:bodyPr/>
        <a:lstStyle/>
        <a:p>
          <a:endParaRPr lang="en-US"/>
        </a:p>
      </dgm:t>
    </dgm:pt>
    <dgm:pt modelId="{5A2C27E5-5B19-4BFD-95F8-BF2771F50D4C}">
      <dgm:prSet/>
      <dgm:spPr/>
      <dgm:t>
        <a:bodyPr/>
        <a:lstStyle/>
        <a:p>
          <a:r>
            <a:rPr lang="en-US" dirty="0"/>
            <a:t>43%</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custT="1"/>
      <dgm:spPr/>
      <dgm:t>
        <a:bodyPr/>
        <a:lstStyle/>
        <a:p>
          <a:endParaRPr lang="nl-BE" sz="1400"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B6BA498C-ACDD-4562-93B3-07B428CB86C6}">
      <dgm:prSet custT="1"/>
      <dgm:spPr/>
      <dgm:t>
        <a:bodyPr/>
        <a:lstStyle/>
        <a:p>
          <a:endParaRPr lang="nl-BE" sz="1200"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1316BDC4-D3FF-48DD-B676-C9EA34A0FA64}">
      <dgm:prSet/>
      <dgm:spPr/>
      <dgm:t>
        <a:bodyPr/>
        <a:lstStyle/>
        <a:p>
          <a:r>
            <a:rPr lang="nl-NL" dirty="0"/>
            <a:t>49% &amp; 58%</a:t>
          </a:r>
          <a:endParaRPr lang="nl-BE" dirty="0"/>
        </a:p>
      </dgm:t>
    </dgm:pt>
    <dgm:pt modelId="{DAC7A97A-FD48-4E53-8918-90CA4FE2B2DA}" type="parTrans" cxnId="{A0AF6AF4-BB3F-4FF4-9FC8-2C9E3D3969AC}">
      <dgm:prSet/>
      <dgm:spPr/>
      <dgm:t>
        <a:bodyPr/>
        <a:lstStyle/>
        <a:p>
          <a:endParaRPr lang="nl-BE"/>
        </a:p>
      </dgm:t>
    </dgm:pt>
    <dgm:pt modelId="{935A94F2-E5B1-46BF-B820-AC48686A3D03}" type="sibTrans" cxnId="{A0AF6AF4-BB3F-4FF4-9FC8-2C9E3D3969AC}">
      <dgm:prSet/>
      <dgm:spPr/>
      <dgm:t>
        <a:bodyPr/>
        <a:lstStyle/>
        <a:p>
          <a:endParaRPr lang="nl-BE"/>
        </a:p>
      </dgm:t>
    </dgm:pt>
    <dgm:pt modelId="{4F25AF65-B5DA-43DB-8858-5DE6993875C7}">
      <dgm:prSet custT="1"/>
      <dgm:spPr/>
      <dgm:t>
        <a:bodyPr/>
        <a:lstStyle/>
        <a:p>
          <a:endParaRPr lang="nl-BE" sz="1200" b="1" dirty="0"/>
        </a:p>
      </dgm:t>
    </dgm:pt>
    <dgm:pt modelId="{12E8E4E8-FAEF-44D8-8780-62C54647BEA3}" type="parTrans" cxnId="{494E40E6-D13A-44E8-A05F-2490C8222718}">
      <dgm:prSet/>
      <dgm:spPr/>
      <dgm:t>
        <a:bodyPr/>
        <a:lstStyle/>
        <a:p>
          <a:endParaRPr lang="nl-BE"/>
        </a:p>
      </dgm:t>
    </dgm:pt>
    <dgm:pt modelId="{1FD43114-FFB3-407D-A521-9615EBAAC51D}" type="sibTrans" cxnId="{494E40E6-D13A-44E8-A05F-2490C8222718}">
      <dgm:prSet/>
      <dgm:spPr/>
      <dgm:t>
        <a:bodyPr/>
        <a:lstStyle/>
        <a:p>
          <a:endParaRPr lang="nl-BE"/>
        </a:p>
      </dgm:t>
    </dgm:pt>
    <dgm:pt modelId="{CB33AE4C-0792-48AA-8871-275A48DF3B39}">
      <dgm:prSet/>
      <dgm:spPr/>
      <dgm:t>
        <a:bodyPr/>
        <a:lstStyle/>
        <a:p>
          <a:endParaRPr lang="nl-BE" dirty="0"/>
        </a:p>
      </dgm:t>
    </dgm:pt>
    <dgm:pt modelId="{272835B2-B949-4B7C-BD95-8402827AC7C6}" type="parTrans" cxnId="{D2CF6CAD-023E-410E-9528-72A4F54551DB}">
      <dgm:prSet/>
      <dgm:spPr/>
      <dgm:t>
        <a:bodyPr/>
        <a:lstStyle/>
        <a:p>
          <a:endParaRPr lang="nl-BE"/>
        </a:p>
      </dgm:t>
    </dgm:pt>
    <dgm:pt modelId="{A2312414-A2E6-4F72-BAD2-03E2615B7650}" type="sibTrans" cxnId="{D2CF6CAD-023E-410E-9528-72A4F54551DB}">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4"/>
      <dgm:spPr/>
    </dgm:pt>
    <dgm:pt modelId="{5EDEED10-1E20-4AAD-805B-70DB22EA376B}" type="pres">
      <dgm:prSet presAssocID="{F8AC1279-7AE9-47D2-8031-20F71D31E6F2}" presName="childNode1" presStyleLbl="bgAcc1" presStyleIdx="0" presStyleCnt="4" custScaleX="270372"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4">
        <dgm:presLayoutVars>
          <dgm:bulletEnabled val="1"/>
        </dgm:presLayoutVars>
      </dgm:prSet>
      <dgm:spPr/>
    </dgm:pt>
    <dgm:pt modelId="{7AE28CF4-25DD-4503-9A02-412BC5E017D1}" type="pres">
      <dgm:prSet presAssocID="{F8AC1279-7AE9-47D2-8031-20F71D31E6F2}" presName="parentNode1" presStyleLbl="node1" presStyleIdx="0" presStyleCnt="4">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3"/>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4"/>
      <dgm:spPr/>
    </dgm:pt>
    <dgm:pt modelId="{4AECFF31-A15B-457B-9DDB-8668F1759ACC}" type="pres">
      <dgm:prSet presAssocID="{AEB4FD46-A90F-4267-8F78-19E5364E011C}" presName="childNode2" presStyleLbl="bgAcc1" presStyleIdx="1" presStyleCnt="4" custScaleX="270372" custScaleY="126046">
        <dgm:presLayoutVars>
          <dgm:bulletEnabled val="1"/>
        </dgm:presLayoutVars>
      </dgm:prSet>
      <dgm:spPr/>
    </dgm:pt>
    <dgm:pt modelId="{DE638ED2-6529-488F-859F-F379536FEDBF}" type="pres">
      <dgm:prSet presAssocID="{AEB4FD46-A90F-4267-8F78-19E5364E011C}" presName="childNode2tx" presStyleLbl="bgAcc1" presStyleIdx="1" presStyleCnt="4">
        <dgm:presLayoutVars>
          <dgm:bulletEnabled val="1"/>
        </dgm:presLayoutVars>
      </dgm:prSet>
      <dgm:spPr/>
    </dgm:pt>
    <dgm:pt modelId="{F29A8041-B5A7-4E4F-9B07-F98F55068009}" type="pres">
      <dgm:prSet presAssocID="{AEB4FD46-A90F-4267-8F78-19E5364E011C}" presName="parentNode2" presStyleLbl="node1" presStyleIdx="1" presStyleCnt="4">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3"/>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4"/>
      <dgm:spPr/>
    </dgm:pt>
    <dgm:pt modelId="{719053BB-DC06-4D99-B6A8-C7DD5D153FF7}" type="pres">
      <dgm:prSet presAssocID="{5A2C27E5-5B19-4BFD-95F8-BF2771F50D4C}" presName="childNode1" presStyleLbl="bgAcc1" presStyleIdx="2" presStyleCnt="4" custScaleX="270372" custScaleY="126046">
        <dgm:presLayoutVars>
          <dgm:bulletEnabled val="1"/>
        </dgm:presLayoutVars>
      </dgm:prSet>
      <dgm:spPr/>
    </dgm:pt>
    <dgm:pt modelId="{F41CB413-1CEB-4B70-9CF3-60D4F9C69F46}" type="pres">
      <dgm:prSet presAssocID="{5A2C27E5-5B19-4BFD-95F8-BF2771F50D4C}" presName="childNode1tx" presStyleLbl="bgAcc1" presStyleIdx="2" presStyleCnt="4">
        <dgm:presLayoutVars>
          <dgm:bulletEnabled val="1"/>
        </dgm:presLayoutVars>
      </dgm:prSet>
      <dgm:spPr/>
    </dgm:pt>
    <dgm:pt modelId="{2D97200A-8F31-45CD-BD02-4756F98F12A8}" type="pres">
      <dgm:prSet presAssocID="{5A2C27E5-5B19-4BFD-95F8-BF2771F50D4C}" presName="parentNode1" presStyleLbl="node1" presStyleIdx="2" presStyleCnt="4">
        <dgm:presLayoutVars>
          <dgm:chMax val="1"/>
          <dgm:bulletEnabled val="1"/>
        </dgm:presLayoutVars>
      </dgm:prSet>
      <dgm:spPr/>
    </dgm:pt>
    <dgm:pt modelId="{7FA57600-D5CF-47C3-ACC2-EEF2600BB5D2}" type="pres">
      <dgm:prSet presAssocID="{5A2C27E5-5B19-4BFD-95F8-BF2771F50D4C}" presName="connSite1" presStyleCnt="0"/>
      <dgm:spPr/>
    </dgm:pt>
    <dgm:pt modelId="{760621C9-DDB9-4244-9C36-F8B00D77B31A}" type="pres">
      <dgm:prSet presAssocID="{204FC411-A17E-4E27-A602-04FCA43E8D9C}" presName="Name9" presStyleLbl="sibTrans2D1" presStyleIdx="2" presStyleCnt="3" custLinFactNeighborY="1625"/>
      <dgm:spPr/>
    </dgm:pt>
    <dgm:pt modelId="{9C259CC5-EBDF-431D-BEC1-E76CBFA25878}" type="pres">
      <dgm:prSet presAssocID="{1316BDC4-D3FF-48DD-B676-C9EA34A0FA64}" presName="composite2" presStyleCnt="0"/>
      <dgm:spPr/>
    </dgm:pt>
    <dgm:pt modelId="{546ED3C6-D24F-4A21-BBD1-E6679B26A154}" type="pres">
      <dgm:prSet presAssocID="{1316BDC4-D3FF-48DD-B676-C9EA34A0FA64}" presName="dummyNode2" presStyleLbl="node1" presStyleIdx="2" presStyleCnt="4"/>
      <dgm:spPr/>
    </dgm:pt>
    <dgm:pt modelId="{2979B4CE-3A7F-4D6D-B44D-88E49519A7B9}" type="pres">
      <dgm:prSet presAssocID="{1316BDC4-D3FF-48DD-B676-C9EA34A0FA64}" presName="childNode2" presStyleLbl="bgAcc1" presStyleIdx="3" presStyleCnt="4" custScaleX="270372" custScaleY="126201">
        <dgm:presLayoutVars>
          <dgm:bulletEnabled val="1"/>
        </dgm:presLayoutVars>
      </dgm:prSet>
      <dgm:spPr/>
    </dgm:pt>
    <dgm:pt modelId="{398E65DB-B2C9-452D-884E-B2B82C96D828}" type="pres">
      <dgm:prSet presAssocID="{1316BDC4-D3FF-48DD-B676-C9EA34A0FA64}" presName="childNode2tx" presStyleLbl="bgAcc1" presStyleIdx="3" presStyleCnt="4">
        <dgm:presLayoutVars>
          <dgm:bulletEnabled val="1"/>
        </dgm:presLayoutVars>
      </dgm:prSet>
      <dgm:spPr/>
    </dgm:pt>
    <dgm:pt modelId="{11405246-F8CC-46E4-A022-9AFE9DC58D82}" type="pres">
      <dgm:prSet presAssocID="{1316BDC4-D3FF-48DD-B676-C9EA34A0FA64}" presName="parentNode2" presStyleLbl="node1" presStyleIdx="3" presStyleCnt="4" custScaleX="181903">
        <dgm:presLayoutVars>
          <dgm:chMax val="0"/>
          <dgm:bulletEnabled val="1"/>
        </dgm:presLayoutVars>
      </dgm:prSet>
      <dgm:spPr/>
    </dgm:pt>
    <dgm:pt modelId="{70D98E2A-46EE-42EB-83FF-E8F5B647AC18}" type="pres">
      <dgm:prSet presAssocID="{1316BDC4-D3FF-48DD-B676-C9EA34A0FA64}" presName="connSite2" presStyleCnt="0"/>
      <dgm:spPr/>
    </dgm:pt>
  </dgm:ptLst>
  <dgm:cxnLst>
    <dgm:cxn modelId="{E6D27014-5FF0-400E-92C2-F390B102BD25}" type="presOf" srcId="{AEB4FD46-A90F-4267-8F78-19E5364E011C}" destId="{F29A8041-B5A7-4E4F-9B07-F98F55068009}" srcOrd="0" destOrd="0" presId="urn:microsoft.com/office/officeart/2005/8/layout/hProcess4"/>
    <dgm:cxn modelId="{5499C13B-2C68-4875-BBFD-3DEA6DF90476}" type="presOf" srcId="{0367E3FC-EEDA-452C-BA60-7BBBBF850D75}" destId="{3D1B9078-DC9A-4D97-BABC-27D80AF6DE1D}" srcOrd="0"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A65C2E92-21EE-47BD-A533-2EAE618208AB}" type="presOf" srcId="{204FC411-A17E-4E27-A602-04FCA43E8D9C}" destId="{760621C9-DDB9-4244-9C36-F8B00D77B31A}"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0B62D0A5-60B2-4997-AEEB-3F7BA336D3C4}" type="presOf" srcId="{CB33AE4C-0792-48AA-8871-275A48DF3B39}" destId="{398E65DB-B2C9-452D-884E-B2B82C96D828}" srcOrd="1" destOrd="0" presId="urn:microsoft.com/office/officeart/2005/8/layout/hProcess4"/>
    <dgm:cxn modelId="{6264B7A7-1F10-4306-8EB6-1C4FBF8B0F4C}" type="presOf" srcId="{4F25AF65-B5DA-43DB-8858-5DE6993875C7}" destId="{4AECFF31-A15B-457B-9DDB-8668F1759ACC}" srcOrd="0" destOrd="0" presId="urn:microsoft.com/office/officeart/2005/8/layout/hProcess4"/>
    <dgm:cxn modelId="{D2CF6CAD-023E-410E-9528-72A4F54551DB}" srcId="{1316BDC4-D3FF-48DD-B676-C9EA34A0FA64}" destId="{CB33AE4C-0792-48AA-8871-275A48DF3B39}" srcOrd="0" destOrd="0" parTransId="{272835B2-B949-4B7C-BD95-8402827AC7C6}" sibTransId="{A2312414-A2E6-4F72-BAD2-03E2615B7650}"/>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98E6A5DC-E352-4CFD-8773-B22C25E9B339}" type="presOf" srcId="{4F25AF65-B5DA-43DB-8858-5DE6993875C7}" destId="{DE638ED2-6529-488F-859F-F379536FEDBF}" srcOrd="1" destOrd="0" presId="urn:microsoft.com/office/officeart/2005/8/layout/hProcess4"/>
    <dgm:cxn modelId="{494E40E6-D13A-44E8-A05F-2490C8222718}" srcId="{AEB4FD46-A90F-4267-8F78-19E5364E011C}" destId="{4F25AF65-B5DA-43DB-8858-5DE6993875C7}" srcOrd="0" destOrd="0" parTransId="{12E8E4E8-FAEF-44D8-8780-62C54647BEA3}" sibTransId="{1FD43114-FFB3-407D-A521-9615EBAAC51D}"/>
    <dgm:cxn modelId="{AB056EE9-FE94-4752-A4AB-9ED8633B8AB3}" type="presOf" srcId="{CB33AE4C-0792-48AA-8871-275A48DF3B39}" destId="{2979B4CE-3A7F-4D6D-B44D-88E49519A7B9}" srcOrd="0" destOrd="0" presId="urn:microsoft.com/office/officeart/2005/8/layout/hProcess4"/>
    <dgm:cxn modelId="{5D8C4EEF-C129-4551-A5D7-1E3CB8A04348}" type="presOf" srcId="{1316BDC4-D3FF-48DD-B676-C9EA34A0FA64}" destId="{11405246-F8CC-46E4-A022-9AFE9DC58D8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A0AF6AF4-BB3F-4FF4-9FC8-2C9E3D3969AC}" srcId="{44AD9211-E252-4AA0-B1F9-2C5F07254B58}" destId="{1316BDC4-D3FF-48DD-B676-C9EA34A0FA64}" srcOrd="3" destOrd="0" parTransId="{DAC7A97A-FD48-4E53-8918-90CA4FE2B2DA}" sibTransId="{935A94F2-E5B1-46BF-B820-AC48686A3D03}"/>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 modelId="{89552404-E746-4262-B35F-01C53BDEE318}" type="presParOf" srcId="{EDFF36EE-77B0-4F74-A269-D39F502CBF63}" destId="{760621C9-DDB9-4244-9C36-F8B00D77B31A}" srcOrd="5" destOrd="0" presId="urn:microsoft.com/office/officeart/2005/8/layout/hProcess4"/>
    <dgm:cxn modelId="{69019FC7-66CA-43AC-9AAC-09A75D228064}" type="presParOf" srcId="{EDFF36EE-77B0-4F74-A269-D39F502CBF63}" destId="{9C259CC5-EBDF-431D-BEC1-E76CBFA25878}" srcOrd="6" destOrd="0" presId="urn:microsoft.com/office/officeart/2005/8/layout/hProcess4"/>
    <dgm:cxn modelId="{A3EA4237-00A3-4660-8AFA-30CA593A9A5B}" type="presParOf" srcId="{9C259CC5-EBDF-431D-BEC1-E76CBFA25878}" destId="{546ED3C6-D24F-4A21-BBD1-E6679B26A154}" srcOrd="0" destOrd="0" presId="urn:microsoft.com/office/officeart/2005/8/layout/hProcess4"/>
    <dgm:cxn modelId="{9CEFFF95-EFA6-41E5-8E1C-DAA08A99B20F}" type="presParOf" srcId="{9C259CC5-EBDF-431D-BEC1-E76CBFA25878}" destId="{2979B4CE-3A7F-4D6D-B44D-88E49519A7B9}" srcOrd="1" destOrd="0" presId="urn:microsoft.com/office/officeart/2005/8/layout/hProcess4"/>
    <dgm:cxn modelId="{34336EAC-D52B-43B7-AC6C-93FF0DDB5E8B}" type="presParOf" srcId="{9C259CC5-EBDF-431D-BEC1-E76CBFA25878}" destId="{398E65DB-B2C9-452D-884E-B2B82C96D828}" srcOrd="2" destOrd="0" presId="urn:microsoft.com/office/officeart/2005/8/layout/hProcess4"/>
    <dgm:cxn modelId="{1DADF5DE-38AA-419E-8811-9EC6CE54AF02}" type="presParOf" srcId="{9C259CC5-EBDF-431D-BEC1-E76CBFA25878}" destId="{11405246-F8CC-46E4-A022-9AFE9DC58D82}" srcOrd="3" destOrd="0" presId="urn:microsoft.com/office/officeart/2005/8/layout/hProcess4"/>
    <dgm:cxn modelId="{C19F65E0-8DB9-403D-B563-DCA4A81C58A6}" type="presParOf" srcId="{9C259CC5-EBDF-431D-BEC1-E76CBFA25878}" destId="{70D98E2A-46EE-42EB-83FF-E8F5B647AC1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000" dirty="0"/>
            <a:t>74%</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5A2C27E5-5B19-4BFD-95F8-BF2771F50D4C}">
      <dgm:prSet/>
      <dgm:spPr/>
      <dgm:t>
        <a:bodyPr/>
        <a:lstStyle/>
        <a:p>
          <a:r>
            <a:rPr lang="en-US" dirty="0"/>
            <a:t>38%</a:t>
          </a:r>
        </a:p>
      </dgm:t>
    </dgm:pt>
    <dgm:pt modelId="{91DBBA7B-20D9-4650-9CA0-E4D09620D2B1}" type="parTrans" cxnId="{AD2AE35A-2987-43D9-AE01-1DBE4D34910B}">
      <dgm:prSet/>
      <dgm:spPr/>
      <dgm:t>
        <a:bodyPr/>
        <a:lstStyle/>
        <a:p>
          <a:endParaRPr lang="en-US"/>
        </a:p>
      </dgm:t>
    </dgm:pt>
    <dgm:pt modelId="{204FC411-A17E-4E27-A602-04FCA43E8D9C}" type="sibTrans" cxnId="{AD2AE35A-2987-43D9-AE01-1DBE4D34910B}">
      <dgm:prSet/>
      <dgm:spPr/>
      <dgm:t>
        <a:bodyPr/>
        <a:lstStyle/>
        <a:p>
          <a:endParaRPr lang="en-US"/>
        </a:p>
      </dgm:t>
    </dgm:pt>
    <dgm:pt modelId="{764FA60F-C1E8-4104-B804-31465E46B360}">
      <dgm:prSet custT="1"/>
      <dgm:spPr/>
      <dgm:t>
        <a:bodyPr/>
        <a:lstStyle/>
        <a:p>
          <a:endParaRPr lang="nl-BE" sz="1400"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B6BA498C-ACDD-4562-93B3-07B428CB86C6}">
      <dgm:prSet custT="1"/>
      <dgm:spPr/>
      <dgm:t>
        <a:bodyPr/>
        <a:lstStyle/>
        <a:p>
          <a:endParaRPr lang="nl-BE" sz="1200" dirty="0"/>
        </a:p>
      </dgm:t>
    </dgm:pt>
    <dgm:pt modelId="{ED289B1D-0A7E-406C-AA09-32A074B86A51}" type="parTrans" cxnId="{CC7AA6F6-29C1-4330-A8CC-6DFC31F27150}">
      <dgm:prSet/>
      <dgm:spPr/>
      <dgm:t>
        <a:bodyPr/>
        <a:lstStyle/>
        <a:p>
          <a:endParaRPr lang="nl-BE"/>
        </a:p>
      </dgm:t>
    </dgm:pt>
    <dgm:pt modelId="{6BE1AFED-C9D1-4A65-AFD3-7CAD71731243}" type="sibTrans" cxnId="{CC7AA6F6-29C1-4330-A8CC-6DFC31F27150}">
      <dgm:prSet/>
      <dgm:spPr/>
      <dgm:t>
        <a:bodyPr/>
        <a:lstStyle/>
        <a:p>
          <a:endParaRPr lang="nl-BE"/>
        </a:p>
      </dgm:t>
    </dgm:pt>
    <dgm:pt modelId="{1316BDC4-D3FF-48DD-B676-C9EA34A0FA64}">
      <dgm:prSet/>
      <dgm:spPr/>
      <dgm:t>
        <a:bodyPr/>
        <a:lstStyle/>
        <a:p>
          <a:r>
            <a:rPr lang="nl-NL" dirty="0"/>
            <a:t>15%</a:t>
          </a:r>
          <a:endParaRPr lang="nl-BE" dirty="0"/>
        </a:p>
      </dgm:t>
    </dgm:pt>
    <dgm:pt modelId="{DAC7A97A-FD48-4E53-8918-90CA4FE2B2DA}" type="parTrans" cxnId="{A0AF6AF4-BB3F-4FF4-9FC8-2C9E3D3969AC}">
      <dgm:prSet/>
      <dgm:spPr/>
      <dgm:t>
        <a:bodyPr/>
        <a:lstStyle/>
        <a:p>
          <a:endParaRPr lang="nl-BE"/>
        </a:p>
      </dgm:t>
    </dgm:pt>
    <dgm:pt modelId="{935A94F2-E5B1-46BF-B820-AC48686A3D03}" type="sibTrans" cxnId="{A0AF6AF4-BB3F-4FF4-9FC8-2C9E3D3969AC}">
      <dgm:prSet/>
      <dgm:spPr/>
      <dgm:t>
        <a:bodyPr/>
        <a:lstStyle/>
        <a:p>
          <a:endParaRPr lang="nl-BE"/>
        </a:p>
      </dgm:t>
    </dgm:pt>
    <dgm:pt modelId="{4F25AF65-B5DA-43DB-8858-5DE6993875C7}">
      <dgm:prSet custT="1"/>
      <dgm:spPr/>
      <dgm:t>
        <a:bodyPr/>
        <a:lstStyle/>
        <a:p>
          <a:endParaRPr lang="nl-BE" sz="1200" dirty="0"/>
        </a:p>
      </dgm:t>
    </dgm:pt>
    <dgm:pt modelId="{12E8E4E8-FAEF-44D8-8780-62C54647BEA3}" type="parTrans" cxnId="{494E40E6-D13A-44E8-A05F-2490C8222718}">
      <dgm:prSet/>
      <dgm:spPr/>
      <dgm:t>
        <a:bodyPr/>
        <a:lstStyle/>
        <a:p>
          <a:endParaRPr lang="nl-BE"/>
        </a:p>
      </dgm:t>
    </dgm:pt>
    <dgm:pt modelId="{1FD43114-FFB3-407D-A521-9615EBAAC51D}" type="sibTrans" cxnId="{494E40E6-D13A-44E8-A05F-2490C8222718}">
      <dgm:prSet/>
      <dgm:spPr/>
      <dgm:t>
        <a:bodyPr/>
        <a:lstStyle/>
        <a:p>
          <a:endParaRPr lang="nl-BE"/>
        </a:p>
      </dgm:t>
    </dgm:pt>
    <dgm:pt modelId="{CB33AE4C-0792-48AA-8871-275A48DF3B39}">
      <dgm:prSet/>
      <dgm:spPr/>
      <dgm:t>
        <a:bodyPr/>
        <a:lstStyle/>
        <a:p>
          <a:endParaRPr lang="nl-BE" dirty="0"/>
        </a:p>
      </dgm:t>
    </dgm:pt>
    <dgm:pt modelId="{272835B2-B949-4B7C-BD95-8402827AC7C6}" type="parTrans" cxnId="{D2CF6CAD-023E-410E-9528-72A4F54551DB}">
      <dgm:prSet/>
      <dgm:spPr/>
      <dgm:t>
        <a:bodyPr/>
        <a:lstStyle/>
        <a:p>
          <a:endParaRPr lang="nl-BE"/>
        </a:p>
      </dgm:t>
    </dgm:pt>
    <dgm:pt modelId="{A2312414-A2E6-4F72-BAD2-03E2615B7650}" type="sibTrans" cxnId="{D2CF6CAD-023E-410E-9528-72A4F54551DB}">
      <dgm:prSet/>
      <dgm:spPr/>
      <dgm:t>
        <a:bodyPr/>
        <a:lstStyle/>
        <a:p>
          <a:endParaRPr lang="nl-BE"/>
        </a:p>
      </dgm:t>
    </dgm:pt>
    <dgm:pt modelId="{AEB4FD46-A90F-4267-8F78-19E5364E011C}">
      <dgm:prSet custT="1"/>
      <dgm:spPr/>
      <dgm:t>
        <a:bodyPr/>
        <a:lstStyle/>
        <a:p>
          <a:r>
            <a:rPr lang="en-US" sz="2000" dirty="0"/>
            <a:t>22% &amp; 49%</a:t>
          </a:r>
        </a:p>
      </dgm:t>
    </dgm:pt>
    <dgm:pt modelId="{5CEA3AE7-8B34-4671-9780-70D7AAAC715C}" type="sibTrans" cxnId="{214FF179-7994-459D-AB94-67858C0B5994}">
      <dgm:prSet/>
      <dgm:spPr/>
      <dgm:t>
        <a:bodyPr/>
        <a:lstStyle/>
        <a:p>
          <a:endParaRPr lang="en-US"/>
        </a:p>
      </dgm:t>
    </dgm:pt>
    <dgm:pt modelId="{2144BBE2-5D7B-4F48-A1D8-A9E2F26D9004}" type="parTrans" cxnId="{214FF179-7994-459D-AB94-67858C0B5994}">
      <dgm:prSet/>
      <dgm:spPr/>
      <dgm:t>
        <a:bodyPr/>
        <a:lstStyle/>
        <a:p>
          <a:endParaRPr lang="en-US"/>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4"/>
      <dgm:spPr/>
    </dgm:pt>
    <dgm:pt modelId="{5EDEED10-1E20-4AAD-805B-70DB22EA376B}" type="pres">
      <dgm:prSet presAssocID="{F8AC1279-7AE9-47D2-8031-20F71D31E6F2}" presName="childNode1" presStyleLbl="bgAcc1" presStyleIdx="0" presStyleCnt="4" custScaleX="270372" custScaleY="126046"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4">
        <dgm:presLayoutVars>
          <dgm:bulletEnabled val="1"/>
        </dgm:presLayoutVars>
      </dgm:prSet>
      <dgm:spPr/>
    </dgm:pt>
    <dgm:pt modelId="{7AE28CF4-25DD-4503-9A02-412BC5E017D1}" type="pres">
      <dgm:prSet presAssocID="{F8AC1279-7AE9-47D2-8031-20F71D31E6F2}" presName="parentNode1" presStyleLbl="node1" presStyleIdx="0" presStyleCnt="4">
        <dgm:presLayoutVars>
          <dgm:chMax val="1"/>
          <dgm:bulletEnabled val="1"/>
        </dgm:presLayoutVars>
      </dgm:prSet>
      <dgm:spPr/>
    </dgm:pt>
    <dgm:pt modelId="{8D4E99B2-17AB-47EF-8AB6-0542E1194D40}" type="pres">
      <dgm:prSet presAssocID="{F8AC1279-7AE9-47D2-8031-20F71D31E6F2}" presName="connSite1" presStyleCnt="0"/>
      <dgm:spPr/>
    </dgm:pt>
    <dgm:pt modelId="{3D1B9078-DC9A-4D97-BABC-27D80AF6DE1D}" type="pres">
      <dgm:prSet presAssocID="{0367E3FC-EEDA-452C-BA60-7BBBBF850D75}" presName="Name9" presStyleLbl="sibTrans2D1" presStyleIdx="0" presStyleCnt="3"/>
      <dgm:spPr/>
    </dgm:pt>
    <dgm:pt modelId="{90C3E428-D61E-4244-9D47-AE3EF963F38D}" type="pres">
      <dgm:prSet presAssocID="{AEB4FD46-A90F-4267-8F78-19E5364E011C}" presName="composite2" presStyleCnt="0"/>
      <dgm:spPr/>
    </dgm:pt>
    <dgm:pt modelId="{C34236DB-16A9-4DB3-88E1-1AB1832A6000}" type="pres">
      <dgm:prSet presAssocID="{AEB4FD46-A90F-4267-8F78-19E5364E011C}" presName="dummyNode2" presStyleLbl="node1" presStyleIdx="0" presStyleCnt="4"/>
      <dgm:spPr/>
    </dgm:pt>
    <dgm:pt modelId="{4AECFF31-A15B-457B-9DDB-8668F1759ACC}" type="pres">
      <dgm:prSet presAssocID="{AEB4FD46-A90F-4267-8F78-19E5364E011C}" presName="childNode2" presStyleLbl="bgAcc1" presStyleIdx="1" presStyleCnt="4" custScaleX="269188" custScaleY="141870">
        <dgm:presLayoutVars>
          <dgm:bulletEnabled val="1"/>
        </dgm:presLayoutVars>
      </dgm:prSet>
      <dgm:spPr/>
    </dgm:pt>
    <dgm:pt modelId="{DE638ED2-6529-488F-859F-F379536FEDBF}" type="pres">
      <dgm:prSet presAssocID="{AEB4FD46-A90F-4267-8F78-19E5364E011C}" presName="childNode2tx" presStyleLbl="bgAcc1" presStyleIdx="1" presStyleCnt="4">
        <dgm:presLayoutVars>
          <dgm:bulletEnabled val="1"/>
        </dgm:presLayoutVars>
      </dgm:prSet>
      <dgm:spPr/>
    </dgm:pt>
    <dgm:pt modelId="{F29A8041-B5A7-4E4F-9B07-F98F55068009}" type="pres">
      <dgm:prSet presAssocID="{AEB4FD46-A90F-4267-8F78-19E5364E011C}" presName="parentNode2" presStyleLbl="node1" presStyleIdx="1" presStyleCnt="4" custScaleX="164929" custLinFactNeighborY="-24524">
        <dgm:presLayoutVars>
          <dgm:chMax val="0"/>
          <dgm:bulletEnabled val="1"/>
        </dgm:presLayoutVars>
      </dgm:prSet>
      <dgm:spPr/>
    </dgm:pt>
    <dgm:pt modelId="{A12D451A-C8E7-4448-9BC2-14A7BAD65FCD}" type="pres">
      <dgm:prSet presAssocID="{AEB4FD46-A90F-4267-8F78-19E5364E011C}" presName="connSite2" presStyleCnt="0"/>
      <dgm:spPr/>
    </dgm:pt>
    <dgm:pt modelId="{781C3085-B769-4D93-A532-3444CBD99FF2}" type="pres">
      <dgm:prSet presAssocID="{5CEA3AE7-8B34-4671-9780-70D7AAAC715C}" presName="Name18" presStyleLbl="sibTrans2D1" presStyleIdx="1" presStyleCnt="3"/>
      <dgm:spPr/>
    </dgm:pt>
    <dgm:pt modelId="{8A2F4E10-60DA-4B51-A584-42E9F0E6855D}" type="pres">
      <dgm:prSet presAssocID="{5A2C27E5-5B19-4BFD-95F8-BF2771F50D4C}" presName="composite1" presStyleCnt="0"/>
      <dgm:spPr/>
    </dgm:pt>
    <dgm:pt modelId="{33B7CBD8-8346-4683-AB50-6EB5D093128E}" type="pres">
      <dgm:prSet presAssocID="{5A2C27E5-5B19-4BFD-95F8-BF2771F50D4C}" presName="dummyNode1" presStyleLbl="node1" presStyleIdx="1" presStyleCnt="4"/>
      <dgm:spPr/>
    </dgm:pt>
    <dgm:pt modelId="{719053BB-DC06-4D99-B6A8-C7DD5D153FF7}" type="pres">
      <dgm:prSet presAssocID="{5A2C27E5-5B19-4BFD-95F8-BF2771F50D4C}" presName="childNode1" presStyleLbl="bgAcc1" presStyleIdx="2" presStyleCnt="4" custScaleX="270372" custScaleY="126046">
        <dgm:presLayoutVars>
          <dgm:bulletEnabled val="1"/>
        </dgm:presLayoutVars>
      </dgm:prSet>
      <dgm:spPr/>
    </dgm:pt>
    <dgm:pt modelId="{F41CB413-1CEB-4B70-9CF3-60D4F9C69F46}" type="pres">
      <dgm:prSet presAssocID="{5A2C27E5-5B19-4BFD-95F8-BF2771F50D4C}" presName="childNode1tx" presStyleLbl="bgAcc1" presStyleIdx="2" presStyleCnt="4">
        <dgm:presLayoutVars>
          <dgm:bulletEnabled val="1"/>
        </dgm:presLayoutVars>
      </dgm:prSet>
      <dgm:spPr/>
    </dgm:pt>
    <dgm:pt modelId="{2D97200A-8F31-45CD-BD02-4756F98F12A8}" type="pres">
      <dgm:prSet presAssocID="{5A2C27E5-5B19-4BFD-95F8-BF2771F50D4C}" presName="parentNode1" presStyleLbl="node1" presStyleIdx="2" presStyleCnt="4">
        <dgm:presLayoutVars>
          <dgm:chMax val="1"/>
          <dgm:bulletEnabled val="1"/>
        </dgm:presLayoutVars>
      </dgm:prSet>
      <dgm:spPr/>
    </dgm:pt>
    <dgm:pt modelId="{7FA57600-D5CF-47C3-ACC2-EEF2600BB5D2}" type="pres">
      <dgm:prSet presAssocID="{5A2C27E5-5B19-4BFD-95F8-BF2771F50D4C}" presName="connSite1" presStyleCnt="0"/>
      <dgm:spPr/>
    </dgm:pt>
    <dgm:pt modelId="{760621C9-DDB9-4244-9C36-F8B00D77B31A}" type="pres">
      <dgm:prSet presAssocID="{204FC411-A17E-4E27-A602-04FCA43E8D9C}" presName="Name9" presStyleLbl="sibTrans2D1" presStyleIdx="2" presStyleCnt="3" custLinFactNeighborY="1625"/>
      <dgm:spPr/>
    </dgm:pt>
    <dgm:pt modelId="{9C259CC5-EBDF-431D-BEC1-E76CBFA25878}" type="pres">
      <dgm:prSet presAssocID="{1316BDC4-D3FF-48DD-B676-C9EA34A0FA64}" presName="composite2" presStyleCnt="0"/>
      <dgm:spPr/>
    </dgm:pt>
    <dgm:pt modelId="{546ED3C6-D24F-4A21-BBD1-E6679B26A154}" type="pres">
      <dgm:prSet presAssocID="{1316BDC4-D3FF-48DD-B676-C9EA34A0FA64}" presName="dummyNode2" presStyleLbl="node1" presStyleIdx="2" presStyleCnt="4"/>
      <dgm:spPr/>
    </dgm:pt>
    <dgm:pt modelId="{2979B4CE-3A7F-4D6D-B44D-88E49519A7B9}" type="pres">
      <dgm:prSet presAssocID="{1316BDC4-D3FF-48DD-B676-C9EA34A0FA64}" presName="childNode2" presStyleLbl="bgAcc1" presStyleIdx="3" presStyleCnt="4" custScaleX="270372" custScaleY="126201">
        <dgm:presLayoutVars>
          <dgm:bulletEnabled val="1"/>
        </dgm:presLayoutVars>
      </dgm:prSet>
      <dgm:spPr/>
    </dgm:pt>
    <dgm:pt modelId="{398E65DB-B2C9-452D-884E-B2B82C96D828}" type="pres">
      <dgm:prSet presAssocID="{1316BDC4-D3FF-48DD-B676-C9EA34A0FA64}" presName="childNode2tx" presStyleLbl="bgAcc1" presStyleIdx="3" presStyleCnt="4">
        <dgm:presLayoutVars>
          <dgm:bulletEnabled val="1"/>
        </dgm:presLayoutVars>
      </dgm:prSet>
      <dgm:spPr/>
    </dgm:pt>
    <dgm:pt modelId="{11405246-F8CC-46E4-A022-9AFE9DC58D82}" type="pres">
      <dgm:prSet presAssocID="{1316BDC4-D3FF-48DD-B676-C9EA34A0FA64}" presName="parentNode2" presStyleLbl="node1" presStyleIdx="3" presStyleCnt="4" custScaleX="181903">
        <dgm:presLayoutVars>
          <dgm:chMax val="0"/>
          <dgm:bulletEnabled val="1"/>
        </dgm:presLayoutVars>
      </dgm:prSet>
      <dgm:spPr/>
    </dgm:pt>
    <dgm:pt modelId="{70D98E2A-46EE-42EB-83FF-E8F5B647AC18}" type="pres">
      <dgm:prSet presAssocID="{1316BDC4-D3FF-48DD-B676-C9EA34A0FA64}" presName="connSite2" presStyleCnt="0"/>
      <dgm:spPr/>
    </dgm:pt>
  </dgm:ptLst>
  <dgm:cxnLst>
    <dgm:cxn modelId="{E6D27014-5FF0-400E-92C2-F390B102BD25}" type="presOf" srcId="{AEB4FD46-A90F-4267-8F78-19E5364E011C}" destId="{F29A8041-B5A7-4E4F-9B07-F98F55068009}" srcOrd="0" destOrd="0" presId="urn:microsoft.com/office/officeart/2005/8/layout/hProcess4"/>
    <dgm:cxn modelId="{5499C13B-2C68-4875-BBFD-3DEA6DF90476}" type="presOf" srcId="{0367E3FC-EEDA-452C-BA60-7BBBBF850D75}" destId="{3D1B9078-DC9A-4D97-BABC-27D80AF6DE1D}" srcOrd="0" destOrd="0" presId="urn:microsoft.com/office/officeart/2005/8/layout/hProcess4"/>
    <dgm:cxn modelId="{9248D366-84DA-41F8-A79C-9616DF0C567D}" type="presOf" srcId="{B6BA498C-ACDD-4562-93B3-07B428CB86C6}" destId="{719053BB-DC06-4D99-B6A8-C7DD5D153FF7}" srcOrd="0" destOrd="0" presId="urn:microsoft.com/office/officeart/2005/8/layout/hProcess4"/>
    <dgm:cxn modelId="{6686A179-D25F-4AB1-8186-2537DB8E9334}" type="presOf" srcId="{F8AC1279-7AE9-47D2-8031-20F71D31E6F2}" destId="{7AE28CF4-25DD-4503-9A02-412BC5E017D1}" srcOrd="0" destOrd="0" presId="urn:microsoft.com/office/officeart/2005/8/layout/hProcess4"/>
    <dgm:cxn modelId="{214FF179-7994-459D-AB94-67858C0B5994}" srcId="{44AD9211-E252-4AA0-B1F9-2C5F07254B58}" destId="{AEB4FD46-A90F-4267-8F78-19E5364E011C}" srcOrd="1" destOrd="0" parTransId="{2144BBE2-5D7B-4F48-A1D8-A9E2F26D9004}" sibTransId="{5CEA3AE7-8B34-4671-9780-70D7AAAC715C}"/>
    <dgm:cxn modelId="{AD2AE35A-2987-43D9-AE01-1DBE4D34910B}" srcId="{44AD9211-E252-4AA0-B1F9-2C5F07254B58}" destId="{5A2C27E5-5B19-4BFD-95F8-BF2771F50D4C}" srcOrd="2" destOrd="0" parTransId="{91DBBA7B-20D9-4650-9CA0-E4D09620D2B1}" sibTransId="{204FC411-A17E-4E27-A602-04FCA43E8D9C}"/>
    <dgm:cxn modelId="{0FF66C84-A09D-44EF-AD62-1EBC76E1DA12}" type="presOf" srcId="{764FA60F-C1E8-4104-B804-31465E46B360}" destId="{5EDEED10-1E20-4AAD-805B-70DB22EA376B}" srcOrd="0" destOrd="0" presId="urn:microsoft.com/office/officeart/2005/8/layout/hProcess4"/>
    <dgm:cxn modelId="{A65C2E92-21EE-47BD-A533-2EAE618208AB}" type="presOf" srcId="{204FC411-A17E-4E27-A602-04FCA43E8D9C}" destId="{760621C9-DDB9-4244-9C36-F8B00D77B31A}" srcOrd="0" destOrd="0" presId="urn:microsoft.com/office/officeart/2005/8/layout/hProcess4"/>
    <dgm:cxn modelId="{FEF77896-AF99-42B0-9754-544BD11C0552}" type="presOf" srcId="{5A2C27E5-5B19-4BFD-95F8-BF2771F50D4C}" destId="{2D97200A-8F31-45CD-BD02-4756F98F12A8}" srcOrd="0" destOrd="0" presId="urn:microsoft.com/office/officeart/2005/8/layout/hProcess4"/>
    <dgm:cxn modelId="{0B62D0A5-60B2-4997-AEEB-3F7BA336D3C4}" type="presOf" srcId="{CB33AE4C-0792-48AA-8871-275A48DF3B39}" destId="{398E65DB-B2C9-452D-884E-B2B82C96D828}" srcOrd="1" destOrd="0" presId="urn:microsoft.com/office/officeart/2005/8/layout/hProcess4"/>
    <dgm:cxn modelId="{6264B7A7-1F10-4306-8EB6-1C4FBF8B0F4C}" type="presOf" srcId="{4F25AF65-B5DA-43DB-8858-5DE6993875C7}" destId="{4AECFF31-A15B-457B-9DDB-8668F1759ACC}" srcOrd="0" destOrd="0" presId="urn:microsoft.com/office/officeart/2005/8/layout/hProcess4"/>
    <dgm:cxn modelId="{D2CF6CAD-023E-410E-9528-72A4F54551DB}" srcId="{1316BDC4-D3FF-48DD-B676-C9EA34A0FA64}" destId="{CB33AE4C-0792-48AA-8871-275A48DF3B39}" srcOrd="0" destOrd="0" parTransId="{272835B2-B949-4B7C-BD95-8402827AC7C6}" sibTransId="{A2312414-A2E6-4F72-BAD2-03E2615B7650}"/>
    <dgm:cxn modelId="{DA38DDAF-934E-4B9A-BC8B-3E9635EB1B37}" type="presOf" srcId="{B6BA498C-ACDD-4562-93B3-07B428CB86C6}" destId="{F41CB413-1CEB-4B70-9CF3-60D4F9C69F46}" srcOrd="1" destOrd="0" presId="urn:microsoft.com/office/officeart/2005/8/layout/hProcess4"/>
    <dgm:cxn modelId="{2B36D8D5-387B-46AF-8017-3DE9611565E1}" type="presOf" srcId="{5CEA3AE7-8B34-4671-9780-70D7AAAC715C}" destId="{781C3085-B769-4D93-A532-3444CBD99FF2}" srcOrd="0" destOrd="0" presId="urn:microsoft.com/office/officeart/2005/8/layout/hProcess4"/>
    <dgm:cxn modelId="{98E6A5DC-E352-4CFD-8773-B22C25E9B339}" type="presOf" srcId="{4F25AF65-B5DA-43DB-8858-5DE6993875C7}" destId="{DE638ED2-6529-488F-859F-F379536FEDBF}" srcOrd="1" destOrd="0" presId="urn:microsoft.com/office/officeart/2005/8/layout/hProcess4"/>
    <dgm:cxn modelId="{494E40E6-D13A-44E8-A05F-2490C8222718}" srcId="{AEB4FD46-A90F-4267-8F78-19E5364E011C}" destId="{4F25AF65-B5DA-43DB-8858-5DE6993875C7}" srcOrd="0" destOrd="0" parTransId="{12E8E4E8-FAEF-44D8-8780-62C54647BEA3}" sibTransId="{1FD43114-FFB3-407D-A521-9615EBAAC51D}"/>
    <dgm:cxn modelId="{AB056EE9-FE94-4752-A4AB-9ED8633B8AB3}" type="presOf" srcId="{CB33AE4C-0792-48AA-8871-275A48DF3B39}" destId="{2979B4CE-3A7F-4D6D-B44D-88E49519A7B9}" srcOrd="0" destOrd="0" presId="urn:microsoft.com/office/officeart/2005/8/layout/hProcess4"/>
    <dgm:cxn modelId="{5D8C4EEF-C129-4551-A5D7-1E3CB8A04348}" type="presOf" srcId="{1316BDC4-D3FF-48DD-B676-C9EA34A0FA64}" destId="{11405246-F8CC-46E4-A022-9AFE9DC58D82}"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A0AF6AF4-BB3F-4FF4-9FC8-2C9E3D3969AC}" srcId="{44AD9211-E252-4AA0-B1F9-2C5F07254B58}" destId="{1316BDC4-D3FF-48DD-B676-C9EA34A0FA64}" srcOrd="3" destOrd="0" parTransId="{DAC7A97A-FD48-4E53-8918-90CA4FE2B2DA}" sibTransId="{935A94F2-E5B1-46BF-B820-AC48686A3D03}"/>
    <dgm:cxn modelId="{BE866CF5-2EC4-4A4E-9D48-30D94FA3B532}" srcId="{44AD9211-E252-4AA0-B1F9-2C5F07254B58}" destId="{F8AC1279-7AE9-47D2-8031-20F71D31E6F2}" srcOrd="0" destOrd="0" parTransId="{9758B32B-DD55-4952-85D7-DD29780BFEE7}" sibTransId="{0367E3FC-EEDA-452C-BA60-7BBBBF850D75}"/>
    <dgm:cxn modelId="{CC7AA6F6-29C1-4330-A8CC-6DFC31F27150}" srcId="{5A2C27E5-5B19-4BFD-95F8-BF2771F50D4C}" destId="{B6BA498C-ACDD-4562-93B3-07B428CB86C6}" srcOrd="0" destOrd="0" parTransId="{ED289B1D-0A7E-406C-AA09-32A074B86A51}" sibTransId="{6BE1AFED-C9D1-4A65-AFD3-7CAD71731243}"/>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 modelId="{F1C25C1E-C9CC-4CBB-871D-AE687B70BFAD}" type="presParOf" srcId="{EDFF36EE-77B0-4F74-A269-D39F502CBF63}" destId="{3D1B9078-DC9A-4D97-BABC-27D80AF6DE1D}" srcOrd="1" destOrd="0" presId="urn:microsoft.com/office/officeart/2005/8/layout/hProcess4"/>
    <dgm:cxn modelId="{E2753D5C-9EF2-4EE0-BA4B-098C6029AF62}" type="presParOf" srcId="{EDFF36EE-77B0-4F74-A269-D39F502CBF63}" destId="{90C3E428-D61E-4244-9D47-AE3EF963F38D}" srcOrd="2" destOrd="0" presId="urn:microsoft.com/office/officeart/2005/8/layout/hProcess4"/>
    <dgm:cxn modelId="{A3A467A7-8781-453B-B29E-58D8F7E98CBD}" type="presParOf" srcId="{90C3E428-D61E-4244-9D47-AE3EF963F38D}" destId="{C34236DB-16A9-4DB3-88E1-1AB1832A6000}" srcOrd="0" destOrd="0" presId="urn:microsoft.com/office/officeart/2005/8/layout/hProcess4"/>
    <dgm:cxn modelId="{B82A14C0-89AC-4500-B7BF-62FFBC40CA2D}" type="presParOf" srcId="{90C3E428-D61E-4244-9D47-AE3EF963F38D}" destId="{4AECFF31-A15B-457B-9DDB-8668F1759ACC}" srcOrd="1" destOrd="0" presId="urn:microsoft.com/office/officeart/2005/8/layout/hProcess4"/>
    <dgm:cxn modelId="{C923C961-1BF6-4269-B1E1-CD71E96FF462}" type="presParOf" srcId="{90C3E428-D61E-4244-9D47-AE3EF963F38D}" destId="{DE638ED2-6529-488F-859F-F379536FEDBF}" srcOrd="2" destOrd="0" presId="urn:microsoft.com/office/officeart/2005/8/layout/hProcess4"/>
    <dgm:cxn modelId="{59BD9471-2596-44AC-AE5A-F14ABA8C4D3C}" type="presParOf" srcId="{90C3E428-D61E-4244-9D47-AE3EF963F38D}" destId="{F29A8041-B5A7-4E4F-9B07-F98F55068009}" srcOrd="3" destOrd="0" presId="urn:microsoft.com/office/officeart/2005/8/layout/hProcess4"/>
    <dgm:cxn modelId="{5B0555CC-35DC-4810-BC66-31B092DD7890}" type="presParOf" srcId="{90C3E428-D61E-4244-9D47-AE3EF963F38D}" destId="{A12D451A-C8E7-4448-9BC2-14A7BAD65FCD}" srcOrd="4" destOrd="0" presId="urn:microsoft.com/office/officeart/2005/8/layout/hProcess4"/>
    <dgm:cxn modelId="{735EDAD1-F7A1-4DEE-8ADA-7BB859514397}" type="presParOf" srcId="{EDFF36EE-77B0-4F74-A269-D39F502CBF63}" destId="{781C3085-B769-4D93-A532-3444CBD99FF2}" srcOrd="3" destOrd="0" presId="urn:microsoft.com/office/officeart/2005/8/layout/hProcess4"/>
    <dgm:cxn modelId="{E696FBBE-C9F5-4F9D-BFA8-C8A0D2601543}" type="presParOf" srcId="{EDFF36EE-77B0-4F74-A269-D39F502CBF63}" destId="{8A2F4E10-60DA-4B51-A584-42E9F0E6855D}" srcOrd="4" destOrd="0" presId="urn:microsoft.com/office/officeart/2005/8/layout/hProcess4"/>
    <dgm:cxn modelId="{638E3235-FC25-4F70-B5D4-C9E0DA9EC1DC}" type="presParOf" srcId="{8A2F4E10-60DA-4B51-A584-42E9F0E6855D}" destId="{33B7CBD8-8346-4683-AB50-6EB5D093128E}" srcOrd="0" destOrd="0" presId="urn:microsoft.com/office/officeart/2005/8/layout/hProcess4"/>
    <dgm:cxn modelId="{B6CC5350-3F0B-4816-9D9D-2286D31ED527}" type="presParOf" srcId="{8A2F4E10-60DA-4B51-A584-42E9F0E6855D}" destId="{719053BB-DC06-4D99-B6A8-C7DD5D153FF7}" srcOrd="1" destOrd="0" presId="urn:microsoft.com/office/officeart/2005/8/layout/hProcess4"/>
    <dgm:cxn modelId="{DEEAC5D2-C544-42CD-9988-29816663BE72}" type="presParOf" srcId="{8A2F4E10-60DA-4B51-A584-42E9F0E6855D}" destId="{F41CB413-1CEB-4B70-9CF3-60D4F9C69F46}" srcOrd="2" destOrd="0" presId="urn:microsoft.com/office/officeart/2005/8/layout/hProcess4"/>
    <dgm:cxn modelId="{A79C307B-89D2-4F9F-ADD7-115CC28445D4}" type="presParOf" srcId="{8A2F4E10-60DA-4B51-A584-42E9F0E6855D}" destId="{2D97200A-8F31-45CD-BD02-4756F98F12A8}" srcOrd="3" destOrd="0" presId="urn:microsoft.com/office/officeart/2005/8/layout/hProcess4"/>
    <dgm:cxn modelId="{49A67542-769E-4787-BB6F-8F0F5D970414}" type="presParOf" srcId="{8A2F4E10-60DA-4B51-A584-42E9F0E6855D}" destId="{7FA57600-D5CF-47C3-ACC2-EEF2600BB5D2}" srcOrd="4" destOrd="0" presId="urn:microsoft.com/office/officeart/2005/8/layout/hProcess4"/>
    <dgm:cxn modelId="{89552404-E746-4262-B35F-01C53BDEE318}" type="presParOf" srcId="{EDFF36EE-77B0-4F74-A269-D39F502CBF63}" destId="{760621C9-DDB9-4244-9C36-F8B00D77B31A}" srcOrd="5" destOrd="0" presId="urn:microsoft.com/office/officeart/2005/8/layout/hProcess4"/>
    <dgm:cxn modelId="{69019FC7-66CA-43AC-9AAC-09A75D228064}" type="presParOf" srcId="{EDFF36EE-77B0-4F74-A269-D39F502CBF63}" destId="{9C259CC5-EBDF-431D-BEC1-E76CBFA25878}" srcOrd="6" destOrd="0" presId="urn:microsoft.com/office/officeart/2005/8/layout/hProcess4"/>
    <dgm:cxn modelId="{A3EA4237-00A3-4660-8AFA-30CA593A9A5B}" type="presParOf" srcId="{9C259CC5-EBDF-431D-BEC1-E76CBFA25878}" destId="{546ED3C6-D24F-4A21-BBD1-E6679B26A154}" srcOrd="0" destOrd="0" presId="urn:microsoft.com/office/officeart/2005/8/layout/hProcess4"/>
    <dgm:cxn modelId="{9CEFFF95-EFA6-41E5-8E1C-DAA08A99B20F}" type="presParOf" srcId="{9C259CC5-EBDF-431D-BEC1-E76CBFA25878}" destId="{2979B4CE-3A7F-4D6D-B44D-88E49519A7B9}" srcOrd="1" destOrd="0" presId="urn:microsoft.com/office/officeart/2005/8/layout/hProcess4"/>
    <dgm:cxn modelId="{34336EAC-D52B-43B7-AC6C-93FF0DDB5E8B}" type="presParOf" srcId="{9C259CC5-EBDF-431D-BEC1-E76CBFA25878}" destId="{398E65DB-B2C9-452D-884E-B2B82C96D828}" srcOrd="2" destOrd="0" presId="urn:microsoft.com/office/officeart/2005/8/layout/hProcess4"/>
    <dgm:cxn modelId="{1DADF5DE-38AA-419E-8811-9EC6CE54AF02}" type="presParOf" srcId="{9C259CC5-EBDF-431D-BEC1-E76CBFA25878}" destId="{11405246-F8CC-46E4-A022-9AFE9DC58D82}" srcOrd="3" destOrd="0" presId="urn:microsoft.com/office/officeart/2005/8/layout/hProcess4"/>
    <dgm:cxn modelId="{C19F65E0-8DB9-403D-B563-DCA4A81C58A6}" type="presParOf" srcId="{9C259CC5-EBDF-431D-BEC1-E76CBFA25878}" destId="{70D98E2A-46EE-42EB-83FF-E8F5B647AC18}"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AD9211-E252-4AA0-B1F9-2C5F07254B58}"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en-US"/>
        </a:p>
      </dgm:t>
    </dgm:pt>
    <dgm:pt modelId="{F8AC1279-7AE9-47D2-8031-20F71D31E6F2}">
      <dgm:prSet custT="1"/>
      <dgm:spPr/>
      <dgm:t>
        <a:bodyPr/>
        <a:lstStyle/>
        <a:p>
          <a:r>
            <a:rPr lang="en-US" sz="2800" dirty="0"/>
            <a:t>32%</a:t>
          </a:r>
        </a:p>
      </dgm:t>
    </dgm:pt>
    <dgm:pt modelId="{9758B32B-DD55-4952-85D7-DD29780BFEE7}" type="parTrans" cxnId="{BE866CF5-2EC4-4A4E-9D48-30D94FA3B532}">
      <dgm:prSet/>
      <dgm:spPr/>
      <dgm:t>
        <a:bodyPr/>
        <a:lstStyle/>
        <a:p>
          <a:endParaRPr lang="en-US"/>
        </a:p>
      </dgm:t>
    </dgm:pt>
    <dgm:pt modelId="{0367E3FC-EEDA-452C-BA60-7BBBBF850D75}" type="sibTrans" cxnId="{BE866CF5-2EC4-4A4E-9D48-30D94FA3B532}">
      <dgm:prSet/>
      <dgm:spPr/>
      <dgm:t>
        <a:bodyPr/>
        <a:lstStyle/>
        <a:p>
          <a:endParaRPr lang="en-US"/>
        </a:p>
      </dgm:t>
    </dgm:pt>
    <dgm:pt modelId="{764FA60F-C1E8-4104-B804-31465E46B360}">
      <dgm:prSet/>
      <dgm:spPr/>
      <dgm:t>
        <a:bodyPr/>
        <a:lstStyle/>
        <a:p>
          <a:endParaRPr lang="nl-BE" dirty="0"/>
        </a:p>
      </dgm:t>
    </dgm:pt>
    <dgm:pt modelId="{5E12881D-7459-4D67-AC99-08018606459D}" type="parTrans" cxnId="{E8FD7CEF-26B5-4233-9C46-0585AF68DE03}">
      <dgm:prSet/>
      <dgm:spPr/>
      <dgm:t>
        <a:bodyPr/>
        <a:lstStyle/>
        <a:p>
          <a:endParaRPr lang="nl-BE"/>
        </a:p>
      </dgm:t>
    </dgm:pt>
    <dgm:pt modelId="{3A7145B5-369D-4EFD-BE3A-287C3DE7F536}" type="sibTrans" cxnId="{E8FD7CEF-26B5-4233-9C46-0585AF68DE03}">
      <dgm:prSet/>
      <dgm:spPr/>
      <dgm:t>
        <a:bodyPr/>
        <a:lstStyle/>
        <a:p>
          <a:endParaRPr lang="nl-BE"/>
        </a:p>
      </dgm:t>
    </dgm:pt>
    <dgm:pt modelId="{A1F4138A-64C2-48DD-873F-424DD4DC760E}" type="pres">
      <dgm:prSet presAssocID="{44AD9211-E252-4AA0-B1F9-2C5F07254B58}" presName="Name0" presStyleCnt="0">
        <dgm:presLayoutVars>
          <dgm:dir/>
          <dgm:animLvl val="lvl"/>
          <dgm:resizeHandles val="exact"/>
        </dgm:presLayoutVars>
      </dgm:prSet>
      <dgm:spPr/>
    </dgm:pt>
    <dgm:pt modelId="{72650DFF-5CEB-4F18-917B-D8BF8F5D73F8}" type="pres">
      <dgm:prSet presAssocID="{44AD9211-E252-4AA0-B1F9-2C5F07254B58}" presName="tSp" presStyleCnt="0"/>
      <dgm:spPr/>
    </dgm:pt>
    <dgm:pt modelId="{E0BC2BA6-4E6D-4670-BA9F-CC828800AF5E}" type="pres">
      <dgm:prSet presAssocID="{44AD9211-E252-4AA0-B1F9-2C5F07254B58}" presName="bSp" presStyleCnt="0"/>
      <dgm:spPr/>
    </dgm:pt>
    <dgm:pt modelId="{EDFF36EE-77B0-4F74-A269-D39F502CBF63}" type="pres">
      <dgm:prSet presAssocID="{44AD9211-E252-4AA0-B1F9-2C5F07254B58}" presName="process" presStyleCnt="0"/>
      <dgm:spPr/>
    </dgm:pt>
    <dgm:pt modelId="{F811780B-66B8-4C1D-B734-FEAF991E3EFD}" type="pres">
      <dgm:prSet presAssocID="{F8AC1279-7AE9-47D2-8031-20F71D31E6F2}" presName="composite1" presStyleCnt="0"/>
      <dgm:spPr/>
    </dgm:pt>
    <dgm:pt modelId="{5FEC70AD-DF27-4631-BF16-22ED89D1B993}" type="pres">
      <dgm:prSet presAssocID="{F8AC1279-7AE9-47D2-8031-20F71D31E6F2}" presName="dummyNode1" presStyleLbl="node1" presStyleIdx="0" presStyleCnt="1"/>
      <dgm:spPr/>
    </dgm:pt>
    <dgm:pt modelId="{5EDEED10-1E20-4AAD-805B-70DB22EA376B}" type="pres">
      <dgm:prSet presAssocID="{F8AC1279-7AE9-47D2-8031-20F71D31E6F2}" presName="childNode1" presStyleLbl="bgAcc1" presStyleIdx="0" presStyleCnt="1" custScaleX="126846" custScaleY="94219" custLinFactNeighborX="-12045">
        <dgm:presLayoutVars>
          <dgm:bulletEnabled val="1"/>
        </dgm:presLayoutVars>
      </dgm:prSet>
      <dgm:spPr/>
    </dgm:pt>
    <dgm:pt modelId="{1ADE0365-AC0B-4167-A201-EB6F7FF413B4}" type="pres">
      <dgm:prSet presAssocID="{F8AC1279-7AE9-47D2-8031-20F71D31E6F2}" presName="childNode1tx" presStyleLbl="bgAcc1" presStyleIdx="0" presStyleCnt="1">
        <dgm:presLayoutVars>
          <dgm:bulletEnabled val="1"/>
        </dgm:presLayoutVars>
      </dgm:prSet>
      <dgm:spPr/>
    </dgm:pt>
    <dgm:pt modelId="{7AE28CF4-25DD-4503-9A02-412BC5E017D1}" type="pres">
      <dgm:prSet presAssocID="{F8AC1279-7AE9-47D2-8031-20F71D31E6F2}" presName="parentNode1" presStyleLbl="node1" presStyleIdx="0" presStyleCnt="1" custScaleX="57138" custScaleY="53848">
        <dgm:presLayoutVars>
          <dgm:chMax val="1"/>
          <dgm:bulletEnabled val="1"/>
        </dgm:presLayoutVars>
      </dgm:prSet>
      <dgm:spPr/>
    </dgm:pt>
    <dgm:pt modelId="{8D4E99B2-17AB-47EF-8AB6-0542E1194D40}" type="pres">
      <dgm:prSet presAssocID="{F8AC1279-7AE9-47D2-8031-20F71D31E6F2}" presName="connSite1" presStyleCnt="0"/>
      <dgm:spPr/>
    </dgm:pt>
  </dgm:ptLst>
  <dgm:cxnLst>
    <dgm:cxn modelId="{6686A179-D25F-4AB1-8186-2537DB8E9334}" type="presOf" srcId="{F8AC1279-7AE9-47D2-8031-20F71D31E6F2}" destId="{7AE28CF4-25DD-4503-9A02-412BC5E017D1}" srcOrd="0" destOrd="0" presId="urn:microsoft.com/office/officeart/2005/8/layout/hProcess4"/>
    <dgm:cxn modelId="{0FF66C84-A09D-44EF-AD62-1EBC76E1DA12}" type="presOf" srcId="{764FA60F-C1E8-4104-B804-31465E46B360}" destId="{5EDEED10-1E20-4AAD-805B-70DB22EA376B}" srcOrd="0" destOrd="0" presId="urn:microsoft.com/office/officeart/2005/8/layout/hProcess4"/>
    <dgm:cxn modelId="{E8FD7CEF-26B5-4233-9C46-0585AF68DE03}" srcId="{F8AC1279-7AE9-47D2-8031-20F71D31E6F2}" destId="{764FA60F-C1E8-4104-B804-31465E46B360}" srcOrd="0" destOrd="0" parTransId="{5E12881D-7459-4D67-AC99-08018606459D}" sibTransId="{3A7145B5-369D-4EFD-BE3A-287C3DE7F536}"/>
    <dgm:cxn modelId="{FC6C6EF2-F671-47F3-A9B7-CE9B8034BFB5}" type="presOf" srcId="{44AD9211-E252-4AA0-B1F9-2C5F07254B58}" destId="{A1F4138A-64C2-48DD-873F-424DD4DC760E}" srcOrd="0" destOrd="0" presId="urn:microsoft.com/office/officeart/2005/8/layout/hProcess4"/>
    <dgm:cxn modelId="{BE866CF5-2EC4-4A4E-9D48-30D94FA3B532}" srcId="{44AD9211-E252-4AA0-B1F9-2C5F07254B58}" destId="{F8AC1279-7AE9-47D2-8031-20F71D31E6F2}" srcOrd="0" destOrd="0" parTransId="{9758B32B-DD55-4952-85D7-DD29780BFEE7}" sibTransId="{0367E3FC-EEDA-452C-BA60-7BBBBF850D75}"/>
    <dgm:cxn modelId="{100D5BF9-5DCE-4ED7-9D9B-12F1157AB9BF}" type="presOf" srcId="{764FA60F-C1E8-4104-B804-31465E46B360}" destId="{1ADE0365-AC0B-4167-A201-EB6F7FF413B4}" srcOrd="1" destOrd="0" presId="urn:microsoft.com/office/officeart/2005/8/layout/hProcess4"/>
    <dgm:cxn modelId="{335C4031-EA38-4649-9DAF-DEA448ECA458}" type="presParOf" srcId="{A1F4138A-64C2-48DD-873F-424DD4DC760E}" destId="{72650DFF-5CEB-4F18-917B-D8BF8F5D73F8}" srcOrd="0" destOrd="0" presId="urn:microsoft.com/office/officeart/2005/8/layout/hProcess4"/>
    <dgm:cxn modelId="{B104A372-F966-4EE6-AD51-1F886E9B7497}" type="presParOf" srcId="{A1F4138A-64C2-48DD-873F-424DD4DC760E}" destId="{E0BC2BA6-4E6D-4670-BA9F-CC828800AF5E}" srcOrd="1" destOrd="0" presId="urn:microsoft.com/office/officeart/2005/8/layout/hProcess4"/>
    <dgm:cxn modelId="{1BCB80AE-515F-4609-98E6-F960D546793B}" type="presParOf" srcId="{A1F4138A-64C2-48DD-873F-424DD4DC760E}" destId="{EDFF36EE-77B0-4F74-A269-D39F502CBF63}" srcOrd="2" destOrd="0" presId="urn:microsoft.com/office/officeart/2005/8/layout/hProcess4"/>
    <dgm:cxn modelId="{50593DFF-6FD2-4B98-9975-2DB9A890C064}" type="presParOf" srcId="{EDFF36EE-77B0-4F74-A269-D39F502CBF63}" destId="{F811780B-66B8-4C1D-B734-FEAF991E3EFD}" srcOrd="0" destOrd="0" presId="urn:microsoft.com/office/officeart/2005/8/layout/hProcess4"/>
    <dgm:cxn modelId="{33B7C4F2-1987-47F8-9245-BE11A643FDCE}" type="presParOf" srcId="{F811780B-66B8-4C1D-B734-FEAF991E3EFD}" destId="{5FEC70AD-DF27-4631-BF16-22ED89D1B993}" srcOrd="0" destOrd="0" presId="urn:microsoft.com/office/officeart/2005/8/layout/hProcess4"/>
    <dgm:cxn modelId="{4035DE6F-54D0-4ECC-B5D4-FCFD37BABA9A}" type="presParOf" srcId="{F811780B-66B8-4C1D-B734-FEAF991E3EFD}" destId="{5EDEED10-1E20-4AAD-805B-70DB22EA376B}" srcOrd="1" destOrd="0" presId="urn:microsoft.com/office/officeart/2005/8/layout/hProcess4"/>
    <dgm:cxn modelId="{CA85D44D-41B3-4AD1-B2EA-CFF914E61405}" type="presParOf" srcId="{F811780B-66B8-4C1D-B734-FEAF991E3EFD}" destId="{1ADE0365-AC0B-4167-A201-EB6F7FF413B4}" srcOrd="2" destOrd="0" presId="urn:microsoft.com/office/officeart/2005/8/layout/hProcess4"/>
    <dgm:cxn modelId="{1DF9ABA7-3618-432A-8C53-92E9F3A2DBAE}" type="presParOf" srcId="{F811780B-66B8-4C1D-B734-FEAF991E3EFD}" destId="{7AE28CF4-25DD-4503-9A02-412BC5E017D1}" srcOrd="3" destOrd="0" presId="urn:microsoft.com/office/officeart/2005/8/layout/hProcess4"/>
    <dgm:cxn modelId="{8F671B62-32A2-4FD3-9E98-5EC54A2F4F69}" type="presParOf" srcId="{F811780B-66B8-4C1D-B734-FEAF991E3EFD}" destId="{8D4E99B2-17AB-47EF-8AB6-0542E1194D4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4FEC3-7209-4E57-99CD-E6816C3161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B51E2C-2636-4696-878B-9989A973EAAA}">
      <dgm:prSet/>
      <dgm:spPr/>
      <dgm:t>
        <a:bodyPr/>
        <a:lstStyle/>
        <a:p>
          <a:pPr>
            <a:lnSpc>
              <a:spcPct val="100000"/>
            </a:lnSpc>
          </a:pPr>
          <a:r>
            <a:rPr lang="nl-NL" dirty="0"/>
            <a:t>Vanaf het moment dat 1/3 van de deelnemers iets als werkpunt opgeeft, genereert </a:t>
          </a:r>
          <a:r>
            <a:rPr lang="nl-NL" dirty="0" err="1"/>
            <a:t>Wellbe</a:t>
          </a:r>
          <a:r>
            <a:rPr lang="nl-NL" dirty="0"/>
            <a:t> een tip voor eventuele aanpak</a:t>
          </a:r>
          <a:endParaRPr lang="en-US" dirty="0"/>
        </a:p>
      </dgm:t>
    </dgm:pt>
    <dgm:pt modelId="{87E8CE0E-03F3-4073-9395-048AA9E7F918}" type="parTrans" cxnId="{7AA3315C-80A1-4AFA-BBDC-1E1816185941}">
      <dgm:prSet/>
      <dgm:spPr/>
      <dgm:t>
        <a:bodyPr/>
        <a:lstStyle/>
        <a:p>
          <a:endParaRPr lang="en-US"/>
        </a:p>
      </dgm:t>
    </dgm:pt>
    <dgm:pt modelId="{8F947FE9-8F3B-413F-AD1B-51426297DEC0}" type="sibTrans" cxnId="{7AA3315C-80A1-4AFA-BBDC-1E1816185941}">
      <dgm:prSet/>
      <dgm:spPr/>
      <dgm:t>
        <a:bodyPr/>
        <a:lstStyle/>
        <a:p>
          <a:endParaRPr lang="en-US"/>
        </a:p>
      </dgm:t>
    </dgm:pt>
    <dgm:pt modelId="{F845EE7C-AFA6-4353-A7E1-E25F604EEA89}">
      <dgm:prSet/>
      <dgm:spPr/>
      <dgm:t>
        <a:bodyPr/>
        <a:lstStyle/>
        <a:p>
          <a:pPr>
            <a:lnSpc>
              <a:spcPct val="100000"/>
            </a:lnSpc>
          </a:pPr>
          <a:r>
            <a:rPr lang="nl-NL" b="1" dirty="0"/>
            <a:t>1/3</a:t>
          </a:r>
          <a:r>
            <a:rPr lang="nl-NL" dirty="0"/>
            <a:t> kan dus als maatstaf gebruikt worden bij het detecteren van risico’s en prioriteren van mogelijke acties</a:t>
          </a:r>
          <a:endParaRPr lang="en-US" dirty="0"/>
        </a:p>
      </dgm:t>
    </dgm:pt>
    <dgm:pt modelId="{1548A128-A59F-4BB3-B5C2-860EC2A80AD5}" type="parTrans" cxnId="{81A70747-DF56-4A0F-AFA5-B8A3B96BBDF0}">
      <dgm:prSet/>
      <dgm:spPr/>
      <dgm:t>
        <a:bodyPr/>
        <a:lstStyle/>
        <a:p>
          <a:endParaRPr lang="en-US"/>
        </a:p>
      </dgm:t>
    </dgm:pt>
    <dgm:pt modelId="{3F3AAEF9-A49F-4385-A357-D24F302AF706}" type="sibTrans" cxnId="{81A70747-DF56-4A0F-AFA5-B8A3B96BBDF0}">
      <dgm:prSet/>
      <dgm:spPr/>
      <dgm:t>
        <a:bodyPr/>
        <a:lstStyle/>
        <a:p>
          <a:endParaRPr lang="en-US"/>
        </a:p>
      </dgm:t>
    </dgm:pt>
    <dgm:pt modelId="{0B262019-D9EA-4F4F-B1B0-942860BE5089}" type="pres">
      <dgm:prSet presAssocID="{1574FEC3-7209-4E57-99CD-E6816C3161DE}" presName="root" presStyleCnt="0">
        <dgm:presLayoutVars>
          <dgm:dir/>
          <dgm:resizeHandles val="exact"/>
        </dgm:presLayoutVars>
      </dgm:prSet>
      <dgm:spPr/>
    </dgm:pt>
    <dgm:pt modelId="{6A7002C1-C2BA-4411-BEE9-2924B6E35B88}" type="pres">
      <dgm:prSet presAssocID="{90B51E2C-2636-4696-878B-9989A973EAAA}" presName="compNode" presStyleCnt="0"/>
      <dgm:spPr/>
    </dgm:pt>
    <dgm:pt modelId="{F6FC8C29-88E9-4077-9BA9-856C8CC0FAAC}" type="pres">
      <dgm:prSet presAssocID="{90B51E2C-2636-4696-878B-9989A973EAAA}" presName="bgRect" presStyleLbl="bgShp" presStyleIdx="0" presStyleCnt="2"/>
      <dgm:spPr/>
    </dgm:pt>
    <dgm:pt modelId="{725DECC4-C4B3-426F-9563-03F86151AEC8}" type="pres">
      <dgm:prSet presAssocID="{90B51E2C-2636-4696-878B-9989A973EA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669AD3E9-19FE-442A-A11F-48316427565D}" type="pres">
      <dgm:prSet presAssocID="{90B51E2C-2636-4696-878B-9989A973EAAA}" presName="spaceRect" presStyleCnt="0"/>
      <dgm:spPr/>
    </dgm:pt>
    <dgm:pt modelId="{EB7C819C-E73B-4442-9960-C711CBD61398}" type="pres">
      <dgm:prSet presAssocID="{90B51E2C-2636-4696-878B-9989A973EAAA}" presName="parTx" presStyleLbl="revTx" presStyleIdx="0" presStyleCnt="2">
        <dgm:presLayoutVars>
          <dgm:chMax val="0"/>
          <dgm:chPref val="0"/>
        </dgm:presLayoutVars>
      </dgm:prSet>
      <dgm:spPr/>
    </dgm:pt>
    <dgm:pt modelId="{0D6A42CE-FAA5-40E8-8539-E22977A379BB}" type="pres">
      <dgm:prSet presAssocID="{8F947FE9-8F3B-413F-AD1B-51426297DEC0}" presName="sibTrans" presStyleCnt="0"/>
      <dgm:spPr/>
    </dgm:pt>
    <dgm:pt modelId="{B63B052D-C5DD-4320-AEF1-CB1823B86A1D}" type="pres">
      <dgm:prSet presAssocID="{F845EE7C-AFA6-4353-A7E1-E25F604EEA89}" presName="compNode" presStyleCnt="0"/>
      <dgm:spPr/>
    </dgm:pt>
    <dgm:pt modelId="{A2D4C506-489E-4C53-A09B-B0D7C40AA561}" type="pres">
      <dgm:prSet presAssocID="{F845EE7C-AFA6-4353-A7E1-E25F604EEA89}" presName="bgRect" presStyleLbl="bgShp" presStyleIdx="1" presStyleCnt="2"/>
      <dgm:spPr/>
    </dgm:pt>
    <dgm:pt modelId="{EA1709E8-CA77-4CDA-A4E9-08220CFC0736}" type="pres">
      <dgm:prSet presAssocID="{F845EE7C-AFA6-4353-A7E1-E25F604EEA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1AA18D25-27DC-4689-A77D-698E96DE0343}" type="pres">
      <dgm:prSet presAssocID="{F845EE7C-AFA6-4353-A7E1-E25F604EEA89}" presName="spaceRect" presStyleCnt="0"/>
      <dgm:spPr/>
    </dgm:pt>
    <dgm:pt modelId="{6ECC9C0D-E0C4-4277-8CA4-90F775BD2619}" type="pres">
      <dgm:prSet presAssocID="{F845EE7C-AFA6-4353-A7E1-E25F604EEA89}" presName="parTx" presStyleLbl="revTx" presStyleIdx="1" presStyleCnt="2">
        <dgm:presLayoutVars>
          <dgm:chMax val="0"/>
          <dgm:chPref val="0"/>
        </dgm:presLayoutVars>
      </dgm:prSet>
      <dgm:spPr/>
    </dgm:pt>
  </dgm:ptLst>
  <dgm:cxnLst>
    <dgm:cxn modelId="{7AA3315C-80A1-4AFA-BBDC-1E1816185941}" srcId="{1574FEC3-7209-4E57-99CD-E6816C3161DE}" destId="{90B51E2C-2636-4696-878B-9989A973EAAA}" srcOrd="0" destOrd="0" parTransId="{87E8CE0E-03F3-4073-9395-048AA9E7F918}" sibTransId="{8F947FE9-8F3B-413F-AD1B-51426297DEC0}"/>
    <dgm:cxn modelId="{81A70747-DF56-4A0F-AFA5-B8A3B96BBDF0}" srcId="{1574FEC3-7209-4E57-99CD-E6816C3161DE}" destId="{F845EE7C-AFA6-4353-A7E1-E25F604EEA89}" srcOrd="1" destOrd="0" parTransId="{1548A128-A59F-4BB3-B5C2-860EC2A80AD5}" sibTransId="{3F3AAEF9-A49F-4385-A357-D24F302AF706}"/>
    <dgm:cxn modelId="{1EDEB6F2-8291-4A6A-A66F-7775DF668114}" type="presOf" srcId="{90B51E2C-2636-4696-878B-9989A973EAAA}" destId="{EB7C819C-E73B-4442-9960-C711CBD61398}" srcOrd="0" destOrd="0" presId="urn:microsoft.com/office/officeart/2018/2/layout/IconVerticalSolidList"/>
    <dgm:cxn modelId="{E09694F5-98C8-4ACA-B9B9-5AA1C8F807F9}" type="presOf" srcId="{F845EE7C-AFA6-4353-A7E1-E25F604EEA89}" destId="{6ECC9C0D-E0C4-4277-8CA4-90F775BD2619}" srcOrd="0" destOrd="0" presId="urn:microsoft.com/office/officeart/2018/2/layout/IconVerticalSolidList"/>
    <dgm:cxn modelId="{EB53FEF8-8C84-45D2-A2DB-028AAE65AA76}" type="presOf" srcId="{1574FEC3-7209-4E57-99CD-E6816C3161DE}" destId="{0B262019-D9EA-4F4F-B1B0-942860BE5089}" srcOrd="0" destOrd="0" presId="urn:microsoft.com/office/officeart/2018/2/layout/IconVerticalSolidList"/>
    <dgm:cxn modelId="{0556C2A7-7852-46C1-B2D5-5576F59CBA3F}" type="presParOf" srcId="{0B262019-D9EA-4F4F-B1B0-942860BE5089}" destId="{6A7002C1-C2BA-4411-BEE9-2924B6E35B88}" srcOrd="0" destOrd="0" presId="urn:microsoft.com/office/officeart/2018/2/layout/IconVerticalSolidList"/>
    <dgm:cxn modelId="{F58C4EF9-D0D7-405F-8F58-5A6CB141A424}" type="presParOf" srcId="{6A7002C1-C2BA-4411-BEE9-2924B6E35B88}" destId="{F6FC8C29-88E9-4077-9BA9-856C8CC0FAAC}" srcOrd="0" destOrd="0" presId="urn:microsoft.com/office/officeart/2018/2/layout/IconVerticalSolidList"/>
    <dgm:cxn modelId="{5DF6B415-3D3F-4F47-8F37-9CBFB8F87517}" type="presParOf" srcId="{6A7002C1-C2BA-4411-BEE9-2924B6E35B88}" destId="{725DECC4-C4B3-426F-9563-03F86151AEC8}" srcOrd="1" destOrd="0" presId="urn:microsoft.com/office/officeart/2018/2/layout/IconVerticalSolidList"/>
    <dgm:cxn modelId="{9B509AB6-6C0A-4C1C-858C-DDC9B8F086B1}" type="presParOf" srcId="{6A7002C1-C2BA-4411-BEE9-2924B6E35B88}" destId="{669AD3E9-19FE-442A-A11F-48316427565D}" srcOrd="2" destOrd="0" presId="urn:microsoft.com/office/officeart/2018/2/layout/IconVerticalSolidList"/>
    <dgm:cxn modelId="{1194A102-E586-4F3E-B338-FEDE97E75F84}" type="presParOf" srcId="{6A7002C1-C2BA-4411-BEE9-2924B6E35B88}" destId="{EB7C819C-E73B-4442-9960-C711CBD61398}" srcOrd="3" destOrd="0" presId="urn:microsoft.com/office/officeart/2018/2/layout/IconVerticalSolidList"/>
    <dgm:cxn modelId="{6842683D-DBCA-4C12-9551-67CE143B7F45}" type="presParOf" srcId="{0B262019-D9EA-4F4F-B1B0-942860BE5089}" destId="{0D6A42CE-FAA5-40E8-8539-E22977A379BB}" srcOrd="1" destOrd="0" presId="urn:microsoft.com/office/officeart/2018/2/layout/IconVerticalSolidList"/>
    <dgm:cxn modelId="{EDC39F77-44B7-4724-B379-303EF2C69FE2}" type="presParOf" srcId="{0B262019-D9EA-4F4F-B1B0-942860BE5089}" destId="{B63B052D-C5DD-4320-AEF1-CB1823B86A1D}" srcOrd="2" destOrd="0" presId="urn:microsoft.com/office/officeart/2018/2/layout/IconVerticalSolidList"/>
    <dgm:cxn modelId="{2BB3DE65-1FE5-4459-8D07-309372CD8427}" type="presParOf" srcId="{B63B052D-C5DD-4320-AEF1-CB1823B86A1D}" destId="{A2D4C506-489E-4C53-A09B-B0D7C40AA561}" srcOrd="0" destOrd="0" presId="urn:microsoft.com/office/officeart/2018/2/layout/IconVerticalSolidList"/>
    <dgm:cxn modelId="{A43FEFC4-7FB3-4EBA-8282-11C0E77BC2B6}" type="presParOf" srcId="{B63B052D-C5DD-4320-AEF1-CB1823B86A1D}" destId="{EA1709E8-CA77-4CDA-A4E9-08220CFC0736}" srcOrd="1" destOrd="0" presId="urn:microsoft.com/office/officeart/2018/2/layout/IconVerticalSolidList"/>
    <dgm:cxn modelId="{D038253F-73E9-4DE0-A14F-5772915C2DD6}" type="presParOf" srcId="{B63B052D-C5DD-4320-AEF1-CB1823B86A1D}" destId="{1AA18D25-27DC-4689-A77D-698E96DE0343}" srcOrd="2" destOrd="0" presId="urn:microsoft.com/office/officeart/2018/2/layout/IconVerticalSolidList"/>
    <dgm:cxn modelId="{4844AA54-8B95-4C86-87F8-D0C2118FFDF4}" type="presParOf" srcId="{B63B052D-C5DD-4320-AEF1-CB1823B86A1D}" destId="{6ECC9C0D-E0C4-4277-8CA4-90F775BD26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08759F-4D97-4CA1-AE94-472FCB4ABD21}" type="doc">
      <dgm:prSet loTypeId="urn:microsoft.com/office/officeart/2005/8/layout/hierarchy1" loCatId="hierarchy" qsTypeId="urn:microsoft.com/office/officeart/2005/8/quickstyle/simple4" qsCatId="simple" csTypeId="urn:microsoft.com/office/officeart/2005/8/colors/accent1_1" csCatId="accent1"/>
      <dgm:spPr/>
      <dgm:t>
        <a:bodyPr/>
        <a:lstStyle/>
        <a:p>
          <a:endParaRPr lang="en-US"/>
        </a:p>
      </dgm:t>
    </dgm:pt>
    <dgm:pt modelId="{53EA197E-F13B-4113-AC74-9610430A39C9}">
      <dgm:prSet/>
      <dgm:spPr/>
      <dgm:t>
        <a:bodyPr/>
        <a:lstStyle/>
        <a:p>
          <a:r>
            <a:rPr lang="nl-BE" dirty="0"/>
            <a:t>Leraren</a:t>
          </a:r>
          <a:endParaRPr lang="en-US" dirty="0"/>
        </a:p>
      </dgm:t>
    </dgm:pt>
    <dgm:pt modelId="{DB0EA13C-3031-4058-B794-C390A3991338}" type="parTrans" cxnId="{1A985E92-D88F-4A5C-9BD8-02C7D77E6450}">
      <dgm:prSet/>
      <dgm:spPr/>
      <dgm:t>
        <a:bodyPr/>
        <a:lstStyle/>
        <a:p>
          <a:endParaRPr lang="en-US"/>
        </a:p>
      </dgm:t>
    </dgm:pt>
    <dgm:pt modelId="{4FC37866-994D-4E7E-8428-AD0941F9B615}" type="sibTrans" cxnId="{1A985E92-D88F-4A5C-9BD8-02C7D77E6450}">
      <dgm:prSet/>
      <dgm:spPr/>
      <dgm:t>
        <a:bodyPr/>
        <a:lstStyle/>
        <a:p>
          <a:endParaRPr lang="en-US"/>
        </a:p>
      </dgm:t>
    </dgm:pt>
    <dgm:pt modelId="{25517828-21FB-45FC-B1F2-815F0B4447DF}">
      <dgm:prSet/>
      <dgm:spPr/>
      <dgm:t>
        <a:bodyPr/>
        <a:lstStyle/>
        <a:p>
          <a:r>
            <a:rPr lang="nl-BE"/>
            <a:t>Directieteam</a:t>
          </a:r>
          <a:endParaRPr lang="en-US"/>
        </a:p>
      </dgm:t>
    </dgm:pt>
    <dgm:pt modelId="{931FE8F1-2ACE-4EBA-8952-157A7B91C937}" type="parTrans" cxnId="{0848034C-9DF9-4CA4-B8DA-5FA6BF2A09E1}">
      <dgm:prSet/>
      <dgm:spPr/>
      <dgm:t>
        <a:bodyPr/>
        <a:lstStyle/>
        <a:p>
          <a:endParaRPr lang="en-US"/>
        </a:p>
      </dgm:t>
    </dgm:pt>
    <dgm:pt modelId="{BCA0DB59-7715-4494-9B81-AEE2046EABDE}" type="sibTrans" cxnId="{0848034C-9DF9-4CA4-B8DA-5FA6BF2A09E1}">
      <dgm:prSet/>
      <dgm:spPr/>
      <dgm:t>
        <a:bodyPr/>
        <a:lstStyle/>
        <a:p>
          <a:endParaRPr lang="en-US"/>
        </a:p>
      </dgm:t>
    </dgm:pt>
    <dgm:pt modelId="{E23785B1-E46E-4A76-932A-202F6B2A549B}">
      <dgm:prSet/>
      <dgm:spPr/>
      <dgm:t>
        <a:bodyPr/>
        <a:lstStyle/>
        <a:p>
          <a:r>
            <a:rPr lang="nl-BE"/>
            <a:t>Ondersteunend personeel, Secretariaten </a:t>
          </a:r>
          <a:endParaRPr lang="en-US"/>
        </a:p>
      </dgm:t>
    </dgm:pt>
    <dgm:pt modelId="{C4A8659A-B22D-4B8E-BD1C-1EE38067CA2D}" type="parTrans" cxnId="{1871C5BE-A2AE-48EB-A861-657880B46728}">
      <dgm:prSet/>
      <dgm:spPr/>
      <dgm:t>
        <a:bodyPr/>
        <a:lstStyle/>
        <a:p>
          <a:endParaRPr lang="en-US"/>
        </a:p>
      </dgm:t>
    </dgm:pt>
    <dgm:pt modelId="{0A765424-F31E-41F2-A121-26FAD0362BA3}" type="sibTrans" cxnId="{1871C5BE-A2AE-48EB-A861-657880B46728}">
      <dgm:prSet/>
      <dgm:spPr/>
      <dgm:t>
        <a:bodyPr/>
        <a:lstStyle/>
        <a:p>
          <a:endParaRPr lang="en-US"/>
        </a:p>
      </dgm:t>
    </dgm:pt>
    <dgm:pt modelId="{9216C433-02E8-4DCC-938A-C5D22B7305EE}" type="pres">
      <dgm:prSet presAssocID="{A908759F-4D97-4CA1-AE94-472FCB4ABD21}" presName="hierChild1" presStyleCnt="0">
        <dgm:presLayoutVars>
          <dgm:chPref val="1"/>
          <dgm:dir/>
          <dgm:animOne val="branch"/>
          <dgm:animLvl val="lvl"/>
          <dgm:resizeHandles/>
        </dgm:presLayoutVars>
      </dgm:prSet>
      <dgm:spPr/>
    </dgm:pt>
    <dgm:pt modelId="{374230C6-488B-4E18-9DAF-ED3DB59D256E}" type="pres">
      <dgm:prSet presAssocID="{53EA197E-F13B-4113-AC74-9610430A39C9}" presName="hierRoot1" presStyleCnt="0"/>
      <dgm:spPr/>
    </dgm:pt>
    <dgm:pt modelId="{31CCE878-8DAA-40D6-8F6F-A82ECDEB9656}" type="pres">
      <dgm:prSet presAssocID="{53EA197E-F13B-4113-AC74-9610430A39C9}" presName="composite" presStyleCnt="0"/>
      <dgm:spPr/>
    </dgm:pt>
    <dgm:pt modelId="{CF86C66A-6872-4556-891D-56926EDD5881}" type="pres">
      <dgm:prSet presAssocID="{53EA197E-F13B-4113-AC74-9610430A39C9}" presName="background" presStyleLbl="node0" presStyleIdx="0" presStyleCnt="3"/>
      <dgm:spPr/>
    </dgm:pt>
    <dgm:pt modelId="{32060FED-CE4E-4F4A-9C66-2F00DF876A53}" type="pres">
      <dgm:prSet presAssocID="{53EA197E-F13B-4113-AC74-9610430A39C9}" presName="text" presStyleLbl="fgAcc0" presStyleIdx="0" presStyleCnt="3">
        <dgm:presLayoutVars>
          <dgm:chPref val="3"/>
        </dgm:presLayoutVars>
      </dgm:prSet>
      <dgm:spPr/>
    </dgm:pt>
    <dgm:pt modelId="{AEDD1972-4AD1-4AC5-A823-A289F7B1A5E2}" type="pres">
      <dgm:prSet presAssocID="{53EA197E-F13B-4113-AC74-9610430A39C9}" presName="hierChild2" presStyleCnt="0"/>
      <dgm:spPr/>
    </dgm:pt>
    <dgm:pt modelId="{8F130E4D-BC2D-4636-A3EC-2EC5083BF844}" type="pres">
      <dgm:prSet presAssocID="{25517828-21FB-45FC-B1F2-815F0B4447DF}" presName="hierRoot1" presStyleCnt="0"/>
      <dgm:spPr/>
    </dgm:pt>
    <dgm:pt modelId="{F65A9EFC-921B-4AB1-9A2D-381C43135874}" type="pres">
      <dgm:prSet presAssocID="{25517828-21FB-45FC-B1F2-815F0B4447DF}" presName="composite" presStyleCnt="0"/>
      <dgm:spPr/>
    </dgm:pt>
    <dgm:pt modelId="{1B1EF2B7-E036-4926-AE52-43179301A900}" type="pres">
      <dgm:prSet presAssocID="{25517828-21FB-45FC-B1F2-815F0B4447DF}" presName="background" presStyleLbl="node0" presStyleIdx="1" presStyleCnt="3"/>
      <dgm:spPr/>
    </dgm:pt>
    <dgm:pt modelId="{49750328-B036-49AC-AB1D-31AE9B9687E0}" type="pres">
      <dgm:prSet presAssocID="{25517828-21FB-45FC-B1F2-815F0B4447DF}" presName="text" presStyleLbl="fgAcc0" presStyleIdx="1" presStyleCnt="3">
        <dgm:presLayoutVars>
          <dgm:chPref val="3"/>
        </dgm:presLayoutVars>
      </dgm:prSet>
      <dgm:spPr/>
    </dgm:pt>
    <dgm:pt modelId="{85CEB3F2-FC80-42E0-B5A1-2AC0D297AEAB}" type="pres">
      <dgm:prSet presAssocID="{25517828-21FB-45FC-B1F2-815F0B4447DF}" presName="hierChild2" presStyleCnt="0"/>
      <dgm:spPr/>
    </dgm:pt>
    <dgm:pt modelId="{BD741048-4F7B-4CD0-ACA3-9B2FB0A853AD}" type="pres">
      <dgm:prSet presAssocID="{E23785B1-E46E-4A76-932A-202F6B2A549B}" presName="hierRoot1" presStyleCnt="0"/>
      <dgm:spPr/>
    </dgm:pt>
    <dgm:pt modelId="{5E6E50FB-3F55-463A-8131-4509CD8568F7}" type="pres">
      <dgm:prSet presAssocID="{E23785B1-E46E-4A76-932A-202F6B2A549B}" presName="composite" presStyleCnt="0"/>
      <dgm:spPr/>
    </dgm:pt>
    <dgm:pt modelId="{587222E9-C0C8-4893-AFD8-C749426B9396}" type="pres">
      <dgm:prSet presAssocID="{E23785B1-E46E-4A76-932A-202F6B2A549B}" presName="background" presStyleLbl="node0" presStyleIdx="2" presStyleCnt="3"/>
      <dgm:spPr/>
    </dgm:pt>
    <dgm:pt modelId="{13D219CA-660A-45D0-A9CC-F715C496C677}" type="pres">
      <dgm:prSet presAssocID="{E23785B1-E46E-4A76-932A-202F6B2A549B}" presName="text" presStyleLbl="fgAcc0" presStyleIdx="2" presStyleCnt="3">
        <dgm:presLayoutVars>
          <dgm:chPref val="3"/>
        </dgm:presLayoutVars>
      </dgm:prSet>
      <dgm:spPr/>
    </dgm:pt>
    <dgm:pt modelId="{32F51584-51DB-4E36-AE32-DAF2A191F110}" type="pres">
      <dgm:prSet presAssocID="{E23785B1-E46E-4A76-932A-202F6B2A549B}" presName="hierChild2" presStyleCnt="0"/>
      <dgm:spPr/>
    </dgm:pt>
  </dgm:ptLst>
  <dgm:cxnLst>
    <dgm:cxn modelId="{1290EB64-5616-41C2-AAA4-990F7E4AE9AD}" type="presOf" srcId="{25517828-21FB-45FC-B1F2-815F0B4447DF}" destId="{49750328-B036-49AC-AB1D-31AE9B9687E0}" srcOrd="0" destOrd="0" presId="urn:microsoft.com/office/officeart/2005/8/layout/hierarchy1"/>
    <dgm:cxn modelId="{D0D5894B-61FD-44F1-9D66-B5B460FC548C}" type="presOf" srcId="{A908759F-4D97-4CA1-AE94-472FCB4ABD21}" destId="{9216C433-02E8-4DCC-938A-C5D22B7305EE}" srcOrd="0" destOrd="0" presId="urn:microsoft.com/office/officeart/2005/8/layout/hierarchy1"/>
    <dgm:cxn modelId="{0848034C-9DF9-4CA4-B8DA-5FA6BF2A09E1}" srcId="{A908759F-4D97-4CA1-AE94-472FCB4ABD21}" destId="{25517828-21FB-45FC-B1F2-815F0B4447DF}" srcOrd="1" destOrd="0" parTransId="{931FE8F1-2ACE-4EBA-8952-157A7B91C937}" sibTransId="{BCA0DB59-7715-4494-9B81-AEE2046EABDE}"/>
    <dgm:cxn modelId="{A8666B4E-E97A-452E-8DC1-7BFB40D8001A}" type="presOf" srcId="{E23785B1-E46E-4A76-932A-202F6B2A549B}" destId="{13D219CA-660A-45D0-A9CC-F715C496C677}" srcOrd="0" destOrd="0" presId="urn:microsoft.com/office/officeart/2005/8/layout/hierarchy1"/>
    <dgm:cxn modelId="{1A985E92-D88F-4A5C-9BD8-02C7D77E6450}" srcId="{A908759F-4D97-4CA1-AE94-472FCB4ABD21}" destId="{53EA197E-F13B-4113-AC74-9610430A39C9}" srcOrd="0" destOrd="0" parTransId="{DB0EA13C-3031-4058-B794-C390A3991338}" sibTransId="{4FC37866-994D-4E7E-8428-AD0941F9B615}"/>
    <dgm:cxn modelId="{0DDC0495-06F8-4369-99D3-571B34F11AE6}" type="presOf" srcId="{53EA197E-F13B-4113-AC74-9610430A39C9}" destId="{32060FED-CE4E-4F4A-9C66-2F00DF876A53}" srcOrd="0" destOrd="0" presId="urn:microsoft.com/office/officeart/2005/8/layout/hierarchy1"/>
    <dgm:cxn modelId="{1871C5BE-A2AE-48EB-A861-657880B46728}" srcId="{A908759F-4D97-4CA1-AE94-472FCB4ABD21}" destId="{E23785B1-E46E-4A76-932A-202F6B2A549B}" srcOrd="2" destOrd="0" parTransId="{C4A8659A-B22D-4B8E-BD1C-1EE38067CA2D}" sibTransId="{0A765424-F31E-41F2-A121-26FAD0362BA3}"/>
    <dgm:cxn modelId="{89F00210-2455-413F-8130-5DB7C90C74CE}" type="presParOf" srcId="{9216C433-02E8-4DCC-938A-C5D22B7305EE}" destId="{374230C6-488B-4E18-9DAF-ED3DB59D256E}" srcOrd="0" destOrd="0" presId="urn:microsoft.com/office/officeart/2005/8/layout/hierarchy1"/>
    <dgm:cxn modelId="{CAC062A8-2D5D-4839-BF34-45122EC4C0E4}" type="presParOf" srcId="{374230C6-488B-4E18-9DAF-ED3DB59D256E}" destId="{31CCE878-8DAA-40D6-8F6F-A82ECDEB9656}" srcOrd="0" destOrd="0" presId="urn:microsoft.com/office/officeart/2005/8/layout/hierarchy1"/>
    <dgm:cxn modelId="{AA9355C1-4CEE-48EA-9E71-1F8E0D2F158B}" type="presParOf" srcId="{31CCE878-8DAA-40D6-8F6F-A82ECDEB9656}" destId="{CF86C66A-6872-4556-891D-56926EDD5881}" srcOrd="0" destOrd="0" presId="urn:microsoft.com/office/officeart/2005/8/layout/hierarchy1"/>
    <dgm:cxn modelId="{415B007B-F5C8-4EBE-A1D7-498C7C65DDD1}" type="presParOf" srcId="{31CCE878-8DAA-40D6-8F6F-A82ECDEB9656}" destId="{32060FED-CE4E-4F4A-9C66-2F00DF876A53}" srcOrd="1" destOrd="0" presId="urn:microsoft.com/office/officeart/2005/8/layout/hierarchy1"/>
    <dgm:cxn modelId="{751DD295-F74E-4CC8-8D70-68C97356FC99}" type="presParOf" srcId="{374230C6-488B-4E18-9DAF-ED3DB59D256E}" destId="{AEDD1972-4AD1-4AC5-A823-A289F7B1A5E2}" srcOrd="1" destOrd="0" presId="urn:microsoft.com/office/officeart/2005/8/layout/hierarchy1"/>
    <dgm:cxn modelId="{68E18546-B2AF-41AE-985C-18BC3130FE8C}" type="presParOf" srcId="{9216C433-02E8-4DCC-938A-C5D22B7305EE}" destId="{8F130E4D-BC2D-4636-A3EC-2EC5083BF844}" srcOrd="1" destOrd="0" presId="urn:microsoft.com/office/officeart/2005/8/layout/hierarchy1"/>
    <dgm:cxn modelId="{B136DE0E-43CB-494C-A2A8-F28C85011085}" type="presParOf" srcId="{8F130E4D-BC2D-4636-A3EC-2EC5083BF844}" destId="{F65A9EFC-921B-4AB1-9A2D-381C43135874}" srcOrd="0" destOrd="0" presId="urn:microsoft.com/office/officeart/2005/8/layout/hierarchy1"/>
    <dgm:cxn modelId="{DC09525E-315D-4643-AFA1-A739891D6880}" type="presParOf" srcId="{F65A9EFC-921B-4AB1-9A2D-381C43135874}" destId="{1B1EF2B7-E036-4926-AE52-43179301A900}" srcOrd="0" destOrd="0" presId="urn:microsoft.com/office/officeart/2005/8/layout/hierarchy1"/>
    <dgm:cxn modelId="{9EBEAFB4-BA13-4062-88AD-6B135CEDF64A}" type="presParOf" srcId="{F65A9EFC-921B-4AB1-9A2D-381C43135874}" destId="{49750328-B036-49AC-AB1D-31AE9B9687E0}" srcOrd="1" destOrd="0" presId="urn:microsoft.com/office/officeart/2005/8/layout/hierarchy1"/>
    <dgm:cxn modelId="{AB4F3B79-991F-4B8F-8CD7-F39128103B5A}" type="presParOf" srcId="{8F130E4D-BC2D-4636-A3EC-2EC5083BF844}" destId="{85CEB3F2-FC80-42E0-B5A1-2AC0D297AEAB}" srcOrd="1" destOrd="0" presId="urn:microsoft.com/office/officeart/2005/8/layout/hierarchy1"/>
    <dgm:cxn modelId="{AAC62B7F-4B7E-48BB-8E99-EA22FAD933C4}" type="presParOf" srcId="{9216C433-02E8-4DCC-938A-C5D22B7305EE}" destId="{BD741048-4F7B-4CD0-ACA3-9B2FB0A853AD}" srcOrd="2" destOrd="0" presId="urn:microsoft.com/office/officeart/2005/8/layout/hierarchy1"/>
    <dgm:cxn modelId="{0E1D79E3-D553-4632-849E-4384DB039556}" type="presParOf" srcId="{BD741048-4F7B-4CD0-ACA3-9B2FB0A853AD}" destId="{5E6E50FB-3F55-463A-8131-4509CD8568F7}" srcOrd="0" destOrd="0" presId="urn:microsoft.com/office/officeart/2005/8/layout/hierarchy1"/>
    <dgm:cxn modelId="{2E3F9C12-EA7E-4B10-884D-16250185BE83}" type="presParOf" srcId="{5E6E50FB-3F55-463A-8131-4509CD8568F7}" destId="{587222E9-C0C8-4893-AFD8-C749426B9396}" srcOrd="0" destOrd="0" presId="urn:microsoft.com/office/officeart/2005/8/layout/hierarchy1"/>
    <dgm:cxn modelId="{1BE76E66-E693-42C7-AD51-6B9D8905E5A1}" type="presParOf" srcId="{5E6E50FB-3F55-463A-8131-4509CD8568F7}" destId="{13D219CA-660A-45D0-A9CC-F715C496C677}" srcOrd="1" destOrd="0" presId="urn:microsoft.com/office/officeart/2005/8/layout/hierarchy1"/>
    <dgm:cxn modelId="{8BA674AA-F346-4A7F-A452-32FF6A4181B2}" type="presParOf" srcId="{BD741048-4F7B-4CD0-ACA3-9B2FB0A853AD}" destId="{32F51584-51DB-4E36-AE32-DAF2A191F1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08759F-4D97-4CA1-AE94-472FCB4ABD21}" type="doc">
      <dgm:prSet loTypeId="urn:microsoft.com/office/officeart/2005/8/layout/hierarchy1" loCatId="hierarchy" qsTypeId="urn:microsoft.com/office/officeart/2005/8/quickstyle/simple4" qsCatId="simple" csTypeId="urn:microsoft.com/office/officeart/2005/8/colors/accent1_1" csCatId="accent1" phldr="1"/>
      <dgm:spPr/>
      <dgm:t>
        <a:bodyPr/>
        <a:lstStyle/>
        <a:p>
          <a:endParaRPr lang="en-US"/>
        </a:p>
      </dgm:t>
    </dgm:pt>
    <dgm:pt modelId="{53EA197E-F13B-4113-AC74-9610430A39C9}">
      <dgm:prSet/>
      <dgm:spPr/>
      <dgm:t>
        <a:bodyPr/>
        <a:lstStyle/>
        <a:p>
          <a:r>
            <a:rPr lang="en-US" dirty="0" err="1"/>
            <a:t>Arbeidsinhoud</a:t>
          </a:r>
          <a:endParaRPr lang="en-US" dirty="0"/>
        </a:p>
      </dgm:t>
    </dgm:pt>
    <dgm:pt modelId="{DB0EA13C-3031-4058-B794-C390A3991338}" type="parTrans" cxnId="{1A985E92-D88F-4A5C-9BD8-02C7D77E6450}">
      <dgm:prSet/>
      <dgm:spPr/>
      <dgm:t>
        <a:bodyPr/>
        <a:lstStyle/>
        <a:p>
          <a:endParaRPr lang="en-US"/>
        </a:p>
      </dgm:t>
    </dgm:pt>
    <dgm:pt modelId="{4FC37866-994D-4E7E-8428-AD0941F9B615}" type="sibTrans" cxnId="{1A985E92-D88F-4A5C-9BD8-02C7D77E6450}">
      <dgm:prSet/>
      <dgm:spPr/>
      <dgm:t>
        <a:bodyPr/>
        <a:lstStyle/>
        <a:p>
          <a:endParaRPr lang="en-US"/>
        </a:p>
      </dgm:t>
    </dgm:pt>
    <dgm:pt modelId="{25517828-21FB-45FC-B1F2-815F0B4447DF}">
      <dgm:prSet/>
      <dgm:spPr/>
      <dgm:t>
        <a:bodyPr/>
        <a:lstStyle/>
        <a:p>
          <a:r>
            <a:rPr lang="en-US" dirty="0" err="1"/>
            <a:t>Arbeidsomstandigheden</a:t>
          </a:r>
          <a:endParaRPr lang="en-US" dirty="0"/>
        </a:p>
      </dgm:t>
    </dgm:pt>
    <dgm:pt modelId="{931FE8F1-2ACE-4EBA-8952-157A7B91C937}" type="parTrans" cxnId="{0848034C-9DF9-4CA4-B8DA-5FA6BF2A09E1}">
      <dgm:prSet/>
      <dgm:spPr/>
      <dgm:t>
        <a:bodyPr/>
        <a:lstStyle/>
        <a:p>
          <a:endParaRPr lang="en-US"/>
        </a:p>
      </dgm:t>
    </dgm:pt>
    <dgm:pt modelId="{BCA0DB59-7715-4494-9B81-AEE2046EABDE}" type="sibTrans" cxnId="{0848034C-9DF9-4CA4-B8DA-5FA6BF2A09E1}">
      <dgm:prSet/>
      <dgm:spPr/>
      <dgm:t>
        <a:bodyPr/>
        <a:lstStyle/>
        <a:p>
          <a:endParaRPr lang="en-US"/>
        </a:p>
      </dgm:t>
    </dgm:pt>
    <dgm:pt modelId="{E23785B1-E46E-4A76-932A-202F6B2A549B}">
      <dgm:prSet/>
      <dgm:spPr/>
      <dgm:t>
        <a:bodyPr/>
        <a:lstStyle/>
        <a:p>
          <a:r>
            <a:rPr lang="en-US" dirty="0" err="1"/>
            <a:t>Arbeidsorganisatie</a:t>
          </a:r>
          <a:endParaRPr lang="en-US" dirty="0"/>
        </a:p>
      </dgm:t>
    </dgm:pt>
    <dgm:pt modelId="{C4A8659A-B22D-4B8E-BD1C-1EE38067CA2D}" type="parTrans" cxnId="{1871C5BE-A2AE-48EB-A861-657880B46728}">
      <dgm:prSet/>
      <dgm:spPr/>
      <dgm:t>
        <a:bodyPr/>
        <a:lstStyle/>
        <a:p>
          <a:endParaRPr lang="en-US"/>
        </a:p>
      </dgm:t>
    </dgm:pt>
    <dgm:pt modelId="{0A765424-F31E-41F2-A121-26FAD0362BA3}" type="sibTrans" cxnId="{1871C5BE-A2AE-48EB-A861-657880B46728}">
      <dgm:prSet/>
      <dgm:spPr/>
      <dgm:t>
        <a:bodyPr/>
        <a:lstStyle/>
        <a:p>
          <a:endParaRPr lang="en-US"/>
        </a:p>
      </dgm:t>
    </dgm:pt>
    <dgm:pt modelId="{CFD99BE1-2D2E-49D9-A558-495109BE026D}">
      <dgm:prSet/>
      <dgm:spPr/>
      <dgm:t>
        <a:bodyPr/>
        <a:lstStyle/>
        <a:p>
          <a:r>
            <a:rPr lang="en-US" dirty="0" err="1"/>
            <a:t>Arbeidsrelaties</a:t>
          </a:r>
          <a:endParaRPr lang="en-US" dirty="0"/>
        </a:p>
      </dgm:t>
    </dgm:pt>
    <dgm:pt modelId="{FD2864EF-7CA6-4D70-BCE6-A53947DE05A6}" type="parTrans" cxnId="{D52E9242-F434-4F46-A92E-0AEFDB00FDE5}">
      <dgm:prSet/>
      <dgm:spPr/>
      <dgm:t>
        <a:bodyPr/>
        <a:lstStyle/>
        <a:p>
          <a:endParaRPr lang="nl-BE"/>
        </a:p>
      </dgm:t>
    </dgm:pt>
    <dgm:pt modelId="{B7981B23-E113-436B-AD5E-916F092FE011}" type="sibTrans" cxnId="{D52E9242-F434-4F46-A92E-0AEFDB00FDE5}">
      <dgm:prSet/>
      <dgm:spPr/>
      <dgm:t>
        <a:bodyPr/>
        <a:lstStyle/>
        <a:p>
          <a:endParaRPr lang="nl-BE"/>
        </a:p>
      </dgm:t>
    </dgm:pt>
    <dgm:pt modelId="{9C9210A3-1B16-4ECF-B689-13C9F88569D2}">
      <dgm:prSet/>
      <dgm:spPr/>
      <dgm:t>
        <a:bodyPr/>
        <a:lstStyle/>
        <a:p>
          <a:r>
            <a:rPr lang="en-US" dirty="0" err="1"/>
            <a:t>Arbeidsvoorwaarden</a:t>
          </a:r>
          <a:endParaRPr lang="en-US" dirty="0"/>
        </a:p>
      </dgm:t>
    </dgm:pt>
    <dgm:pt modelId="{AAEB2869-76F7-454A-B1AE-4D46FFBBFE23}" type="parTrans" cxnId="{6BD6D838-40B5-4704-B221-F4C17AABDDFD}">
      <dgm:prSet/>
      <dgm:spPr/>
      <dgm:t>
        <a:bodyPr/>
        <a:lstStyle/>
        <a:p>
          <a:endParaRPr lang="nl-BE"/>
        </a:p>
      </dgm:t>
    </dgm:pt>
    <dgm:pt modelId="{8E1001FA-816D-4C96-B233-4E6542C3B84A}" type="sibTrans" cxnId="{6BD6D838-40B5-4704-B221-F4C17AABDDFD}">
      <dgm:prSet/>
      <dgm:spPr/>
      <dgm:t>
        <a:bodyPr/>
        <a:lstStyle/>
        <a:p>
          <a:endParaRPr lang="nl-BE"/>
        </a:p>
      </dgm:t>
    </dgm:pt>
    <dgm:pt modelId="{9216C433-02E8-4DCC-938A-C5D22B7305EE}" type="pres">
      <dgm:prSet presAssocID="{A908759F-4D97-4CA1-AE94-472FCB4ABD21}" presName="hierChild1" presStyleCnt="0">
        <dgm:presLayoutVars>
          <dgm:chPref val="1"/>
          <dgm:dir/>
          <dgm:animOne val="branch"/>
          <dgm:animLvl val="lvl"/>
          <dgm:resizeHandles/>
        </dgm:presLayoutVars>
      </dgm:prSet>
      <dgm:spPr/>
    </dgm:pt>
    <dgm:pt modelId="{374230C6-488B-4E18-9DAF-ED3DB59D256E}" type="pres">
      <dgm:prSet presAssocID="{53EA197E-F13B-4113-AC74-9610430A39C9}" presName="hierRoot1" presStyleCnt="0"/>
      <dgm:spPr/>
    </dgm:pt>
    <dgm:pt modelId="{31CCE878-8DAA-40D6-8F6F-A82ECDEB9656}" type="pres">
      <dgm:prSet presAssocID="{53EA197E-F13B-4113-AC74-9610430A39C9}" presName="composite" presStyleCnt="0"/>
      <dgm:spPr/>
    </dgm:pt>
    <dgm:pt modelId="{CF86C66A-6872-4556-891D-56926EDD5881}" type="pres">
      <dgm:prSet presAssocID="{53EA197E-F13B-4113-AC74-9610430A39C9}" presName="background" presStyleLbl="node0" presStyleIdx="0" presStyleCnt="5"/>
      <dgm:spPr/>
    </dgm:pt>
    <dgm:pt modelId="{32060FED-CE4E-4F4A-9C66-2F00DF876A53}" type="pres">
      <dgm:prSet presAssocID="{53EA197E-F13B-4113-AC74-9610430A39C9}" presName="text" presStyleLbl="fgAcc0" presStyleIdx="0" presStyleCnt="5" custScaleY="75933" custLinFactY="-100000" custLinFactNeighborX="-6601" custLinFactNeighborY="-106933">
        <dgm:presLayoutVars>
          <dgm:chPref val="3"/>
        </dgm:presLayoutVars>
      </dgm:prSet>
      <dgm:spPr/>
    </dgm:pt>
    <dgm:pt modelId="{AEDD1972-4AD1-4AC5-A823-A289F7B1A5E2}" type="pres">
      <dgm:prSet presAssocID="{53EA197E-F13B-4113-AC74-9610430A39C9}" presName="hierChild2" presStyleCnt="0"/>
      <dgm:spPr/>
    </dgm:pt>
    <dgm:pt modelId="{8F130E4D-BC2D-4636-A3EC-2EC5083BF844}" type="pres">
      <dgm:prSet presAssocID="{25517828-21FB-45FC-B1F2-815F0B4447DF}" presName="hierRoot1" presStyleCnt="0"/>
      <dgm:spPr/>
    </dgm:pt>
    <dgm:pt modelId="{F65A9EFC-921B-4AB1-9A2D-381C43135874}" type="pres">
      <dgm:prSet presAssocID="{25517828-21FB-45FC-B1F2-815F0B4447DF}" presName="composite" presStyleCnt="0"/>
      <dgm:spPr/>
    </dgm:pt>
    <dgm:pt modelId="{1B1EF2B7-E036-4926-AE52-43179301A900}" type="pres">
      <dgm:prSet presAssocID="{25517828-21FB-45FC-B1F2-815F0B4447DF}" presName="background" presStyleLbl="node0" presStyleIdx="1" presStyleCnt="5"/>
      <dgm:spPr/>
    </dgm:pt>
    <dgm:pt modelId="{49750328-B036-49AC-AB1D-31AE9B9687E0}" type="pres">
      <dgm:prSet presAssocID="{25517828-21FB-45FC-B1F2-815F0B4447DF}" presName="text" presStyleLbl="fgAcc0" presStyleIdx="1" presStyleCnt="5" custScaleY="51105" custLinFactX="-29505" custLinFactNeighborX="-100000" custLinFactNeighborY="-90509">
        <dgm:presLayoutVars>
          <dgm:chPref val="3"/>
        </dgm:presLayoutVars>
      </dgm:prSet>
      <dgm:spPr/>
    </dgm:pt>
    <dgm:pt modelId="{85CEB3F2-FC80-42E0-B5A1-2AC0D297AEAB}" type="pres">
      <dgm:prSet presAssocID="{25517828-21FB-45FC-B1F2-815F0B4447DF}" presName="hierChild2" presStyleCnt="0"/>
      <dgm:spPr/>
    </dgm:pt>
    <dgm:pt modelId="{BD741048-4F7B-4CD0-ACA3-9B2FB0A853AD}" type="pres">
      <dgm:prSet presAssocID="{E23785B1-E46E-4A76-932A-202F6B2A549B}" presName="hierRoot1" presStyleCnt="0"/>
      <dgm:spPr/>
    </dgm:pt>
    <dgm:pt modelId="{5E6E50FB-3F55-463A-8131-4509CD8568F7}" type="pres">
      <dgm:prSet presAssocID="{E23785B1-E46E-4A76-932A-202F6B2A549B}" presName="composite" presStyleCnt="0"/>
      <dgm:spPr/>
    </dgm:pt>
    <dgm:pt modelId="{587222E9-C0C8-4893-AFD8-C749426B9396}" type="pres">
      <dgm:prSet presAssocID="{E23785B1-E46E-4A76-932A-202F6B2A549B}" presName="background" presStyleLbl="node0" presStyleIdx="2" presStyleCnt="5"/>
      <dgm:spPr/>
    </dgm:pt>
    <dgm:pt modelId="{13D219CA-660A-45D0-A9CC-F715C496C677}" type="pres">
      <dgm:prSet presAssocID="{E23785B1-E46E-4A76-932A-202F6B2A549B}" presName="text" presStyleLbl="fgAcc0" presStyleIdx="2" presStyleCnt="5" custScaleY="51294" custLinFactX="-100000" custLinFactNeighborX="-151727" custLinFactNeighborY="2068">
        <dgm:presLayoutVars>
          <dgm:chPref val="3"/>
        </dgm:presLayoutVars>
      </dgm:prSet>
      <dgm:spPr/>
    </dgm:pt>
    <dgm:pt modelId="{32F51584-51DB-4E36-AE32-DAF2A191F110}" type="pres">
      <dgm:prSet presAssocID="{E23785B1-E46E-4A76-932A-202F6B2A549B}" presName="hierChild2" presStyleCnt="0"/>
      <dgm:spPr/>
    </dgm:pt>
    <dgm:pt modelId="{97241148-6B05-4E07-9B5C-8C34A513140E}" type="pres">
      <dgm:prSet presAssocID="{CFD99BE1-2D2E-49D9-A558-495109BE026D}" presName="hierRoot1" presStyleCnt="0"/>
      <dgm:spPr/>
    </dgm:pt>
    <dgm:pt modelId="{3DB12F41-29E1-4F02-9B8D-2BA4BE63176F}" type="pres">
      <dgm:prSet presAssocID="{CFD99BE1-2D2E-49D9-A558-495109BE026D}" presName="composite" presStyleCnt="0"/>
      <dgm:spPr/>
    </dgm:pt>
    <dgm:pt modelId="{DDB42515-D1B7-4736-B5E8-6DB7FE28291B}" type="pres">
      <dgm:prSet presAssocID="{CFD99BE1-2D2E-49D9-A558-495109BE026D}" presName="background" presStyleLbl="node0" presStyleIdx="3" presStyleCnt="5"/>
      <dgm:spPr/>
    </dgm:pt>
    <dgm:pt modelId="{1C5567EB-E1A0-4219-BAB9-2FBE1D3B9C38}" type="pres">
      <dgm:prSet presAssocID="{CFD99BE1-2D2E-49D9-A558-495109BE026D}" presName="text" presStyleLbl="fgAcc0" presStyleIdx="3" presStyleCnt="5" custScaleY="36094" custLinFactX="-173949" custLinFactNeighborX="-200000" custLinFactNeighborY="91196">
        <dgm:presLayoutVars>
          <dgm:chPref val="3"/>
        </dgm:presLayoutVars>
      </dgm:prSet>
      <dgm:spPr/>
    </dgm:pt>
    <dgm:pt modelId="{FEF4E7DD-9485-44B6-9F34-0FB7953B96E5}" type="pres">
      <dgm:prSet presAssocID="{CFD99BE1-2D2E-49D9-A558-495109BE026D}" presName="hierChild2" presStyleCnt="0"/>
      <dgm:spPr/>
    </dgm:pt>
    <dgm:pt modelId="{61875AB1-BF38-4657-AA04-EF9BA64E7429}" type="pres">
      <dgm:prSet presAssocID="{9C9210A3-1B16-4ECF-B689-13C9F88569D2}" presName="hierRoot1" presStyleCnt="0"/>
      <dgm:spPr/>
    </dgm:pt>
    <dgm:pt modelId="{2D79A034-3100-46C1-8211-27C95C8BE094}" type="pres">
      <dgm:prSet presAssocID="{9C9210A3-1B16-4ECF-B689-13C9F88569D2}" presName="composite" presStyleCnt="0"/>
      <dgm:spPr/>
    </dgm:pt>
    <dgm:pt modelId="{B5F695A0-1D0D-41B2-946D-BA064CD50809}" type="pres">
      <dgm:prSet presAssocID="{9C9210A3-1B16-4ECF-B689-13C9F88569D2}" presName="background" presStyleLbl="node0" presStyleIdx="4" presStyleCnt="5"/>
      <dgm:spPr/>
    </dgm:pt>
    <dgm:pt modelId="{E3FFF766-3561-4A5D-AA3F-243C02D0DB7A}" type="pres">
      <dgm:prSet presAssocID="{9C9210A3-1B16-4ECF-B689-13C9F88569D2}" presName="text" presStyleLbl="fgAcc0" presStyleIdx="4" presStyleCnt="5" custScaleY="61835" custLinFactX="-200000" custLinFactY="64142" custLinFactNeighborX="-296172" custLinFactNeighborY="100000">
        <dgm:presLayoutVars>
          <dgm:chPref val="3"/>
        </dgm:presLayoutVars>
      </dgm:prSet>
      <dgm:spPr/>
    </dgm:pt>
    <dgm:pt modelId="{CFC07284-C549-48DB-A724-E5526A73D4BD}" type="pres">
      <dgm:prSet presAssocID="{9C9210A3-1B16-4ECF-B689-13C9F88569D2}" presName="hierChild2" presStyleCnt="0"/>
      <dgm:spPr/>
    </dgm:pt>
  </dgm:ptLst>
  <dgm:cxnLst>
    <dgm:cxn modelId="{B5BDC32B-8915-45FB-8DE4-82F9B52DCB6B}" type="presOf" srcId="{CFD99BE1-2D2E-49D9-A558-495109BE026D}" destId="{1C5567EB-E1A0-4219-BAB9-2FBE1D3B9C38}" srcOrd="0" destOrd="0" presId="urn:microsoft.com/office/officeart/2005/8/layout/hierarchy1"/>
    <dgm:cxn modelId="{6BD6D838-40B5-4704-B221-F4C17AABDDFD}" srcId="{A908759F-4D97-4CA1-AE94-472FCB4ABD21}" destId="{9C9210A3-1B16-4ECF-B689-13C9F88569D2}" srcOrd="4" destOrd="0" parTransId="{AAEB2869-76F7-454A-B1AE-4D46FFBBFE23}" sibTransId="{8E1001FA-816D-4C96-B233-4E6542C3B84A}"/>
    <dgm:cxn modelId="{1B0E2939-DDF2-4E7E-8600-74B0B5134617}" type="presOf" srcId="{9C9210A3-1B16-4ECF-B689-13C9F88569D2}" destId="{E3FFF766-3561-4A5D-AA3F-243C02D0DB7A}" srcOrd="0" destOrd="0" presId="urn:microsoft.com/office/officeart/2005/8/layout/hierarchy1"/>
    <dgm:cxn modelId="{D52E9242-F434-4F46-A92E-0AEFDB00FDE5}" srcId="{A908759F-4D97-4CA1-AE94-472FCB4ABD21}" destId="{CFD99BE1-2D2E-49D9-A558-495109BE026D}" srcOrd="3" destOrd="0" parTransId="{FD2864EF-7CA6-4D70-BCE6-A53947DE05A6}" sibTransId="{B7981B23-E113-436B-AD5E-916F092FE011}"/>
    <dgm:cxn modelId="{1290EB64-5616-41C2-AAA4-990F7E4AE9AD}" type="presOf" srcId="{25517828-21FB-45FC-B1F2-815F0B4447DF}" destId="{49750328-B036-49AC-AB1D-31AE9B9687E0}" srcOrd="0" destOrd="0" presId="urn:microsoft.com/office/officeart/2005/8/layout/hierarchy1"/>
    <dgm:cxn modelId="{D0D5894B-61FD-44F1-9D66-B5B460FC548C}" type="presOf" srcId="{A908759F-4D97-4CA1-AE94-472FCB4ABD21}" destId="{9216C433-02E8-4DCC-938A-C5D22B7305EE}" srcOrd="0" destOrd="0" presId="urn:microsoft.com/office/officeart/2005/8/layout/hierarchy1"/>
    <dgm:cxn modelId="{0848034C-9DF9-4CA4-B8DA-5FA6BF2A09E1}" srcId="{A908759F-4D97-4CA1-AE94-472FCB4ABD21}" destId="{25517828-21FB-45FC-B1F2-815F0B4447DF}" srcOrd="1" destOrd="0" parTransId="{931FE8F1-2ACE-4EBA-8952-157A7B91C937}" sibTransId="{BCA0DB59-7715-4494-9B81-AEE2046EABDE}"/>
    <dgm:cxn modelId="{A8666B4E-E97A-452E-8DC1-7BFB40D8001A}" type="presOf" srcId="{E23785B1-E46E-4A76-932A-202F6B2A549B}" destId="{13D219CA-660A-45D0-A9CC-F715C496C677}" srcOrd="0" destOrd="0" presId="urn:microsoft.com/office/officeart/2005/8/layout/hierarchy1"/>
    <dgm:cxn modelId="{1A985E92-D88F-4A5C-9BD8-02C7D77E6450}" srcId="{A908759F-4D97-4CA1-AE94-472FCB4ABD21}" destId="{53EA197E-F13B-4113-AC74-9610430A39C9}" srcOrd="0" destOrd="0" parTransId="{DB0EA13C-3031-4058-B794-C390A3991338}" sibTransId="{4FC37866-994D-4E7E-8428-AD0941F9B615}"/>
    <dgm:cxn modelId="{0DDC0495-06F8-4369-99D3-571B34F11AE6}" type="presOf" srcId="{53EA197E-F13B-4113-AC74-9610430A39C9}" destId="{32060FED-CE4E-4F4A-9C66-2F00DF876A53}" srcOrd="0" destOrd="0" presId="urn:microsoft.com/office/officeart/2005/8/layout/hierarchy1"/>
    <dgm:cxn modelId="{1871C5BE-A2AE-48EB-A861-657880B46728}" srcId="{A908759F-4D97-4CA1-AE94-472FCB4ABD21}" destId="{E23785B1-E46E-4A76-932A-202F6B2A549B}" srcOrd="2" destOrd="0" parTransId="{C4A8659A-B22D-4B8E-BD1C-1EE38067CA2D}" sibTransId="{0A765424-F31E-41F2-A121-26FAD0362BA3}"/>
    <dgm:cxn modelId="{89F00210-2455-413F-8130-5DB7C90C74CE}" type="presParOf" srcId="{9216C433-02E8-4DCC-938A-C5D22B7305EE}" destId="{374230C6-488B-4E18-9DAF-ED3DB59D256E}" srcOrd="0" destOrd="0" presId="urn:microsoft.com/office/officeart/2005/8/layout/hierarchy1"/>
    <dgm:cxn modelId="{CAC062A8-2D5D-4839-BF34-45122EC4C0E4}" type="presParOf" srcId="{374230C6-488B-4E18-9DAF-ED3DB59D256E}" destId="{31CCE878-8DAA-40D6-8F6F-A82ECDEB9656}" srcOrd="0" destOrd="0" presId="urn:microsoft.com/office/officeart/2005/8/layout/hierarchy1"/>
    <dgm:cxn modelId="{AA9355C1-4CEE-48EA-9E71-1F8E0D2F158B}" type="presParOf" srcId="{31CCE878-8DAA-40D6-8F6F-A82ECDEB9656}" destId="{CF86C66A-6872-4556-891D-56926EDD5881}" srcOrd="0" destOrd="0" presId="urn:microsoft.com/office/officeart/2005/8/layout/hierarchy1"/>
    <dgm:cxn modelId="{415B007B-F5C8-4EBE-A1D7-498C7C65DDD1}" type="presParOf" srcId="{31CCE878-8DAA-40D6-8F6F-A82ECDEB9656}" destId="{32060FED-CE4E-4F4A-9C66-2F00DF876A53}" srcOrd="1" destOrd="0" presId="urn:microsoft.com/office/officeart/2005/8/layout/hierarchy1"/>
    <dgm:cxn modelId="{751DD295-F74E-4CC8-8D70-68C97356FC99}" type="presParOf" srcId="{374230C6-488B-4E18-9DAF-ED3DB59D256E}" destId="{AEDD1972-4AD1-4AC5-A823-A289F7B1A5E2}" srcOrd="1" destOrd="0" presId="urn:microsoft.com/office/officeart/2005/8/layout/hierarchy1"/>
    <dgm:cxn modelId="{68E18546-B2AF-41AE-985C-18BC3130FE8C}" type="presParOf" srcId="{9216C433-02E8-4DCC-938A-C5D22B7305EE}" destId="{8F130E4D-BC2D-4636-A3EC-2EC5083BF844}" srcOrd="1" destOrd="0" presId="urn:microsoft.com/office/officeart/2005/8/layout/hierarchy1"/>
    <dgm:cxn modelId="{B136DE0E-43CB-494C-A2A8-F28C85011085}" type="presParOf" srcId="{8F130E4D-BC2D-4636-A3EC-2EC5083BF844}" destId="{F65A9EFC-921B-4AB1-9A2D-381C43135874}" srcOrd="0" destOrd="0" presId="urn:microsoft.com/office/officeart/2005/8/layout/hierarchy1"/>
    <dgm:cxn modelId="{DC09525E-315D-4643-AFA1-A739891D6880}" type="presParOf" srcId="{F65A9EFC-921B-4AB1-9A2D-381C43135874}" destId="{1B1EF2B7-E036-4926-AE52-43179301A900}" srcOrd="0" destOrd="0" presId="urn:microsoft.com/office/officeart/2005/8/layout/hierarchy1"/>
    <dgm:cxn modelId="{9EBEAFB4-BA13-4062-88AD-6B135CEDF64A}" type="presParOf" srcId="{F65A9EFC-921B-4AB1-9A2D-381C43135874}" destId="{49750328-B036-49AC-AB1D-31AE9B9687E0}" srcOrd="1" destOrd="0" presId="urn:microsoft.com/office/officeart/2005/8/layout/hierarchy1"/>
    <dgm:cxn modelId="{AB4F3B79-991F-4B8F-8CD7-F39128103B5A}" type="presParOf" srcId="{8F130E4D-BC2D-4636-A3EC-2EC5083BF844}" destId="{85CEB3F2-FC80-42E0-B5A1-2AC0D297AEAB}" srcOrd="1" destOrd="0" presId="urn:microsoft.com/office/officeart/2005/8/layout/hierarchy1"/>
    <dgm:cxn modelId="{AAC62B7F-4B7E-48BB-8E99-EA22FAD933C4}" type="presParOf" srcId="{9216C433-02E8-4DCC-938A-C5D22B7305EE}" destId="{BD741048-4F7B-4CD0-ACA3-9B2FB0A853AD}" srcOrd="2" destOrd="0" presId="urn:microsoft.com/office/officeart/2005/8/layout/hierarchy1"/>
    <dgm:cxn modelId="{0E1D79E3-D553-4632-849E-4384DB039556}" type="presParOf" srcId="{BD741048-4F7B-4CD0-ACA3-9B2FB0A853AD}" destId="{5E6E50FB-3F55-463A-8131-4509CD8568F7}" srcOrd="0" destOrd="0" presId="urn:microsoft.com/office/officeart/2005/8/layout/hierarchy1"/>
    <dgm:cxn modelId="{2E3F9C12-EA7E-4B10-884D-16250185BE83}" type="presParOf" srcId="{5E6E50FB-3F55-463A-8131-4509CD8568F7}" destId="{587222E9-C0C8-4893-AFD8-C749426B9396}" srcOrd="0" destOrd="0" presId="urn:microsoft.com/office/officeart/2005/8/layout/hierarchy1"/>
    <dgm:cxn modelId="{1BE76E66-E693-42C7-AD51-6B9D8905E5A1}" type="presParOf" srcId="{5E6E50FB-3F55-463A-8131-4509CD8568F7}" destId="{13D219CA-660A-45D0-A9CC-F715C496C677}" srcOrd="1" destOrd="0" presId="urn:microsoft.com/office/officeart/2005/8/layout/hierarchy1"/>
    <dgm:cxn modelId="{8BA674AA-F346-4A7F-A452-32FF6A4181B2}" type="presParOf" srcId="{BD741048-4F7B-4CD0-ACA3-9B2FB0A853AD}" destId="{32F51584-51DB-4E36-AE32-DAF2A191F110}" srcOrd="1" destOrd="0" presId="urn:microsoft.com/office/officeart/2005/8/layout/hierarchy1"/>
    <dgm:cxn modelId="{F11963BB-4BD7-43F5-848B-4204A96E9BB7}" type="presParOf" srcId="{9216C433-02E8-4DCC-938A-C5D22B7305EE}" destId="{97241148-6B05-4E07-9B5C-8C34A513140E}" srcOrd="3" destOrd="0" presId="urn:microsoft.com/office/officeart/2005/8/layout/hierarchy1"/>
    <dgm:cxn modelId="{386F999C-7664-43BE-B931-0C0B0C231DB7}" type="presParOf" srcId="{97241148-6B05-4E07-9B5C-8C34A513140E}" destId="{3DB12F41-29E1-4F02-9B8D-2BA4BE63176F}" srcOrd="0" destOrd="0" presId="urn:microsoft.com/office/officeart/2005/8/layout/hierarchy1"/>
    <dgm:cxn modelId="{0EE6019F-10EB-46A3-9594-C03412C14F01}" type="presParOf" srcId="{3DB12F41-29E1-4F02-9B8D-2BA4BE63176F}" destId="{DDB42515-D1B7-4736-B5E8-6DB7FE28291B}" srcOrd="0" destOrd="0" presId="urn:microsoft.com/office/officeart/2005/8/layout/hierarchy1"/>
    <dgm:cxn modelId="{4C474641-4EBA-4EEB-B36C-D9CF209393CB}" type="presParOf" srcId="{3DB12F41-29E1-4F02-9B8D-2BA4BE63176F}" destId="{1C5567EB-E1A0-4219-BAB9-2FBE1D3B9C38}" srcOrd="1" destOrd="0" presId="urn:microsoft.com/office/officeart/2005/8/layout/hierarchy1"/>
    <dgm:cxn modelId="{0C4BC86A-00CD-447A-BB8A-950CA6361080}" type="presParOf" srcId="{97241148-6B05-4E07-9B5C-8C34A513140E}" destId="{FEF4E7DD-9485-44B6-9F34-0FB7953B96E5}" srcOrd="1" destOrd="0" presId="urn:microsoft.com/office/officeart/2005/8/layout/hierarchy1"/>
    <dgm:cxn modelId="{C01FF9B7-15A7-47F2-9A71-74A1E22F283A}" type="presParOf" srcId="{9216C433-02E8-4DCC-938A-C5D22B7305EE}" destId="{61875AB1-BF38-4657-AA04-EF9BA64E7429}" srcOrd="4" destOrd="0" presId="urn:microsoft.com/office/officeart/2005/8/layout/hierarchy1"/>
    <dgm:cxn modelId="{6BF5405A-07C5-422D-9384-946057F1A9EA}" type="presParOf" srcId="{61875AB1-BF38-4657-AA04-EF9BA64E7429}" destId="{2D79A034-3100-46C1-8211-27C95C8BE094}" srcOrd="0" destOrd="0" presId="urn:microsoft.com/office/officeart/2005/8/layout/hierarchy1"/>
    <dgm:cxn modelId="{1F271558-E327-4BDA-8410-0B0780D18AB1}" type="presParOf" srcId="{2D79A034-3100-46C1-8211-27C95C8BE094}" destId="{B5F695A0-1D0D-41B2-946D-BA064CD50809}" srcOrd="0" destOrd="0" presId="urn:microsoft.com/office/officeart/2005/8/layout/hierarchy1"/>
    <dgm:cxn modelId="{87B91582-91A2-4AF6-A4A1-301514B09B86}" type="presParOf" srcId="{2D79A034-3100-46C1-8211-27C95C8BE094}" destId="{E3FFF766-3561-4A5D-AA3F-243C02D0DB7A}" srcOrd="1" destOrd="0" presId="urn:microsoft.com/office/officeart/2005/8/layout/hierarchy1"/>
    <dgm:cxn modelId="{75983A03-6F35-4FA4-891B-00F196596C72}" type="presParOf" srcId="{61875AB1-BF38-4657-AA04-EF9BA64E7429}" destId="{CFC07284-C549-48DB-A724-E5526A73D4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BC0FB2-553F-4162-939C-75091999AD78}"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373161BA-A66D-4F47-8311-BE919A91874F}">
      <dgm:prSet/>
      <dgm:spPr/>
      <dgm:t>
        <a:bodyPr/>
        <a:lstStyle/>
        <a:p>
          <a:r>
            <a:rPr lang="nl-BE" dirty="0"/>
            <a:t>Arbeidsinhoud</a:t>
          </a:r>
          <a:endParaRPr lang="en-US" dirty="0"/>
        </a:p>
      </dgm:t>
    </dgm:pt>
    <dgm:pt modelId="{C8EDDBE3-6B1E-47D3-A55F-69AFF20A3916}" type="parTrans" cxnId="{7CD9A0B3-8847-4B25-8BB4-F3C977322AB6}">
      <dgm:prSet/>
      <dgm:spPr/>
      <dgm:t>
        <a:bodyPr/>
        <a:lstStyle/>
        <a:p>
          <a:endParaRPr lang="en-US"/>
        </a:p>
      </dgm:t>
    </dgm:pt>
    <dgm:pt modelId="{C3CF3C00-5CD0-4D90-8960-D4FEFC988858}" type="sibTrans" cxnId="{7CD9A0B3-8847-4B25-8BB4-F3C977322AB6}">
      <dgm:prSet/>
      <dgm:spPr/>
      <dgm:t>
        <a:bodyPr/>
        <a:lstStyle/>
        <a:p>
          <a:endParaRPr lang="en-US"/>
        </a:p>
      </dgm:t>
    </dgm:pt>
    <dgm:pt modelId="{7FD37D2C-0AF7-4901-B1B6-78F0D1BE0B4E}">
      <dgm:prSet/>
      <dgm:spPr/>
      <dgm:t>
        <a:bodyPr/>
        <a:lstStyle/>
        <a:p>
          <a:r>
            <a:rPr lang="nl-BE" dirty="0"/>
            <a:t>Arbeidsomstandigheden</a:t>
          </a:r>
          <a:endParaRPr lang="en-US" dirty="0"/>
        </a:p>
      </dgm:t>
    </dgm:pt>
    <dgm:pt modelId="{DA90983D-8390-473E-BA64-15709E9264AD}" type="parTrans" cxnId="{8E365B89-184A-47BF-9B81-8B2D98BDF505}">
      <dgm:prSet/>
      <dgm:spPr/>
      <dgm:t>
        <a:bodyPr/>
        <a:lstStyle/>
        <a:p>
          <a:endParaRPr lang="en-US"/>
        </a:p>
      </dgm:t>
    </dgm:pt>
    <dgm:pt modelId="{8EB009E9-0382-4345-BD37-895293F31DFC}" type="sibTrans" cxnId="{8E365B89-184A-47BF-9B81-8B2D98BDF505}">
      <dgm:prSet/>
      <dgm:spPr/>
      <dgm:t>
        <a:bodyPr/>
        <a:lstStyle/>
        <a:p>
          <a:endParaRPr lang="en-US"/>
        </a:p>
      </dgm:t>
    </dgm:pt>
    <dgm:pt modelId="{F30E761C-4F3D-49E9-B786-BA47C31F3550}">
      <dgm:prSet/>
      <dgm:spPr/>
      <dgm:t>
        <a:bodyPr/>
        <a:lstStyle/>
        <a:p>
          <a:r>
            <a:rPr lang="nl-BE"/>
            <a:t>Arbeidsorganisatie</a:t>
          </a:r>
          <a:endParaRPr lang="en-US"/>
        </a:p>
      </dgm:t>
    </dgm:pt>
    <dgm:pt modelId="{CB4D6B67-33B5-442A-848D-C5C3CEB38F68}" type="parTrans" cxnId="{F96D3559-76BF-43D8-8FBD-78516E0C8EA2}">
      <dgm:prSet/>
      <dgm:spPr/>
      <dgm:t>
        <a:bodyPr/>
        <a:lstStyle/>
        <a:p>
          <a:endParaRPr lang="en-US"/>
        </a:p>
      </dgm:t>
    </dgm:pt>
    <dgm:pt modelId="{4F80E044-1A03-4D83-8CDF-4322A08B344F}" type="sibTrans" cxnId="{F96D3559-76BF-43D8-8FBD-78516E0C8EA2}">
      <dgm:prSet/>
      <dgm:spPr/>
      <dgm:t>
        <a:bodyPr/>
        <a:lstStyle/>
        <a:p>
          <a:endParaRPr lang="en-US"/>
        </a:p>
      </dgm:t>
    </dgm:pt>
    <dgm:pt modelId="{1C2FB683-B8C3-4838-992B-704397B31CF4}">
      <dgm:prSet/>
      <dgm:spPr/>
      <dgm:t>
        <a:bodyPr/>
        <a:lstStyle/>
        <a:p>
          <a:r>
            <a:rPr lang="nl-BE" dirty="0"/>
            <a:t>Arbeidsrelaties</a:t>
          </a:r>
          <a:endParaRPr lang="en-US" dirty="0"/>
        </a:p>
      </dgm:t>
    </dgm:pt>
    <dgm:pt modelId="{06BF889F-76B2-4214-AB9B-7A39035824F2}" type="parTrans" cxnId="{4655093F-0B5F-4602-A966-9C1C869FAD59}">
      <dgm:prSet/>
      <dgm:spPr/>
      <dgm:t>
        <a:bodyPr/>
        <a:lstStyle/>
        <a:p>
          <a:endParaRPr lang="en-US"/>
        </a:p>
      </dgm:t>
    </dgm:pt>
    <dgm:pt modelId="{CE874034-D126-49C0-B3F0-D0ADB03DF95B}" type="sibTrans" cxnId="{4655093F-0B5F-4602-A966-9C1C869FAD59}">
      <dgm:prSet/>
      <dgm:spPr/>
      <dgm:t>
        <a:bodyPr/>
        <a:lstStyle/>
        <a:p>
          <a:endParaRPr lang="en-US"/>
        </a:p>
      </dgm:t>
    </dgm:pt>
    <dgm:pt modelId="{AAA68D4B-5CB8-4DFA-BB0F-C755580217AD}">
      <dgm:prSet/>
      <dgm:spPr/>
      <dgm:t>
        <a:bodyPr/>
        <a:lstStyle/>
        <a:p>
          <a:r>
            <a:rPr lang="nl-BE"/>
            <a:t>Arbeidsvoorwaarden</a:t>
          </a:r>
          <a:endParaRPr lang="en-US"/>
        </a:p>
      </dgm:t>
    </dgm:pt>
    <dgm:pt modelId="{82B37722-DE4F-40B3-A167-9DEBFCC922BA}" type="parTrans" cxnId="{C905456E-DAD7-4130-A5BB-33F55011B19E}">
      <dgm:prSet/>
      <dgm:spPr/>
      <dgm:t>
        <a:bodyPr/>
        <a:lstStyle/>
        <a:p>
          <a:endParaRPr lang="en-US"/>
        </a:p>
      </dgm:t>
    </dgm:pt>
    <dgm:pt modelId="{EF9ED29B-3A13-4634-BB09-3590A97188A7}" type="sibTrans" cxnId="{C905456E-DAD7-4130-A5BB-33F55011B19E}">
      <dgm:prSet/>
      <dgm:spPr/>
      <dgm:t>
        <a:bodyPr/>
        <a:lstStyle/>
        <a:p>
          <a:endParaRPr lang="en-US"/>
        </a:p>
      </dgm:t>
    </dgm:pt>
    <dgm:pt modelId="{7B71718E-70E6-4B1B-A888-4F7ABFBD053F}">
      <dgm:prSet/>
      <dgm:spPr/>
      <dgm:t>
        <a:bodyPr/>
        <a:lstStyle/>
        <a:p>
          <a:endParaRPr lang="nl-BE" dirty="0"/>
        </a:p>
      </dgm:t>
    </dgm:pt>
    <dgm:pt modelId="{E4DF77E7-7C4F-4339-92D9-91B431EB9BDE}" type="parTrans" cxnId="{28CC8D03-40D6-4107-BE9E-E83B4CB992C5}">
      <dgm:prSet/>
      <dgm:spPr/>
      <dgm:t>
        <a:bodyPr/>
        <a:lstStyle/>
        <a:p>
          <a:endParaRPr lang="nl-BE"/>
        </a:p>
      </dgm:t>
    </dgm:pt>
    <dgm:pt modelId="{BE3E0713-D21E-4AB4-853B-D866E0C350AF}" type="sibTrans" cxnId="{28CC8D03-40D6-4107-BE9E-E83B4CB992C5}">
      <dgm:prSet/>
      <dgm:spPr/>
      <dgm:t>
        <a:bodyPr/>
        <a:lstStyle/>
        <a:p>
          <a:endParaRPr lang="nl-BE"/>
        </a:p>
      </dgm:t>
    </dgm:pt>
    <dgm:pt modelId="{C7C1C6D6-DC10-451B-AA0B-67FFDA307558}">
      <dgm:prSet/>
      <dgm:spPr/>
      <dgm:t>
        <a:bodyPr/>
        <a:lstStyle/>
        <a:p>
          <a:endParaRPr lang="nl-BE" dirty="0"/>
        </a:p>
      </dgm:t>
    </dgm:pt>
    <dgm:pt modelId="{65879914-CD2D-4804-85F0-EC348A01BD71}" type="parTrans" cxnId="{9425ED39-5C50-4BA7-89A0-42731A267122}">
      <dgm:prSet/>
      <dgm:spPr/>
      <dgm:t>
        <a:bodyPr/>
        <a:lstStyle/>
        <a:p>
          <a:endParaRPr lang="nl-BE"/>
        </a:p>
      </dgm:t>
    </dgm:pt>
    <dgm:pt modelId="{B520EC8C-B18B-4A77-B7B3-4BC1789DB747}" type="sibTrans" cxnId="{9425ED39-5C50-4BA7-89A0-42731A267122}">
      <dgm:prSet/>
      <dgm:spPr/>
      <dgm:t>
        <a:bodyPr/>
        <a:lstStyle/>
        <a:p>
          <a:endParaRPr lang="nl-BE"/>
        </a:p>
      </dgm:t>
    </dgm:pt>
    <dgm:pt modelId="{93A9FE80-2E87-4590-B210-2B230F6AC6A3}">
      <dgm:prSet/>
      <dgm:spPr/>
      <dgm:t>
        <a:bodyPr/>
        <a:lstStyle/>
        <a:p>
          <a:endParaRPr lang="nl-BE" b="1" dirty="0"/>
        </a:p>
      </dgm:t>
    </dgm:pt>
    <dgm:pt modelId="{24213390-72EE-4EE5-AE96-5F7A0E74E9C5}" type="parTrans" cxnId="{0984793B-4C9A-4A96-B555-B2F4956F6866}">
      <dgm:prSet/>
      <dgm:spPr/>
      <dgm:t>
        <a:bodyPr/>
        <a:lstStyle/>
        <a:p>
          <a:endParaRPr lang="nl-BE"/>
        </a:p>
      </dgm:t>
    </dgm:pt>
    <dgm:pt modelId="{4266815F-E338-468B-865B-2B46A165A29E}" type="sibTrans" cxnId="{0984793B-4C9A-4A96-B555-B2F4956F6866}">
      <dgm:prSet/>
      <dgm:spPr/>
      <dgm:t>
        <a:bodyPr/>
        <a:lstStyle/>
        <a:p>
          <a:endParaRPr lang="nl-BE"/>
        </a:p>
      </dgm:t>
    </dgm:pt>
    <dgm:pt modelId="{98E038DE-CA4C-4CF7-9E53-E66DDF6A66A9}">
      <dgm:prSet/>
      <dgm:spPr/>
      <dgm:t>
        <a:bodyPr/>
        <a:lstStyle/>
        <a:p>
          <a:endParaRPr lang="nl-BE" dirty="0"/>
        </a:p>
      </dgm:t>
    </dgm:pt>
    <dgm:pt modelId="{B0BA9DA6-96B2-448C-B62F-6308EEEAF6F1}" type="parTrans" cxnId="{3FB2B799-D166-4D94-BDC7-C90D78C2D829}">
      <dgm:prSet/>
      <dgm:spPr/>
      <dgm:t>
        <a:bodyPr/>
        <a:lstStyle/>
        <a:p>
          <a:endParaRPr lang="nl-BE"/>
        </a:p>
      </dgm:t>
    </dgm:pt>
    <dgm:pt modelId="{D760C3B4-C62D-44AD-AB08-6BD4195E5AFA}" type="sibTrans" cxnId="{3FB2B799-D166-4D94-BDC7-C90D78C2D829}">
      <dgm:prSet/>
      <dgm:spPr/>
      <dgm:t>
        <a:bodyPr/>
        <a:lstStyle/>
        <a:p>
          <a:endParaRPr lang="nl-BE"/>
        </a:p>
      </dgm:t>
    </dgm:pt>
    <dgm:pt modelId="{F39BF40F-894F-4D39-A6C7-601F1FAF91CA}">
      <dgm:prSet/>
      <dgm:spPr/>
      <dgm:t>
        <a:bodyPr/>
        <a:lstStyle/>
        <a:p>
          <a:endParaRPr lang="nl-BE" dirty="0"/>
        </a:p>
      </dgm:t>
    </dgm:pt>
    <dgm:pt modelId="{E797133B-AACD-4EA6-A173-AFF66FE1B4C2}" type="parTrans" cxnId="{2977225E-B7F2-4E7E-BE43-E16F8D8DB2A8}">
      <dgm:prSet/>
      <dgm:spPr/>
      <dgm:t>
        <a:bodyPr/>
        <a:lstStyle/>
        <a:p>
          <a:endParaRPr lang="nl-BE"/>
        </a:p>
      </dgm:t>
    </dgm:pt>
    <dgm:pt modelId="{A06153FD-8788-48B6-98E3-8618350B157C}" type="sibTrans" cxnId="{2977225E-B7F2-4E7E-BE43-E16F8D8DB2A8}">
      <dgm:prSet/>
      <dgm:spPr/>
      <dgm:t>
        <a:bodyPr/>
        <a:lstStyle/>
        <a:p>
          <a:endParaRPr lang="nl-BE"/>
        </a:p>
      </dgm:t>
    </dgm:pt>
    <dgm:pt modelId="{9FEA8426-F619-4978-AC1B-6B2D1DE57997}">
      <dgm:prSet/>
      <dgm:spPr/>
      <dgm:t>
        <a:bodyPr/>
        <a:lstStyle/>
        <a:p>
          <a:endParaRPr lang="nl-BE" dirty="0"/>
        </a:p>
      </dgm:t>
    </dgm:pt>
    <dgm:pt modelId="{9EAAC253-5E4F-43A1-88CB-859D85989543}" type="parTrans" cxnId="{409A21FB-7504-4E3E-9D43-69089743787E}">
      <dgm:prSet/>
      <dgm:spPr/>
      <dgm:t>
        <a:bodyPr/>
        <a:lstStyle/>
        <a:p>
          <a:endParaRPr lang="nl-BE"/>
        </a:p>
      </dgm:t>
    </dgm:pt>
    <dgm:pt modelId="{F0A033FD-F8EA-4F58-BA2F-51278EADBEAD}" type="sibTrans" cxnId="{409A21FB-7504-4E3E-9D43-69089743787E}">
      <dgm:prSet/>
      <dgm:spPr/>
      <dgm:t>
        <a:bodyPr/>
        <a:lstStyle/>
        <a:p>
          <a:endParaRPr lang="nl-BE"/>
        </a:p>
      </dgm:t>
    </dgm:pt>
    <dgm:pt modelId="{FE607404-CE0F-4DF5-9A64-A94C6B434D41}">
      <dgm:prSet/>
      <dgm:spPr/>
      <dgm:t>
        <a:bodyPr/>
        <a:lstStyle/>
        <a:p>
          <a:endParaRPr lang="nl-BE" dirty="0"/>
        </a:p>
      </dgm:t>
    </dgm:pt>
    <dgm:pt modelId="{EB10772F-76D6-4953-BCDE-C2284962B4F4}" type="parTrans" cxnId="{8C15784E-C00A-42D2-ACCF-5FDD7491F60A}">
      <dgm:prSet/>
      <dgm:spPr/>
      <dgm:t>
        <a:bodyPr/>
        <a:lstStyle/>
        <a:p>
          <a:endParaRPr lang="nl-BE"/>
        </a:p>
      </dgm:t>
    </dgm:pt>
    <dgm:pt modelId="{51FA37CA-13D9-40FF-8FC8-8DCF78699047}" type="sibTrans" cxnId="{8C15784E-C00A-42D2-ACCF-5FDD7491F60A}">
      <dgm:prSet/>
      <dgm:spPr/>
      <dgm:t>
        <a:bodyPr/>
        <a:lstStyle/>
        <a:p>
          <a:endParaRPr lang="nl-BE"/>
        </a:p>
      </dgm:t>
    </dgm:pt>
    <dgm:pt modelId="{FF7943CA-F643-4406-A316-D98C70C0D6F5}">
      <dgm:prSet/>
      <dgm:spPr/>
      <dgm:t>
        <a:bodyPr/>
        <a:lstStyle/>
        <a:p>
          <a:endParaRPr lang="nl-BE" dirty="0"/>
        </a:p>
      </dgm:t>
    </dgm:pt>
    <dgm:pt modelId="{AD58FC17-A9DE-4E68-9A40-8ABD838059BA}" type="parTrans" cxnId="{A035C2C1-00A6-4145-9641-0E9939B5C1B3}">
      <dgm:prSet/>
      <dgm:spPr/>
      <dgm:t>
        <a:bodyPr/>
        <a:lstStyle/>
        <a:p>
          <a:endParaRPr lang="nl-BE"/>
        </a:p>
      </dgm:t>
    </dgm:pt>
    <dgm:pt modelId="{1A371B27-AB4A-4396-AD28-AB80E3CDD65B}" type="sibTrans" cxnId="{A035C2C1-00A6-4145-9641-0E9939B5C1B3}">
      <dgm:prSet/>
      <dgm:spPr/>
      <dgm:t>
        <a:bodyPr/>
        <a:lstStyle/>
        <a:p>
          <a:endParaRPr lang="nl-BE"/>
        </a:p>
      </dgm:t>
    </dgm:pt>
    <dgm:pt modelId="{F1F0A62F-649A-4D81-870C-5F4AB19C1BC3}">
      <dgm:prSet/>
      <dgm:spPr/>
      <dgm:t>
        <a:bodyPr/>
        <a:lstStyle/>
        <a:p>
          <a:endParaRPr lang="nl-BE" dirty="0"/>
        </a:p>
      </dgm:t>
    </dgm:pt>
    <dgm:pt modelId="{07ED61DB-862C-4393-BF91-96A7D890C37F}" type="parTrans" cxnId="{B5F5C644-0B79-4757-8544-D39907F84CCA}">
      <dgm:prSet/>
      <dgm:spPr/>
      <dgm:t>
        <a:bodyPr/>
        <a:lstStyle/>
        <a:p>
          <a:endParaRPr lang="nl-BE"/>
        </a:p>
      </dgm:t>
    </dgm:pt>
    <dgm:pt modelId="{C5BC05E2-1817-4D6B-97DA-54649809F0BC}" type="sibTrans" cxnId="{B5F5C644-0B79-4757-8544-D39907F84CCA}">
      <dgm:prSet/>
      <dgm:spPr/>
      <dgm:t>
        <a:bodyPr/>
        <a:lstStyle/>
        <a:p>
          <a:endParaRPr lang="nl-BE"/>
        </a:p>
      </dgm:t>
    </dgm:pt>
    <dgm:pt modelId="{ED06BACF-6F9F-472A-BD20-4D0C59718BD3}">
      <dgm:prSet/>
      <dgm:spPr/>
      <dgm:t>
        <a:bodyPr/>
        <a:lstStyle/>
        <a:p>
          <a:endParaRPr lang="nl-BE" dirty="0"/>
        </a:p>
      </dgm:t>
    </dgm:pt>
    <dgm:pt modelId="{4A1AE6AE-BE22-4994-AFCC-425B9F4F43E0}" type="parTrans" cxnId="{ED4A2852-457D-4B8C-9627-753562C92054}">
      <dgm:prSet/>
      <dgm:spPr/>
      <dgm:t>
        <a:bodyPr/>
        <a:lstStyle/>
        <a:p>
          <a:endParaRPr lang="nl-BE"/>
        </a:p>
      </dgm:t>
    </dgm:pt>
    <dgm:pt modelId="{168E9A2F-45BA-4AA6-98DD-697303CF3B97}" type="sibTrans" cxnId="{ED4A2852-457D-4B8C-9627-753562C92054}">
      <dgm:prSet/>
      <dgm:spPr/>
      <dgm:t>
        <a:bodyPr/>
        <a:lstStyle/>
        <a:p>
          <a:endParaRPr lang="nl-BE"/>
        </a:p>
      </dgm:t>
    </dgm:pt>
    <dgm:pt modelId="{69C086B0-AB84-4940-BBDC-DCCBC115ABBA}">
      <dgm:prSet/>
      <dgm:spPr/>
      <dgm:t>
        <a:bodyPr/>
        <a:lstStyle/>
        <a:p>
          <a:endParaRPr lang="nl-BE" dirty="0"/>
        </a:p>
      </dgm:t>
    </dgm:pt>
    <dgm:pt modelId="{D69DBD18-1969-47DC-BB7A-2DE8EEB62E9F}" type="parTrans" cxnId="{5482994A-9B77-42EF-A7B6-3C24D076FCBD}">
      <dgm:prSet/>
      <dgm:spPr/>
      <dgm:t>
        <a:bodyPr/>
        <a:lstStyle/>
        <a:p>
          <a:endParaRPr lang="nl-BE"/>
        </a:p>
      </dgm:t>
    </dgm:pt>
    <dgm:pt modelId="{F04C03FD-910D-44C0-B93C-3FB66AC43993}" type="sibTrans" cxnId="{5482994A-9B77-42EF-A7B6-3C24D076FCBD}">
      <dgm:prSet/>
      <dgm:spPr/>
      <dgm:t>
        <a:bodyPr/>
        <a:lstStyle/>
        <a:p>
          <a:endParaRPr lang="nl-BE"/>
        </a:p>
      </dgm:t>
    </dgm:pt>
    <dgm:pt modelId="{A88C9EB7-4CE6-4B4D-B421-0290E0F8DF16}">
      <dgm:prSet/>
      <dgm:spPr/>
      <dgm:t>
        <a:bodyPr/>
        <a:lstStyle/>
        <a:p>
          <a:endParaRPr lang="nl-BE" dirty="0"/>
        </a:p>
      </dgm:t>
    </dgm:pt>
    <dgm:pt modelId="{95A5CF8E-A50A-40CB-ADEF-43ABCED454AB}" type="parTrans" cxnId="{3D216811-CF38-4C88-9805-E0B31645C4CC}">
      <dgm:prSet/>
      <dgm:spPr/>
      <dgm:t>
        <a:bodyPr/>
        <a:lstStyle/>
        <a:p>
          <a:endParaRPr lang="nl-BE"/>
        </a:p>
      </dgm:t>
    </dgm:pt>
    <dgm:pt modelId="{0D2878FF-294C-40ED-A016-B5DA08C74374}" type="sibTrans" cxnId="{3D216811-CF38-4C88-9805-E0B31645C4CC}">
      <dgm:prSet/>
      <dgm:spPr/>
      <dgm:t>
        <a:bodyPr/>
        <a:lstStyle/>
        <a:p>
          <a:endParaRPr lang="nl-BE"/>
        </a:p>
      </dgm:t>
    </dgm:pt>
    <dgm:pt modelId="{EA2F4581-AA5D-42C1-8EF7-9500F0970BD3}">
      <dgm:prSet/>
      <dgm:spPr/>
      <dgm:t>
        <a:bodyPr/>
        <a:lstStyle/>
        <a:p>
          <a:endParaRPr lang="nl-BE" dirty="0"/>
        </a:p>
      </dgm:t>
    </dgm:pt>
    <dgm:pt modelId="{059C53D8-B786-4A6D-931B-302EDDEAB9EA}" type="parTrans" cxnId="{610732A0-A687-4D6A-811E-FC01F92F77D7}">
      <dgm:prSet/>
      <dgm:spPr/>
      <dgm:t>
        <a:bodyPr/>
        <a:lstStyle/>
        <a:p>
          <a:endParaRPr lang="nl-BE"/>
        </a:p>
      </dgm:t>
    </dgm:pt>
    <dgm:pt modelId="{EA70A8B6-2409-4C9B-A287-4F9003CA53B5}" type="sibTrans" cxnId="{610732A0-A687-4D6A-811E-FC01F92F77D7}">
      <dgm:prSet/>
      <dgm:spPr/>
      <dgm:t>
        <a:bodyPr/>
        <a:lstStyle/>
        <a:p>
          <a:endParaRPr lang="nl-BE"/>
        </a:p>
      </dgm:t>
    </dgm:pt>
    <dgm:pt modelId="{421A34CA-74B3-4915-8BC5-38E9B9851637}" type="pres">
      <dgm:prSet presAssocID="{A7BC0FB2-553F-4162-939C-75091999AD78}" presName="diagram" presStyleCnt="0">
        <dgm:presLayoutVars>
          <dgm:chPref val="1"/>
          <dgm:dir/>
          <dgm:animOne val="branch"/>
          <dgm:animLvl val="lvl"/>
          <dgm:resizeHandles/>
        </dgm:presLayoutVars>
      </dgm:prSet>
      <dgm:spPr/>
    </dgm:pt>
    <dgm:pt modelId="{69BA3837-7FD2-4088-AE5B-A183BA826A49}" type="pres">
      <dgm:prSet presAssocID="{373161BA-A66D-4F47-8311-BE919A91874F}" presName="root" presStyleCnt="0"/>
      <dgm:spPr/>
    </dgm:pt>
    <dgm:pt modelId="{4B0C433D-C78B-4034-B639-347327AAAAE2}" type="pres">
      <dgm:prSet presAssocID="{373161BA-A66D-4F47-8311-BE919A91874F}" presName="rootComposite" presStyleCnt="0"/>
      <dgm:spPr/>
    </dgm:pt>
    <dgm:pt modelId="{657C060E-9187-499D-8226-1D13202907A6}" type="pres">
      <dgm:prSet presAssocID="{373161BA-A66D-4F47-8311-BE919A91874F}" presName="rootText" presStyleLbl="node1" presStyleIdx="0" presStyleCnt="5" custLinFactY="-91234" custLinFactNeighborX="-58551" custLinFactNeighborY="-100000"/>
      <dgm:spPr/>
    </dgm:pt>
    <dgm:pt modelId="{8722FE4C-556B-4B8A-A3C2-40F3DBF52BE5}" type="pres">
      <dgm:prSet presAssocID="{373161BA-A66D-4F47-8311-BE919A91874F}" presName="rootConnector" presStyleLbl="node1" presStyleIdx="0" presStyleCnt="5"/>
      <dgm:spPr/>
    </dgm:pt>
    <dgm:pt modelId="{078E26FD-8637-444C-BC73-4BC0D8D3E41B}" type="pres">
      <dgm:prSet presAssocID="{373161BA-A66D-4F47-8311-BE919A91874F}" presName="childShape" presStyleCnt="0"/>
      <dgm:spPr/>
    </dgm:pt>
    <dgm:pt modelId="{B0093DE4-0C45-4D63-958A-F75DB8435DD9}" type="pres">
      <dgm:prSet presAssocID="{E4DF77E7-7C4F-4339-92D9-91B431EB9BDE}" presName="Name13" presStyleLbl="parChTrans1D2" presStyleIdx="0" presStyleCnt="13"/>
      <dgm:spPr/>
    </dgm:pt>
    <dgm:pt modelId="{1A265CB2-FEF1-4092-A988-F79AE6E9552C}" type="pres">
      <dgm:prSet presAssocID="{7B71718E-70E6-4B1B-A888-4F7ABFBD053F}" presName="childText" presStyleLbl="bgAcc1" presStyleIdx="0" presStyleCnt="13" custLinFactNeighborX="-8851" custLinFactNeighborY="-39305">
        <dgm:presLayoutVars>
          <dgm:bulletEnabled val="1"/>
        </dgm:presLayoutVars>
      </dgm:prSet>
      <dgm:spPr/>
    </dgm:pt>
    <dgm:pt modelId="{2D48BC29-613C-4F6F-8413-E8F268B96B0E}" type="pres">
      <dgm:prSet presAssocID="{65879914-CD2D-4804-85F0-EC348A01BD71}" presName="Name13" presStyleLbl="parChTrans1D2" presStyleIdx="1" presStyleCnt="13"/>
      <dgm:spPr/>
    </dgm:pt>
    <dgm:pt modelId="{585D669C-790A-46C8-B15C-2A3F9D899B42}" type="pres">
      <dgm:prSet presAssocID="{C7C1C6D6-DC10-451B-AA0B-67FFDA307558}" presName="childText" presStyleLbl="bgAcc1" presStyleIdx="1" presStyleCnt="13" custLinFactNeighborX="-7978" custLinFactNeighborY="-22348">
        <dgm:presLayoutVars>
          <dgm:bulletEnabled val="1"/>
        </dgm:presLayoutVars>
      </dgm:prSet>
      <dgm:spPr/>
    </dgm:pt>
    <dgm:pt modelId="{4D521255-B93F-4F65-B2F5-F464AA2F103F}" type="pres">
      <dgm:prSet presAssocID="{7FD37D2C-0AF7-4901-B1B6-78F0D1BE0B4E}" presName="root" presStyleCnt="0"/>
      <dgm:spPr/>
    </dgm:pt>
    <dgm:pt modelId="{5128FB3A-AF8D-4D1A-93A1-6063886FC670}" type="pres">
      <dgm:prSet presAssocID="{7FD37D2C-0AF7-4901-B1B6-78F0D1BE0B4E}" presName="rootComposite" presStyleCnt="0"/>
      <dgm:spPr/>
    </dgm:pt>
    <dgm:pt modelId="{F81D5020-DB9A-485E-AEF1-E985EBF7A27A}" type="pres">
      <dgm:prSet presAssocID="{7FD37D2C-0AF7-4901-B1B6-78F0D1BE0B4E}" presName="rootText" presStyleLbl="node1" presStyleIdx="1" presStyleCnt="5" custLinFactNeighborX="-698" custLinFactNeighborY="-85749"/>
      <dgm:spPr/>
    </dgm:pt>
    <dgm:pt modelId="{41498DAD-DA4D-41FC-9FAC-C5CE68F29DF5}" type="pres">
      <dgm:prSet presAssocID="{7FD37D2C-0AF7-4901-B1B6-78F0D1BE0B4E}" presName="rootConnector" presStyleLbl="node1" presStyleIdx="1" presStyleCnt="5"/>
      <dgm:spPr/>
    </dgm:pt>
    <dgm:pt modelId="{FBA340E9-F3EF-49DA-95E1-57EF974C776B}" type="pres">
      <dgm:prSet presAssocID="{7FD37D2C-0AF7-4901-B1B6-78F0D1BE0B4E}" presName="childShape" presStyleCnt="0"/>
      <dgm:spPr/>
    </dgm:pt>
    <dgm:pt modelId="{01492FF8-FF56-4D49-A82F-335D39FEBEFB}" type="pres">
      <dgm:prSet presAssocID="{24213390-72EE-4EE5-AE96-5F7A0E74E9C5}" presName="Name13" presStyleLbl="parChTrans1D2" presStyleIdx="2" presStyleCnt="13"/>
      <dgm:spPr/>
    </dgm:pt>
    <dgm:pt modelId="{91E32B7F-AE26-495B-98BE-4D4EC739B4BA}" type="pres">
      <dgm:prSet presAssocID="{93A9FE80-2E87-4590-B210-2B230F6AC6A3}" presName="childText" presStyleLbl="bgAcc1" presStyleIdx="2" presStyleCnt="13" custLinFactNeighborX="-7856" custLinFactNeighborY="-39108">
        <dgm:presLayoutVars>
          <dgm:bulletEnabled val="1"/>
        </dgm:presLayoutVars>
      </dgm:prSet>
      <dgm:spPr/>
    </dgm:pt>
    <dgm:pt modelId="{EEDB420A-A6B4-44B3-9182-4CFB35304386}" type="pres">
      <dgm:prSet presAssocID="{B0BA9DA6-96B2-448C-B62F-6308EEEAF6F1}" presName="Name13" presStyleLbl="parChTrans1D2" presStyleIdx="3" presStyleCnt="13"/>
      <dgm:spPr/>
    </dgm:pt>
    <dgm:pt modelId="{3109B9AE-3A8B-4D33-8567-56A3AD07D7B8}" type="pres">
      <dgm:prSet presAssocID="{98E038DE-CA4C-4CF7-9E53-E66DDF6A66A9}" presName="childText" presStyleLbl="bgAcc1" presStyleIdx="3" presStyleCnt="13" custLinFactNeighborX="-9602" custLinFactNeighborY="-20951">
        <dgm:presLayoutVars>
          <dgm:bulletEnabled val="1"/>
        </dgm:presLayoutVars>
      </dgm:prSet>
      <dgm:spPr/>
    </dgm:pt>
    <dgm:pt modelId="{8986961E-D019-41D0-B79F-49C59F8A3FF7}" type="pres">
      <dgm:prSet presAssocID="{E797133B-AACD-4EA6-A173-AFF66FE1B4C2}" presName="Name13" presStyleLbl="parChTrans1D2" presStyleIdx="4" presStyleCnt="13"/>
      <dgm:spPr/>
    </dgm:pt>
    <dgm:pt modelId="{F716840F-D243-4000-820C-F2D9DA5E9DEB}" type="pres">
      <dgm:prSet presAssocID="{F39BF40F-894F-4D39-A6C7-601F1FAF91CA}" presName="childText" presStyleLbl="bgAcc1" presStyleIdx="4" presStyleCnt="13" custLinFactNeighborX="-10475" custLinFactNeighborY="-4190">
        <dgm:presLayoutVars>
          <dgm:bulletEnabled val="1"/>
        </dgm:presLayoutVars>
      </dgm:prSet>
      <dgm:spPr/>
    </dgm:pt>
    <dgm:pt modelId="{3059DDB3-23EA-49AA-8531-47805D6BFBA4}" type="pres">
      <dgm:prSet presAssocID="{F30E761C-4F3D-49E9-B786-BA47C31F3550}" presName="root" presStyleCnt="0"/>
      <dgm:spPr/>
    </dgm:pt>
    <dgm:pt modelId="{D6EBA2FA-4662-4169-AED7-F2CA2D7F2564}" type="pres">
      <dgm:prSet presAssocID="{F30E761C-4F3D-49E9-B786-BA47C31F3550}" presName="rootComposite" presStyleCnt="0"/>
      <dgm:spPr/>
    </dgm:pt>
    <dgm:pt modelId="{A27F5AB0-F2AC-4BF5-A843-9F777D6EA1C9}" type="pres">
      <dgm:prSet presAssocID="{F30E761C-4F3D-49E9-B786-BA47C31F3550}" presName="rootText" presStyleLbl="node1" presStyleIdx="2" presStyleCnt="5" custLinFactY="-88556" custLinFactNeighborX="-1397" custLinFactNeighborY="-100000"/>
      <dgm:spPr/>
    </dgm:pt>
    <dgm:pt modelId="{26ADD082-4D87-4497-8146-04C3B33523EC}" type="pres">
      <dgm:prSet presAssocID="{F30E761C-4F3D-49E9-B786-BA47C31F3550}" presName="rootConnector" presStyleLbl="node1" presStyleIdx="2" presStyleCnt="5"/>
      <dgm:spPr/>
    </dgm:pt>
    <dgm:pt modelId="{5B940C68-2A1E-4D9E-A492-89B0893E995B}" type="pres">
      <dgm:prSet presAssocID="{F30E761C-4F3D-49E9-B786-BA47C31F3550}" presName="childShape" presStyleCnt="0"/>
      <dgm:spPr/>
    </dgm:pt>
    <dgm:pt modelId="{E91A536D-0698-48EC-9E6F-02467C8E6B5F}" type="pres">
      <dgm:prSet presAssocID="{9EAAC253-5E4F-43A1-88CB-859D85989543}" presName="Name13" presStyleLbl="parChTrans1D2" presStyleIdx="5" presStyleCnt="13"/>
      <dgm:spPr/>
    </dgm:pt>
    <dgm:pt modelId="{D87ED00D-9990-452B-9E26-6DBF6E601605}" type="pres">
      <dgm:prSet presAssocID="{9FEA8426-F619-4978-AC1B-6B2D1DE57997}" presName="childText" presStyleLbl="bgAcc1" presStyleIdx="5" presStyleCnt="13" custLinFactNeighborX="-7857" custLinFactNeighborY="-40505">
        <dgm:presLayoutVars>
          <dgm:bulletEnabled val="1"/>
        </dgm:presLayoutVars>
      </dgm:prSet>
      <dgm:spPr/>
    </dgm:pt>
    <dgm:pt modelId="{034FB4F9-C8C8-4C3A-87EA-3AE33A4EB7B4}" type="pres">
      <dgm:prSet presAssocID="{EB10772F-76D6-4953-BCDE-C2284962B4F4}" presName="Name13" presStyleLbl="parChTrans1D2" presStyleIdx="6" presStyleCnt="13"/>
      <dgm:spPr/>
    </dgm:pt>
    <dgm:pt modelId="{C6293AFC-9ACC-4A66-B565-EC7D09B9173B}" type="pres">
      <dgm:prSet presAssocID="{FE607404-CE0F-4DF5-9A64-A94C6B434D41}" presName="childText" presStyleLbl="bgAcc1" presStyleIdx="6" presStyleCnt="13" custLinFactNeighborX="-6984" custLinFactNeighborY="-20951">
        <dgm:presLayoutVars>
          <dgm:bulletEnabled val="1"/>
        </dgm:presLayoutVars>
      </dgm:prSet>
      <dgm:spPr/>
    </dgm:pt>
    <dgm:pt modelId="{19B3CD91-60FA-42EE-9D3B-3776885365D8}" type="pres">
      <dgm:prSet presAssocID="{AD58FC17-A9DE-4E68-9A40-8ABD838059BA}" presName="Name13" presStyleLbl="parChTrans1D2" presStyleIdx="7" presStyleCnt="13"/>
      <dgm:spPr/>
    </dgm:pt>
    <dgm:pt modelId="{207804A2-2558-4409-9269-8E03117A3010}" type="pres">
      <dgm:prSet presAssocID="{FF7943CA-F643-4406-A316-D98C70C0D6F5}" presName="childText" presStyleLbl="bgAcc1" presStyleIdx="7" presStyleCnt="13" custLinFactNeighborX="-7308" custLinFactNeighborY="-1597">
        <dgm:presLayoutVars>
          <dgm:bulletEnabled val="1"/>
        </dgm:presLayoutVars>
      </dgm:prSet>
      <dgm:spPr/>
    </dgm:pt>
    <dgm:pt modelId="{2F7EC9CF-DD13-49A3-8F97-22E8838FAF5A}" type="pres">
      <dgm:prSet presAssocID="{1C2FB683-B8C3-4838-992B-704397B31CF4}" presName="root" presStyleCnt="0"/>
      <dgm:spPr/>
    </dgm:pt>
    <dgm:pt modelId="{B732D1EF-08DD-4187-B584-3FFC88212189}" type="pres">
      <dgm:prSet presAssocID="{1C2FB683-B8C3-4838-992B-704397B31CF4}" presName="rootComposite" presStyleCnt="0"/>
      <dgm:spPr/>
    </dgm:pt>
    <dgm:pt modelId="{78748888-96C6-4AFA-B3EC-1125A8564559}" type="pres">
      <dgm:prSet presAssocID="{1C2FB683-B8C3-4838-992B-704397B31CF4}" presName="rootText" presStyleLbl="node1" presStyleIdx="3" presStyleCnt="5" custLinFactY="-82969" custLinFactNeighborX="-698" custLinFactNeighborY="-100000"/>
      <dgm:spPr/>
    </dgm:pt>
    <dgm:pt modelId="{A5E82DF9-AA46-4F25-B7A6-B6F3D9CB4383}" type="pres">
      <dgm:prSet presAssocID="{1C2FB683-B8C3-4838-992B-704397B31CF4}" presName="rootConnector" presStyleLbl="node1" presStyleIdx="3" presStyleCnt="5"/>
      <dgm:spPr/>
    </dgm:pt>
    <dgm:pt modelId="{A2808DC3-AF98-44FE-ADD6-CCC16BFD00D9}" type="pres">
      <dgm:prSet presAssocID="{1C2FB683-B8C3-4838-992B-704397B31CF4}" presName="childShape" presStyleCnt="0"/>
      <dgm:spPr/>
    </dgm:pt>
    <dgm:pt modelId="{F57E7489-3CBC-4561-A6F5-6CB32181B2AF}" type="pres">
      <dgm:prSet presAssocID="{07ED61DB-862C-4393-BF91-96A7D890C37F}" presName="Name13" presStyleLbl="parChTrans1D2" presStyleIdx="8" presStyleCnt="13"/>
      <dgm:spPr/>
    </dgm:pt>
    <dgm:pt modelId="{F1E28FEB-F9FA-46BE-ADBC-337B8B482D40}" type="pres">
      <dgm:prSet presAssocID="{F1F0A62F-649A-4D81-870C-5F4AB19C1BC3}" presName="childText" presStyleLbl="bgAcc1" presStyleIdx="8" presStyleCnt="13" custLinFactNeighborX="-7183" custLinFactNeighborY="-36395">
        <dgm:presLayoutVars>
          <dgm:bulletEnabled val="1"/>
        </dgm:presLayoutVars>
      </dgm:prSet>
      <dgm:spPr/>
    </dgm:pt>
    <dgm:pt modelId="{114A924A-8EB5-46C5-9A5C-E714D93D95B3}" type="pres">
      <dgm:prSet presAssocID="{4A1AE6AE-BE22-4994-AFCC-425B9F4F43E0}" presName="Name13" presStyleLbl="parChTrans1D2" presStyleIdx="9" presStyleCnt="13"/>
      <dgm:spPr/>
    </dgm:pt>
    <dgm:pt modelId="{9159B1F8-2C25-4AE7-A672-1DCACAAE5A89}" type="pres">
      <dgm:prSet presAssocID="{ED06BACF-6F9F-472A-BD20-4D0C59718BD3}" presName="childText" presStyleLbl="bgAcc1" presStyleIdx="9" presStyleCnt="13" custLinFactNeighborX="-7782" custLinFactNeighborY="-19155">
        <dgm:presLayoutVars>
          <dgm:bulletEnabled val="1"/>
        </dgm:presLayoutVars>
      </dgm:prSet>
      <dgm:spPr/>
    </dgm:pt>
    <dgm:pt modelId="{C36098E3-5519-4248-B52D-BA7A9E1BE405}" type="pres">
      <dgm:prSet presAssocID="{D69DBD18-1969-47DC-BB7A-2DE8EEB62E9F}" presName="Name13" presStyleLbl="parChTrans1D2" presStyleIdx="10" presStyleCnt="13"/>
      <dgm:spPr/>
    </dgm:pt>
    <dgm:pt modelId="{4A9C7BEC-3096-46DF-88C9-A8C9CCE592AE}" type="pres">
      <dgm:prSet presAssocID="{69C086B0-AB84-4940-BBDC-DCCBC115ABBA}" presName="childText" presStyleLbl="bgAcc1" presStyleIdx="10" presStyleCnt="13" custLinFactNeighborX="-8979" custLinFactNeighborY="2873">
        <dgm:presLayoutVars>
          <dgm:bulletEnabled val="1"/>
        </dgm:presLayoutVars>
      </dgm:prSet>
      <dgm:spPr/>
    </dgm:pt>
    <dgm:pt modelId="{25FD13B2-223A-4D64-B19F-D5C929F5C450}" type="pres">
      <dgm:prSet presAssocID="{AAA68D4B-5CB8-4DFA-BB0F-C755580217AD}" presName="root" presStyleCnt="0"/>
      <dgm:spPr/>
    </dgm:pt>
    <dgm:pt modelId="{6A516BA4-B642-4037-92C6-F20C24DCC58B}" type="pres">
      <dgm:prSet presAssocID="{AAA68D4B-5CB8-4DFA-BB0F-C755580217AD}" presName="rootComposite" presStyleCnt="0"/>
      <dgm:spPr/>
    </dgm:pt>
    <dgm:pt modelId="{F514CC27-EF5E-4C3B-8666-2A1A4084F987}" type="pres">
      <dgm:prSet presAssocID="{AAA68D4B-5CB8-4DFA-BB0F-C755580217AD}" presName="rootText" presStyleLbl="node1" presStyleIdx="4" presStyleCnt="5" custLinFactY="-80176" custLinFactNeighborX="293" custLinFactNeighborY="-100000"/>
      <dgm:spPr/>
    </dgm:pt>
    <dgm:pt modelId="{EC4D4CEA-DEFA-4613-AEA8-76F4AC3D6B68}" type="pres">
      <dgm:prSet presAssocID="{AAA68D4B-5CB8-4DFA-BB0F-C755580217AD}" presName="rootConnector" presStyleLbl="node1" presStyleIdx="4" presStyleCnt="5"/>
      <dgm:spPr/>
    </dgm:pt>
    <dgm:pt modelId="{3D30E033-DDD4-4CE5-A0F2-5DEF83A442CA}" type="pres">
      <dgm:prSet presAssocID="{AAA68D4B-5CB8-4DFA-BB0F-C755580217AD}" presName="childShape" presStyleCnt="0"/>
      <dgm:spPr/>
    </dgm:pt>
    <dgm:pt modelId="{7D321DCE-CBFB-4510-8687-0C86028A81F2}" type="pres">
      <dgm:prSet presAssocID="{95A5CF8E-A50A-40CB-ADEF-43ABCED454AB}" presName="Name13" presStyleLbl="parChTrans1D2" presStyleIdx="11" presStyleCnt="13"/>
      <dgm:spPr/>
    </dgm:pt>
    <dgm:pt modelId="{2EE96834-86F0-4737-847C-9DC114FF10EE}" type="pres">
      <dgm:prSet presAssocID="{A88C9EB7-4CE6-4B4D-B421-0290E0F8DF16}" presName="childText" presStyleLbl="bgAcc1" presStyleIdx="11" presStyleCnt="13" custLinFactNeighborX="-1197" custLinFactNeighborY="-37352">
        <dgm:presLayoutVars>
          <dgm:bulletEnabled val="1"/>
        </dgm:presLayoutVars>
      </dgm:prSet>
      <dgm:spPr/>
    </dgm:pt>
    <dgm:pt modelId="{2D35B8F2-E961-41F9-A94A-8DD8A62AE8F6}" type="pres">
      <dgm:prSet presAssocID="{059C53D8-B786-4A6D-931B-302EDDEAB9EA}" presName="Name13" presStyleLbl="parChTrans1D2" presStyleIdx="12" presStyleCnt="13"/>
      <dgm:spPr/>
    </dgm:pt>
    <dgm:pt modelId="{3D37D3B5-E3AF-4481-8265-EDB6B8BBCA0C}" type="pres">
      <dgm:prSet presAssocID="{EA2F4581-AA5D-42C1-8EF7-9500F0970BD3}" presName="childText" presStyleLbl="bgAcc1" presStyleIdx="12" presStyleCnt="13" custLinFactNeighborX="599" custLinFactNeighborY="-20113">
        <dgm:presLayoutVars>
          <dgm:bulletEnabled val="1"/>
        </dgm:presLayoutVars>
      </dgm:prSet>
      <dgm:spPr/>
    </dgm:pt>
  </dgm:ptLst>
  <dgm:cxnLst>
    <dgm:cxn modelId="{87D74101-850A-4732-BA98-CB871E631F4D}" type="presOf" srcId="{69C086B0-AB84-4940-BBDC-DCCBC115ABBA}" destId="{4A9C7BEC-3096-46DF-88C9-A8C9CCE592AE}" srcOrd="0" destOrd="0" presId="urn:microsoft.com/office/officeart/2005/8/layout/hierarchy3"/>
    <dgm:cxn modelId="{28CC8D03-40D6-4107-BE9E-E83B4CB992C5}" srcId="{373161BA-A66D-4F47-8311-BE919A91874F}" destId="{7B71718E-70E6-4B1B-A888-4F7ABFBD053F}" srcOrd="0" destOrd="0" parTransId="{E4DF77E7-7C4F-4339-92D9-91B431EB9BDE}" sibTransId="{BE3E0713-D21E-4AB4-853B-D866E0C350AF}"/>
    <dgm:cxn modelId="{422B7906-B5DA-4955-952D-F388E9FF2F3D}" type="presOf" srcId="{A88C9EB7-4CE6-4B4D-B421-0290E0F8DF16}" destId="{2EE96834-86F0-4737-847C-9DC114FF10EE}" srcOrd="0" destOrd="0" presId="urn:microsoft.com/office/officeart/2005/8/layout/hierarchy3"/>
    <dgm:cxn modelId="{9A2DC109-066C-49EE-944D-651AE7B448D4}" type="presOf" srcId="{1C2FB683-B8C3-4838-992B-704397B31CF4}" destId="{A5E82DF9-AA46-4F25-B7A6-B6F3D9CB4383}" srcOrd="1" destOrd="0" presId="urn:microsoft.com/office/officeart/2005/8/layout/hierarchy3"/>
    <dgm:cxn modelId="{2907FE10-C2A9-432C-AB5D-DE8D06CFABBF}" type="presOf" srcId="{AAA68D4B-5CB8-4DFA-BB0F-C755580217AD}" destId="{EC4D4CEA-DEFA-4613-AEA8-76F4AC3D6B68}" srcOrd="1" destOrd="0" presId="urn:microsoft.com/office/officeart/2005/8/layout/hierarchy3"/>
    <dgm:cxn modelId="{A1345F11-166F-4AE6-B248-722C1D966A60}" type="presOf" srcId="{EA2F4581-AA5D-42C1-8EF7-9500F0970BD3}" destId="{3D37D3B5-E3AF-4481-8265-EDB6B8BBCA0C}" srcOrd="0" destOrd="0" presId="urn:microsoft.com/office/officeart/2005/8/layout/hierarchy3"/>
    <dgm:cxn modelId="{3D216811-CF38-4C88-9805-E0B31645C4CC}" srcId="{AAA68D4B-5CB8-4DFA-BB0F-C755580217AD}" destId="{A88C9EB7-4CE6-4B4D-B421-0290E0F8DF16}" srcOrd="0" destOrd="0" parTransId="{95A5CF8E-A50A-40CB-ADEF-43ABCED454AB}" sibTransId="{0D2878FF-294C-40ED-A016-B5DA08C74374}"/>
    <dgm:cxn modelId="{AE7DD111-8D7B-42B2-948F-D2A806DEEAFF}" type="presOf" srcId="{1C2FB683-B8C3-4838-992B-704397B31CF4}" destId="{78748888-96C6-4AFA-B3EC-1125A8564559}" srcOrd="0" destOrd="0" presId="urn:microsoft.com/office/officeart/2005/8/layout/hierarchy3"/>
    <dgm:cxn modelId="{71AF0615-ADD7-4C72-B1DA-2DCF24E6A0B8}" type="presOf" srcId="{98E038DE-CA4C-4CF7-9E53-E66DDF6A66A9}" destId="{3109B9AE-3A8B-4D33-8567-56A3AD07D7B8}" srcOrd="0" destOrd="0" presId="urn:microsoft.com/office/officeart/2005/8/layout/hierarchy3"/>
    <dgm:cxn modelId="{EFAED41B-2B36-42A0-A9E8-09E92831671B}" type="presOf" srcId="{95A5CF8E-A50A-40CB-ADEF-43ABCED454AB}" destId="{7D321DCE-CBFB-4510-8687-0C86028A81F2}" srcOrd="0" destOrd="0" presId="urn:microsoft.com/office/officeart/2005/8/layout/hierarchy3"/>
    <dgm:cxn modelId="{83CE9B1D-024C-46CB-9494-5801EC7CAF6F}" type="presOf" srcId="{F39BF40F-894F-4D39-A6C7-601F1FAF91CA}" destId="{F716840F-D243-4000-820C-F2D9DA5E9DEB}" srcOrd="0" destOrd="0" presId="urn:microsoft.com/office/officeart/2005/8/layout/hierarchy3"/>
    <dgm:cxn modelId="{256C8E1F-A374-4CC6-B7FC-58838BE0A2D2}" type="presOf" srcId="{373161BA-A66D-4F47-8311-BE919A91874F}" destId="{657C060E-9187-499D-8226-1D13202907A6}" srcOrd="0" destOrd="0" presId="urn:microsoft.com/office/officeart/2005/8/layout/hierarchy3"/>
    <dgm:cxn modelId="{56303421-398E-4E59-A1F1-56108694A022}" type="presOf" srcId="{FE607404-CE0F-4DF5-9A64-A94C6B434D41}" destId="{C6293AFC-9ACC-4A66-B565-EC7D09B9173B}" srcOrd="0" destOrd="0" presId="urn:microsoft.com/office/officeart/2005/8/layout/hierarchy3"/>
    <dgm:cxn modelId="{9732EE26-DDFB-4E18-8EC7-194AD7DBB51C}" type="presOf" srcId="{93A9FE80-2E87-4590-B210-2B230F6AC6A3}" destId="{91E32B7F-AE26-495B-98BE-4D4EC739B4BA}" srcOrd="0" destOrd="0" presId="urn:microsoft.com/office/officeart/2005/8/layout/hierarchy3"/>
    <dgm:cxn modelId="{F17E9337-807B-4046-BDF3-3A406BD787D3}" type="presOf" srcId="{F1F0A62F-649A-4D81-870C-5F4AB19C1BC3}" destId="{F1E28FEB-F9FA-46BE-ADBC-337B8B482D40}" srcOrd="0" destOrd="0" presId="urn:microsoft.com/office/officeart/2005/8/layout/hierarchy3"/>
    <dgm:cxn modelId="{9425ED39-5C50-4BA7-89A0-42731A267122}" srcId="{373161BA-A66D-4F47-8311-BE919A91874F}" destId="{C7C1C6D6-DC10-451B-AA0B-67FFDA307558}" srcOrd="1" destOrd="0" parTransId="{65879914-CD2D-4804-85F0-EC348A01BD71}" sibTransId="{B520EC8C-B18B-4A77-B7B3-4BC1789DB747}"/>
    <dgm:cxn modelId="{0984793B-4C9A-4A96-B555-B2F4956F6866}" srcId="{7FD37D2C-0AF7-4901-B1B6-78F0D1BE0B4E}" destId="{93A9FE80-2E87-4590-B210-2B230F6AC6A3}" srcOrd="0" destOrd="0" parTransId="{24213390-72EE-4EE5-AE96-5F7A0E74E9C5}" sibTransId="{4266815F-E338-468B-865B-2B46A165A29E}"/>
    <dgm:cxn modelId="{02D8333C-2394-4B0A-A8EA-F8FBBC409FDC}" type="presOf" srcId="{7B71718E-70E6-4B1B-A888-4F7ABFBD053F}" destId="{1A265CB2-FEF1-4092-A988-F79AE6E9552C}" srcOrd="0" destOrd="0" presId="urn:microsoft.com/office/officeart/2005/8/layout/hierarchy3"/>
    <dgm:cxn modelId="{4655093F-0B5F-4602-A966-9C1C869FAD59}" srcId="{A7BC0FB2-553F-4162-939C-75091999AD78}" destId="{1C2FB683-B8C3-4838-992B-704397B31CF4}" srcOrd="3" destOrd="0" parTransId="{06BF889F-76B2-4214-AB9B-7A39035824F2}" sibTransId="{CE874034-D126-49C0-B3F0-D0ADB03DF95B}"/>
    <dgm:cxn modelId="{2977225E-B7F2-4E7E-BE43-E16F8D8DB2A8}" srcId="{7FD37D2C-0AF7-4901-B1B6-78F0D1BE0B4E}" destId="{F39BF40F-894F-4D39-A6C7-601F1FAF91CA}" srcOrd="2" destOrd="0" parTransId="{E797133B-AACD-4EA6-A173-AFF66FE1B4C2}" sibTransId="{A06153FD-8788-48B6-98E3-8618350B157C}"/>
    <dgm:cxn modelId="{FED72C62-5403-4BC5-8585-02B282964C31}" type="presOf" srcId="{F30E761C-4F3D-49E9-B786-BA47C31F3550}" destId="{A27F5AB0-F2AC-4BF5-A843-9F777D6EA1C9}" srcOrd="0" destOrd="0" presId="urn:microsoft.com/office/officeart/2005/8/layout/hierarchy3"/>
    <dgm:cxn modelId="{AAB7C362-F202-471C-ACC4-58FDCCAE3641}" type="presOf" srcId="{AD58FC17-A9DE-4E68-9A40-8ABD838059BA}" destId="{19B3CD91-60FA-42EE-9D3B-3776885365D8}" srcOrd="0" destOrd="0" presId="urn:microsoft.com/office/officeart/2005/8/layout/hierarchy3"/>
    <dgm:cxn modelId="{B5F5C644-0B79-4757-8544-D39907F84CCA}" srcId="{1C2FB683-B8C3-4838-992B-704397B31CF4}" destId="{F1F0A62F-649A-4D81-870C-5F4AB19C1BC3}" srcOrd="0" destOrd="0" parTransId="{07ED61DB-862C-4393-BF91-96A7D890C37F}" sibTransId="{C5BC05E2-1817-4D6B-97DA-54649809F0BC}"/>
    <dgm:cxn modelId="{5482994A-9B77-42EF-A7B6-3C24D076FCBD}" srcId="{1C2FB683-B8C3-4838-992B-704397B31CF4}" destId="{69C086B0-AB84-4940-BBDC-DCCBC115ABBA}" srcOrd="2" destOrd="0" parTransId="{D69DBD18-1969-47DC-BB7A-2DE8EEB62E9F}" sibTransId="{F04C03FD-910D-44C0-B93C-3FB66AC43993}"/>
    <dgm:cxn modelId="{6C3F3E4D-0B64-46AA-A614-D8E33811C2E1}" type="presOf" srcId="{4A1AE6AE-BE22-4994-AFCC-425B9F4F43E0}" destId="{114A924A-8EB5-46C5-9A5C-E714D93D95B3}" srcOrd="0" destOrd="0" presId="urn:microsoft.com/office/officeart/2005/8/layout/hierarchy3"/>
    <dgm:cxn modelId="{C905456E-DAD7-4130-A5BB-33F55011B19E}" srcId="{A7BC0FB2-553F-4162-939C-75091999AD78}" destId="{AAA68D4B-5CB8-4DFA-BB0F-C755580217AD}" srcOrd="4" destOrd="0" parTransId="{82B37722-DE4F-40B3-A167-9DEBFCC922BA}" sibTransId="{EF9ED29B-3A13-4634-BB09-3590A97188A7}"/>
    <dgm:cxn modelId="{8C15784E-C00A-42D2-ACCF-5FDD7491F60A}" srcId="{F30E761C-4F3D-49E9-B786-BA47C31F3550}" destId="{FE607404-CE0F-4DF5-9A64-A94C6B434D41}" srcOrd="1" destOrd="0" parTransId="{EB10772F-76D6-4953-BCDE-C2284962B4F4}" sibTransId="{51FA37CA-13D9-40FF-8FC8-8DCF78699047}"/>
    <dgm:cxn modelId="{ED4A2852-457D-4B8C-9627-753562C92054}" srcId="{1C2FB683-B8C3-4838-992B-704397B31CF4}" destId="{ED06BACF-6F9F-472A-BD20-4D0C59718BD3}" srcOrd="1" destOrd="0" parTransId="{4A1AE6AE-BE22-4994-AFCC-425B9F4F43E0}" sibTransId="{168E9A2F-45BA-4AA6-98DD-697303CF3B97}"/>
    <dgm:cxn modelId="{3123D876-B8BA-491B-BEE9-7BD56DFB4B4B}" type="presOf" srcId="{9FEA8426-F619-4978-AC1B-6B2D1DE57997}" destId="{D87ED00D-9990-452B-9E26-6DBF6E601605}" srcOrd="0" destOrd="0" presId="urn:microsoft.com/office/officeart/2005/8/layout/hierarchy3"/>
    <dgm:cxn modelId="{9E3FC457-E3E1-4AC1-A483-A52EB9D974B6}" type="presOf" srcId="{E4DF77E7-7C4F-4339-92D9-91B431EB9BDE}" destId="{B0093DE4-0C45-4D63-958A-F75DB8435DD9}" srcOrd="0" destOrd="0" presId="urn:microsoft.com/office/officeart/2005/8/layout/hierarchy3"/>
    <dgm:cxn modelId="{F96D3559-76BF-43D8-8FBD-78516E0C8EA2}" srcId="{A7BC0FB2-553F-4162-939C-75091999AD78}" destId="{F30E761C-4F3D-49E9-B786-BA47C31F3550}" srcOrd="2" destOrd="0" parTransId="{CB4D6B67-33B5-442A-848D-C5C3CEB38F68}" sibTransId="{4F80E044-1A03-4D83-8CDF-4322A08B344F}"/>
    <dgm:cxn modelId="{F5D3447D-5A3E-4EA6-9A3C-8D1B8328C00F}" type="presOf" srcId="{07ED61DB-862C-4393-BF91-96A7D890C37F}" destId="{F57E7489-3CBC-4561-A6F5-6CB32181B2AF}" srcOrd="0" destOrd="0" presId="urn:microsoft.com/office/officeart/2005/8/layout/hierarchy3"/>
    <dgm:cxn modelId="{8C7E2F7F-B27D-4B10-AEE8-596B57062978}" type="presOf" srcId="{7FD37D2C-0AF7-4901-B1B6-78F0D1BE0B4E}" destId="{41498DAD-DA4D-41FC-9FAC-C5CE68F29DF5}" srcOrd="1" destOrd="0" presId="urn:microsoft.com/office/officeart/2005/8/layout/hierarchy3"/>
    <dgm:cxn modelId="{E87F7F80-51CD-4882-9205-6DF9D46D254D}" type="presOf" srcId="{7FD37D2C-0AF7-4901-B1B6-78F0D1BE0B4E}" destId="{F81D5020-DB9A-485E-AEF1-E985EBF7A27A}" srcOrd="0" destOrd="0" presId="urn:microsoft.com/office/officeart/2005/8/layout/hierarchy3"/>
    <dgm:cxn modelId="{F672C385-FD66-4DB2-92A9-D8AD47E0ECF6}" type="presOf" srcId="{C7C1C6D6-DC10-451B-AA0B-67FFDA307558}" destId="{585D669C-790A-46C8-B15C-2A3F9D899B42}" srcOrd="0" destOrd="0" presId="urn:microsoft.com/office/officeart/2005/8/layout/hierarchy3"/>
    <dgm:cxn modelId="{8E365B89-184A-47BF-9B81-8B2D98BDF505}" srcId="{A7BC0FB2-553F-4162-939C-75091999AD78}" destId="{7FD37D2C-0AF7-4901-B1B6-78F0D1BE0B4E}" srcOrd="1" destOrd="0" parTransId="{DA90983D-8390-473E-BA64-15709E9264AD}" sibTransId="{8EB009E9-0382-4345-BD37-895293F31DFC}"/>
    <dgm:cxn modelId="{77987F8E-E65B-46FF-89C6-A99CCE567CFC}" type="presOf" srcId="{A7BC0FB2-553F-4162-939C-75091999AD78}" destId="{421A34CA-74B3-4915-8BC5-38E9B9851637}" srcOrd="0" destOrd="0" presId="urn:microsoft.com/office/officeart/2005/8/layout/hierarchy3"/>
    <dgm:cxn modelId="{3FB2B799-D166-4D94-BDC7-C90D78C2D829}" srcId="{7FD37D2C-0AF7-4901-B1B6-78F0D1BE0B4E}" destId="{98E038DE-CA4C-4CF7-9E53-E66DDF6A66A9}" srcOrd="1" destOrd="0" parTransId="{B0BA9DA6-96B2-448C-B62F-6308EEEAF6F1}" sibTransId="{D760C3B4-C62D-44AD-AB08-6BD4195E5AFA}"/>
    <dgm:cxn modelId="{D030EE9E-735A-4C9B-A05B-8590E9D2E7A4}" type="presOf" srcId="{EB10772F-76D6-4953-BCDE-C2284962B4F4}" destId="{034FB4F9-C8C8-4C3A-87EA-3AE33A4EB7B4}" srcOrd="0" destOrd="0" presId="urn:microsoft.com/office/officeart/2005/8/layout/hierarchy3"/>
    <dgm:cxn modelId="{610732A0-A687-4D6A-811E-FC01F92F77D7}" srcId="{AAA68D4B-5CB8-4DFA-BB0F-C755580217AD}" destId="{EA2F4581-AA5D-42C1-8EF7-9500F0970BD3}" srcOrd="1" destOrd="0" parTransId="{059C53D8-B786-4A6D-931B-302EDDEAB9EA}" sibTransId="{EA70A8B6-2409-4C9B-A287-4F9003CA53B5}"/>
    <dgm:cxn modelId="{DA04C9A3-1411-46FB-881A-787C12764DE7}" type="presOf" srcId="{ED06BACF-6F9F-472A-BD20-4D0C59718BD3}" destId="{9159B1F8-2C25-4AE7-A672-1DCACAAE5A89}" srcOrd="0" destOrd="0" presId="urn:microsoft.com/office/officeart/2005/8/layout/hierarchy3"/>
    <dgm:cxn modelId="{109B08AF-F81A-4B36-87E7-A44C0C873EC5}" type="presOf" srcId="{373161BA-A66D-4F47-8311-BE919A91874F}" destId="{8722FE4C-556B-4B8A-A3C2-40F3DBF52BE5}" srcOrd="1" destOrd="0" presId="urn:microsoft.com/office/officeart/2005/8/layout/hierarchy3"/>
    <dgm:cxn modelId="{134E44B1-DA30-43EA-B930-4DFA851EDC1F}" type="presOf" srcId="{059C53D8-B786-4A6D-931B-302EDDEAB9EA}" destId="{2D35B8F2-E961-41F9-A94A-8DD8A62AE8F6}" srcOrd="0" destOrd="0" presId="urn:microsoft.com/office/officeart/2005/8/layout/hierarchy3"/>
    <dgm:cxn modelId="{7CD9A0B3-8847-4B25-8BB4-F3C977322AB6}" srcId="{A7BC0FB2-553F-4162-939C-75091999AD78}" destId="{373161BA-A66D-4F47-8311-BE919A91874F}" srcOrd="0" destOrd="0" parTransId="{C8EDDBE3-6B1E-47D3-A55F-69AFF20A3916}" sibTransId="{C3CF3C00-5CD0-4D90-8960-D4FEFC988858}"/>
    <dgm:cxn modelId="{7D4312C0-5FA3-46F9-B632-0B020A75EBF6}" type="presOf" srcId="{FF7943CA-F643-4406-A316-D98C70C0D6F5}" destId="{207804A2-2558-4409-9269-8E03117A3010}" srcOrd="0" destOrd="0" presId="urn:microsoft.com/office/officeart/2005/8/layout/hierarchy3"/>
    <dgm:cxn modelId="{A035C2C1-00A6-4145-9641-0E9939B5C1B3}" srcId="{F30E761C-4F3D-49E9-B786-BA47C31F3550}" destId="{FF7943CA-F643-4406-A316-D98C70C0D6F5}" srcOrd="2" destOrd="0" parTransId="{AD58FC17-A9DE-4E68-9A40-8ABD838059BA}" sibTransId="{1A371B27-AB4A-4396-AD28-AB80E3CDD65B}"/>
    <dgm:cxn modelId="{81112FCA-5557-47CB-A71F-592CE3D1ADB4}" type="presOf" srcId="{AAA68D4B-5CB8-4DFA-BB0F-C755580217AD}" destId="{F514CC27-EF5E-4C3B-8666-2A1A4084F987}" srcOrd="0" destOrd="0" presId="urn:microsoft.com/office/officeart/2005/8/layout/hierarchy3"/>
    <dgm:cxn modelId="{7D71F3DB-95C7-4A2E-87AB-64F821AEBE08}" type="presOf" srcId="{9EAAC253-5E4F-43A1-88CB-859D85989543}" destId="{E91A536D-0698-48EC-9E6F-02467C8E6B5F}" srcOrd="0" destOrd="0" presId="urn:microsoft.com/office/officeart/2005/8/layout/hierarchy3"/>
    <dgm:cxn modelId="{EFECF8E0-BB58-48A1-B0D3-7CCAE19A3032}" type="presOf" srcId="{65879914-CD2D-4804-85F0-EC348A01BD71}" destId="{2D48BC29-613C-4F6F-8413-E8F268B96B0E}" srcOrd="0" destOrd="0" presId="urn:microsoft.com/office/officeart/2005/8/layout/hierarchy3"/>
    <dgm:cxn modelId="{A366B2E3-F13D-4DC8-80D7-EEEA8D83FF8A}" type="presOf" srcId="{D69DBD18-1969-47DC-BB7A-2DE8EEB62E9F}" destId="{C36098E3-5519-4248-B52D-BA7A9E1BE405}" srcOrd="0" destOrd="0" presId="urn:microsoft.com/office/officeart/2005/8/layout/hierarchy3"/>
    <dgm:cxn modelId="{FECAA5EA-8284-475F-B7A8-B4AC61456E3A}" type="presOf" srcId="{24213390-72EE-4EE5-AE96-5F7A0E74E9C5}" destId="{01492FF8-FF56-4D49-A82F-335D39FEBEFB}" srcOrd="0" destOrd="0" presId="urn:microsoft.com/office/officeart/2005/8/layout/hierarchy3"/>
    <dgm:cxn modelId="{4BF893EC-D233-47DF-8B3C-CDC7FEB34CB3}" type="presOf" srcId="{E797133B-AACD-4EA6-A173-AFF66FE1B4C2}" destId="{8986961E-D019-41D0-B79F-49C59F8A3FF7}" srcOrd="0" destOrd="0" presId="urn:microsoft.com/office/officeart/2005/8/layout/hierarchy3"/>
    <dgm:cxn modelId="{409A21FB-7504-4E3E-9D43-69089743787E}" srcId="{F30E761C-4F3D-49E9-B786-BA47C31F3550}" destId="{9FEA8426-F619-4978-AC1B-6B2D1DE57997}" srcOrd="0" destOrd="0" parTransId="{9EAAC253-5E4F-43A1-88CB-859D85989543}" sibTransId="{F0A033FD-F8EA-4F58-BA2F-51278EADBEAD}"/>
    <dgm:cxn modelId="{C3C29DFB-E997-4460-9972-C5E8F8F9B141}" type="presOf" srcId="{F30E761C-4F3D-49E9-B786-BA47C31F3550}" destId="{26ADD082-4D87-4497-8146-04C3B33523EC}" srcOrd="1" destOrd="0" presId="urn:microsoft.com/office/officeart/2005/8/layout/hierarchy3"/>
    <dgm:cxn modelId="{6BCF27FE-8413-451D-B309-38ED0AD318A1}" type="presOf" srcId="{B0BA9DA6-96B2-448C-B62F-6308EEEAF6F1}" destId="{EEDB420A-A6B4-44B3-9182-4CFB35304386}" srcOrd="0" destOrd="0" presId="urn:microsoft.com/office/officeart/2005/8/layout/hierarchy3"/>
    <dgm:cxn modelId="{BCD894AF-3E45-4663-AEBC-BD2B99630BD1}" type="presParOf" srcId="{421A34CA-74B3-4915-8BC5-38E9B9851637}" destId="{69BA3837-7FD2-4088-AE5B-A183BA826A49}" srcOrd="0" destOrd="0" presId="urn:microsoft.com/office/officeart/2005/8/layout/hierarchy3"/>
    <dgm:cxn modelId="{46D2682A-07C4-47C3-B2C4-43E05D59271D}" type="presParOf" srcId="{69BA3837-7FD2-4088-AE5B-A183BA826A49}" destId="{4B0C433D-C78B-4034-B639-347327AAAAE2}" srcOrd="0" destOrd="0" presId="urn:microsoft.com/office/officeart/2005/8/layout/hierarchy3"/>
    <dgm:cxn modelId="{F8D76CC2-AE57-473A-8C19-C1B7202ACE6E}" type="presParOf" srcId="{4B0C433D-C78B-4034-B639-347327AAAAE2}" destId="{657C060E-9187-499D-8226-1D13202907A6}" srcOrd="0" destOrd="0" presId="urn:microsoft.com/office/officeart/2005/8/layout/hierarchy3"/>
    <dgm:cxn modelId="{1C8164D0-8DF2-4EC1-884A-76FA790B5593}" type="presParOf" srcId="{4B0C433D-C78B-4034-B639-347327AAAAE2}" destId="{8722FE4C-556B-4B8A-A3C2-40F3DBF52BE5}" srcOrd="1" destOrd="0" presId="urn:microsoft.com/office/officeart/2005/8/layout/hierarchy3"/>
    <dgm:cxn modelId="{5FCF24E3-2B43-426B-B319-30E55C88F1CE}" type="presParOf" srcId="{69BA3837-7FD2-4088-AE5B-A183BA826A49}" destId="{078E26FD-8637-444C-BC73-4BC0D8D3E41B}" srcOrd="1" destOrd="0" presId="urn:microsoft.com/office/officeart/2005/8/layout/hierarchy3"/>
    <dgm:cxn modelId="{350AB51E-670D-4F43-8FC9-45B7695B72CE}" type="presParOf" srcId="{078E26FD-8637-444C-BC73-4BC0D8D3E41B}" destId="{B0093DE4-0C45-4D63-958A-F75DB8435DD9}" srcOrd="0" destOrd="0" presId="urn:microsoft.com/office/officeart/2005/8/layout/hierarchy3"/>
    <dgm:cxn modelId="{25E724F0-2242-4758-965F-87768DCCA28C}" type="presParOf" srcId="{078E26FD-8637-444C-BC73-4BC0D8D3E41B}" destId="{1A265CB2-FEF1-4092-A988-F79AE6E9552C}" srcOrd="1" destOrd="0" presId="urn:microsoft.com/office/officeart/2005/8/layout/hierarchy3"/>
    <dgm:cxn modelId="{68B257A1-D223-4B31-8272-256BF9CAF1C7}" type="presParOf" srcId="{078E26FD-8637-444C-BC73-4BC0D8D3E41B}" destId="{2D48BC29-613C-4F6F-8413-E8F268B96B0E}" srcOrd="2" destOrd="0" presId="urn:microsoft.com/office/officeart/2005/8/layout/hierarchy3"/>
    <dgm:cxn modelId="{B58A2C1C-33CA-4AE2-ADEB-F6300BF389A7}" type="presParOf" srcId="{078E26FD-8637-444C-BC73-4BC0D8D3E41B}" destId="{585D669C-790A-46C8-B15C-2A3F9D899B42}" srcOrd="3" destOrd="0" presId="urn:microsoft.com/office/officeart/2005/8/layout/hierarchy3"/>
    <dgm:cxn modelId="{C18500AB-95BE-4570-95BC-8228294BADDF}" type="presParOf" srcId="{421A34CA-74B3-4915-8BC5-38E9B9851637}" destId="{4D521255-B93F-4F65-B2F5-F464AA2F103F}" srcOrd="1" destOrd="0" presId="urn:microsoft.com/office/officeart/2005/8/layout/hierarchy3"/>
    <dgm:cxn modelId="{32DD7480-3FEA-4E63-A323-41E93FDA73D4}" type="presParOf" srcId="{4D521255-B93F-4F65-B2F5-F464AA2F103F}" destId="{5128FB3A-AF8D-4D1A-93A1-6063886FC670}" srcOrd="0" destOrd="0" presId="urn:microsoft.com/office/officeart/2005/8/layout/hierarchy3"/>
    <dgm:cxn modelId="{1C38AAFF-8CC6-4305-A51A-701402B55C5B}" type="presParOf" srcId="{5128FB3A-AF8D-4D1A-93A1-6063886FC670}" destId="{F81D5020-DB9A-485E-AEF1-E985EBF7A27A}" srcOrd="0" destOrd="0" presId="urn:microsoft.com/office/officeart/2005/8/layout/hierarchy3"/>
    <dgm:cxn modelId="{37F24C6A-27DC-4ACF-A599-8472D06A6F1A}" type="presParOf" srcId="{5128FB3A-AF8D-4D1A-93A1-6063886FC670}" destId="{41498DAD-DA4D-41FC-9FAC-C5CE68F29DF5}" srcOrd="1" destOrd="0" presId="urn:microsoft.com/office/officeart/2005/8/layout/hierarchy3"/>
    <dgm:cxn modelId="{61A1DFC0-2EF3-4608-B357-95A29ADD2E0C}" type="presParOf" srcId="{4D521255-B93F-4F65-B2F5-F464AA2F103F}" destId="{FBA340E9-F3EF-49DA-95E1-57EF974C776B}" srcOrd="1" destOrd="0" presId="urn:microsoft.com/office/officeart/2005/8/layout/hierarchy3"/>
    <dgm:cxn modelId="{3CB4F3DF-51E8-469F-923B-39E755A1F165}" type="presParOf" srcId="{FBA340E9-F3EF-49DA-95E1-57EF974C776B}" destId="{01492FF8-FF56-4D49-A82F-335D39FEBEFB}" srcOrd="0" destOrd="0" presId="urn:microsoft.com/office/officeart/2005/8/layout/hierarchy3"/>
    <dgm:cxn modelId="{1F35FE55-1603-4C07-82DF-212CC5E1FEBD}" type="presParOf" srcId="{FBA340E9-F3EF-49DA-95E1-57EF974C776B}" destId="{91E32B7F-AE26-495B-98BE-4D4EC739B4BA}" srcOrd="1" destOrd="0" presId="urn:microsoft.com/office/officeart/2005/8/layout/hierarchy3"/>
    <dgm:cxn modelId="{5620D8F9-CBB9-4043-968B-E6970555D9EE}" type="presParOf" srcId="{FBA340E9-F3EF-49DA-95E1-57EF974C776B}" destId="{EEDB420A-A6B4-44B3-9182-4CFB35304386}" srcOrd="2" destOrd="0" presId="urn:microsoft.com/office/officeart/2005/8/layout/hierarchy3"/>
    <dgm:cxn modelId="{68AAF40C-5DA4-4E96-B08B-AD8B9708A36F}" type="presParOf" srcId="{FBA340E9-F3EF-49DA-95E1-57EF974C776B}" destId="{3109B9AE-3A8B-4D33-8567-56A3AD07D7B8}" srcOrd="3" destOrd="0" presId="urn:microsoft.com/office/officeart/2005/8/layout/hierarchy3"/>
    <dgm:cxn modelId="{E1B411A9-A377-499B-AE29-F68AE2DCBE21}" type="presParOf" srcId="{FBA340E9-F3EF-49DA-95E1-57EF974C776B}" destId="{8986961E-D019-41D0-B79F-49C59F8A3FF7}" srcOrd="4" destOrd="0" presId="urn:microsoft.com/office/officeart/2005/8/layout/hierarchy3"/>
    <dgm:cxn modelId="{2E9B5BC4-07E4-408B-AF8E-8B790897934C}" type="presParOf" srcId="{FBA340E9-F3EF-49DA-95E1-57EF974C776B}" destId="{F716840F-D243-4000-820C-F2D9DA5E9DEB}" srcOrd="5" destOrd="0" presId="urn:microsoft.com/office/officeart/2005/8/layout/hierarchy3"/>
    <dgm:cxn modelId="{9A9D1D46-1462-4957-B191-E8C34163C2F3}" type="presParOf" srcId="{421A34CA-74B3-4915-8BC5-38E9B9851637}" destId="{3059DDB3-23EA-49AA-8531-47805D6BFBA4}" srcOrd="2" destOrd="0" presId="urn:microsoft.com/office/officeart/2005/8/layout/hierarchy3"/>
    <dgm:cxn modelId="{A4E689F1-4E06-4ED2-9532-12B2173BCD3B}" type="presParOf" srcId="{3059DDB3-23EA-49AA-8531-47805D6BFBA4}" destId="{D6EBA2FA-4662-4169-AED7-F2CA2D7F2564}" srcOrd="0" destOrd="0" presId="urn:microsoft.com/office/officeart/2005/8/layout/hierarchy3"/>
    <dgm:cxn modelId="{ACC75417-B7FD-4FCD-A8DE-F57CFAF37111}" type="presParOf" srcId="{D6EBA2FA-4662-4169-AED7-F2CA2D7F2564}" destId="{A27F5AB0-F2AC-4BF5-A843-9F777D6EA1C9}" srcOrd="0" destOrd="0" presId="urn:microsoft.com/office/officeart/2005/8/layout/hierarchy3"/>
    <dgm:cxn modelId="{A1870B3B-AC8A-4022-B619-DB9EFD7D2529}" type="presParOf" srcId="{D6EBA2FA-4662-4169-AED7-F2CA2D7F2564}" destId="{26ADD082-4D87-4497-8146-04C3B33523EC}" srcOrd="1" destOrd="0" presId="urn:microsoft.com/office/officeart/2005/8/layout/hierarchy3"/>
    <dgm:cxn modelId="{44DA319A-0FA4-424C-B24E-BBC8975929CD}" type="presParOf" srcId="{3059DDB3-23EA-49AA-8531-47805D6BFBA4}" destId="{5B940C68-2A1E-4D9E-A492-89B0893E995B}" srcOrd="1" destOrd="0" presId="urn:microsoft.com/office/officeart/2005/8/layout/hierarchy3"/>
    <dgm:cxn modelId="{55FB8750-4A48-4EF9-B60F-FF846EC83411}" type="presParOf" srcId="{5B940C68-2A1E-4D9E-A492-89B0893E995B}" destId="{E91A536D-0698-48EC-9E6F-02467C8E6B5F}" srcOrd="0" destOrd="0" presId="urn:microsoft.com/office/officeart/2005/8/layout/hierarchy3"/>
    <dgm:cxn modelId="{03D72912-3A59-4F53-BB96-202940D46D53}" type="presParOf" srcId="{5B940C68-2A1E-4D9E-A492-89B0893E995B}" destId="{D87ED00D-9990-452B-9E26-6DBF6E601605}" srcOrd="1" destOrd="0" presId="urn:microsoft.com/office/officeart/2005/8/layout/hierarchy3"/>
    <dgm:cxn modelId="{16251C78-8036-4791-8756-925A17BF2E23}" type="presParOf" srcId="{5B940C68-2A1E-4D9E-A492-89B0893E995B}" destId="{034FB4F9-C8C8-4C3A-87EA-3AE33A4EB7B4}" srcOrd="2" destOrd="0" presId="urn:microsoft.com/office/officeart/2005/8/layout/hierarchy3"/>
    <dgm:cxn modelId="{AC0C2FCB-885D-4BFF-A143-629BD7D5BA54}" type="presParOf" srcId="{5B940C68-2A1E-4D9E-A492-89B0893E995B}" destId="{C6293AFC-9ACC-4A66-B565-EC7D09B9173B}" srcOrd="3" destOrd="0" presId="urn:microsoft.com/office/officeart/2005/8/layout/hierarchy3"/>
    <dgm:cxn modelId="{66185D1F-424D-43FB-BEDC-3EEF6D8A8205}" type="presParOf" srcId="{5B940C68-2A1E-4D9E-A492-89B0893E995B}" destId="{19B3CD91-60FA-42EE-9D3B-3776885365D8}" srcOrd="4" destOrd="0" presId="urn:microsoft.com/office/officeart/2005/8/layout/hierarchy3"/>
    <dgm:cxn modelId="{27BFC6DC-66FC-46FB-AC76-CEB3B08EEE05}" type="presParOf" srcId="{5B940C68-2A1E-4D9E-A492-89B0893E995B}" destId="{207804A2-2558-4409-9269-8E03117A3010}" srcOrd="5" destOrd="0" presId="urn:microsoft.com/office/officeart/2005/8/layout/hierarchy3"/>
    <dgm:cxn modelId="{3B38DD51-63BA-4BFD-B8C7-FE068316FA0B}" type="presParOf" srcId="{421A34CA-74B3-4915-8BC5-38E9B9851637}" destId="{2F7EC9CF-DD13-49A3-8F97-22E8838FAF5A}" srcOrd="3" destOrd="0" presId="urn:microsoft.com/office/officeart/2005/8/layout/hierarchy3"/>
    <dgm:cxn modelId="{D0A9EE8A-1514-46B6-8EE8-74FC0C9392EA}" type="presParOf" srcId="{2F7EC9CF-DD13-49A3-8F97-22E8838FAF5A}" destId="{B732D1EF-08DD-4187-B584-3FFC88212189}" srcOrd="0" destOrd="0" presId="urn:microsoft.com/office/officeart/2005/8/layout/hierarchy3"/>
    <dgm:cxn modelId="{923346BE-0A1B-4C99-B76B-2A9CB206B6E9}" type="presParOf" srcId="{B732D1EF-08DD-4187-B584-3FFC88212189}" destId="{78748888-96C6-4AFA-B3EC-1125A8564559}" srcOrd="0" destOrd="0" presId="urn:microsoft.com/office/officeart/2005/8/layout/hierarchy3"/>
    <dgm:cxn modelId="{CAAE1A34-9A61-4E1D-B7A4-F63091481E73}" type="presParOf" srcId="{B732D1EF-08DD-4187-B584-3FFC88212189}" destId="{A5E82DF9-AA46-4F25-B7A6-B6F3D9CB4383}" srcOrd="1" destOrd="0" presId="urn:microsoft.com/office/officeart/2005/8/layout/hierarchy3"/>
    <dgm:cxn modelId="{42CF3BE3-B1B0-4AEC-A882-82DACB32A6CB}" type="presParOf" srcId="{2F7EC9CF-DD13-49A3-8F97-22E8838FAF5A}" destId="{A2808DC3-AF98-44FE-ADD6-CCC16BFD00D9}" srcOrd="1" destOrd="0" presId="urn:microsoft.com/office/officeart/2005/8/layout/hierarchy3"/>
    <dgm:cxn modelId="{9558AD91-9C7E-49F7-B116-9F3C1FBA1443}" type="presParOf" srcId="{A2808DC3-AF98-44FE-ADD6-CCC16BFD00D9}" destId="{F57E7489-3CBC-4561-A6F5-6CB32181B2AF}" srcOrd="0" destOrd="0" presId="urn:microsoft.com/office/officeart/2005/8/layout/hierarchy3"/>
    <dgm:cxn modelId="{A14064A7-A8FB-4368-BE14-5473C7AEF60E}" type="presParOf" srcId="{A2808DC3-AF98-44FE-ADD6-CCC16BFD00D9}" destId="{F1E28FEB-F9FA-46BE-ADBC-337B8B482D40}" srcOrd="1" destOrd="0" presId="urn:microsoft.com/office/officeart/2005/8/layout/hierarchy3"/>
    <dgm:cxn modelId="{AD12ABAE-0A10-43EE-83C7-D26D96A03441}" type="presParOf" srcId="{A2808DC3-AF98-44FE-ADD6-CCC16BFD00D9}" destId="{114A924A-8EB5-46C5-9A5C-E714D93D95B3}" srcOrd="2" destOrd="0" presId="urn:microsoft.com/office/officeart/2005/8/layout/hierarchy3"/>
    <dgm:cxn modelId="{6815CD9E-880A-4D0F-BFEA-FCCD714A88D3}" type="presParOf" srcId="{A2808DC3-AF98-44FE-ADD6-CCC16BFD00D9}" destId="{9159B1F8-2C25-4AE7-A672-1DCACAAE5A89}" srcOrd="3" destOrd="0" presId="urn:microsoft.com/office/officeart/2005/8/layout/hierarchy3"/>
    <dgm:cxn modelId="{65A422BE-2735-4382-887F-C95625469CFC}" type="presParOf" srcId="{A2808DC3-AF98-44FE-ADD6-CCC16BFD00D9}" destId="{C36098E3-5519-4248-B52D-BA7A9E1BE405}" srcOrd="4" destOrd="0" presId="urn:microsoft.com/office/officeart/2005/8/layout/hierarchy3"/>
    <dgm:cxn modelId="{EFF70EC3-3E0B-42BA-A63D-1DC60C0BDA4C}" type="presParOf" srcId="{A2808DC3-AF98-44FE-ADD6-CCC16BFD00D9}" destId="{4A9C7BEC-3096-46DF-88C9-A8C9CCE592AE}" srcOrd="5" destOrd="0" presId="urn:microsoft.com/office/officeart/2005/8/layout/hierarchy3"/>
    <dgm:cxn modelId="{4D4236E6-DA27-4B55-86B9-3B9EC421B687}" type="presParOf" srcId="{421A34CA-74B3-4915-8BC5-38E9B9851637}" destId="{25FD13B2-223A-4D64-B19F-D5C929F5C450}" srcOrd="4" destOrd="0" presId="urn:microsoft.com/office/officeart/2005/8/layout/hierarchy3"/>
    <dgm:cxn modelId="{0ED294B2-C954-4B1D-8ED9-96B26F55A335}" type="presParOf" srcId="{25FD13B2-223A-4D64-B19F-D5C929F5C450}" destId="{6A516BA4-B642-4037-92C6-F20C24DCC58B}" srcOrd="0" destOrd="0" presId="urn:microsoft.com/office/officeart/2005/8/layout/hierarchy3"/>
    <dgm:cxn modelId="{5934C31C-3616-4821-9ACF-D397676E6BB8}" type="presParOf" srcId="{6A516BA4-B642-4037-92C6-F20C24DCC58B}" destId="{F514CC27-EF5E-4C3B-8666-2A1A4084F987}" srcOrd="0" destOrd="0" presId="urn:microsoft.com/office/officeart/2005/8/layout/hierarchy3"/>
    <dgm:cxn modelId="{3CD3269D-9DFA-4C79-A3BE-D5D151DEB411}" type="presParOf" srcId="{6A516BA4-B642-4037-92C6-F20C24DCC58B}" destId="{EC4D4CEA-DEFA-4613-AEA8-76F4AC3D6B68}" srcOrd="1" destOrd="0" presId="urn:microsoft.com/office/officeart/2005/8/layout/hierarchy3"/>
    <dgm:cxn modelId="{BFEA336E-8AC7-4BE9-A63A-050ED2AB2B12}" type="presParOf" srcId="{25FD13B2-223A-4D64-B19F-D5C929F5C450}" destId="{3D30E033-DDD4-4CE5-A0F2-5DEF83A442CA}" srcOrd="1" destOrd="0" presId="urn:microsoft.com/office/officeart/2005/8/layout/hierarchy3"/>
    <dgm:cxn modelId="{3C906879-C9F8-4E82-841E-E0083251F140}" type="presParOf" srcId="{3D30E033-DDD4-4CE5-A0F2-5DEF83A442CA}" destId="{7D321DCE-CBFB-4510-8687-0C86028A81F2}" srcOrd="0" destOrd="0" presId="urn:microsoft.com/office/officeart/2005/8/layout/hierarchy3"/>
    <dgm:cxn modelId="{18641BFA-92FD-4C06-9152-0C8ED8ABDB31}" type="presParOf" srcId="{3D30E033-DDD4-4CE5-A0F2-5DEF83A442CA}" destId="{2EE96834-86F0-4737-847C-9DC114FF10EE}" srcOrd="1" destOrd="0" presId="urn:microsoft.com/office/officeart/2005/8/layout/hierarchy3"/>
    <dgm:cxn modelId="{A983C9F9-11D3-48D1-B572-AA247F5E82E1}" type="presParOf" srcId="{3D30E033-DDD4-4CE5-A0F2-5DEF83A442CA}" destId="{2D35B8F2-E961-41F9-A94A-8DD8A62AE8F6}" srcOrd="2" destOrd="0" presId="urn:microsoft.com/office/officeart/2005/8/layout/hierarchy3"/>
    <dgm:cxn modelId="{11F5720C-BBCF-41F6-BD54-89B05F060D7C}" type="presParOf" srcId="{3D30E033-DDD4-4CE5-A0F2-5DEF83A442CA}" destId="{3D37D3B5-E3AF-4481-8265-EDB6B8BBCA0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BC0FB2-553F-4162-939C-75091999AD78}"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373161BA-A66D-4F47-8311-BE919A91874F}">
      <dgm:prSet/>
      <dgm:spPr/>
      <dgm:t>
        <a:bodyPr/>
        <a:lstStyle/>
        <a:p>
          <a:r>
            <a:rPr lang="nl-BE" dirty="0"/>
            <a:t>Arbeidsinhoud</a:t>
          </a:r>
          <a:endParaRPr lang="en-US" dirty="0"/>
        </a:p>
      </dgm:t>
    </dgm:pt>
    <dgm:pt modelId="{C8EDDBE3-6B1E-47D3-A55F-69AFF20A3916}" type="parTrans" cxnId="{7CD9A0B3-8847-4B25-8BB4-F3C977322AB6}">
      <dgm:prSet/>
      <dgm:spPr/>
      <dgm:t>
        <a:bodyPr/>
        <a:lstStyle/>
        <a:p>
          <a:endParaRPr lang="en-US"/>
        </a:p>
      </dgm:t>
    </dgm:pt>
    <dgm:pt modelId="{C3CF3C00-5CD0-4D90-8960-D4FEFC988858}" type="sibTrans" cxnId="{7CD9A0B3-8847-4B25-8BB4-F3C977322AB6}">
      <dgm:prSet/>
      <dgm:spPr/>
      <dgm:t>
        <a:bodyPr/>
        <a:lstStyle/>
        <a:p>
          <a:endParaRPr lang="en-US"/>
        </a:p>
      </dgm:t>
    </dgm:pt>
    <dgm:pt modelId="{7FD37D2C-0AF7-4901-B1B6-78F0D1BE0B4E}">
      <dgm:prSet/>
      <dgm:spPr/>
      <dgm:t>
        <a:bodyPr/>
        <a:lstStyle/>
        <a:p>
          <a:r>
            <a:rPr lang="nl-BE" dirty="0"/>
            <a:t>Arbeidsomstandigheden</a:t>
          </a:r>
          <a:endParaRPr lang="en-US" dirty="0"/>
        </a:p>
      </dgm:t>
    </dgm:pt>
    <dgm:pt modelId="{DA90983D-8390-473E-BA64-15709E9264AD}" type="parTrans" cxnId="{8E365B89-184A-47BF-9B81-8B2D98BDF505}">
      <dgm:prSet/>
      <dgm:spPr/>
      <dgm:t>
        <a:bodyPr/>
        <a:lstStyle/>
        <a:p>
          <a:endParaRPr lang="en-US"/>
        </a:p>
      </dgm:t>
    </dgm:pt>
    <dgm:pt modelId="{8EB009E9-0382-4345-BD37-895293F31DFC}" type="sibTrans" cxnId="{8E365B89-184A-47BF-9B81-8B2D98BDF505}">
      <dgm:prSet/>
      <dgm:spPr/>
      <dgm:t>
        <a:bodyPr/>
        <a:lstStyle/>
        <a:p>
          <a:endParaRPr lang="en-US"/>
        </a:p>
      </dgm:t>
    </dgm:pt>
    <dgm:pt modelId="{F30E761C-4F3D-49E9-B786-BA47C31F3550}">
      <dgm:prSet/>
      <dgm:spPr/>
      <dgm:t>
        <a:bodyPr/>
        <a:lstStyle/>
        <a:p>
          <a:r>
            <a:rPr lang="nl-BE"/>
            <a:t>Arbeidsorganisatie</a:t>
          </a:r>
          <a:endParaRPr lang="en-US"/>
        </a:p>
      </dgm:t>
    </dgm:pt>
    <dgm:pt modelId="{CB4D6B67-33B5-442A-848D-C5C3CEB38F68}" type="parTrans" cxnId="{F96D3559-76BF-43D8-8FBD-78516E0C8EA2}">
      <dgm:prSet/>
      <dgm:spPr/>
      <dgm:t>
        <a:bodyPr/>
        <a:lstStyle/>
        <a:p>
          <a:endParaRPr lang="en-US"/>
        </a:p>
      </dgm:t>
    </dgm:pt>
    <dgm:pt modelId="{4F80E044-1A03-4D83-8CDF-4322A08B344F}" type="sibTrans" cxnId="{F96D3559-76BF-43D8-8FBD-78516E0C8EA2}">
      <dgm:prSet/>
      <dgm:spPr/>
      <dgm:t>
        <a:bodyPr/>
        <a:lstStyle/>
        <a:p>
          <a:endParaRPr lang="en-US"/>
        </a:p>
      </dgm:t>
    </dgm:pt>
    <dgm:pt modelId="{1C2FB683-B8C3-4838-992B-704397B31CF4}">
      <dgm:prSet/>
      <dgm:spPr/>
      <dgm:t>
        <a:bodyPr/>
        <a:lstStyle/>
        <a:p>
          <a:r>
            <a:rPr lang="nl-BE" dirty="0"/>
            <a:t>Arbeidsrelaties</a:t>
          </a:r>
          <a:endParaRPr lang="en-US" dirty="0"/>
        </a:p>
      </dgm:t>
    </dgm:pt>
    <dgm:pt modelId="{06BF889F-76B2-4214-AB9B-7A39035824F2}" type="parTrans" cxnId="{4655093F-0B5F-4602-A966-9C1C869FAD59}">
      <dgm:prSet/>
      <dgm:spPr/>
      <dgm:t>
        <a:bodyPr/>
        <a:lstStyle/>
        <a:p>
          <a:endParaRPr lang="en-US"/>
        </a:p>
      </dgm:t>
    </dgm:pt>
    <dgm:pt modelId="{CE874034-D126-49C0-B3F0-D0ADB03DF95B}" type="sibTrans" cxnId="{4655093F-0B5F-4602-A966-9C1C869FAD59}">
      <dgm:prSet/>
      <dgm:spPr/>
      <dgm:t>
        <a:bodyPr/>
        <a:lstStyle/>
        <a:p>
          <a:endParaRPr lang="en-US"/>
        </a:p>
      </dgm:t>
    </dgm:pt>
    <dgm:pt modelId="{AAA68D4B-5CB8-4DFA-BB0F-C755580217AD}">
      <dgm:prSet/>
      <dgm:spPr/>
      <dgm:t>
        <a:bodyPr/>
        <a:lstStyle/>
        <a:p>
          <a:r>
            <a:rPr lang="nl-BE"/>
            <a:t>Arbeidsvoorwaarden</a:t>
          </a:r>
          <a:endParaRPr lang="en-US"/>
        </a:p>
      </dgm:t>
    </dgm:pt>
    <dgm:pt modelId="{82B37722-DE4F-40B3-A167-9DEBFCC922BA}" type="parTrans" cxnId="{C905456E-DAD7-4130-A5BB-33F55011B19E}">
      <dgm:prSet/>
      <dgm:spPr/>
      <dgm:t>
        <a:bodyPr/>
        <a:lstStyle/>
        <a:p>
          <a:endParaRPr lang="en-US"/>
        </a:p>
      </dgm:t>
    </dgm:pt>
    <dgm:pt modelId="{EF9ED29B-3A13-4634-BB09-3590A97188A7}" type="sibTrans" cxnId="{C905456E-DAD7-4130-A5BB-33F55011B19E}">
      <dgm:prSet/>
      <dgm:spPr/>
      <dgm:t>
        <a:bodyPr/>
        <a:lstStyle/>
        <a:p>
          <a:endParaRPr lang="en-US"/>
        </a:p>
      </dgm:t>
    </dgm:pt>
    <dgm:pt modelId="{7B71718E-70E6-4B1B-A888-4F7ABFBD053F}">
      <dgm:prSet/>
      <dgm:spPr/>
      <dgm:t>
        <a:bodyPr/>
        <a:lstStyle/>
        <a:p>
          <a:endParaRPr lang="nl-BE" dirty="0"/>
        </a:p>
      </dgm:t>
    </dgm:pt>
    <dgm:pt modelId="{E4DF77E7-7C4F-4339-92D9-91B431EB9BDE}" type="parTrans" cxnId="{28CC8D03-40D6-4107-BE9E-E83B4CB992C5}">
      <dgm:prSet/>
      <dgm:spPr/>
      <dgm:t>
        <a:bodyPr/>
        <a:lstStyle/>
        <a:p>
          <a:endParaRPr lang="nl-BE"/>
        </a:p>
      </dgm:t>
    </dgm:pt>
    <dgm:pt modelId="{BE3E0713-D21E-4AB4-853B-D866E0C350AF}" type="sibTrans" cxnId="{28CC8D03-40D6-4107-BE9E-E83B4CB992C5}">
      <dgm:prSet/>
      <dgm:spPr/>
      <dgm:t>
        <a:bodyPr/>
        <a:lstStyle/>
        <a:p>
          <a:endParaRPr lang="nl-BE"/>
        </a:p>
      </dgm:t>
    </dgm:pt>
    <dgm:pt modelId="{C7C1C6D6-DC10-451B-AA0B-67FFDA307558}">
      <dgm:prSet/>
      <dgm:spPr/>
      <dgm:t>
        <a:bodyPr/>
        <a:lstStyle/>
        <a:p>
          <a:endParaRPr lang="nl-BE" dirty="0"/>
        </a:p>
      </dgm:t>
    </dgm:pt>
    <dgm:pt modelId="{65879914-CD2D-4804-85F0-EC348A01BD71}" type="parTrans" cxnId="{9425ED39-5C50-4BA7-89A0-42731A267122}">
      <dgm:prSet/>
      <dgm:spPr/>
      <dgm:t>
        <a:bodyPr/>
        <a:lstStyle/>
        <a:p>
          <a:endParaRPr lang="nl-BE"/>
        </a:p>
      </dgm:t>
    </dgm:pt>
    <dgm:pt modelId="{B520EC8C-B18B-4A77-B7B3-4BC1789DB747}" type="sibTrans" cxnId="{9425ED39-5C50-4BA7-89A0-42731A267122}">
      <dgm:prSet/>
      <dgm:spPr/>
      <dgm:t>
        <a:bodyPr/>
        <a:lstStyle/>
        <a:p>
          <a:endParaRPr lang="nl-BE"/>
        </a:p>
      </dgm:t>
    </dgm:pt>
    <dgm:pt modelId="{93A9FE80-2E87-4590-B210-2B230F6AC6A3}">
      <dgm:prSet/>
      <dgm:spPr/>
      <dgm:t>
        <a:bodyPr/>
        <a:lstStyle/>
        <a:p>
          <a:endParaRPr lang="nl-BE" b="1" dirty="0"/>
        </a:p>
      </dgm:t>
    </dgm:pt>
    <dgm:pt modelId="{24213390-72EE-4EE5-AE96-5F7A0E74E9C5}" type="parTrans" cxnId="{0984793B-4C9A-4A96-B555-B2F4956F6866}">
      <dgm:prSet/>
      <dgm:spPr/>
      <dgm:t>
        <a:bodyPr/>
        <a:lstStyle/>
        <a:p>
          <a:endParaRPr lang="nl-BE"/>
        </a:p>
      </dgm:t>
    </dgm:pt>
    <dgm:pt modelId="{4266815F-E338-468B-865B-2B46A165A29E}" type="sibTrans" cxnId="{0984793B-4C9A-4A96-B555-B2F4956F6866}">
      <dgm:prSet/>
      <dgm:spPr/>
      <dgm:t>
        <a:bodyPr/>
        <a:lstStyle/>
        <a:p>
          <a:endParaRPr lang="nl-BE"/>
        </a:p>
      </dgm:t>
    </dgm:pt>
    <dgm:pt modelId="{98E038DE-CA4C-4CF7-9E53-E66DDF6A66A9}">
      <dgm:prSet/>
      <dgm:spPr/>
      <dgm:t>
        <a:bodyPr/>
        <a:lstStyle/>
        <a:p>
          <a:endParaRPr lang="nl-BE" dirty="0"/>
        </a:p>
      </dgm:t>
    </dgm:pt>
    <dgm:pt modelId="{B0BA9DA6-96B2-448C-B62F-6308EEEAF6F1}" type="parTrans" cxnId="{3FB2B799-D166-4D94-BDC7-C90D78C2D829}">
      <dgm:prSet/>
      <dgm:spPr/>
      <dgm:t>
        <a:bodyPr/>
        <a:lstStyle/>
        <a:p>
          <a:endParaRPr lang="nl-BE"/>
        </a:p>
      </dgm:t>
    </dgm:pt>
    <dgm:pt modelId="{D760C3B4-C62D-44AD-AB08-6BD4195E5AFA}" type="sibTrans" cxnId="{3FB2B799-D166-4D94-BDC7-C90D78C2D829}">
      <dgm:prSet/>
      <dgm:spPr/>
      <dgm:t>
        <a:bodyPr/>
        <a:lstStyle/>
        <a:p>
          <a:endParaRPr lang="nl-BE"/>
        </a:p>
      </dgm:t>
    </dgm:pt>
    <dgm:pt modelId="{F39BF40F-894F-4D39-A6C7-601F1FAF91CA}">
      <dgm:prSet/>
      <dgm:spPr/>
      <dgm:t>
        <a:bodyPr/>
        <a:lstStyle/>
        <a:p>
          <a:endParaRPr lang="nl-BE" dirty="0"/>
        </a:p>
      </dgm:t>
    </dgm:pt>
    <dgm:pt modelId="{E797133B-AACD-4EA6-A173-AFF66FE1B4C2}" type="parTrans" cxnId="{2977225E-B7F2-4E7E-BE43-E16F8D8DB2A8}">
      <dgm:prSet/>
      <dgm:spPr/>
      <dgm:t>
        <a:bodyPr/>
        <a:lstStyle/>
        <a:p>
          <a:endParaRPr lang="nl-BE"/>
        </a:p>
      </dgm:t>
    </dgm:pt>
    <dgm:pt modelId="{A06153FD-8788-48B6-98E3-8618350B157C}" type="sibTrans" cxnId="{2977225E-B7F2-4E7E-BE43-E16F8D8DB2A8}">
      <dgm:prSet/>
      <dgm:spPr/>
      <dgm:t>
        <a:bodyPr/>
        <a:lstStyle/>
        <a:p>
          <a:endParaRPr lang="nl-BE"/>
        </a:p>
      </dgm:t>
    </dgm:pt>
    <dgm:pt modelId="{9FEA8426-F619-4978-AC1B-6B2D1DE57997}">
      <dgm:prSet/>
      <dgm:spPr/>
      <dgm:t>
        <a:bodyPr/>
        <a:lstStyle/>
        <a:p>
          <a:endParaRPr lang="nl-BE" dirty="0"/>
        </a:p>
      </dgm:t>
    </dgm:pt>
    <dgm:pt modelId="{9EAAC253-5E4F-43A1-88CB-859D85989543}" type="parTrans" cxnId="{409A21FB-7504-4E3E-9D43-69089743787E}">
      <dgm:prSet/>
      <dgm:spPr/>
      <dgm:t>
        <a:bodyPr/>
        <a:lstStyle/>
        <a:p>
          <a:endParaRPr lang="nl-BE"/>
        </a:p>
      </dgm:t>
    </dgm:pt>
    <dgm:pt modelId="{F0A033FD-F8EA-4F58-BA2F-51278EADBEAD}" type="sibTrans" cxnId="{409A21FB-7504-4E3E-9D43-69089743787E}">
      <dgm:prSet/>
      <dgm:spPr/>
      <dgm:t>
        <a:bodyPr/>
        <a:lstStyle/>
        <a:p>
          <a:endParaRPr lang="nl-BE"/>
        </a:p>
      </dgm:t>
    </dgm:pt>
    <dgm:pt modelId="{FE607404-CE0F-4DF5-9A64-A94C6B434D41}">
      <dgm:prSet/>
      <dgm:spPr/>
      <dgm:t>
        <a:bodyPr/>
        <a:lstStyle/>
        <a:p>
          <a:endParaRPr lang="nl-BE" dirty="0"/>
        </a:p>
      </dgm:t>
    </dgm:pt>
    <dgm:pt modelId="{EB10772F-76D6-4953-BCDE-C2284962B4F4}" type="parTrans" cxnId="{8C15784E-C00A-42D2-ACCF-5FDD7491F60A}">
      <dgm:prSet/>
      <dgm:spPr/>
      <dgm:t>
        <a:bodyPr/>
        <a:lstStyle/>
        <a:p>
          <a:endParaRPr lang="nl-BE"/>
        </a:p>
      </dgm:t>
    </dgm:pt>
    <dgm:pt modelId="{51FA37CA-13D9-40FF-8FC8-8DCF78699047}" type="sibTrans" cxnId="{8C15784E-C00A-42D2-ACCF-5FDD7491F60A}">
      <dgm:prSet/>
      <dgm:spPr/>
      <dgm:t>
        <a:bodyPr/>
        <a:lstStyle/>
        <a:p>
          <a:endParaRPr lang="nl-BE"/>
        </a:p>
      </dgm:t>
    </dgm:pt>
    <dgm:pt modelId="{FF7943CA-F643-4406-A316-D98C70C0D6F5}">
      <dgm:prSet/>
      <dgm:spPr/>
      <dgm:t>
        <a:bodyPr/>
        <a:lstStyle/>
        <a:p>
          <a:endParaRPr lang="nl-BE" dirty="0"/>
        </a:p>
      </dgm:t>
    </dgm:pt>
    <dgm:pt modelId="{AD58FC17-A9DE-4E68-9A40-8ABD838059BA}" type="parTrans" cxnId="{A035C2C1-00A6-4145-9641-0E9939B5C1B3}">
      <dgm:prSet/>
      <dgm:spPr/>
      <dgm:t>
        <a:bodyPr/>
        <a:lstStyle/>
        <a:p>
          <a:endParaRPr lang="nl-BE"/>
        </a:p>
      </dgm:t>
    </dgm:pt>
    <dgm:pt modelId="{1A371B27-AB4A-4396-AD28-AB80E3CDD65B}" type="sibTrans" cxnId="{A035C2C1-00A6-4145-9641-0E9939B5C1B3}">
      <dgm:prSet/>
      <dgm:spPr/>
      <dgm:t>
        <a:bodyPr/>
        <a:lstStyle/>
        <a:p>
          <a:endParaRPr lang="nl-BE"/>
        </a:p>
      </dgm:t>
    </dgm:pt>
    <dgm:pt modelId="{F1F0A62F-649A-4D81-870C-5F4AB19C1BC3}">
      <dgm:prSet/>
      <dgm:spPr/>
      <dgm:t>
        <a:bodyPr/>
        <a:lstStyle/>
        <a:p>
          <a:endParaRPr lang="nl-BE" dirty="0"/>
        </a:p>
      </dgm:t>
    </dgm:pt>
    <dgm:pt modelId="{07ED61DB-862C-4393-BF91-96A7D890C37F}" type="parTrans" cxnId="{B5F5C644-0B79-4757-8544-D39907F84CCA}">
      <dgm:prSet/>
      <dgm:spPr/>
      <dgm:t>
        <a:bodyPr/>
        <a:lstStyle/>
        <a:p>
          <a:endParaRPr lang="nl-BE"/>
        </a:p>
      </dgm:t>
    </dgm:pt>
    <dgm:pt modelId="{C5BC05E2-1817-4D6B-97DA-54649809F0BC}" type="sibTrans" cxnId="{B5F5C644-0B79-4757-8544-D39907F84CCA}">
      <dgm:prSet/>
      <dgm:spPr/>
      <dgm:t>
        <a:bodyPr/>
        <a:lstStyle/>
        <a:p>
          <a:endParaRPr lang="nl-BE"/>
        </a:p>
      </dgm:t>
    </dgm:pt>
    <dgm:pt modelId="{ED06BACF-6F9F-472A-BD20-4D0C59718BD3}">
      <dgm:prSet/>
      <dgm:spPr/>
      <dgm:t>
        <a:bodyPr/>
        <a:lstStyle/>
        <a:p>
          <a:endParaRPr lang="nl-BE" dirty="0"/>
        </a:p>
      </dgm:t>
    </dgm:pt>
    <dgm:pt modelId="{4A1AE6AE-BE22-4994-AFCC-425B9F4F43E0}" type="parTrans" cxnId="{ED4A2852-457D-4B8C-9627-753562C92054}">
      <dgm:prSet/>
      <dgm:spPr/>
      <dgm:t>
        <a:bodyPr/>
        <a:lstStyle/>
        <a:p>
          <a:endParaRPr lang="nl-BE"/>
        </a:p>
      </dgm:t>
    </dgm:pt>
    <dgm:pt modelId="{168E9A2F-45BA-4AA6-98DD-697303CF3B97}" type="sibTrans" cxnId="{ED4A2852-457D-4B8C-9627-753562C92054}">
      <dgm:prSet/>
      <dgm:spPr/>
      <dgm:t>
        <a:bodyPr/>
        <a:lstStyle/>
        <a:p>
          <a:endParaRPr lang="nl-BE"/>
        </a:p>
      </dgm:t>
    </dgm:pt>
    <dgm:pt modelId="{69C086B0-AB84-4940-BBDC-DCCBC115ABBA}">
      <dgm:prSet/>
      <dgm:spPr/>
      <dgm:t>
        <a:bodyPr/>
        <a:lstStyle/>
        <a:p>
          <a:endParaRPr lang="nl-BE" dirty="0"/>
        </a:p>
      </dgm:t>
    </dgm:pt>
    <dgm:pt modelId="{D69DBD18-1969-47DC-BB7A-2DE8EEB62E9F}" type="parTrans" cxnId="{5482994A-9B77-42EF-A7B6-3C24D076FCBD}">
      <dgm:prSet/>
      <dgm:spPr/>
      <dgm:t>
        <a:bodyPr/>
        <a:lstStyle/>
        <a:p>
          <a:endParaRPr lang="nl-BE"/>
        </a:p>
      </dgm:t>
    </dgm:pt>
    <dgm:pt modelId="{F04C03FD-910D-44C0-B93C-3FB66AC43993}" type="sibTrans" cxnId="{5482994A-9B77-42EF-A7B6-3C24D076FCBD}">
      <dgm:prSet/>
      <dgm:spPr/>
      <dgm:t>
        <a:bodyPr/>
        <a:lstStyle/>
        <a:p>
          <a:endParaRPr lang="nl-BE"/>
        </a:p>
      </dgm:t>
    </dgm:pt>
    <dgm:pt modelId="{A88C9EB7-4CE6-4B4D-B421-0290E0F8DF16}">
      <dgm:prSet/>
      <dgm:spPr/>
      <dgm:t>
        <a:bodyPr/>
        <a:lstStyle/>
        <a:p>
          <a:endParaRPr lang="nl-BE" dirty="0"/>
        </a:p>
      </dgm:t>
    </dgm:pt>
    <dgm:pt modelId="{95A5CF8E-A50A-40CB-ADEF-43ABCED454AB}" type="parTrans" cxnId="{3D216811-CF38-4C88-9805-E0B31645C4CC}">
      <dgm:prSet/>
      <dgm:spPr/>
      <dgm:t>
        <a:bodyPr/>
        <a:lstStyle/>
        <a:p>
          <a:endParaRPr lang="nl-BE"/>
        </a:p>
      </dgm:t>
    </dgm:pt>
    <dgm:pt modelId="{0D2878FF-294C-40ED-A016-B5DA08C74374}" type="sibTrans" cxnId="{3D216811-CF38-4C88-9805-E0B31645C4CC}">
      <dgm:prSet/>
      <dgm:spPr/>
      <dgm:t>
        <a:bodyPr/>
        <a:lstStyle/>
        <a:p>
          <a:endParaRPr lang="nl-BE"/>
        </a:p>
      </dgm:t>
    </dgm:pt>
    <dgm:pt modelId="{EA2F4581-AA5D-42C1-8EF7-9500F0970BD3}">
      <dgm:prSet/>
      <dgm:spPr/>
      <dgm:t>
        <a:bodyPr/>
        <a:lstStyle/>
        <a:p>
          <a:endParaRPr lang="nl-BE" dirty="0"/>
        </a:p>
      </dgm:t>
    </dgm:pt>
    <dgm:pt modelId="{059C53D8-B786-4A6D-931B-302EDDEAB9EA}" type="parTrans" cxnId="{610732A0-A687-4D6A-811E-FC01F92F77D7}">
      <dgm:prSet/>
      <dgm:spPr/>
      <dgm:t>
        <a:bodyPr/>
        <a:lstStyle/>
        <a:p>
          <a:endParaRPr lang="nl-BE"/>
        </a:p>
      </dgm:t>
    </dgm:pt>
    <dgm:pt modelId="{EA70A8B6-2409-4C9B-A287-4F9003CA53B5}" type="sibTrans" cxnId="{610732A0-A687-4D6A-811E-FC01F92F77D7}">
      <dgm:prSet/>
      <dgm:spPr/>
      <dgm:t>
        <a:bodyPr/>
        <a:lstStyle/>
        <a:p>
          <a:endParaRPr lang="nl-BE"/>
        </a:p>
      </dgm:t>
    </dgm:pt>
    <dgm:pt modelId="{421A34CA-74B3-4915-8BC5-38E9B9851637}" type="pres">
      <dgm:prSet presAssocID="{A7BC0FB2-553F-4162-939C-75091999AD78}" presName="diagram" presStyleCnt="0">
        <dgm:presLayoutVars>
          <dgm:chPref val="1"/>
          <dgm:dir/>
          <dgm:animOne val="branch"/>
          <dgm:animLvl val="lvl"/>
          <dgm:resizeHandles/>
        </dgm:presLayoutVars>
      </dgm:prSet>
      <dgm:spPr/>
    </dgm:pt>
    <dgm:pt modelId="{69BA3837-7FD2-4088-AE5B-A183BA826A49}" type="pres">
      <dgm:prSet presAssocID="{373161BA-A66D-4F47-8311-BE919A91874F}" presName="root" presStyleCnt="0"/>
      <dgm:spPr/>
    </dgm:pt>
    <dgm:pt modelId="{4B0C433D-C78B-4034-B639-347327AAAAE2}" type="pres">
      <dgm:prSet presAssocID="{373161BA-A66D-4F47-8311-BE919A91874F}" presName="rootComposite" presStyleCnt="0"/>
      <dgm:spPr/>
    </dgm:pt>
    <dgm:pt modelId="{657C060E-9187-499D-8226-1D13202907A6}" type="pres">
      <dgm:prSet presAssocID="{373161BA-A66D-4F47-8311-BE919A91874F}" presName="rootText" presStyleLbl="node1" presStyleIdx="0" presStyleCnt="5" custLinFactY="-91234" custLinFactNeighborX="-58551" custLinFactNeighborY="-100000"/>
      <dgm:spPr/>
    </dgm:pt>
    <dgm:pt modelId="{8722FE4C-556B-4B8A-A3C2-40F3DBF52BE5}" type="pres">
      <dgm:prSet presAssocID="{373161BA-A66D-4F47-8311-BE919A91874F}" presName="rootConnector" presStyleLbl="node1" presStyleIdx="0" presStyleCnt="5"/>
      <dgm:spPr/>
    </dgm:pt>
    <dgm:pt modelId="{078E26FD-8637-444C-BC73-4BC0D8D3E41B}" type="pres">
      <dgm:prSet presAssocID="{373161BA-A66D-4F47-8311-BE919A91874F}" presName="childShape" presStyleCnt="0"/>
      <dgm:spPr/>
    </dgm:pt>
    <dgm:pt modelId="{B0093DE4-0C45-4D63-958A-F75DB8435DD9}" type="pres">
      <dgm:prSet presAssocID="{E4DF77E7-7C4F-4339-92D9-91B431EB9BDE}" presName="Name13" presStyleLbl="parChTrans1D2" presStyleIdx="0" presStyleCnt="13"/>
      <dgm:spPr/>
    </dgm:pt>
    <dgm:pt modelId="{1A265CB2-FEF1-4092-A988-F79AE6E9552C}" type="pres">
      <dgm:prSet presAssocID="{7B71718E-70E6-4B1B-A888-4F7ABFBD053F}" presName="childText" presStyleLbl="bgAcc1" presStyleIdx="0" presStyleCnt="13" custLinFactNeighborX="-8851" custLinFactNeighborY="-39305">
        <dgm:presLayoutVars>
          <dgm:bulletEnabled val="1"/>
        </dgm:presLayoutVars>
      </dgm:prSet>
      <dgm:spPr/>
    </dgm:pt>
    <dgm:pt modelId="{2D48BC29-613C-4F6F-8413-E8F268B96B0E}" type="pres">
      <dgm:prSet presAssocID="{65879914-CD2D-4804-85F0-EC348A01BD71}" presName="Name13" presStyleLbl="parChTrans1D2" presStyleIdx="1" presStyleCnt="13"/>
      <dgm:spPr/>
    </dgm:pt>
    <dgm:pt modelId="{585D669C-790A-46C8-B15C-2A3F9D899B42}" type="pres">
      <dgm:prSet presAssocID="{C7C1C6D6-DC10-451B-AA0B-67FFDA307558}" presName="childText" presStyleLbl="bgAcc1" presStyleIdx="1" presStyleCnt="13" custLinFactNeighborX="-7978" custLinFactNeighborY="-22348">
        <dgm:presLayoutVars>
          <dgm:bulletEnabled val="1"/>
        </dgm:presLayoutVars>
      </dgm:prSet>
      <dgm:spPr/>
    </dgm:pt>
    <dgm:pt modelId="{4D521255-B93F-4F65-B2F5-F464AA2F103F}" type="pres">
      <dgm:prSet presAssocID="{7FD37D2C-0AF7-4901-B1B6-78F0D1BE0B4E}" presName="root" presStyleCnt="0"/>
      <dgm:spPr/>
    </dgm:pt>
    <dgm:pt modelId="{5128FB3A-AF8D-4D1A-93A1-6063886FC670}" type="pres">
      <dgm:prSet presAssocID="{7FD37D2C-0AF7-4901-B1B6-78F0D1BE0B4E}" presName="rootComposite" presStyleCnt="0"/>
      <dgm:spPr/>
    </dgm:pt>
    <dgm:pt modelId="{F81D5020-DB9A-485E-AEF1-E985EBF7A27A}" type="pres">
      <dgm:prSet presAssocID="{7FD37D2C-0AF7-4901-B1B6-78F0D1BE0B4E}" presName="rootText" presStyleLbl="node1" presStyleIdx="1" presStyleCnt="5" custLinFactNeighborX="-698" custLinFactNeighborY="-85749"/>
      <dgm:spPr/>
    </dgm:pt>
    <dgm:pt modelId="{41498DAD-DA4D-41FC-9FAC-C5CE68F29DF5}" type="pres">
      <dgm:prSet presAssocID="{7FD37D2C-0AF7-4901-B1B6-78F0D1BE0B4E}" presName="rootConnector" presStyleLbl="node1" presStyleIdx="1" presStyleCnt="5"/>
      <dgm:spPr/>
    </dgm:pt>
    <dgm:pt modelId="{FBA340E9-F3EF-49DA-95E1-57EF974C776B}" type="pres">
      <dgm:prSet presAssocID="{7FD37D2C-0AF7-4901-B1B6-78F0D1BE0B4E}" presName="childShape" presStyleCnt="0"/>
      <dgm:spPr/>
    </dgm:pt>
    <dgm:pt modelId="{01492FF8-FF56-4D49-A82F-335D39FEBEFB}" type="pres">
      <dgm:prSet presAssocID="{24213390-72EE-4EE5-AE96-5F7A0E74E9C5}" presName="Name13" presStyleLbl="parChTrans1D2" presStyleIdx="2" presStyleCnt="13"/>
      <dgm:spPr/>
    </dgm:pt>
    <dgm:pt modelId="{91E32B7F-AE26-495B-98BE-4D4EC739B4BA}" type="pres">
      <dgm:prSet presAssocID="{93A9FE80-2E87-4590-B210-2B230F6AC6A3}" presName="childText" presStyleLbl="bgAcc1" presStyleIdx="2" presStyleCnt="13" custLinFactNeighborX="-7856" custLinFactNeighborY="-39108">
        <dgm:presLayoutVars>
          <dgm:bulletEnabled val="1"/>
        </dgm:presLayoutVars>
      </dgm:prSet>
      <dgm:spPr/>
    </dgm:pt>
    <dgm:pt modelId="{EEDB420A-A6B4-44B3-9182-4CFB35304386}" type="pres">
      <dgm:prSet presAssocID="{B0BA9DA6-96B2-448C-B62F-6308EEEAF6F1}" presName="Name13" presStyleLbl="parChTrans1D2" presStyleIdx="3" presStyleCnt="13"/>
      <dgm:spPr/>
    </dgm:pt>
    <dgm:pt modelId="{3109B9AE-3A8B-4D33-8567-56A3AD07D7B8}" type="pres">
      <dgm:prSet presAssocID="{98E038DE-CA4C-4CF7-9E53-E66DDF6A66A9}" presName="childText" presStyleLbl="bgAcc1" presStyleIdx="3" presStyleCnt="13" custLinFactNeighborX="-9602" custLinFactNeighborY="-20951">
        <dgm:presLayoutVars>
          <dgm:bulletEnabled val="1"/>
        </dgm:presLayoutVars>
      </dgm:prSet>
      <dgm:spPr/>
    </dgm:pt>
    <dgm:pt modelId="{8986961E-D019-41D0-B79F-49C59F8A3FF7}" type="pres">
      <dgm:prSet presAssocID="{E797133B-AACD-4EA6-A173-AFF66FE1B4C2}" presName="Name13" presStyleLbl="parChTrans1D2" presStyleIdx="4" presStyleCnt="13"/>
      <dgm:spPr/>
    </dgm:pt>
    <dgm:pt modelId="{F716840F-D243-4000-820C-F2D9DA5E9DEB}" type="pres">
      <dgm:prSet presAssocID="{F39BF40F-894F-4D39-A6C7-601F1FAF91CA}" presName="childText" presStyleLbl="bgAcc1" presStyleIdx="4" presStyleCnt="13" custLinFactNeighborX="-10475" custLinFactNeighborY="-4190">
        <dgm:presLayoutVars>
          <dgm:bulletEnabled val="1"/>
        </dgm:presLayoutVars>
      </dgm:prSet>
      <dgm:spPr/>
    </dgm:pt>
    <dgm:pt modelId="{3059DDB3-23EA-49AA-8531-47805D6BFBA4}" type="pres">
      <dgm:prSet presAssocID="{F30E761C-4F3D-49E9-B786-BA47C31F3550}" presName="root" presStyleCnt="0"/>
      <dgm:spPr/>
    </dgm:pt>
    <dgm:pt modelId="{D6EBA2FA-4662-4169-AED7-F2CA2D7F2564}" type="pres">
      <dgm:prSet presAssocID="{F30E761C-4F3D-49E9-B786-BA47C31F3550}" presName="rootComposite" presStyleCnt="0"/>
      <dgm:spPr/>
    </dgm:pt>
    <dgm:pt modelId="{A27F5AB0-F2AC-4BF5-A843-9F777D6EA1C9}" type="pres">
      <dgm:prSet presAssocID="{F30E761C-4F3D-49E9-B786-BA47C31F3550}" presName="rootText" presStyleLbl="node1" presStyleIdx="2" presStyleCnt="5" custLinFactY="-88556" custLinFactNeighborX="-1397" custLinFactNeighborY="-100000"/>
      <dgm:spPr/>
    </dgm:pt>
    <dgm:pt modelId="{26ADD082-4D87-4497-8146-04C3B33523EC}" type="pres">
      <dgm:prSet presAssocID="{F30E761C-4F3D-49E9-B786-BA47C31F3550}" presName="rootConnector" presStyleLbl="node1" presStyleIdx="2" presStyleCnt="5"/>
      <dgm:spPr/>
    </dgm:pt>
    <dgm:pt modelId="{5B940C68-2A1E-4D9E-A492-89B0893E995B}" type="pres">
      <dgm:prSet presAssocID="{F30E761C-4F3D-49E9-B786-BA47C31F3550}" presName="childShape" presStyleCnt="0"/>
      <dgm:spPr/>
    </dgm:pt>
    <dgm:pt modelId="{E91A536D-0698-48EC-9E6F-02467C8E6B5F}" type="pres">
      <dgm:prSet presAssocID="{9EAAC253-5E4F-43A1-88CB-859D85989543}" presName="Name13" presStyleLbl="parChTrans1D2" presStyleIdx="5" presStyleCnt="13"/>
      <dgm:spPr/>
    </dgm:pt>
    <dgm:pt modelId="{D87ED00D-9990-452B-9E26-6DBF6E601605}" type="pres">
      <dgm:prSet presAssocID="{9FEA8426-F619-4978-AC1B-6B2D1DE57997}" presName="childText" presStyleLbl="bgAcc1" presStyleIdx="5" presStyleCnt="13" custLinFactNeighborX="-7857" custLinFactNeighborY="-40505">
        <dgm:presLayoutVars>
          <dgm:bulletEnabled val="1"/>
        </dgm:presLayoutVars>
      </dgm:prSet>
      <dgm:spPr/>
    </dgm:pt>
    <dgm:pt modelId="{034FB4F9-C8C8-4C3A-87EA-3AE33A4EB7B4}" type="pres">
      <dgm:prSet presAssocID="{EB10772F-76D6-4953-BCDE-C2284962B4F4}" presName="Name13" presStyleLbl="parChTrans1D2" presStyleIdx="6" presStyleCnt="13"/>
      <dgm:spPr/>
    </dgm:pt>
    <dgm:pt modelId="{C6293AFC-9ACC-4A66-B565-EC7D09B9173B}" type="pres">
      <dgm:prSet presAssocID="{FE607404-CE0F-4DF5-9A64-A94C6B434D41}" presName="childText" presStyleLbl="bgAcc1" presStyleIdx="6" presStyleCnt="13" custLinFactNeighborX="-6984" custLinFactNeighborY="-20951">
        <dgm:presLayoutVars>
          <dgm:bulletEnabled val="1"/>
        </dgm:presLayoutVars>
      </dgm:prSet>
      <dgm:spPr/>
    </dgm:pt>
    <dgm:pt modelId="{19B3CD91-60FA-42EE-9D3B-3776885365D8}" type="pres">
      <dgm:prSet presAssocID="{AD58FC17-A9DE-4E68-9A40-8ABD838059BA}" presName="Name13" presStyleLbl="parChTrans1D2" presStyleIdx="7" presStyleCnt="13"/>
      <dgm:spPr/>
    </dgm:pt>
    <dgm:pt modelId="{207804A2-2558-4409-9269-8E03117A3010}" type="pres">
      <dgm:prSet presAssocID="{FF7943CA-F643-4406-A316-D98C70C0D6F5}" presName="childText" presStyleLbl="bgAcc1" presStyleIdx="7" presStyleCnt="13" custLinFactNeighborX="-7308" custLinFactNeighborY="-1597">
        <dgm:presLayoutVars>
          <dgm:bulletEnabled val="1"/>
        </dgm:presLayoutVars>
      </dgm:prSet>
      <dgm:spPr/>
    </dgm:pt>
    <dgm:pt modelId="{2F7EC9CF-DD13-49A3-8F97-22E8838FAF5A}" type="pres">
      <dgm:prSet presAssocID="{1C2FB683-B8C3-4838-992B-704397B31CF4}" presName="root" presStyleCnt="0"/>
      <dgm:spPr/>
    </dgm:pt>
    <dgm:pt modelId="{B732D1EF-08DD-4187-B584-3FFC88212189}" type="pres">
      <dgm:prSet presAssocID="{1C2FB683-B8C3-4838-992B-704397B31CF4}" presName="rootComposite" presStyleCnt="0"/>
      <dgm:spPr/>
    </dgm:pt>
    <dgm:pt modelId="{78748888-96C6-4AFA-B3EC-1125A8564559}" type="pres">
      <dgm:prSet presAssocID="{1C2FB683-B8C3-4838-992B-704397B31CF4}" presName="rootText" presStyleLbl="node1" presStyleIdx="3" presStyleCnt="5" custLinFactY="-82969" custLinFactNeighborX="-698" custLinFactNeighborY="-100000"/>
      <dgm:spPr/>
    </dgm:pt>
    <dgm:pt modelId="{A5E82DF9-AA46-4F25-B7A6-B6F3D9CB4383}" type="pres">
      <dgm:prSet presAssocID="{1C2FB683-B8C3-4838-992B-704397B31CF4}" presName="rootConnector" presStyleLbl="node1" presStyleIdx="3" presStyleCnt="5"/>
      <dgm:spPr/>
    </dgm:pt>
    <dgm:pt modelId="{A2808DC3-AF98-44FE-ADD6-CCC16BFD00D9}" type="pres">
      <dgm:prSet presAssocID="{1C2FB683-B8C3-4838-992B-704397B31CF4}" presName="childShape" presStyleCnt="0"/>
      <dgm:spPr/>
    </dgm:pt>
    <dgm:pt modelId="{F57E7489-3CBC-4561-A6F5-6CB32181B2AF}" type="pres">
      <dgm:prSet presAssocID="{07ED61DB-862C-4393-BF91-96A7D890C37F}" presName="Name13" presStyleLbl="parChTrans1D2" presStyleIdx="8" presStyleCnt="13"/>
      <dgm:spPr/>
    </dgm:pt>
    <dgm:pt modelId="{F1E28FEB-F9FA-46BE-ADBC-337B8B482D40}" type="pres">
      <dgm:prSet presAssocID="{F1F0A62F-649A-4D81-870C-5F4AB19C1BC3}" presName="childText" presStyleLbl="bgAcc1" presStyleIdx="8" presStyleCnt="13" custLinFactNeighborX="-7183" custLinFactNeighborY="-36395">
        <dgm:presLayoutVars>
          <dgm:bulletEnabled val="1"/>
        </dgm:presLayoutVars>
      </dgm:prSet>
      <dgm:spPr/>
    </dgm:pt>
    <dgm:pt modelId="{114A924A-8EB5-46C5-9A5C-E714D93D95B3}" type="pres">
      <dgm:prSet presAssocID="{4A1AE6AE-BE22-4994-AFCC-425B9F4F43E0}" presName="Name13" presStyleLbl="parChTrans1D2" presStyleIdx="9" presStyleCnt="13"/>
      <dgm:spPr/>
    </dgm:pt>
    <dgm:pt modelId="{9159B1F8-2C25-4AE7-A672-1DCACAAE5A89}" type="pres">
      <dgm:prSet presAssocID="{ED06BACF-6F9F-472A-BD20-4D0C59718BD3}" presName="childText" presStyleLbl="bgAcc1" presStyleIdx="9" presStyleCnt="13" custLinFactNeighborX="-7782" custLinFactNeighborY="-19155">
        <dgm:presLayoutVars>
          <dgm:bulletEnabled val="1"/>
        </dgm:presLayoutVars>
      </dgm:prSet>
      <dgm:spPr/>
    </dgm:pt>
    <dgm:pt modelId="{C36098E3-5519-4248-B52D-BA7A9E1BE405}" type="pres">
      <dgm:prSet presAssocID="{D69DBD18-1969-47DC-BB7A-2DE8EEB62E9F}" presName="Name13" presStyleLbl="parChTrans1D2" presStyleIdx="10" presStyleCnt="13"/>
      <dgm:spPr/>
    </dgm:pt>
    <dgm:pt modelId="{4A9C7BEC-3096-46DF-88C9-A8C9CCE592AE}" type="pres">
      <dgm:prSet presAssocID="{69C086B0-AB84-4940-BBDC-DCCBC115ABBA}" presName="childText" presStyleLbl="bgAcc1" presStyleIdx="10" presStyleCnt="13" custLinFactNeighborX="-8979" custLinFactNeighborY="2873">
        <dgm:presLayoutVars>
          <dgm:bulletEnabled val="1"/>
        </dgm:presLayoutVars>
      </dgm:prSet>
      <dgm:spPr/>
    </dgm:pt>
    <dgm:pt modelId="{25FD13B2-223A-4D64-B19F-D5C929F5C450}" type="pres">
      <dgm:prSet presAssocID="{AAA68D4B-5CB8-4DFA-BB0F-C755580217AD}" presName="root" presStyleCnt="0"/>
      <dgm:spPr/>
    </dgm:pt>
    <dgm:pt modelId="{6A516BA4-B642-4037-92C6-F20C24DCC58B}" type="pres">
      <dgm:prSet presAssocID="{AAA68D4B-5CB8-4DFA-BB0F-C755580217AD}" presName="rootComposite" presStyleCnt="0"/>
      <dgm:spPr/>
    </dgm:pt>
    <dgm:pt modelId="{F514CC27-EF5E-4C3B-8666-2A1A4084F987}" type="pres">
      <dgm:prSet presAssocID="{AAA68D4B-5CB8-4DFA-BB0F-C755580217AD}" presName="rootText" presStyleLbl="node1" presStyleIdx="4" presStyleCnt="5" custLinFactY="-80176" custLinFactNeighborX="293" custLinFactNeighborY="-100000"/>
      <dgm:spPr/>
    </dgm:pt>
    <dgm:pt modelId="{EC4D4CEA-DEFA-4613-AEA8-76F4AC3D6B68}" type="pres">
      <dgm:prSet presAssocID="{AAA68D4B-5CB8-4DFA-BB0F-C755580217AD}" presName="rootConnector" presStyleLbl="node1" presStyleIdx="4" presStyleCnt="5"/>
      <dgm:spPr/>
    </dgm:pt>
    <dgm:pt modelId="{3D30E033-DDD4-4CE5-A0F2-5DEF83A442CA}" type="pres">
      <dgm:prSet presAssocID="{AAA68D4B-5CB8-4DFA-BB0F-C755580217AD}" presName="childShape" presStyleCnt="0"/>
      <dgm:spPr/>
    </dgm:pt>
    <dgm:pt modelId="{7D321DCE-CBFB-4510-8687-0C86028A81F2}" type="pres">
      <dgm:prSet presAssocID="{95A5CF8E-A50A-40CB-ADEF-43ABCED454AB}" presName="Name13" presStyleLbl="parChTrans1D2" presStyleIdx="11" presStyleCnt="13"/>
      <dgm:spPr/>
    </dgm:pt>
    <dgm:pt modelId="{2EE96834-86F0-4737-847C-9DC114FF10EE}" type="pres">
      <dgm:prSet presAssocID="{A88C9EB7-4CE6-4B4D-B421-0290E0F8DF16}" presName="childText" presStyleLbl="bgAcc1" presStyleIdx="11" presStyleCnt="13" custLinFactNeighborX="-1197" custLinFactNeighborY="-37352">
        <dgm:presLayoutVars>
          <dgm:bulletEnabled val="1"/>
        </dgm:presLayoutVars>
      </dgm:prSet>
      <dgm:spPr/>
    </dgm:pt>
    <dgm:pt modelId="{2D35B8F2-E961-41F9-A94A-8DD8A62AE8F6}" type="pres">
      <dgm:prSet presAssocID="{059C53D8-B786-4A6D-931B-302EDDEAB9EA}" presName="Name13" presStyleLbl="parChTrans1D2" presStyleIdx="12" presStyleCnt="13"/>
      <dgm:spPr/>
    </dgm:pt>
    <dgm:pt modelId="{3D37D3B5-E3AF-4481-8265-EDB6B8BBCA0C}" type="pres">
      <dgm:prSet presAssocID="{EA2F4581-AA5D-42C1-8EF7-9500F0970BD3}" presName="childText" presStyleLbl="bgAcc1" presStyleIdx="12" presStyleCnt="13" custLinFactNeighborX="599" custLinFactNeighborY="-20113">
        <dgm:presLayoutVars>
          <dgm:bulletEnabled val="1"/>
        </dgm:presLayoutVars>
      </dgm:prSet>
      <dgm:spPr/>
    </dgm:pt>
  </dgm:ptLst>
  <dgm:cxnLst>
    <dgm:cxn modelId="{87D74101-850A-4732-BA98-CB871E631F4D}" type="presOf" srcId="{69C086B0-AB84-4940-BBDC-DCCBC115ABBA}" destId="{4A9C7BEC-3096-46DF-88C9-A8C9CCE592AE}" srcOrd="0" destOrd="0" presId="urn:microsoft.com/office/officeart/2005/8/layout/hierarchy3"/>
    <dgm:cxn modelId="{28CC8D03-40D6-4107-BE9E-E83B4CB992C5}" srcId="{373161BA-A66D-4F47-8311-BE919A91874F}" destId="{7B71718E-70E6-4B1B-A888-4F7ABFBD053F}" srcOrd="0" destOrd="0" parTransId="{E4DF77E7-7C4F-4339-92D9-91B431EB9BDE}" sibTransId="{BE3E0713-D21E-4AB4-853B-D866E0C350AF}"/>
    <dgm:cxn modelId="{422B7906-B5DA-4955-952D-F388E9FF2F3D}" type="presOf" srcId="{A88C9EB7-4CE6-4B4D-B421-0290E0F8DF16}" destId="{2EE96834-86F0-4737-847C-9DC114FF10EE}" srcOrd="0" destOrd="0" presId="urn:microsoft.com/office/officeart/2005/8/layout/hierarchy3"/>
    <dgm:cxn modelId="{9A2DC109-066C-49EE-944D-651AE7B448D4}" type="presOf" srcId="{1C2FB683-B8C3-4838-992B-704397B31CF4}" destId="{A5E82DF9-AA46-4F25-B7A6-B6F3D9CB4383}" srcOrd="1" destOrd="0" presId="urn:microsoft.com/office/officeart/2005/8/layout/hierarchy3"/>
    <dgm:cxn modelId="{2907FE10-C2A9-432C-AB5D-DE8D06CFABBF}" type="presOf" srcId="{AAA68D4B-5CB8-4DFA-BB0F-C755580217AD}" destId="{EC4D4CEA-DEFA-4613-AEA8-76F4AC3D6B68}" srcOrd="1" destOrd="0" presId="urn:microsoft.com/office/officeart/2005/8/layout/hierarchy3"/>
    <dgm:cxn modelId="{A1345F11-166F-4AE6-B248-722C1D966A60}" type="presOf" srcId="{EA2F4581-AA5D-42C1-8EF7-9500F0970BD3}" destId="{3D37D3B5-E3AF-4481-8265-EDB6B8BBCA0C}" srcOrd="0" destOrd="0" presId="urn:microsoft.com/office/officeart/2005/8/layout/hierarchy3"/>
    <dgm:cxn modelId="{3D216811-CF38-4C88-9805-E0B31645C4CC}" srcId="{AAA68D4B-5CB8-4DFA-BB0F-C755580217AD}" destId="{A88C9EB7-4CE6-4B4D-B421-0290E0F8DF16}" srcOrd="0" destOrd="0" parTransId="{95A5CF8E-A50A-40CB-ADEF-43ABCED454AB}" sibTransId="{0D2878FF-294C-40ED-A016-B5DA08C74374}"/>
    <dgm:cxn modelId="{AE7DD111-8D7B-42B2-948F-D2A806DEEAFF}" type="presOf" srcId="{1C2FB683-B8C3-4838-992B-704397B31CF4}" destId="{78748888-96C6-4AFA-B3EC-1125A8564559}" srcOrd="0" destOrd="0" presId="urn:microsoft.com/office/officeart/2005/8/layout/hierarchy3"/>
    <dgm:cxn modelId="{71AF0615-ADD7-4C72-B1DA-2DCF24E6A0B8}" type="presOf" srcId="{98E038DE-CA4C-4CF7-9E53-E66DDF6A66A9}" destId="{3109B9AE-3A8B-4D33-8567-56A3AD07D7B8}" srcOrd="0" destOrd="0" presId="urn:microsoft.com/office/officeart/2005/8/layout/hierarchy3"/>
    <dgm:cxn modelId="{EFAED41B-2B36-42A0-A9E8-09E92831671B}" type="presOf" srcId="{95A5CF8E-A50A-40CB-ADEF-43ABCED454AB}" destId="{7D321DCE-CBFB-4510-8687-0C86028A81F2}" srcOrd="0" destOrd="0" presId="urn:microsoft.com/office/officeart/2005/8/layout/hierarchy3"/>
    <dgm:cxn modelId="{83CE9B1D-024C-46CB-9494-5801EC7CAF6F}" type="presOf" srcId="{F39BF40F-894F-4D39-A6C7-601F1FAF91CA}" destId="{F716840F-D243-4000-820C-F2D9DA5E9DEB}" srcOrd="0" destOrd="0" presId="urn:microsoft.com/office/officeart/2005/8/layout/hierarchy3"/>
    <dgm:cxn modelId="{256C8E1F-A374-4CC6-B7FC-58838BE0A2D2}" type="presOf" srcId="{373161BA-A66D-4F47-8311-BE919A91874F}" destId="{657C060E-9187-499D-8226-1D13202907A6}" srcOrd="0" destOrd="0" presId="urn:microsoft.com/office/officeart/2005/8/layout/hierarchy3"/>
    <dgm:cxn modelId="{56303421-398E-4E59-A1F1-56108694A022}" type="presOf" srcId="{FE607404-CE0F-4DF5-9A64-A94C6B434D41}" destId="{C6293AFC-9ACC-4A66-B565-EC7D09B9173B}" srcOrd="0" destOrd="0" presId="urn:microsoft.com/office/officeart/2005/8/layout/hierarchy3"/>
    <dgm:cxn modelId="{9732EE26-DDFB-4E18-8EC7-194AD7DBB51C}" type="presOf" srcId="{93A9FE80-2E87-4590-B210-2B230F6AC6A3}" destId="{91E32B7F-AE26-495B-98BE-4D4EC739B4BA}" srcOrd="0" destOrd="0" presId="urn:microsoft.com/office/officeart/2005/8/layout/hierarchy3"/>
    <dgm:cxn modelId="{F17E9337-807B-4046-BDF3-3A406BD787D3}" type="presOf" srcId="{F1F0A62F-649A-4D81-870C-5F4AB19C1BC3}" destId="{F1E28FEB-F9FA-46BE-ADBC-337B8B482D40}" srcOrd="0" destOrd="0" presId="urn:microsoft.com/office/officeart/2005/8/layout/hierarchy3"/>
    <dgm:cxn modelId="{9425ED39-5C50-4BA7-89A0-42731A267122}" srcId="{373161BA-A66D-4F47-8311-BE919A91874F}" destId="{C7C1C6D6-DC10-451B-AA0B-67FFDA307558}" srcOrd="1" destOrd="0" parTransId="{65879914-CD2D-4804-85F0-EC348A01BD71}" sibTransId="{B520EC8C-B18B-4A77-B7B3-4BC1789DB747}"/>
    <dgm:cxn modelId="{0984793B-4C9A-4A96-B555-B2F4956F6866}" srcId="{7FD37D2C-0AF7-4901-B1B6-78F0D1BE0B4E}" destId="{93A9FE80-2E87-4590-B210-2B230F6AC6A3}" srcOrd="0" destOrd="0" parTransId="{24213390-72EE-4EE5-AE96-5F7A0E74E9C5}" sibTransId="{4266815F-E338-468B-865B-2B46A165A29E}"/>
    <dgm:cxn modelId="{02D8333C-2394-4B0A-A8EA-F8FBBC409FDC}" type="presOf" srcId="{7B71718E-70E6-4B1B-A888-4F7ABFBD053F}" destId="{1A265CB2-FEF1-4092-A988-F79AE6E9552C}" srcOrd="0" destOrd="0" presId="urn:microsoft.com/office/officeart/2005/8/layout/hierarchy3"/>
    <dgm:cxn modelId="{4655093F-0B5F-4602-A966-9C1C869FAD59}" srcId="{A7BC0FB2-553F-4162-939C-75091999AD78}" destId="{1C2FB683-B8C3-4838-992B-704397B31CF4}" srcOrd="3" destOrd="0" parTransId="{06BF889F-76B2-4214-AB9B-7A39035824F2}" sibTransId="{CE874034-D126-49C0-B3F0-D0ADB03DF95B}"/>
    <dgm:cxn modelId="{2977225E-B7F2-4E7E-BE43-E16F8D8DB2A8}" srcId="{7FD37D2C-0AF7-4901-B1B6-78F0D1BE0B4E}" destId="{F39BF40F-894F-4D39-A6C7-601F1FAF91CA}" srcOrd="2" destOrd="0" parTransId="{E797133B-AACD-4EA6-A173-AFF66FE1B4C2}" sibTransId="{A06153FD-8788-48B6-98E3-8618350B157C}"/>
    <dgm:cxn modelId="{FED72C62-5403-4BC5-8585-02B282964C31}" type="presOf" srcId="{F30E761C-4F3D-49E9-B786-BA47C31F3550}" destId="{A27F5AB0-F2AC-4BF5-A843-9F777D6EA1C9}" srcOrd="0" destOrd="0" presId="urn:microsoft.com/office/officeart/2005/8/layout/hierarchy3"/>
    <dgm:cxn modelId="{AAB7C362-F202-471C-ACC4-58FDCCAE3641}" type="presOf" srcId="{AD58FC17-A9DE-4E68-9A40-8ABD838059BA}" destId="{19B3CD91-60FA-42EE-9D3B-3776885365D8}" srcOrd="0" destOrd="0" presId="urn:microsoft.com/office/officeart/2005/8/layout/hierarchy3"/>
    <dgm:cxn modelId="{B5F5C644-0B79-4757-8544-D39907F84CCA}" srcId="{1C2FB683-B8C3-4838-992B-704397B31CF4}" destId="{F1F0A62F-649A-4D81-870C-5F4AB19C1BC3}" srcOrd="0" destOrd="0" parTransId="{07ED61DB-862C-4393-BF91-96A7D890C37F}" sibTransId="{C5BC05E2-1817-4D6B-97DA-54649809F0BC}"/>
    <dgm:cxn modelId="{5482994A-9B77-42EF-A7B6-3C24D076FCBD}" srcId="{1C2FB683-B8C3-4838-992B-704397B31CF4}" destId="{69C086B0-AB84-4940-BBDC-DCCBC115ABBA}" srcOrd="2" destOrd="0" parTransId="{D69DBD18-1969-47DC-BB7A-2DE8EEB62E9F}" sibTransId="{F04C03FD-910D-44C0-B93C-3FB66AC43993}"/>
    <dgm:cxn modelId="{6C3F3E4D-0B64-46AA-A614-D8E33811C2E1}" type="presOf" srcId="{4A1AE6AE-BE22-4994-AFCC-425B9F4F43E0}" destId="{114A924A-8EB5-46C5-9A5C-E714D93D95B3}" srcOrd="0" destOrd="0" presId="urn:microsoft.com/office/officeart/2005/8/layout/hierarchy3"/>
    <dgm:cxn modelId="{C905456E-DAD7-4130-A5BB-33F55011B19E}" srcId="{A7BC0FB2-553F-4162-939C-75091999AD78}" destId="{AAA68D4B-5CB8-4DFA-BB0F-C755580217AD}" srcOrd="4" destOrd="0" parTransId="{82B37722-DE4F-40B3-A167-9DEBFCC922BA}" sibTransId="{EF9ED29B-3A13-4634-BB09-3590A97188A7}"/>
    <dgm:cxn modelId="{8C15784E-C00A-42D2-ACCF-5FDD7491F60A}" srcId="{F30E761C-4F3D-49E9-B786-BA47C31F3550}" destId="{FE607404-CE0F-4DF5-9A64-A94C6B434D41}" srcOrd="1" destOrd="0" parTransId="{EB10772F-76D6-4953-BCDE-C2284962B4F4}" sibTransId="{51FA37CA-13D9-40FF-8FC8-8DCF78699047}"/>
    <dgm:cxn modelId="{ED4A2852-457D-4B8C-9627-753562C92054}" srcId="{1C2FB683-B8C3-4838-992B-704397B31CF4}" destId="{ED06BACF-6F9F-472A-BD20-4D0C59718BD3}" srcOrd="1" destOrd="0" parTransId="{4A1AE6AE-BE22-4994-AFCC-425B9F4F43E0}" sibTransId="{168E9A2F-45BA-4AA6-98DD-697303CF3B97}"/>
    <dgm:cxn modelId="{3123D876-B8BA-491B-BEE9-7BD56DFB4B4B}" type="presOf" srcId="{9FEA8426-F619-4978-AC1B-6B2D1DE57997}" destId="{D87ED00D-9990-452B-9E26-6DBF6E601605}" srcOrd="0" destOrd="0" presId="urn:microsoft.com/office/officeart/2005/8/layout/hierarchy3"/>
    <dgm:cxn modelId="{9E3FC457-E3E1-4AC1-A483-A52EB9D974B6}" type="presOf" srcId="{E4DF77E7-7C4F-4339-92D9-91B431EB9BDE}" destId="{B0093DE4-0C45-4D63-958A-F75DB8435DD9}" srcOrd="0" destOrd="0" presId="urn:microsoft.com/office/officeart/2005/8/layout/hierarchy3"/>
    <dgm:cxn modelId="{F96D3559-76BF-43D8-8FBD-78516E0C8EA2}" srcId="{A7BC0FB2-553F-4162-939C-75091999AD78}" destId="{F30E761C-4F3D-49E9-B786-BA47C31F3550}" srcOrd="2" destOrd="0" parTransId="{CB4D6B67-33B5-442A-848D-C5C3CEB38F68}" sibTransId="{4F80E044-1A03-4D83-8CDF-4322A08B344F}"/>
    <dgm:cxn modelId="{F5D3447D-5A3E-4EA6-9A3C-8D1B8328C00F}" type="presOf" srcId="{07ED61DB-862C-4393-BF91-96A7D890C37F}" destId="{F57E7489-3CBC-4561-A6F5-6CB32181B2AF}" srcOrd="0" destOrd="0" presId="urn:microsoft.com/office/officeart/2005/8/layout/hierarchy3"/>
    <dgm:cxn modelId="{8C7E2F7F-B27D-4B10-AEE8-596B57062978}" type="presOf" srcId="{7FD37D2C-0AF7-4901-B1B6-78F0D1BE0B4E}" destId="{41498DAD-DA4D-41FC-9FAC-C5CE68F29DF5}" srcOrd="1" destOrd="0" presId="urn:microsoft.com/office/officeart/2005/8/layout/hierarchy3"/>
    <dgm:cxn modelId="{E87F7F80-51CD-4882-9205-6DF9D46D254D}" type="presOf" srcId="{7FD37D2C-0AF7-4901-B1B6-78F0D1BE0B4E}" destId="{F81D5020-DB9A-485E-AEF1-E985EBF7A27A}" srcOrd="0" destOrd="0" presId="urn:microsoft.com/office/officeart/2005/8/layout/hierarchy3"/>
    <dgm:cxn modelId="{F672C385-FD66-4DB2-92A9-D8AD47E0ECF6}" type="presOf" srcId="{C7C1C6D6-DC10-451B-AA0B-67FFDA307558}" destId="{585D669C-790A-46C8-B15C-2A3F9D899B42}" srcOrd="0" destOrd="0" presId="urn:microsoft.com/office/officeart/2005/8/layout/hierarchy3"/>
    <dgm:cxn modelId="{8E365B89-184A-47BF-9B81-8B2D98BDF505}" srcId="{A7BC0FB2-553F-4162-939C-75091999AD78}" destId="{7FD37D2C-0AF7-4901-B1B6-78F0D1BE0B4E}" srcOrd="1" destOrd="0" parTransId="{DA90983D-8390-473E-BA64-15709E9264AD}" sibTransId="{8EB009E9-0382-4345-BD37-895293F31DFC}"/>
    <dgm:cxn modelId="{77987F8E-E65B-46FF-89C6-A99CCE567CFC}" type="presOf" srcId="{A7BC0FB2-553F-4162-939C-75091999AD78}" destId="{421A34CA-74B3-4915-8BC5-38E9B9851637}" srcOrd="0" destOrd="0" presId="urn:microsoft.com/office/officeart/2005/8/layout/hierarchy3"/>
    <dgm:cxn modelId="{3FB2B799-D166-4D94-BDC7-C90D78C2D829}" srcId="{7FD37D2C-0AF7-4901-B1B6-78F0D1BE0B4E}" destId="{98E038DE-CA4C-4CF7-9E53-E66DDF6A66A9}" srcOrd="1" destOrd="0" parTransId="{B0BA9DA6-96B2-448C-B62F-6308EEEAF6F1}" sibTransId="{D760C3B4-C62D-44AD-AB08-6BD4195E5AFA}"/>
    <dgm:cxn modelId="{D030EE9E-735A-4C9B-A05B-8590E9D2E7A4}" type="presOf" srcId="{EB10772F-76D6-4953-BCDE-C2284962B4F4}" destId="{034FB4F9-C8C8-4C3A-87EA-3AE33A4EB7B4}" srcOrd="0" destOrd="0" presId="urn:microsoft.com/office/officeart/2005/8/layout/hierarchy3"/>
    <dgm:cxn modelId="{610732A0-A687-4D6A-811E-FC01F92F77D7}" srcId="{AAA68D4B-5CB8-4DFA-BB0F-C755580217AD}" destId="{EA2F4581-AA5D-42C1-8EF7-9500F0970BD3}" srcOrd="1" destOrd="0" parTransId="{059C53D8-B786-4A6D-931B-302EDDEAB9EA}" sibTransId="{EA70A8B6-2409-4C9B-A287-4F9003CA53B5}"/>
    <dgm:cxn modelId="{DA04C9A3-1411-46FB-881A-787C12764DE7}" type="presOf" srcId="{ED06BACF-6F9F-472A-BD20-4D0C59718BD3}" destId="{9159B1F8-2C25-4AE7-A672-1DCACAAE5A89}" srcOrd="0" destOrd="0" presId="urn:microsoft.com/office/officeart/2005/8/layout/hierarchy3"/>
    <dgm:cxn modelId="{109B08AF-F81A-4B36-87E7-A44C0C873EC5}" type="presOf" srcId="{373161BA-A66D-4F47-8311-BE919A91874F}" destId="{8722FE4C-556B-4B8A-A3C2-40F3DBF52BE5}" srcOrd="1" destOrd="0" presId="urn:microsoft.com/office/officeart/2005/8/layout/hierarchy3"/>
    <dgm:cxn modelId="{134E44B1-DA30-43EA-B930-4DFA851EDC1F}" type="presOf" srcId="{059C53D8-B786-4A6D-931B-302EDDEAB9EA}" destId="{2D35B8F2-E961-41F9-A94A-8DD8A62AE8F6}" srcOrd="0" destOrd="0" presId="urn:microsoft.com/office/officeart/2005/8/layout/hierarchy3"/>
    <dgm:cxn modelId="{7CD9A0B3-8847-4B25-8BB4-F3C977322AB6}" srcId="{A7BC0FB2-553F-4162-939C-75091999AD78}" destId="{373161BA-A66D-4F47-8311-BE919A91874F}" srcOrd="0" destOrd="0" parTransId="{C8EDDBE3-6B1E-47D3-A55F-69AFF20A3916}" sibTransId="{C3CF3C00-5CD0-4D90-8960-D4FEFC988858}"/>
    <dgm:cxn modelId="{7D4312C0-5FA3-46F9-B632-0B020A75EBF6}" type="presOf" srcId="{FF7943CA-F643-4406-A316-D98C70C0D6F5}" destId="{207804A2-2558-4409-9269-8E03117A3010}" srcOrd="0" destOrd="0" presId="urn:microsoft.com/office/officeart/2005/8/layout/hierarchy3"/>
    <dgm:cxn modelId="{A035C2C1-00A6-4145-9641-0E9939B5C1B3}" srcId="{F30E761C-4F3D-49E9-B786-BA47C31F3550}" destId="{FF7943CA-F643-4406-A316-D98C70C0D6F5}" srcOrd="2" destOrd="0" parTransId="{AD58FC17-A9DE-4E68-9A40-8ABD838059BA}" sibTransId="{1A371B27-AB4A-4396-AD28-AB80E3CDD65B}"/>
    <dgm:cxn modelId="{81112FCA-5557-47CB-A71F-592CE3D1ADB4}" type="presOf" srcId="{AAA68D4B-5CB8-4DFA-BB0F-C755580217AD}" destId="{F514CC27-EF5E-4C3B-8666-2A1A4084F987}" srcOrd="0" destOrd="0" presId="urn:microsoft.com/office/officeart/2005/8/layout/hierarchy3"/>
    <dgm:cxn modelId="{7D71F3DB-95C7-4A2E-87AB-64F821AEBE08}" type="presOf" srcId="{9EAAC253-5E4F-43A1-88CB-859D85989543}" destId="{E91A536D-0698-48EC-9E6F-02467C8E6B5F}" srcOrd="0" destOrd="0" presId="urn:microsoft.com/office/officeart/2005/8/layout/hierarchy3"/>
    <dgm:cxn modelId="{EFECF8E0-BB58-48A1-B0D3-7CCAE19A3032}" type="presOf" srcId="{65879914-CD2D-4804-85F0-EC348A01BD71}" destId="{2D48BC29-613C-4F6F-8413-E8F268B96B0E}" srcOrd="0" destOrd="0" presId="urn:microsoft.com/office/officeart/2005/8/layout/hierarchy3"/>
    <dgm:cxn modelId="{A366B2E3-F13D-4DC8-80D7-EEEA8D83FF8A}" type="presOf" srcId="{D69DBD18-1969-47DC-BB7A-2DE8EEB62E9F}" destId="{C36098E3-5519-4248-B52D-BA7A9E1BE405}" srcOrd="0" destOrd="0" presId="urn:microsoft.com/office/officeart/2005/8/layout/hierarchy3"/>
    <dgm:cxn modelId="{FECAA5EA-8284-475F-B7A8-B4AC61456E3A}" type="presOf" srcId="{24213390-72EE-4EE5-AE96-5F7A0E74E9C5}" destId="{01492FF8-FF56-4D49-A82F-335D39FEBEFB}" srcOrd="0" destOrd="0" presId="urn:microsoft.com/office/officeart/2005/8/layout/hierarchy3"/>
    <dgm:cxn modelId="{4BF893EC-D233-47DF-8B3C-CDC7FEB34CB3}" type="presOf" srcId="{E797133B-AACD-4EA6-A173-AFF66FE1B4C2}" destId="{8986961E-D019-41D0-B79F-49C59F8A3FF7}" srcOrd="0" destOrd="0" presId="urn:microsoft.com/office/officeart/2005/8/layout/hierarchy3"/>
    <dgm:cxn modelId="{409A21FB-7504-4E3E-9D43-69089743787E}" srcId="{F30E761C-4F3D-49E9-B786-BA47C31F3550}" destId="{9FEA8426-F619-4978-AC1B-6B2D1DE57997}" srcOrd="0" destOrd="0" parTransId="{9EAAC253-5E4F-43A1-88CB-859D85989543}" sibTransId="{F0A033FD-F8EA-4F58-BA2F-51278EADBEAD}"/>
    <dgm:cxn modelId="{C3C29DFB-E997-4460-9972-C5E8F8F9B141}" type="presOf" srcId="{F30E761C-4F3D-49E9-B786-BA47C31F3550}" destId="{26ADD082-4D87-4497-8146-04C3B33523EC}" srcOrd="1" destOrd="0" presId="urn:microsoft.com/office/officeart/2005/8/layout/hierarchy3"/>
    <dgm:cxn modelId="{6BCF27FE-8413-451D-B309-38ED0AD318A1}" type="presOf" srcId="{B0BA9DA6-96B2-448C-B62F-6308EEEAF6F1}" destId="{EEDB420A-A6B4-44B3-9182-4CFB35304386}" srcOrd="0" destOrd="0" presId="urn:microsoft.com/office/officeart/2005/8/layout/hierarchy3"/>
    <dgm:cxn modelId="{BCD894AF-3E45-4663-AEBC-BD2B99630BD1}" type="presParOf" srcId="{421A34CA-74B3-4915-8BC5-38E9B9851637}" destId="{69BA3837-7FD2-4088-AE5B-A183BA826A49}" srcOrd="0" destOrd="0" presId="urn:microsoft.com/office/officeart/2005/8/layout/hierarchy3"/>
    <dgm:cxn modelId="{46D2682A-07C4-47C3-B2C4-43E05D59271D}" type="presParOf" srcId="{69BA3837-7FD2-4088-AE5B-A183BA826A49}" destId="{4B0C433D-C78B-4034-B639-347327AAAAE2}" srcOrd="0" destOrd="0" presId="urn:microsoft.com/office/officeart/2005/8/layout/hierarchy3"/>
    <dgm:cxn modelId="{F8D76CC2-AE57-473A-8C19-C1B7202ACE6E}" type="presParOf" srcId="{4B0C433D-C78B-4034-B639-347327AAAAE2}" destId="{657C060E-9187-499D-8226-1D13202907A6}" srcOrd="0" destOrd="0" presId="urn:microsoft.com/office/officeart/2005/8/layout/hierarchy3"/>
    <dgm:cxn modelId="{1C8164D0-8DF2-4EC1-884A-76FA790B5593}" type="presParOf" srcId="{4B0C433D-C78B-4034-B639-347327AAAAE2}" destId="{8722FE4C-556B-4B8A-A3C2-40F3DBF52BE5}" srcOrd="1" destOrd="0" presId="urn:microsoft.com/office/officeart/2005/8/layout/hierarchy3"/>
    <dgm:cxn modelId="{5FCF24E3-2B43-426B-B319-30E55C88F1CE}" type="presParOf" srcId="{69BA3837-7FD2-4088-AE5B-A183BA826A49}" destId="{078E26FD-8637-444C-BC73-4BC0D8D3E41B}" srcOrd="1" destOrd="0" presId="urn:microsoft.com/office/officeart/2005/8/layout/hierarchy3"/>
    <dgm:cxn modelId="{350AB51E-670D-4F43-8FC9-45B7695B72CE}" type="presParOf" srcId="{078E26FD-8637-444C-BC73-4BC0D8D3E41B}" destId="{B0093DE4-0C45-4D63-958A-F75DB8435DD9}" srcOrd="0" destOrd="0" presId="urn:microsoft.com/office/officeart/2005/8/layout/hierarchy3"/>
    <dgm:cxn modelId="{25E724F0-2242-4758-965F-87768DCCA28C}" type="presParOf" srcId="{078E26FD-8637-444C-BC73-4BC0D8D3E41B}" destId="{1A265CB2-FEF1-4092-A988-F79AE6E9552C}" srcOrd="1" destOrd="0" presId="urn:microsoft.com/office/officeart/2005/8/layout/hierarchy3"/>
    <dgm:cxn modelId="{68B257A1-D223-4B31-8272-256BF9CAF1C7}" type="presParOf" srcId="{078E26FD-8637-444C-BC73-4BC0D8D3E41B}" destId="{2D48BC29-613C-4F6F-8413-E8F268B96B0E}" srcOrd="2" destOrd="0" presId="urn:microsoft.com/office/officeart/2005/8/layout/hierarchy3"/>
    <dgm:cxn modelId="{B58A2C1C-33CA-4AE2-ADEB-F6300BF389A7}" type="presParOf" srcId="{078E26FD-8637-444C-BC73-4BC0D8D3E41B}" destId="{585D669C-790A-46C8-B15C-2A3F9D899B42}" srcOrd="3" destOrd="0" presId="urn:microsoft.com/office/officeart/2005/8/layout/hierarchy3"/>
    <dgm:cxn modelId="{C18500AB-95BE-4570-95BC-8228294BADDF}" type="presParOf" srcId="{421A34CA-74B3-4915-8BC5-38E9B9851637}" destId="{4D521255-B93F-4F65-B2F5-F464AA2F103F}" srcOrd="1" destOrd="0" presId="urn:microsoft.com/office/officeart/2005/8/layout/hierarchy3"/>
    <dgm:cxn modelId="{32DD7480-3FEA-4E63-A323-41E93FDA73D4}" type="presParOf" srcId="{4D521255-B93F-4F65-B2F5-F464AA2F103F}" destId="{5128FB3A-AF8D-4D1A-93A1-6063886FC670}" srcOrd="0" destOrd="0" presId="urn:microsoft.com/office/officeart/2005/8/layout/hierarchy3"/>
    <dgm:cxn modelId="{1C38AAFF-8CC6-4305-A51A-701402B55C5B}" type="presParOf" srcId="{5128FB3A-AF8D-4D1A-93A1-6063886FC670}" destId="{F81D5020-DB9A-485E-AEF1-E985EBF7A27A}" srcOrd="0" destOrd="0" presId="urn:microsoft.com/office/officeart/2005/8/layout/hierarchy3"/>
    <dgm:cxn modelId="{37F24C6A-27DC-4ACF-A599-8472D06A6F1A}" type="presParOf" srcId="{5128FB3A-AF8D-4D1A-93A1-6063886FC670}" destId="{41498DAD-DA4D-41FC-9FAC-C5CE68F29DF5}" srcOrd="1" destOrd="0" presId="urn:microsoft.com/office/officeart/2005/8/layout/hierarchy3"/>
    <dgm:cxn modelId="{61A1DFC0-2EF3-4608-B357-95A29ADD2E0C}" type="presParOf" srcId="{4D521255-B93F-4F65-B2F5-F464AA2F103F}" destId="{FBA340E9-F3EF-49DA-95E1-57EF974C776B}" srcOrd="1" destOrd="0" presId="urn:microsoft.com/office/officeart/2005/8/layout/hierarchy3"/>
    <dgm:cxn modelId="{3CB4F3DF-51E8-469F-923B-39E755A1F165}" type="presParOf" srcId="{FBA340E9-F3EF-49DA-95E1-57EF974C776B}" destId="{01492FF8-FF56-4D49-A82F-335D39FEBEFB}" srcOrd="0" destOrd="0" presId="urn:microsoft.com/office/officeart/2005/8/layout/hierarchy3"/>
    <dgm:cxn modelId="{1F35FE55-1603-4C07-82DF-212CC5E1FEBD}" type="presParOf" srcId="{FBA340E9-F3EF-49DA-95E1-57EF974C776B}" destId="{91E32B7F-AE26-495B-98BE-4D4EC739B4BA}" srcOrd="1" destOrd="0" presId="urn:microsoft.com/office/officeart/2005/8/layout/hierarchy3"/>
    <dgm:cxn modelId="{5620D8F9-CBB9-4043-968B-E6970555D9EE}" type="presParOf" srcId="{FBA340E9-F3EF-49DA-95E1-57EF974C776B}" destId="{EEDB420A-A6B4-44B3-9182-4CFB35304386}" srcOrd="2" destOrd="0" presId="urn:microsoft.com/office/officeart/2005/8/layout/hierarchy3"/>
    <dgm:cxn modelId="{68AAF40C-5DA4-4E96-B08B-AD8B9708A36F}" type="presParOf" srcId="{FBA340E9-F3EF-49DA-95E1-57EF974C776B}" destId="{3109B9AE-3A8B-4D33-8567-56A3AD07D7B8}" srcOrd="3" destOrd="0" presId="urn:microsoft.com/office/officeart/2005/8/layout/hierarchy3"/>
    <dgm:cxn modelId="{E1B411A9-A377-499B-AE29-F68AE2DCBE21}" type="presParOf" srcId="{FBA340E9-F3EF-49DA-95E1-57EF974C776B}" destId="{8986961E-D019-41D0-B79F-49C59F8A3FF7}" srcOrd="4" destOrd="0" presId="urn:microsoft.com/office/officeart/2005/8/layout/hierarchy3"/>
    <dgm:cxn modelId="{2E9B5BC4-07E4-408B-AF8E-8B790897934C}" type="presParOf" srcId="{FBA340E9-F3EF-49DA-95E1-57EF974C776B}" destId="{F716840F-D243-4000-820C-F2D9DA5E9DEB}" srcOrd="5" destOrd="0" presId="urn:microsoft.com/office/officeart/2005/8/layout/hierarchy3"/>
    <dgm:cxn modelId="{9A9D1D46-1462-4957-B191-E8C34163C2F3}" type="presParOf" srcId="{421A34CA-74B3-4915-8BC5-38E9B9851637}" destId="{3059DDB3-23EA-49AA-8531-47805D6BFBA4}" srcOrd="2" destOrd="0" presId="urn:microsoft.com/office/officeart/2005/8/layout/hierarchy3"/>
    <dgm:cxn modelId="{A4E689F1-4E06-4ED2-9532-12B2173BCD3B}" type="presParOf" srcId="{3059DDB3-23EA-49AA-8531-47805D6BFBA4}" destId="{D6EBA2FA-4662-4169-AED7-F2CA2D7F2564}" srcOrd="0" destOrd="0" presId="urn:microsoft.com/office/officeart/2005/8/layout/hierarchy3"/>
    <dgm:cxn modelId="{ACC75417-B7FD-4FCD-A8DE-F57CFAF37111}" type="presParOf" srcId="{D6EBA2FA-4662-4169-AED7-F2CA2D7F2564}" destId="{A27F5AB0-F2AC-4BF5-A843-9F777D6EA1C9}" srcOrd="0" destOrd="0" presId="urn:microsoft.com/office/officeart/2005/8/layout/hierarchy3"/>
    <dgm:cxn modelId="{A1870B3B-AC8A-4022-B619-DB9EFD7D2529}" type="presParOf" srcId="{D6EBA2FA-4662-4169-AED7-F2CA2D7F2564}" destId="{26ADD082-4D87-4497-8146-04C3B33523EC}" srcOrd="1" destOrd="0" presId="urn:microsoft.com/office/officeart/2005/8/layout/hierarchy3"/>
    <dgm:cxn modelId="{44DA319A-0FA4-424C-B24E-BBC8975929CD}" type="presParOf" srcId="{3059DDB3-23EA-49AA-8531-47805D6BFBA4}" destId="{5B940C68-2A1E-4D9E-A492-89B0893E995B}" srcOrd="1" destOrd="0" presId="urn:microsoft.com/office/officeart/2005/8/layout/hierarchy3"/>
    <dgm:cxn modelId="{55FB8750-4A48-4EF9-B60F-FF846EC83411}" type="presParOf" srcId="{5B940C68-2A1E-4D9E-A492-89B0893E995B}" destId="{E91A536D-0698-48EC-9E6F-02467C8E6B5F}" srcOrd="0" destOrd="0" presId="urn:microsoft.com/office/officeart/2005/8/layout/hierarchy3"/>
    <dgm:cxn modelId="{03D72912-3A59-4F53-BB96-202940D46D53}" type="presParOf" srcId="{5B940C68-2A1E-4D9E-A492-89B0893E995B}" destId="{D87ED00D-9990-452B-9E26-6DBF6E601605}" srcOrd="1" destOrd="0" presId="urn:microsoft.com/office/officeart/2005/8/layout/hierarchy3"/>
    <dgm:cxn modelId="{16251C78-8036-4791-8756-925A17BF2E23}" type="presParOf" srcId="{5B940C68-2A1E-4D9E-A492-89B0893E995B}" destId="{034FB4F9-C8C8-4C3A-87EA-3AE33A4EB7B4}" srcOrd="2" destOrd="0" presId="urn:microsoft.com/office/officeart/2005/8/layout/hierarchy3"/>
    <dgm:cxn modelId="{AC0C2FCB-885D-4BFF-A143-629BD7D5BA54}" type="presParOf" srcId="{5B940C68-2A1E-4D9E-A492-89B0893E995B}" destId="{C6293AFC-9ACC-4A66-B565-EC7D09B9173B}" srcOrd="3" destOrd="0" presId="urn:microsoft.com/office/officeart/2005/8/layout/hierarchy3"/>
    <dgm:cxn modelId="{66185D1F-424D-43FB-BEDC-3EEF6D8A8205}" type="presParOf" srcId="{5B940C68-2A1E-4D9E-A492-89B0893E995B}" destId="{19B3CD91-60FA-42EE-9D3B-3776885365D8}" srcOrd="4" destOrd="0" presId="urn:microsoft.com/office/officeart/2005/8/layout/hierarchy3"/>
    <dgm:cxn modelId="{27BFC6DC-66FC-46FB-AC76-CEB3B08EEE05}" type="presParOf" srcId="{5B940C68-2A1E-4D9E-A492-89B0893E995B}" destId="{207804A2-2558-4409-9269-8E03117A3010}" srcOrd="5" destOrd="0" presId="urn:microsoft.com/office/officeart/2005/8/layout/hierarchy3"/>
    <dgm:cxn modelId="{3B38DD51-63BA-4BFD-B8C7-FE068316FA0B}" type="presParOf" srcId="{421A34CA-74B3-4915-8BC5-38E9B9851637}" destId="{2F7EC9CF-DD13-49A3-8F97-22E8838FAF5A}" srcOrd="3" destOrd="0" presId="urn:microsoft.com/office/officeart/2005/8/layout/hierarchy3"/>
    <dgm:cxn modelId="{D0A9EE8A-1514-46B6-8EE8-74FC0C9392EA}" type="presParOf" srcId="{2F7EC9CF-DD13-49A3-8F97-22E8838FAF5A}" destId="{B732D1EF-08DD-4187-B584-3FFC88212189}" srcOrd="0" destOrd="0" presId="urn:microsoft.com/office/officeart/2005/8/layout/hierarchy3"/>
    <dgm:cxn modelId="{923346BE-0A1B-4C99-B76B-2A9CB206B6E9}" type="presParOf" srcId="{B732D1EF-08DD-4187-B584-3FFC88212189}" destId="{78748888-96C6-4AFA-B3EC-1125A8564559}" srcOrd="0" destOrd="0" presId="urn:microsoft.com/office/officeart/2005/8/layout/hierarchy3"/>
    <dgm:cxn modelId="{CAAE1A34-9A61-4E1D-B7A4-F63091481E73}" type="presParOf" srcId="{B732D1EF-08DD-4187-B584-3FFC88212189}" destId="{A5E82DF9-AA46-4F25-B7A6-B6F3D9CB4383}" srcOrd="1" destOrd="0" presId="urn:microsoft.com/office/officeart/2005/8/layout/hierarchy3"/>
    <dgm:cxn modelId="{42CF3BE3-B1B0-4AEC-A882-82DACB32A6CB}" type="presParOf" srcId="{2F7EC9CF-DD13-49A3-8F97-22E8838FAF5A}" destId="{A2808DC3-AF98-44FE-ADD6-CCC16BFD00D9}" srcOrd="1" destOrd="0" presId="urn:microsoft.com/office/officeart/2005/8/layout/hierarchy3"/>
    <dgm:cxn modelId="{9558AD91-9C7E-49F7-B116-9F3C1FBA1443}" type="presParOf" srcId="{A2808DC3-AF98-44FE-ADD6-CCC16BFD00D9}" destId="{F57E7489-3CBC-4561-A6F5-6CB32181B2AF}" srcOrd="0" destOrd="0" presId="urn:microsoft.com/office/officeart/2005/8/layout/hierarchy3"/>
    <dgm:cxn modelId="{A14064A7-A8FB-4368-BE14-5473C7AEF60E}" type="presParOf" srcId="{A2808DC3-AF98-44FE-ADD6-CCC16BFD00D9}" destId="{F1E28FEB-F9FA-46BE-ADBC-337B8B482D40}" srcOrd="1" destOrd="0" presId="urn:microsoft.com/office/officeart/2005/8/layout/hierarchy3"/>
    <dgm:cxn modelId="{AD12ABAE-0A10-43EE-83C7-D26D96A03441}" type="presParOf" srcId="{A2808DC3-AF98-44FE-ADD6-CCC16BFD00D9}" destId="{114A924A-8EB5-46C5-9A5C-E714D93D95B3}" srcOrd="2" destOrd="0" presId="urn:microsoft.com/office/officeart/2005/8/layout/hierarchy3"/>
    <dgm:cxn modelId="{6815CD9E-880A-4D0F-BFEA-FCCD714A88D3}" type="presParOf" srcId="{A2808DC3-AF98-44FE-ADD6-CCC16BFD00D9}" destId="{9159B1F8-2C25-4AE7-A672-1DCACAAE5A89}" srcOrd="3" destOrd="0" presId="urn:microsoft.com/office/officeart/2005/8/layout/hierarchy3"/>
    <dgm:cxn modelId="{65A422BE-2735-4382-887F-C95625469CFC}" type="presParOf" srcId="{A2808DC3-AF98-44FE-ADD6-CCC16BFD00D9}" destId="{C36098E3-5519-4248-B52D-BA7A9E1BE405}" srcOrd="4" destOrd="0" presId="urn:microsoft.com/office/officeart/2005/8/layout/hierarchy3"/>
    <dgm:cxn modelId="{EFF70EC3-3E0B-42BA-A63D-1DC60C0BDA4C}" type="presParOf" srcId="{A2808DC3-AF98-44FE-ADD6-CCC16BFD00D9}" destId="{4A9C7BEC-3096-46DF-88C9-A8C9CCE592AE}" srcOrd="5" destOrd="0" presId="urn:microsoft.com/office/officeart/2005/8/layout/hierarchy3"/>
    <dgm:cxn modelId="{4D4236E6-DA27-4B55-86B9-3B9EC421B687}" type="presParOf" srcId="{421A34CA-74B3-4915-8BC5-38E9B9851637}" destId="{25FD13B2-223A-4D64-B19F-D5C929F5C450}" srcOrd="4" destOrd="0" presId="urn:microsoft.com/office/officeart/2005/8/layout/hierarchy3"/>
    <dgm:cxn modelId="{0ED294B2-C954-4B1D-8ED9-96B26F55A335}" type="presParOf" srcId="{25FD13B2-223A-4D64-B19F-D5C929F5C450}" destId="{6A516BA4-B642-4037-92C6-F20C24DCC58B}" srcOrd="0" destOrd="0" presId="urn:microsoft.com/office/officeart/2005/8/layout/hierarchy3"/>
    <dgm:cxn modelId="{5934C31C-3616-4821-9ACF-D397676E6BB8}" type="presParOf" srcId="{6A516BA4-B642-4037-92C6-F20C24DCC58B}" destId="{F514CC27-EF5E-4C3B-8666-2A1A4084F987}" srcOrd="0" destOrd="0" presId="urn:microsoft.com/office/officeart/2005/8/layout/hierarchy3"/>
    <dgm:cxn modelId="{3CD3269D-9DFA-4C79-A3BE-D5D151DEB411}" type="presParOf" srcId="{6A516BA4-B642-4037-92C6-F20C24DCC58B}" destId="{EC4D4CEA-DEFA-4613-AEA8-76F4AC3D6B68}" srcOrd="1" destOrd="0" presId="urn:microsoft.com/office/officeart/2005/8/layout/hierarchy3"/>
    <dgm:cxn modelId="{BFEA336E-8AC7-4BE9-A63A-050ED2AB2B12}" type="presParOf" srcId="{25FD13B2-223A-4D64-B19F-D5C929F5C450}" destId="{3D30E033-DDD4-4CE5-A0F2-5DEF83A442CA}" srcOrd="1" destOrd="0" presId="urn:microsoft.com/office/officeart/2005/8/layout/hierarchy3"/>
    <dgm:cxn modelId="{3C906879-C9F8-4E82-841E-E0083251F140}" type="presParOf" srcId="{3D30E033-DDD4-4CE5-A0F2-5DEF83A442CA}" destId="{7D321DCE-CBFB-4510-8687-0C86028A81F2}" srcOrd="0" destOrd="0" presId="urn:microsoft.com/office/officeart/2005/8/layout/hierarchy3"/>
    <dgm:cxn modelId="{18641BFA-92FD-4C06-9152-0C8ED8ABDB31}" type="presParOf" srcId="{3D30E033-DDD4-4CE5-A0F2-5DEF83A442CA}" destId="{2EE96834-86F0-4737-847C-9DC114FF10EE}" srcOrd="1" destOrd="0" presId="urn:microsoft.com/office/officeart/2005/8/layout/hierarchy3"/>
    <dgm:cxn modelId="{A983C9F9-11D3-48D1-B572-AA247F5E82E1}" type="presParOf" srcId="{3D30E033-DDD4-4CE5-A0F2-5DEF83A442CA}" destId="{2D35B8F2-E961-41F9-A94A-8DD8A62AE8F6}" srcOrd="2" destOrd="0" presId="urn:microsoft.com/office/officeart/2005/8/layout/hierarchy3"/>
    <dgm:cxn modelId="{11F5720C-BBCF-41F6-BD54-89B05F060D7C}" type="presParOf" srcId="{3D30E033-DDD4-4CE5-A0F2-5DEF83A442CA}" destId="{3D37D3B5-E3AF-4481-8265-EDB6B8BBCA0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8759F-4D97-4CA1-AE94-472FCB4ABD21}" type="doc">
      <dgm:prSet loTypeId="urn:microsoft.com/office/officeart/2005/8/layout/hierarchy1" loCatId="hierarchy" qsTypeId="urn:microsoft.com/office/officeart/2005/8/quickstyle/simple4" qsCatId="simple" csTypeId="urn:microsoft.com/office/officeart/2005/8/colors/accent1_1" csCatId="accent1" phldr="1"/>
      <dgm:spPr/>
      <dgm:t>
        <a:bodyPr/>
        <a:lstStyle/>
        <a:p>
          <a:endParaRPr lang="en-US"/>
        </a:p>
      </dgm:t>
    </dgm:pt>
    <dgm:pt modelId="{53EA197E-F13B-4113-AC74-9610430A39C9}">
      <dgm:prSet/>
      <dgm:spPr/>
      <dgm:t>
        <a:bodyPr/>
        <a:lstStyle/>
        <a:p>
          <a:r>
            <a:rPr lang="en-US" dirty="0" err="1"/>
            <a:t>Arbeidsinhoud</a:t>
          </a:r>
          <a:endParaRPr lang="en-US" dirty="0"/>
        </a:p>
      </dgm:t>
    </dgm:pt>
    <dgm:pt modelId="{DB0EA13C-3031-4058-B794-C390A3991338}" type="parTrans" cxnId="{1A985E92-D88F-4A5C-9BD8-02C7D77E6450}">
      <dgm:prSet/>
      <dgm:spPr/>
      <dgm:t>
        <a:bodyPr/>
        <a:lstStyle/>
        <a:p>
          <a:endParaRPr lang="en-US"/>
        </a:p>
      </dgm:t>
    </dgm:pt>
    <dgm:pt modelId="{4FC37866-994D-4E7E-8428-AD0941F9B615}" type="sibTrans" cxnId="{1A985E92-D88F-4A5C-9BD8-02C7D77E6450}">
      <dgm:prSet/>
      <dgm:spPr/>
      <dgm:t>
        <a:bodyPr/>
        <a:lstStyle/>
        <a:p>
          <a:endParaRPr lang="en-US"/>
        </a:p>
      </dgm:t>
    </dgm:pt>
    <dgm:pt modelId="{25517828-21FB-45FC-B1F2-815F0B4447DF}">
      <dgm:prSet/>
      <dgm:spPr/>
      <dgm:t>
        <a:bodyPr/>
        <a:lstStyle/>
        <a:p>
          <a:r>
            <a:rPr lang="en-US" dirty="0" err="1"/>
            <a:t>Arbeidsomstandigheden</a:t>
          </a:r>
          <a:endParaRPr lang="en-US" dirty="0"/>
        </a:p>
      </dgm:t>
    </dgm:pt>
    <dgm:pt modelId="{931FE8F1-2ACE-4EBA-8952-157A7B91C937}" type="parTrans" cxnId="{0848034C-9DF9-4CA4-B8DA-5FA6BF2A09E1}">
      <dgm:prSet/>
      <dgm:spPr/>
      <dgm:t>
        <a:bodyPr/>
        <a:lstStyle/>
        <a:p>
          <a:endParaRPr lang="en-US"/>
        </a:p>
      </dgm:t>
    </dgm:pt>
    <dgm:pt modelId="{BCA0DB59-7715-4494-9B81-AEE2046EABDE}" type="sibTrans" cxnId="{0848034C-9DF9-4CA4-B8DA-5FA6BF2A09E1}">
      <dgm:prSet/>
      <dgm:spPr/>
      <dgm:t>
        <a:bodyPr/>
        <a:lstStyle/>
        <a:p>
          <a:endParaRPr lang="en-US"/>
        </a:p>
      </dgm:t>
    </dgm:pt>
    <dgm:pt modelId="{E23785B1-E46E-4A76-932A-202F6B2A549B}">
      <dgm:prSet/>
      <dgm:spPr/>
      <dgm:t>
        <a:bodyPr/>
        <a:lstStyle/>
        <a:p>
          <a:r>
            <a:rPr lang="en-US" dirty="0" err="1"/>
            <a:t>Arbeidsorganisatie</a:t>
          </a:r>
          <a:endParaRPr lang="en-US" dirty="0"/>
        </a:p>
      </dgm:t>
    </dgm:pt>
    <dgm:pt modelId="{C4A8659A-B22D-4B8E-BD1C-1EE38067CA2D}" type="parTrans" cxnId="{1871C5BE-A2AE-48EB-A861-657880B46728}">
      <dgm:prSet/>
      <dgm:spPr/>
      <dgm:t>
        <a:bodyPr/>
        <a:lstStyle/>
        <a:p>
          <a:endParaRPr lang="en-US"/>
        </a:p>
      </dgm:t>
    </dgm:pt>
    <dgm:pt modelId="{0A765424-F31E-41F2-A121-26FAD0362BA3}" type="sibTrans" cxnId="{1871C5BE-A2AE-48EB-A861-657880B46728}">
      <dgm:prSet/>
      <dgm:spPr/>
      <dgm:t>
        <a:bodyPr/>
        <a:lstStyle/>
        <a:p>
          <a:endParaRPr lang="en-US"/>
        </a:p>
      </dgm:t>
    </dgm:pt>
    <dgm:pt modelId="{CFD99BE1-2D2E-49D9-A558-495109BE026D}">
      <dgm:prSet/>
      <dgm:spPr/>
      <dgm:t>
        <a:bodyPr/>
        <a:lstStyle/>
        <a:p>
          <a:r>
            <a:rPr lang="en-US" dirty="0" err="1"/>
            <a:t>Arbeidsrelaties</a:t>
          </a:r>
          <a:endParaRPr lang="en-US" dirty="0"/>
        </a:p>
      </dgm:t>
    </dgm:pt>
    <dgm:pt modelId="{FD2864EF-7CA6-4D70-BCE6-A53947DE05A6}" type="parTrans" cxnId="{D52E9242-F434-4F46-A92E-0AEFDB00FDE5}">
      <dgm:prSet/>
      <dgm:spPr/>
      <dgm:t>
        <a:bodyPr/>
        <a:lstStyle/>
        <a:p>
          <a:endParaRPr lang="nl-BE"/>
        </a:p>
      </dgm:t>
    </dgm:pt>
    <dgm:pt modelId="{B7981B23-E113-436B-AD5E-916F092FE011}" type="sibTrans" cxnId="{D52E9242-F434-4F46-A92E-0AEFDB00FDE5}">
      <dgm:prSet/>
      <dgm:spPr/>
      <dgm:t>
        <a:bodyPr/>
        <a:lstStyle/>
        <a:p>
          <a:endParaRPr lang="nl-BE"/>
        </a:p>
      </dgm:t>
    </dgm:pt>
    <dgm:pt modelId="{9C9210A3-1B16-4ECF-B689-13C9F88569D2}">
      <dgm:prSet/>
      <dgm:spPr/>
      <dgm:t>
        <a:bodyPr/>
        <a:lstStyle/>
        <a:p>
          <a:r>
            <a:rPr lang="en-US" dirty="0" err="1"/>
            <a:t>Arbeidsvoorwaarden</a:t>
          </a:r>
          <a:endParaRPr lang="en-US" dirty="0"/>
        </a:p>
      </dgm:t>
    </dgm:pt>
    <dgm:pt modelId="{AAEB2869-76F7-454A-B1AE-4D46FFBBFE23}" type="parTrans" cxnId="{6BD6D838-40B5-4704-B221-F4C17AABDDFD}">
      <dgm:prSet/>
      <dgm:spPr/>
      <dgm:t>
        <a:bodyPr/>
        <a:lstStyle/>
        <a:p>
          <a:endParaRPr lang="nl-BE"/>
        </a:p>
      </dgm:t>
    </dgm:pt>
    <dgm:pt modelId="{8E1001FA-816D-4C96-B233-4E6542C3B84A}" type="sibTrans" cxnId="{6BD6D838-40B5-4704-B221-F4C17AABDDFD}">
      <dgm:prSet/>
      <dgm:spPr/>
      <dgm:t>
        <a:bodyPr/>
        <a:lstStyle/>
        <a:p>
          <a:endParaRPr lang="nl-BE"/>
        </a:p>
      </dgm:t>
    </dgm:pt>
    <dgm:pt modelId="{9216C433-02E8-4DCC-938A-C5D22B7305EE}" type="pres">
      <dgm:prSet presAssocID="{A908759F-4D97-4CA1-AE94-472FCB4ABD21}" presName="hierChild1" presStyleCnt="0">
        <dgm:presLayoutVars>
          <dgm:chPref val="1"/>
          <dgm:dir/>
          <dgm:animOne val="branch"/>
          <dgm:animLvl val="lvl"/>
          <dgm:resizeHandles/>
        </dgm:presLayoutVars>
      </dgm:prSet>
      <dgm:spPr/>
    </dgm:pt>
    <dgm:pt modelId="{374230C6-488B-4E18-9DAF-ED3DB59D256E}" type="pres">
      <dgm:prSet presAssocID="{53EA197E-F13B-4113-AC74-9610430A39C9}" presName="hierRoot1" presStyleCnt="0"/>
      <dgm:spPr/>
    </dgm:pt>
    <dgm:pt modelId="{31CCE878-8DAA-40D6-8F6F-A82ECDEB9656}" type="pres">
      <dgm:prSet presAssocID="{53EA197E-F13B-4113-AC74-9610430A39C9}" presName="composite" presStyleCnt="0"/>
      <dgm:spPr/>
    </dgm:pt>
    <dgm:pt modelId="{CF86C66A-6872-4556-891D-56926EDD5881}" type="pres">
      <dgm:prSet presAssocID="{53EA197E-F13B-4113-AC74-9610430A39C9}" presName="background" presStyleLbl="node0" presStyleIdx="0" presStyleCnt="5"/>
      <dgm:spPr/>
    </dgm:pt>
    <dgm:pt modelId="{32060FED-CE4E-4F4A-9C66-2F00DF876A53}" type="pres">
      <dgm:prSet presAssocID="{53EA197E-F13B-4113-AC74-9610430A39C9}" presName="text" presStyleLbl="fgAcc0" presStyleIdx="0" presStyleCnt="5" custScaleY="75933" custLinFactY="-100000" custLinFactNeighborX="-6601" custLinFactNeighborY="-106933">
        <dgm:presLayoutVars>
          <dgm:chPref val="3"/>
        </dgm:presLayoutVars>
      </dgm:prSet>
      <dgm:spPr/>
    </dgm:pt>
    <dgm:pt modelId="{AEDD1972-4AD1-4AC5-A823-A289F7B1A5E2}" type="pres">
      <dgm:prSet presAssocID="{53EA197E-F13B-4113-AC74-9610430A39C9}" presName="hierChild2" presStyleCnt="0"/>
      <dgm:spPr/>
    </dgm:pt>
    <dgm:pt modelId="{8F130E4D-BC2D-4636-A3EC-2EC5083BF844}" type="pres">
      <dgm:prSet presAssocID="{25517828-21FB-45FC-B1F2-815F0B4447DF}" presName="hierRoot1" presStyleCnt="0"/>
      <dgm:spPr/>
    </dgm:pt>
    <dgm:pt modelId="{F65A9EFC-921B-4AB1-9A2D-381C43135874}" type="pres">
      <dgm:prSet presAssocID="{25517828-21FB-45FC-B1F2-815F0B4447DF}" presName="composite" presStyleCnt="0"/>
      <dgm:spPr/>
    </dgm:pt>
    <dgm:pt modelId="{1B1EF2B7-E036-4926-AE52-43179301A900}" type="pres">
      <dgm:prSet presAssocID="{25517828-21FB-45FC-B1F2-815F0B4447DF}" presName="background" presStyleLbl="node0" presStyleIdx="1" presStyleCnt="5"/>
      <dgm:spPr/>
    </dgm:pt>
    <dgm:pt modelId="{49750328-B036-49AC-AB1D-31AE9B9687E0}" type="pres">
      <dgm:prSet presAssocID="{25517828-21FB-45FC-B1F2-815F0B4447DF}" presName="text" presStyleLbl="fgAcc0" presStyleIdx="1" presStyleCnt="5" custScaleY="51105" custLinFactX="-29505" custLinFactNeighborX="-100000" custLinFactNeighborY="-90509">
        <dgm:presLayoutVars>
          <dgm:chPref val="3"/>
        </dgm:presLayoutVars>
      </dgm:prSet>
      <dgm:spPr/>
    </dgm:pt>
    <dgm:pt modelId="{85CEB3F2-FC80-42E0-B5A1-2AC0D297AEAB}" type="pres">
      <dgm:prSet presAssocID="{25517828-21FB-45FC-B1F2-815F0B4447DF}" presName="hierChild2" presStyleCnt="0"/>
      <dgm:spPr/>
    </dgm:pt>
    <dgm:pt modelId="{BD741048-4F7B-4CD0-ACA3-9B2FB0A853AD}" type="pres">
      <dgm:prSet presAssocID="{E23785B1-E46E-4A76-932A-202F6B2A549B}" presName="hierRoot1" presStyleCnt="0"/>
      <dgm:spPr/>
    </dgm:pt>
    <dgm:pt modelId="{5E6E50FB-3F55-463A-8131-4509CD8568F7}" type="pres">
      <dgm:prSet presAssocID="{E23785B1-E46E-4A76-932A-202F6B2A549B}" presName="composite" presStyleCnt="0"/>
      <dgm:spPr/>
    </dgm:pt>
    <dgm:pt modelId="{587222E9-C0C8-4893-AFD8-C749426B9396}" type="pres">
      <dgm:prSet presAssocID="{E23785B1-E46E-4A76-932A-202F6B2A549B}" presName="background" presStyleLbl="node0" presStyleIdx="2" presStyleCnt="5"/>
      <dgm:spPr/>
    </dgm:pt>
    <dgm:pt modelId="{13D219CA-660A-45D0-A9CC-F715C496C677}" type="pres">
      <dgm:prSet presAssocID="{E23785B1-E46E-4A76-932A-202F6B2A549B}" presName="text" presStyleLbl="fgAcc0" presStyleIdx="2" presStyleCnt="5" custScaleY="51294" custLinFactX="-100000" custLinFactNeighborX="-151727" custLinFactNeighborY="2068">
        <dgm:presLayoutVars>
          <dgm:chPref val="3"/>
        </dgm:presLayoutVars>
      </dgm:prSet>
      <dgm:spPr/>
    </dgm:pt>
    <dgm:pt modelId="{32F51584-51DB-4E36-AE32-DAF2A191F110}" type="pres">
      <dgm:prSet presAssocID="{E23785B1-E46E-4A76-932A-202F6B2A549B}" presName="hierChild2" presStyleCnt="0"/>
      <dgm:spPr/>
    </dgm:pt>
    <dgm:pt modelId="{97241148-6B05-4E07-9B5C-8C34A513140E}" type="pres">
      <dgm:prSet presAssocID="{CFD99BE1-2D2E-49D9-A558-495109BE026D}" presName="hierRoot1" presStyleCnt="0"/>
      <dgm:spPr/>
    </dgm:pt>
    <dgm:pt modelId="{3DB12F41-29E1-4F02-9B8D-2BA4BE63176F}" type="pres">
      <dgm:prSet presAssocID="{CFD99BE1-2D2E-49D9-A558-495109BE026D}" presName="composite" presStyleCnt="0"/>
      <dgm:spPr/>
    </dgm:pt>
    <dgm:pt modelId="{DDB42515-D1B7-4736-B5E8-6DB7FE28291B}" type="pres">
      <dgm:prSet presAssocID="{CFD99BE1-2D2E-49D9-A558-495109BE026D}" presName="background" presStyleLbl="node0" presStyleIdx="3" presStyleCnt="5"/>
      <dgm:spPr/>
    </dgm:pt>
    <dgm:pt modelId="{1C5567EB-E1A0-4219-BAB9-2FBE1D3B9C38}" type="pres">
      <dgm:prSet presAssocID="{CFD99BE1-2D2E-49D9-A558-495109BE026D}" presName="text" presStyleLbl="fgAcc0" presStyleIdx="3" presStyleCnt="5" custScaleY="36094" custLinFactX="-173949" custLinFactNeighborX="-200000" custLinFactNeighborY="91196">
        <dgm:presLayoutVars>
          <dgm:chPref val="3"/>
        </dgm:presLayoutVars>
      </dgm:prSet>
      <dgm:spPr/>
    </dgm:pt>
    <dgm:pt modelId="{FEF4E7DD-9485-44B6-9F34-0FB7953B96E5}" type="pres">
      <dgm:prSet presAssocID="{CFD99BE1-2D2E-49D9-A558-495109BE026D}" presName="hierChild2" presStyleCnt="0"/>
      <dgm:spPr/>
    </dgm:pt>
    <dgm:pt modelId="{61875AB1-BF38-4657-AA04-EF9BA64E7429}" type="pres">
      <dgm:prSet presAssocID="{9C9210A3-1B16-4ECF-B689-13C9F88569D2}" presName="hierRoot1" presStyleCnt="0"/>
      <dgm:spPr/>
    </dgm:pt>
    <dgm:pt modelId="{2D79A034-3100-46C1-8211-27C95C8BE094}" type="pres">
      <dgm:prSet presAssocID="{9C9210A3-1B16-4ECF-B689-13C9F88569D2}" presName="composite" presStyleCnt="0"/>
      <dgm:spPr/>
    </dgm:pt>
    <dgm:pt modelId="{B5F695A0-1D0D-41B2-946D-BA064CD50809}" type="pres">
      <dgm:prSet presAssocID="{9C9210A3-1B16-4ECF-B689-13C9F88569D2}" presName="background" presStyleLbl="node0" presStyleIdx="4" presStyleCnt="5"/>
      <dgm:spPr/>
    </dgm:pt>
    <dgm:pt modelId="{E3FFF766-3561-4A5D-AA3F-243C02D0DB7A}" type="pres">
      <dgm:prSet presAssocID="{9C9210A3-1B16-4ECF-B689-13C9F88569D2}" presName="text" presStyleLbl="fgAcc0" presStyleIdx="4" presStyleCnt="5" custScaleY="61835" custLinFactX="-200000" custLinFactY="64142" custLinFactNeighborX="-296172" custLinFactNeighborY="100000">
        <dgm:presLayoutVars>
          <dgm:chPref val="3"/>
        </dgm:presLayoutVars>
      </dgm:prSet>
      <dgm:spPr/>
    </dgm:pt>
    <dgm:pt modelId="{CFC07284-C549-48DB-A724-E5526A73D4BD}" type="pres">
      <dgm:prSet presAssocID="{9C9210A3-1B16-4ECF-B689-13C9F88569D2}" presName="hierChild2" presStyleCnt="0"/>
      <dgm:spPr/>
    </dgm:pt>
  </dgm:ptLst>
  <dgm:cxnLst>
    <dgm:cxn modelId="{B5BDC32B-8915-45FB-8DE4-82F9B52DCB6B}" type="presOf" srcId="{CFD99BE1-2D2E-49D9-A558-495109BE026D}" destId="{1C5567EB-E1A0-4219-BAB9-2FBE1D3B9C38}" srcOrd="0" destOrd="0" presId="urn:microsoft.com/office/officeart/2005/8/layout/hierarchy1"/>
    <dgm:cxn modelId="{6BD6D838-40B5-4704-B221-F4C17AABDDFD}" srcId="{A908759F-4D97-4CA1-AE94-472FCB4ABD21}" destId="{9C9210A3-1B16-4ECF-B689-13C9F88569D2}" srcOrd="4" destOrd="0" parTransId="{AAEB2869-76F7-454A-B1AE-4D46FFBBFE23}" sibTransId="{8E1001FA-816D-4C96-B233-4E6542C3B84A}"/>
    <dgm:cxn modelId="{1B0E2939-DDF2-4E7E-8600-74B0B5134617}" type="presOf" srcId="{9C9210A3-1B16-4ECF-B689-13C9F88569D2}" destId="{E3FFF766-3561-4A5D-AA3F-243C02D0DB7A}" srcOrd="0" destOrd="0" presId="urn:microsoft.com/office/officeart/2005/8/layout/hierarchy1"/>
    <dgm:cxn modelId="{D52E9242-F434-4F46-A92E-0AEFDB00FDE5}" srcId="{A908759F-4D97-4CA1-AE94-472FCB4ABD21}" destId="{CFD99BE1-2D2E-49D9-A558-495109BE026D}" srcOrd="3" destOrd="0" parTransId="{FD2864EF-7CA6-4D70-BCE6-A53947DE05A6}" sibTransId="{B7981B23-E113-436B-AD5E-916F092FE011}"/>
    <dgm:cxn modelId="{1290EB64-5616-41C2-AAA4-990F7E4AE9AD}" type="presOf" srcId="{25517828-21FB-45FC-B1F2-815F0B4447DF}" destId="{49750328-B036-49AC-AB1D-31AE9B9687E0}" srcOrd="0" destOrd="0" presId="urn:microsoft.com/office/officeart/2005/8/layout/hierarchy1"/>
    <dgm:cxn modelId="{D0D5894B-61FD-44F1-9D66-B5B460FC548C}" type="presOf" srcId="{A908759F-4D97-4CA1-AE94-472FCB4ABD21}" destId="{9216C433-02E8-4DCC-938A-C5D22B7305EE}" srcOrd="0" destOrd="0" presId="urn:microsoft.com/office/officeart/2005/8/layout/hierarchy1"/>
    <dgm:cxn modelId="{0848034C-9DF9-4CA4-B8DA-5FA6BF2A09E1}" srcId="{A908759F-4D97-4CA1-AE94-472FCB4ABD21}" destId="{25517828-21FB-45FC-B1F2-815F0B4447DF}" srcOrd="1" destOrd="0" parTransId="{931FE8F1-2ACE-4EBA-8952-157A7B91C937}" sibTransId="{BCA0DB59-7715-4494-9B81-AEE2046EABDE}"/>
    <dgm:cxn modelId="{A8666B4E-E97A-452E-8DC1-7BFB40D8001A}" type="presOf" srcId="{E23785B1-E46E-4A76-932A-202F6B2A549B}" destId="{13D219CA-660A-45D0-A9CC-F715C496C677}" srcOrd="0" destOrd="0" presId="urn:microsoft.com/office/officeart/2005/8/layout/hierarchy1"/>
    <dgm:cxn modelId="{1A985E92-D88F-4A5C-9BD8-02C7D77E6450}" srcId="{A908759F-4D97-4CA1-AE94-472FCB4ABD21}" destId="{53EA197E-F13B-4113-AC74-9610430A39C9}" srcOrd="0" destOrd="0" parTransId="{DB0EA13C-3031-4058-B794-C390A3991338}" sibTransId="{4FC37866-994D-4E7E-8428-AD0941F9B615}"/>
    <dgm:cxn modelId="{0DDC0495-06F8-4369-99D3-571B34F11AE6}" type="presOf" srcId="{53EA197E-F13B-4113-AC74-9610430A39C9}" destId="{32060FED-CE4E-4F4A-9C66-2F00DF876A53}" srcOrd="0" destOrd="0" presId="urn:microsoft.com/office/officeart/2005/8/layout/hierarchy1"/>
    <dgm:cxn modelId="{1871C5BE-A2AE-48EB-A861-657880B46728}" srcId="{A908759F-4D97-4CA1-AE94-472FCB4ABD21}" destId="{E23785B1-E46E-4A76-932A-202F6B2A549B}" srcOrd="2" destOrd="0" parTransId="{C4A8659A-B22D-4B8E-BD1C-1EE38067CA2D}" sibTransId="{0A765424-F31E-41F2-A121-26FAD0362BA3}"/>
    <dgm:cxn modelId="{89F00210-2455-413F-8130-5DB7C90C74CE}" type="presParOf" srcId="{9216C433-02E8-4DCC-938A-C5D22B7305EE}" destId="{374230C6-488B-4E18-9DAF-ED3DB59D256E}" srcOrd="0" destOrd="0" presId="urn:microsoft.com/office/officeart/2005/8/layout/hierarchy1"/>
    <dgm:cxn modelId="{CAC062A8-2D5D-4839-BF34-45122EC4C0E4}" type="presParOf" srcId="{374230C6-488B-4E18-9DAF-ED3DB59D256E}" destId="{31CCE878-8DAA-40D6-8F6F-A82ECDEB9656}" srcOrd="0" destOrd="0" presId="urn:microsoft.com/office/officeart/2005/8/layout/hierarchy1"/>
    <dgm:cxn modelId="{AA9355C1-4CEE-48EA-9E71-1F8E0D2F158B}" type="presParOf" srcId="{31CCE878-8DAA-40D6-8F6F-A82ECDEB9656}" destId="{CF86C66A-6872-4556-891D-56926EDD5881}" srcOrd="0" destOrd="0" presId="urn:microsoft.com/office/officeart/2005/8/layout/hierarchy1"/>
    <dgm:cxn modelId="{415B007B-F5C8-4EBE-A1D7-498C7C65DDD1}" type="presParOf" srcId="{31CCE878-8DAA-40D6-8F6F-A82ECDEB9656}" destId="{32060FED-CE4E-4F4A-9C66-2F00DF876A53}" srcOrd="1" destOrd="0" presId="urn:microsoft.com/office/officeart/2005/8/layout/hierarchy1"/>
    <dgm:cxn modelId="{751DD295-F74E-4CC8-8D70-68C97356FC99}" type="presParOf" srcId="{374230C6-488B-4E18-9DAF-ED3DB59D256E}" destId="{AEDD1972-4AD1-4AC5-A823-A289F7B1A5E2}" srcOrd="1" destOrd="0" presId="urn:microsoft.com/office/officeart/2005/8/layout/hierarchy1"/>
    <dgm:cxn modelId="{68E18546-B2AF-41AE-985C-18BC3130FE8C}" type="presParOf" srcId="{9216C433-02E8-4DCC-938A-C5D22B7305EE}" destId="{8F130E4D-BC2D-4636-A3EC-2EC5083BF844}" srcOrd="1" destOrd="0" presId="urn:microsoft.com/office/officeart/2005/8/layout/hierarchy1"/>
    <dgm:cxn modelId="{B136DE0E-43CB-494C-A2A8-F28C85011085}" type="presParOf" srcId="{8F130E4D-BC2D-4636-A3EC-2EC5083BF844}" destId="{F65A9EFC-921B-4AB1-9A2D-381C43135874}" srcOrd="0" destOrd="0" presId="urn:microsoft.com/office/officeart/2005/8/layout/hierarchy1"/>
    <dgm:cxn modelId="{DC09525E-315D-4643-AFA1-A739891D6880}" type="presParOf" srcId="{F65A9EFC-921B-4AB1-9A2D-381C43135874}" destId="{1B1EF2B7-E036-4926-AE52-43179301A900}" srcOrd="0" destOrd="0" presId="urn:microsoft.com/office/officeart/2005/8/layout/hierarchy1"/>
    <dgm:cxn modelId="{9EBEAFB4-BA13-4062-88AD-6B135CEDF64A}" type="presParOf" srcId="{F65A9EFC-921B-4AB1-9A2D-381C43135874}" destId="{49750328-B036-49AC-AB1D-31AE9B9687E0}" srcOrd="1" destOrd="0" presId="urn:microsoft.com/office/officeart/2005/8/layout/hierarchy1"/>
    <dgm:cxn modelId="{AB4F3B79-991F-4B8F-8CD7-F39128103B5A}" type="presParOf" srcId="{8F130E4D-BC2D-4636-A3EC-2EC5083BF844}" destId="{85CEB3F2-FC80-42E0-B5A1-2AC0D297AEAB}" srcOrd="1" destOrd="0" presId="urn:microsoft.com/office/officeart/2005/8/layout/hierarchy1"/>
    <dgm:cxn modelId="{AAC62B7F-4B7E-48BB-8E99-EA22FAD933C4}" type="presParOf" srcId="{9216C433-02E8-4DCC-938A-C5D22B7305EE}" destId="{BD741048-4F7B-4CD0-ACA3-9B2FB0A853AD}" srcOrd="2" destOrd="0" presId="urn:microsoft.com/office/officeart/2005/8/layout/hierarchy1"/>
    <dgm:cxn modelId="{0E1D79E3-D553-4632-849E-4384DB039556}" type="presParOf" srcId="{BD741048-4F7B-4CD0-ACA3-9B2FB0A853AD}" destId="{5E6E50FB-3F55-463A-8131-4509CD8568F7}" srcOrd="0" destOrd="0" presId="urn:microsoft.com/office/officeart/2005/8/layout/hierarchy1"/>
    <dgm:cxn modelId="{2E3F9C12-EA7E-4B10-884D-16250185BE83}" type="presParOf" srcId="{5E6E50FB-3F55-463A-8131-4509CD8568F7}" destId="{587222E9-C0C8-4893-AFD8-C749426B9396}" srcOrd="0" destOrd="0" presId="urn:microsoft.com/office/officeart/2005/8/layout/hierarchy1"/>
    <dgm:cxn modelId="{1BE76E66-E693-42C7-AD51-6B9D8905E5A1}" type="presParOf" srcId="{5E6E50FB-3F55-463A-8131-4509CD8568F7}" destId="{13D219CA-660A-45D0-A9CC-F715C496C677}" srcOrd="1" destOrd="0" presId="urn:microsoft.com/office/officeart/2005/8/layout/hierarchy1"/>
    <dgm:cxn modelId="{8BA674AA-F346-4A7F-A452-32FF6A4181B2}" type="presParOf" srcId="{BD741048-4F7B-4CD0-ACA3-9B2FB0A853AD}" destId="{32F51584-51DB-4E36-AE32-DAF2A191F110}" srcOrd="1" destOrd="0" presId="urn:microsoft.com/office/officeart/2005/8/layout/hierarchy1"/>
    <dgm:cxn modelId="{F11963BB-4BD7-43F5-848B-4204A96E9BB7}" type="presParOf" srcId="{9216C433-02E8-4DCC-938A-C5D22B7305EE}" destId="{97241148-6B05-4E07-9B5C-8C34A513140E}" srcOrd="3" destOrd="0" presId="urn:microsoft.com/office/officeart/2005/8/layout/hierarchy1"/>
    <dgm:cxn modelId="{386F999C-7664-43BE-B931-0C0B0C231DB7}" type="presParOf" srcId="{97241148-6B05-4E07-9B5C-8C34A513140E}" destId="{3DB12F41-29E1-4F02-9B8D-2BA4BE63176F}" srcOrd="0" destOrd="0" presId="urn:microsoft.com/office/officeart/2005/8/layout/hierarchy1"/>
    <dgm:cxn modelId="{0EE6019F-10EB-46A3-9594-C03412C14F01}" type="presParOf" srcId="{3DB12F41-29E1-4F02-9B8D-2BA4BE63176F}" destId="{DDB42515-D1B7-4736-B5E8-6DB7FE28291B}" srcOrd="0" destOrd="0" presId="urn:microsoft.com/office/officeart/2005/8/layout/hierarchy1"/>
    <dgm:cxn modelId="{4C474641-4EBA-4EEB-B36C-D9CF209393CB}" type="presParOf" srcId="{3DB12F41-29E1-4F02-9B8D-2BA4BE63176F}" destId="{1C5567EB-E1A0-4219-BAB9-2FBE1D3B9C38}" srcOrd="1" destOrd="0" presId="urn:microsoft.com/office/officeart/2005/8/layout/hierarchy1"/>
    <dgm:cxn modelId="{0C4BC86A-00CD-447A-BB8A-950CA6361080}" type="presParOf" srcId="{97241148-6B05-4E07-9B5C-8C34A513140E}" destId="{FEF4E7DD-9485-44B6-9F34-0FB7953B96E5}" srcOrd="1" destOrd="0" presId="urn:microsoft.com/office/officeart/2005/8/layout/hierarchy1"/>
    <dgm:cxn modelId="{C01FF9B7-15A7-47F2-9A71-74A1E22F283A}" type="presParOf" srcId="{9216C433-02E8-4DCC-938A-C5D22B7305EE}" destId="{61875AB1-BF38-4657-AA04-EF9BA64E7429}" srcOrd="4" destOrd="0" presId="urn:microsoft.com/office/officeart/2005/8/layout/hierarchy1"/>
    <dgm:cxn modelId="{6BF5405A-07C5-422D-9384-946057F1A9EA}" type="presParOf" srcId="{61875AB1-BF38-4657-AA04-EF9BA64E7429}" destId="{2D79A034-3100-46C1-8211-27C95C8BE094}" srcOrd="0" destOrd="0" presId="urn:microsoft.com/office/officeart/2005/8/layout/hierarchy1"/>
    <dgm:cxn modelId="{1F271558-E327-4BDA-8410-0B0780D18AB1}" type="presParOf" srcId="{2D79A034-3100-46C1-8211-27C95C8BE094}" destId="{B5F695A0-1D0D-41B2-946D-BA064CD50809}" srcOrd="0" destOrd="0" presId="urn:microsoft.com/office/officeart/2005/8/layout/hierarchy1"/>
    <dgm:cxn modelId="{87B91582-91A2-4AF6-A4A1-301514B09B86}" type="presParOf" srcId="{2D79A034-3100-46C1-8211-27C95C8BE094}" destId="{E3FFF766-3561-4A5D-AA3F-243C02D0DB7A}" srcOrd="1" destOrd="0" presId="urn:microsoft.com/office/officeart/2005/8/layout/hierarchy1"/>
    <dgm:cxn modelId="{75983A03-6F35-4FA4-891B-00F196596C72}" type="presParOf" srcId="{61875AB1-BF38-4657-AA04-EF9BA64E7429}" destId="{CFC07284-C549-48DB-A724-E5526A73D4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BC0FB2-553F-4162-939C-75091999AD78}"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373161BA-A66D-4F47-8311-BE919A91874F}">
      <dgm:prSet/>
      <dgm:spPr/>
      <dgm:t>
        <a:bodyPr/>
        <a:lstStyle/>
        <a:p>
          <a:r>
            <a:rPr lang="nl-BE" dirty="0"/>
            <a:t>Arbeidsinhoud</a:t>
          </a:r>
          <a:endParaRPr lang="en-US" dirty="0"/>
        </a:p>
      </dgm:t>
    </dgm:pt>
    <dgm:pt modelId="{C8EDDBE3-6B1E-47D3-A55F-69AFF20A3916}" type="parTrans" cxnId="{7CD9A0B3-8847-4B25-8BB4-F3C977322AB6}">
      <dgm:prSet/>
      <dgm:spPr/>
      <dgm:t>
        <a:bodyPr/>
        <a:lstStyle/>
        <a:p>
          <a:endParaRPr lang="en-US"/>
        </a:p>
      </dgm:t>
    </dgm:pt>
    <dgm:pt modelId="{C3CF3C00-5CD0-4D90-8960-D4FEFC988858}" type="sibTrans" cxnId="{7CD9A0B3-8847-4B25-8BB4-F3C977322AB6}">
      <dgm:prSet/>
      <dgm:spPr/>
      <dgm:t>
        <a:bodyPr/>
        <a:lstStyle/>
        <a:p>
          <a:endParaRPr lang="en-US"/>
        </a:p>
      </dgm:t>
    </dgm:pt>
    <dgm:pt modelId="{7FD37D2C-0AF7-4901-B1B6-78F0D1BE0B4E}">
      <dgm:prSet/>
      <dgm:spPr/>
      <dgm:t>
        <a:bodyPr/>
        <a:lstStyle/>
        <a:p>
          <a:r>
            <a:rPr lang="nl-BE" dirty="0"/>
            <a:t>Arbeidsomstandigheden</a:t>
          </a:r>
          <a:endParaRPr lang="en-US" dirty="0"/>
        </a:p>
      </dgm:t>
    </dgm:pt>
    <dgm:pt modelId="{DA90983D-8390-473E-BA64-15709E9264AD}" type="parTrans" cxnId="{8E365B89-184A-47BF-9B81-8B2D98BDF505}">
      <dgm:prSet/>
      <dgm:spPr/>
      <dgm:t>
        <a:bodyPr/>
        <a:lstStyle/>
        <a:p>
          <a:endParaRPr lang="en-US"/>
        </a:p>
      </dgm:t>
    </dgm:pt>
    <dgm:pt modelId="{8EB009E9-0382-4345-BD37-895293F31DFC}" type="sibTrans" cxnId="{8E365B89-184A-47BF-9B81-8B2D98BDF505}">
      <dgm:prSet/>
      <dgm:spPr/>
      <dgm:t>
        <a:bodyPr/>
        <a:lstStyle/>
        <a:p>
          <a:endParaRPr lang="en-US"/>
        </a:p>
      </dgm:t>
    </dgm:pt>
    <dgm:pt modelId="{F30E761C-4F3D-49E9-B786-BA47C31F3550}">
      <dgm:prSet/>
      <dgm:spPr/>
      <dgm:t>
        <a:bodyPr/>
        <a:lstStyle/>
        <a:p>
          <a:r>
            <a:rPr lang="nl-BE"/>
            <a:t>Arbeidsorganisatie</a:t>
          </a:r>
          <a:endParaRPr lang="en-US"/>
        </a:p>
      </dgm:t>
    </dgm:pt>
    <dgm:pt modelId="{CB4D6B67-33B5-442A-848D-C5C3CEB38F68}" type="parTrans" cxnId="{F96D3559-76BF-43D8-8FBD-78516E0C8EA2}">
      <dgm:prSet/>
      <dgm:spPr/>
      <dgm:t>
        <a:bodyPr/>
        <a:lstStyle/>
        <a:p>
          <a:endParaRPr lang="en-US"/>
        </a:p>
      </dgm:t>
    </dgm:pt>
    <dgm:pt modelId="{4F80E044-1A03-4D83-8CDF-4322A08B344F}" type="sibTrans" cxnId="{F96D3559-76BF-43D8-8FBD-78516E0C8EA2}">
      <dgm:prSet/>
      <dgm:spPr/>
      <dgm:t>
        <a:bodyPr/>
        <a:lstStyle/>
        <a:p>
          <a:endParaRPr lang="en-US"/>
        </a:p>
      </dgm:t>
    </dgm:pt>
    <dgm:pt modelId="{1C2FB683-B8C3-4838-992B-704397B31CF4}">
      <dgm:prSet/>
      <dgm:spPr/>
      <dgm:t>
        <a:bodyPr/>
        <a:lstStyle/>
        <a:p>
          <a:r>
            <a:rPr lang="nl-BE" dirty="0"/>
            <a:t>Arbeidsrelaties</a:t>
          </a:r>
          <a:endParaRPr lang="en-US" dirty="0"/>
        </a:p>
      </dgm:t>
    </dgm:pt>
    <dgm:pt modelId="{06BF889F-76B2-4214-AB9B-7A39035824F2}" type="parTrans" cxnId="{4655093F-0B5F-4602-A966-9C1C869FAD59}">
      <dgm:prSet/>
      <dgm:spPr/>
      <dgm:t>
        <a:bodyPr/>
        <a:lstStyle/>
        <a:p>
          <a:endParaRPr lang="en-US"/>
        </a:p>
      </dgm:t>
    </dgm:pt>
    <dgm:pt modelId="{CE874034-D126-49C0-B3F0-D0ADB03DF95B}" type="sibTrans" cxnId="{4655093F-0B5F-4602-A966-9C1C869FAD59}">
      <dgm:prSet/>
      <dgm:spPr/>
      <dgm:t>
        <a:bodyPr/>
        <a:lstStyle/>
        <a:p>
          <a:endParaRPr lang="en-US"/>
        </a:p>
      </dgm:t>
    </dgm:pt>
    <dgm:pt modelId="{AAA68D4B-5CB8-4DFA-BB0F-C755580217AD}">
      <dgm:prSet/>
      <dgm:spPr/>
      <dgm:t>
        <a:bodyPr/>
        <a:lstStyle/>
        <a:p>
          <a:r>
            <a:rPr lang="nl-BE"/>
            <a:t>Arbeidsvoorwaarden</a:t>
          </a:r>
          <a:endParaRPr lang="en-US"/>
        </a:p>
      </dgm:t>
    </dgm:pt>
    <dgm:pt modelId="{82B37722-DE4F-40B3-A167-9DEBFCC922BA}" type="parTrans" cxnId="{C905456E-DAD7-4130-A5BB-33F55011B19E}">
      <dgm:prSet/>
      <dgm:spPr/>
      <dgm:t>
        <a:bodyPr/>
        <a:lstStyle/>
        <a:p>
          <a:endParaRPr lang="en-US"/>
        </a:p>
      </dgm:t>
    </dgm:pt>
    <dgm:pt modelId="{EF9ED29B-3A13-4634-BB09-3590A97188A7}" type="sibTrans" cxnId="{C905456E-DAD7-4130-A5BB-33F55011B19E}">
      <dgm:prSet/>
      <dgm:spPr/>
      <dgm:t>
        <a:bodyPr/>
        <a:lstStyle/>
        <a:p>
          <a:endParaRPr lang="en-US"/>
        </a:p>
      </dgm:t>
    </dgm:pt>
    <dgm:pt modelId="{7B71718E-70E6-4B1B-A888-4F7ABFBD053F}">
      <dgm:prSet/>
      <dgm:spPr/>
      <dgm:t>
        <a:bodyPr/>
        <a:lstStyle/>
        <a:p>
          <a:endParaRPr lang="nl-BE" dirty="0"/>
        </a:p>
      </dgm:t>
    </dgm:pt>
    <dgm:pt modelId="{E4DF77E7-7C4F-4339-92D9-91B431EB9BDE}" type="parTrans" cxnId="{28CC8D03-40D6-4107-BE9E-E83B4CB992C5}">
      <dgm:prSet/>
      <dgm:spPr/>
      <dgm:t>
        <a:bodyPr/>
        <a:lstStyle/>
        <a:p>
          <a:endParaRPr lang="nl-BE"/>
        </a:p>
      </dgm:t>
    </dgm:pt>
    <dgm:pt modelId="{BE3E0713-D21E-4AB4-853B-D866E0C350AF}" type="sibTrans" cxnId="{28CC8D03-40D6-4107-BE9E-E83B4CB992C5}">
      <dgm:prSet/>
      <dgm:spPr/>
      <dgm:t>
        <a:bodyPr/>
        <a:lstStyle/>
        <a:p>
          <a:endParaRPr lang="nl-BE"/>
        </a:p>
      </dgm:t>
    </dgm:pt>
    <dgm:pt modelId="{C7C1C6D6-DC10-451B-AA0B-67FFDA307558}">
      <dgm:prSet/>
      <dgm:spPr/>
      <dgm:t>
        <a:bodyPr/>
        <a:lstStyle/>
        <a:p>
          <a:endParaRPr lang="nl-BE" dirty="0"/>
        </a:p>
      </dgm:t>
    </dgm:pt>
    <dgm:pt modelId="{65879914-CD2D-4804-85F0-EC348A01BD71}" type="parTrans" cxnId="{9425ED39-5C50-4BA7-89A0-42731A267122}">
      <dgm:prSet/>
      <dgm:spPr/>
      <dgm:t>
        <a:bodyPr/>
        <a:lstStyle/>
        <a:p>
          <a:endParaRPr lang="nl-BE"/>
        </a:p>
      </dgm:t>
    </dgm:pt>
    <dgm:pt modelId="{B520EC8C-B18B-4A77-B7B3-4BC1789DB747}" type="sibTrans" cxnId="{9425ED39-5C50-4BA7-89A0-42731A267122}">
      <dgm:prSet/>
      <dgm:spPr/>
      <dgm:t>
        <a:bodyPr/>
        <a:lstStyle/>
        <a:p>
          <a:endParaRPr lang="nl-BE"/>
        </a:p>
      </dgm:t>
    </dgm:pt>
    <dgm:pt modelId="{93A9FE80-2E87-4590-B210-2B230F6AC6A3}">
      <dgm:prSet/>
      <dgm:spPr/>
      <dgm:t>
        <a:bodyPr/>
        <a:lstStyle/>
        <a:p>
          <a:endParaRPr lang="nl-BE" b="1" dirty="0"/>
        </a:p>
      </dgm:t>
    </dgm:pt>
    <dgm:pt modelId="{24213390-72EE-4EE5-AE96-5F7A0E74E9C5}" type="parTrans" cxnId="{0984793B-4C9A-4A96-B555-B2F4956F6866}">
      <dgm:prSet/>
      <dgm:spPr/>
      <dgm:t>
        <a:bodyPr/>
        <a:lstStyle/>
        <a:p>
          <a:endParaRPr lang="nl-BE"/>
        </a:p>
      </dgm:t>
    </dgm:pt>
    <dgm:pt modelId="{4266815F-E338-468B-865B-2B46A165A29E}" type="sibTrans" cxnId="{0984793B-4C9A-4A96-B555-B2F4956F6866}">
      <dgm:prSet/>
      <dgm:spPr/>
      <dgm:t>
        <a:bodyPr/>
        <a:lstStyle/>
        <a:p>
          <a:endParaRPr lang="nl-BE"/>
        </a:p>
      </dgm:t>
    </dgm:pt>
    <dgm:pt modelId="{98E038DE-CA4C-4CF7-9E53-E66DDF6A66A9}">
      <dgm:prSet/>
      <dgm:spPr/>
      <dgm:t>
        <a:bodyPr/>
        <a:lstStyle/>
        <a:p>
          <a:endParaRPr lang="nl-BE" dirty="0"/>
        </a:p>
      </dgm:t>
    </dgm:pt>
    <dgm:pt modelId="{B0BA9DA6-96B2-448C-B62F-6308EEEAF6F1}" type="parTrans" cxnId="{3FB2B799-D166-4D94-BDC7-C90D78C2D829}">
      <dgm:prSet/>
      <dgm:spPr/>
      <dgm:t>
        <a:bodyPr/>
        <a:lstStyle/>
        <a:p>
          <a:endParaRPr lang="nl-BE"/>
        </a:p>
      </dgm:t>
    </dgm:pt>
    <dgm:pt modelId="{D760C3B4-C62D-44AD-AB08-6BD4195E5AFA}" type="sibTrans" cxnId="{3FB2B799-D166-4D94-BDC7-C90D78C2D829}">
      <dgm:prSet/>
      <dgm:spPr/>
      <dgm:t>
        <a:bodyPr/>
        <a:lstStyle/>
        <a:p>
          <a:endParaRPr lang="nl-BE"/>
        </a:p>
      </dgm:t>
    </dgm:pt>
    <dgm:pt modelId="{F39BF40F-894F-4D39-A6C7-601F1FAF91CA}">
      <dgm:prSet/>
      <dgm:spPr/>
      <dgm:t>
        <a:bodyPr/>
        <a:lstStyle/>
        <a:p>
          <a:endParaRPr lang="nl-BE" dirty="0"/>
        </a:p>
      </dgm:t>
    </dgm:pt>
    <dgm:pt modelId="{E797133B-AACD-4EA6-A173-AFF66FE1B4C2}" type="parTrans" cxnId="{2977225E-B7F2-4E7E-BE43-E16F8D8DB2A8}">
      <dgm:prSet/>
      <dgm:spPr/>
      <dgm:t>
        <a:bodyPr/>
        <a:lstStyle/>
        <a:p>
          <a:endParaRPr lang="nl-BE"/>
        </a:p>
      </dgm:t>
    </dgm:pt>
    <dgm:pt modelId="{A06153FD-8788-48B6-98E3-8618350B157C}" type="sibTrans" cxnId="{2977225E-B7F2-4E7E-BE43-E16F8D8DB2A8}">
      <dgm:prSet/>
      <dgm:spPr/>
      <dgm:t>
        <a:bodyPr/>
        <a:lstStyle/>
        <a:p>
          <a:endParaRPr lang="nl-BE"/>
        </a:p>
      </dgm:t>
    </dgm:pt>
    <dgm:pt modelId="{9FEA8426-F619-4978-AC1B-6B2D1DE57997}">
      <dgm:prSet/>
      <dgm:spPr/>
      <dgm:t>
        <a:bodyPr/>
        <a:lstStyle/>
        <a:p>
          <a:endParaRPr lang="nl-BE" dirty="0"/>
        </a:p>
      </dgm:t>
    </dgm:pt>
    <dgm:pt modelId="{9EAAC253-5E4F-43A1-88CB-859D85989543}" type="parTrans" cxnId="{409A21FB-7504-4E3E-9D43-69089743787E}">
      <dgm:prSet/>
      <dgm:spPr/>
      <dgm:t>
        <a:bodyPr/>
        <a:lstStyle/>
        <a:p>
          <a:endParaRPr lang="nl-BE"/>
        </a:p>
      </dgm:t>
    </dgm:pt>
    <dgm:pt modelId="{F0A033FD-F8EA-4F58-BA2F-51278EADBEAD}" type="sibTrans" cxnId="{409A21FB-7504-4E3E-9D43-69089743787E}">
      <dgm:prSet/>
      <dgm:spPr/>
      <dgm:t>
        <a:bodyPr/>
        <a:lstStyle/>
        <a:p>
          <a:endParaRPr lang="nl-BE"/>
        </a:p>
      </dgm:t>
    </dgm:pt>
    <dgm:pt modelId="{FE607404-CE0F-4DF5-9A64-A94C6B434D41}">
      <dgm:prSet/>
      <dgm:spPr/>
      <dgm:t>
        <a:bodyPr/>
        <a:lstStyle/>
        <a:p>
          <a:endParaRPr lang="nl-BE" dirty="0"/>
        </a:p>
      </dgm:t>
    </dgm:pt>
    <dgm:pt modelId="{EB10772F-76D6-4953-BCDE-C2284962B4F4}" type="parTrans" cxnId="{8C15784E-C00A-42D2-ACCF-5FDD7491F60A}">
      <dgm:prSet/>
      <dgm:spPr/>
      <dgm:t>
        <a:bodyPr/>
        <a:lstStyle/>
        <a:p>
          <a:endParaRPr lang="nl-BE"/>
        </a:p>
      </dgm:t>
    </dgm:pt>
    <dgm:pt modelId="{51FA37CA-13D9-40FF-8FC8-8DCF78699047}" type="sibTrans" cxnId="{8C15784E-C00A-42D2-ACCF-5FDD7491F60A}">
      <dgm:prSet/>
      <dgm:spPr/>
      <dgm:t>
        <a:bodyPr/>
        <a:lstStyle/>
        <a:p>
          <a:endParaRPr lang="nl-BE"/>
        </a:p>
      </dgm:t>
    </dgm:pt>
    <dgm:pt modelId="{FF7943CA-F643-4406-A316-D98C70C0D6F5}">
      <dgm:prSet/>
      <dgm:spPr/>
      <dgm:t>
        <a:bodyPr/>
        <a:lstStyle/>
        <a:p>
          <a:endParaRPr lang="nl-BE" dirty="0"/>
        </a:p>
      </dgm:t>
    </dgm:pt>
    <dgm:pt modelId="{AD58FC17-A9DE-4E68-9A40-8ABD838059BA}" type="parTrans" cxnId="{A035C2C1-00A6-4145-9641-0E9939B5C1B3}">
      <dgm:prSet/>
      <dgm:spPr/>
      <dgm:t>
        <a:bodyPr/>
        <a:lstStyle/>
        <a:p>
          <a:endParaRPr lang="nl-BE"/>
        </a:p>
      </dgm:t>
    </dgm:pt>
    <dgm:pt modelId="{1A371B27-AB4A-4396-AD28-AB80E3CDD65B}" type="sibTrans" cxnId="{A035C2C1-00A6-4145-9641-0E9939B5C1B3}">
      <dgm:prSet/>
      <dgm:spPr/>
      <dgm:t>
        <a:bodyPr/>
        <a:lstStyle/>
        <a:p>
          <a:endParaRPr lang="nl-BE"/>
        </a:p>
      </dgm:t>
    </dgm:pt>
    <dgm:pt modelId="{F1F0A62F-649A-4D81-870C-5F4AB19C1BC3}">
      <dgm:prSet/>
      <dgm:spPr/>
      <dgm:t>
        <a:bodyPr/>
        <a:lstStyle/>
        <a:p>
          <a:endParaRPr lang="nl-BE" dirty="0"/>
        </a:p>
      </dgm:t>
    </dgm:pt>
    <dgm:pt modelId="{07ED61DB-862C-4393-BF91-96A7D890C37F}" type="parTrans" cxnId="{B5F5C644-0B79-4757-8544-D39907F84CCA}">
      <dgm:prSet/>
      <dgm:spPr/>
      <dgm:t>
        <a:bodyPr/>
        <a:lstStyle/>
        <a:p>
          <a:endParaRPr lang="nl-BE"/>
        </a:p>
      </dgm:t>
    </dgm:pt>
    <dgm:pt modelId="{C5BC05E2-1817-4D6B-97DA-54649809F0BC}" type="sibTrans" cxnId="{B5F5C644-0B79-4757-8544-D39907F84CCA}">
      <dgm:prSet/>
      <dgm:spPr/>
      <dgm:t>
        <a:bodyPr/>
        <a:lstStyle/>
        <a:p>
          <a:endParaRPr lang="nl-BE"/>
        </a:p>
      </dgm:t>
    </dgm:pt>
    <dgm:pt modelId="{ED06BACF-6F9F-472A-BD20-4D0C59718BD3}">
      <dgm:prSet/>
      <dgm:spPr/>
      <dgm:t>
        <a:bodyPr/>
        <a:lstStyle/>
        <a:p>
          <a:endParaRPr lang="nl-BE" dirty="0"/>
        </a:p>
      </dgm:t>
    </dgm:pt>
    <dgm:pt modelId="{4A1AE6AE-BE22-4994-AFCC-425B9F4F43E0}" type="parTrans" cxnId="{ED4A2852-457D-4B8C-9627-753562C92054}">
      <dgm:prSet/>
      <dgm:spPr/>
      <dgm:t>
        <a:bodyPr/>
        <a:lstStyle/>
        <a:p>
          <a:endParaRPr lang="nl-BE"/>
        </a:p>
      </dgm:t>
    </dgm:pt>
    <dgm:pt modelId="{168E9A2F-45BA-4AA6-98DD-697303CF3B97}" type="sibTrans" cxnId="{ED4A2852-457D-4B8C-9627-753562C92054}">
      <dgm:prSet/>
      <dgm:spPr/>
      <dgm:t>
        <a:bodyPr/>
        <a:lstStyle/>
        <a:p>
          <a:endParaRPr lang="nl-BE"/>
        </a:p>
      </dgm:t>
    </dgm:pt>
    <dgm:pt modelId="{69C086B0-AB84-4940-BBDC-DCCBC115ABBA}">
      <dgm:prSet/>
      <dgm:spPr/>
      <dgm:t>
        <a:bodyPr/>
        <a:lstStyle/>
        <a:p>
          <a:endParaRPr lang="nl-BE" dirty="0"/>
        </a:p>
      </dgm:t>
    </dgm:pt>
    <dgm:pt modelId="{D69DBD18-1969-47DC-BB7A-2DE8EEB62E9F}" type="parTrans" cxnId="{5482994A-9B77-42EF-A7B6-3C24D076FCBD}">
      <dgm:prSet/>
      <dgm:spPr/>
      <dgm:t>
        <a:bodyPr/>
        <a:lstStyle/>
        <a:p>
          <a:endParaRPr lang="nl-BE"/>
        </a:p>
      </dgm:t>
    </dgm:pt>
    <dgm:pt modelId="{F04C03FD-910D-44C0-B93C-3FB66AC43993}" type="sibTrans" cxnId="{5482994A-9B77-42EF-A7B6-3C24D076FCBD}">
      <dgm:prSet/>
      <dgm:spPr/>
      <dgm:t>
        <a:bodyPr/>
        <a:lstStyle/>
        <a:p>
          <a:endParaRPr lang="nl-BE"/>
        </a:p>
      </dgm:t>
    </dgm:pt>
    <dgm:pt modelId="{A88C9EB7-4CE6-4B4D-B421-0290E0F8DF16}">
      <dgm:prSet/>
      <dgm:spPr/>
      <dgm:t>
        <a:bodyPr/>
        <a:lstStyle/>
        <a:p>
          <a:endParaRPr lang="nl-BE" dirty="0"/>
        </a:p>
      </dgm:t>
    </dgm:pt>
    <dgm:pt modelId="{95A5CF8E-A50A-40CB-ADEF-43ABCED454AB}" type="parTrans" cxnId="{3D216811-CF38-4C88-9805-E0B31645C4CC}">
      <dgm:prSet/>
      <dgm:spPr/>
      <dgm:t>
        <a:bodyPr/>
        <a:lstStyle/>
        <a:p>
          <a:endParaRPr lang="nl-BE"/>
        </a:p>
      </dgm:t>
    </dgm:pt>
    <dgm:pt modelId="{0D2878FF-294C-40ED-A016-B5DA08C74374}" type="sibTrans" cxnId="{3D216811-CF38-4C88-9805-E0B31645C4CC}">
      <dgm:prSet/>
      <dgm:spPr/>
      <dgm:t>
        <a:bodyPr/>
        <a:lstStyle/>
        <a:p>
          <a:endParaRPr lang="nl-BE"/>
        </a:p>
      </dgm:t>
    </dgm:pt>
    <dgm:pt modelId="{EA2F4581-AA5D-42C1-8EF7-9500F0970BD3}">
      <dgm:prSet/>
      <dgm:spPr/>
      <dgm:t>
        <a:bodyPr/>
        <a:lstStyle/>
        <a:p>
          <a:endParaRPr lang="nl-BE" dirty="0"/>
        </a:p>
      </dgm:t>
    </dgm:pt>
    <dgm:pt modelId="{059C53D8-B786-4A6D-931B-302EDDEAB9EA}" type="parTrans" cxnId="{610732A0-A687-4D6A-811E-FC01F92F77D7}">
      <dgm:prSet/>
      <dgm:spPr/>
      <dgm:t>
        <a:bodyPr/>
        <a:lstStyle/>
        <a:p>
          <a:endParaRPr lang="nl-BE"/>
        </a:p>
      </dgm:t>
    </dgm:pt>
    <dgm:pt modelId="{EA70A8B6-2409-4C9B-A287-4F9003CA53B5}" type="sibTrans" cxnId="{610732A0-A687-4D6A-811E-FC01F92F77D7}">
      <dgm:prSet/>
      <dgm:spPr/>
      <dgm:t>
        <a:bodyPr/>
        <a:lstStyle/>
        <a:p>
          <a:endParaRPr lang="nl-BE"/>
        </a:p>
      </dgm:t>
    </dgm:pt>
    <dgm:pt modelId="{421A34CA-74B3-4915-8BC5-38E9B9851637}" type="pres">
      <dgm:prSet presAssocID="{A7BC0FB2-553F-4162-939C-75091999AD78}" presName="diagram" presStyleCnt="0">
        <dgm:presLayoutVars>
          <dgm:chPref val="1"/>
          <dgm:dir/>
          <dgm:animOne val="branch"/>
          <dgm:animLvl val="lvl"/>
          <dgm:resizeHandles/>
        </dgm:presLayoutVars>
      </dgm:prSet>
      <dgm:spPr/>
    </dgm:pt>
    <dgm:pt modelId="{69BA3837-7FD2-4088-AE5B-A183BA826A49}" type="pres">
      <dgm:prSet presAssocID="{373161BA-A66D-4F47-8311-BE919A91874F}" presName="root" presStyleCnt="0"/>
      <dgm:spPr/>
    </dgm:pt>
    <dgm:pt modelId="{4B0C433D-C78B-4034-B639-347327AAAAE2}" type="pres">
      <dgm:prSet presAssocID="{373161BA-A66D-4F47-8311-BE919A91874F}" presName="rootComposite" presStyleCnt="0"/>
      <dgm:spPr/>
    </dgm:pt>
    <dgm:pt modelId="{657C060E-9187-499D-8226-1D13202907A6}" type="pres">
      <dgm:prSet presAssocID="{373161BA-A66D-4F47-8311-BE919A91874F}" presName="rootText" presStyleLbl="node1" presStyleIdx="0" presStyleCnt="5" custLinFactY="-91234" custLinFactNeighborX="-58551" custLinFactNeighborY="-100000"/>
      <dgm:spPr/>
    </dgm:pt>
    <dgm:pt modelId="{8722FE4C-556B-4B8A-A3C2-40F3DBF52BE5}" type="pres">
      <dgm:prSet presAssocID="{373161BA-A66D-4F47-8311-BE919A91874F}" presName="rootConnector" presStyleLbl="node1" presStyleIdx="0" presStyleCnt="5"/>
      <dgm:spPr/>
    </dgm:pt>
    <dgm:pt modelId="{078E26FD-8637-444C-BC73-4BC0D8D3E41B}" type="pres">
      <dgm:prSet presAssocID="{373161BA-A66D-4F47-8311-BE919A91874F}" presName="childShape" presStyleCnt="0"/>
      <dgm:spPr/>
    </dgm:pt>
    <dgm:pt modelId="{B0093DE4-0C45-4D63-958A-F75DB8435DD9}" type="pres">
      <dgm:prSet presAssocID="{E4DF77E7-7C4F-4339-92D9-91B431EB9BDE}" presName="Name13" presStyleLbl="parChTrans1D2" presStyleIdx="0" presStyleCnt="13"/>
      <dgm:spPr/>
    </dgm:pt>
    <dgm:pt modelId="{1A265CB2-FEF1-4092-A988-F79AE6E9552C}" type="pres">
      <dgm:prSet presAssocID="{7B71718E-70E6-4B1B-A888-4F7ABFBD053F}" presName="childText" presStyleLbl="bgAcc1" presStyleIdx="0" presStyleCnt="13" custLinFactNeighborX="-8851" custLinFactNeighborY="-39305">
        <dgm:presLayoutVars>
          <dgm:bulletEnabled val="1"/>
        </dgm:presLayoutVars>
      </dgm:prSet>
      <dgm:spPr/>
    </dgm:pt>
    <dgm:pt modelId="{2D48BC29-613C-4F6F-8413-E8F268B96B0E}" type="pres">
      <dgm:prSet presAssocID="{65879914-CD2D-4804-85F0-EC348A01BD71}" presName="Name13" presStyleLbl="parChTrans1D2" presStyleIdx="1" presStyleCnt="13"/>
      <dgm:spPr/>
    </dgm:pt>
    <dgm:pt modelId="{585D669C-790A-46C8-B15C-2A3F9D899B42}" type="pres">
      <dgm:prSet presAssocID="{C7C1C6D6-DC10-451B-AA0B-67FFDA307558}" presName="childText" presStyleLbl="bgAcc1" presStyleIdx="1" presStyleCnt="13" custLinFactNeighborX="-7978" custLinFactNeighborY="-22348">
        <dgm:presLayoutVars>
          <dgm:bulletEnabled val="1"/>
        </dgm:presLayoutVars>
      </dgm:prSet>
      <dgm:spPr/>
    </dgm:pt>
    <dgm:pt modelId="{4D521255-B93F-4F65-B2F5-F464AA2F103F}" type="pres">
      <dgm:prSet presAssocID="{7FD37D2C-0AF7-4901-B1B6-78F0D1BE0B4E}" presName="root" presStyleCnt="0"/>
      <dgm:spPr/>
    </dgm:pt>
    <dgm:pt modelId="{5128FB3A-AF8D-4D1A-93A1-6063886FC670}" type="pres">
      <dgm:prSet presAssocID="{7FD37D2C-0AF7-4901-B1B6-78F0D1BE0B4E}" presName="rootComposite" presStyleCnt="0"/>
      <dgm:spPr/>
    </dgm:pt>
    <dgm:pt modelId="{F81D5020-DB9A-485E-AEF1-E985EBF7A27A}" type="pres">
      <dgm:prSet presAssocID="{7FD37D2C-0AF7-4901-B1B6-78F0D1BE0B4E}" presName="rootText" presStyleLbl="node1" presStyleIdx="1" presStyleCnt="5" custLinFactNeighborX="-698" custLinFactNeighborY="-85749"/>
      <dgm:spPr/>
    </dgm:pt>
    <dgm:pt modelId="{41498DAD-DA4D-41FC-9FAC-C5CE68F29DF5}" type="pres">
      <dgm:prSet presAssocID="{7FD37D2C-0AF7-4901-B1B6-78F0D1BE0B4E}" presName="rootConnector" presStyleLbl="node1" presStyleIdx="1" presStyleCnt="5"/>
      <dgm:spPr/>
    </dgm:pt>
    <dgm:pt modelId="{FBA340E9-F3EF-49DA-95E1-57EF974C776B}" type="pres">
      <dgm:prSet presAssocID="{7FD37D2C-0AF7-4901-B1B6-78F0D1BE0B4E}" presName="childShape" presStyleCnt="0"/>
      <dgm:spPr/>
    </dgm:pt>
    <dgm:pt modelId="{01492FF8-FF56-4D49-A82F-335D39FEBEFB}" type="pres">
      <dgm:prSet presAssocID="{24213390-72EE-4EE5-AE96-5F7A0E74E9C5}" presName="Name13" presStyleLbl="parChTrans1D2" presStyleIdx="2" presStyleCnt="13"/>
      <dgm:spPr/>
    </dgm:pt>
    <dgm:pt modelId="{91E32B7F-AE26-495B-98BE-4D4EC739B4BA}" type="pres">
      <dgm:prSet presAssocID="{93A9FE80-2E87-4590-B210-2B230F6AC6A3}" presName="childText" presStyleLbl="bgAcc1" presStyleIdx="2" presStyleCnt="13" custLinFactNeighborX="-7856" custLinFactNeighborY="-39108">
        <dgm:presLayoutVars>
          <dgm:bulletEnabled val="1"/>
        </dgm:presLayoutVars>
      </dgm:prSet>
      <dgm:spPr/>
    </dgm:pt>
    <dgm:pt modelId="{EEDB420A-A6B4-44B3-9182-4CFB35304386}" type="pres">
      <dgm:prSet presAssocID="{B0BA9DA6-96B2-448C-B62F-6308EEEAF6F1}" presName="Name13" presStyleLbl="parChTrans1D2" presStyleIdx="3" presStyleCnt="13"/>
      <dgm:spPr/>
    </dgm:pt>
    <dgm:pt modelId="{3109B9AE-3A8B-4D33-8567-56A3AD07D7B8}" type="pres">
      <dgm:prSet presAssocID="{98E038DE-CA4C-4CF7-9E53-E66DDF6A66A9}" presName="childText" presStyleLbl="bgAcc1" presStyleIdx="3" presStyleCnt="13" custLinFactNeighborX="-9602" custLinFactNeighborY="-20951">
        <dgm:presLayoutVars>
          <dgm:bulletEnabled val="1"/>
        </dgm:presLayoutVars>
      </dgm:prSet>
      <dgm:spPr/>
    </dgm:pt>
    <dgm:pt modelId="{8986961E-D019-41D0-B79F-49C59F8A3FF7}" type="pres">
      <dgm:prSet presAssocID="{E797133B-AACD-4EA6-A173-AFF66FE1B4C2}" presName="Name13" presStyleLbl="parChTrans1D2" presStyleIdx="4" presStyleCnt="13"/>
      <dgm:spPr/>
    </dgm:pt>
    <dgm:pt modelId="{F716840F-D243-4000-820C-F2D9DA5E9DEB}" type="pres">
      <dgm:prSet presAssocID="{F39BF40F-894F-4D39-A6C7-601F1FAF91CA}" presName="childText" presStyleLbl="bgAcc1" presStyleIdx="4" presStyleCnt="13" custLinFactNeighborX="-10475" custLinFactNeighborY="-4190">
        <dgm:presLayoutVars>
          <dgm:bulletEnabled val="1"/>
        </dgm:presLayoutVars>
      </dgm:prSet>
      <dgm:spPr/>
    </dgm:pt>
    <dgm:pt modelId="{3059DDB3-23EA-49AA-8531-47805D6BFBA4}" type="pres">
      <dgm:prSet presAssocID="{F30E761C-4F3D-49E9-B786-BA47C31F3550}" presName="root" presStyleCnt="0"/>
      <dgm:spPr/>
    </dgm:pt>
    <dgm:pt modelId="{D6EBA2FA-4662-4169-AED7-F2CA2D7F2564}" type="pres">
      <dgm:prSet presAssocID="{F30E761C-4F3D-49E9-B786-BA47C31F3550}" presName="rootComposite" presStyleCnt="0"/>
      <dgm:spPr/>
    </dgm:pt>
    <dgm:pt modelId="{A27F5AB0-F2AC-4BF5-A843-9F777D6EA1C9}" type="pres">
      <dgm:prSet presAssocID="{F30E761C-4F3D-49E9-B786-BA47C31F3550}" presName="rootText" presStyleLbl="node1" presStyleIdx="2" presStyleCnt="5" custLinFactY="-88556" custLinFactNeighborX="-1397" custLinFactNeighborY="-100000"/>
      <dgm:spPr/>
    </dgm:pt>
    <dgm:pt modelId="{26ADD082-4D87-4497-8146-04C3B33523EC}" type="pres">
      <dgm:prSet presAssocID="{F30E761C-4F3D-49E9-B786-BA47C31F3550}" presName="rootConnector" presStyleLbl="node1" presStyleIdx="2" presStyleCnt="5"/>
      <dgm:spPr/>
    </dgm:pt>
    <dgm:pt modelId="{5B940C68-2A1E-4D9E-A492-89B0893E995B}" type="pres">
      <dgm:prSet presAssocID="{F30E761C-4F3D-49E9-B786-BA47C31F3550}" presName="childShape" presStyleCnt="0"/>
      <dgm:spPr/>
    </dgm:pt>
    <dgm:pt modelId="{E91A536D-0698-48EC-9E6F-02467C8E6B5F}" type="pres">
      <dgm:prSet presAssocID="{9EAAC253-5E4F-43A1-88CB-859D85989543}" presName="Name13" presStyleLbl="parChTrans1D2" presStyleIdx="5" presStyleCnt="13"/>
      <dgm:spPr/>
    </dgm:pt>
    <dgm:pt modelId="{D87ED00D-9990-452B-9E26-6DBF6E601605}" type="pres">
      <dgm:prSet presAssocID="{9FEA8426-F619-4978-AC1B-6B2D1DE57997}" presName="childText" presStyleLbl="bgAcc1" presStyleIdx="5" presStyleCnt="13" custLinFactNeighborX="-7857" custLinFactNeighborY="-40505">
        <dgm:presLayoutVars>
          <dgm:bulletEnabled val="1"/>
        </dgm:presLayoutVars>
      </dgm:prSet>
      <dgm:spPr/>
    </dgm:pt>
    <dgm:pt modelId="{034FB4F9-C8C8-4C3A-87EA-3AE33A4EB7B4}" type="pres">
      <dgm:prSet presAssocID="{EB10772F-76D6-4953-BCDE-C2284962B4F4}" presName="Name13" presStyleLbl="parChTrans1D2" presStyleIdx="6" presStyleCnt="13"/>
      <dgm:spPr/>
    </dgm:pt>
    <dgm:pt modelId="{C6293AFC-9ACC-4A66-B565-EC7D09B9173B}" type="pres">
      <dgm:prSet presAssocID="{FE607404-CE0F-4DF5-9A64-A94C6B434D41}" presName="childText" presStyleLbl="bgAcc1" presStyleIdx="6" presStyleCnt="13" custLinFactNeighborX="-6984" custLinFactNeighborY="-20951">
        <dgm:presLayoutVars>
          <dgm:bulletEnabled val="1"/>
        </dgm:presLayoutVars>
      </dgm:prSet>
      <dgm:spPr/>
    </dgm:pt>
    <dgm:pt modelId="{19B3CD91-60FA-42EE-9D3B-3776885365D8}" type="pres">
      <dgm:prSet presAssocID="{AD58FC17-A9DE-4E68-9A40-8ABD838059BA}" presName="Name13" presStyleLbl="parChTrans1D2" presStyleIdx="7" presStyleCnt="13"/>
      <dgm:spPr/>
    </dgm:pt>
    <dgm:pt modelId="{207804A2-2558-4409-9269-8E03117A3010}" type="pres">
      <dgm:prSet presAssocID="{FF7943CA-F643-4406-A316-D98C70C0D6F5}" presName="childText" presStyleLbl="bgAcc1" presStyleIdx="7" presStyleCnt="13" custLinFactNeighborX="-7308" custLinFactNeighborY="-1597">
        <dgm:presLayoutVars>
          <dgm:bulletEnabled val="1"/>
        </dgm:presLayoutVars>
      </dgm:prSet>
      <dgm:spPr/>
    </dgm:pt>
    <dgm:pt modelId="{2F7EC9CF-DD13-49A3-8F97-22E8838FAF5A}" type="pres">
      <dgm:prSet presAssocID="{1C2FB683-B8C3-4838-992B-704397B31CF4}" presName="root" presStyleCnt="0"/>
      <dgm:spPr/>
    </dgm:pt>
    <dgm:pt modelId="{B732D1EF-08DD-4187-B584-3FFC88212189}" type="pres">
      <dgm:prSet presAssocID="{1C2FB683-B8C3-4838-992B-704397B31CF4}" presName="rootComposite" presStyleCnt="0"/>
      <dgm:spPr/>
    </dgm:pt>
    <dgm:pt modelId="{78748888-96C6-4AFA-B3EC-1125A8564559}" type="pres">
      <dgm:prSet presAssocID="{1C2FB683-B8C3-4838-992B-704397B31CF4}" presName="rootText" presStyleLbl="node1" presStyleIdx="3" presStyleCnt="5" custLinFactY="-82969" custLinFactNeighborX="-698" custLinFactNeighborY="-100000"/>
      <dgm:spPr/>
    </dgm:pt>
    <dgm:pt modelId="{A5E82DF9-AA46-4F25-B7A6-B6F3D9CB4383}" type="pres">
      <dgm:prSet presAssocID="{1C2FB683-B8C3-4838-992B-704397B31CF4}" presName="rootConnector" presStyleLbl="node1" presStyleIdx="3" presStyleCnt="5"/>
      <dgm:spPr/>
    </dgm:pt>
    <dgm:pt modelId="{A2808DC3-AF98-44FE-ADD6-CCC16BFD00D9}" type="pres">
      <dgm:prSet presAssocID="{1C2FB683-B8C3-4838-992B-704397B31CF4}" presName="childShape" presStyleCnt="0"/>
      <dgm:spPr/>
    </dgm:pt>
    <dgm:pt modelId="{F57E7489-3CBC-4561-A6F5-6CB32181B2AF}" type="pres">
      <dgm:prSet presAssocID="{07ED61DB-862C-4393-BF91-96A7D890C37F}" presName="Name13" presStyleLbl="parChTrans1D2" presStyleIdx="8" presStyleCnt="13"/>
      <dgm:spPr/>
    </dgm:pt>
    <dgm:pt modelId="{F1E28FEB-F9FA-46BE-ADBC-337B8B482D40}" type="pres">
      <dgm:prSet presAssocID="{F1F0A62F-649A-4D81-870C-5F4AB19C1BC3}" presName="childText" presStyleLbl="bgAcc1" presStyleIdx="8" presStyleCnt="13" custLinFactNeighborX="-7183" custLinFactNeighborY="-36395">
        <dgm:presLayoutVars>
          <dgm:bulletEnabled val="1"/>
        </dgm:presLayoutVars>
      </dgm:prSet>
      <dgm:spPr/>
    </dgm:pt>
    <dgm:pt modelId="{114A924A-8EB5-46C5-9A5C-E714D93D95B3}" type="pres">
      <dgm:prSet presAssocID="{4A1AE6AE-BE22-4994-AFCC-425B9F4F43E0}" presName="Name13" presStyleLbl="parChTrans1D2" presStyleIdx="9" presStyleCnt="13"/>
      <dgm:spPr/>
    </dgm:pt>
    <dgm:pt modelId="{9159B1F8-2C25-4AE7-A672-1DCACAAE5A89}" type="pres">
      <dgm:prSet presAssocID="{ED06BACF-6F9F-472A-BD20-4D0C59718BD3}" presName="childText" presStyleLbl="bgAcc1" presStyleIdx="9" presStyleCnt="13" custLinFactNeighborX="-7782" custLinFactNeighborY="-19155">
        <dgm:presLayoutVars>
          <dgm:bulletEnabled val="1"/>
        </dgm:presLayoutVars>
      </dgm:prSet>
      <dgm:spPr/>
    </dgm:pt>
    <dgm:pt modelId="{C36098E3-5519-4248-B52D-BA7A9E1BE405}" type="pres">
      <dgm:prSet presAssocID="{D69DBD18-1969-47DC-BB7A-2DE8EEB62E9F}" presName="Name13" presStyleLbl="parChTrans1D2" presStyleIdx="10" presStyleCnt="13"/>
      <dgm:spPr/>
    </dgm:pt>
    <dgm:pt modelId="{4A9C7BEC-3096-46DF-88C9-A8C9CCE592AE}" type="pres">
      <dgm:prSet presAssocID="{69C086B0-AB84-4940-BBDC-DCCBC115ABBA}" presName="childText" presStyleLbl="bgAcc1" presStyleIdx="10" presStyleCnt="13" custLinFactNeighborX="-8979" custLinFactNeighborY="2873">
        <dgm:presLayoutVars>
          <dgm:bulletEnabled val="1"/>
        </dgm:presLayoutVars>
      </dgm:prSet>
      <dgm:spPr/>
    </dgm:pt>
    <dgm:pt modelId="{25FD13B2-223A-4D64-B19F-D5C929F5C450}" type="pres">
      <dgm:prSet presAssocID="{AAA68D4B-5CB8-4DFA-BB0F-C755580217AD}" presName="root" presStyleCnt="0"/>
      <dgm:spPr/>
    </dgm:pt>
    <dgm:pt modelId="{6A516BA4-B642-4037-92C6-F20C24DCC58B}" type="pres">
      <dgm:prSet presAssocID="{AAA68D4B-5CB8-4DFA-BB0F-C755580217AD}" presName="rootComposite" presStyleCnt="0"/>
      <dgm:spPr/>
    </dgm:pt>
    <dgm:pt modelId="{F514CC27-EF5E-4C3B-8666-2A1A4084F987}" type="pres">
      <dgm:prSet presAssocID="{AAA68D4B-5CB8-4DFA-BB0F-C755580217AD}" presName="rootText" presStyleLbl="node1" presStyleIdx="4" presStyleCnt="5" custLinFactY="-80176" custLinFactNeighborX="293" custLinFactNeighborY="-100000"/>
      <dgm:spPr/>
    </dgm:pt>
    <dgm:pt modelId="{EC4D4CEA-DEFA-4613-AEA8-76F4AC3D6B68}" type="pres">
      <dgm:prSet presAssocID="{AAA68D4B-5CB8-4DFA-BB0F-C755580217AD}" presName="rootConnector" presStyleLbl="node1" presStyleIdx="4" presStyleCnt="5"/>
      <dgm:spPr/>
    </dgm:pt>
    <dgm:pt modelId="{3D30E033-DDD4-4CE5-A0F2-5DEF83A442CA}" type="pres">
      <dgm:prSet presAssocID="{AAA68D4B-5CB8-4DFA-BB0F-C755580217AD}" presName="childShape" presStyleCnt="0"/>
      <dgm:spPr/>
    </dgm:pt>
    <dgm:pt modelId="{7D321DCE-CBFB-4510-8687-0C86028A81F2}" type="pres">
      <dgm:prSet presAssocID="{95A5CF8E-A50A-40CB-ADEF-43ABCED454AB}" presName="Name13" presStyleLbl="parChTrans1D2" presStyleIdx="11" presStyleCnt="13"/>
      <dgm:spPr/>
    </dgm:pt>
    <dgm:pt modelId="{2EE96834-86F0-4737-847C-9DC114FF10EE}" type="pres">
      <dgm:prSet presAssocID="{A88C9EB7-4CE6-4B4D-B421-0290E0F8DF16}" presName="childText" presStyleLbl="bgAcc1" presStyleIdx="11" presStyleCnt="13" custLinFactNeighborX="-1197" custLinFactNeighborY="-37352">
        <dgm:presLayoutVars>
          <dgm:bulletEnabled val="1"/>
        </dgm:presLayoutVars>
      </dgm:prSet>
      <dgm:spPr/>
    </dgm:pt>
    <dgm:pt modelId="{2D35B8F2-E961-41F9-A94A-8DD8A62AE8F6}" type="pres">
      <dgm:prSet presAssocID="{059C53D8-B786-4A6D-931B-302EDDEAB9EA}" presName="Name13" presStyleLbl="parChTrans1D2" presStyleIdx="12" presStyleCnt="13"/>
      <dgm:spPr/>
    </dgm:pt>
    <dgm:pt modelId="{3D37D3B5-E3AF-4481-8265-EDB6B8BBCA0C}" type="pres">
      <dgm:prSet presAssocID="{EA2F4581-AA5D-42C1-8EF7-9500F0970BD3}" presName="childText" presStyleLbl="bgAcc1" presStyleIdx="12" presStyleCnt="13" custLinFactNeighborX="599" custLinFactNeighborY="-20113">
        <dgm:presLayoutVars>
          <dgm:bulletEnabled val="1"/>
        </dgm:presLayoutVars>
      </dgm:prSet>
      <dgm:spPr/>
    </dgm:pt>
  </dgm:ptLst>
  <dgm:cxnLst>
    <dgm:cxn modelId="{87D74101-850A-4732-BA98-CB871E631F4D}" type="presOf" srcId="{69C086B0-AB84-4940-BBDC-DCCBC115ABBA}" destId="{4A9C7BEC-3096-46DF-88C9-A8C9CCE592AE}" srcOrd="0" destOrd="0" presId="urn:microsoft.com/office/officeart/2005/8/layout/hierarchy3"/>
    <dgm:cxn modelId="{28CC8D03-40D6-4107-BE9E-E83B4CB992C5}" srcId="{373161BA-A66D-4F47-8311-BE919A91874F}" destId="{7B71718E-70E6-4B1B-A888-4F7ABFBD053F}" srcOrd="0" destOrd="0" parTransId="{E4DF77E7-7C4F-4339-92D9-91B431EB9BDE}" sibTransId="{BE3E0713-D21E-4AB4-853B-D866E0C350AF}"/>
    <dgm:cxn modelId="{422B7906-B5DA-4955-952D-F388E9FF2F3D}" type="presOf" srcId="{A88C9EB7-4CE6-4B4D-B421-0290E0F8DF16}" destId="{2EE96834-86F0-4737-847C-9DC114FF10EE}" srcOrd="0" destOrd="0" presId="urn:microsoft.com/office/officeart/2005/8/layout/hierarchy3"/>
    <dgm:cxn modelId="{9A2DC109-066C-49EE-944D-651AE7B448D4}" type="presOf" srcId="{1C2FB683-B8C3-4838-992B-704397B31CF4}" destId="{A5E82DF9-AA46-4F25-B7A6-B6F3D9CB4383}" srcOrd="1" destOrd="0" presId="urn:microsoft.com/office/officeart/2005/8/layout/hierarchy3"/>
    <dgm:cxn modelId="{2907FE10-C2A9-432C-AB5D-DE8D06CFABBF}" type="presOf" srcId="{AAA68D4B-5CB8-4DFA-BB0F-C755580217AD}" destId="{EC4D4CEA-DEFA-4613-AEA8-76F4AC3D6B68}" srcOrd="1" destOrd="0" presId="urn:microsoft.com/office/officeart/2005/8/layout/hierarchy3"/>
    <dgm:cxn modelId="{A1345F11-166F-4AE6-B248-722C1D966A60}" type="presOf" srcId="{EA2F4581-AA5D-42C1-8EF7-9500F0970BD3}" destId="{3D37D3B5-E3AF-4481-8265-EDB6B8BBCA0C}" srcOrd="0" destOrd="0" presId="urn:microsoft.com/office/officeart/2005/8/layout/hierarchy3"/>
    <dgm:cxn modelId="{3D216811-CF38-4C88-9805-E0B31645C4CC}" srcId="{AAA68D4B-5CB8-4DFA-BB0F-C755580217AD}" destId="{A88C9EB7-4CE6-4B4D-B421-0290E0F8DF16}" srcOrd="0" destOrd="0" parTransId="{95A5CF8E-A50A-40CB-ADEF-43ABCED454AB}" sibTransId="{0D2878FF-294C-40ED-A016-B5DA08C74374}"/>
    <dgm:cxn modelId="{AE7DD111-8D7B-42B2-948F-D2A806DEEAFF}" type="presOf" srcId="{1C2FB683-B8C3-4838-992B-704397B31CF4}" destId="{78748888-96C6-4AFA-B3EC-1125A8564559}" srcOrd="0" destOrd="0" presId="urn:microsoft.com/office/officeart/2005/8/layout/hierarchy3"/>
    <dgm:cxn modelId="{71AF0615-ADD7-4C72-B1DA-2DCF24E6A0B8}" type="presOf" srcId="{98E038DE-CA4C-4CF7-9E53-E66DDF6A66A9}" destId="{3109B9AE-3A8B-4D33-8567-56A3AD07D7B8}" srcOrd="0" destOrd="0" presId="urn:microsoft.com/office/officeart/2005/8/layout/hierarchy3"/>
    <dgm:cxn modelId="{EFAED41B-2B36-42A0-A9E8-09E92831671B}" type="presOf" srcId="{95A5CF8E-A50A-40CB-ADEF-43ABCED454AB}" destId="{7D321DCE-CBFB-4510-8687-0C86028A81F2}" srcOrd="0" destOrd="0" presId="urn:microsoft.com/office/officeart/2005/8/layout/hierarchy3"/>
    <dgm:cxn modelId="{83CE9B1D-024C-46CB-9494-5801EC7CAF6F}" type="presOf" srcId="{F39BF40F-894F-4D39-A6C7-601F1FAF91CA}" destId="{F716840F-D243-4000-820C-F2D9DA5E9DEB}" srcOrd="0" destOrd="0" presId="urn:microsoft.com/office/officeart/2005/8/layout/hierarchy3"/>
    <dgm:cxn modelId="{256C8E1F-A374-4CC6-B7FC-58838BE0A2D2}" type="presOf" srcId="{373161BA-A66D-4F47-8311-BE919A91874F}" destId="{657C060E-9187-499D-8226-1D13202907A6}" srcOrd="0" destOrd="0" presId="urn:microsoft.com/office/officeart/2005/8/layout/hierarchy3"/>
    <dgm:cxn modelId="{56303421-398E-4E59-A1F1-56108694A022}" type="presOf" srcId="{FE607404-CE0F-4DF5-9A64-A94C6B434D41}" destId="{C6293AFC-9ACC-4A66-B565-EC7D09B9173B}" srcOrd="0" destOrd="0" presId="urn:microsoft.com/office/officeart/2005/8/layout/hierarchy3"/>
    <dgm:cxn modelId="{9732EE26-DDFB-4E18-8EC7-194AD7DBB51C}" type="presOf" srcId="{93A9FE80-2E87-4590-B210-2B230F6AC6A3}" destId="{91E32B7F-AE26-495B-98BE-4D4EC739B4BA}" srcOrd="0" destOrd="0" presId="urn:microsoft.com/office/officeart/2005/8/layout/hierarchy3"/>
    <dgm:cxn modelId="{F17E9337-807B-4046-BDF3-3A406BD787D3}" type="presOf" srcId="{F1F0A62F-649A-4D81-870C-5F4AB19C1BC3}" destId="{F1E28FEB-F9FA-46BE-ADBC-337B8B482D40}" srcOrd="0" destOrd="0" presId="urn:microsoft.com/office/officeart/2005/8/layout/hierarchy3"/>
    <dgm:cxn modelId="{9425ED39-5C50-4BA7-89A0-42731A267122}" srcId="{373161BA-A66D-4F47-8311-BE919A91874F}" destId="{C7C1C6D6-DC10-451B-AA0B-67FFDA307558}" srcOrd="1" destOrd="0" parTransId="{65879914-CD2D-4804-85F0-EC348A01BD71}" sibTransId="{B520EC8C-B18B-4A77-B7B3-4BC1789DB747}"/>
    <dgm:cxn modelId="{0984793B-4C9A-4A96-B555-B2F4956F6866}" srcId="{7FD37D2C-0AF7-4901-B1B6-78F0D1BE0B4E}" destId="{93A9FE80-2E87-4590-B210-2B230F6AC6A3}" srcOrd="0" destOrd="0" parTransId="{24213390-72EE-4EE5-AE96-5F7A0E74E9C5}" sibTransId="{4266815F-E338-468B-865B-2B46A165A29E}"/>
    <dgm:cxn modelId="{02D8333C-2394-4B0A-A8EA-F8FBBC409FDC}" type="presOf" srcId="{7B71718E-70E6-4B1B-A888-4F7ABFBD053F}" destId="{1A265CB2-FEF1-4092-A988-F79AE6E9552C}" srcOrd="0" destOrd="0" presId="urn:microsoft.com/office/officeart/2005/8/layout/hierarchy3"/>
    <dgm:cxn modelId="{4655093F-0B5F-4602-A966-9C1C869FAD59}" srcId="{A7BC0FB2-553F-4162-939C-75091999AD78}" destId="{1C2FB683-B8C3-4838-992B-704397B31CF4}" srcOrd="3" destOrd="0" parTransId="{06BF889F-76B2-4214-AB9B-7A39035824F2}" sibTransId="{CE874034-D126-49C0-B3F0-D0ADB03DF95B}"/>
    <dgm:cxn modelId="{2977225E-B7F2-4E7E-BE43-E16F8D8DB2A8}" srcId="{7FD37D2C-0AF7-4901-B1B6-78F0D1BE0B4E}" destId="{F39BF40F-894F-4D39-A6C7-601F1FAF91CA}" srcOrd="2" destOrd="0" parTransId="{E797133B-AACD-4EA6-A173-AFF66FE1B4C2}" sibTransId="{A06153FD-8788-48B6-98E3-8618350B157C}"/>
    <dgm:cxn modelId="{FED72C62-5403-4BC5-8585-02B282964C31}" type="presOf" srcId="{F30E761C-4F3D-49E9-B786-BA47C31F3550}" destId="{A27F5AB0-F2AC-4BF5-A843-9F777D6EA1C9}" srcOrd="0" destOrd="0" presId="urn:microsoft.com/office/officeart/2005/8/layout/hierarchy3"/>
    <dgm:cxn modelId="{AAB7C362-F202-471C-ACC4-58FDCCAE3641}" type="presOf" srcId="{AD58FC17-A9DE-4E68-9A40-8ABD838059BA}" destId="{19B3CD91-60FA-42EE-9D3B-3776885365D8}" srcOrd="0" destOrd="0" presId="urn:microsoft.com/office/officeart/2005/8/layout/hierarchy3"/>
    <dgm:cxn modelId="{B5F5C644-0B79-4757-8544-D39907F84CCA}" srcId="{1C2FB683-B8C3-4838-992B-704397B31CF4}" destId="{F1F0A62F-649A-4D81-870C-5F4AB19C1BC3}" srcOrd="0" destOrd="0" parTransId="{07ED61DB-862C-4393-BF91-96A7D890C37F}" sibTransId="{C5BC05E2-1817-4D6B-97DA-54649809F0BC}"/>
    <dgm:cxn modelId="{5482994A-9B77-42EF-A7B6-3C24D076FCBD}" srcId="{1C2FB683-B8C3-4838-992B-704397B31CF4}" destId="{69C086B0-AB84-4940-BBDC-DCCBC115ABBA}" srcOrd="2" destOrd="0" parTransId="{D69DBD18-1969-47DC-BB7A-2DE8EEB62E9F}" sibTransId="{F04C03FD-910D-44C0-B93C-3FB66AC43993}"/>
    <dgm:cxn modelId="{6C3F3E4D-0B64-46AA-A614-D8E33811C2E1}" type="presOf" srcId="{4A1AE6AE-BE22-4994-AFCC-425B9F4F43E0}" destId="{114A924A-8EB5-46C5-9A5C-E714D93D95B3}" srcOrd="0" destOrd="0" presId="urn:microsoft.com/office/officeart/2005/8/layout/hierarchy3"/>
    <dgm:cxn modelId="{C905456E-DAD7-4130-A5BB-33F55011B19E}" srcId="{A7BC0FB2-553F-4162-939C-75091999AD78}" destId="{AAA68D4B-5CB8-4DFA-BB0F-C755580217AD}" srcOrd="4" destOrd="0" parTransId="{82B37722-DE4F-40B3-A167-9DEBFCC922BA}" sibTransId="{EF9ED29B-3A13-4634-BB09-3590A97188A7}"/>
    <dgm:cxn modelId="{8C15784E-C00A-42D2-ACCF-5FDD7491F60A}" srcId="{F30E761C-4F3D-49E9-B786-BA47C31F3550}" destId="{FE607404-CE0F-4DF5-9A64-A94C6B434D41}" srcOrd="1" destOrd="0" parTransId="{EB10772F-76D6-4953-BCDE-C2284962B4F4}" sibTransId="{51FA37CA-13D9-40FF-8FC8-8DCF78699047}"/>
    <dgm:cxn modelId="{ED4A2852-457D-4B8C-9627-753562C92054}" srcId="{1C2FB683-B8C3-4838-992B-704397B31CF4}" destId="{ED06BACF-6F9F-472A-BD20-4D0C59718BD3}" srcOrd="1" destOrd="0" parTransId="{4A1AE6AE-BE22-4994-AFCC-425B9F4F43E0}" sibTransId="{168E9A2F-45BA-4AA6-98DD-697303CF3B97}"/>
    <dgm:cxn modelId="{3123D876-B8BA-491B-BEE9-7BD56DFB4B4B}" type="presOf" srcId="{9FEA8426-F619-4978-AC1B-6B2D1DE57997}" destId="{D87ED00D-9990-452B-9E26-6DBF6E601605}" srcOrd="0" destOrd="0" presId="urn:microsoft.com/office/officeart/2005/8/layout/hierarchy3"/>
    <dgm:cxn modelId="{9E3FC457-E3E1-4AC1-A483-A52EB9D974B6}" type="presOf" srcId="{E4DF77E7-7C4F-4339-92D9-91B431EB9BDE}" destId="{B0093DE4-0C45-4D63-958A-F75DB8435DD9}" srcOrd="0" destOrd="0" presId="urn:microsoft.com/office/officeart/2005/8/layout/hierarchy3"/>
    <dgm:cxn modelId="{F96D3559-76BF-43D8-8FBD-78516E0C8EA2}" srcId="{A7BC0FB2-553F-4162-939C-75091999AD78}" destId="{F30E761C-4F3D-49E9-B786-BA47C31F3550}" srcOrd="2" destOrd="0" parTransId="{CB4D6B67-33B5-442A-848D-C5C3CEB38F68}" sibTransId="{4F80E044-1A03-4D83-8CDF-4322A08B344F}"/>
    <dgm:cxn modelId="{F5D3447D-5A3E-4EA6-9A3C-8D1B8328C00F}" type="presOf" srcId="{07ED61DB-862C-4393-BF91-96A7D890C37F}" destId="{F57E7489-3CBC-4561-A6F5-6CB32181B2AF}" srcOrd="0" destOrd="0" presId="urn:microsoft.com/office/officeart/2005/8/layout/hierarchy3"/>
    <dgm:cxn modelId="{8C7E2F7F-B27D-4B10-AEE8-596B57062978}" type="presOf" srcId="{7FD37D2C-0AF7-4901-B1B6-78F0D1BE0B4E}" destId="{41498DAD-DA4D-41FC-9FAC-C5CE68F29DF5}" srcOrd="1" destOrd="0" presId="urn:microsoft.com/office/officeart/2005/8/layout/hierarchy3"/>
    <dgm:cxn modelId="{E87F7F80-51CD-4882-9205-6DF9D46D254D}" type="presOf" srcId="{7FD37D2C-0AF7-4901-B1B6-78F0D1BE0B4E}" destId="{F81D5020-DB9A-485E-AEF1-E985EBF7A27A}" srcOrd="0" destOrd="0" presId="urn:microsoft.com/office/officeart/2005/8/layout/hierarchy3"/>
    <dgm:cxn modelId="{F672C385-FD66-4DB2-92A9-D8AD47E0ECF6}" type="presOf" srcId="{C7C1C6D6-DC10-451B-AA0B-67FFDA307558}" destId="{585D669C-790A-46C8-B15C-2A3F9D899B42}" srcOrd="0" destOrd="0" presId="urn:microsoft.com/office/officeart/2005/8/layout/hierarchy3"/>
    <dgm:cxn modelId="{8E365B89-184A-47BF-9B81-8B2D98BDF505}" srcId="{A7BC0FB2-553F-4162-939C-75091999AD78}" destId="{7FD37D2C-0AF7-4901-B1B6-78F0D1BE0B4E}" srcOrd="1" destOrd="0" parTransId="{DA90983D-8390-473E-BA64-15709E9264AD}" sibTransId="{8EB009E9-0382-4345-BD37-895293F31DFC}"/>
    <dgm:cxn modelId="{77987F8E-E65B-46FF-89C6-A99CCE567CFC}" type="presOf" srcId="{A7BC0FB2-553F-4162-939C-75091999AD78}" destId="{421A34CA-74B3-4915-8BC5-38E9B9851637}" srcOrd="0" destOrd="0" presId="urn:microsoft.com/office/officeart/2005/8/layout/hierarchy3"/>
    <dgm:cxn modelId="{3FB2B799-D166-4D94-BDC7-C90D78C2D829}" srcId="{7FD37D2C-0AF7-4901-B1B6-78F0D1BE0B4E}" destId="{98E038DE-CA4C-4CF7-9E53-E66DDF6A66A9}" srcOrd="1" destOrd="0" parTransId="{B0BA9DA6-96B2-448C-B62F-6308EEEAF6F1}" sibTransId="{D760C3B4-C62D-44AD-AB08-6BD4195E5AFA}"/>
    <dgm:cxn modelId="{D030EE9E-735A-4C9B-A05B-8590E9D2E7A4}" type="presOf" srcId="{EB10772F-76D6-4953-BCDE-C2284962B4F4}" destId="{034FB4F9-C8C8-4C3A-87EA-3AE33A4EB7B4}" srcOrd="0" destOrd="0" presId="urn:microsoft.com/office/officeart/2005/8/layout/hierarchy3"/>
    <dgm:cxn modelId="{610732A0-A687-4D6A-811E-FC01F92F77D7}" srcId="{AAA68D4B-5CB8-4DFA-BB0F-C755580217AD}" destId="{EA2F4581-AA5D-42C1-8EF7-9500F0970BD3}" srcOrd="1" destOrd="0" parTransId="{059C53D8-B786-4A6D-931B-302EDDEAB9EA}" sibTransId="{EA70A8B6-2409-4C9B-A287-4F9003CA53B5}"/>
    <dgm:cxn modelId="{DA04C9A3-1411-46FB-881A-787C12764DE7}" type="presOf" srcId="{ED06BACF-6F9F-472A-BD20-4D0C59718BD3}" destId="{9159B1F8-2C25-4AE7-A672-1DCACAAE5A89}" srcOrd="0" destOrd="0" presId="urn:microsoft.com/office/officeart/2005/8/layout/hierarchy3"/>
    <dgm:cxn modelId="{109B08AF-F81A-4B36-87E7-A44C0C873EC5}" type="presOf" srcId="{373161BA-A66D-4F47-8311-BE919A91874F}" destId="{8722FE4C-556B-4B8A-A3C2-40F3DBF52BE5}" srcOrd="1" destOrd="0" presId="urn:microsoft.com/office/officeart/2005/8/layout/hierarchy3"/>
    <dgm:cxn modelId="{134E44B1-DA30-43EA-B930-4DFA851EDC1F}" type="presOf" srcId="{059C53D8-B786-4A6D-931B-302EDDEAB9EA}" destId="{2D35B8F2-E961-41F9-A94A-8DD8A62AE8F6}" srcOrd="0" destOrd="0" presId="urn:microsoft.com/office/officeart/2005/8/layout/hierarchy3"/>
    <dgm:cxn modelId="{7CD9A0B3-8847-4B25-8BB4-F3C977322AB6}" srcId="{A7BC0FB2-553F-4162-939C-75091999AD78}" destId="{373161BA-A66D-4F47-8311-BE919A91874F}" srcOrd="0" destOrd="0" parTransId="{C8EDDBE3-6B1E-47D3-A55F-69AFF20A3916}" sibTransId="{C3CF3C00-5CD0-4D90-8960-D4FEFC988858}"/>
    <dgm:cxn modelId="{7D4312C0-5FA3-46F9-B632-0B020A75EBF6}" type="presOf" srcId="{FF7943CA-F643-4406-A316-D98C70C0D6F5}" destId="{207804A2-2558-4409-9269-8E03117A3010}" srcOrd="0" destOrd="0" presId="urn:microsoft.com/office/officeart/2005/8/layout/hierarchy3"/>
    <dgm:cxn modelId="{A035C2C1-00A6-4145-9641-0E9939B5C1B3}" srcId="{F30E761C-4F3D-49E9-B786-BA47C31F3550}" destId="{FF7943CA-F643-4406-A316-D98C70C0D6F5}" srcOrd="2" destOrd="0" parTransId="{AD58FC17-A9DE-4E68-9A40-8ABD838059BA}" sibTransId="{1A371B27-AB4A-4396-AD28-AB80E3CDD65B}"/>
    <dgm:cxn modelId="{81112FCA-5557-47CB-A71F-592CE3D1ADB4}" type="presOf" srcId="{AAA68D4B-5CB8-4DFA-BB0F-C755580217AD}" destId="{F514CC27-EF5E-4C3B-8666-2A1A4084F987}" srcOrd="0" destOrd="0" presId="urn:microsoft.com/office/officeart/2005/8/layout/hierarchy3"/>
    <dgm:cxn modelId="{7D71F3DB-95C7-4A2E-87AB-64F821AEBE08}" type="presOf" srcId="{9EAAC253-5E4F-43A1-88CB-859D85989543}" destId="{E91A536D-0698-48EC-9E6F-02467C8E6B5F}" srcOrd="0" destOrd="0" presId="urn:microsoft.com/office/officeart/2005/8/layout/hierarchy3"/>
    <dgm:cxn modelId="{EFECF8E0-BB58-48A1-B0D3-7CCAE19A3032}" type="presOf" srcId="{65879914-CD2D-4804-85F0-EC348A01BD71}" destId="{2D48BC29-613C-4F6F-8413-E8F268B96B0E}" srcOrd="0" destOrd="0" presId="urn:microsoft.com/office/officeart/2005/8/layout/hierarchy3"/>
    <dgm:cxn modelId="{A366B2E3-F13D-4DC8-80D7-EEEA8D83FF8A}" type="presOf" srcId="{D69DBD18-1969-47DC-BB7A-2DE8EEB62E9F}" destId="{C36098E3-5519-4248-B52D-BA7A9E1BE405}" srcOrd="0" destOrd="0" presId="urn:microsoft.com/office/officeart/2005/8/layout/hierarchy3"/>
    <dgm:cxn modelId="{FECAA5EA-8284-475F-B7A8-B4AC61456E3A}" type="presOf" srcId="{24213390-72EE-4EE5-AE96-5F7A0E74E9C5}" destId="{01492FF8-FF56-4D49-A82F-335D39FEBEFB}" srcOrd="0" destOrd="0" presId="urn:microsoft.com/office/officeart/2005/8/layout/hierarchy3"/>
    <dgm:cxn modelId="{4BF893EC-D233-47DF-8B3C-CDC7FEB34CB3}" type="presOf" srcId="{E797133B-AACD-4EA6-A173-AFF66FE1B4C2}" destId="{8986961E-D019-41D0-B79F-49C59F8A3FF7}" srcOrd="0" destOrd="0" presId="urn:microsoft.com/office/officeart/2005/8/layout/hierarchy3"/>
    <dgm:cxn modelId="{409A21FB-7504-4E3E-9D43-69089743787E}" srcId="{F30E761C-4F3D-49E9-B786-BA47C31F3550}" destId="{9FEA8426-F619-4978-AC1B-6B2D1DE57997}" srcOrd="0" destOrd="0" parTransId="{9EAAC253-5E4F-43A1-88CB-859D85989543}" sibTransId="{F0A033FD-F8EA-4F58-BA2F-51278EADBEAD}"/>
    <dgm:cxn modelId="{C3C29DFB-E997-4460-9972-C5E8F8F9B141}" type="presOf" srcId="{F30E761C-4F3D-49E9-B786-BA47C31F3550}" destId="{26ADD082-4D87-4497-8146-04C3B33523EC}" srcOrd="1" destOrd="0" presId="urn:microsoft.com/office/officeart/2005/8/layout/hierarchy3"/>
    <dgm:cxn modelId="{6BCF27FE-8413-451D-B309-38ED0AD318A1}" type="presOf" srcId="{B0BA9DA6-96B2-448C-B62F-6308EEEAF6F1}" destId="{EEDB420A-A6B4-44B3-9182-4CFB35304386}" srcOrd="0" destOrd="0" presId="urn:microsoft.com/office/officeart/2005/8/layout/hierarchy3"/>
    <dgm:cxn modelId="{BCD894AF-3E45-4663-AEBC-BD2B99630BD1}" type="presParOf" srcId="{421A34CA-74B3-4915-8BC5-38E9B9851637}" destId="{69BA3837-7FD2-4088-AE5B-A183BA826A49}" srcOrd="0" destOrd="0" presId="urn:microsoft.com/office/officeart/2005/8/layout/hierarchy3"/>
    <dgm:cxn modelId="{46D2682A-07C4-47C3-B2C4-43E05D59271D}" type="presParOf" srcId="{69BA3837-7FD2-4088-AE5B-A183BA826A49}" destId="{4B0C433D-C78B-4034-B639-347327AAAAE2}" srcOrd="0" destOrd="0" presId="urn:microsoft.com/office/officeart/2005/8/layout/hierarchy3"/>
    <dgm:cxn modelId="{F8D76CC2-AE57-473A-8C19-C1B7202ACE6E}" type="presParOf" srcId="{4B0C433D-C78B-4034-B639-347327AAAAE2}" destId="{657C060E-9187-499D-8226-1D13202907A6}" srcOrd="0" destOrd="0" presId="urn:microsoft.com/office/officeart/2005/8/layout/hierarchy3"/>
    <dgm:cxn modelId="{1C8164D0-8DF2-4EC1-884A-76FA790B5593}" type="presParOf" srcId="{4B0C433D-C78B-4034-B639-347327AAAAE2}" destId="{8722FE4C-556B-4B8A-A3C2-40F3DBF52BE5}" srcOrd="1" destOrd="0" presId="urn:microsoft.com/office/officeart/2005/8/layout/hierarchy3"/>
    <dgm:cxn modelId="{5FCF24E3-2B43-426B-B319-30E55C88F1CE}" type="presParOf" srcId="{69BA3837-7FD2-4088-AE5B-A183BA826A49}" destId="{078E26FD-8637-444C-BC73-4BC0D8D3E41B}" srcOrd="1" destOrd="0" presId="urn:microsoft.com/office/officeart/2005/8/layout/hierarchy3"/>
    <dgm:cxn modelId="{350AB51E-670D-4F43-8FC9-45B7695B72CE}" type="presParOf" srcId="{078E26FD-8637-444C-BC73-4BC0D8D3E41B}" destId="{B0093DE4-0C45-4D63-958A-F75DB8435DD9}" srcOrd="0" destOrd="0" presId="urn:microsoft.com/office/officeart/2005/8/layout/hierarchy3"/>
    <dgm:cxn modelId="{25E724F0-2242-4758-965F-87768DCCA28C}" type="presParOf" srcId="{078E26FD-8637-444C-BC73-4BC0D8D3E41B}" destId="{1A265CB2-FEF1-4092-A988-F79AE6E9552C}" srcOrd="1" destOrd="0" presId="urn:microsoft.com/office/officeart/2005/8/layout/hierarchy3"/>
    <dgm:cxn modelId="{68B257A1-D223-4B31-8272-256BF9CAF1C7}" type="presParOf" srcId="{078E26FD-8637-444C-BC73-4BC0D8D3E41B}" destId="{2D48BC29-613C-4F6F-8413-E8F268B96B0E}" srcOrd="2" destOrd="0" presId="urn:microsoft.com/office/officeart/2005/8/layout/hierarchy3"/>
    <dgm:cxn modelId="{B58A2C1C-33CA-4AE2-ADEB-F6300BF389A7}" type="presParOf" srcId="{078E26FD-8637-444C-BC73-4BC0D8D3E41B}" destId="{585D669C-790A-46C8-B15C-2A3F9D899B42}" srcOrd="3" destOrd="0" presId="urn:microsoft.com/office/officeart/2005/8/layout/hierarchy3"/>
    <dgm:cxn modelId="{C18500AB-95BE-4570-95BC-8228294BADDF}" type="presParOf" srcId="{421A34CA-74B3-4915-8BC5-38E9B9851637}" destId="{4D521255-B93F-4F65-B2F5-F464AA2F103F}" srcOrd="1" destOrd="0" presId="urn:microsoft.com/office/officeart/2005/8/layout/hierarchy3"/>
    <dgm:cxn modelId="{32DD7480-3FEA-4E63-A323-41E93FDA73D4}" type="presParOf" srcId="{4D521255-B93F-4F65-B2F5-F464AA2F103F}" destId="{5128FB3A-AF8D-4D1A-93A1-6063886FC670}" srcOrd="0" destOrd="0" presId="urn:microsoft.com/office/officeart/2005/8/layout/hierarchy3"/>
    <dgm:cxn modelId="{1C38AAFF-8CC6-4305-A51A-701402B55C5B}" type="presParOf" srcId="{5128FB3A-AF8D-4D1A-93A1-6063886FC670}" destId="{F81D5020-DB9A-485E-AEF1-E985EBF7A27A}" srcOrd="0" destOrd="0" presId="urn:microsoft.com/office/officeart/2005/8/layout/hierarchy3"/>
    <dgm:cxn modelId="{37F24C6A-27DC-4ACF-A599-8472D06A6F1A}" type="presParOf" srcId="{5128FB3A-AF8D-4D1A-93A1-6063886FC670}" destId="{41498DAD-DA4D-41FC-9FAC-C5CE68F29DF5}" srcOrd="1" destOrd="0" presId="urn:microsoft.com/office/officeart/2005/8/layout/hierarchy3"/>
    <dgm:cxn modelId="{61A1DFC0-2EF3-4608-B357-95A29ADD2E0C}" type="presParOf" srcId="{4D521255-B93F-4F65-B2F5-F464AA2F103F}" destId="{FBA340E9-F3EF-49DA-95E1-57EF974C776B}" srcOrd="1" destOrd="0" presId="urn:microsoft.com/office/officeart/2005/8/layout/hierarchy3"/>
    <dgm:cxn modelId="{3CB4F3DF-51E8-469F-923B-39E755A1F165}" type="presParOf" srcId="{FBA340E9-F3EF-49DA-95E1-57EF974C776B}" destId="{01492FF8-FF56-4D49-A82F-335D39FEBEFB}" srcOrd="0" destOrd="0" presId="urn:microsoft.com/office/officeart/2005/8/layout/hierarchy3"/>
    <dgm:cxn modelId="{1F35FE55-1603-4C07-82DF-212CC5E1FEBD}" type="presParOf" srcId="{FBA340E9-F3EF-49DA-95E1-57EF974C776B}" destId="{91E32B7F-AE26-495B-98BE-4D4EC739B4BA}" srcOrd="1" destOrd="0" presId="urn:microsoft.com/office/officeart/2005/8/layout/hierarchy3"/>
    <dgm:cxn modelId="{5620D8F9-CBB9-4043-968B-E6970555D9EE}" type="presParOf" srcId="{FBA340E9-F3EF-49DA-95E1-57EF974C776B}" destId="{EEDB420A-A6B4-44B3-9182-4CFB35304386}" srcOrd="2" destOrd="0" presId="urn:microsoft.com/office/officeart/2005/8/layout/hierarchy3"/>
    <dgm:cxn modelId="{68AAF40C-5DA4-4E96-B08B-AD8B9708A36F}" type="presParOf" srcId="{FBA340E9-F3EF-49DA-95E1-57EF974C776B}" destId="{3109B9AE-3A8B-4D33-8567-56A3AD07D7B8}" srcOrd="3" destOrd="0" presId="urn:microsoft.com/office/officeart/2005/8/layout/hierarchy3"/>
    <dgm:cxn modelId="{E1B411A9-A377-499B-AE29-F68AE2DCBE21}" type="presParOf" srcId="{FBA340E9-F3EF-49DA-95E1-57EF974C776B}" destId="{8986961E-D019-41D0-B79F-49C59F8A3FF7}" srcOrd="4" destOrd="0" presId="urn:microsoft.com/office/officeart/2005/8/layout/hierarchy3"/>
    <dgm:cxn modelId="{2E9B5BC4-07E4-408B-AF8E-8B790897934C}" type="presParOf" srcId="{FBA340E9-F3EF-49DA-95E1-57EF974C776B}" destId="{F716840F-D243-4000-820C-F2D9DA5E9DEB}" srcOrd="5" destOrd="0" presId="urn:microsoft.com/office/officeart/2005/8/layout/hierarchy3"/>
    <dgm:cxn modelId="{9A9D1D46-1462-4957-B191-E8C34163C2F3}" type="presParOf" srcId="{421A34CA-74B3-4915-8BC5-38E9B9851637}" destId="{3059DDB3-23EA-49AA-8531-47805D6BFBA4}" srcOrd="2" destOrd="0" presId="urn:microsoft.com/office/officeart/2005/8/layout/hierarchy3"/>
    <dgm:cxn modelId="{A4E689F1-4E06-4ED2-9532-12B2173BCD3B}" type="presParOf" srcId="{3059DDB3-23EA-49AA-8531-47805D6BFBA4}" destId="{D6EBA2FA-4662-4169-AED7-F2CA2D7F2564}" srcOrd="0" destOrd="0" presId="urn:microsoft.com/office/officeart/2005/8/layout/hierarchy3"/>
    <dgm:cxn modelId="{ACC75417-B7FD-4FCD-A8DE-F57CFAF37111}" type="presParOf" srcId="{D6EBA2FA-4662-4169-AED7-F2CA2D7F2564}" destId="{A27F5AB0-F2AC-4BF5-A843-9F777D6EA1C9}" srcOrd="0" destOrd="0" presId="urn:microsoft.com/office/officeart/2005/8/layout/hierarchy3"/>
    <dgm:cxn modelId="{A1870B3B-AC8A-4022-B619-DB9EFD7D2529}" type="presParOf" srcId="{D6EBA2FA-4662-4169-AED7-F2CA2D7F2564}" destId="{26ADD082-4D87-4497-8146-04C3B33523EC}" srcOrd="1" destOrd="0" presId="urn:microsoft.com/office/officeart/2005/8/layout/hierarchy3"/>
    <dgm:cxn modelId="{44DA319A-0FA4-424C-B24E-BBC8975929CD}" type="presParOf" srcId="{3059DDB3-23EA-49AA-8531-47805D6BFBA4}" destId="{5B940C68-2A1E-4D9E-A492-89B0893E995B}" srcOrd="1" destOrd="0" presId="urn:microsoft.com/office/officeart/2005/8/layout/hierarchy3"/>
    <dgm:cxn modelId="{55FB8750-4A48-4EF9-B60F-FF846EC83411}" type="presParOf" srcId="{5B940C68-2A1E-4D9E-A492-89B0893E995B}" destId="{E91A536D-0698-48EC-9E6F-02467C8E6B5F}" srcOrd="0" destOrd="0" presId="urn:microsoft.com/office/officeart/2005/8/layout/hierarchy3"/>
    <dgm:cxn modelId="{03D72912-3A59-4F53-BB96-202940D46D53}" type="presParOf" srcId="{5B940C68-2A1E-4D9E-A492-89B0893E995B}" destId="{D87ED00D-9990-452B-9E26-6DBF6E601605}" srcOrd="1" destOrd="0" presId="urn:microsoft.com/office/officeart/2005/8/layout/hierarchy3"/>
    <dgm:cxn modelId="{16251C78-8036-4791-8756-925A17BF2E23}" type="presParOf" srcId="{5B940C68-2A1E-4D9E-A492-89B0893E995B}" destId="{034FB4F9-C8C8-4C3A-87EA-3AE33A4EB7B4}" srcOrd="2" destOrd="0" presId="urn:microsoft.com/office/officeart/2005/8/layout/hierarchy3"/>
    <dgm:cxn modelId="{AC0C2FCB-885D-4BFF-A143-629BD7D5BA54}" type="presParOf" srcId="{5B940C68-2A1E-4D9E-A492-89B0893E995B}" destId="{C6293AFC-9ACC-4A66-B565-EC7D09B9173B}" srcOrd="3" destOrd="0" presId="urn:microsoft.com/office/officeart/2005/8/layout/hierarchy3"/>
    <dgm:cxn modelId="{66185D1F-424D-43FB-BEDC-3EEF6D8A8205}" type="presParOf" srcId="{5B940C68-2A1E-4D9E-A492-89B0893E995B}" destId="{19B3CD91-60FA-42EE-9D3B-3776885365D8}" srcOrd="4" destOrd="0" presId="urn:microsoft.com/office/officeart/2005/8/layout/hierarchy3"/>
    <dgm:cxn modelId="{27BFC6DC-66FC-46FB-AC76-CEB3B08EEE05}" type="presParOf" srcId="{5B940C68-2A1E-4D9E-A492-89B0893E995B}" destId="{207804A2-2558-4409-9269-8E03117A3010}" srcOrd="5" destOrd="0" presId="urn:microsoft.com/office/officeart/2005/8/layout/hierarchy3"/>
    <dgm:cxn modelId="{3B38DD51-63BA-4BFD-B8C7-FE068316FA0B}" type="presParOf" srcId="{421A34CA-74B3-4915-8BC5-38E9B9851637}" destId="{2F7EC9CF-DD13-49A3-8F97-22E8838FAF5A}" srcOrd="3" destOrd="0" presId="urn:microsoft.com/office/officeart/2005/8/layout/hierarchy3"/>
    <dgm:cxn modelId="{D0A9EE8A-1514-46B6-8EE8-74FC0C9392EA}" type="presParOf" srcId="{2F7EC9CF-DD13-49A3-8F97-22E8838FAF5A}" destId="{B732D1EF-08DD-4187-B584-3FFC88212189}" srcOrd="0" destOrd="0" presId="urn:microsoft.com/office/officeart/2005/8/layout/hierarchy3"/>
    <dgm:cxn modelId="{923346BE-0A1B-4C99-B76B-2A9CB206B6E9}" type="presParOf" srcId="{B732D1EF-08DD-4187-B584-3FFC88212189}" destId="{78748888-96C6-4AFA-B3EC-1125A8564559}" srcOrd="0" destOrd="0" presId="urn:microsoft.com/office/officeart/2005/8/layout/hierarchy3"/>
    <dgm:cxn modelId="{CAAE1A34-9A61-4E1D-B7A4-F63091481E73}" type="presParOf" srcId="{B732D1EF-08DD-4187-B584-3FFC88212189}" destId="{A5E82DF9-AA46-4F25-B7A6-B6F3D9CB4383}" srcOrd="1" destOrd="0" presId="urn:microsoft.com/office/officeart/2005/8/layout/hierarchy3"/>
    <dgm:cxn modelId="{42CF3BE3-B1B0-4AEC-A882-82DACB32A6CB}" type="presParOf" srcId="{2F7EC9CF-DD13-49A3-8F97-22E8838FAF5A}" destId="{A2808DC3-AF98-44FE-ADD6-CCC16BFD00D9}" srcOrd="1" destOrd="0" presId="urn:microsoft.com/office/officeart/2005/8/layout/hierarchy3"/>
    <dgm:cxn modelId="{9558AD91-9C7E-49F7-B116-9F3C1FBA1443}" type="presParOf" srcId="{A2808DC3-AF98-44FE-ADD6-CCC16BFD00D9}" destId="{F57E7489-3CBC-4561-A6F5-6CB32181B2AF}" srcOrd="0" destOrd="0" presId="urn:microsoft.com/office/officeart/2005/8/layout/hierarchy3"/>
    <dgm:cxn modelId="{A14064A7-A8FB-4368-BE14-5473C7AEF60E}" type="presParOf" srcId="{A2808DC3-AF98-44FE-ADD6-CCC16BFD00D9}" destId="{F1E28FEB-F9FA-46BE-ADBC-337B8B482D40}" srcOrd="1" destOrd="0" presId="urn:microsoft.com/office/officeart/2005/8/layout/hierarchy3"/>
    <dgm:cxn modelId="{AD12ABAE-0A10-43EE-83C7-D26D96A03441}" type="presParOf" srcId="{A2808DC3-AF98-44FE-ADD6-CCC16BFD00D9}" destId="{114A924A-8EB5-46C5-9A5C-E714D93D95B3}" srcOrd="2" destOrd="0" presId="urn:microsoft.com/office/officeart/2005/8/layout/hierarchy3"/>
    <dgm:cxn modelId="{6815CD9E-880A-4D0F-BFEA-FCCD714A88D3}" type="presParOf" srcId="{A2808DC3-AF98-44FE-ADD6-CCC16BFD00D9}" destId="{9159B1F8-2C25-4AE7-A672-1DCACAAE5A89}" srcOrd="3" destOrd="0" presId="urn:microsoft.com/office/officeart/2005/8/layout/hierarchy3"/>
    <dgm:cxn modelId="{65A422BE-2735-4382-887F-C95625469CFC}" type="presParOf" srcId="{A2808DC3-AF98-44FE-ADD6-CCC16BFD00D9}" destId="{C36098E3-5519-4248-B52D-BA7A9E1BE405}" srcOrd="4" destOrd="0" presId="urn:microsoft.com/office/officeart/2005/8/layout/hierarchy3"/>
    <dgm:cxn modelId="{EFF70EC3-3E0B-42BA-A63D-1DC60C0BDA4C}" type="presParOf" srcId="{A2808DC3-AF98-44FE-ADD6-CCC16BFD00D9}" destId="{4A9C7BEC-3096-46DF-88C9-A8C9CCE592AE}" srcOrd="5" destOrd="0" presId="urn:microsoft.com/office/officeart/2005/8/layout/hierarchy3"/>
    <dgm:cxn modelId="{4D4236E6-DA27-4B55-86B9-3B9EC421B687}" type="presParOf" srcId="{421A34CA-74B3-4915-8BC5-38E9B9851637}" destId="{25FD13B2-223A-4D64-B19F-D5C929F5C450}" srcOrd="4" destOrd="0" presId="urn:microsoft.com/office/officeart/2005/8/layout/hierarchy3"/>
    <dgm:cxn modelId="{0ED294B2-C954-4B1D-8ED9-96B26F55A335}" type="presParOf" srcId="{25FD13B2-223A-4D64-B19F-D5C929F5C450}" destId="{6A516BA4-B642-4037-92C6-F20C24DCC58B}" srcOrd="0" destOrd="0" presId="urn:microsoft.com/office/officeart/2005/8/layout/hierarchy3"/>
    <dgm:cxn modelId="{5934C31C-3616-4821-9ACF-D397676E6BB8}" type="presParOf" srcId="{6A516BA4-B642-4037-92C6-F20C24DCC58B}" destId="{F514CC27-EF5E-4C3B-8666-2A1A4084F987}" srcOrd="0" destOrd="0" presId="urn:microsoft.com/office/officeart/2005/8/layout/hierarchy3"/>
    <dgm:cxn modelId="{3CD3269D-9DFA-4C79-A3BE-D5D151DEB411}" type="presParOf" srcId="{6A516BA4-B642-4037-92C6-F20C24DCC58B}" destId="{EC4D4CEA-DEFA-4613-AEA8-76F4AC3D6B68}" srcOrd="1" destOrd="0" presId="urn:microsoft.com/office/officeart/2005/8/layout/hierarchy3"/>
    <dgm:cxn modelId="{BFEA336E-8AC7-4BE9-A63A-050ED2AB2B12}" type="presParOf" srcId="{25FD13B2-223A-4D64-B19F-D5C929F5C450}" destId="{3D30E033-DDD4-4CE5-A0F2-5DEF83A442CA}" srcOrd="1" destOrd="0" presId="urn:microsoft.com/office/officeart/2005/8/layout/hierarchy3"/>
    <dgm:cxn modelId="{3C906879-C9F8-4E82-841E-E0083251F140}" type="presParOf" srcId="{3D30E033-DDD4-4CE5-A0F2-5DEF83A442CA}" destId="{7D321DCE-CBFB-4510-8687-0C86028A81F2}" srcOrd="0" destOrd="0" presId="urn:microsoft.com/office/officeart/2005/8/layout/hierarchy3"/>
    <dgm:cxn modelId="{18641BFA-92FD-4C06-9152-0C8ED8ABDB31}" type="presParOf" srcId="{3D30E033-DDD4-4CE5-A0F2-5DEF83A442CA}" destId="{2EE96834-86F0-4737-847C-9DC114FF10EE}" srcOrd="1" destOrd="0" presId="urn:microsoft.com/office/officeart/2005/8/layout/hierarchy3"/>
    <dgm:cxn modelId="{A983C9F9-11D3-48D1-B572-AA247F5E82E1}" type="presParOf" srcId="{3D30E033-DDD4-4CE5-A0F2-5DEF83A442CA}" destId="{2D35B8F2-E961-41F9-A94A-8DD8A62AE8F6}" srcOrd="2" destOrd="0" presId="urn:microsoft.com/office/officeart/2005/8/layout/hierarchy3"/>
    <dgm:cxn modelId="{11F5720C-BBCF-41F6-BD54-89B05F060D7C}" type="presParOf" srcId="{3D30E033-DDD4-4CE5-A0F2-5DEF83A442CA}" destId="{3D37D3B5-E3AF-4481-8265-EDB6B8BBCA0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7367B-C74E-4D0D-BF57-D381EFBF8669}">
      <dsp:nvSpPr>
        <dsp:cNvPr id="0" name=""/>
        <dsp:cNvSpPr/>
      </dsp:nvSpPr>
      <dsp:spPr>
        <a:xfrm>
          <a:off x="0" y="325556"/>
          <a:ext cx="7442112" cy="4788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75EE06-89CA-486F-8E30-C8E4DA14FC47}">
      <dsp:nvSpPr>
        <dsp:cNvPr id="0" name=""/>
        <dsp:cNvSpPr/>
      </dsp:nvSpPr>
      <dsp:spPr>
        <a:xfrm>
          <a:off x="372105" y="45116"/>
          <a:ext cx="5209478" cy="560880"/>
        </a:xfrm>
        <a:prstGeom prst="roundRect">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906" tIns="0" rIns="196906" bIns="0" numCol="1" spcCol="1270" anchor="ctr" anchorCtr="0">
          <a:noAutofit/>
        </a:bodyPr>
        <a:lstStyle/>
        <a:p>
          <a:pPr marL="0" lvl="0" indent="0" algn="l" defTabSz="844550">
            <a:lnSpc>
              <a:spcPct val="90000"/>
            </a:lnSpc>
            <a:spcBef>
              <a:spcPct val="0"/>
            </a:spcBef>
            <a:spcAft>
              <a:spcPct val="35000"/>
            </a:spcAft>
            <a:buNone/>
          </a:pPr>
          <a:r>
            <a:rPr lang="nl-BE" sz="1900" kern="1200" dirty="0"/>
            <a:t>Psychische schade door blootstelling</a:t>
          </a:r>
          <a:endParaRPr lang="en-US" sz="1900" kern="1200" dirty="0"/>
        </a:p>
      </dsp:txBody>
      <dsp:txXfrm>
        <a:off x="399485" y="72496"/>
        <a:ext cx="5154718" cy="506120"/>
      </dsp:txXfrm>
    </dsp:sp>
    <dsp:sp modelId="{62877F90-3BC1-4896-A591-35D044E6F73C}">
      <dsp:nvSpPr>
        <dsp:cNvPr id="0" name=""/>
        <dsp:cNvSpPr/>
      </dsp:nvSpPr>
      <dsp:spPr>
        <a:xfrm>
          <a:off x="0" y="1187396"/>
          <a:ext cx="7442112" cy="197505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591" tIns="395732" rIns="577591" bIns="135128" numCol="1" spcCol="1270" anchor="t" anchorCtr="0">
          <a:noAutofit/>
        </a:bodyPr>
        <a:lstStyle/>
        <a:p>
          <a:pPr marL="171450" lvl="1" indent="-171450" algn="l" defTabSz="844550">
            <a:lnSpc>
              <a:spcPct val="90000"/>
            </a:lnSpc>
            <a:spcBef>
              <a:spcPct val="0"/>
            </a:spcBef>
            <a:spcAft>
              <a:spcPct val="15000"/>
            </a:spcAft>
            <a:buChar char="•"/>
          </a:pPr>
          <a:r>
            <a:rPr lang="nl-BE" sz="1900" kern="1200"/>
            <a:t>Arbeidsorganisatie</a:t>
          </a:r>
          <a:endParaRPr lang="en-US" sz="1900" kern="1200"/>
        </a:p>
        <a:p>
          <a:pPr marL="171450" lvl="1" indent="-171450" algn="l" defTabSz="844550">
            <a:lnSpc>
              <a:spcPct val="90000"/>
            </a:lnSpc>
            <a:spcBef>
              <a:spcPct val="0"/>
            </a:spcBef>
            <a:spcAft>
              <a:spcPct val="15000"/>
            </a:spcAft>
            <a:buChar char="•"/>
          </a:pPr>
          <a:r>
            <a:rPr lang="nl-BE" sz="1900" kern="1200" dirty="0"/>
            <a:t>Arbeidsinhoud</a:t>
          </a:r>
          <a:endParaRPr lang="en-US" sz="1900" kern="1200" dirty="0"/>
        </a:p>
        <a:p>
          <a:pPr marL="171450" lvl="1" indent="-171450" algn="l" defTabSz="844550">
            <a:lnSpc>
              <a:spcPct val="90000"/>
            </a:lnSpc>
            <a:spcBef>
              <a:spcPct val="0"/>
            </a:spcBef>
            <a:spcAft>
              <a:spcPct val="15000"/>
            </a:spcAft>
            <a:buChar char="•"/>
          </a:pPr>
          <a:r>
            <a:rPr lang="nl-BE" sz="1900" kern="1200" dirty="0"/>
            <a:t>Arbeidsvoorwaarden</a:t>
          </a:r>
          <a:endParaRPr lang="en-US" sz="1900" kern="1200" dirty="0"/>
        </a:p>
        <a:p>
          <a:pPr marL="171450" lvl="1" indent="-171450" algn="l" defTabSz="844550">
            <a:lnSpc>
              <a:spcPct val="90000"/>
            </a:lnSpc>
            <a:spcBef>
              <a:spcPct val="0"/>
            </a:spcBef>
            <a:spcAft>
              <a:spcPct val="15000"/>
            </a:spcAft>
            <a:buChar char="•"/>
          </a:pPr>
          <a:r>
            <a:rPr lang="nl-BE" sz="1900" kern="1200"/>
            <a:t>Arbeidsomstandigheden</a:t>
          </a:r>
          <a:endParaRPr lang="en-US" sz="1900" kern="1200"/>
        </a:p>
        <a:p>
          <a:pPr marL="171450" lvl="1" indent="-171450" algn="l" defTabSz="844550">
            <a:lnSpc>
              <a:spcPct val="90000"/>
            </a:lnSpc>
            <a:spcBef>
              <a:spcPct val="0"/>
            </a:spcBef>
            <a:spcAft>
              <a:spcPct val="15000"/>
            </a:spcAft>
            <a:buChar char="•"/>
          </a:pPr>
          <a:r>
            <a:rPr lang="nl-BE" sz="1900" kern="1200"/>
            <a:t>Interpersoonlijke relaties</a:t>
          </a:r>
          <a:endParaRPr lang="en-US" sz="1900" kern="1200"/>
        </a:p>
      </dsp:txBody>
      <dsp:txXfrm>
        <a:off x="0" y="1187396"/>
        <a:ext cx="7442112" cy="1975050"/>
      </dsp:txXfrm>
    </dsp:sp>
    <dsp:sp modelId="{35A443C6-E8C4-4D8D-9EA5-A55D39A37B42}">
      <dsp:nvSpPr>
        <dsp:cNvPr id="0" name=""/>
        <dsp:cNvSpPr/>
      </dsp:nvSpPr>
      <dsp:spPr>
        <a:xfrm>
          <a:off x="372105" y="906956"/>
          <a:ext cx="5209478" cy="560880"/>
        </a:xfrm>
        <a:prstGeom prst="roundRect">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906" tIns="0" rIns="196906" bIns="0" numCol="1" spcCol="1270" anchor="ctr" anchorCtr="0">
          <a:noAutofit/>
        </a:bodyPr>
        <a:lstStyle/>
        <a:p>
          <a:pPr marL="0" lvl="0" indent="0" algn="l" defTabSz="844550">
            <a:lnSpc>
              <a:spcPct val="90000"/>
            </a:lnSpc>
            <a:spcBef>
              <a:spcPct val="0"/>
            </a:spcBef>
            <a:spcAft>
              <a:spcPct val="35000"/>
            </a:spcAft>
            <a:buNone/>
          </a:pPr>
          <a:r>
            <a:rPr lang="nl-BE" sz="1900" kern="1200"/>
            <a:t>Elementen</a:t>
          </a:r>
          <a:endParaRPr lang="en-US" sz="1900" kern="1200"/>
        </a:p>
      </dsp:txBody>
      <dsp:txXfrm>
        <a:off x="399485" y="934336"/>
        <a:ext cx="5154718" cy="506120"/>
      </dsp:txXfrm>
    </dsp:sp>
    <dsp:sp modelId="{13F886D9-3188-4F51-8CC5-060B84FFC0AE}">
      <dsp:nvSpPr>
        <dsp:cNvPr id="0" name=""/>
        <dsp:cNvSpPr/>
      </dsp:nvSpPr>
      <dsp:spPr>
        <a:xfrm>
          <a:off x="0" y="3545486"/>
          <a:ext cx="7442112" cy="4788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39C652-D97F-4599-9096-02BD48C277AF}">
      <dsp:nvSpPr>
        <dsp:cNvPr id="0" name=""/>
        <dsp:cNvSpPr/>
      </dsp:nvSpPr>
      <dsp:spPr>
        <a:xfrm>
          <a:off x="372105" y="3265046"/>
          <a:ext cx="5209478" cy="560880"/>
        </a:xfrm>
        <a:prstGeom prst="roundRect">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906" tIns="0" rIns="196906" bIns="0" numCol="1" spcCol="1270" anchor="ctr" anchorCtr="0">
          <a:noAutofit/>
        </a:bodyPr>
        <a:lstStyle/>
        <a:p>
          <a:pPr marL="0" lvl="0" indent="0" algn="l" defTabSz="844550">
            <a:lnSpc>
              <a:spcPct val="90000"/>
            </a:lnSpc>
            <a:spcBef>
              <a:spcPct val="0"/>
            </a:spcBef>
            <a:spcAft>
              <a:spcPct val="35000"/>
            </a:spcAft>
            <a:buNone/>
          </a:pPr>
          <a:r>
            <a:rPr lang="nl-BE" sz="1900" kern="1200"/>
            <a:t>Objectief gevaar</a:t>
          </a:r>
          <a:endParaRPr lang="en-US" sz="1900" kern="1200"/>
        </a:p>
      </dsp:txBody>
      <dsp:txXfrm>
        <a:off x="399485" y="3292426"/>
        <a:ext cx="5154718" cy="506120"/>
      </dsp:txXfrm>
    </dsp:sp>
    <dsp:sp modelId="{3423687B-2C58-4F33-9988-C1A17D77D602}">
      <dsp:nvSpPr>
        <dsp:cNvPr id="0" name=""/>
        <dsp:cNvSpPr/>
      </dsp:nvSpPr>
      <dsp:spPr>
        <a:xfrm>
          <a:off x="0" y="4407326"/>
          <a:ext cx="7442112" cy="4788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8B2175-BD94-43E9-9A14-5FE9EC783D1B}">
      <dsp:nvSpPr>
        <dsp:cNvPr id="0" name=""/>
        <dsp:cNvSpPr/>
      </dsp:nvSpPr>
      <dsp:spPr>
        <a:xfrm>
          <a:off x="372105" y="4126886"/>
          <a:ext cx="5209478" cy="560880"/>
        </a:xfrm>
        <a:prstGeom prst="roundRect">
          <a:avLst/>
        </a:prstGeom>
        <a:gradFill rotWithShape="0">
          <a:gsLst>
            <a:gs pos="0">
              <a:schemeClr val="lt1">
                <a:hueOff val="0"/>
                <a:satOff val="0"/>
                <a:lumOff val="0"/>
                <a:alphaOff val="0"/>
                <a:tint val="10000"/>
                <a:satMod val="300000"/>
              </a:schemeClr>
            </a:gs>
            <a:gs pos="34000">
              <a:schemeClr val="lt1">
                <a:hueOff val="0"/>
                <a:satOff val="0"/>
                <a:lumOff val="0"/>
                <a:alphaOff val="0"/>
                <a:tint val="13500"/>
                <a:satMod val="250000"/>
              </a:schemeClr>
            </a:gs>
            <a:gs pos="100000">
              <a:schemeClr val="l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906" tIns="0" rIns="196906" bIns="0" numCol="1" spcCol="1270" anchor="ctr" anchorCtr="0">
          <a:noAutofit/>
        </a:bodyPr>
        <a:lstStyle/>
        <a:p>
          <a:pPr marL="0" lvl="0" indent="0" algn="l" defTabSz="844550">
            <a:lnSpc>
              <a:spcPct val="90000"/>
            </a:lnSpc>
            <a:spcBef>
              <a:spcPct val="0"/>
            </a:spcBef>
            <a:spcAft>
              <a:spcPct val="35000"/>
            </a:spcAft>
            <a:buNone/>
          </a:pPr>
          <a:r>
            <a:rPr lang="nl-BE" sz="1900" kern="1200"/>
            <a:t>Werkgever impact op elementen</a:t>
          </a:r>
          <a:endParaRPr lang="en-US" sz="1900" kern="1200"/>
        </a:p>
      </dsp:txBody>
      <dsp:txXfrm>
        <a:off x="399485" y="4154266"/>
        <a:ext cx="5154718"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060E-9187-499D-8226-1D13202907A6}">
      <dsp:nvSpPr>
        <dsp:cNvPr id="0" name=""/>
        <dsp:cNvSpPr/>
      </dsp:nvSpPr>
      <dsp:spPr>
        <a:xfrm>
          <a:off x="0"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Arbeidsinhoud</a:t>
          </a:r>
          <a:endParaRPr lang="en-US" sz="1200" kern="1200" dirty="0"/>
        </a:p>
      </dsp:txBody>
      <dsp:txXfrm>
        <a:off x="26632" y="26632"/>
        <a:ext cx="1765291" cy="856013"/>
      </dsp:txXfrm>
    </dsp:sp>
    <dsp:sp modelId="{B0093DE4-0C45-4D63-958A-F75DB8435DD9}">
      <dsp:nvSpPr>
        <dsp:cNvPr id="0" name=""/>
        <dsp:cNvSpPr/>
      </dsp:nvSpPr>
      <dsp:spPr>
        <a:xfrm>
          <a:off x="136135" y="909277"/>
          <a:ext cx="91440" cy="535963"/>
        </a:xfrm>
        <a:custGeom>
          <a:avLst/>
          <a:gdLst/>
          <a:ahLst/>
          <a:cxnLst/>
          <a:rect l="0" t="0" r="0" b="0"/>
          <a:pathLst>
            <a:path>
              <a:moveTo>
                <a:pt x="45720" y="0"/>
              </a:moveTo>
              <a:lnTo>
                <a:pt x="45720" y="535963"/>
              </a:lnTo>
              <a:lnTo>
                <a:pt x="104140" y="535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265CB2-FEF1-4092-A988-F79AE6E9552C}">
      <dsp:nvSpPr>
        <dsp:cNvPr id="0" name=""/>
        <dsp:cNvSpPr/>
      </dsp:nvSpPr>
      <dsp:spPr>
        <a:xfrm>
          <a:off x="240275" y="99060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66907" y="1017234"/>
        <a:ext cx="1401580" cy="856013"/>
      </dsp:txXfrm>
    </dsp:sp>
    <dsp:sp modelId="{2D48BC29-613C-4F6F-8413-E8F268B96B0E}">
      <dsp:nvSpPr>
        <dsp:cNvPr id="0" name=""/>
        <dsp:cNvSpPr/>
      </dsp:nvSpPr>
      <dsp:spPr>
        <a:xfrm>
          <a:off x="136135" y="909277"/>
          <a:ext cx="91440" cy="1826746"/>
        </a:xfrm>
        <a:custGeom>
          <a:avLst/>
          <a:gdLst/>
          <a:ahLst/>
          <a:cxnLst/>
          <a:rect l="0" t="0" r="0" b="0"/>
          <a:pathLst>
            <a:path>
              <a:moveTo>
                <a:pt x="45720" y="0"/>
              </a:moveTo>
              <a:lnTo>
                <a:pt x="45720" y="1826746"/>
              </a:lnTo>
              <a:lnTo>
                <a:pt x="116841" y="18267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D669C-790A-46C8-B15C-2A3F9D899B42}">
      <dsp:nvSpPr>
        <dsp:cNvPr id="0" name=""/>
        <dsp:cNvSpPr/>
      </dsp:nvSpPr>
      <dsp:spPr>
        <a:xfrm>
          <a:off x="252976" y="2281385"/>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79608" y="2308017"/>
        <a:ext cx="1401580" cy="856013"/>
      </dsp:txXfrm>
    </dsp:sp>
    <dsp:sp modelId="{F81D5020-DB9A-485E-AEF1-E985EBF7A27A}">
      <dsp:nvSpPr>
        <dsp:cNvPr id="0" name=""/>
        <dsp:cNvSpPr/>
      </dsp:nvSpPr>
      <dsp:spPr>
        <a:xfrm>
          <a:off x="2265834"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Arbeidsomstandigheden</a:t>
          </a:r>
          <a:endParaRPr lang="en-US" sz="1200" kern="1200" dirty="0"/>
        </a:p>
      </dsp:txBody>
      <dsp:txXfrm>
        <a:off x="2292466" y="26632"/>
        <a:ext cx="1765291" cy="856013"/>
      </dsp:txXfrm>
    </dsp:sp>
    <dsp:sp modelId="{01492FF8-FF56-4D49-A82F-335D39FEBEFB}">
      <dsp:nvSpPr>
        <dsp:cNvPr id="0" name=""/>
        <dsp:cNvSpPr/>
      </dsp:nvSpPr>
      <dsp:spPr>
        <a:xfrm>
          <a:off x="2401969" y="909277"/>
          <a:ext cx="91440" cy="537754"/>
        </a:xfrm>
        <a:custGeom>
          <a:avLst/>
          <a:gdLst/>
          <a:ahLst/>
          <a:cxnLst/>
          <a:rect l="0" t="0" r="0" b="0"/>
          <a:pathLst>
            <a:path>
              <a:moveTo>
                <a:pt x="45720" y="0"/>
              </a:moveTo>
              <a:lnTo>
                <a:pt x="45720" y="537754"/>
              </a:lnTo>
              <a:lnTo>
                <a:pt x="125976" y="5377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32B7F-AE26-495B-98BE-4D4EC739B4BA}">
      <dsp:nvSpPr>
        <dsp:cNvPr id="0" name=""/>
        <dsp:cNvSpPr/>
      </dsp:nvSpPr>
      <dsp:spPr>
        <a:xfrm>
          <a:off x="2527946" y="992393"/>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b="1" kern="1200" dirty="0"/>
        </a:p>
      </dsp:txBody>
      <dsp:txXfrm>
        <a:off x="2554578" y="1019025"/>
        <a:ext cx="1401580" cy="856013"/>
      </dsp:txXfrm>
    </dsp:sp>
    <dsp:sp modelId="{EEDB420A-A6B4-44B3-9182-4CFB35304386}">
      <dsp:nvSpPr>
        <dsp:cNvPr id="0" name=""/>
        <dsp:cNvSpPr/>
      </dsp:nvSpPr>
      <dsp:spPr>
        <a:xfrm>
          <a:off x="2401969" y="909277"/>
          <a:ext cx="91440" cy="1839449"/>
        </a:xfrm>
        <a:custGeom>
          <a:avLst/>
          <a:gdLst/>
          <a:ahLst/>
          <a:cxnLst/>
          <a:rect l="0" t="0" r="0" b="0"/>
          <a:pathLst>
            <a:path>
              <a:moveTo>
                <a:pt x="45720" y="0"/>
              </a:moveTo>
              <a:lnTo>
                <a:pt x="45720" y="1839449"/>
              </a:lnTo>
              <a:lnTo>
                <a:pt x="10057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9B9AE-3A8B-4D33-8567-56A3AD07D7B8}">
      <dsp:nvSpPr>
        <dsp:cNvPr id="0" name=""/>
        <dsp:cNvSpPr/>
      </dsp:nvSpPr>
      <dsp:spPr>
        <a:xfrm>
          <a:off x="2502544"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29176" y="2320720"/>
        <a:ext cx="1401580" cy="856013"/>
      </dsp:txXfrm>
    </dsp:sp>
    <dsp:sp modelId="{8986961E-D019-41D0-B79F-49C59F8A3FF7}">
      <dsp:nvSpPr>
        <dsp:cNvPr id="0" name=""/>
        <dsp:cNvSpPr/>
      </dsp:nvSpPr>
      <dsp:spPr>
        <a:xfrm>
          <a:off x="2401969" y="909277"/>
          <a:ext cx="91440" cy="3128450"/>
        </a:xfrm>
        <a:custGeom>
          <a:avLst/>
          <a:gdLst/>
          <a:ahLst/>
          <a:cxnLst/>
          <a:rect l="0" t="0" r="0" b="0"/>
          <a:pathLst>
            <a:path>
              <a:moveTo>
                <a:pt x="45720" y="0"/>
              </a:moveTo>
              <a:lnTo>
                <a:pt x="45720" y="3128450"/>
              </a:lnTo>
              <a:lnTo>
                <a:pt x="87874" y="3128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16840F-D243-4000-820C-F2D9DA5E9DEB}">
      <dsp:nvSpPr>
        <dsp:cNvPr id="0" name=""/>
        <dsp:cNvSpPr/>
      </dsp:nvSpPr>
      <dsp:spPr>
        <a:xfrm>
          <a:off x="2489843" y="358308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16475" y="3609721"/>
        <a:ext cx="1401580" cy="856013"/>
      </dsp:txXfrm>
    </dsp:sp>
    <dsp:sp modelId="{A27F5AB0-F2AC-4BF5-A843-9F777D6EA1C9}">
      <dsp:nvSpPr>
        <dsp:cNvPr id="0" name=""/>
        <dsp:cNvSpPr/>
      </dsp:nvSpPr>
      <dsp:spPr>
        <a:xfrm>
          <a:off x="4526316"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Arbeidsorganisatie</a:t>
          </a:r>
          <a:endParaRPr lang="en-US" sz="1200" kern="1200"/>
        </a:p>
      </dsp:txBody>
      <dsp:txXfrm>
        <a:off x="4552948" y="26632"/>
        <a:ext cx="1765291" cy="856013"/>
      </dsp:txXfrm>
    </dsp:sp>
    <dsp:sp modelId="{E91A536D-0698-48EC-9E6F-02467C8E6B5F}">
      <dsp:nvSpPr>
        <dsp:cNvPr id="0" name=""/>
        <dsp:cNvSpPr/>
      </dsp:nvSpPr>
      <dsp:spPr>
        <a:xfrm>
          <a:off x="4708172" y="909277"/>
          <a:ext cx="92953" cy="525052"/>
        </a:xfrm>
        <a:custGeom>
          <a:avLst/>
          <a:gdLst/>
          <a:ahLst/>
          <a:cxnLst/>
          <a:rect l="0" t="0" r="0" b="0"/>
          <a:pathLst>
            <a:path>
              <a:moveTo>
                <a:pt x="0" y="0"/>
              </a:moveTo>
              <a:lnTo>
                <a:pt x="0" y="525052"/>
              </a:lnTo>
              <a:lnTo>
                <a:pt x="92953" y="525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ED00D-9990-452B-9E26-6DBF6E601605}">
      <dsp:nvSpPr>
        <dsp:cNvPr id="0" name=""/>
        <dsp:cNvSpPr/>
      </dsp:nvSpPr>
      <dsp:spPr>
        <a:xfrm>
          <a:off x="4801126" y="97969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27758" y="1006322"/>
        <a:ext cx="1401580" cy="856013"/>
      </dsp:txXfrm>
    </dsp:sp>
    <dsp:sp modelId="{034FB4F9-C8C8-4C3A-87EA-3AE33A4EB7B4}">
      <dsp:nvSpPr>
        <dsp:cNvPr id="0" name=""/>
        <dsp:cNvSpPr/>
      </dsp:nvSpPr>
      <dsp:spPr>
        <a:xfrm>
          <a:off x="4708172" y="909277"/>
          <a:ext cx="105654" cy="1839449"/>
        </a:xfrm>
        <a:custGeom>
          <a:avLst/>
          <a:gdLst/>
          <a:ahLst/>
          <a:cxnLst/>
          <a:rect l="0" t="0" r="0" b="0"/>
          <a:pathLst>
            <a:path>
              <a:moveTo>
                <a:pt x="0" y="0"/>
              </a:moveTo>
              <a:lnTo>
                <a:pt x="0" y="1839449"/>
              </a:lnTo>
              <a:lnTo>
                <a:pt x="10565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93AFC-9ACC-4A66-B565-EC7D09B9173B}">
      <dsp:nvSpPr>
        <dsp:cNvPr id="0" name=""/>
        <dsp:cNvSpPr/>
      </dsp:nvSpPr>
      <dsp:spPr>
        <a:xfrm>
          <a:off x="4813826"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40458" y="2320720"/>
        <a:ext cx="1401580" cy="856013"/>
      </dsp:txXfrm>
    </dsp:sp>
    <dsp:sp modelId="{19B3CD91-60FA-42EE-9D3B-3776885365D8}">
      <dsp:nvSpPr>
        <dsp:cNvPr id="0" name=""/>
        <dsp:cNvSpPr/>
      </dsp:nvSpPr>
      <dsp:spPr>
        <a:xfrm>
          <a:off x="4708172" y="909277"/>
          <a:ext cx="100940" cy="3152028"/>
        </a:xfrm>
        <a:custGeom>
          <a:avLst/>
          <a:gdLst/>
          <a:ahLst/>
          <a:cxnLst/>
          <a:rect l="0" t="0" r="0" b="0"/>
          <a:pathLst>
            <a:path>
              <a:moveTo>
                <a:pt x="0" y="0"/>
              </a:moveTo>
              <a:lnTo>
                <a:pt x="0" y="3152028"/>
              </a:lnTo>
              <a:lnTo>
                <a:pt x="100940" y="31520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7804A2-2558-4409-9269-8E03117A3010}">
      <dsp:nvSpPr>
        <dsp:cNvPr id="0" name=""/>
        <dsp:cNvSpPr/>
      </dsp:nvSpPr>
      <dsp:spPr>
        <a:xfrm>
          <a:off x="4809113" y="3606667"/>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35745" y="3633299"/>
        <a:ext cx="1401580" cy="856013"/>
      </dsp:txXfrm>
    </dsp:sp>
    <dsp:sp modelId="{78748888-96C6-4AFA-B3EC-1125A8564559}">
      <dsp:nvSpPr>
        <dsp:cNvPr id="0" name=""/>
        <dsp:cNvSpPr/>
      </dsp:nvSpPr>
      <dsp:spPr>
        <a:xfrm>
          <a:off x="6812223"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Arbeidsrelaties</a:t>
          </a:r>
          <a:endParaRPr lang="en-US" sz="1200" kern="1200" dirty="0"/>
        </a:p>
      </dsp:txBody>
      <dsp:txXfrm>
        <a:off x="6838855" y="26632"/>
        <a:ext cx="1765291" cy="856013"/>
      </dsp:txXfrm>
    </dsp:sp>
    <dsp:sp modelId="{F57E7489-3CBC-4561-A6F5-6CB32181B2AF}">
      <dsp:nvSpPr>
        <dsp:cNvPr id="0" name=""/>
        <dsp:cNvSpPr/>
      </dsp:nvSpPr>
      <dsp:spPr>
        <a:xfrm>
          <a:off x="6948358" y="909277"/>
          <a:ext cx="91440" cy="562423"/>
        </a:xfrm>
        <a:custGeom>
          <a:avLst/>
          <a:gdLst/>
          <a:ahLst/>
          <a:cxnLst/>
          <a:rect l="0" t="0" r="0" b="0"/>
          <a:pathLst>
            <a:path>
              <a:moveTo>
                <a:pt x="45720" y="0"/>
              </a:moveTo>
              <a:lnTo>
                <a:pt x="45720" y="562423"/>
              </a:lnTo>
              <a:lnTo>
                <a:pt x="135767" y="562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28FEB-F9FA-46BE-ADBC-337B8B482D40}">
      <dsp:nvSpPr>
        <dsp:cNvPr id="0" name=""/>
        <dsp:cNvSpPr/>
      </dsp:nvSpPr>
      <dsp:spPr>
        <a:xfrm>
          <a:off x="7084126" y="101706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10758" y="1043694"/>
        <a:ext cx="1401580" cy="856013"/>
      </dsp:txXfrm>
    </dsp:sp>
    <dsp:sp modelId="{114A924A-8EB5-46C5-9A5C-E714D93D95B3}">
      <dsp:nvSpPr>
        <dsp:cNvPr id="0" name=""/>
        <dsp:cNvSpPr/>
      </dsp:nvSpPr>
      <dsp:spPr>
        <a:xfrm>
          <a:off x="6948358" y="909277"/>
          <a:ext cx="91440" cy="1855780"/>
        </a:xfrm>
        <a:custGeom>
          <a:avLst/>
          <a:gdLst/>
          <a:ahLst/>
          <a:cxnLst/>
          <a:rect l="0" t="0" r="0" b="0"/>
          <a:pathLst>
            <a:path>
              <a:moveTo>
                <a:pt x="45720" y="0"/>
              </a:moveTo>
              <a:lnTo>
                <a:pt x="45720" y="1855780"/>
              </a:lnTo>
              <a:lnTo>
                <a:pt x="127053" y="18557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9B1F8-2C25-4AE7-A672-1DCACAAE5A89}">
      <dsp:nvSpPr>
        <dsp:cNvPr id="0" name=""/>
        <dsp:cNvSpPr/>
      </dsp:nvSpPr>
      <dsp:spPr>
        <a:xfrm>
          <a:off x="7075411" y="231041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02043" y="2337051"/>
        <a:ext cx="1401580" cy="856013"/>
      </dsp:txXfrm>
    </dsp:sp>
    <dsp:sp modelId="{C36098E3-5519-4248-B52D-BA7A9E1BE405}">
      <dsp:nvSpPr>
        <dsp:cNvPr id="0" name=""/>
        <dsp:cNvSpPr/>
      </dsp:nvSpPr>
      <dsp:spPr>
        <a:xfrm>
          <a:off x="6948358" y="909277"/>
          <a:ext cx="91440" cy="3192673"/>
        </a:xfrm>
        <a:custGeom>
          <a:avLst/>
          <a:gdLst/>
          <a:ahLst/>
          <a:cxnLst/>
          <a:rect l="0" t="0" r="0" b="0"/>
          <a:pathLst>
            <a:path>
              <a:moveTo>
                <a:pt x="45720" y="0"/>
              </a:moveTo>
              <a:lnTo>
                <a:pt x="45720" y="3192673"/>
              </a:lnTo>
              <a:lnTo>
                <a:pt x="109638" y="31926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9C7BEC-3096-46DF-88C9-A8C9CCE592AE}">
      <dsp:nvSpPr>
        <dsp:cNvPr id="0" name=""/>
        <dsp:cNvSpPr/>
      </dsp:nvSpPr>
      <dsp:spPr>
        <a:xfrm>
          <a:off x="7057997" y="364731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084629" y="3673944"/>
        <a:ext cx="1401580" cy="856013"/>
      </dsp:txXfrm>
    </dsp:sp>
    <dsp:sp modelId="{F514CC27-EF5E-4C3B-8666-2A1A4084F987}">
      <dsp:nvSpPr>
        <dsp:cNvPr id="0" name=""/>
        <dsp:cNvSpPr/>
      </dsp:nvSpPr>
      <dsp:spPr>
        <a:xfrm>
          <a:off x="9103439"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Arbeidsvoorwaarden</a:t>
          </a:r>
          <a:endParaRPr lang="en-US" sz="1200" kern="1200"/>
        </a:p>
      </dsp:txBody>
      <dsp:txXfrm>
        <a:off x="9130071" y="26632"/>
        <a:ext cx="1765291" cy="856013"/>
      </dsp:txXfrm>
    </dsp:sp>
    <dsp:sp modelId="{7D321DCE-CBFB-4510-8687-0C86028A81F2}">
      <dsp:nvSpPr>
        <dsp:cNvPr id="0" name=""/>
        <dsp:cNvSpPr/>
      </dsp:nvSpPr>
      <dsp:spPr>
        <a:xfrm>
          <a:off x="9285295" y="909277"/>
          <a:ext cx="159112" cy="553721"/>
        </a:xfrm>
        <a:custGeom>
          <a:avLst/>
          <a:gdLst/>
          <a:ahLst/>
          <a:cxnLst/>
          <a:rect l="0" t="0" r="0" b="0"/>
          <a:pathLst>
            <a:path>
              <a:moveTo>
                <a:pt x="0" y="0"/>
              </a:moveTo>
              <a:lnTo>
                <a:pt x="0" y="553721"/>
              </a:lnTo>
              <a:lnTo>
                <a:pt x="159112" y="5537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96834-86F0-4737-847C-9DC114FF10EE}">
      <dsp:nvSpPr>
        <dsp:cNvPr id="0" name=""/>
        <dsp:cNvSpPr/>
      </dsp:nvSpPr>
      <dsp:spPr>
        <a:xfrm>
          <a:off x="9444407" y="100836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71039" y="1034992"/>
        <a:ext cx="1401580" cy="856013"/>
      </dsp:txXfrm>
    </dsp:sp>
    <dsp:sp modelId="{2D35B8F2-E961-41F9-A94A-8DD8A62AE8F6}">
      <dsp:nvSpPr>
        <dsp:cNvPr id="0" name=""/>
        <dsp:cNvSpPr/>
      </dsp:nvSpPr>
      <dsp:spPr>
        <a:xfrm>
          <a:off x="9285295" y="909277"/>
          <a:ext cx="181860" cy="1847069"/>
        </a:xfrm>
        <a:custGeom>
          <a:avLst/>
          <a:gdLst/>
          <a:ahLst/>
          <a:cxnLst/>
          <a:rect l="0" t="0" r="0" b="0"/>
          <a:pathLst>
            <a:path>
              <a:moveTo>
                <a:pt x="0" y="0"/>
              </a:moveTo>
              <a:lnTo>
                <a:pt x="0" y="1847069"/>
              </a:lnTo>
              <a:lnTo>
                <a:pt x="181860" y="1847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7D3B5-E3AF-4481-8265-EDB6B8BBCA0C}">
      <dsp:nvSpPr>
        <dsp:cNvPr id="0" name=""/>
        <dsp:cNvSpPr/>
      </dsp:nvSpPr>
      <dsp:spPr>
        <a:xfrm>
          <a:off x="9467155" y="230170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93787" y="2328340"/>
        <a:ext cx="1401580" cy="8560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1208357" y="324312"/>
          <a:ext cx="2628422" cy="1045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nl-BE" sz="4300" kern="1200" dirty="0"/>
        </a:p>
      </dsp:txBody>
      <dsp:txXfrm>
        <a:off x="1232410" y="348365"/>
        <a:ext cx="2580316" cy="773116"/>
      </dsp:txXfrm>
    </dsp:sp>
    <dsp:sp modelId="{3D1B9078-DC9A-4D97-BABC-27D80AF6DE1D}">
      <dsp:nvSpPr>
        <dsp:cNvPr id="0" name=""/>
        <dsp:cNvSpPr/>
      </dsp:nvSpPr>
      <dsp:spPr>
        <a:xfrm>
          <a:off x="2465797" y="-1123864"/>
          <a:ext cx="3519677" cy="3519677"/>
        </a:xfrm>
        <a:prstGeom prst="leftCircularArrow">
          <a:avLst>
            <a:gd name="adj1" fmla="val 3495"/>
            <a:gd name="adj2" fmla="val 433607"/>
            <a:gd name="adj3" fmla="val 2209118"/>
            <a:gd name="adj4" fmla="val 9024489"/>
            <a:gd name="adj5" fmla="val 4078"/>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2364397" y="1083827"/>
          <a:ext cx="893656" cy="35537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61% </a:t>
          </a:r>
        </a:p>
      </dsp:txBody>
      <dsp:txXfrm>
        <a:off x="2374806" y="1094236"/>
        <a:ext cx="872838" cy="334559"/>
      </dsp:txXfrm>
    </dsp:sp>
    <dsp:sp modelId="{4AECFF31-A15B-457B-9DDB-8668F1759ACC}">
      <dsp:nvSpPr>
        <dsp:cNvPr id="0" name=""/>
        <dsp:cNvSpPr/>
      </dsp:nvSpPr>
      <dsp:spPr>
        <a:xfrm>
          <a:off x="4543663" y="322770"/>
          <a:ext cx="2628422" cy="1045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nl-BE" sz="4300" kern="1200" dirty="0"/>
        </a:p>
      </dsp:txBody>
      <dsp:txXfrm>
        <a:off x="4567716" y="570792"/>
        <a:ext cx="2580316" cy="773116"/>
      </dsp:txXfrm>
    </dsp:sp>
    <dsp:sp modelId="{781C3085-B769-4D93-A532-3444CBD99FF2}">
      <dsp:nvSpPr>
        <dsp:cNvPr id="0" name=""/>
        <dsp:cNvSpPr/>
      </dsp:nvSpPr>
      <dsp:spPr>
        <a:xfrm>
          <a:off x="5671629" y="-736050"/>
          <a:ext cx="3648140" cy="3648140"/>
        </a:xfrm>
        <a:prstGeom prst="circularArrow">
          <a:avLst>
            <a:gd name="adj1" fmla="val 3372"/>
            <a:gd name="adj2" fmla="val 417115"/>
            <a:gd name="adj3" fmla="val 19407375"/>
            <a:gd name="adj4" fmla="val 12575511"/>
            <a:gd name="adj5" fmla="val 3934"/>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5578607" y="253069"/>
          <a:ext cx="893656" cy="35537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36%</a:t>
          </a:r>
        </a:p>
      </dsp:txBody>
      <dsp:txXfrm>
        <a:off x="5589016" y="263478"/>
        <a:ext cx="872838" cy="334559"/>
      </dsp:txXfrm>
    </dsp:sp>
    <dsp:sp modelId="{719053BB-DC06-4D99-B6A8-C7DD5D153FF7}">
      <dsp:nvSpPr>
        <dsp:cNvPr id="0" name=""/>
        <dsp:cNvSpPr/>
      </dsp:nvSpPr>
      <dsp:spPr>
        <a:xfrm>
          <a:off x="7757873" y="324312"/>
          <a:ext cx="2628422" cy="1045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85750" lvl="1" indent="-285750" algn="l" defTabSz="1866900">
            <a:lnSpc>
              <a:spcPct val="90000"/>
            </a:lnSpc>
            <a:spcBef>
              <a:spcPct val="0"/>
            </a:spcBef>
            <a:spcAft>
              <a:spcPct val="15000"/>
            </a:spcAft>
            <a:buChar char="•"/>
          </a:pPr>
          <a:endParaRPr lang="nl-BE" sz="4200" kern="1200" dirty="0"/>
        </a:p>
      </dsp:txBody>
      <dsp:txXfrm>
        <a:off x="7781926" y="348365"/>
        <a:ext cx="2580316" cy="773116"/>
      </dsp:txXfrm>
    </dsp:sp>
    <dsp:sp modelId="{2D97200A-8F31-45CD-BD02-4756F98F12A8}">
      <dsp:nvSpPr>
        <dsp:cNvPr id="0" name=""/>
        <dsp:cNvSpPr/>
      </dsp:nvSpPr>
      <dsp:spPr>
        <a:xfrm>
          <a:off x="8792817" y="1083827"/>
          <a:ext cx="893656" cy="35537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36%</a:t>
          </a:r>
        </a:p>
      </dsp:txBody>
      <dsp:txXfrm>
        <a:off x="8803226" y="1094236"/>
        <a:ext cx="872838" cy="3345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1209034" y="324260"/>
          <a:ext cx="2627995" cy="10450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nl-BE" sz="1400" kern="1200" dirty="0"/>
        </a:p>
      </dsp:txBody>
      <dsp:txXfrm>
        <a:off x="1233083" y="348309"/>
        <a:ext cx="2579897" cy="772990"/>
      </dsp:txXfrm>
    </dsp:sp>
    <dsp:sp modelId="{3D1B9078-DC9A-4D97-BABC-27D80AF6DE1D}">
      <dsp:nvSpPr>
        <dsp:cNvPr id="0" name=""/>
        <dsp:cNvSpPr/>
      </dsp:nvSpPr>
      <dsp:spPr>
        <a:xfrm>
          <a:off x="2466240" y="-1123787"/>
          <a:ext cx="3519261" cy="3519261"/>
        </a:xfrm>
        <a:prstGeom prst="leftCircularArrow">
          <a:avLst>
            <a:gd name="adj1" fmla="val 3496"/>
            <a:gd name="adj2" fmla="val 433664"/>
            <a:gd name="adj3" fmla="val 2209175"/>
            <a:gd name="adj4" fmla="val 9024489"/>
            <a:gd name="adj5" fmla="val 4078"/>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2364886" y="1083651"/>
          <a:ext cx="893511" cy="35532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31%</a:t>
          </a:r>
        </a:p>
      </dsp:txBody>
      <dsp:txXfrm>
        <a:off x="2375293" y="1094058"/>
        <a:ext cx="872697" cy="334506"/>
      </dsp:txXfrm>
    </dsp:sp>
    <dsp:sp modelId="{4AECFF31-A15B-457B-9DDB-8668F1759ACC}">
      <dsp:nvSpPr>
        <dsp:cNvPr id="0" name=""/>
        <dsp:cNvSpPr/>
      </dsp:nvSpPr>
      <dsp:spPr>
        <a:xfrm>
          <a:off x="4543896" y="322717"/>
          <a:ext cx="2627995" cy="10450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85750" lvl="1" indent="-285750" algn="l" defTabSz="1955800">
            <a:lnSpc>
              <a:spcPct val="90000"/>
            </a:lnSpc>
            <a:spcBef>
              <a:spcPct val="0"/>
            </a:spcBef>
            <a:spcAft>
              <a:spcPct val="15000"/>
            </a:spcAft>
            <a:buChar char="•"/>
          </a:pPr>
          <a:endParaRPr lang="nl-BE" sz="4400" kern="1200" dirty="0"/>
        </a:p>
      </dsp:txBody>
      <dsp:txXfrm>
        <a:off x="4567945" y="570700"/>
        <a:ext cx="2579897" cy="772990"/>
      </dsp:txXfrm>
    </dsp:sp>
    <dsp:sp modelId="{781C3085-B769-4D93-A532-3444CBD99FF2}">
      <dsp:nvSpPr>
        <dsp:cNvPr id="0" name=""/>
        <dsp:cNvSpPr/>
      </dsp:nvSpPr>
      <dsp:spPr>
        <a:xfrm>
          <a:off x="5671649" y="-735981"/>
          <a:ext cx="3647703" cy="3647703"/>
        </a:xfrm>
        <a:prstGeom prst="circularArrow">
          <a:avLst>
            <a:gd name="adj1" fmla="val 3372"/>
            <a:gd name="adj2" fmla="val 417170"/>
            <a:gd name="adj3" fmla="val 19407319"/>
            <a:gd name="adj4" fmla="val 12575511"/>
            <a:gd name="adj5" fmla="val 3934"/>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5578671" y="253028"/>
          <a:ext cx="893511" cy="35532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32%</a:t>
          </a:r>
        </a:p>
      </dsp:txBody>
      <dsp:txXfrm>
        <a:off x="5589078" y="263435"/>
        <a:ext cx="872697" cy="334506"/>
      </dsp:txXfrm>
    </dsp:sp>
    <dsp:sp modelId="{719053BB-DC06-4D99-B6A8-C7DD5D153FF7}">
      <dsp:nvSpPr>
        <dsp:cNvPr id="0" name=""/>
        <dsp:cNvSpPr/>
      </dsp:nvSpPr>
      <dsp:spPr>
        <a:xfrm>
          <a:off x="7757681" y="324260"/>
          <a:ext cx="2627995" cy="10450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nl-BE" sz="4300" kern="1200" dirty="0"/>
        </a:p>
      </dsp:txBody>
      <dsp:txXfrm>
        <a:off x="7781730" y="348309"/>
        <a:ext cx="2579897" cy="772990"/>
      </dsp:txXfrm>
    </dsp:sp>
    <dsp:sp modelId="{2D97200A-8F31-45CD-BD02-4756F98F12A8}">
      <dsp:nvSpPr>
        <dsp:cNvPr id="0" name=""/>
        <dsp:cNvSpPr/>
      </dsp:nvSpPr>
      <dsp:spPr>
        <a:xfrm>
          <a:off x="8792456" y="1083651"/>
          <a:ext cx="893511" cy="35532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5%</a:t>
          </a:r>
        </a:p>
      </dsp:txBody>
      <dsp:txXfrm>
        <a:off x="8802863" y="1094058"/>
        <a:ext cx="872697" cy="3345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0" y="486057"/>
          <a:ext cx="2512424" cy="9660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114300" lvl="1" indent="-114300" algn="l" defTabSz="622300">
            <a:lnSpc>
              <a:spcPct val="90000"/>
            </a:lnSpc>
            <a:spcBef>
              <a:spcPct val="0"/>
            </a:spcBef>
            <a:spcAft>
              <a:spcPct val="15000"/>
            </a:spcAft>
            <a:buChar char="•"/>
          </a:pPr>
          <a:endParaRPr lang="nl-BE" sz="1400" kern="1200" dirty="0"/>
        </a:p>
      </dsp:txBody>
      <dsp:txXfrm>
        <a:off x="22232" y="508289"/>
        <a:ext cx="2467960" cy="714583"/>
      </dsp:txXfrm>
    </dsp:sp>
    <dsp:sp modelId="{3D1B9078-DC9A-4D97-BABC-27D80AF6DE1D}">
      <dsp:nvSpPr>
        <dsp:cNvPr id="0" name=""/>
        <dsp:cNvSpPr/>
      </dsp:nvSpPr>
      <dsp:spPr>
        <a:xfrm>
          <a:off x="1113675" y="-837607"/>
          <a:ext cx="3221364" cy="3221364"/>
        </a:xfrm>
        <a:prstGeom prst="leftCircularArrow">
          <a:avLst>
            <a:gd name="adj1" fmla="val 3013"/>
            <a:gd name="adj2" fmla="val 369505"/>
            <a:gd name="adj3" fmla="val 2145016"/>
            <a:gd name="adj4" fmla="val 9024489"/>
            <a:gd name="adj5" fmla="val 3515"/>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1002186" y="1188069"/>
          <a:ext cx="825997"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61%</a:t>
          </a:r>
        </a:p>
      </dsp:txBody>
      <dsp:txXfrm>
        <a:off x="1011807" y="1197690"/>
        <a:ext cx="806755" cy="309230"/>
      </dsp:txXfrm>
    </dsp:sp>
    <dsp:sp modelId="{4AECFF31-A15B-457B-9DDB-8668F1759ACC}">
      <dsp:nvSpPr>
        <dsp:cNvPr id="0" name=""/>
        <dsp:cNvSpPr/>
      </dsp:nvSpPr>
      <dsp:spPr>
        <a:xfrm>
          <a:off x="2978653" y="484631"/>
          <a:ext cx="2512424" cy="9660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114300" lvl="1" indent="-114300" algn="l" defTabSz="533400">
            <a:lnSpc>
              <a:spcPct val="90000"/>
            </a:lnSpc>
            <a:spcBef>
              <a:spcPct val="0"/>
            </a:spcBef>
            <a:spcAft>
              <a:spcPct val="15000"/>
            </a:spcAft>
            <a:buChar char="•"/>
          </a:pPr>
          <a:endParaRPr lang="nl-BE" sz="1200" b="1" kern="1200" dirty="0"/>
        </a:p>
      </dsp:txBody>
      <dsp:txXfrm>
        <a:off x="3000885" y="713876"/>
        <a:ext cx="2467960" cy="714583"/>
      </dsp:txXfrm>
    </dsp:sp>
    <dsp:sp modelId="{781C3085-B769-4D93-A532-3444CBD99FF2}">
      <dsp:nvSpPr>
        <dsp:cNvPr id="0" name=""/>
        <dsp:cNvSpPr/>
      </dsp:nvSpPr>
      <dsp:spPr>
        <a:xfrm>
          <a:off x="4080486" y="-477058"/>
          <a:ext cx="3340101" cy="3340101"/>
        </a:xfrm>
        <a:prstGeom prst="circularArrow">
          <a:avLst>
            <a:gd name="adj1" fmla="val 2906"/>
            <a:gd name="adj2" fmla="val 355475"/>
            <a:gd name="adj3" fmla="val 19469015"/>
            <a:gd name="adj4" fmla="val 12575511"/>
            <a:gd name="adj5" fmla="val 339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3976741" y="420208"/>
          <a:ext cx="825997"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55%</a:t>
          </a:r>
        </a:p>
      </dsp:txBody>
      <dsp:txXfrm>
        <a:off x="3986362" y="429829"/>
        <a:ext cx="806755" cy="309230"/>
      </dsp:txXfrm>
    </dsp:sp>
    <dsp:sp modelId="{719053BB-DC06-4D99-B6A8-C7DD5D153FF7}">
      <dsp:nvSpPr>
        <dsp:cNvPr id="0" name=""/>
        <dsp:cNvSpPr/>
      </dsp:nvSpPr>
      <dsp:spPr>
        <a:xfrm>
          <a:off x="5953208" y="486057"/>
          <a:ext cx="2512424" cy="9660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114300" lvl="1" indent="-114300" algn="l" defTabSz="533400">
            <a:lnSpc>
              <a:spcPct val="90000"/>
            </a:lnSpc>
            <a:spcBef>
              <a:spcPct val="0"/>
            </a:spcBef>
            <a:spcAft>
              <a:spcPct val="15000"/>
            </a:spcAft>
            <a:buChar char="•"/>
          </a:pPr>
          <a:endParaRPr lang="nl-BE" sz="1200" kern="1200" dirty="0"/>
        </a:p>
      </dsp:txBody>
      <dsp:txXfrm>
        <a:off x="5975440" y="508289"/>
        <a:ext cx="2467960" cy="714583"/>
      </dsp:txXfrm>
    </dsp:sp>
    <dsp:sp modelId="{760621C9-DDB9-4244-9C36-F8B00D77B31A}">
      <dsp:nvSpPr>
        <dsp:cNvPr id="0" name=""/>
        <dsp:cNvSpPr/>
      </dsp:nvSpPr>
      <dsp:spPr>
        <a:xfrm>
          <a:off x="7062786" y="-785258"/>
          <a:ext cx="3221364" cy="3221364"/>
        </a:xfrm>
        <a:prstGeom prst="leftCircularArrow">
          <a:avLst>
            <a:gd name="adj1" fmla="val 3013"/>
            <a:gd name="adj2" fmla="val 369505"/>
            <a:gd name="adj3" fmla="val 2145022"/>
            <a:gd name="adj4" fmla="val 9024495"/>
            <a:gd name="adj5" fmla="val 3515"/>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2D97200A-8F31-45CD-BD02-4756F98F12A8}">
      <dsp:nvSpPr>
        <dsp:cNvPr id="0" name=""/>
        <dsp:cNvSpPr/>
      </dsp:nvSpPr>
      <dsp:spPr>
        <a:xfrm>
          <a:off x="6951296" y="1188069"/>
          <a:ext cx="825997"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43%</a:t>
          </a:r>
        </a:p>
      </dsp:txBody>
      <dsp:txXfrm>
        <a:off x="6960917" y="1197690"/>
        <a:ext cx="806755" cy="309230"/>
      </dsp:txXfrm>
    </dsp:sp>
    <dsp:sp modelId="{2979B4CE-3A7F-4D6D-B44D-88E49519A7B9}">
      <dsp:nvSpPr>
        <dsp:cNvPr id="0" name=""/>
        <dsp:cNvSpPr/>
      </dsp:nvSpPr>
      <dsp:spPr>
        <a:xfrm>
          <a:off x="8927763" y="484033"/>
          <a:ext cx="2512424" cy="9672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285750" lvl="1" indent="-285750" algn="l" defTabSz="1822450">
            <a:lnSpc>
              <a:spcPct val="90000"/>
            </a:lnSpc>
            <a:spcBef>
              <a:spcPct val="0"/>
            </a:spcBef>
            <a:spcAft>
              <a:spcPct val="15000"/>
            </a:spcAft>
            <a:buChar char="•"/>
          </a:pPr>
          <a:endParaRPr lang="nl-BE" sz="4100" kern="1200" dirty="0"/>
        </a:p>
      </dsp:txBody>
      <dsp:txXfrm>
        <a:off x="8950022" y="713560"/>
        <a:ext cx="2467906" cy="715462"/>
      </dsp:txXfrm>
    </dsp:sp>
    <dsp:sp modelId="{11405246-F8CC-46E4-A022-9AFE9DC58D82}">
      <dsp:nvSpPr>
        <dsp:cNvPr id="0" name=""/>
        <dsp:cNvSpPr/>
      </dsp:nvSpPr>
      <dsp:spPr>
        <a:xfrm>
          <a:off x="9587593" y="420204"/>
          <a:ext cx="1502514"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kern="1200" dirty="0"/>
            <a:t>49% &amp; 58%</a:t>
          </a:r>
          <a:endParaRPr lang="nl-BE" sz="1800" kern="1200" dirty="0"/>
        </a:p>
      </dsp:txBody>
      <dsp:txXfrm>
        <a:off x="9597214" y="429825"/>
        <a:ext cx="1483272" cy="3092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0" y="598263"/>
          <a:ext cx="2548625" cy="9799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14300" lvl="1" indent="-114300" algn="l" defTabSz="622300">
            <a:lnSpc>
              <a:spcPct val="90000"/>
            </a:lnSpc>
            <a:spcBef>
              <a:spcPct val="0"/>
            </a:spcBef>
            <a:spcAft>
              <a:spcPct val="15000"/>
            </a:spcAft>
            <a:buChar char="•"/>
          </a:pPr>
          <a:endParaRPr lang="nl-BE" sz="1400" kern="1200" dirty="0"/>
        </a:p>
      </dsp:txBody>
      <dsp:txXfrm>
        <a:off x="22552" y="620815"/>
        <a:ext cx="2503521" cy="724880"/>
      </dsp:txXfrm>
    </dsp:sp>
    <dsp:sp modelId="{3D1B9078-DC9A-4D97-BABC-27D80AF6DE1D}">
      <dsp:nvSpPr>
        <dsp:cNvPr id="0" name=""/>
        <dsp:cNvSpPr/>
      </dsp:nvSpPr>
      <dsp:spPr>
        <a:xfrm>
          <a:off x="1147590" y="-683804"/>
          <a:ext cx="3179142" cy="3179142"/>
        </a:xfrm>
        <a:prstGeom prst="leftCircularArrow">
          <a:avLst>
            <a:gd name="adj1" fmla="val 2758"/>
            <a:gd name="adj2" fmla="val 336293"/>
            <a:gd name="adj3" fmla="val 2112385"/>
            <a:gd name="adj4" fmla="val 9025070"/>
            <a:gd name="adj5" fmla="val 3218"/>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1018456" y="1310390"/>
          <a:ext cx="837899"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74%</a:t>
          </a:r>
        </a:p>
      </dsp:txBody>
      <dsp:txXfrm>
        <a:off x="1028215" y="1320149"/>
        <a:ext cx="818381" cy="313686"/>
      </dsp:txXfrm>
    </dsp:sp>
    <dsp:sp modelId="{4AECFF31-A15B-457B-9DDB-8668F1759ACC}">
      <dsp:nvSpPr>
        <dsp:cNvPr id="0" name=""/>
        <dsp:cNvSpPr/>
      </dsp:nvSpPr>
      <dsp:spPr>
        <a:xfrm>
          <a:off x="2972174" y="534863"/>
          <a:ext cx="2537464" cy="11030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14300" lvl="1" indent="-114300" algn="l" defTabSz="533400">
            <a:lnSpc>
              <a:spcPct val="90000"/>
            </a:lnSpc>
            <a:spcBef>
              <a:spcPct val="0"/>
            </a:spcBef>
            <a:spcAft>
              <a:spcPct val="15000"/>
            </a:spcAft>
            <a:buChar char="•"/>
          </a:pPr>
          <a:endParaRPr lang="nl-BE" sz="1200" kern="1200" dirty="0"/>
        </a:p>
      </dsp:txBody>
      <dsp:txXfrm>
        <a:off x="2997557" y="796605"/>
        <a:ext cx="2486698" cy="815883"/>
      </dsp:txXfrm>
    </dsp:sp>
    <dsp:sp modelId="{781C3085-B769-4D93-A532-3444CBD99FF2}">
      <dsp:nvSpPr>
        <dsp:cNvPr id="0" name=""/>
        <dsp:cNvSpPr/>
      </dsp:nvSpPr>
      <dsp:spPr>
        <a:xfrm>
          <a:off x="4076172" y="-392335"/>
          <a:ext cx="3301025" cy="3301025"/>
        </a:xfrm>
        <a:prstGeom prst="circularArrow">
          <a:avLst>
            <a:gd name="adj1" fmla="val 2656"/>
            <a:gd name="adj2" fmla="val 323108"/>
            <a:gd name="adj3" fmla="val 19605797"/>
            <a:gd name="adj4" fmla="val 12679926"/>
            <a:gd name="adj5" fmla="val 3099"/>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3707043" y="449311"/>
          <a:ext cx="1381938"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22% &amp; 49%</a:t>
          </a:r>
        </a:p>
      </dsp:txBody>
      <dsp:txXfrm>
        <a:off x="3716802" y="459070"/>
        <a:ext cx="1362420" cy="313686"/>
      </dsp:txXfrm>
    </dsp:sp>
    <dsp:sp modelId="{719053BB-DC06-4D99-B6A8-C7DD5D153FF7}">
      <dsp:nvSpPr>
        <dsp:cNvPr id="0" name=""/>
        <dsp:cNvSpPr/>
      </dsp:nvSpPr>
      <dsp:spPr>
        <a:xfrm>
          <a:off x="5927200" y="598263"/>
          <a:ext cx="2548625" cy="9799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14300" lvl="1" indent="-114300" algn="l" defTabSz="533400">
            <a:lnSpc>
              <a:spcPct val="90000"/>
            </a:lnSpc>
            <a:spcBef>
              <a:spcPct val="0"/>
            </a:spcBef>
            <a:spcAft>
              <a:spcPct val="15000"/>
            </a:spcAft>
            <a:buChar char="•"/>
          </a:pPr>
          <a:endParaRPr lang="nl-BE" sz="1200" kern="1200" dirty="0"/>
        </a:p>
      </dsp:txBody>
      <dsp:txXfrm>
        <a:off x="5949752" y="620815"/>
        <a:ext cx="2503521" cy="724880"/>
      </dsp:txXfrm>
    </dsp:sp>
    <dsp:sp modelId="{760621C9-DDB9-4244-9C36-F8B00D77B31A}">
      <dsp:nvSpPr>
        <dsp:cNvPr id="0" name=""/>
        <dsp:cNvSpPr/>
      </dsp:nvSpPr>
      <dsp:spPr>
        <a:xfrm>
          <a:off x="7068261" y="-637050"/>
          <a:ext cx="3185559" cy="3185559"/>
        </a:xfrm>
        <a:prstGeom prst="leftCircularArrow">
          <a:avLst>
            <a:gd name="adj1" fmla="val 2753"/>
            <a:gd name="adj2" fmla="val 335572"/>
            <a:gd name="adj3" fmla="val 2111088"/>
            <a:gd name="adj4" fmla="val 9024495"/>
            <a:gd name="adj5" fmla="val 3211"/>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2D97200A-8F31-45CD-BD02-4756F98F12A8}">
      <dsp:nvSpPr>
        <dsp:cNvPr id="0" name=""/>
        <dsp:cNvSpPr/>
      </dsp:nvSpPr>
      <dsp:spPr>
        <a:xfrm>
          <a:off x="6939669" y="1310390"/>
          <a:ext cx="837899"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38%</a:t>
          </a:r>
        </a:p>
      </dsp:txBody>
      <dsp:txXfrm>
        <a:off x="6949428" y="1320149"/>
        <a:ext cx="818381" cy="313686"/>
      </dsp:txXfrm>
    </dsp:sp>
    <dsp:sp modelId="{2979B4CE-3A7F-4D6D-B44D-88E49519A7B9}">
      <dsp:nvSpPr>
        <dsp:cNvPr id="0" name=""/>
        <dsp:cNvSpPr/>
      </dsp:nvSpPr>
      <dsp:spPr>
        <a:xfrm>
          <a:off x="8893387" y="596210"/>
          <a:ext cx="2548625" cy="9811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85750" lvl="1" indent="-285750" algn="l" defTabSz="1866900">
            <a:lnSpc>
              <a:spcPct val="90000"/>
            </a:lnSpc>
            <a:spcBef>
              <a:spcPct val="0"/>
            </a:spcBef>
            <a:spcAft>
              <a:spcPct val="15000"/>
            </a:spcAft>
            <a:buChar char="•"/>
          </a:pPr>
          <a:endParaRPr lang="nl-BE" sz="4200" kern="1200" dirty="0"/>
        </a:p>
      </dsp:txBody>
      <dsp:txXfrm>
        <a:off x="8915967" y="829044"/>
        <a:ext cx="2503465" cy="725771"/>
      </dsp:txXfrm>
    </dsp:sp>
    <dsp:sp modelId="{11405246-F8CC-46E4-A022-9AFE9DC58D82}">
      <dsp:nvSpPr>
        <dsp:cNvPr id="0" name=""/>
        <dsp:cNvSpPr/>
      </dsp:nvSpPr>
      <dsp:spPr>
        <a:xfrm>
          <a:off x="9562724" y="531461"/>
          <a:ext cx="1524163"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nl-NL" sz="1900" kern="1200" dirty="0"/>
            <a:t>15%</a:t>
          </a:r>
          <a:endParaRPr lang="nl-BE" sz="1900" kern="1200" dirty="0"/>
        </a:p>
      </dsp:txBody>
      <dsp:txXfrm>
        <a:off x="9572483" y="541220"/>
        <a:ext cx="1504645" cy="3136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1589725" y="959784"/>
          <a:ext cx="2687117" cy="16462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nl-BE" sz="6500" kern="1200" dirty="0"/>
        </a:p>
      </dsp:txBody>
      <dsp:txXfrm>
        <a:off x="1627609" y="997668"/>
        <a:ext cx="2611349" cy="1217703"/>
      </dsp:txXfrm>
    </dsp:sp>
    <dsp:sp modelId="{7AE28CF4-25DD-4503-9A02-412BC5E017D1}">
      <dsp:nvSpPr>
        <dsp:cNvPr id="0" name=""/>
        <dsp:cNvSpPr/>
      </dsp:nvSpPr>
      <dsp:spPr>
        <a:xfrm>
          <a:off x="3003552" y="2454913"/>
          <a:ext cx="1075926" cy="40322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32%</a:t>
          </a:r>
        </a:p>
      </dsp:txBody>
      <dsp:txXfrm>
        <a:off x="3015362" y="2466723"/>
        <a:ext cx="1052306" cy="3796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6C66A-6872-4556-891D-56926EDD5881}">
      <dsp:nvSpPr>
        <dsp:cNvPr id="0" name=""/>
        <dsp:cNvSpPr/>
      </dsp:nvSpPr>
      <dsp:spPr>
        <a:xfrm>
          <a:off x="-120538" y="-198226"/>
          <a:ext cx="1884660" cy="908735"/>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2060FED-CE4E-4F4A-9C66-2F00DF876A53}">
      <dsp:nvSpPr>
        <dsp:cNvPr id="0" name=""/>
        <dsp:cNvSpPr/>
      </dsp:nvSpPr>
      <dsp:spPr>
        <a:xfrm>
          <a:off x="88867" y="709"/>
          <a:ext cx="1884660" cy="90873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Arbeidsinhoud</a:t>
          </a:r>
          <a:endParaRPr lang="en-US" sz="1200" kern="1200" dirty="0"/>
        </a:p>
      </dsp:txBody>
      <dsp:txXfrm>
        <a:off x="115483" y="27325"/>
        <a:ext cx="1831428" cy="855503"/>
      </dsp:txXfrm>
    </dsp:sp>
    <dsp:sp modelId="{1B1EF2B7-E036-4926-AE52-43179301A900}">
      <dsp:nvSpPr>
        <dsp:cNvPr id="0" name=""/>
        <dsp:cNvSpPr/>
      </dsp:nvSpPr>
      <dsp:spPr>
        <a:xfrm>
          <a:off x="-133387" y="1195088"/>
          <a:ext cx="1884660" cy="611603"/>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9750328-B036-49AC-AB1D-31AE9B9687E0}">
      <dsp:nvSpPr>
        <dsp:cNvPr id="0" name=""/>
        <dsp:cNvSpPr/>
      </dsp:nvSpPr>
      <dsp:spPr>
        <a:xfrm>
          <a:off x="76018" y="1394025"/>
          <a:ext cx="1884660" cy="61160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Arbeidsomstandigheden</a:t>
          </a:r>
          <a:endParaRPr lang="en-US" sz="1200" kern="1200" dirty="0"/>
        </a:p>
      </dsp:txBody>
      <dsp:txXfrm>
        <a:off x="93931" y="1411938"/>
        <a:ext cx="1848834" cy="575777"/>
      </dsp:txXfrm>
    </dsp:sp>
    <dsp:sp modelId="{587222E9-C0C8-4893-AFD8-C749426B9396}">
      <dsp:nvSpPr>
        <dsp:cNvPr id="0" name=""/>
        <dsp:cNvSpPr/>
      </dsp:nvSpPr>
      <dsp:spPr>
        <a:xfrm>
          <a:off x="-133383" y="2303013"/>
          <a:ext cx="1884660" cy="613865"/>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D219CA-660A-45D0-A9CC-F715C496C677}">
      <dsp:nvSpPr>
        <dsp:cNvPr id="0" name=""/>
        <dsp:cNvSpPr/>
      </dsp:nvSpPr>
      <dsp:spPr>
        <a:xfrm>
          <a:off x="76022" y="2501949"/>
          <a:ext cx="1884660" cy="61386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Arbeidsorganisatie</a:t>
          </a:r>
          <a:endParaRPr lang="en-US" sz="1200" kern="1200" dirty="0"/>
        </a:p>
      </dsp:txBody>
      <dsp:txXfrm>
        <a:off x="94001" y="2519928"/>
        <a:ext cx="1848702" cy="577907"/>
      </dsp:txXfrm>
    </dsp:sp>
    <dsp:sp modelId="{DDB42515-D1B7-4736-B5E8-6DB7FE28291B}">
      <dsp:nvSpPr>
        <dsp:cNvPr id="0" name=""/>
        <dsp:cNvSpPr/>
      </dsp:nvSpPr>
      <dsp:spPr>
        <a:xfrm>
          <a:off x="-133379" y="3369660"/>
          <a:ext cx="1884660" cy="431958"/>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C5567EB-E1A0-4219-BAB9-2FBE1D3B9C38}">
      <dsp:nvSpPr>
        <dsp:cNvPr id="0" name=""/>
        <dsp:cNvSpPr/>
      </dsp:nvSpPr>
      <dsp:spPr>
        <a:xfrm>
          <a:off x="76027" y="3568597"/>
          <a:ext cx="1884660" cy="43195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Arbeidsrelaties</a:t>
          </a:r>
          <a:endParaRPr lang="en-US" sz="1200" kern="1200" dirty="0"/>
        </a:p>
      </dsp:txBody>
      <dsp:txXfrm>
        <a:off x="88679" y="3581249"/>
        <a:ext cx="1859356" cy="406654"/>
      </dsp:txXfrm>
    </dsp:sp>
    <dsp:sp modelId="{B5F695A0-1D0D-41B2-946D-BA064CD50809}">
      <dsp:nvSpPr>
        <dsp:cNvPr id="0" name=""/>
        <dsp:cNvSpPr/>
      </dsp:nvSpPr>
      <dsp:spPr>
        <a:xfrm>
          <a:off x="-133394" y="4242649"/>
          <a:ext cx="1884660" cy="740016"/>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3FFF766-3561-4A5D-AA3F-243C02D0DB7A}">
      <dsp:nvSpPr>
        <dsp:cNvPr id="0" name=""/>
        <dsp:cNvSpPr/>
      </dsp:nvSpPr>
      <dsp:spPr>
        <a:xfrm>
          <a:off x="76012" y="4441585"/>
          <a:ext cx="1884660" cy="7400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Arbeidsvoorwaarden</a:t>
          </a:r>
          <a:endParaRPr lang="en-US" sz="1200" kern="1200" dirty="0"/>
        </a:p>
      </dsp:txBody>
      <dsp:txXfrm>
        <a:off x="97686" y="4463259"/>
        <a:ext cx="1841312" cy="6966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060E-9187-499D-8226-1D13202907A6}">
      <dsp:nvSpPr>
        <dsp:cNvPr id="0" name=""/>
        <dsp:cNvSpPr/>
      </dsp:nvSpPr>
      <dsp:spPr>
        <a:xfrm>
          <a:off x="0"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Arbeidsinhoud</a:t>
          </a:r>
          <a:endParaRPr lang="en-US" sz="1200" kern="1200" dirty="0"/>
        </a:p>
      </dsp:txBody>
      <dsp:txXfrm>
        <a:off x="26632" y="26632"/>
        <a:ext cx="1765291" cy="856013"/>
      </dsp:txXfrm>
    </dsp:sp>
    <dsp:sp modelId="{B0093DE4-0C45-4D63-958A-F75DB8435DD9}">
      <dsp:nvSpPr>
        <dsp:cNvPr id="0" name=""/>
        <dsp:cNvSpPr/>
      </dsp:nvSpPr>
      <dsp:spPr>
        <a:xfrm>
          <a:off x="136135" y="909277"/>
          <a:ext cx="91440" cy="535963"/>
        </a:xfrm>
        <a:custGeom>
          <a:avLst/>
          <a:gdLst/>
          <a:ahLst/>
          <a:cxnLst/>
          <a:rect l="0" t="0" r="0" b="0"/>
          <a:pathLst>
            <a:path>
              <a:moveTo>
                <a:pt x="45720" y="0"/>
              </a:moveTo>
              <a:lnTo>
                <a:pt x="45720" y="535963"/>
              </a:lnTo>
              <a:lnTo>
                <a:pt x="104140" y="535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265CB2-FEF1-4092-A988-F79AE6E9552C}">
      <dsp:nvSpPr>
        <dsp:cNvPr id="0" name=""/>
        <dsp:cNvSpPr/>
      </dsp:nvSpPr>
      <dsp:spPr>
        <a:xfrm>
          <a:off x="240275" y="99060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66907" y="1017234"/>
        <a:ext cx="1401580" cy="856013"/>
      </dsp:txXfrm>
    </dsp:sp>
    <dsp:sp modelId="{2D48BC29-613C-4F6F-8413-E8F268B96B0E}">
      <dsp:nvSpPr>
        <dsp:cNvPr id="0" name=""/>
        <dsp:cNvSpPr/>
      </dsp:nvSpPr>
      <dsp:spPr>
        <a:xfrm>
          <a:off x="136135" y="909277"/>
          <a:ext cx="91440" cy="1826746"/>
        </a:xfrm>
        <a:custGeom>
          <a:avLst/>
          <a:gdLst/>
          <a:ahLst/>
          <a:cxnLst/>
          <a:rect l="0" t="0" r="0" b="0"/>
          <a:pathLst>
            <a:path>
              <a:moveTo>
                <a:pt x="45720" y="0"/>
              </a:moveTo>
              <a:lnTo>
                <a:pt x="45720" y="1826746"/>
              </a:lnTo>
              <a:lnTo>
                <a:pt x="116841" y="18267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D669C-790A-46C8-B15C-2A3F9D899B42}">
      <dsp:nvSpPr>
        <dsp:cNvPr id="0" name=""/>
        <dsp:cNvSpPr/>
      </dsp:nvSpPr>
      <dsp:spPr>
        <a:xfrm>
          <a:off x="252976" y="2281385"/>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79608" y="2308017"/>
        <a:ext cx="1401580" cy="856013"/>
      </dsp:txXfrm>
    </dsp:sp>
    <dsp:sp modelId="{F81D5020-DB9A-485E-AEF1-E985EBF7A27A}">
      <dsp:nvSpPr>
        <dsp:cNvPr id="0" name=""/>
        <dsp:cNvSpPr/>
      </dsp:nvSpPr>
      <dsp:spPr>
        <a:xfrm>
          <a:off x="2265834"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Arbeidsomstandigheden</a:t>
          </a:r>
          <a:endParaRPr lang="en-US" sz="1200" kern="1200" dirty="0"/>
        </a:p>
      </dsp:txBody>
      <dsp:txXfrm>
        <a:off x="2292466" y="26632"/>
        <a:ext cx="1765291" cy="856013"/>
      </dsp:txXfrm>
    </dsp:sp>
    <dsp:sp modelId="{01492FF8-FF56-4D49-A82F-335D39FEBEFB}">
      <dsp:nvSpPr>
        <dsp:cNvPr id="0" name=""/>
        <dsp:cNvSpPr/>
      </dsp:nvSpPr>
      <dsp:spPr>
        <a:xfrm>
          <a:off x="2401969" y="909277"/>
          <a:ext cx="91440" cy="537754"/>
        </a:xfrm>
        <a:custGeom>
          <a:avLst/>
          <a:gdLst/>
          <a:ahLst/>
          <a:cxnLst/>
          <a:rect l="0" t="0" r="0" b="0"/>
          <a:pathLst>
            <a:path>
              <a:moveTo>
                <a:pt x="45720" y="0"/>
              </a:moveTo>
              <a:lnTo>
                <a:pt x="45720" y="537754"/>
              </a:lnTo>
              <a:lnTo>
                <a:pt x="125976" y="5377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32B7F-AE26-495B-98BE-4D4EC739B4BA}">
      <dsp:nvSpPr>
        <dsp:cNvPr id="0" name=""/>
        <dsp:cNvSpPr/>
      </dsp:nvSpPr>
      <dsp:spPr>
        <a:xfrm>
          <a:off x="2527946" y="992393"/>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b="1" kern="1200" dirty="0"/>
        </a:p>
      </dsp:txBody>
      <dsp:txXfrm>
        <a:off x="2554578" y="1019025"/>
        <a:ext cx="1401580" cy="856013"/>
      </dsp:txXfrm>
    </dsp:sp>
    <dsp:sp modelId="{EEDB420A-A6B4-44B3-9182-4CFB35304386}">
      <dsp:nvSpPr>
        <dsp:cNvPr id="0" name=""/>
        <dsp:cNvSpPr/>
      </dsp:nvSpPr>
      <dsp:spPr>
        <a:xfrm>
          <a:off x="2401969" y="909277"/>
          <a:ext cx="91440" cy="1839449"/>
        </a:xfrm>
        <a:custGeom>
          <a:avLst/>
          <a:gdLst/>
          <a:ahLst/>
          <a:cxnLst/>
          <a:rect l="0" t="0" r="0" b="0"/>
          <a:pathLst>
            <a:path>
              <a:moveTo>
                <a:pt x="45720" y="0"/>
              </a:moveTo>
              <a:lnTo>
                <a:pt x="45720" y="1839449"/>
              </a:lnTo>
              <a:lnTo>
                <a:pt x="10057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9B9AE-3A8B-4D33-8567-56A3AD07D7B8}">
      <dsp:nvSpPr>
        <dsp:cNvPr id="0" name=""/>
        <dsp:cNvSpPr/>
      </dsp:nvSpPr>
      <dsp:spPr>
        <a:xfrm>
          <a:off x="2502544"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29176" y="2320720"/>
        <a:ext cx="1401580" cy="856013"/>
      </dsp:txXfrm>
    </dsp:sp>
    <dsp:sp modelId="{8986961E-D019-41D0-B79F-49C59F8A3FF7}">
      <dsp:nvSpPr>
        <dsp:cNvPr id="0" name=""/>
        <dsp:cNvSpPr/>
      </dsp:nvSpPr>
      <dsp:spPr>
        <a:xfrm>
          <a:off x="2401969" y="909277"/>
          <a:ext cx="91440" cy="3128450"/>
        </a:xfrm>
        <a:custGeom>
          <a:avLst/>
          <a:gdLst/>
          <a:ahLst/>
          <a:cxnLst/>
          <a:rect l="0" t="0" r="0" b="0"/>
          <a:pathLst>
            <a:path>
              <a:moveTo>
                <a:pt x="45720" y="0"/>
              </a:moveTo>
              <a:lnTo>
                <a:pt x="45720" y="3128450"/>
              </a:lnTo>
              <a:lnTo>
                <a:pt x="87874" y="3128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16840F-D243-4000-820C-F2D9DA5E9DEB}">
      <dsp:nvSpPr>
        <dsp:cNvPr id="0" name=""/>
        <dsp:cNvSpPr/>
      </dsp:nvSpPr>
      <dsp:spPr>
        <a:xfrm>
          <a:off x="2489843" y="358308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16475" y="3609721"/>
        <a:ext cx="1401580" cy="856013"/>
      </dsp:txXfrm>
    </dsp:sp>
    <dsp:sp modelId="{A27F5AB0-F2AC-4BF5-A843-9F777D6EA1C9}">
      <dsp:nvSpPr>
        <dsp:cNvPr id="0" name=""/>
        <dsp:cNvSpPr/>
      </dsp:nvSpPr>
      <dsp:spPr>
        <a:xfrm>
          <a:off x="4526316"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Arbeidsorganisatie</a:t>
          </a:r>
          <a:endParaRPr lang="en-US" sz="1200" kern="1200"/>
        </a:p>
      </dsp:txBody>
      <dsp:txXfrm>
        <a:off x="4552948" y="26632"/>
        <a:ext cx="1765291" cy="856013"/>
      </dsp:txXfrm>
    </dsp:sp>
    <dsp:sp modelId="{E91A536D-0698-48EC-9E6F-02467C8E6B5F}">
      <dsp:nvSpPr>
        <dsp:cNvPr id="0" name=""/>
        <dsp:cNvSpPr/>
      </dsp:nvSpPr>
      <dsp:spPr>
        <a:xfrm>
          <a:off x="4708172" y="909277"/>
          <a:ext cx="92953" cy="525052"/>
        </a:xfrm>
        <a:custGeom>
          <a:avLst/>
          <a:gdLst/>
          <a:ahLst/>
          <a:cxnLst/>
          <a:rect l="0" t="0" r="0" b="0"/>
          <a:pathLst>
            <a:path>
              <a:moveTo>
                <a:pt x="0" y="0"/>
              </a:moveTo>
              <a:lnTo>
                <a:pt x="0" y="525052"/>
              </a:lnTo>
              <a:lnTo>
                <a:pt x="92953" y="525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ED00D-9990-452B-9E26-6DBF6E601605}">
      <dsp:nvSpPr>
        <dsp:cNvPr id="0" name=""/>
        <dsp:cNvSpPr/>
      </dsp:nvSpPr>
      <dsp:spPr>
        <a:xfrm>
          <a:off x="4801126" y="97969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27758" y="1006322"/>
        <a:ext cx="1401580" cy="856013"/>
      </dsp:txXfrm>
    </dsp:sp>
    <dsp:sp modelId="{034FB4F9-C8C8-4C3A-87EA-3AE33A4EB7B4}">
      <dsp:nvSpPr>
        <dsp:cNvPr id="0" name=""/>
        <dsp:cNvSpPr/>
      </dsp:nvSpPr>
      <dsp:spPr>
        <a:xfrm>
          <a:off x="4708172" y="909277"/>
          <a:ext cx="105654" cy="1839449"/>
        </a:xfrm>
        <a:custGeom>
          <a:avLst/>
          <a:gdLst/>
          <a:ahLst/>
          <a:cxnLst/>
          <a:rect l="0" t="0" r="0" b="0"/>
          <a:pathLst>
            <a:path>
              <a:moveTo>
                <a:pt x="0" y="0"/>
              </a:moveTo>
              <a:lnTo>
                <a:pt x="0" y="1839449"/>
              </a:lnTo>
              <a:lnTo>
                <a:pt x="10565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93AFC-9ACC-4A66-B565-EC7D09B9173B}">
      <dsp:nvSpPr>
        <dsp:cNvPr id="0" name=""/>
        <dsp:cNvSpPr/>
      </dsp:nvSpPr>
      <dsp:spPr>
        <a:xfrm>
          <a:off x="4813826"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40458" y="2320720"/>
        <a:ext cx="1401580" cy="856013"/>
      </dsp:txXfrm>
    </dsp:sp>
    <dsp:sp modelId="{19B3CD91-60FA-42EE-9D3B-3776885365D8}">
      <dsp:nvSpPr>
        <dsp:cNvPr id="0" name=""/>
        <dsp:cNvSpPr/>
      </dsp:nvSpPr>
      <dsp:spPr>
        <a:xfrm>
          <a:off x="4708172" y="909277"/>
          <a:ext cx="100940" cy="3152028"/>
        </a:xfrm>
        <a:custGeom>
          <a:avLst/>
          <a:gdLst/>
          <a:ahLst/>
          <a:cxnLst/>
          <a:rect l="0" t="0" r="0" b="0"/>
          <a:pathLst>
            <a:path>
              <a:moveTo>
                <a:pt x="0" y="0"/>
              </a:moveTo>
              <a:lnTo>
                <a:pt x="0" y="3152028"/>
              </a:lnTo>
              <a:lnTo>
                <a:pt x="100940" y="31520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7804A2-2558-4409-9269-8E03117A3010}">
      <dsp:nvSpPr>
        <dsp:cNvPr id="0" name=""/>
        <dsp:cNvSpPr/>
      </dsp:nvSpPr>
      <dsp:spPr>
        <a:xfrm>
          <a:off x="4809113" y="3606667"/>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35745" y="3633299"/>
        <a:ext cx="1401580" cy="856013"/>
      </dsp:txXfrm>
    </dsp:sp>
    <dsp:sp modelId="{78748888-96C6-4AFA-B3EC-1125A8564559}">
      <dsp:nvSpPr>
        <dsp:cNvPr id="0" name=""/>
        <dsp:cNvSpPr/>
      </dsp:nvSpPr>
      <dsp:spPr>
        <a:xfrm>
          <a:off x="6812223"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Arbeidsrelaties</a:t>
          </a:r>
          <a:endParaRPr lang="en-US" sz="1200" kern="1200" dirty="0"/>
        </a:p>
      </dsp:txBody>
      <dsp:txXfrm>
        <a:off x="6838855" y="26632"/>
        <a:ext cx="1765291" cy="856013"/>
      </dsp:txXfrm>
    </dsp:sp>
    <dsp:sp modelId="{F57E7489-3CBC-4561-A6F5-6CB32181B2AF}">
      <dsp:nvSpPr>
        <dsp:cNvPr id="0" name=""/>
        <dsp:cNvSpPr/>
      </dsp:nvSpPr>
      <dsp:spPr>
        <a:xfrm>
          <a:off x="6948358" y="909277"/>
          <a:ext cx="91440" cy="562423"/>
        </a:xfrm>
        <a:custGeom>
          <a:avLst/>
          <a:gdLst/>
          <a:ahLst/>
          <a:cxnLst/>
          <a:rect l="0" t="0" r="0" b="0"/>
          <a:pathLst>
            <a:path>
              <a:moveTo>
                <a:pt x="45720" y="0"/>
              </a:moveTo>
              <a:lnTo>
                <a:pt x="45720" y="562423"/>
              </a:lnTo>
              <a:lnTo>
                <a:pt x="135767" y="562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28FEB-F9FA-46BE-ADBC-337B8B482D40}">
      <dsp:nvSpPr>
        <dsp:cNvPr id="0" name=""/>
        <dsp:cNvSpPr/>
      </dsp:nvSpPr>
      <dsp:spPr>
        <a:xfrm>
          <a:off x="7084126" y="101706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10758" y="1043694"/>
        <a:ext cx="1401580" cy="856013"/>
      </dsp:txXfrm>
    </dsp:sp>
    <dsp:sp modelId="{114A924A-8EB5-46C5-9A5C-E714D93D95B3}">
      <dsp:nvSpPr>
        <dsp:cNvPr id="0" name=""/>
        <dsp:cNvSpPr/>
      </dsp:nvSpPr>
      <dsp:spPr>
        <a:xfrm>
          <a:off x="6948358" y="909277"/>
          <a:ext cx="91440" cy="1855780"/>
        </a:xfrm>
        <a:custGeom>
          <a:avLst/>
          <a:gdLst/>
          <a:ahLst/>
          <a:cxnLst/>
          <a:rect l="0" t="0" r="0" b="0"/>
          <a:pathLst>
            <a:path>
              <a:moveTo>
                <a:pt x="45720" y="0"/>
              </a:moveTo>
              <a:lnTo>
                <a:pt x="45720" y="1855780"/>
              </a:lnTo>
              <a:lnTo>
                <a:pt x="127053" y="18557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9B1F8-2C25-4AE7-A672-1DCACAAE5A89}">
      <dsp:nvSpPr>
        <dsp:cNvPr id="0" name=""/>
        <dsp:cNvSpPr/>
      </dsp:nvSpPr>
      <dsp:spPr>
        <a:xfrm>
          <a:off x="7075411" y="231041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02043" y="2337051"/>
        <a:ext cx="1401580" cy="856013"/>
      </dsp:txXfrm>
    </dsp:sp>
    <dsp:sp modelId="{C36098E3-5519-4248-B52D-BA7A9E1BE405}">
      <dsp:nvSpPr>
        <dsp:cNvPr id="0" name=""/>
        <dsp:cNvSpPr/>
      </dsp:nvSpPr>
      <dsp:spPr>
        <a:xfrm>
          <a:off x="6948358" y="909277"/>
          <a:ext cx="91440" cy="3192673"/>
        </a:xfrm>
        <a:custGeom>
          <a:avLst/>
          <a:gdLst/>
          <a:ahLst/>
          <a:cxnLst/>
          <a:rect l="0" t="0" r="0" b="0"/>
          <a:pathLst>
            <a:path>
              <a:moveTo>
                <a:pt x="45720" y="0"/>
              </a:moveTo>
              <a:lnTo>
                <a:pt x="45720" y="3192673"/>
              </a:lnTo>
              <a:lnTo>
                <a:pt x="109638" y="31926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9C7BEC-3096-46DF-88C9-A8C9CCE592AE}">
      <dsp:nvSpPr>
        <dsp:cNvPr id="0" name=""/>
        <dsp:cNvSpPr/>
      </dsp:nvSpPr>
      <dsp:spPr>
        <a:xfrm>
          <a:off x="7057997" y="364731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084629" y="3673944"/>
        <a:ext cx="1401580" cy="856013"/>
      </dsp:txXfrm>
    </dsp:sp>
    <dsp:sp modelId="{F514CC27-EF5E-4C3B-8666-2A1A4084F987}">
      <dsp:nvSpPr>
        <dsp:cNvPr id="0" name=""/>
        <dsp:cNvSpPr/>
      </dsp:nvSpPr>
      <dsp:spPr>
        <a:xfrm>
          <a:off x="9103439"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Arbeidsvoorwaarden</a:t>
          </a:r>
          <a:endParaRPr lang="en-US" sz="1200" kern="1200"/>
        </a:p>
      </dsp:txBody>
      <dsp:txXfrm>
        <a:off x="9130071" y="26632"/>
        <a:ext cx="1765291" cy="856013"/>
      </dsp:txXfrm>
    </dsp:sp>
    <dsp:sp modelId="{7D321DCE-CBFB-4510-8687-0C86028A81F2}">
      <dsp:nvSpPr>
        <dsp:cNvPr id="0" name=""/>
        <dsp:cNvSpPr/>
      </dsp:nvSpPr>
      <dsp:spPr>
        <a:xfrm>
          <a:off x="9285295" y="909277"/>
          <a:ext cx="159112" cy="553721"/>
        </a:xfrm>
        <a:custGeom>
          <a:avLst/>
          <a:gdLst/>
          <a:ahLst/>
          <a:cxnLst/>
          <a:rect l="0" t="0" r="0" b="0"/>
          <a:pathLst>
            <a:path>
              <a:moveTo>
                <a:pt x="0" y="0"/>
              </a:moveTo>
              <a:lnTo>
                <a:pt x="0" y="553721"/>
              </a:lnTo>
              <a:lnTo>
                <a:pt x="159112" y="5537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96834-86F0-4737-847C-9DC114FF10EE}">
      <dsp:nvSpPr>
        <dsp:cNvPr id="0" name=""/>
        <dsp:cNvSpPr/>
      </dsp:nvSpPr>
      <dsp:spPr>
        <a:xfrm>
          <a:off x="9444407" y="100836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71039" y="1034992"/>
        <a:ext cx="1401580" cy="856013"/>
      </dsp:txXfrm>
    </dsp:sp>
    <dsp:sp modelId="{2D35B8F2-E961-41F9-A94A-8DD8A62AE8F6}">
      <dsp:nvSpPr>
        <dsp:cNvPr id="0" name=""/>
        <dsp:cNvSpPr/>
      </dsp:nvSpPr>
      <dsp:spPr>
        <a:xfrm>
          <a:off x="9285295" y="909277"/>
          <a:ext cx="181860" cy="1847069"/>
        </a:xfrm>
        <a:custGeom>
          <a:avLst/>
          <a:gdLst/>
          <a:ahLst/>
          <a:cxnLst/>
          <a:rect l="0" t="0" r="0" b="0"/>
          <a:pathLst>
            <a:path>
              <a:moveTo>
                <a:pt x="0" y="0"/>
              </a:moveTo>
              <a:lnTo>
                <a:pt x="0" y="1847069"/>
              </a:lnTo>
              <a:lnTo>
                <a:pt x="181860" y="1847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7D3B5-E3AF-4481-8265-EDB6B8BBCA0C}">
      <dsp:nvSpPr>
        <dsp:cNvPr id="0" name=""/>
        <dsp:cNvSpPr/>
      </dsp:nvSpPr>
      <dsp:spPr>
        <a:xfrm>
          <a:off x="9467155" y="230170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93787" y="2328340"/>
        <a:ext cx="1401580" cy="8560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060E-9187-499D-8226-1D13202907A6}">
      <dsp:nvSpPr>
        <dsp:cNvPr id="0" name=""/>
        <dsp:cNvSpPr/>
      </dsp:nvSpPr>
      <dsp:spPr>
        <a:xfrm>
          <a:off x="0"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Arbeidsinhoud</a:t>
          </a:r>
          <a:endParaRPr lang="en-US" sz="1200" kern="1200" dirty="0"/>
        </a:p>
      </dsp:txBody>
      <dsp:txXfrm>
        <a:off x="26632" y="26632"/>
        <a:ext cx="1765291" cy="856013"/>
      </dsp:txXfrm>
    </dsp:sp>
    <dsp:sp modelId="{B0093DE4-0C45-4D63-958A-F75DB8435DD9}">
      <dsp:nvSpPr>
        <dsp:cNvPr id="0" name=""/>
        <dsp:cNvSpPr/>
      </dsp:nvSpPr>
      <dsp:spPr>
        <a:xfrm>
          <a:off x="136135" y="909277"/>
          <a:ext cx="91440" cy="535963"/>
        </a:xfrm>
        <a:custGeom>
          <a:avLst/>
          <a:gdLst/>
          <a:ahLst/>
          <a:cxnLst/>
          <a:rect l="0" t="0" r="0" b="0"/>
          <a:pathLst>
            <a:path>
              <a:moveTo>
                <a:pt x="45720" y="0"/>
              </a:moveTo>
              <a:lnTo>
                <a:pt x="45720" y="535963"/>
              </a:lnTo>
              <a:lnTo>
                <a:pt x="104140" y="535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265CB2-FEF1-4092-A988-F79AE6E9552C}">
      <dsp:nvSpPr>
        <dsp:cNvPr id="0" name=""/>
        <dsp:cNvSpPr/>
      </dsp:nvSpPr>
      <dsp:spPr>
        <a:xfrm>
          <a:off x="240275" y="99060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66907" y="1017234"/>
        <a:ext cx="1401580" cy="856013"/>
      </dsp:txXfrm>
    </dsp:sp>
    <dsp:sp modelId="{2D48BC29-613C-4F6F-8413-E8F268B96B0E}">
      <dsp:nvSpPr>
        <dsp:cNvPr id="0" name=""/>
        <dsp:cNvSpPr/>
      </dsp:nvSpPr>
      <dsp:spPr>
        <a:xfrm>
          <a:off x="136135" y="909277"/>
          <a:ext cx="91440" cy="1826746"/>
        </a:xfrm>
        <a:custGeom>
          <a:avLst/>
          <a:gdLst/>
          <a:ahLst/>
          <a:cxnLst/>
          <a:rect l="0" t="0" r="0" b="0"/>
          <a:pathLst>
            <a:path>
              <a:moveTo>
                <a:pt x="45720" y="0"/>
              </a:moveTo>
              <a:lnTo>
                <a:pt x="45720" y="1826746"/>
              </a:lnTo>
              <a:lnTo>
                <a:pt x="116841" y="18267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D669C-790A-46C8-B15C-2A3F9D899B42}">
      <dsp:nvSpPr>
        <dsp:cNvPr id="0" name=""/>
        <dsp:cNvSpPr/>
      </dsp:nvSpPr>
      <dsp:spPr>
        <a:xfrm>
          <a:off x="252976" y="2281385"/>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79608" y="2308017"/>
        <a:ext cx="1401580" cy="856013"/>
      </dsp:txXfrm>
    </dsp:sp>
    <dsp:sp modelId="{F81D5020-DB9A-485E-AEF1-E985EBF7A27A}">
      <dsp:nvSpPr>
        <dsp:cNvPr id="0" name=""/>
        <dsp:cNvSpPr/>
      </dsp:nvSpPr>
      <dsp:spPr>
        <a:xfrm>
          <a:off x="2265834"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Arbeidsomstandigheden</a:t>
          </a:r>
          <a:endParaRPr lang="en-US" sz="1200" kern="1200" dirty="0"/>
        </a:p>
      </dsp:txBody>
      <dsp:txXfrm>
        <a:off x="2292466" y="26632"/>
        <a:ext cx="1765291" cy="856013"/>
      </dsp:txXfrm>
    </dsp:sp>
    <dsp:sp modelId="{01492FF8-FF56-4D49-A82F-335D39FEBEFB}">
      <dsp:nvSpPr>
        <dsp:cNvPr id="0" name=""/>
        <dsp:cNvSpPr/>
      </dsp:nvSpPr>
      <dsp:spPr>
        <a:xfrm>
          <a:off x="2401969" y="909277"/>
          <a:ext cx="91440" cy="537754"/>
        </a:xfrm>
        <a:custGeom>
          <a:avLst/>
          <a:gdLst/>
          <a:ahLst/>
          <a:cxnLst/>
          <a:rect l="0" t="0" r="0" b="0"/>
          <a:pathLst>
            <a:path>
              <a:moveTo>
                <a:pt x="45720" y="0"/>
              </a:moveTo>
              <a:lnTo>
                <a:pt x="45720" y="537754"/>
              </a:lnTo>
              <a:lnTo>
                <a:pt x="125976" y="5377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32B7F-AE26-495B-98BE-4D4EC739B4BA}">
      <dsp:nvSpPr>
        <dsp:cNvPr id="0" name=""/>
        <dsp:cNvSpPr/>
      </dsp:nvSpPr>
      <dsp:spPr>
        <a:xfrm>
          <a:off x="2527946" y="992393"/>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b="1" kern="1200" dirty="0"/>
        </a:p>
      </dsp:txBody>
      <dsp:txXfrm>
        <a:off x="2554578" y="1019025"/>
        <a:ext cx="1401580" cy="856013"/>
      </dsp:txXfrm>
    </dsp:sp>
    <dsp:sp modelId="{EEDB420A-A6B4-44B3-9182-4CFB35304386}">
      <dsp:nvSpPr>
        <dsp:cNvPr id="0" name=""/>
        <dsp:cNvSpPr/>
      </dsp:nvSpPr>
      <dsp:spPr>
        <a:xfrm>
          <a:off x="2401969" y="909277"/>
          <a:ext cx="91440" cy="1839449"/>
        </a:xfrm>
        <a:custGeom>
          <a:avLst/>
          <a:gdLst/>
          <a:ahLst/>
          <a:cxnLst/>
          <a:rect l="0" t="0" r="0" b="0"/>
          <a:pathLst>
            <a:path>
              <a:moveTo>
                <a:pt x="45720" y="0"/>
              </a:moveTo>
              <a:lnTo>
                <a:pt x="45720" y="1839449"/>
              </a:lnTo>
              <a:lnTo>
                <a:pt x="10057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9B9AE-3A8B-4D33-8567-56A3AD07D7B8}">
      <dsp:nvSpPr>
        <dsp:cNvPr id="0" name=""/>
        <dsp:cNvSpPr/>
      </dsp:nvSpPr>
      <dsp:spPr>
        <a:xfrm>
          <a:off x="2502544"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29176" y="2320720"/>
        <a:ext cx="1401580" cy="856013"/>
      </dsp:txXfrm>
    </dsp:sp>
    <dsp:sp modelId="{8986961E-D019-41D0-B79F-49C59F8A3FF7}">
      <dsp:nvSpPr>
        <dsp:cNvPr id="0" name=""/>
        <dsp:cNvSpPr/>
      </dsp:nvSpPr>
      <dsp:spPr>
        <a:xfrm>
          <a:off x="2401969" y="909277"/>
          <a:ext cx="91440" cy="3128450"/>
        </a:xfrm>
        <a:custGeom>
          <a:avLst/>
          <a:gdLst/>
          <a:ahLst/>
          <a:cxnLst/>
          <a:rect l="0" t="0" r="0" b="0"/>
          <a:pathLst>
            <a:path>
              <a:moveTo>
                <a:pt x="45720" y="0"/>
              </a:moveTo>
              <a:lnTo>
                <a:pt x="45720" y="3128450"/>
              </a:lnTo>
              <a:lnTo>
                <a:pt x="87874" y="3128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16840F-D243-4000-820C-F2D9DA5E9DEB}">
      <dsp:nvSpPr>
        <dsp:cNvPr id="0" name=""/>
        <dsp:cNvSpPr/>
      </dsp:nvSpPr>
      <dsp:spPr>
        <a:xfrm>
          <a:off x="2489843" y="358308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16475" y="3609721"/>
        <a:ext cx="1401580" cy="856013"/>
      </dsp:txXfrm>
    </dsp:sp>
    <dsp:sp modelId="{A27F5AB0-F2AC-4BF5-A843-9F777D6EA1C9}">
      <dsp:nvSpPr>
        <dsp:cNvPr id="0" name=""/>
        <dsp:cNvSpPr/>
      </dsp:nvSpPr>
      <dsp:spPr>
        <a:xfrm>
          <a:off x="4526316"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Arbeidsorganisatie</a:t>
          </a:r>
          <a:endParaRPr lang="en-US" sz="1200" kern="1200"/>
        </a:p>
      </dsp:txBody>
      <dsp:txXfrm>
        <a:off x="4552948" y="26632"/>
        <a:ext cx="1765291" cy="856013"/>
      </dsp:txXfrm>
    </dsp:sp>
    <dsp:sp modelId="{E91A536D-0698-48EC-9E6F-02467C8E6B5F}">
      <dsp:nvSpPr>
        <dsp:cNvPr id="0" name=""/>
        <dsp:cNvSpPr/>
      </dsp:nvSpPr>
      <dsp:spPr>
        <a:xfrm>
          <a:off x="4708172" y="909277"/>
          <a:ext cx="92953" cy="525052"/>
        </a:xfrm>
        <a:custGeom>
          <a:avLst/>
          <a:gdLst/>
          <a:ahLst/>
          <a:cxnLst/>
          <a:rect l="0" t="0" r="0" b="0"/>
          <a:pathLst>
            <a:path>
              <a:moveTo>
                <a:pt x="0" y="0"/>
              </a:moveTo>
              <a:lnTo>
                <a:pt x="0" y="525052"/>
              </a:lnTo>
              <a:lnTo>
                <a:pt x="92953" y="525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ED00D-9990-452B-9E26-6DBF6E601605}">
      <dsp:nvSpPr>
        <dsp:cNvPr id="0" name=""/>
        <dsp:cNvSpPr/>
      </dsp:nvSpPr>
      <dsp:spPr>
        <a:xfrm>
          <a:off x="4801126" y="97969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27758" y="1006322"/>
        <a:ext cx="1401580" cy="856013"/>
      </dsp:txXfrm>
    </dsp:sp>
    <dsp:sp modelId="{034FB4F9-C8C8-4C3A-87EA-3AE33A4EB7B4}">
      <dsp:nvSpPr>
        <dsp:cNvPr id="0" name=""/>
        <dsp:cNvSpPr/>
      </dsp:nvSpPr>
      <dsp:spPr>
        <a:xfrm>
          <a:off x="4708172" y="909277"/>
          <a:ext cx="105654" cy="1839449"/>
        </a:xfrm>
        <a:custGeom>
          <a:avLst/>
          <a:gdLst/>
          <a:ahLst/>
          <a:cxnLst/>
          <a:rect l="0" t="0" r="0" b="0"/>
          <a:pathLst>
            <a:path>
              <a:moveTo>
                <a:pt x="0" y="0"/>
              </a:moveTo>
              <a:lnTo>
                <a:pt x="0" y="1839449"/>
              </a:lnTo>
              <a:lnTo>
                <a:pt x="10565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93AFC-9ACC-4A66-B565-EC7D09B9173B}">
      <dsp:nvSpPr>
        <dsp:cNvPr id="0" name=""/>
        <dsp:cNvSpPr/>
      </dsp:nvSpPr>
      <dsp:spPr>
        <a:xfrm>
          <a:off x="4813826"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40458" y="2320720"/>
        <a:ext cx="1401580" cy="856013"/>
      </dsp:txXfrm>
    </dsp:sp>
    <dsp:sp modelId="{19B3CD91-60FA-42EE-9D3B-3776885365D8}">
      <dsp:nvSpPr>
        <dsp:cNvPr id="0" name=""/>
        <dsp:cNvSpPr/>
      </dsp:nvSpPr>
      <dsp:spPr>
        <a:xfrm>
          <a:off x="4708172" y="909277"/>
          <a:ext cx="100940" cy="3152028"/>
        </a:xfrm>
        <a:custGeom>
          <a:avLst/>
          <a:gdLst/>
          <a:ahLst/>
          <a:cxnLst/>
          <a:rect l="0" t="0" r="0" b="0"/>
          <a:pathLst>
            <a:path>
              <a:moveTo>
                <a:pt x="0" y="0"/>
              </a:moveTo>
              <a:lnTo>
                <a:pt x="0" y="3152028"/>
              </a:lnTo>
              <a:lnTo>
                <a:pt x="100940" y="31520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7804A2-2558-4409-9269-8E03117A3010}">
      <dsp:nvSpPr>
        <dsp:cNvPr id="0" name=""/>
        <dsp:cNvSpPr/>
      </dsp:nvSpPr>
      <dsp:spPr>
        <a:xfrm>
          <a:off x="4809113" y="3606667"/>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35745" y="3633299"/>
        <a:ext cx="1401580" cy="856013"/>
      </dsp:txXfrm>
    </dsp:sp>
    <dsp:sp modelId="{78748888-96C6-4AFA-B3EC-1125A8564559}">
      <dsp:nvSpPr>
        <dsp:cNvPr id="0" name=""/>
        <dsp:cNvSpPr/>
      </dsp:nvSpPr>
      <dsp:spPr>
        <a:xfrm>
          <a:off x="6812223"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Arbeidsrelaties</a:t>
          </a:r>
          <a:endParaRPr lang="en-US" sz="1200" kern="1200" dirty="0"/>
        </a:p>
      </dsp:txBody>
      <dsp:txXfrm>
        <a:off x="6838855" y="26632"/>
        <a:ext cx="1765291" cy="856013"/>
      </dsp:txXfrm>
    </dsp:sp>
    <dsp:sp modelId="{F57E7489-3CBC-4561-A6F5-6CB32181B2AF}">
      <dsp:nvSpPr>
        <dsp:cNvPr id="0" name=""/>
        <dsp:cNvSpPr/>
      </dsp:nvSpPr>
      <dsp:spPr>
        <a:xfrm>
          <a:off x="6948358" y="909277"/>
          <a:ext cx="91440" cy="562423"/>
        </a:xfrm>
        <a:custGeom>
          <a:avLst/>
          <a:gdLst/>
          <a:ahLst/>
          <a:cxnLst/>
          <a:rect l="0" t="0" r="0" b="0"/>
          <a:pathLst>
            <a:path>
              <a:moveTo>
                <a:pt x="45720" y="0"/>
              </a:moveTo>
              <a:lnTo>
                <a:pt x="45720" y="562423"/>
              </a:lnTo>
              <a:lnTo>
                <a:pt x="135767" y="562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28FEB-F9FA-46BE-ADBC-337B8B482D40}">
      <dsp:nvSpPr>
        <dsp:cNvPr id="0" name=""/>
        <dsp:cNvSpPr/>
      </dsp:nvSpPr>
      <dsp:spPr>
        <a:xfrm>
          <a:off x="7084126" y="101706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10758" y="1043694"/>
        <a:ext cx="1401580" cy="856013"/>
      </dsp:txXfrm>
    </dsp:sp>
    <dsp:sp modelId="{114A924A-8EB5-46C5-9A5C-E714D93D95B3}">
      <dsp:nvSpPr>
        <dsp:cNvPr id="0" name=""/>
        <dsp:cNvSpPr/>
      </dsp:nvSpPr>
      <dsp:spPr>
        <a:xfrm>
          <a:off x="6948358" y="909277"/>
          <a:ext cx="91440" cy="1855780"/>
        </a:xfrm>
        <a:custGeom>
          <a:avLst/>
          <a:gdLst/>
          <a:ahLst/>
          <a:cxnLst/>
          <a:rect l="0" t="0" r="0" b="0"/>
          <a:pathLst>
            <a:path>
              <a:moveTo>
                <a:pt x="45720" y="0"/>
              </a:moveTo>
              <a:lnTo>
                <a:pt x="45720" y="1855780"/>
              </a:lnTo>
              <a:lnTo>
                <a:pt x="127053" y="18557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9B1F8-2C25-4AE7-A672-1DCACAAE5A89}">
      <dsp:nvSpPr>
        <dsp:cNvPr id="0" name=""/>
        <dsp:cNvSpPr/>
      </dsp:nvSpPr>
      <dsp:spPr>
        <a:xfrm>
          <a:off x="7075411" y="231041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02043" y="2337051"/>
        <a:ext cx="1401580" cy="856013"/>
      </dsp:txXfrm>
    </dsp:sp>
    <dsp:sp modelId="{C36098E3-5519-4248-B52D-BA7A9E1BE405}">
      <dsp:nvSpPr>
        <dsp:cNvPr id="0" name=""/>
        <dsp:cNvSpPr/>
      </dsp:nvSpPr>
      <dsp:spPr>
        <a:xfrm>
          <a:off x="6948358" y="909277"/>
          <a:ext cx="91440" cy="3192673"/>
        </a:xfrm>
        <a:custGeom>
          <a:avLst/>
          <a:gdLst/>
          <a:ahLst/>
          <a:cxnLst/>
          <a:rect l="0" t="0" r="0" b="0"/>
          <a:pathLst>
            <a:path>
              <a:moveTo>
                <a:pt x="45720" y="0"/>
              </a:moveTo>
              <a:lnTo>
                <a:pt x="45720" y="3192673"/>
              </a:lnTo>
              <a:lnTo>
                <a:pt x="109638" y="31926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9C7BEC-3096-46DF-88C9-A8C9CCE592AE}">
      <dsp:nvSpPr>
        <dsp:cNvPr id="0" name=""/>
        <dsp:cNvSpPr/>
      </dsp:nvSpPr>
      <dsp:spPr>
        <a:xfrm>
          <a:off x="7057997" y="364731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084629" y="3673944"/>
        <a:ext cx="1401580" cy="856013"/>
      </dsp:txXfrm>
    </dsp:sp>
    <dsp:sp modelId="{F514CC27-EF5E-4C3B-8666-2A1A4084F987}">
      <dsp:nvSpPr>
        <dsp:cNvPr id="0" name=""/>
        <dsp:cNvSpPr/>
      </dsp:nvSpPr>
      <dsp:spPr>
        <a:xfrm>
          <a:off x="9103439"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Arbeidsvoorwaarden</a:t>
          </a:r>
          <a:endParaRPr lang="en-US" sz="1200" kern="1200"/>
        </a:p>
      </dsp:txBody>
      <dsp:txXfrm>
        <a:off x="9130071" y="26632"/>
        <a:ext cx="1765291" cy="856013"/>
      </dsp:txXfrm>
    </dsp:sp>
    <dsp:sp modelId="{7D321DCE-CBFB-4510-8687-0C86028A81F2}">
      <dsp:nvSpPr>
        <dsp:cNvPr id="0" name=""/>
        <dsp:cNvSpPr/>
      </dsp:nvSpPr>
      <dsp:spPr>
        <a:xfrm>
          <a:off x="9285295" y="909277"/>
          <a:ext cx="159112" cy="553721"/>
        </a:xfrm>
        <a:custGeom>
          <a:avLst/>
          <a:gdLst/>
          <a:ahLst/>
          <a:cxnLst/>
          <a:rect l="0" t="0" r="0" b="0"/>
          <a:pathLst>
            <a:path>
              <a:moveTo>
                <a:pt x="0" y="0"/>
              </a:moveTo>
              <a:lnTo>
                <a:pt x="0" y="553721"/>
              </a:lnTo>
              <a:lnTo>
                <a:pt x="159112" y="5537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96834-86F0-4737-847C-9DC114FF10EE}">
      <dsp:nvSpPr>
        <dsp:cNvPr id="0" name=""/>
        <dsp:cNvSpPr/>
      </dsp:nvSpPr>
      <dsp:spPr>
        <a:xfrm>
          <a:off x="9444407" y="100836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71039" y="1034992"/>
        <a:ext cx="1401580" cy="856013"/>
      </dsp:txXfrm>
    </dsp:sp>
    <dsp:sp modelId="{2D35B8F2-E961-41F9-A94A-8DD8A62AE8F6}">
      <dsp:nvSpPr>
        <dsp:cNvPr id="0" name=""/>
        <dsp:cNvSpPr/>
      </dsp:nvSpPr>
      <dsp:spPr>
        <a:xfrm>
          <a:off x="9285295" y="909277"/>
          <a:ext cx="181860" cy="1847069"/>
        </a:xfrm>
        <a:custGeom>
          <a:avLst/>
          <a:gdLst/>
          <a:ahLst/>
          <a:cxnLst/>
          <a:rect l="0" t="0" r="0" b="0"/>
          <a:pathLst>
            <a:path>
              <a:moveTo>
                <a:pt x="0" y="0"/>
              </a:moveTo>
              <a:lnTo>
                <a:pt x="0" y="1847069"/>
              </a:lnTo>
              <a:lnTo>
                <a:pt x="181860" y="1847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7D3B5-E3AF-4481-8265-EDB6B8BBCA0C}">
      <dsp:nvSpPr>
        <dsp:cNvPr id="0" name=""/>
        <dsp:cNvSpPr/>
      </dsp:nvSpPr>
      <dsp:spPr>
        <a:xfrm>
          <a:off x="9467155" y="230170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93787" y="2328340"/>
        <a:ext cx="1401580" cy="8560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1208357" y="324312"/>
          <a:ext cx="2628422" cy="1045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nl-BE" sz="4300" kern="1200" dirty="0"/>
        </a:p>
      </dsp:txBody>
      <dsp:txXfrm>
        <a:off x="1232410" y="348365"/>
        <a:ext cx="2580316" cy="773116"/>
      </dsp:txXfrm>
    </dsp:sp>
    <dsp:sp modelId="{3D1B9078-DC9A-4D97-BABC-27D80AF6DE1D}">
      <dsp:nvSpPr>
        <dsp:cNvPr id="0" name=""/>
        <dsp:cNvSpPr/>
      </dsp:nvSpPr>
      <dsp:spPr>
        <a:xfrm>
          <a:off x="2465797" y="-1123864"/>
          <a:ext cx="3519677" cy="3519677"/>
        </a:xfrm>
        <a:prstGeom prst="leftCircularArrow">
          <a:avLst>
            <a:gd name="adj1" fmla="val 3495"/>
            <a:gd name="adj2" fmla="val 433607"/>
            <a:gd name="adj3" fmla="val 2209118"/>
            <a:gd name="adj4" fmla="val 9024489"/>
            <a:gd name="adj5" fmla="val 4078"/>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2364397" y="1083827"/>
          <a:ext cx="893656" cy="35537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61% </a:t>
          </a:r>
        </a:p>
      </dsp:txBody>
      <dsp:txXfrm>
        <a:off x="2374806" y="1094236"/>
        <a:ext cx="872838" cy="334559"/>
      </dsp:txXfrm>
    </dsp:sp>
    <dsp:sp modelId="{4AECFF31-A15B-457B-9DDB-8668F1759ACC}">
      <dsp:nvSpPr>
        <dsp:cNvPr id="0" name=""/>
        <dsp:cNvSpPr/>
      </dsp:nvSpPr>
      <dsp:spPr>
        <a:xfrm>
          <a:off x="4543663" y="322770"/>
          <a:ext cx="2628422" cy="1045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nl-BE" sz="4300" kern="1200" dirty="0"/>
        </a:p>
      </dsp:txBody>
      <dsp:txXfrm>
        <a:off x="4567716" y="570792"/>
        <a:ext cx="2580316" cy="773116"/>
      </dsp:txXfrm>
    </dsp:sp>
    <dsp:sp modelId="{781C3085-B769-4D93-A532-3444CBD99FF2}">
      <dsp:nvSpPr>
        <dsp:cNvPr id="0" name=""/>
        <dsp:cNvSpPr/>
      </dsp:nvSpPr>
      <dsp:spPr>
        <a:xfrm>
          <a:off x="5671629" y="-736050"/>
          <a:ext cx="3648140" cy="3648140"/>
        </a:xfrm>
        <a:prstGeom prst="circularArrow">
          <a:avLst>
            <a:gd name="adj1" fmla="val 3372"/>
            <a:gd name="adj2" fmla="val 417115"/>
            <a:gd name="adj3" fmla="val 19407375"/>
            <a:gd name="adj4" fmla="val 12575511"/>
            <a:gd name="adj5" fmla="val 3934"/>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5578607" y="253069"/>
          <a:ext cx="893656" cy="35537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36%</a:t>
          </a:r>
        </a:p>
      </dsp:txBody>
      <dsp:txXfrm>
        <a:off x="5589016" y="263478"/>
        <a:ext cx="872838" cy="334559"/>
      </dsp:txXfrm>
    </dsp:sp>
    <dsp:sp modelId="{719053BB-DC06-4D99-B6A8-C7DD5D153FF7}">
      <dsp:nvSpPr>
        <dsp:cNvPr id="0" name=""/>
        <dsp:cNvSpPr/>
      </dsp:nvSpPr>
      <dsp:spPr>
        <a:xfrm>
          <a:off x="7757873" y="324312"/>
          <a:ext cx="2628422" cy="10451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85750" lvl="1" indent="-285750" algn="l" defTabSz="1866900">
            <a:lnSpc>
              <a:spcPct val="90000"/>
            </a:lnSpc>
            <a:spcBef>
              <a:spcPct val="0"/>
            </a:spcBef>
            <a:spcAft>
              <a:spcPct val="15000"/>
            </a:spcAft>
            <a:buChar char="•"/>
          </a:pPr>
          <a:endParaRPr lang="nl-BE" sz="4200" kern="1200" dirty="0"/>
        </a:p>
      </dsp:txBody>
      <dsp:txXfrm>
        <a:off x="7781926" y="348365"/>
        <a:ext cx="2580316" cy="773116"/>
      </dsp:txXfrm>
    </dsp:sp>
    <dsp:sp modelId="{2D97200A-8F31-45CD-BD02-4756F98F12A8}">
      <dsp:nvSpPr>
        <dsp:cNvPr id="0" name=""/>
        <dsp:cNvSpPr/>
      </dsp:nvSpPr>
      <dsp:spPr>
        <a:xfrm>
          <a:off x="8792817" y="1083827"/>
          <a:ext cx="893656" cy="355377"/>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36%</a:t>
          </a:r>
        </a:p>
      </dsp:txBody>
      <dsp:txXfrm>
        <a:off x="8803226" y="1094236"/>
        <a:ext cx="872838" cy="334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40672-FCD9-40AF-9410-626DCA0A6A06}">
      <dsp:nvSpPr>
        <dsp:cNvPr id="0" name=""/>
        <dsp:cNvSpPr/>
      </dsp:nvSpPr>
      <dsp:spPr>
        <a:xfrm>
          <a:off x="0" y="334151"/>
          <a:ext cx="7442112" cy="15939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7591" tIns="458216" rIns="577591" bIns="156464" numCol="1" spcCol="1270" anchor="t" anchorCtr="0">
          <a:noAutofit/>
        </a:bodyPr>
        <a:lstStyle/>
        <a:p>
          <a:pPr marL="228600" lvl="1" indent="-228600" algn="l" defTabSz="977900">
            <a:lnSpc>
              <a:spcPct val="90000"/>
            </a:lnSpc>
            <a:spcBef>
              <a:spcPct val="0"/>
            </a:spcBef>
            <a:spcAft>
              <a:spcPct val="15000"/>
            </a:spcAft>
            <a:buChar char="•"/>
          </a:pPr>
          <a:r>
            <a:rPr lang="nl-BE" sz="2200" kern="1200" dirty="0"/>
            <a:t>Stress/burn-out</a:t>
          </a:r>
          <a:endParaRPr lang="en-US" sz="2200" kern="1200" dirty="0"/>
        </a:p>
        <a:p>
          <a:pPr marL="228600" lvl="1" indent="-228600" algn="l" defTabSz="977900">
            <a:lnSpc>
              <a:spcPct val="90000"/>
            </a:lnSpc>
            <a:spcBef>
              <a:spcPct val="0"/>
            </a:spcBef>
            <a:spcAft>
              <a:spcPct val="15000"/>
            </a:spcAft>
            <a:buChar char="•"/>
          </a:pPr>
          <a:r>
            <a:rPr lang="nl-BE" sz="2200" kern="1200" dirty="0"/>
            <a:t>Conflicten</a:t>
          </a:r>
          <a:endParaRPr lang="en-US" sz="2200" kern="1200" dirty="0"/>
        </a:p>
        <a:p>
          <a:pPr marL="228600" lvl="1" indent="-228600" algn="l" defTabSz="977900">
            <a:lnSpc>
              <a:spcPct val="90000"/>
            </a:lnSpc>
            <a:spcBef>
              <a:spcPct val="0"/>
            </a:spcBef>
            <a:spcAft>
              <a:spcPct val="15000"/>
            </a:spcAft>
            <a:buChar char="•"/>
          </a:pPr>
          <a:r>
            <a:rPr lang="nl-BE" sz="2200" kern="1200"/>
            <a:t>Geweld, pesterijen en OSG</a:t>
          </a:r>
          <a:endParaRPr lang="en-US" sz="2200" kern="1200"/>
        </a:p>
      </dsp:txBody>
      <dsp:txXfrm>
        <a:off x="0" y="334151"/>
        <a:ext cx="7442112" cy="1593900"/>
      </dsp:txXfrm>
    </dsp:sp>
    <dsp:sp modelId="{0472B742-9BC2-4060-ABDC-08E8B5FF3062}">
      <dsp:nvSpPr>
        <dsp:cNvPr id="0" name=""/>
        <dsp:cNvSpPr/>
      </dsp:nvSpPr>
      <dsp:spPr>
        <a:xfrm>
          <a:off x="372105" y="9431"/>
          <a:ext cx="5209478" cy="6494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906" tIns="0" rIns="196906" bIns="0" numCol="1" spcCol="1270" anchor="ctr" anchorCtr="0">
          <a:noAutofit/>
        </a:bodyPr>
        <a:lstStyle/>
        <a:p>
          <a:pPr marL="0" lvl="0" indent="0" algn="l" defTabSz="977900">
            <a:lnSpc>
              <a:spcPct val="90000"/>
            </a:lnSpc>
            <a:spcBef>
              <a:spcPct val="0"/>
            </a:spcBef>
            <a:spcAft>
              <a:spcPct val="35000"/>
            </a:spcAft>
            <a:buNone/>
          </a:pPr>
          <a:r>
            <a:rPr lang="nl-BE" sz="2200" kern="1200"/>
            <a:t>Identificatie van situaties die aanleiding kunnen geven tot PSR</a:t>
          </a:r>
          <a:endParaRPr lang="en-US" sz="2200" kern="1200"/>
        </a:p>
      </dsp:txBody>
      <dsp:txXfrm>
        <a:off x="403808" y="41134"/>
        <a:ext cx="5146072" cy="586034"/>
      </dsp:txXfrm>
    </dsp:sp>
    <dsp:sp modelId="{46A9955B-250F-42AC-8847-D052BFBD2E7D}">
      <dsp:nvSpPr>
        <dsp:cNvPr id="0" name=""/>
        <dsp:cNvSpPr/>
      </dsp:nvSpPr>
      <dsp:spPr>
        <a:xfrm>
          <a:off x="0" y="2371571"/>
          <a:ext cx="7442112" cy="554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93A43-50B5-4F9A-B301-893076C9E0F1}">
      <dsp:nvSpPr>
        <dsp:cNvPr id="0" name=""/>
        <dsp:cNvSpPr/>
      </dsp:nvSpPr>
      <dsp:spPr>
        <a:xfrm>
          <a:off x="372105" y="2046851"/>
          <a:ext cx="5209478" cy="6494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906" tIns="0" rIns="196906" bIns="0" numCol="1" spcCol="1270" anchor="ctr" anchorCtr="0">
          <a:noAutofit/>
        </a:bodyPr>
        <a:lstStyle/>
        <a:p>
          <a:pPr marL="0" lvl="0" indent="0" algn="l" defTabSz="977900">
            <a:lnSpc>
              <a:spcPct val="90000"/>
            </a:lnSpc>
            <a:spcBef>
              <a:spcPct val="0"/>
            </a:spcBef>
            <a:spcAft>
              <a:spcPct val="35000"/>
            </a:spcAft>
            <a:buNone/>
          </a:pPr>
          <a:r>
            <a:rPr lang="nl-BE" sz="2200" kern="1200"/>
            <a:t>Evaluatie van de risico’s ( = 5 A’s)</a:t>
          </a:r>
          <a:endParaRPr lang="en-US" sz="2200" kern="1200"/>
        </a:p>
      </dsp:txBody>
      <dsp:txXfrm>
        <a:off x="403808" y="2078554"/>
        <a:ext cx="5146072" cy="586034"/>
      </dsp:txXfrm>
    </dsp:sp>
    <dsp:sp modelId="{B7EC0545-11A1-4953-B9D5-686FE3C9F979}">
      <dsp:nvSpPr>
        <dsp:cNvPr id="0" name=""/>
        <dsp:cNvSpPr/>
      </dsp:nvSpPr>
      <dsp:spPr>
        <a:xfrm>
          <a:off x="0" y="3369491"/>
          <a:ext cx="7442112" cy="554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50905-B226-481E-9A8D-5B657E22A2A8}">
      <dsp:nvSpPr>
        <dsp:cNvPr id="0" name=""/>
        <dsp:cNvSpPr/>
      </dsp:nvSpPr>
      <dsp:spPr>
        <a:xfrm>
          <a:off x="372105" y="3044771"/>
          <a:ext cx="5209478" cy="6494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906" tIns="0" rIns="196906" bIns="0" numCol="1" spcCol="1270" anchor="ctr" anchorCtr="0">
          <a:noAutofit/>
        </a:bodyPr>
        <a:lstStyle/>
        <a:p>
          <a:pPr marL="0" lvl="0" indent="0" algn="l" defTabSz="977900">
            <a:lnSpc>
              <a:spcPct val="90000"/>
            </a:lnSpc>
            <a:spcBef>
              <a:spcPct val="0"/>
            </a:spcBef>
            <a:spcAft>
              <a:spcPct val="35000"/>
            </a:spcAft>
            <a:buNone/>
          </a:pPr>
          <a:r>
            <a:rPr lang="nl-BE" sz="2200" kern="1200"/>
            <a:t>Samen met personeelsleden</a:t>
          </a:r>
          <a:endParaRPr lang="en-US" sz="2200" kern="1200"/>
        </a:p>
      </dsp:txBody>
      <dsp:txXfrm>
        <a:off x="403808" y="3076474"/>
        <a:ext cx="5146072" cy="586034"/>
      </dsp:txXfrm>
    </dsp:sp>
    <dsp:sp modelId="{42817D66-A1BA-4D91-A586-3B6C53A04255}">
      <dsp:nvSpPr>
        <dsp:cNvPr id="0" name=""/>
        <dsp:cNvSpPr/>
      </dsp:nvSpPr>
      <dsp:spPr>
        <a:xfrm>
          <a:off x="0" y="4367411"/>
          <a:ext cx="7442112" cy="554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F29E5-61BF-46C0-BBCB-97067A7D3710}">
      <dsp:nvSpPr>
        <dsp:cNvPr id="0" name=""/>
        <dsp:cNvSpPr/>
      </dsp:nvSpPr>
      <dsp:spPr>
        <a:xfrm>
          <a:off x="372105" y="4042691"/>
          <a:ext cx="5209478" cy="6494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906" tIns="0" rIns="196906" bIns="0" numCol="1" spcCol="1270" anchor="ctr" anchorCtr="0">
          <a:noAutofit/>
        </a:bodyPr>
        <a:lstStyle/>
        <a:p>
          <a:pPr marL="0" lvl="0" indent="0" algn="l" defTabSz="977900">
            <a:lnSpc>
              <a:spcPct val="90000"/>
            </a:lnSpc>
            <a:spcBef>
              <a:spcPct val="0"/>
            </a:spcBef>
            <a:spcAft>
              <a:spcPct val="35000"/>
            </a:spcAft>
            <a:buNone/>
          </a:pPr>
          <a:r>
            <a:rPr lang="nl-BE" sz="2200" kern="1200"/>
            <a:t>Samen met PAPA (externe dienst)</a:t>
          </a:r>
          <a:endParaRPr lang="en-US" sz="2200" kern="1200"/>
        </a:p>
      </dsp:txBody>
      <dsp:txXfrm>
        <a:off x="403808" y="4074394"/>
        <a:ext cx="5146072" cy="5860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1209034" y="324260"/>
          <a:ext cx="2627995" cy="10450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nl-BE" sz="1400" kern="1200" dirty="0"/>
        </a:p>
      </dsp:txBody>
      <dsp:txXfrm>
        <a:off x="1233083" y="348309"/>
        <a:ext cx="2579897" cy="772990"/>
      </dsp:txXfrm>
    </dsp:sp>
    <dsp:sp modelId="{3D1B9078-DC9A-4D97-BABC-27D80AF6DE1D}">
      <dsp:nvSpPr>
        <dsp:cNvPr id="0" name=""/>
        <dsp:cNvSpPr/>
      </dsp:nvSpPr>
      <dsp:spPr>
        <a:xfrm>
          <a:off x="2466240" y="-1123787"/>
          <a:ext cx="3519261" cy="3519261"/>
        </a:xfrm>
        <a:prstGeom prst="leftCircularArrow">
          <a:avLst>
            <a:gd name="adj1" fmla="val 3496"/>
            <a:gd name="adj2" fmla="val 433664"/>
            <a:gd name="adj3" fmla="val 2209175"/>
            <a:gd name="adj4" fmla="val 9024489"/>
            <a:gd name="adj5" fmla="val 4078"/>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2364886" y="1083651"/>
          <a:ext cx="893511" cy="35532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31%</a:t>
          </a:r>
        </a:p>
      </dsp:txBody>
      <dsp:txXfrm>
        <a:off x="2375293" y="1094058"/>
        <a:ext cx="872697" cy="334506"/>
      </dsp:txXfrm>
    </dsp:sp>
    <dsp:sp modelId="{4AECFF31-A15B-457B-9DDB-8668F1759ACC}">
      <dsp:nvSpPr>
        <dsp:cNvPr id="0" name=""/>
        <dsp:cNvSpPr/>
      </dsp:nvSpPr>
      <dsp:spPr>
        <a:xfrm>
          <a:off x="4543896" y="322717"/>
          <a:ext cx="2627995" cy="10450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85750" lvl="1" indent="-285750" algn="l" defTabSz="1955800">
            <a:lnSpc>
              <a:spcPct val="90000"/>
            </a:lnSpc>
            <a:spcBef>
              <a:spcPct val="0"/>
            </a:spcBef>
            <a:spcAft>
              <a:spcPct val="15000"/>
            </a:spcAft>
            <a:buChar char="•"/>
          </a:pPr>
          <a:endParaRPr lang="nl-BE" sz="4400" kern="1200" dirty="0"/>
        </a:p>
      </dsp:txBody>
      <dsp:txXfrm>
        <a:off x="4567945" y="570700"/>
        <a:ext cx="2579897" cy="772990"/>
      </dsp:txXfrm>
    </dsp:sp>
    <dsp:sp modelId="{781C3085-B769-4D93-A532-3444CBD99FF2}">
      <dsp:nvSpPr>
        <dsp:cNvPr id="0" name=""/>
        <dsp:cNvSpPr/>
      </dsp:nvSpPr>
      <dsp:spPr>
        <a:xfrm>
          <a:off x="5671649" y="-735981"/>
          <a:ext cx="3647703" cy="3647703"/>
        </a:xfrm>
        <a:prstGeom prst="circularArrow">
          <a:avLst>
            <a:gd name="adj1" fmla="val 3372"/>
            <a:gd name="adj2" fmla="val 417170"/>
            <a:gd name="adj3" fmla="val 19407319"/>
            <a:gd name="adj4" fmla="val 12575511"/>
            <a:gd name="adj5" fmla="val 3934"/>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5578671" y="253028"/>
          <a:ext cx="893511" cy="35532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32%</a:t>
          </a:r>
        </a:p>
      </dsp:txBody>
      <dsp:txXfrm>
        <a:off x="5589078" y="263435"/>
        <a:ext cx="872697" cy="334506"/>
      </dsp:txXfrm>
    </dsp:sp>
    <dsp:sp modelId="{719053BB-DC06-4D99-B6A8-C7DD5D153FF7}">
      <dsp:nvSpPr>
        <dsp:cNvPr id="0" name=""/>
        <dsp:cNvSpPr/>
      </dsp:nvSpPr>
      <dsp:spPr>
        <a:xfrm>
          <a:off x="7757681" y="324260"/>
          <a:ext cx="2627995" cy="10450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15" tIns="81915" rIns="81915" bIns="81915" numCol="1" spcCol="1270" anchor="t" anchorCtr="0">
          <a:noAutofit/>
        </a:bodyPr>
        <a:lstStyle/>
        <a:p>
          <a:pPr marL="285750" lvl="1" indent="-285750" algn="l" defTabSz="1911350">
            <a:lnSpc>
              <a:spcPct val="90000"/>
            </a:lnSpc>
            <a:spcBef>
              <a:spcPct val="0"/>
            </a:spcBef>
            <a:spcAft>
              <a:spcPct val="15000"/>
            </a:spcAft>
            <a:buChar char="•"/>
          </a:pPr>
          <a:endParaRPr lang="nl-BE" sz="4300" kern="1200" dirty="0"/>
        </a:p>
      </dsp:txBody>
      <dsp:txXfrm>
        <a:off x="7781730" y="348309"/>
        <a:ext cx="2579897" cy="772990"/>
      </dsp:txXfrm>
    </dsp:sp>
    <dsp:sp modelId="{2D97200A-8F31-45CD-BD02-4756F98F12A8}">
      <dsp:nvSpPr>
        <dsp:cNvPr id="0" name=""/>
        <dsp:cNvSpPr/>
      </dsp:nvSpPr>
      <dsp:spPr>
        <a:xfrm>
          <a:off x="8792456" y="1083651"/>
          <a:ext cx="893511" cy="355320"/>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5%</a:t>
          </a:r>
        </a:p>
      </dsp:txBody>
      <dsp:txXfrm>
        <a:off x="8802863" y="1094058"/>
        <a:ext cx="872697" cy="3345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0" y="486057"/>
          <a:ext cx="2512424" cy="9660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114300" lvl="1" indent="-114300" algn="l" defTabSz="622300">
            <a:lnSpc>
              <a:spcPct val="90000"/>
            </a:lnSpc>
            <a:spcBef>
              <a:spcPct val="0"/>
            </a:spcBef>
            <a:spcAft>
              <a:spcPct val="15000"/>
            </a:spcAft>
            <a:buChar char="•"/>
          </a:pPr>
          <a:endParaRPr lang="nl-BE" sz="1400" kern="1200" dirty="0"/>
        </a:p>
      </dsp:txBody>
      <dsp:txXfrm>
        <a:off x="22232" y="508289"/>
        <a:ext cx="2467960" cy="714583"/>
      </dsp:txXfrm>
    </dsp:sp>
    <dsp:sp modelId="{3D1B9078-DC9A-4D97-BABC-27D80AF6DE1D}">
      <dsp:nvSpPr>
        <dsp:cNvPr id="0" name=""/>
        <dsp:cNvSpPr/>
      </dsp:nvSpPr>
      <dsp:spPr>
        <a:xfrm>
          <a:off x="1113675" y="-837607"/>
          <a:ext cx="3221364" cy="3221364"/>
        </a:xfrm>
        <a:prstGeom prst="leftCircularArrow">
          <a:avLst>
            <a:gd name="adj1" fmla="val 3013"/>
            <a:gd name="adj2" fmla="val 369505"/>
            <a:gd name="adj3" fmla="val 2145016"/>
            <a:gd name="adj4" fmla="val 9024489"/>
            <a:gd name="adj5" fmla="val 3515"/>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1002186" y="1188069"/>
          <a:ext cx="825997"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61%</a:t>
          </a:r>
        </a:p>
      </dsp:txBody>
      <dsp:txXfrm>
        <a:off x="1011807" y="1197690"/>
        <a:ext cx="806755" cy="309230"/>
      </dsp:txXfrm>
    </dsp:sp>
    <dsp:sp modelId="{4AECFF31-A15B-457B-9DDB-8668F1759ACC}">
      <dsp:nvSpPr>
        <dsp:cNvPr id="0" name=""/>
        <dsp:cNvSpPr/>
      </dsp:nvSpPr>
      <dsp:spPr>
        <a:xfrm>
          <a:off x="2978653" y="484631"/>
          <a:ext cx="2512424" cy="9660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114300" lvl="1" indent="-114300" algn="l" defTabSz="533400">
            <a:lnSpc>
              <a:spcPct val="90000"/>
            </a:lnSpc>
            <a:spcBef>
              <a:spcPct val="0"/>
            </a:spcBef>
            <a:spcAft>
              <a:spcPct val="15000"/>
            </a:spcAft>
            <a:buChar char="•"/>
          </a:pPr>
          <a:endParaRPr lang="nl-BE" sz="1200" b="1" kern="1200" dirty="0"/>
        </a:p>
      </dsp:txBody>
      <dsp:txXfrm>
        <a:off x="3000885" y="713876"/>
        <a:ext cx="2467960" cy="714583"/>
      </dsp:txXfrm>
    </dsp:sp>
    <dsp:sp modelId="{781C3085-B769-4D93-A532-3444CBD99FF2}">
      <dsp:nvSpPr>
        <dsp:cNvPr id="0" name=""/>
        <dsp:cNvSpPr/>
      </dsp:nvSpPr>
      <dsp:spPr>
        <a:xfrm>
          <a:off x="4080486" y="-477058"/>
          <a:ext cx="3340101" cy="3340101"/>
        </a:xfrm>
        <a:prstGeom prst="circularArrow">
          <a:avLst>
            <a:gd name="adj1" fmla="val 2906"/>
            <a:gd name="adj2" fmla="val 355475"/>
            <a:gd name="adj3" fmla="val 19469015"/>
            <a:gd name="adj4" fmla="val 12575511"/>
            <a:gd name="adj5" fmla="val 339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3976741" y="420208"/>
          <a:ext cx="825997"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55%</a:t>
          </a:r>
        </a:p>
      </dsp:txBody>
      <dsp:txXfrm>
        <a:off x="3986362" y="429829"/>
        <a:ext cx="806755" cy="309230"/>
      </dsp:txXfrm>
    </dsp:sp>
    <dsp:sp modelId="{719053BB-DC06-4D99-B6A8-C7DD5D153FF7}">
      <dsp:nvSpPr>
        <dsp:cNvPr id="0" name=""/>
        <dsp:cNvSpPr/>
      </dsp:nvSpPr>
      <dsp:spPr>
        <a:xfrm>
          <a:off x="5953208" y="486057"/>
          <a:ext cx="2512424" cy="9660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114300" lvl="1" indent="-114300" algn="l" defTabSz="533400">
            <a:lnSpc>
              <a:spcPct val="90000"/>
            </a:lnSpc>
            <a:spcBef>
              <a:spcPct val="0"/>
            </a:spcBef>
            <a:spcAft>
              <a:spcPct val="15000"/>
            </a:spcAft>
            <a:buChar char="•"/>
          </a:pPr>
          <a:endParaRPr lang="nl-BE" sz="1200" kern="1200" dirty="0"/>
        </a:p>
      </dsp:txBody>
      <dsp:txXfrm>
        <a:off x="5975440" y="508289"/>
        <a:ext cx="2467960" cy="714583"/>
      </dsp:txXfrm>
    </dsp:sp>
    <dsp:sp modelId="{760621C9-DDB9-4244-9C36-F8B00D77B31A}">
      <dsp:nvSpPr>
        <dsp:cNvPr id="0" name=""/>
        <dsp:cNvSpPr/>
      </dsp:nvSpPr>
      <dsp:spPr>
        <a:xfrm>
          <a:off x="7062786" y="-785258"/>
          <a:ext cx="3221364" cy="3221364"/>
        </a:xfrm>
        <a:prstGeom prst="leftCircularArrow">
          <a:avLst>
            <a:gd name="adj1" fmla="val 3013"/>
            <a:gd name="adj2" fmla="val 369505"/>
            <a:gd name="adj3" fmla="val 2145022"/>
            <a:gd name="adj4" fmla="val 9024495"/>
            <a:gd name="adj5" fmla="val 3515"/>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2D97200A-8F31-45CD-BD02-4756F98F12A8}">
      <dsp:nvSpPr>
        <dsp:cNvPr id="0" name=""/>
        <dsp:cNvSpPr/>
      </dsp:nvSpPr>
      <dsp:spPr>
        <a:xfrm>
          <a:off x="6951296" y="1188069"/>
          <a:ext cx="825997"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43%</a:t>
          </a:r>
        </a:p>
      </dsp:txBody>
      <dsp:txXfrm>
        <a:off x="6960917" y="1197690"/>
        <a:ext cx="806755" cy="309230"/>
      </dsp:txXfrm>
    </dsp:sp>
    <dsp:sp modelId="{2979B4CE-3A7F-4D6D-B44D-88E49519A7B9}">
      <dsp:nvSpPr>
        <dsp:cNvPr id="0" name=""/>
        <dsp:cNvSpPr/>
      </dsp:nvSpPr>
      <dsp:spPr>
        <a:xfrm>
          <a:off x="8927763" y="484033"/>
          <a:ext cx="2512424" cy="9672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05" tIns="78105" rIns="78105" bIns="78105" numCol="1" spcCol="1270" anchor="t" anchorCtr="0">
          <a:noAutofit/>
        </a:bodyPr>
        <a:lstStyle/>
        <a:p>
          <a:pPr marL="285750" lvl="1" indent="-285750" algn="l" defTabSz="1822450">
            <a:lnSpc>
              <a:spcPct val="90000"/>
            </a:lnSpc>
            <a:spcBef>
              <a:spcPct val="0"/>
            </a:spcBef>
            <a:spcAft>
              <a:spcPct val="15000"/>
            </a:spcAft>
            <a:buChar char="•"/>
          </a:pPr>
          <a:endParaRPr lang="nl-BE" sz="4100" kern="1200" dirty="0"/>
        </a:p>
      </dsp:txBody>
      <dsp:txXfrm>
        <a:off x="8950022" y="713560"/>
        <a:ext cx="2467906" cy="715462"/>
      </dsp:txXfrm>
    </dsp:sp>
    <dsp:sp modelId="{11405246-F8CC-46E4-A022-9AFE9DC58D82}">
      <dsp:nvSpPr>
        <dsp:cNvPr id="0" name=""/>
        <dsp:cNvSpPr/>
      </dsp:nvSpPr>
      <dsp:spPr>
        <a:xfrm>
          <a:off x="9587593" y="420204"/>
          <a:ext cx="1502514" cy="328472"/>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kern="1200" dirty="0"/>
            <a:t>49% &amp; 58%</a:t>
          </a:r>
          <a:endParaRPr lang="nl-BE" sz="1800" kern="1200" dirty="0"/>
        </a:p>
      </dsp:txBody>
      <dsp:txXfrm>
        <a:off x="9597214" y="429825"/>
        <a:ext cx="1483272" cy="3092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0" y="598263"/>
          <a:ext cx="2548625" cy="9799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14300" lvl="1" indent="-114300" algn="l" defTabSz="622300">
            <a:lnSpc>
              <a:spcPct val="90000"/>
            </a:lnSpc>
            <a:spcBef>
              <a:spcPct val="0"/>
            </a:spcBef>
            <a:spcAft>
              <a:spcPct val="15000"/>
            </a:spcAft>
            <a:buChar char="•"/>
          </a:pPr>
          <a:endParaRPr lang="nl-BE" sz="1400" kern="1200" dirty="0"/>
        </a:p>
      </dsp:txBody>
      <dsp:txXfrm>
        <a:off x="22552" y="620815"/>
        <a:ext cx="2503521" cy="724880"/>
      </dsp:txXfrm>
    </dsp:sp>
    <dsp:sp modelId="{3D1B9078-DC9A-4D97-BABC-27D80AF6DE1D}">
      <dsp:nvSpPr>
        <dsp:cNvPr id="0" name=""/>
        <dsp:cNvSpPr/>
      </dsp:nvSpPr>
      <dsp:spPr>
        <a:xfrm>
          <a:off x="1147590" y="-683804"/>
          <a:ext cx="3179142" cy="3179142"/>
        </a:xfrm>
        <a:prstGeom prst="leftCircularArrow">
          <a:avLst>
            <a:gd name="adj1" fmla="val 2758"/>
            <a:gd name="adj2" fmla="val 336293"/>
            <a:gd name="adj3" fmla="val 2112385"/>
            <a:gd name="adj4" fmla="val 9025070"/>
            <a:gd name="adj5" fmla="val 3218"/>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7AE28CF4-25DD-4503-9A02-412BC5E017D1}">
      <dsp:nvSpPr>
        <dsp:cNvPr id="0" name=""/>
        <dsp:cNvSpPr/>
      </dsp:nvSpPr>
      <dsp:spPr>
        <a:xfrm>
          <a:off x="1018456" y="1310390"/>
          <a:ext cx="837899"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74%</a:t>
          </a:r>
        </a:p>
      </dsp:txBody>
      <dsp:txXfrm>
        <a:off x="1028215" y="1320149"/>
        <a:ext cx="818381" cy="313686"/>
      </dsp:txXfrm>
    </dsp:sp>
    <dsp:sp modelId="{4AECFF31-A15B-457B-9DDB-8668F1759ACC}">
      <dsp:nvSpPr>
        <dsp:cNvPr id="0" name=""/>
        <dsp:cNvSpPr/>
      </dsp:nvSpPr>
      <dsp:spPr>
        <a:xfrm>
          <a:off x="2972174" y="534863"/>
          <a:ext cx="2537464" cy="11030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14300" lvl="1" indent="-114300" algn="l" defTabSz="533400">
            <a:lnSpc>
              <a:spcPct val="90000"/>
            </a:lnSpc>
            <a:spcBef>
              <a:spcPct val="0"/>
            </a:spcBef>
            <a:spcAft>
              <a:spcPct val="15000"/>
            </a:spcAft>
            <a:buChar char="•"/>
          </a:pPr>
          <a:endParaRPr lang="nl-BE" sz="1200" kern="1200" dirty="0"/>
        </a:p>
      </dsp:txBody>
      <dsp:txXfrm>
        <a:off x="2997557" y="796605"/>
        <a:ext cx="2486698" cy="815883"/>
      </dsp:txXfrm>
    </dsp:sp>
    <dsp:sp modelId="{781C3085-B769-4D93-A532-3444CBD99FF2}">
      <dsp:nvSpPr>
        <dsp:cNvPr id="0" name=""/>
        <dsp:cNvSpPr/>
      </dsp:nvSpPr>
      <dsp:spPr>
        <a:xfrm>
          <a:off x="4076172" y="-392335"/>
          <a:ext cx="3301025" cy="3301025"/>
        </a:xfrm>
        <a:prstGeom prst="circularArrow">
          <a:avLst>
            <a:gd name="adj1" fmla="val 2656"/>
            <a:gd name="adj2" fmla="val 323108"/>
            <a:gd name="adj3" fmla="val 19605797"/>
            <a:gd name="adj4" fmla="val 12679926"/>
            <a:gd name="adj5" fmla="val 3099"/>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F29A8041-B5A7-4E4F-9B07-F98F55068009}">
      <dsp:nvSpPr>
        <dsp:cNvPr id="0" name=""/>
        <dsp:cNvSpPr/>
      </dsp:nvSpPr>
      <dsp:spPr>
        <a:xfrm>
          <a:off x="3707043" y="449311"/>
          <a:ext cx="1381938"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22% &amp; 49%</a:t>
          </a:r>
        </a:p>
      </dsp:txBody>
      <dsp:txXfrm>
        <a:off x="3716802" y="459070"/>
        <a:ext cx="1362420" cy="313686"/>
      </dsp:txXfrm>
    </dsp:sp>
    <dsp:sp modelId="{719053BB-DC06-4D99-B6A8-C7DD5D153FF7}">
      <dsp:nvSpPr>
        <dsp:cNvPr id="0" name=""/>
        <dsp:cNvSpPr/>
      </dsp:nvSpPr>
      <dsp:spPr>
        <a:xfrm>
          <a:off x="5927200" y="598263"/>
          <a:ext cx="2548625" cy="9799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14300" lvl="1" indent="-114300" algn="l" defTabSz="533400">
            <a:lnSpc>
              <a:spcPct val="90000"/>
            </a:lnSpc>
            <a:spcBef>
              <a:spcPct val="0"/>
            </a:spcBef>
            <a:spcAft>
              <a:spcPct val="15000"/>
            </a:spcAft>
            <a:buChar char="•"/>
          </a:pPr>
          <a:endParaRPr lang="nl-BE" sz="1200" kern="1200" dirty="0"/>
        </a:p>
      </dsp:txBody>
      <dsp:txXfrm>
        <a:off x="5949752" y="620815"/>
        <a:ext cx="2503521" cy="724880"/>
      </dsp:txXfrm>
    </dsp:sp>
    <dsp:sp modelId="{760621C9-DDB9-4244-9C36-F8B00D77B31A}">
      <dsp:nvSpPr>
        <dsp:cNvPr id="0" name=""/>
        <dsp:cNvSpPr/>
      </dsp:nvSpPr>
      <dsp:spPr>
        <a:xfrm>
          <a:off x="7068261" y="-637050"/>
          <a:ext cx="3185559" cy="3185559"/>
        </a:xfrm>
        <a:prstGeom prst="leftCircularArrow">
          <a:avLst>
            <a:gd name="adj1" fmla="val 2753"/>
            <a:gd name="adj2" fmla="val 335572"/>
            <a:gd name="adj3" fmla="val 2111088"/>
            <a:gd name="adj4" fmla="val 9024495"/>
            <a:gd name="adj5" fmla="val 3211"/>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sp>
    <dsp:sp modelId="{2D97200A-8F31-45CD-BD02-4756F98F12A8}">
      <dsp:nvSpPr>
        <dsp:cNvPr id="0" name=""/>
        <dsp:cNvSpPr/>
      </dsp:nvSpPr>
      <dsp:spPr>
        <a:xfrm>
          <a:off x="6939669" y="1310390"/>
          <a:ext cx="837899"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38%</a:t>
          </a:r>
        </a:p>
      </dsp:txBody>
      <dsp:txXfrm>
        <a:off x="6949428" y="1320149"/>
        <a:ext cx="818381" cy="313686"/>
      </dsp:txXfrm>
    </dsp:sp>
    <dsp:sp modelId="{2979B4CE-3A7F-4D6D-B44D-88E49519A7B9}">
      <dsp:nvSpPr>
        <dsp:cNvPr id="0" name=""/>
        <dsp:cNvSpPr/>
      </dsp:nvSpPr>
      <dsp:spPr>
        <a:xfrm>
          <a:off x="8893387" y="596210"/>
          <a:ext cx="2548625" cy="9811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85750" lvl="1" indent="-285750" algn="l" defTabSz="1866900">
            <a:lnSpc>
              <a:spcPct val="90000"/>
            </a:lnSpc>
            <a:spcBef>
              <a:spcPct val="0"/>
            </a:spcBef>
            <a:spcAft>
              <a:spcPct val="15000"/>
            </a:spcAft>
            <a:buChar char="•"/>
          </a:pPr>
          <a:endParaRPr lang="nl-BE" sz="4200" kern="1200" dirty="0"/>
        </a:p>
      </dsp:txBody>
      <dsp:txXfrm>
        <a:off x="8915967" y="829044"/>
        <a:ext cx="2503465" cy="725771"/>
      </dsp:txXfrm>
    </dsp:sp>
    <dsp:sp modelId="{11405246-F8CC-46E4-A022-9AFE9DC58D82}">
      <dsp:nvSpPr>
        <dsp:cNvPr id="0" name=""/>
        <dsp:cNvSpPr/>
      </dsp:nvSpPr>
      <dsp:spPr>
        <a:xfrm>
          <a:off x="9562724" y="531461"/>
          <a:ext cx="1524163" cy="33320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nl-NL" sz="1900" kern="1200" dirty="0"/>
            <a:t>15%</a:t>
          </a:r>
          <a:endParaRPr lang="nl-BE" sz="1900" kern="1200" dirty="0"/>
        </a:p>
      </dsp:txBody>
      <dsp:txXfrm>
        <a:off x="9572483" y="541220"/>
        <a:ext cx="1504645" cy="31368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ED10-1E20-4AAD-805B-70DB22EA376B}">
      <dsp:nvSpPr>
        <dsp:cNvPr id="0" name=""/>
        <dsp:cNvSpPr/>
      </dsp:nvSpPr>
      <dsp:spPr>
        <a:xfrm>
          <a:off x="1589725" y="959784"/>
          <a:ext cx="2687117" cy="16462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nl-BE" sz="6500" kern="1200" dirty="0"/>
        </a:p>
      </dsp:txBody>
      <dsp:txXfrm>
        <a:off x="1627609" y="997668"/>
        <a:ext cx="2611349" cy="1217703"/>
      </dsp:txXfrm>
    </dsp:sp>
    <dsp:sp modelId="{7AE28CF4-25DD-4503-9A02-412BC5E017D1}">
      <dsp:nvSpPr>
        <dsp:cNvPr id="0" name=""/>
        <dsp:cNvSpPr/>
      </dsp:nvSpPr>
      <dsp:spPr>
        <a:xfrm>
          <a:off x="3003552" y="2454913"/>
          <a:ext cx="1075926" cy="403224"/>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32%</a:t>
          </a:r>
        </a:p>
      </dsp:txBody>
      <dsp:txXfrm>
        <a:off x="3015362" y="2466723"/>
        <a:ext cx="1052306" cy="379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C8C29-88E9-4077-9BA9-856C8CC0FAAC}">
      <dsp:nvSpPr>
        <dsp:cNvPr id="0" name=""/>
        <dsp:cNvSpPr/>
      </dsp:nvSpPr>
      <dsp:spPr>
        <a:xfrm>
          <a:off x="0" y="801326"/>
          <a:ext cx="7442112" cy="147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DECC4-C4B3-426F-9563-03F86151AEC8}">
      <dsp:nvSpPr>
        <dsp:cNvPr id="0" name=""/>
        <dsp:cNvSpPr/>
      </dsp:nvSpPr>
      <dsp:spPr>
        <a:xfrm>
          <a:off x="447510" y="1134185"/>
          <a:ext cx="813655" cy="813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7C819C-E73B-4442-9960-C711CBD61398}">
      <dsp:nvSpPr>
        <dsp:cNvPr id="0" name=""/>
        <dsp:cNvSpPr/>
      </dsp:nvSpPr>
      <dsp:spPr>
        <a:xfrm>
          <a:off x="1708675" y="801326"/>
          <a:ext cx="5733436" cy="147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67" tIns="156567" rIns="156567" bIns="156567" numCol="1" spcCol="1270" anchor="ctr" anchorCtr="0">
          <a:noAutofit/>
        </a:bodyPr>
        <a:lstStyle/>
        <a:p>
          <a:pPr marL="0" lvl="0" indent="0" algn="l" defTabSz="889000">
            <a:lnSpc>
              <a:spcPct val="100000"/>
            </a:lnSpc>
            <a:spcBef>
              <a:spcPct val="0"/>
            </a:spcBef>
            <a:spcAft>
              <a:spcPct val="35000"/>
            </a:spcAft>
            <a:buNone/>
          </a:pPr>
          <a:r>
            <a:rPr lang="nl-NL" sz="2000" kern="1200" dirty="0"/>
            <a:t>Vanaf het moment dat 1/3 van de deelnemers iets als werkpunt opgeeft, genereert </a:t>
          </a:r>
          <a:r>
            <a:rPr lang="nl-NL" sz="2000" kern="1200" dirty="0" err="1"/>
            <a:t>Wellbe</a:t>
          </a:r>
          <a:r>
            <a:rPr lang="nl-NL" sz="2000" kern="1200" dirty="0"/>
            <a:t> een tip voor eventuele aanpak</a:t>
          </a:r>
          <a:endParaRPr lang="en-US" sz="2000" kern="1200" dirty="0"/>
        </a:p>
      </dsp:txBody>
      <dsp:txXfrm>
        <a:off x="1708675" y="801326"/>
        <a:ext cx="5733436" cy="1479372"/>
      </dsp:txXfrm>
    </dsp:sp>
    <dsp:sp modelId="{A2D4C506-489E-4C53-A09B-B0D7C40AA561}">
      <dsp:nvSpPr>
        <dsp:cNvPr id="0" name=""/>
        <dsp:cNvSpPr/>
      </dsp:nvSpPr>
      <dsp:spPr>
        <a:xfrm>
          <a:off x="0" y="2650543"/>
          <a:ext cx="7442112" cy="147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709E8-CA77-4CDA-A4E9-08220CFC0736}">
      <dsp:nvSpPr>
        <dsp:cNvPr id="0" name=""/>
        <dsp:cNvSpPr/>
      </dsp:nvSpPr>
      <dsp:spPr>
        <a:xfrm>
          <a:off x="447510" y="2983402"/>
          <a:ext cx="813655" cy="813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CC9C0D-E0C4-4277-8CA4-90F775BD2619}">
      <dsp:nvSpPr>
        <dsp:cNvPr id="0" name=""/>
        <dsp:cNvSpPr/>
      </dsp:nvSpPr>
      <dsp:spPr>
        <a:xfrm>
          <a:off x="1708675" y="2650543"/>
          <a:ext cx="5733436" cy="147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67" tIns="156567" rIns="156567" bIns="156567" numCol="1" spcCol="1270" anchor="ctr" anchorCtr="0">
          <a:noAutofit/>
        </a:bodyPr>
        <a:lstStyle/>
        <a:p>
          <a:pPr marL="0" lvl="0" indent="0" algn="l" defTabSz="889000">
            <a:lnSpc>
              <a:spcPct val="100000"/>
            </a:lnSpc>
            <a:spcBef>
              <a:spcPct val="0"/>
            </a:spcBef>
            <a:spcAft>
              <a:spcPct val="35000"/>
            </a:spcAft>
            <a:buNone/>
          </a:pPr>
          <a:r>
            <a:rPr lang="nl-NL" sz="2000" b="1" kern="1200" dirty="0"/>
            <a:t>1/3</a:t>
          </a:r>
          <a:r>
            <a:rPr lang="nl-NL" sz="2000" kern="1200" dirty="0"/>
            <a:t> kan dus als maatstaf gebruikt worden bij het detecteren van risico’s en prioriteren van mogelijke acties</a:t>
          </a:r>
          <a:endParaRPr lang="en-US" sz="2000" kern="1200" dirty="0"/>
        </a:p>
      </dsp:txBody>
      <dsp:txXfrm>
        <a:off x="1708675" y="2650543"/>
        <a:ext cx="5733436" cy="1479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6C66A-6872-4556-891D-56926EDD5881}">
      <dsp:nvSpPr>
        <dsp:cNvPr id="0" name=""/>
        <dsp:cNvSpPr/>
      </dsp:nvSpPr>
      <dsp:spPr>
        <a:xfrm>
          <a:off x="0" y="1227727"/>
          <a:ext cx="2795885" cy="177538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2060FED-CE4E-4F4A-9C66-2F00DF876A53}">
      <dsp:nvSpPr>
        <dsp:cNvPr id="0" name=""/>
        <dsp:cNvSpPr/>
      </dsp:nvSpPr>
      <dsp:spPr>
        <a:xfrm>
          <a:off x="310653" y="1522848"/>
          <a:ext cx="2795885" cy="177538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dirty="0"/>
            <a:t>Leraren</a:t>
          </a:r>
          <a:endParaRPr lang="en-US" sz="2800" kern="1200" dirty="0"/>
        </a:p>
      </dsp:txBody>
      <dsp:txXfrm>
        <a:off x="362652" y="1574847"/>
        <a:ext cx="2691887" cy="1671389"/>
      </dsp:txXfrm>
    </dsp:sp>
    <dsp:sp modelId="{1B1EF2B7-E036-4926-AE52-43179301A900}">
      <dsp:nvSpPr>
        <dsp:cNvPr id="0" name=""/>
        <dsp:cNvSpPr/>
      </dsp:nvSpPr>
      <dsp:spPr>
        <a:xfrm>
          <a:off x="3417192" y="1227727"/>
          <a:ext cx="2795885" cy="177538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9750328-B036-49AC-AB1D-31AE9B9687E0}">
      <dsp:nvSpPr>
        <dsp:cNvPr id="0" name=""/>
        <dsp:cNvSpPr/>
      </dsp:nvSpPr>
      <dsp:spPr>
        <a:xfrm>
          <a:off x="3727846" y="1522848"/>
          <a:ext cx="2795885" cy="177538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t>Directieteam</a:t>
          </a:r>
          <a:endParaRPr lang="en-US" sz="2800" kern="1200"/>
        </a:p>
      </dsp:txBody>
      <dsp:txXfrm>
        <a:off x="3779845" y="1574847"/>
        <a:ext cx="2691887" cy="1671389"/>
      </dsp:txXfrm>
    </dsp:sp>
    <dsp:sp modelId="{587222E9-C0C8-4893-AFD8-C749426B9396}">
      <dsp:nvSpPr>
        <dsp:cNvPr id="0" name=""/>
        <dsp:cNvSpPr/>
      </dsp:nvSpPr>
      <dsp:spPr>
        <a:xfrm>
          <a:off x="6834385" y="1227727"/>
          <a:ext cx="2795885" cy="177538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D219CA-660A-45D0-A9CC-F715C496C677}">
      <dsp:nvSpPr>
        <dsp:cNvPr id="0" name=""/>
        <dsp:cNvSpPr/>
      </dsp:nvSpPr>
      <dsp:spPr>
        <a:xfrm>
          <a:off x="7145039" y="1522848"/>
          <a:ext cx="2795885" cy="177538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t>Ondersteunend personeel, Secretariaten </a:t>
          </a:r>
          <a:endParaRPr lang="en-US" sz="2800" kern="1200"/>
        </a:p>
      </dsp:txBody>
      <dsp:txXfrm>
        <a:off x="7197038" y="1574847"/>
        <a:ext cx="2691887" cy="1671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6C66A-6872-4556-891D-56926EDD5881}">
      <dsp:nvSpPr>
        <dsp:cNvPr id="0" name=""/>
        <dsp:cNvSpPr/>
      </dsp:nvSpPr>
      <dsp:spPr>
        <a:xfrm>
          <a:off x="-120538" y="-198226"/>
          <a:ext cx="1884660" cy="908735"/>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2060FED-CE4E-4F4A-9C66-2F00DF876A53}">
      <dsp:nvSpPr>
        <dsp:cNvPr id="0" name=""/>
        <dsp:cNvSpPr/>
      </dsp:nvSpPr>
      <dsp:spPr>
        <a:xfrm>
          <a:off x="88867" y="709"/>
          <a:ext cx="1884660" cy="90873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Arbeidsinhoud</a:t>
          </a:r>
          <a:endParaRPr lang="en-US" sz="1200" kern="1200" dirty="0"/>
        </a:p>
      </dsp:txBody>
      <dsp:txXfrm>
        <a:off x="115483" y="27325"/>
        <a:ext cx="1831428" cy="855503"/>
      </dsp:txXfrm>
    </dsp:sp>
    <dsp:sp modelId="{1B1EF2B7-E036-4926-AE52-43179301A900}">
      <dsp:nvSpPr>
        <dsp:cNvPr id="0" name=""/>
        <dsp:cNvSpPr/>
      </dsp:nvSpPr>
      <dsp:spPr>
        <a:xfrm>
          <a:off x="-133387" y="1195088"/>
          <a:ext cx="1884660" cy="611603"/>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9750328-B036-49AC-AB1D-31AE9B9687E0}">
      <dsp:nvSpPr>
        <dsp:cNvPr id="0" name=""/>
        <dsp:cNvSpPr/>
      </dsp:nvSpPr>
      <dsp:spPr>
        <a:xfrm>
          <a:off x="76018" y="1394025"/>
          <a:ext cx="1884660" cy="61160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Arbeidsomstandigheden</a:t>
          </a:r>
          <a:endParaRPr lang="en-US" sz="1200" kern="1200" dirty="0"/>
        </a:p>
      </dsp:txBody>
      <dsp:txXfrm>
        <a:off x="93931" y="1411938"/>
        <a:ext cx="1848834" cy="575777"/>
      </dsp:txXfrm>
    </dsp:sp>
    <dsp:sp modelId="{587222E9-C0C8-4893-AFD8-C749426B9396}">
      <dsp:nvSpPr>
        <dsp:cNvPr id="0" name=""/>
        <dsp:cNvSpPr/>
      </dsp:nvSpPr>
      <dsp:spPr>
        <a:xfrm>
          <a:off x="-133383" y="2303013"/>
          <a:ext cx="1884660" cy="613865"/>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D219CA-660A-45D0-A9CC-F715C496C677}">
      <dsp:nvSpPr>
        <dsp:cNvPr id="0" name=""/>
        <dsp:cNvSpPr/>
      </dsp:nvSpPr>
      <dsp:spPr>
        <a:xfrm>
          <a:off x="76022" y="2501949"/>
          <a:ext cx="1884660" cy="61386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Arbeidsorganisatie</a:t>
          </a:r>
          <a:endParaRPr lang="en-US" sz="1200" kern="1200" dirty="0"/>
        </a:p>
      </dsp:txBody>
      <dsp:txXfrm>
        <a:off x="94001" y="2519928"/>
        <a:ext cx="1848702" cy="577907"/>
      </dsp:txXfrm>
    </dsp:sp>
    <dsp:sp modelId="{DDB42515-D1B7-4736-B5E8-6DB7FE28291B}">
      <dsp:nvSpPr>
        <dsp:cNvPr id="0" name=""/>
        <dsp:cNvSpPr/>
      </dsp:nvSpPr>
      <dsp:spPr>
        <a:xfrm>
          <a:off x="-133379" y="3369660"/>
          <a:ext cx="1884660" cy="431958"/>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C5567EB-E1A0-4219-BAB9-2FBE1D3B9C38}">
      <dsp:nvSpPr>
        <dsp:cNvPr id="0" name=""/>
        <dsp:cNvSpPr/>
      </dsp:nvSpPr>
      <dsp:spPr>
        <a:xfrm>
          <a:off x="76027" y="3568597"/>
          <a:ext cx="1884660" cy="43195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Arbeidsrelaties</a:t>
          </a:r>
          <a:endParaRPr lang="en-US" sz="1200" kern="1200" dirty="0"/>
        </a:p>
      </dsp:txBody>
      <dsp:txXfrm>
        <a:off x="88679" y="3581249"/>
        <a:ext cx="1859356" cy="406654"/>
      </dsp:txXfrm>
    </dsp:sp>
    <dsp:sp modelId="{B5F695A0-1D0D-41B2-946D-BA064CD50809}">
      <dsp:nvSpPr>
        <dsp:cNvPr id="0" name=""/>
        <dsp:cNvSpPr/>
      </dsp:nvSpPr>
      <dsp:spPr>
        <a:xfrm>
          <a:off x="-133394" y="4242649"/>
          <a:ext cx="1884660" cy="740016"/>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3FFF766-3561-4A5D-AA3F-243C02D0DB7A}">
      <dsp:nvSpPr>
        <dsp:cNvPr id="0" name=""/>
        <dsp:cNvSpPr/>
      </dsp:nvSpPr>
      <dsp:spPr>
        <a:xfrm>
          <a:off x="76012" y="4441585"/>
          <a:ext cx="1884660" cy="7400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Arbeidsvoorwaarden</a:t>
          </a:r>
          <a:endParaRPr lang="en-US" sz="1200" kern="1200" dirty="0"/>
        </a:p>
      </dsp:txBody>
      <dsp:txXfrm>
        <a:off x="97686" y="4463259"/>
        <a:ext cx="1841312" cy="696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060E-9187-499D-8226-1D13202907A6}">
      <dsp:nvSpPr>
        <dsp:cNvPr id="0" name=""/>
        <dsp:cNvSpPr/>
      </dsp:nvSpPr>
      <dsp:spPr>
        <a:xfrm>
          <a:off x="0"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Arbeidsinhoud</a:t>
          </a:r>
          <a:endParaRPr lang="en-US" sz="1200" kern="1200" dirty="0"/>
        </a:p>
      </dsp:txBody>
      <dsp:txXfrm>
        <a:off x="26632" y="26632"/>
        <a:ext cx="1765291" cy="856013"/>
      </dsp:txXfrm>
    </dsp:sp>
    <dsp:sp modelId="{B0093DE4-0C45-4D63-958A-F75DB8435DD9}">
      <dsp:nvSpPr>
        <dsp:cNvPr id="0" name=""/>
        <dsp:cNvSpPr/>
      </dsp:nvSpPr>
      <dsp:spPr>
        <a:xfrm>
          <a:off x="136135" y="909277"/>
          <a:ext cx="91440" cy="535963"/>
        </a:xfrm>
        <a:custGeom>
          <a:avLst/>
          <a:gdLst/>
          <a:ahLst/>
          <a:cxnLst/>
          <a:rect l="0" t="0" r="0" b="0"/>
          <a:pathLst>
            <a:path>
              <a:moveTo>
                <a:pt x="45720" y="0"/>
              </a:moveTo>
              <a:lnTo>
                <a:pt x="45720" y="535963"/>
              </a:lnTo>
              <a:lnTo>
                <a:pt x="104140" y="535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265CB2-FEF1-4092-A988-F79AE6E9552C}">
      <dsp:nvSpPr>
        <dsp:cNvPr id="0" name=""/>
        <dsp:cNvSpPr/>
      </dsp:nvSpPr>
      <dsp:spPr>
        <a:xfrm>
          <a:off x="240275" y="99060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66907" y="1017234"/>
        <a:ext cx="1401580" cy="856013"/>
      </dsp:txXfrm>
    </dsp:sp>
    <dsp:sp modelId="{2D48BC29-613C-4F6F-8413-E8F268B96B0E}">
      <dsp:nvSpPr>
        <dsp:cNvPr id="0" name=""/>
        <dsp:cNvSpPr/>
      </dsp:nvSpPr>
      <dsp:spPr>
        <a:xfrm>
          <a:off x="136135" y="909277"/>
          <a:ext cx="91440" cy="1826746"/>
        </a:xfrm>
        <a:custGeom>
          <a:avLst/>
          <a:gdLst/>
          <a:ahLst/>
          <a:cxnLst/>
          <a:rect l="0" t="0" r="0" b="0"/>
          <a:pathLst>
            <a:path>
              <a:moveTo>
                <a:pt x="45720" y="0"/>
              </a:moveTo>
              <a:lnTo>
                <a:pt x="45720" y="1826746"/>
              </a:lnTo>
              <a:lnTo>
                <a:pt x="116841" y="18267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D669C-790A-46C8-B15C-2A3F9D899B42}">
      <dsp:nvSpPr>
        <dsp:cNvPr id="0" name=""/>
        <dsp:cNvSpPr/>
      </dsp:nvSpPr>
      <dsp:spPr>
        <a:xfrm>
          <a:off x="252976" y="2281385"/>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79608" y="2308017"/>
        <a:ext cx="1401580" cy="856013"/>
      </dsp:txXfrm>
    </dsp:sp>
    <dsp:sp modelId="{F81D5020-DB9A-485E-AEF1-E985EBF7A27A}">
      <dsp:nvSpPr>
        <dsp:cNvPr id="0" name=""/>
        <dsp:cNvSpPr/>
      </dsp:nvSpPr>
      <dsp:spPr>
        <a:xfrm>
          <a:off x="2265834"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Arbeidsomstandigheden</a:t>
          </a:r>
          <a:endParaRPr lang="en-US" sz="1200" kern="1200" dirty="0"/>
        </a:p>
      </dsp:txBody>
      <dsp:txXfrm>
        <a:off x="2292466" y="26632"/>
        <a:ext cx="1765291" cy="856013"/>
      </dsp:txXfrm>
    </dsp:sp>
    <dsp:sp modelId="{01492FF8-FF56-4D49-A82F-335D39FEBEFB}">
      <dsp:nvSpPr>
        <dsp:cNvPr id="0" name=""/>
        <dsp:cNvSpPr/>
      </dsp:nvSpPr>
      <dsp:spPr>
        <a:xfrm>
          <a:off x="2401969" y="909277"/>
          <a:ext cx="91440" cy="537754"/>
        </a:xfrm>
        <a:custGeom>
          <a:avLst/>
          <a:gdLst/>
          <a:ahLst/>
          <a:cxnLst/>
          <a:rect l="0" t="0" r="0" b="0"/>
          <a:pathLst>
            <a:path>
              <a:moveTo>
                <a:pt x="45720" y="0"/>
              </a:moveTo>
              <a:lnTo>
                <a:pt x="45720" y="537754"/>
              </a:lnTo>
              <a:lnTo>
                <a:pt x="125976" y="5377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32B7F-AE26-495B-98BE-4D4EC739B4BA}">
      <dsp:nvSpPr>
        <dsp:cNvPr id="0" name=""/>
        <dsp:cNvSpPr/>
      </dsp:nvSpPr>
      <dsp:spPr>
        <a:xfrm>
          <a:off x="2527946" y="992393"/>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b="1" kern="1200" dirty="0"/>
        </a:p>
      </dsp:txBody>
      <dsp:txXfrm>
        <a:off x="2554578" y="1019025"/>
        <a:ext cx="1401580" cy="856013"/>
      </dsp:txXfrm>
    </dsp:sp>
    <dsp:sp modelId="{EEDB420A-A6B4-44B3-9182-4CFB35304386}">
      <dsp:nvSpPr>
        <dsp:cNvPr id="0" name=""/>
        <dsp:cNvSpPr/>
      </dsp:nvSpPr>
      <dsp:spPr>
        <a:xfrm>
          <a:off x="2401969" y="909277"/>
          <a:ext cx="91440" cy="1839449"/>
        </a:xfrm>
        <a:custGeom>
          <a:avLst/>
          <a:gdLst/>
          <a:ahLst/>
          <a:cxnLst/>
          <a:rect l="0" t="0" r="0" b="0"/>
          <a:pathLst>
            <a:path>
              <a:moveTo>
                <a:pt x="45720" y="0"/>
              </a:moveTo>
              <a:lnTo>
                <a:pt x="45720" y="1839449"/>
              </a:lnTo>
              <a:lnTo>
                <a:pt x="10057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9B9AE-3A8B-4D33-8567-56A3AD07D7B8}">
      <dsp:nvSpPr>
        <dsp:cNvPr id="0" name=""/>
        <dsp:cNvSpPr/>
      </dsp:nvSpPr>
      <dsp:spPr>
        <a:xfrm>
          <a:off x="2502544"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29176" y="2320720"/>
        <a:ext cx="1401580" cy="856013"/>
      </dsp:txXfrm>
    </dsp:sp>
    <dsp:sp modelId="{8986961E-D019-41D0-B79F-49C59F8A3FF7}">
      <dsp:nvSpPr>
        <dsp:cNvPr id="0" name=""/>
        <dsp:cNvSpPr/>
      </dsp:nvSpPr>
      <dsp:spPr>
        <a:xfrm>
          <a:off x="2401969" y="909277"/>
          <a:ext cx="91440" cy="3128450"/>
        </a:xfrm>
        <a:custGeom>
          <a:avLst/>
          <a:gdLst/>
          <a:ahLst/>
          <a:cxnLst/>
          <a:rect l="0" t="0" r="0" b="0"/>
          <a:pathLst>
            <a:path>
              <a:moveTo>
                <a:pt x="45720" y="0"/>
              </a:moveTo>
              <a:lnTo>
                <a:pt x="45720" y="3128450"/>
              </a:lnTo>
              <a:lnTo>
                <a:pt x="87874" y="3128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16840F-D243-4000-820C-F2D9DA5E9DEB}">
      <dsp:nvSpPr>
        <dsp:cNvPr id="0" name=""/>
        <dsp:cNvSpPr/>
      </dsp:nvSpPr>
      <dsp:spPr>
        <a:xfrm>
          <a:off x="2489843" y="358308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16475" y="3609721"/>
        <a:ext cx="1401580" cy="856013"/>
      </dsp:txXfrm>
    </dsp:sp>
    <dsp:sp modelId="{A27F5AB0-F2AC-4BF5-A843-9F777D6EA1C9}">
      <dsp:nvSpPr>
        <dsp:cNvPr id="0" name=""/>
        <dsp:cNvSpPr/>
      </dsp:nvSpPr>
      <dsp:spPr>
        <a:xfrm>
          <a:off x="4526316"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Arbeidsorganisatie</a:t>
          </a:r>
          <a:endParaRPr lang="en-US" sz="1200" kern="1200"/>
        </a:p>
      </dsp:txBody>
      <dsp:txXfrm>
        <a:off x="4552948" y="26632"/>
        <a:ext cx="1765291" cy="856013"/>
      </dsp:txXfrm>
    </dsp:sp>
    <dsp:sp modelId="{E91A536D-0698-48EC-9E6F-02467C8E6B5F}">
      <dsp:nvSpPr>
        <dsp:cNvPr id="0" name=""/>
        <dsp:cNvSpPr/>
      </dsp:nvSpPr>
      <dsp:spPr>
        <a:xfrm>
          <a:off x="4708172" y="909277"/>
          <a:ext cx="92953" cy="525052"/>
        </a:xfrm>
        <a:custGeom>
          <a:avLst/>
          <a:gdLst/>
          <a:ahLst/>
          <a:cxnLst/>
          <a:rect l="0" t="0" r="0" b="0"/>
          <a:pathLst>
            <a:path>
              <a:moveTo>
                <a:pt x="0" y="0"/>
              </a:moveTo>
              <a:lnTo>
                <a:pt x="0" y="525052"/>
              </a:lnTo>
              <a:lnTo>
                <a:pt x="92953" y="525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ED00D-9990-452B-9E26-6DBF6E601605}">
      <dsp:nvSpPr>
        <dsp:cNvPr id="0" name=""/>
        <dsp:cNvSpPr/>
      </dsp:nvSpPr>
      <dsp:spPr>
        <a:xfrm>
          <a:off x="4801126" y="97969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27758" y="1006322"/>
        <a:ext cx="1401580" cy="856013"/>
      </dsp:txXfrm>
    </dsp:sp>
    <dsp:sp modelId="{034FB4F9-C8C8-4C3A-87EA-3AE33A4EB7B4}">
      <dsp:nvSpPr>
        <dsp:cNvPr id="0" name=""/>
        <dsp:cNvSpPr/>
      </dsp:nvSpPr>
      <dsp:spPr>
        <a:xfrm>
          <a:off x="4708172" y="909277"/>
          <a:ext cx="105654" cy="1839449"/>
        </a:xfrm>
        <a:custGeom>
          <a:avLst/>
          <a:gdLst/>
          <a:ahLst/>
          <a:cxnLst/>
          <a:rect l="0" t="0" r="0" b="0"/>
          <a:pathLst>
            <a:path>
              <a:moveTo>
                <a:pt x="0" y="0"/>
              </a:moveTo>
              <a:lnTo>
                <a:pt x="0" y="1839449"/>
              </a:lnTo>
              <a:lnTo>
                <a:pt x="10565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93AFC-9ACC-4A66-B565-EC7D09B9173B}">
      <dsp:nvSpPr>
        <dsp:cNvPr id="0" name=""/>
        <dsp:cNvSpPr/>
      </dsp:nvSpPr>
      <dsp:spPr>
        <a:xfrm>
          <a:off x="4813826"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40458" y="2320720"/>
        <a:ext cx="1401580" cy="856013"/>
      </dsp:txXfrm>
    </dsp:sp>
    <dsp:sp modelId="{19B3CD91-60FA-42EE-9D3B-3776885365D8}">
      <dsp:nvSpPr>
        <dsp:cNvPr id="0" name=""/>
        <dsp:cNvSpPr/>
      </dsp:nvSpPr>
      <dsp:spPr>
        <a:xfrm>
          <a:off x="4708172" y="909277"/>
          <a:ext cx="100940" cy="3152028"/>
        </a:xfrm>
        <a:custGeom>
          <a:avLst/>
          <a:gdLst/>
          <a:ahLst/>
          <a:cxnLst/>
          <a:rect l="0" t="0" r="0" b="0"/>
          <a:pathLst>
            <a:path>
              <a:moveTo>
                <a:pt x="0" y="0"/>
              </a:moveTo>
              <a:lnTo>
                <a:pt x="0" y="3152028"/>
              </a:lnTo>
              <a:lnTo>
                <a:pt x="100940" y="31520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7804A2-2558-4409-9269-8E03117A3010}">
      <dsp:nvSpPr>
        <dsp:cNvPr id="0" name=""/>
        <dsp:cNvSpPr/>
      </dsp:nvSpPr>
      <dsp:spPr>
        <a:xfrm>
          <a:off x="4809113" y="3606667"/>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35745" y="3633299"/>
        <a:ext cx="1401580" cy="856013"/>
      </dsp:txXfrm>
    </dsp:sp>
    <dsp:sp modelId="{78748888-96C6-4AFA-B3EC-1125A8564559}">
      <dsp:nvSpPr>
        <dsp:cNvPr id="0" name=""/>
        <dsp:cNvSpPr/>
      </dsp:nvSpPr>
      <dsp:spPr>
        <a:xfrm>
          <a:off x="6812223"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Arbeidsrelaties</a:t>
          </a:r>
          <a:endParaRPr lang="en-US" sz="1200" kern="1200" dirty="0"/>
        </a:p>
      </dsp:txBody>
      <dsp:txXfrm>
        <a:off x="6838855" y="26632"/>
        <a:ext cx="1765291" cy="856013"/>
      </dsp:txXfrm>
    </dsp:sp>
    <dsp:sp modelId="{F57E7489-3CBC-4561-A6F5-6CB32181B2AF}">
      <dsp:nvSpPr>
        <dsp:cNvPr id="0" name=""/>
        <dsp:cNvSpPr/>
      </dsp:nvSpPr>
      <dsp:spPr>
        <a:xfrm>
          <a:off x="6948358" y="909277"/>
          <a:ext cx="91440" cy="562423"/>
        </a:xfrm>
        <a:custGeom>
          <a:avLst/>
          <a:gdLst/>
          <a:ahLst/>
          <a:cxnLst/>
          <a:rect l="0" t="0" r="0" b="0"/>
          <a:pathLst>
            <a:path>
              <a:moveTo>
                <a:pt x="45720" y="0"/>
              </a:moveTo>
              <a:lnTo>
                <a:pt x="45720" y="562423"/>
              </a:lnTo>
              <a:lnTo>
                <a:pt x="135767" y="562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28FEB-F9FA-46BE-ADBC-337B8B482D40}">
      <dsp:nvSpPr>
        <dsp:cNvPr id="0" name=""/>
        <dsp:cNvSpPr/>
      </dsp:nvSpPr>
      <dsp:spPr>
        <a:xfrm>
          <a:off x="7084126" y="101706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10758" y="1043694"/>
        <a:ext cx="1401580" cy="856013"/>
      </dsp:txXfrm>
    </dsp:sp>
    <dsp:sp modelId="{114A924A-8EB5-46C5-9A5C-E714D93D95B3}">
      <dsp:nvSpPr>
        <dsp:cNvPr id="0" name=""/>
        <dsp:cNvSpPr/>
      </dsp:nvSpPr>
      <dsp:spPr>
        <a:xfrm>
          <a:off x="6948358" y="909277"/>
          <a:ext cx="91440" cy="1855780"/>
        </a:xfrm>
        <a:custGeom>
          <a:avLst/>
          <a:gdLst/>
          <a:ahLst/>
          <a:cxnLst/>
          <a:rect l="0" t="0" r="0" b="0"/>
          <a:pathLst>
            <a:path>
              <a:moveTo>
                <a:pt x="45720" y="0"/>
              </a:moveTo>
              <a:lnTo>
                <a:pt x="45720" y="1855780"/>
              </a:lnTo>
              <a:lnTo>
                <a:pt x="127053" y="18557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9B1F8-2C25-4AE7-A672-1DCACAAE5A89}">
      <dsp:nvSpPr>
        <dsp:cNvPr id="0" name=""/>
        <dsp:cNvSpPr/>
      </dsp:nvSpPr>
      <dsp:spPr>
        <a:xfrm>
          <a:off x="7075411" y="231041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02043" y="2337051"/>
        <a:ext cx="1401580" cy="856013"/>
      </dsp:txXfrm>
    </dsp:sp>
    <dsp:sp modelId="{C36098E3-5519-4248-B52D-BA7A9E1BE405}">
      <dsp:nvSpPr>
        <dsp:cNvPr id="0" name=""/>
        <dsp:cNvSpPr/>
      </dsp:nvSpPr>
      <dsp:spPr>
        <a:xfrm>
          <a:off x="6948358" y="909277"/>
          <a:ext cx="91440" cy="3192673"/>
        </a:xfrm>
        <a:custGeom>
          <a:avLst/>
          <a:gdLst/>
          <a:ahLst/>
          <a:cxnLst/>
          <a:rect l="0" t="0" r="0" b="0"/>
          <a:pathLst>
            <a:path>
              <a:moveTo>
                <a:pt x="45720" y="0"/>
              </a:moveTo>
              <a:lnTo>
                <a:pt x="45720" y="3192673"/>
              </a:lnTo>
              <a:lnTo>
                <a:pt x="109638" y="31926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9C7BEC-3096-46DF-88C9-A8C9CCE592AE}">
      <dsp:nvSpPr>
        <dsp:cNvPr id="0" name=""/>
        <dsp:cNvSpPr/>
      </dsp:nvSpPr>
      <dsp:spPr>
        <a:xfrm>
          <a:off x="7057997" y="364731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084629" y="3673944"/>
        <a:ext cx="1401580" cy="856013"/>
      </dsp:txXfrm>
    </dsp:sp>
    <dsp:sp modelId="{F514CC27-EF5E-4C3B-8666-2A1A4084F987}">
      <dsp:nvSpPr>
        <dsp:cNvPr id="0" name=""/>
        <dsp:cNvSpPr/>
      </dsp:nvSpPr>
      <dsp:spPr>
        <a:xfrm>
          <a:off x="9103439"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Arbeidsvoorwaarden</a:t>
          </a:r>
          <a:endParaRPr lang="en-US" sz="1200" kern="1200"/>
        </a:p>
      </dsp:txBody>
      <dsp:txXfrm>
        <a:off x="9130071" y="26632"/>
        <a:ext cx="1765291" cy="856013"/>
      </dsp:txXfrm>
    </dsp:sp>
    <dsp:sp modelId="{7D321DCE-CBFB-4510-8687-0C86028A81F2}">
      <dsp:nvSpPr>
        <dsp:cNvPr id="0" name=""/>
        <dsp:cNvSpPr/>
      </dsp:nvSpPr>
      <dsp:spPr>
        <a:xfrm>
          <a:off x="9285295" y="909277"/>
          <a:ext cx="159112" cy="553721"/>
        </a:xfrm>
        <a:custGeom>
          <a:avLst/>
          <a:gdLst/>
          <a:ahLst/>
          <a:cxnLst/>
          <a:rect l="0" t="0" r="0" b="0"/>
          <a:pathLst>
            <a:path>
              <a:moveTo>
                <a:pt x="0" y="0"/>
              </a:moveTo>
              <a:lnTo>
                <a:pt x="0" y="553721"/>
              </a:lnTo>
              <a:lnTo>
                <a:pt x="159112" y="5537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96834-86F0-4737-847C-9DC114FF10EE}">
      <dsp:nvSpPr>
        <dsp:cNvPr id="0" name=""/>
        <dsp:cNvSpPr/>
      </dsp:nvSpPr>
      <dsp:spPr>
        <a:xfrm>
          <a:off x="9444407" y="100836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71039" y="1034992"/>
        <a:ext cx="1401580" cy="856013"/>
      </dsp:txXfrm>
    </dsp:sp>
    <dsp:sp modelId="{2D35B8F2-E961-41F9-A94A-8DD8A62AE8F6}">
      <dsp:nvSpPr>
        <dsp:cNvPr id="0" name=""/>
        <dsp:cNvSpPr/>
      </dsp:nvSpPr>
      <dsp:spPr>
        <a:xfrm>
          <a:off x="9285295" y="909277"/>
          <a:ext cx="181860" cy="1847069"/>
        </a:xfrm>
        <a:custGeom>
          <a:avLst/>
          <a:gdLst/>
          <a:ahLst/>
          <a:cxnLst/>
          <a:rect l="0" t="0" r="0" b="0"/>
          <a:pathLst>
            <a:path>
              <a:moveTo>
                <a:pt x="0" y="0"/>
              </a:moveTo>
              <a:lnTo>
                <a:pt x="0" y="1847069"/>
              </a:lnTo>
              <a:lnTo>
                <a:pt x="181860" y="1847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7D3B5-E3AF-4481-8265-EDB6B8BBCA0C}">
      <dsp:nvSpPr>
        <dsp:cNvPr id="0" name=""/>
        <dsp:cNvSpPr/>
      </dsp:nvSpPr>
      <dsp:spPr>
        <a:xfrm>
          <a:off x="9467155" y="230170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93787" y="2328340"/>
        <a:ext cx="1401580" cy="856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060E-9187-499D-8226-1D13202907A6}">
      <dsp:nvSpPr>
        <dsp:cNvPr id="0" name=""/>
        <dsp:cNvSpPr/>
      </dsp:nvSpPr>
      <dsp:spPr>
        <a:xfrm>
          <a:off x="0"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Arbeidsinhoud</a:t>
          </a:r>
          <a:endParaRPr lang="en-US" sz="1200" kern="1200" dirty="0"/>
        </a:p>
      </dsp:txBody>
      <dsp:txXfrm>
        <a:off x="26632" y="26632"/>
        <a:ext cx="1765291" cy="856013"/>
      </dsp:txXfrm>
    </dsp:sp>
    <dsp:sp modelId="{B0093DE4-0C45-4D63-958A-F75DB8435DD9}">
      <dsp:nvSpPr>
        <dsp:cNvPr id="0" name=""/>
        <dsp:cNvSpPr/>
      </dsp:nvSpPr>
      <dsp:spPr>
        <a:xfrm>
          <a:off x="136135" y="909277"/>
          <a:ext cx="91440" cy="535963"/>
        </a:xfrm>
        <a:custGeom>
          <a:avLst/>
          <a:gdLst/>
          <a:ahLst/>
          <a:cxnLst/>
          <a:rect l="0" t="0" r="0" b="0"/>
          <a:pathLst>
            <a:path>
              <a:moveTo>
                <a:pt x="45720" y="0"/>
              </a:moveTo>
              <a:lnTo>
                <a:pt x="45720" y="535963"/>
              </a:lnTo>
              <a:lnTo>
                <a:pt x="104140" y="535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265CB2-FEF1-4092-A988-F79AE6E9552C}">
      <dsp:nvSpPr>
        <dsp:cNvPr id="0" name=""/>
        <dsp:cNvSpPr/>
      </dsp:nvSpPr>
      <dsp:spPr>
        <a:xfrm>
          <a:off x="240275" y="99060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66907" y="1017234"/>
        <a:ext cx="1401580" cy="856013"/>
      </dsp:txXfrm>
    </dsp:sp>
    <dsp:sp modelId="{2D48BC29-613C-4F6F-8413-E8F268B96B0E}">
      <dsp:nvSpPr>
        <dsp:cNvPr id="0" name=""/>
        <dsp:cNvSpPr/>
      </dsp:nvSpPr>
      <dsp:spPr>
        <a:xfrm>
          <a:off x="136135" y="909277"/>
          <a:ext cx="91440" cy="1826746"/>
        </a:xfrm>
        <a:custGeom>
          <a:avLst/>
          <a:gdLst/>
          <a:ahLst/>
          <a:cxnLst/>
          <a:rect l="0" t="0" r="0" b="0"/>
          <a:pathLst>
            <a:path>
              <a:moveTo>
                <a:pt x="45720" y="0"/>
              </a:moveTo>
              <a:lnTo>
                <a:pt x="45720" y="1826746"/>
              </a:lnTo>
              <a:lnTo>
                <a:pt x="116841" y="18267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D669C-790A-46C8-B15C-2A3F9D899B42}">
      <dsp:nvSpPr>
        <dsp:cNvPr id="0" name=""/>
        <dsp:cNvSpPr/>
      </dsp:nvSpPr>
      <dsp:spPr>
        <a:xfrm>
          <a:off x="252976" y="2281385"/>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79608" y="2308017"/>
        <a:ext cx="1401580" cy="856013"/>
      </dsp:txXfrm>
    </dsp:sp>
    <dsp:sp modelId="{F81D5020-DB9A-485E-AEF1-E985EBF7A27A}">
      <dsp:nvSpPr>
        <dsp:cNvPr id="0" name=""/>
        <dsp:cNvSpPr/>
      </dsp:nvSpPr>
      <dsp:spPr>
        <a:xfrm>
          <a:off x="2265834"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Arbeidsomstandigheden</a:t>
          </a:r>
          <a:endParaRPr lang="en-US" sz="1200" kern="1200" dirty="0"/>
        </a:p>
      </dsp:txBody>
      <dsp:txXfrm>
        <a:off x="2292466" y="26632"/>
        <a:ext cx="1765291" cy="856013"/>
      </dsp:txXfrm>
    </dsp:sp>
    <dsp:sp modelId="{01492FF8-FF56-4D49-A82F-335D39FEBEFB}">
      <dsp:nvSpPr>
        <dsp:cNvPr id="0" name=""/>
        <dsp:cNvSpPr/>
      </dsp:nvSpPr>
      <dsp:spPr>
        <a:xfrm>
          <a:off x="2401969" y="909277"/>
          <a:ext cx="91440" cy="537754"/>
        </a:xfrm>
        <a:custGeom>
          <a:avLst/>
          <a:gdLst/>
          <a:ahLst/>
          <a:cxnLst/>
          <a:rect l="0" t="0" r="0" b="0"/>
          <a:pathLst>
            <a:path>
              <a:moveTo>
                <a:pt x="45720" y="0"/>
              </a:moveTo>
              <a:lnTo>
                <a:pt x="45720" y="537754"/>
              </a:lnTo>
              <a:lnTo>
                <a:pt x="125976" y="5377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32B7F-AE26-495B-98BE-4D4EC739B4BA}">
      <dsp:nvSpPr>
        <dsp:cNvPr id="0" name=""/>
        <dsp:cNvSpPr/>
      </dsp:nvSpPr>
      <dsp:spPr>
        <a:xfrm>
          <a:off x="2527946" y="992393"/>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b="1" kern="1200" dirty="0"/>
        </a:p>
      </dsp:txBody>
      <dsp:txXfrm>
        <a:off x="2554578" y="1019025"/>
        <a:ext cx="1401580" cy="856013"/>
      </dsp:txXfrm>
    </dsp:sp>
    <dsp:sp modelId="{EEDB420A-A6B4-44B3-9182-4CFB35304386}">
      <dsp:nvSpPr>
        <dsp:cNvPr id="0" name=""/>
        <dsp:cNvSpPr/>
      </dsp:nvSpPr>
      <dsp:spPr>
        <a:xfrm>
          <a:off x="2401969" y="909277"/>
          <a:ext cx="91440" cy="1839449"/>
        </a:xfrm>
        <a:custGeom>
          <a:avLst/>
          <a:gdLst/>
          <a:ahLst/>
          <a:cxnLst/>
          <a:rect l="0" t="0" r="0" b="0"/>
          <a:pathLst>
            <a:path>
              <a:moveTo>
                <a:pt x="45720" y="0"/>
              </a:moveTo>
              <a:lnTo>
                <a:pt x="45720" y="1839449"/>
              </a:lnTo>
              <a:lnTo>
                <a:pt x="10057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9B9AE-3A8B-4D33-8567-56A3AD07D7B8}">
      <dsp:nvSpPr>
        <dsp:cNvPr id="0" name=""/>
        <dsp:cNvSpPr/>
      </dsp:nvSpPr>
      <dsp:spPr>
        <a:xfrm>
          <a:off x="2502544"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29176" y="2320720"/>
        <a:ext cx="1401580" cy="856013"/>
      </dsp:txXfrm>
    </dsp:sp>
    <dsp:sp modelId="{8986961E-D019-41D0-B79F-49C59F8A3FF7}">
      <dsp:nvSpPr>
        <dsp:cNvPr id="0" name=""/>
        <dsp:cNvSpPr/>
      </dsp:nvSpPr>
      <dsp:spPr>
        <a:xfrm>
          <a:off x="2401969" y="909277"/>
          <a:ext cx="91440" cy="3128450"/>
        </a:xfrm>
        <a:custGeom>
          <a:avLst/>
          <a:gdLst/>
          <a:ahLst/>
          <a:cxnLst/>
          <a:rect l="0" t="0" r="0" b="0"/>
          <a:pathLst>
            <a:path>
              <a:moveTo>
                <a:pt x="45720" y="0"/>
              </a:moveTo>
              <a:lnTo>
                <a:pt x="45720" y="3128450"/>
              </a:lnTo>
              <a:lnTo>
                <a:pt x="87874" y="3128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16840F-D243-4000-820C-F2D9DA5E9DEB}">
      <dsp:nvSpPr>
        <dsp:cNvPr id="0" name=""/>
        <dsp:cNvSpPr/>
      </dsp:nvSpPr>
      <dsp:spPr>
        <a:xfrm>
          <a:off x="2489843" y="358308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16475" y="3609721"/>
        <a:ext cx="1401580" cy="856013"/>
      </dsp:txXfrm>
    </dsp:sp>
    <dsp:sp modelId="{A27F5AB0-F2AC-4BF5-A843-9F777D6EA1C9}">
      <dsp:nvSpPr>
        <dsp:cNvPr id="0" name=""/>
        <dsp:cNvSpPr/>
      </dsp:nvSpPr>
      <dsp:spPr>
        <a:xfrm>
          <a:off x="4526316"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Arbeidsorganisatie</a:t>
          </a:r>
          <a:endParaRPr lang="en-US" sz="1200" kern="1200"/>
        </a:p>
      </dsp:txBody>
      <dsp:txXfrm>
        <a:off x="4552948" y="26632"/>
        <a:ext cx="1765291" cy="856013"/>
      </dsp:txXfrm>
    </dsp:sp>
    <dsp:sp modelId="{E91A536D-0698-48EC-9E6F-02467C8E6B5F}">
      <dsp:nvSpPr>
        <dsp:cNvPr id="0" name=""/>
        <dsp:cNvSpPr/>
      </dsp:nvSpPr>
      <dsp:spPr>
        <a:xfrm>
          <a:off x="4708172" y="909277"/>
          <a:ext cx="92953" cy="525052"/>
        </a:xfrm>
        <a:custGeom>
          <a:avLst/>
          <a:gdLst/>
          <a:ahLst/>
          <a:cxnLst/>
          <a:rect l="0" t="0" r="0" b="0"/>
          <a:pathLst>
            <a:path>
              <a:moveTo>
                <a:pt x="0" y="0"/>
              </a:moveTo>
              <a:lnTo>
                <a:pt x="0" y="525052"/>
              </a:lnTo>
              <a:lnTo>
                <a:pt x="92953" y="525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ED00D-9990-452B-9E26-6DBF6E601605}">
      <dsp:nvSpPr>
        <dsp:cNvPr id="0" name=""/>
        <dsp:cNvSpPr/>
      </dsp:nvSpPr>
      <dsp:spPr>
        <a:xfrm>
          <a:off x="4801126" y="97969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27758" y="1006322"/>
        <a:ext cx="1401580" cy="856013"/>
      </dsp:txXfrm>
    </dsp:sp>
    <dsp:sp modelId="{034FB4F9-C8C8-4C3A-87EA-3AE33A4EB7B4}">
      <dsp:nvSpPr>
        <dsp:cNvPr id="0" name=""/>
        <dsp:cNvSpPr/>
      </dsp:nvSpPr>
      <dsp:spPr>
        <a:xfrm>
          <a:off x="4708172" y="909277"/>
          <a:ext cx="105654" cy="1839449"/>
        </a:xfrm>
        <a:custGeom>
          <a:avLst/>
          <a:gdLst/>
          <a:ahLst/>
          <a:cxnLst/>
          <a:rect l="0" t="0" r="0" b="0"/>
          <a:pathLst>
            <a:path>
              <a:moveTo>
                <a:pt x="0" y="0"/>
              </a:moveTo>
              <a:lnTo>
                <a:pt x="0" y="1839449"/>
              </a:lnTo>
              <a:lnTo>
                <a:pt x="10565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93AFC-9ACC-4A66-B565-EC7D09B9173B}">
      <dsp:nvSpPr>
        <dsp:cNvPr id="0" name=""/>
        <dsp:cNvSpPr/>
      </dsp:nvSpPr>
      <dsp:spPr>
        <a:xfrm>
          <a:off x="4813826"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40458" y="2320720"/>
        <a:ext cx="1401580" cy="856013"/>
      </dsp:txXfrm>
    </dsp:sp>
    <dsp:sp modelId="{19B3CD91-60FA-42EE-9D3B-3776885365D8}">
      <dsp:nvSpPr>
        <dsp:cNvPr id="0" name=""/>
        <dsp:cNvSpPr/>
      </dsp:nvSpPr>
      <dsp:spPr>
        <a:xfrm>
          <a:off x="4708172" y="909277"/>
          <a:ext cx="100940" cy="3152028"/>
        </a:xfrm>
        <a:custGeom>
          <a:avLst/>
          <a:gdLst/>
          <a:ahLst/>
          <a:cxnLst/>
          <a:rect l="0" t="0" r="0" b="0"/>
          <a:pathLst>
            <a:path>
              <a:moveTo>
                <a:pt x="0" y="0"/>
              </a:moveTo>
              <a:lnTo>
                <a:pt x="0" y="3152028"/>
              </a:lnTo>
              <a:lnTo>
                <a:pt x="100940" y="31520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7804A2-2558-4409-9269-8E03117A3010}">
      <dsp:nvSpPr>
        <dsp:cNvPr id="0" name=""/>
        <dsp:cNvSpPr/>
      </dsp:nvSpPr>
      <dsp:spPr>
        <a:xfrm>
          <a:off x="4809113" y="3606667"/>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35745" y="3633299"/>
        <a:ext cx="1401580" cy="856013"/>
      </dsp:txXfrm>
    </dsp:sp>
    <dsp:sp modelId="{78748888-96C6-4AFA-B3EC-1125A8564559}">
      <dsp:nvSpPr>
        <dsp:cNvPr id="0" name=""/>
        <dsp:cNvSpPr/>
      </dsp:nvSpPr>
      <dsp:spPr>
        <a:xfrm>
          <a:off x="6812223"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Arbeidsrelaties</a:t>
          </a:r>
          <a:endParaRPr lang="en-US" sz="1200" kern="1200" dirty="0"/>
        </a:p>
      </dsp:txBody>
      <dsp:txXfrm>
        <a:off x="6838855" y="26632"/>
        <a:ext cx="1765291" cy="856013"/>
      </dsp:txXfrm>
    </dsp:sp>
    <dsp:sp modelId="{F57E7489-3CBC-4561-A6F5-6CB32181B2AF}">
      <dsp:nvSpPr>
        <dsp:cNvPr id="0" name=""/>
        <dsp:cNvSpPr/>
      </dsp:nvSpPr>
      <dsp:spPr>
        <a:xfrm>
          <a:off x="6948358" y="909277"/>
          <a:ext cx="91440" cy="562423"/>
        </a:xfrm>
        <a:custGeom>
          <a:avLst/>
          <a:gdLst/>
          <a:ahLst/>
          <a:cxnLst/>
          <a:rect l="0" t="0" r="0" b="0"/>
          <a:pathLst>
            <a:path>
              <a:moveTo>
                <a:pt x="45720" y="0"/>
              </a:moveTo>
              <a:lnTo>
                <a:pt x="45720" y="562423"/>
              </a:lnTo>
              <a:lnTo>
                <a:pt x="135767" y="562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28FEB-F9FA-46BE-ADBC-337B8B482D40}">
      <dsp:nvSpPr>
        <dsp:cNvPr id="0" name=""/>
        <dsp:cNvSpPr/>
      </dsp:nvSpPr>
      <dsp:spPr>
        <a:xfrm>
          <a:off x="7084126" y="101706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10758" y="1043694"/>
        <a:ext cx="1401580" cy="856013"/>
      </dsp:txXfrm>
    </dsp:sp>
    <dsp:sp modelId="{114A924A-8EB5-46C5-9A5C-E714D93D95B3}">
      <dsp:nvSpPr>
        <dsp:cNvPr id="0" name=""/>
        <dsp:cNvSpPr/>
      </dsp:nvSpPr>
      <dsp:spPr>
        <a:xfrm>
          <a:off x="6948358" y="909277"/>
          <a:ext cx="91440" cy="1855780"/>
        </a:xfrm>
        <a:custGeom>
          <a:avLst/>
          <a:gdLst/>
          <a:ahLst/>
          <a:cxnLst/>
          <a:rect l="0" t="0" r="0" b="0"/>
          <a:pathLst>
            <a:path>
              <a:moveTo>
                <a:pt x="45720" y="0"/>
              </a:moveTo>
              <a:lnTo>
                <a:pt x="45720" y="1855780"/>
              </a:lnTo>
              <a:lnTo>
                <a:pt x="127053" y="18557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9B1F8-2C25-4AE7-A672-1DCACAAE5A89}">
      <dsp:nvSpPr>
        <dsp:cNvPr id="0" name=""/>
        <dsp:cNvSpPr/>
      </dsp:nvSpPr>
      <dsp:spPr>
        <a:xfrm>
          <a:off x="7075411" y="231041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02043" y="2337051"/>
        <a:ext cx="1401580" cy="856013"/>
      </dsp:txXfrm>
    </dsp:sp>
    <dsp:sp modelId="{C36098E3-5519-4248-B52D-BA7A9E1BE405}">
      <dsp:nvSpPr>
        <dsp:cNvPr id="0" name=""/>
        <dsp:cNvSpPr/>
      </dsp:nvSpPr>
      <dsp:spPr>
        <a:xfrm>
          <a:off x="6948358" y="909277"/>
          <a:ext cx="91440" cy="3192673"/>
        </a:xfrm>
        <a:custGeom>
          <a:avLst/>
          <a:gdLst/>
          <a:ahLst/>
          <a:cxnLst/>
          <a:rect l="0" t="0" r="0" b="0"/>
          <a:pathLst>
            <a:path>
              <a:moveTo>
                <a:pt x="45720" y="0"/>
              </a:moveTo>
              <a:lnTo>
                <a:pt x="45720" y="3192673"/>
              </a:lnTo>
              <a:lnTo>
                <a:pt x="109638" y="31926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9C7BEC-3096-46DF-88C9-A8C9CCE592AE}">
      <dsp:nvSpPr>
        <dsp:cNvPr id="0" name=""/>
        <dsp:cNvSpPr/>
      </dsp:nvSpPr>
      <dsp:spPr>
        <a:xfrm>
          <a:off x="7057997" y="364731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084629" y="3673944"/>
        <a:ext cx="1401580" cy="856013"/>
      </dsp:txXfrm>
    </dsp:sp>
    <dsp:sp modelId="{F514CC27-EF5E-4C3B-8666-2A1A4084F987}">
      <dsp:nvSpPr>
        <dsp:cNvPr id="0" name=""/>
        <dsp:cNvSpPr/>
      </dsp:nvSpPr>
      <dsp:spPr>
        <a:xfrm>
          <a:off x="9103439"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Arbeidsvoorwaarden</a:t>
          </a:r>
          <a:endParaRPr lang="en-US" sz="1200" kern="1200"/>
        </a:p>
      </dsp:txBody>
      <dsp:txXfrm>
        <a:off x="9130071" y="26632"/>
        <a:ext cx="1765291" cy="856013"/>
      </dsp:txXfrm>
    </dsp:sp>
    <dsp:sp modelId="{7D321DCE-CBFB-4510-8687-0C86028A81F2}">
      <dsp:nvSpPr>
        <dsp:cNvPr id="0" name=""/>
        <dsp:cNvSpPr/>
      </dsp:nvSpPr>
      <dsp:spPr>
        <a:xfrm>
          <a:off x="9285295" y="909277"/>
          <a:ext cx="159112" cy="553721"/>
        </a:xfrm>
        <a:custGeom>
          <a:avLst/>
          <a:gdLst/>
          <a:ahLst/>
          <a:cxnLst/>
          <a:rect l="0" t="0" r="0" b="0"/>
          <a:pathLst>
            <a:path>
              <a:moveTo>
                <a:pt x="0" y="0"/>
              </a:moveTo>
              <a:lnTo>
                <a:pt x="0" y="553721"/>
              </a:lnTo>
              <a:lnTo>
                <a:pt x="159112" y="5537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96834-86F0-4737-847C-9DC114FF10EE}">
      <dsp:nvSpPr>
        <dsp:cNvPr id="0" name=""/>
        <dsp:cNvSpPr/>
      </dsp:nvSpPr>
      <dsp:spPr>
        <a:xfrm>
          <a:off x="9444407" y="100836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71039" y="1034992"/>
        <a:ext cx="1401580" cy="856013"/>
      </dsp:txXfrm>
    </dsp:sp>
    <dsp:sp modelId="{2D35B8F2-E961-41F9-A94A-8DD8A62AE8F6}">
      <dsp:nvSpPr>
        <dsp:cNvPr id="0" name=""/>
        <dsp:cNvSpPr/>
      </dsp:nvSpPr>
      <dsp:spPr>
        <a:xfrm>
          <a:off x="9285295" y="909277"/>
          <a:ext cx="181860" cy="1847069"/>
        </a:xfrm>
        <a:custGeom>
          <a:avLst/>
          <a:gdLst/>
          <a:ahLst/>
          <a:cxnLst/>
          <a:rect l="0" t="0" r="0" b="0"/>
          <a:pathLst>
            <a:path>
              <a:moveTo>
                <a:pt x="0" y="0"/>
              </a:moveTo>
              <a:lnTo>
                <a:pt x="0" y="1847069"/>
              </a:lnTo>
              <a:lnTo>
                <a:pt x="181860" y="1847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7D3B5-E3AF-4481-8265-EDB6B8BBCA0C}">
      <dsp:nvSpPr>
        <dsp:cNvPr id="0" name=""/>
        <dsp:cNvSpPr/>
      </dsp:nvSpPr>
      <dsp:spPr>
        <a:xfrm>
          <a:off x="9467155" y="230170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93787" y="2328340"/>
        <a:ext cx="1401580" cy="8560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6C66A-6872-4556-891D-56926EDD5881}">
      <dsp:nvSpPr>
        <dsp:cNvPr id="0" name=""/>
        <dsp:cNvSpPr/>
      </dsp:nvSpPr>
      <dsp:spPr>
        <a:xfrm>
          <a:off x="-120538" y="-198226"/>
          <a:ext cx="1884660" cy="908735"/>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2060FED-CE4E-4F4A-9C66-2F00DF876A53}">
      <dsp:nvSpPr>
        <dsp:cNvPr id="0" name=""/>
        <dsp:cNvSpPr/>
      </dsp:nvSpPr>
      <dsp:spPr>
        <a:xfrm>
          <a:off x="88867" y="709"/>
          <a:ext cx="1884660" cy="90873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Arbeidsinhoud</a:t>
          </a:r>
          <a:endParaRPr lang="en-US" sz="1200" kern="1200" dirty="0"/>
        </a:p>
      </dsp:txBody>
      <dsp:txXfrm>
        <a:off x="115483" y="27325"/>
        <a:ext cx="1831428" cy="855503"/>
      </dsp:txXfrm>
    </dsp:sp>
    <dsp:sp modelId="{1B1EF2B7-E036-4926-AE52-43179301A900}">
      <dsp:nvSpPr>
        <dsp:cNvPr id="0" name=""/>
        <dsp:cNvSpPr/>
      </dsp:nvSpPr>
      <dsp:spPr>
        <a:xfrm>
          <a:off x="-133387" y="1195088"/>
          <a:ext cx="1884660" cy="611603"/>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9750328-B036-49AC-AB1D-31AE9B9687E0}">
      <dsp:nvSpPr>
        <dsp:cNvPr id="0" name=""/>
        <dsp:cNvSpPr/>
      </dsp:nvSpPr>
      <dsp:spPr>
        <a:xfrm>
          <a:off x="76018" y="1394025"/>
          <a:ext cx="1884660" cy="61160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Arbeidsomstandigheden</a:t>
          </a:r>
          <a:endParaRPr lang="en-US" sz="1200" kern="1200" dirty="0"/>
        </a:p>
      </dsp:txBody>
      <dsp:txXfrm>
        <a:off x="93931" y="1411938"/>
        <a:ext cx="1848834" cy="575777"/>
      </dsp:txXfrm>
    </dsp:sp>
    <dsp:sp modelId="{587222E9-C0C8-4893-AFD8-C749426B9396}">
      <dsp:nvSpPr>
        <dsp:cNvPr id="0" name=""/>
        <dsp:cNvSpPr/>
      </dsp:nvSpPr>
      <dsp:spPr>
        <a:xfrm>
          <a:off x="-133383" y="2303013"/>
          <a:ext cx="1884660" cy="613865"/>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D219CA-660A-45D0-A9CC-F715C496C677}">
      <dsp:nvSpPr>
        <dsp:cNvPr id="0" name=""/>
        <dsp:cNvSpPr/>
      </dsp:nvSpPr>
      <dsp:spPr>
        <a:xfrm>
          <a:off x="76022" y="2501949"/>
          <a:ext cx="1884660" cy="61386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Arbeidsorganisatie</a:t>
          </a:r>
          <a:endParaRPr lang="en-US" sz="1200" kern="1200" dirty="0"/>
        </a:p>
      </dsp:txBody>
      <dsp:txXfrm>
        <a:off x="94001" y="2519928"/>
        <a:ext cx="1848702" cy="577907"/>
      </dsp:txXfrm>
    </dsp:sp>
    <dsp:sp modelId="{DDB42515-D1B7-4736-B5E8-6DB7FE28291B}">
      <dsp:nvSpPr>
        <dsp:cNvPr id="0" name=""/>
        <dsp:cNvSpPr/>
      </dsp:nvSpPr>
      <dsp:spPr>
        <a:xfrm>
          <a:off x="-133379" y="3369660"/>
          <a:ext cx="1884660" cy="431958"/>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C5567EB-E1A0-4219-BAB9-2FBE1D3B9C38}">
      <dsp:nvSpPr>
        <dsp:cNvPr id="0" name=""/>
        <dsp:cNvSpPr/>
      </dsp:nvSpPr>
      <dsp:spPr>
        <a:xfrm>
          <a:off x="76027" y="3568597"/>
          <a:ext cx="1884660" cy="43195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Arbeidsrelaties</a:t>
          </a:r>
          <a:endParaRPr lang="en-US" sz="1200" kern="1200" dirty="0"/>
        </a:p>
      </dsp:txBody>
      <dsp:txXfrm>
        <a:off x="88679" y="3581249"/>
        <a:ext cx="1859356" cy="406654"/>
      </dsp:txXfrm>
    </dsp:sp>
    <dsp:sp modelId="{B5F695A0-1D0D-41B2-946D-BA064CD50809}">
      <dsp:nvSpPr>
        <dsp:cNvPr id="0" name=""/>
        <dsp:cNvSpPr/>
      </dsp:nvSpPr>
      <dsp:spPr>
        <a:xfrm>
          <a:off x="-133394" y="4242649"/>
          <a:ext cx="1884660" cy="740016"/>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3FFF766-3561-4A5D-AA3F-243C02D0DB7A}">
      <dsp:nvSpPr>
        <dsp:cNvPr id="0" name=""/>
        <dsp:cNvSpPr/>
      </dsp:nvSpPr>
      <dsp:spPr>
        <a:xfrm>
          <a:off x="76012" y="4441585"/>
          <a:ext cx="1884660" cy="7400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Arbeidsvoorwaarden</a:t>
          </a:r>
          <a:endParaRPr lang="en-US" sz="1200" kern="1200" dirty="0"/>
        </a:p>
      </dsp:txBody>
      <dsp:txXfrm>
        <a:off x="97686" y="4463259"/>
        <a:ext cx="1841312" cy="6966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060E-9187-499D-8226-1D13202907A6}">
      <dsp:nvSpPr>
        <dsp:cNvPr id="0" name=""/>
        <dsp:cNvSpPr/>
      </dsp:nvSpPr>
      <dsp:spPr>
        <a:xfrm>
          <a:off x="0"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Arbeidsinhoud</a:t>
          </a:r>
          <a:endParaRPr lang="en-US" sz="1200" kern="1200" dirty="0"/>
        </a:p>
      </dsp:txBody>
      <dsp:txXfrm>
        <a:off x="26632" y="26632"/>
        <a:ext cx="1765291" cy="856013"/>
      </dsp:txXfrm>
    </dsp:sp>
    <dsp:sp modelId="{B0093DE4-0C45-4D63-958A-F75DB8435DD9}">
      <dsp:nvSpPr>
        <dsp:cNvPr id="0" name=""/>
        <dsp:cNvSpPr/>
      </dsp:nvSpPr>
      <dsp:spPr>
        <a:xfrm>
          <a:off x="136135" y="909277"/>
          <a:ext cx="91440" cy="535963"/>
        </a:xfrm>
        <a:custGeom>
          <a:avLst/>
          <a:gdLst/>
          <a:ahLst/>
          <a:cxnLst/>
          <a:rect l="0" t="0" r="0" b="0"/>
          <a:pathLst>
            <a:path>
              <a:moveTo>
                <a:pt x="45720" y="0"/>
              </a:moveTo>
              <a:lnTo>
                <a:pt x="45720" y="535963"/>
              </a:lnTo>
              <a:lnTo>
                <a:pt x="104140" y="535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265CB2-FEF1-4092-A988-F79AE6E9552C}">
      <dsp:nvSpPr>
        <dsp:cNvPr id="0" name=""/>
        <dsp:cNvSpPr/>
      </dsp:nvSpPr>
      <dsp:spPr>
        <a:xfrm>
          <a:off x="240275" y="99060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66907" y="1017234"/>
        <a:ext cx="1401580" cy="856013"/>
      </dsp:txXfrm>
    </dsp:sp>
    <dsp:sp modelId="{2D48BC29-613C-4F6F-8413-E8F268B96B0E}">
      <dsp:nvSpPr>
        <dsp:cNvPr id="0" name=""/>
        <dsp:cNvSpPr/>
      </dsp:nvSpPr>
      <dsp:spPr>
        <a:xfrm>
          <a:off x="136135" y="909277"/>
          <a:ext cx="91440" cy="1826746"/>
        </a:xfrm>
        <a:custGeom>
          <a:avLst/>
          <a:gdLst/>
          <a:ahLst/>
          <a:cxnLst/>
          <a:rect l="0" t="0" r="0" b="0"/>
          <a:pathLst>
            <a:path>
              <a:moveTo>
                <a:pt x="45720" y="0"/>
              </a:moveTo>
              <a:lnTo>
                <a:pt x="45720" y="1826746"/>
              </a:lnTo>
              <a:lnTo>
                <a:pt x="116841" y="18267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D669C-790A-46C8-B15C-2A3F9D899B42}">
      <dsp:nvSpPr>
        <dsp:cNvPr id="0" name=""/>
        <dsp:cNvSpPr/>
      </dsp:nvSpPr>
      <dsp:spPr>
        <a:xfrm>
          <a:off x="252976" y="2281385"/>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79608" y="2308017"/>
        <a:ext cx="1401580" cy="856013"/>
      </dsp:txXfrm>
    </dsp:sp>
    <dsp:sp modelId="{F81D5020-DB9A-485E-AEF1-E985EBF7A27A}">
      <dsp:nvSpPr>
        <dsp:cNvPr id="0" name=""/>
        <dsp:cNvSpPr/>
      </dsp:nvSpPr>
      <dsp:spPr>
        <a:xfrm>
          <a:off x="2265834"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Arbeidsomstandigheden</a:t>
          </a:r>
          <a:endParaRPr lang="en-US" sz="1200" kern="1200" dirty="0"/>
        </a:p>
      </dsp:txBody>
      <dsp:txXfrm>
        <a:off x="2292466" y="26632"/>
        <a:ext cx="1765291" cy="856013"/>
      </dsp:txXfrm>
    </dsp:sp>
    <dsp:sp modelId="{01492FF8-FF56-4D49-A82F-335D39FEBEFB}">
      <dsp:nvSpPr>
        <dsp:cNvPr id="0" name=""/>
        <dsp:cNvSpPr/>
      </dsp:nvSpPr>
      <dsp:spPr>
        <a:xfrm>
          <a:off x="2401969" y="909277"/>
          <a:ext cx="91440" cy="537754"/>
        </a:xfrm>
        <a:custGeom>
          <a:avLst/>
          <a:gdLst/>
          <a:ahLst/>
          <a:cxnLst/>
          <a:rect l="0" t="0" r="0" b="0"/>
          <a:pathLst>
            <a:path>
              <a:moveTo>
                <a:pt x="45720" y="0"/>
              </a:moveTo>
              <a:lnTo>
                <a:pt x="45720" y="537754"/>
              </a:lnTo>
              <a:lnTo>
                <a:pt x="125976" y="5377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32B7F-AE26-495B-98BE-4D4EC739B4BA}">
      <dsp:nvSpPr>
        <dsp:cNvPr id="0" name=""/>
        <dsp:cNvSpPr/>
      </dsp:nvSpPr>
      <dsp:spPr>
        <a:xfrm>
          <a:off x="2527946" y="992393"/>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b="1" kern="1200" dirty="0"/>
        </a:p>
      </dsp:txBody>
      <dsp:txXfrm>
        <a:off x="2554578" y="1019025"/>
        <a:ext cx="1401580" cy="856013"/>
      </dsp:txXfrm>
    </dsp:sp>
    <dsp:sp modelId="{EEDB420A-A6B4-44B3-9182-4CFB35304386}">
      <dsp:nvSpPr>
        <dsp:cNvPr id="0" name=""/>
        <dsp:cNvSpPr/>
      </dsp:nvSpPr>
      <dsp:spPr>
        <a:xfrm>
          <a:off x="2401969" y="909277"/>
          <a:ext cx="91440" cy="1839449"/>
        </a:xfrm>
        <a:custGeom>
          <a:avLst/>
          <a:gdLst/>
          <a:ahLst/>
          <a:cxnLst/>
          <a:rect l="0" t="0" r="0" b="0"/>
          <a:pathLst>
            <a:path>
              <a:moveTo>
                <a:pt x="45720" y="0"/>
              </a:moveTo>
              <a:lnTo>
                <a:pt x="45720" y="1839449"/>
              </a:lnTo>
              <a:lnTo>
                <a:pt x="10057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9B9AE-3A8B-4D33-8567-56A3AD07D7B8}">
      <dsp:nvSpPr>
        <dsp:cNvPr id="0" name=""/>
        <dsp:cNvSpPr/>
      </dsp:nvSpPr>
      <dsp:spPr>
        <a:xfrm>
          <a:off x="2502544"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29176" y="2320720"/>
        <a:ext cx="1401580" cy="856013"/>
      </dsp:txXfrm>
    </dsp:sp>
    <dsp:sp modelId="{8986961E-D019-41D0-B79F-49C59F8A3FF7}">
      <dsp:nvSpPr>
        <dsp:cNvPr id="0" name=""/>
        <dsp:cNvSpPr/>
      </dsp:nvSpPr>
      <dsp:spPr>
        <a:xfrm>
          <a:off x="2401969" y="909277"/>
          <a:ext cx="91440" cy="3128450"/>
        </a:xfrm>
        <a:custGeom>
          <a:avLst/>
          <a:gdLst/>
          <a:ahLst/>
          <a:cxnLst/>
          <a:rect l="0" t="0" r="0" b="0"/>
          <a:pathLst>
            <a:path>
              <a:moveTo>
                <a:pt x="45720" y="0"/>
              </a:moveTo>
              <a:lnTo>
                <a:pt x="45720" y="3128450"/>
              </a:lnTo>
              <a:lnTo>
                <a:pt x="87874" y="3128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16840F-D243-4000-820C-F2D9DA5E9DEB}">
      <dsp:nvSpPr>
        <dsp:cNvPr id="0" name=""/>
        <dsp:cNvSpPr/>
      </dsp:nvSpPr>
      <dsp:spPr>
        <a:xfrm>
          <a:off x="2489843" y="358308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2516475" y="3609721"/>
        <a:ext cx="1401580" cy="856013"/>
      </dsp:txXfrm>
    </dsp:sp>
    <dsp:sp modelId="{A27F5AB0-F2AC-4BF5-A843-9F777D6EA1C9}">
      <dsp:nvSpPr>
        <dsp:cNvPr id="0" name=""/>
        <dsp:cNvSpPr/>
      </dsp:nvSpPr>
      <dsp:spPr>
        <a:xfrm>
          <a:off x="4526316"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Arbeidsorganisatie</a:t>
          </a:r>
          <a:endParaRPr lang="en-US" sz="1200" kern="1200"/>
        </a:p>
      </dsp:txBody>
      <dsp:txXfrm>
        <a:off x="4552948" y="26632"/>
        <a:ext cx="1765291" cy="856013"/>
      </dsp:txXfrm>
    </dsp:sp>
    <dsp:sp modelId="{E91A536D-0698-48EC-9E6F-02467C8E6B5F}">
      <dsp:nvSpPr>
        <dsp:cNvPr id="0" name=""/>
        <dsp:cNvSpPr/>
      </dsp:nvSpPr>
      <dsp:spPr>
        <a:xfrm>
          <a:off x="4708172" y="909277"/>
          <a:ext cx="92953" cy="525052"/>
        </a:xfrm>
        <a:custGeom>
          <a:avLst/>
          <a:gdLst/>
          <a:ahLst/>
          <a:cxnLst/>
          <a:rect l="0" t="0" r="0" b="0"/>
          <a:pathLst>
            <a:path>
              <a:moveTo>
                <a:pt x="0" y="0"/>
              </a:moveTo>
              <a:lnTo>
                <a:pt x="0" y="525052"/>
              </a:lnTo>
              <a:lnTo>
                <a:pt x="92953" y="5250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ED00D-9990-452B-9E26-6DBF6E601605}">
      <dsp:nvSpPr>
        <dsp:cNvPr id="0" name=""/>
        <dsp:cNvSpPr/>
      </dsp:nvSpPr>
      <dsp:spPr>
        <a:xfrm>
          <a:off x="4801126" y="97969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27758" y="1006322"/>
        <a:ext cx="1401580" cy="856013"/>
      </dsp:txXfrm>
    </dsp:sp>
    <dsp:sp modelId="{034FB4F9-C8C8-4C3A-87EA-3AE33A4EB7B4}">
      <dsp:nvSpPr>
        <dsp:cNvPr id="0" name=""/>
        <dsp:cNvSpPr/>
      </dsp:nvSpPr>
      <dsp:spPr>
        <a:xfrm>
          <a:off x="4708172" y="909277"/>
          <a:ext cx="105654" cy="1839449"/>
        </a:xfrm>
        <a:custGeom>
          <a:avLst/>
          <a:gdLst/>
          <a:ahLst/>
          <a:cxnLst/>
          <a:rect l="0" t="0" r="0" b="0"/>
          <a:pathLst>
            <a:path>
              <a:moveTo>
                <a:pt x="0" y="0"/>
              </a:moveTo>
              <a:lnTo>
                <a:pt x="0" y="1839449"/>
              </a:lnTo>
              <a:lnTo>
                <a:pt x="105654" y="18394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293AFC-9ACC-4A66-B565-EC7D09B9173B}">
      <dsp:nvSpPr>
        <dsp:cNvPr id="0" name=""/>
        <dsp:cNvSpPr/>
      </dsp:nvSpPr>
      <dsp:spPr>
        <a:xfrm>
          <a:off x="4813826" y="229408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40458" y="2320720"/>
        <a:ext cx="1401580" cy="856013"/>
      </dsp:txXfrm>
    </dsp:sp>
    <dsp:sp modelId="{19B3CD91-60FA-42EE-9D3B-3776885365D8}">
      <dsp:nvSpPr>
        <dsp:cNvPr id="0" name=""/>
        <dsp:cNvSpPr/>
      </dsp:nvSpPr>
      <dsp:spPr>
        <a:xfrm>
          <a:off x="4708172" y="909277"/>
          <a:ext cx="100940" cy="3152028"/>
        </a:xfrm>
        <a:custGeom>
          <a:avLst/>
          <a:gdLst/>
          <a:ahLst/>
          <a:cxnLst/>
          <a:rect l="0" t="0" r="0" b="0"/>
          <a:pathLst>
            <a:path>
              <a:moveTo>
                <a:pt x="0" y="0"/>
              </a:moveTo>
              <a:lnTo>
                <a:pt x="0" y="3152028"/>
              </a:lnTo>
              <a:lnTo>
                <a:pt x="100940" y="31520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7804A2-2558-4409-9269-8E03117A3010}">
      <dsp:nvSpPr>
        <dsp:cNvPr id="0" name=""/>
        <dsp:cNvSpPr/>
      </dsp:nvSpPr>
      <dsp:spPr>
        <a:xfrm>
          <a:off x="4809113" y="3606667"/>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4835745" y="3633299"/>
        <a:ext cx="1401580" cy="856013"/>
      </dsp:txXfrm>
    </dsp:sp>
    <dsp:sp modelId="{78748888-96C6-4AFA-B3EC-1125A8564559}">
      <dsp:nvSpPr>
        <dsp:cNvPr id="0" name=""/>
        <dsp:cNvSpPr/>
      </dsp:nvSpPr>
      <dsp:spPr>
        <a:xfrm>
          <a:off x="6812223"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dirty="0"/>
            <a:t>Arbeidsrelaties</a:t>
          </a:r>
          <a:endParaRPr lang="en-US" sz="1200" kern="1200" dirty="0"/>
        </a:p>
      </dsp:txBody>
      <dsp:txXfrm>
        <a:off x="6838855" y="26632"/>
        <a:ext cx="1765291" cy="856013"/>
      </dsp:txXfrm>
    </dsp:sp>
    <dsp:sp modelId="{F57E7489-3CBC-4561-A6F5-6CB32181B2AF}">
      <dsp:nvSpPr>
        <dsp:cNvPr id="0" name=""/>
        <dsp:cNvSpPr/>
      </dsp:nvSpPr>
      <dsp:spPr>
        <a:xfrm>
          <a:off x="6948358" y="909277"/>
          <a:ext cx="91440" cy="562423"/>
        </a:xfrm>
        <a:custGeom>
          <a:avLst/>
          <a:gdLst/>
          <a:ahLst/>
          <a:cxnLst/>
          <a:rect l="0" t="0" r="0" b="0"/>
          <a:pathLst>
            <a:path>
              <a:moveTo>
                <a:pt x="45720" y="0"/>
              </a:moveTo>
              <a:lnTo>
                <a:pt x="45720" y="562423"/>
              </a:lnTo>
              <a:lnTo>
                <a:pt x="135767" y="562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E28FEB-F9FA-46BE-ADBC-337B8B482D40}">
      <dsp:nvSpPr>
        <dsp:cNvPr id="0" name=""/>
        <dsp:cNvSpPr/>
      </dsp:nvSpPr>
      <dsp:spPr>
        <a:xfrm>
          <a:off x="7084126" y="101706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10758" y="1043694"/>
        <a:ext cx="1401580" cy="856013"/>
      </dsp:txXfrm>
    </dsp:sp>
    <dsp:sp modelId="{114A924A-8EB5-46C5-9A5C-E714D93D95B3}">
      <dsp:nvSpPr>
        <dsp:cNvPr id="0" name=""/>
        <dsp:cNvSpPr/>
      </dsp:nvSpPr>
      <dsp:spPr>
        <a:xfrm>
          <a:off x="6948358" y="909277"/>
          <a:ext cx="91440" cy="1855780"/>
        </a:xfrm>
        <a:custGeom>
          <a:avLst/>
          <a:gdLst/>
          <a:ahLst/>
          <a:cxnLst/>
          <a:rect l="0" t="0" r="0" b="0"/>
          <a:pathLst>
            <a:path>
              <a:moveTo>
                <a:pt x="45720" y="0"/>
              </a:moveTo>
              <a:lnTo>
                <a:pt x="45720" y="1855780"/>
              </a:lnTo>
              <a:lnTo>
                <a:pt x="127053" y="18557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9B1F8-2C25-4AE7-A672-1DCACAAE5A89}">
      <dsp:nvSpPr>
        <dsp:cNvPr id="0" name=""/>
        <dsp:cNvSpPr/>
      </dsp:nvSpPr>
      <dsp:spPr>
        <a:xfrm>
          <a:off x="7075411" y="2310419"/>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102043" y="2337051"/>
        <a:ext cx="1401580" cy="856013"/>
      </dsp:txXfrm>
    </dsp:sp>
    <dsp:sp modelId="{C36098E3-5519-4248-B52D-BA7A9E1BE405}">
      <dsp:nvSpPr>
        <dsp:cNvPr id="0" name=""/>
        <dsp:cNvSpPr/>
      </dsp:nvSpPr>
      <dsp:spPr>
        <a:xfrm>
          <a:off x="6948358" y="909277"/>
          <a:ext cx="91440" cy="3192673"/>
        </a:xfrm>
        <a:custGeom>
          <a:avLst/>
          <a:gdLst/>
          <a:ahLst/>
          <a:cxnLst/>
          <a:rect l="0" t="0" r="0" b="0"/>
          <a:pathLst>
            <a:path>
              <a:moveTo>
                <a:pt x="45720" y="0"/>
              </a:moveTo>
              <a:lnTo>
                <a:pt x="45720" y="3192673"/>
              </a:lnTo>
              <a:lnTo>
                <a:pt x="109638" y="31926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9C7BEC-3096-46DF-88C9-A8C9CCE592AE}">
      <dsp:nvSpPr>
        <dsp:cNvPr id="0" name=""/>
        <dsp:cNvSpPr/>
      </dsp:nvSpPr>
      <dsp:spPr>
        <a:xfrm>
          <a:off x="7057997" y="3647312"/>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7084629" y="3673944"/>
        <a:ext cx="1401580" cy="856013"/>
      </dsp:txXfrm>
    </dsp:sp>
    <dsp:sp modelId="{F514CC27-EF5E-4C3B-8666-2A1A4084F987}">
      <dsp:nvSpPr>
        <dsp:cNvPr id="0" name=""/>
        <dsp:cNvSpPr/>
      </dsp:nvSpPr>
      <dsp:spPr>
        <a:xfrm>
          <a:off x="9103439" y="0"/>
          <a:ext cx="1818555" cy="909277"/>
        </a:xfrm>
        <a:prstGeom prst="roundRect">
          <a:avLst>
            <a:gd name="adj" fmla="val 10000"/>
          </a:avLst>
        </a:prstGeom>
        <a:gradFill rotWithShape="0">
          <a:gsLst>
            <a:gs pos="0">
              <a:schemeClr val="lt1">
                <a:hueOff val="0"/>
                <a:satOff val="0"/>
                <a:lumOff val="0"/>
                <a:alphaOff val="0"/>
                <a:tint val="60000"/>
                <a:satMod val="160000"/>
              </a:schemeClr>
            </a:gs>
            <a:gs pos="46000">
              <a:schemeClr val="lt1">
                <a:hueOff val="0"/>
                <a:satOff val="0"/>
                <a:lumOff val="0"/>
                <a:alphaOff val="0"/>
                <a:tint val="86000"/>
                <a:satMod val="160000"/>
              </a:schemeClr>
            </a:gs>
            <a:gs pos="100000">
              <a:schemeClr val="l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sz="1200" kern="1200"/>
            <a:t>Arbeidsvoorwaarden</a:t>
          </a:r>
          <a:endParaRPr lang="en-US" sz="1200" kern="1200"/>
        </a:p>
      </dsp:txBody>
      <dsp:txXfrm>
        <a:off x="9130071" y="26632"/>
        <a:ext cx="1765291" cy="856013"/>
      </dsp:txXfrm>
    </dsp:sp>
    <dsp:sp modelId="{7D321DCE-CBFB-4510-8687-0C86028A81F2}">
      <dsp:nvSpPr>
        <dsp:cNvPr id="0" name=""/>
        <dsp:cNvSpPr/>
      </dsp:nvSpPr>
      <dsp:spPr>
        <a:xfrm>
          <a:off x="9285295" y="909277"/>
          <a:ext cx="159112" cy="553721"/>
        </a:xfrm>
        <a:custGeom>
          <a:avLst/>
          <a:gdLst/>
          <a:ahLst/>
          <a:cxnLst/>
          <a:rect l="0" t="0" r="0" b="0"/>
          <a:pathLst>
            <a:path>
              <a:moveTo>
                <a:pt x="0" y="0"/>
              </a:moveTo>
              <a:lnTo>
                <a:pt x="0" y="553721"/>
              </a:lnTo>
              <a:lnTo>
                <a:pt x="159112" y="5537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E96834-86F0-4737-847C-9DC114FF10EE}">
      <dsp:nvSpPr>
        <dsp:cNvPr id="0" name=""/>
        <dsp:cNvSpPr/>
      </dsp:nvSpPr>
      <dsp:spPr>
        <a:xfrm>
          <a:off x="9444407" y="1008360"/>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71039" y="1034992"/>
        <a:ext cx="1401580" cy="856013"/>
      </dsp:txXfrm>
    </dsp:sp>
    <dsp:sp modelId="{2D35B8F2-E961-41F9-A94A-8DD8A62AE8F6}">
      <dsp:nvSpPr>
        <dsp:cNvPr id="0" name=""/>
        <dsp:cNvSpPr/>
      </dsp:nvSpPr>
      <dsp:spPr>
        <a:xfrm>
          <a:off x="9285295" y="909277"/>
          <a:ext cx="181860" cy="1847069"/>
        </a:xfrm>
        <a:custGeom>
          <a:avLst/>
          <a:gdLst/>
          <a:ahLst/>
          <a:cxnLst/>
          <a:rect l="0" t="0" r="0" b="0"/>
          <a:pathLst>
            <a:path>
              <a:moveTo>
                <a:pt x="0" y="0"/>
              </a:moveTo>
              <a:lnTo>
                <a:pt x="0" y="1847069"/>
              </a:lnTo>
              <a:lnTo>
                <a:pt x="181860" y="1847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7D3B5-E3AF-4481-8265-EDB6B8BBCA0C}">
      <dsp:nvSpPr>
        <dsp:cNvPr id="0" name=""/>
        <dsp:cNvSpPr/>
      </dsp:nvSpPr>
      <dsp:spPr>
        <a:xfrm>
          <a:off x="9467155" y="2301708"/>
          <a:ext cx="1454844" cy="90927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nl-BE" sz="5400" kern="1200" dirty="0"/>
        </a:p>
      </dsp:txBody>
      <dsp:txXfrm>
        <a:off x="9493787" y="2328340"/>
        <a:ext cx="1401580" cy="8560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16/09/2024</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‹nr.›</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16/09/2024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‹nr.›</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dirty="0"/>
              <a:t>Beschrijf in 140 tekens waarover je presentatie gaat</a:t>
            </a:r>
            <a:endParaRPr lang="nl-BE" dirty="0"/>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dirty="0"/>
              <a:t>Schrijf hier je pakkende titel</a:t>
            </a:r>
            <a:endParaRPr lang="nl-BE" dirty="0"/>
          </a:p>
        </p:txBody>
      </p:sp>
    </p:spTree>
    <p:extLst>
      <p:ext uri="{BB962C8B-B14F-4D97-AF65-F5344CB8AC3E}">
        <p14:creationId xmlns:p14="http://schemas.microsoft.com/office/powerpoint/2010/main" val="57791200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6127741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spTree>
    <p:extLst>
      <p:ext uri="{BB962C8B-B14F-4D97-AF65-F5344CB8AC3E}">
        <p14:creationId xmlns:p14="http://schemas.microsoft.com/office/powerpoint/2010/main" val="13687939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dirty="0"/>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18690981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22130243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dirty="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40132051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dirty="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6084119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dirty="0">
                <a:solidFill>
                  <a:schemeClr val="bg1"/>
                </a:solidFill>
                <a:latin typeface="Poppins ExtraBold" panose="00000900000000000000" pitchFamily="2" charset="0"/>
                <a:cs typeface="Poppins ExtraBold" panose="00000900000000000000" pitchFamily="2" charset="0"/>
              </a:rPr>
              <a:t>Lunch</a:t>
            </a:r>
            <a:endParaRPr lang="nl-BE" sz="6600" b="1" dirty="0">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22991049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9633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dirty="0"/>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Samenvatting</a:t>
            </a:r>
            <a:endParaRPr lang="nl-BE" dirty="0"/>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13605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20135544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Inhoud</a:t>
            </a:r>
            <a:endParaRPr lang="nl-BE" dirty="0"/>
          </a:p>
        </p:txBody>
      </p:sp>
    </p:spTree>
    <p:extLst>
      <p:ext uri="{BB962C8B-B14F-4D97-AF65-F5344CB8AC3E}">
        <p14:creationId xmlns:p14="http://schemas.microsoft.com/office/powerpoint/2010/main" val="2287688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38616081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dirty="0">
                <a:solidFill>
                  <a:schemeClr val="tx1"/>
                </a:solidFill>
                <a:latin typeface="Roboto" pitchFamily="2" charset="0"/>
                <a:ea typeface="Roboto" pitchFamily="2" charset="0"/>
                <a:cs typeface="Poppins" panose="00000500000000000000" pitchFamily="2" charset="0"/>
              </a:rPr>
              <a:t>/</a:t>
            </a:r>
            <a:r>
              <a:rPr lang="nl-BE" sz="1600" u="none" dirty="0" err="1">
                <a:solidFill>
                  <a:schemeClr val="tx1"/>
                </a:solidFill>
                <a:latin typeface="Roboto" pitchFamily="2" charset="0"/>
                <a:ea typeface="Roboto" pitchFamily="2" charset="0"/>
                <a:cs typeface="Poppins" panose="00000500000000000000" pitchFamily="2" charset="0"/>
              </a:rPr>
              <a:t>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/company</a:t>
            </a:r>
            <a:br>
              <a:rPr lang="nl-BE" sz="1600" u="none" kern="1200" dirty="0">
                <a:solidFill>
                  <a:schemeClr val="tx1"/>
                </a:solidFill>
                <a:effectLst/>
                <a:latin typeface="Roboto" pitchFamily="2" charset="0"/>
                <a:ea typeface="Roboto" pitchFamily="2" charset="0"/>
                <a:cs typeface="Poppins" panose="00000500000000000000" pitchFamily="2" charset="0"/>
              </a:rPr>
            </a:br>
            <a:r>
              <a:rPr lang="nl-BE" sz="1600" u="none" kern="1200" dirty="0">
                <a:solidFill>
                  <a:schemeClr val="tx1"/>
                </a:solidFill>
                <a:effectLst/>
                <a:latin typeface="Roboto" pitchFamily="2" charset="0"/>
                <a:ea typeface="Roboto" pitchFamily="2" charset="0"/>
                <a:cs typeface="Poppins" panose="00000500000000000000" pitchFamily="2" charset="0"/>
              </a:rPr>
              <a:t>/</a:t>
            </a:r>
            <a:r>
              <a:rPr lang="nl-BE" sz="1600" u="none" kern="1200" dirty="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dirty="0">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707886"/>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p>
          <a:p>
            <a:pPr algn="ctr"/>
            <a:br>
              <a:rPr lang="nl-BE" sz="1600" dirty="0">
                <a:latin typeface="Roboto" pitchFamily="2" charset="0"/>
                <a:ea typeface="Roboto" pitchFamily="2" charset="0"/>
                <a:cs typeface="Poppins" panose="00000500000000000000" pitchFamily="2" charset="0"/>
              </a:rPr>
            </a:br>
            <a:endParaRPr lang="nl-BE" sz="800" dirty="0">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dirty="0">
                <a:latin typeface="Poppins ExtraBold" panose="00000900000000000000" pitchFamily="2" charset="0"/>
                <a:ea typeface="Roboto Bk" pitchFamily="2" charset="0"/>
                <a:cs typeface="Poppins ExtraBold" panose="00000900000000000000" pitchFamily="2" charset="0"/>
              </a:rPr>
              <a:t>Ontdek onze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dirty="0">
                <a:latin typeface="Poppins ExtraBold" panose="00000900000000000000" pitchFamily="2" charset="0"/>
                <a:ea typeface="Roboto Bk" pitchFamily="2" charset="0"/>
                <a:cs typeface="Poppins ExtraBold" panose="00000900000000000000" pitchFamily="2" charset="0"/>
              </a:rPr>
              <a:t> kanalen</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dirty="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dirty="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dirty="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dirty="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277590643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dirty="0">
                <a:latin typeface="Poppins ExtraBold" panose="00000900000000000000" pitchFamily="2" charset="0"/>
                <a:ea typeface="Roboto Bk" pitchFamily="2" charset="0"/>
                <a:cs typeface="Poppins ExtraBold" panose="00000900000000000000" pitchFamily="2" charset="0"/>
              </a:rPr>
              <a:t>Ook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dirty="0">
                <a:latin typeface="Poppins ExtraBold" panose="00000900000000000000" pitchFamily="2" charset="0"/>
                <a:ea typeface="Roboto Bk" pitchFamily="2" charset="0"/>
                <a:cs typeface="Poppins ExtraBold" panose="00000900000000000000" pitchFamily="2" charset="0"/>
              </a:rPr>
              <a:t> voor jou</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dirty="0">
                <a:solidFill>
                  <a:srgbClr val="242424"/>
                </a:solidFill>
                <a:effectLst/>
                <a:latin typeface="Calibri" panose="020F0502020204030204" pitchFamily="34" charset="0"/>
              </a:rPr>
              <a:t>Noteer hier </a:t>
            </a:r>
            <a:r>
              <a:rPr lang="nl-NL" b="0" i="0" dirty="0" err="1">
                <a:solidFill>
                  <a:srgbClr val="242424"/>
                </a:solidFill>
                <a:effectLst/>
                <a:latin typeface="Calibri" panose="020F0502020204030204" pitchFamily="34" charset="0"/>
              </a:rPr>
              <a:t>profesionaliseringen</a:t>
            </a:r>
            <a:r>
              <a:rPr lang="nl-NL" b="0" i="0" dirty="0">
                <a:solidFill>
                  <a:srgbClr val="242424"/>
                </a:solidFill>
                <a:effectLst/>
                <a:latin typeface="Calibri" panose="020F0502020204030204" pitchFamily="34" charset="0"/>
              </a:rPr>
              <a:t>, nascholingen, lerende netwerken … die ook interessant zijn voor je doelgroep/aanwezigen.</a:t>
            </a:r>
            <a:endParaRPr lang="nl-BE" dirty="0"/>
          </a:p>
        </p:txBody>
      </p:sp>
    </p:spTree>
    <p:extLst>
      <p:ext uri="{BB962C8B-B14F-4D97-AF65-F5344CB8AC3E}">
        <p14:creationId xmlns:p14="http://schemas.microsoft.com/office/powerpoint/2010/main" val="249121676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Iconen, nummering, logo’s</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3137153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rebuchet MS" panose="020B0603020202020204" pitchFamily="34" charset="0"/>
              </a:defRPr>
            </a:lvl1pPr>
          </a:lstStyle>
          <a:p>
            <a:r>
              <a:rPr lang="nl-NL"/>
              <a:t>Klik om de stijl te bewerken</a:t>
            </a:r>
            <a:endParaRPr lang="nl-BE"/>
          </a:p>
        </p:txBody>
      </p:sp>
      <p:sp>
        <p:nvSpPr>
          <p:cNvPr id="3" name="Tijdelijke aanduiding voor inhoud 2"/>
          <p:cNvSpPr>
            <a:spLocks noGrp="1"/>
          </p:cNvSpPr>
          <p:nvPr>
            <p:ph idx="1"/>
          </p:nvPr>
        </p:nvSpPr>
        <p:spPr/>
        <p:txBody>
          <a:bodyPr/>
          <a:lstStyle>
            <a:lvl1pPr>
              <a:defRPr>
                <a:solidFill>
                  <a:schemeClr val="tx1"/>
                </a:solidFill>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0216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23DEA054-35B1-4B17-AFDE-73B15A4BAB05}"/>
              </a:ext>
            </a:extLst>
          </p:cNvPr>
          <p:cNvSpPr>
            <a:spLocks noGrp="1"/>
          </p:cNvSpPr>
          <p:nvPr>
            <p:ph type="sldNum" sz="quarter" idx="11"/>
          </p:nvPr>
        </p:nvSpPr>
        <p:spPr>
          <a:xfrm>
            <a:off x="9442493" y="6429400"/>
            <a:ext cx="2749507" cy="428600"/>
          </a:xfrm>
        </p:spPr>
        <p:txBody>
          <a:bodyPr/>
          <a:lstStyle>
            <a:lvl1pPr>
              <a:defRPr b="0">
                <a:solidFill>
                  <a:schemeClr val="bg1"/>
                </a:solidFill>
              </a:defRPr>
            </a:lvl1pPr>
          </a:lstStyle>
          <a:p>
            <a:fld id="{189E3A5C-986B-47BE-8F96-3787467B82A8}" type="slidenum">
              <a:rPr lang="nl-BE" smtClean="0">
                <a:solidFill>
                  <a:prstClr val="white"/>
                </a:solidFill>
              </a:rPr>
              <a:pPr/>
              <a:t>‹nr.›</a:t>
            </a:fld>
            <a:endParaRPr lang="nl-BE" dirty="0">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dirty="0"/>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4" name="Afbeelding 13">
            <a:extLst>
              <a:ext uri="{FF2B5EF4-FFF2-40B4-BE49-F238E27FC236}">
                <a16:creationId xmlns:a16="http://schemas.microsoft.com/office/drawing/2014/main" id="{9FCFB219-4218-4A9B-9BA2-D12ADDFE8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728" t="15981"/>
          <a:stretch/>
        </p:blipFill>
        <p:spPr>
          <a:xfrm>
            <a:off x="0" y="0"/>
            <a:ext cx="1225004" cy="1679807"/>
          </a:xfrm>
          <a:prstGeom prst="rect">
            <a:avLst/>
          </a:prstGeom>
        </p:spPr>
      </p:pic>
    </p:spTree>
    <p:extLst>
      <p:ext uri="{BB962C8B-B14F-4D97-AF65-F5344CB8AC3E}">
        <p14:creationId xmlns:p14="http://schemas.microsoft.com/office/powerpoint/2010/main" val="565562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chtergrond verticaal leeg 2">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6"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dirty="0"/>
              <a:t>Klik om de stijl te bewerken</a:t>
            </a:r>
            <a:endParaRPr lang="nl-BE" dirty="0"/>
          </a:p>
        </p:txBody>
      </p:sp>
      <p:sp>
        <p:nvSpPr>
          <p:cNvPr id="7" name="Tijdelijke aanduiding voor dianummer 7"/>
          <p:cNvSpPr>
            <a:spLocks noGrp="1"/>
          </p:cNvSpPr>
          <p:nvPr>
            <p:ph type="sldNum" sz="quarter" idx="11"/>
          </p:nvPr>
        </p:nvSpPr>
        <p:spPr>
          <a:xfrm>
            <a:off x="-1" y="6429400"/>
            <a:ext cx="476213"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dirty="0">
              <a:solidFill>
                <a:prstClr val="white"/>
              </a:solidFill>
            </a:endParaRPr>
          </a:p>
        </p:txBody>
      </p:sp>
    </p:spTree>
    <p:extLst>
      <p:ext uri="{BB962C8B-B14F-4D97-AF65-F5344CB8AC3E}">
        <p14:creationId xmlns:p14="http://schemas.microsoft.com/office/powerpoint/2010/main" val="1347420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Titel van dit onderdeel van je presentatie</a:t>
            </a:r>
            <a:endParaRPr lang="nl-BE" dirty="0"/>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dirty="0"/>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254657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dirty="0"/>
              <a:t>Typ hier een duidelijke titel</a:t>
            </a:r>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dirty="0"/>
              <a:t>Noteer hier je belangrijkste items in </a:t>
            </a:r>
            <a:r>
              <a:rPr lang="nl-NL" dirty="0" err="1"/>
              <a:t>bullets</a:t>
            </a:r>
            <a:r>
              <a:rPr lang="nl-NL" dirty="0"/>
              <a:t> (en vertel de rest)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22899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384082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422215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196543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dirty="0"/>
              <a:t>Maak hier je concluderend punt</a:t>
            </a:r>
            <a:endParaRPr lang="nl-BE" dirty="0"/>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99605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0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16/09/2024</a:t>
            </a:fld>
            <a:endParaRPr lang="nl-BE">
              <a:solidFill>
                <a:prstClr val="black">
                  <a:tint val="75000"/>
                </a:prstClr>
              </a:solidFill>
            </a:endParaRPr>
          </a:p>
        </p:txBody>
      </p:sp>
    </p:spTree>
    <p:extLst>
      <p:ext uri="{BB962C8B-B14F-4D97-AF65-F5344CB8AC3E}">
        <p14:creationId xmlns:p14="http://schemas.microsoft.com/office/powerpoint/2010/main" val="427670842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2" r:id="rId26"/>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microsoft.com/office/2018/10/relationships/comments" Target="../comments/modernComment_177_3DDF8B76.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microsoft.com/office/2018/10/relationships/comments" Target="../comments/modernComment_181_E0953981.xml"/><Relationship Id="rId1" Type="http://schemas.openxmlformats.org/officeDocument/2006/relationships/slideLayout" Target="../slideLayouts/slideLayout10.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B_30A9EB9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109_AF4A103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microsoft.com/office/2018/10/relationships/comments" Target="../comments/modernComment_176_BCA832DF.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ndertitel 16">
            <a:extLst>
              <a:ext uri="{FF2B5EF4-FFF2-40B4-BE49-F238E27FC236}">
                <a16:creationId xmlns:a16="http://schemas.microsoft.com/office/drawing/2014/main" id="{EA49653E-EF63-4458-8172-21723BF4E89D}"/>
              </a:ext>
            </a:extLst>
          </p:cNvPr>
          <p:cNvSpPr>
            <a:spLocks noGrp="1"/>
          </p:cNvSpPr>
          <p:nvPr>
            <p:ph type="subTitle" idx="1"/>
          </p:nvPr>
        </p:nvSpPr>
        <p:spPr/>
        <p:txBody>
          <a:bodyPr/>
          <a:lstStyle/>
          <a:p>
            <a:endParaRPr lang="nl-BE" dirty="0"/>
          </a:p>
        </p:txBody>
      </p:sp>
      <p:sp>
        <p:nvSpPr>
          <p:cNvPr id="16" name="Titel 15">
            <a:extLst>
              <a:ext uri="{FF2B5EF4-FFF2-40B4-BE49-F238E27FC236}">
                <a16:creationId xmlns:a16="http://schemas.microsoft.com/office/drawing/2014/main" id="{C5F7FD0B-922D-44D7-B6B3-27589B52822B}"/>
              </a:ext>
            </a:extLst>
          </p:cNvPr>
          <p:cNvSpPr>
            <a:spLocks noGrp="1"/>
          </p:cNvSpPr>
          <p:nvPr>
            <p:ph type="title"/>
          </p:nvPr>
        </p:nvSpPr>
        <p:spPr/>
        <p:txBody>
          <a:bodyPr/>
          <a:lstStyle/>
          <a:p>
            <a:r>
              <a:rPr lang="nl-BE" dirty="0" err="1"/>
              <a:t>Wellbe</a:t>
            </a:r>
            <a:r>
              <a:rPr lang="nl-BE" dirty="0"/>
              <a:t> analyse</a:t>
            </a:r>
          </a:p>
        </p:txBody>
      </p:sp>
    </p:spTree>
    <p:extLst>
      <p:ext uri="{BB962C8B-B14F-4D97-AF65-F5344CB8AC3E}">
        <p14:creationId xmlns:p14="http://schemas.microsoft.com/office/powerpoint/2010/main" val="325976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2505C65-3D50-1272-771F-C4F8E0861603}"/>
              </a:ext>
            </a:extLst>
          </p:cNvPr>
          <p:cNvSpPr txBox="1">
            <a:spLocks noGrp="1"/>
          </p:cNvSpPr>
          <p:nvPr>
            <p:ph type="title" idx="4294967295"/>
          </p:nvPr>
        </p:nvSpPr>
        <p:spPr>
          <a:xfrm>
            <a:off x="4548094" y="182563"/>
            <a:ext cx="7643906" cy="636213"/>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Directieteam aandachtspunten/signalen </a:t>
            </a:r>
          </a:p>
        </p:txBody>
      </p:sp>
      <p:graphicFrame>
        <p:nvGraphicFramePr>
          <p:cNvPr id="7" name="Tijdelijke aanduiding voor inhoud 1">
            <a:extLst>
              <a:ext uri="{FF2B5EF4-FFF2-40B4-BE49-F238E27FC236}">
                <a16:creationId xmlns:a16="http://schemas.microsoft.com/office/drawing/2014/main" id="{4B2C4873-D713-5896-3EA7-51737BE6D06B}"/>
              </a:ext>
            </a:extLst>
          </p:cNvPr>
          <p:cNvGraphicFramePr>
            <a:graphicFrameLocks noGrp="1"/>
          </p:cNvGraphicFramePr>
          <p:nvPr>
            <p:ph idx="4294967295"/>
            <p:extLst>
              <p:ext uri="{D42A27DB-BD31-4B8C-83A1-F6EECF244321}">
                <p14:modId xmlns:p14="http://schemas.microsoft.com/office/powerpoint/2010/main" val="3409718920"/>
              </p:ext>
            </p:extLst>
          </p:nvPr>
        </p:nvGraphicFramePr>
        <p:xfrm>
          <a:off x="373529" y="1485340"/>
          <a:ext cx="10922000" cy="474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4B03D193-6B4E-EA80-711A-A28BC5996AD5}"/>
              </a:ext>
            </a:extLst>
          </p:cNvPr>
          <p:cNvSpPr>
            <a:spLocks noGrp="1"/>
          </p:cNvSpPr>
          <p:nvPr>
            <p:ph type="sldNum" sz="quarter" idx="4294967295"/>
          </p:nvPr>
        </p:nvSpPr>
        <p:spPr>
          <a:xfrm>
            <a:off x="0" y="64293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10</a:t>
            </a:fld>
            <a:endParaRPr lang="nl-BE">
              <a:solidFill>
                <a:prstClr val="white"/>
              </a:solidFill>
            </a:endParaRPr>
          </a:p>
        </p:txBody>
      </p:sp>
    </p:spTree>
    <p:extLst>
      <p:ext uri="{BB962C8B-B14F-4D97-AF65-F5344CB8AC3E}">
        <p14:creationId xmlns:p14="http://schemas.microsoft.com/office/powerpoint/2010/main" val="103806040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E7AEC9-C9F9-8570-38F0-7630EC715B41}"/>
              </a:ext>
            </a:extLst>
          </p:cNvPr>
          <p:cNvSpPr txBox="1">
            <a:spLocks noGrp="1"/>
          </p:cNvSpPr>
          <p:nvPr>
            <p:ph type="title" idx="4294967295"/>
          </p:nvPr>
        </p:nvSpPr>
        <p:spPr>
          <a:xfrm>
            <a:off x="1416424" y="1024685"/>
            <a:ext cx="5641788" cy="499315"/>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Leraren algemeen beeld </a:t>
            </a:r>
          </a:p>
        </p:txBody>
      </p:sp>
      <p:sp>
        <p:nvSpPr>
          <p:cNvPr id="2" name="Tijdelijke aanduiding voor inhoud 1">
            <a:extLst>
              <a:ext uri="{FF2B5EF4-FFF2-40B4-BE49-F238E27FC236}">
                <a16:creationId xmlns:a16="http://schemas.microsoft.com/office/drawing/2014/main" id="{D7384495-C676-C7C9-9B0A-69582ED8ED77}"/>
              </a:ext>
            </a:extLst>
          </p:cNvPr>
          <p:cNvSpPr>
            <a:spLocks noGrp="1"/>
          </p:cNvSpPr>
          <p:nvPr>
            <p:ph idx="4294967295"/>
          </p:nvPr>
        </p:nvSpPr>
        <p:spPr>
          <a:xfrm>
            <a:off x="2251075" y="1793875"/>
            <a:ext cx="9940925" cy="4849813"/>
          </a:xfrm>
        </p:spPr>
        <p:txBody>
          <a:bodyPr/>
          <a:lstStyle/>
          <a:p>
            <a:pPr marL="0" indent="0">
              <a:buNone/>
            </a:pPr>
            <a:endParaRPr lang="nl-BE" sz="2400" dirty="0">
              <a:solidFill>
                <a:schemeClr val="tx1"/>
              </a:solidFill>
            </a:endParaRPr>
          </a:p>
          <a:p>
            <a:pPr marL="0" indent="0">
              <a:buNone/>
            </a:pPr>
            <a:r>
              <a:rPr lang="nl-BE" sz="2400" b="1" dirty="0">
                <a:solidFill>
                  <a:schemeClr val="tx1"/>
                </a:solidFill>
              </a:rPr>
              <a:t>Representativiteit</a:t>
            </a:r>
            <a:r>
              <a:rPr lang="nl-BE" sz="2400" dirty="0">
                <a:solidFill>
                  <a:schemeClr val="tx1"/>
                </a:solidFill>
              </a:rPr>
              <a:t>: </a:t>
            </a:r>
          </a:p>
          <a:p>
            <a:pPr marL="0" indent="0">
              <a:buNone/>
            </a:pPr>
            <a:r>
              <a:rPr lang="nl-BE" sz="2400" dirty="0">
                <a:solidFill>
                  <a:schemeClr val="tx1"/>
                </a:solidFill>
              </a:rPr>
              <a:t># mensen uitgenodigd en </a:t>
            </a:r>
            <a:r>
              <a:rPr lang="nl-BE" dirty="0"/>
              <a:t># </a:t>
            </a:r>
            <a:r>
              <a:rPr lang="nl-BE" sz="2400" dirty="0"/>
              <a:t>dee</a:t>
            </a:r>
            <a:r>
              <a:rPr lang="nl-BE" sz="2400" dirty="0">
                <a:solidFill>
                  <a:schemeClr val="tx1"/>
                </a:solidFill>
              </a:rPr>
              <a:t>lgenomen</a:t>
            </a:r>
          </a:p>
          <a:p>
            <a:endParaRPr lang="nl-BE" dirty="0"/>
          </a:p>
        </p:txBody>
      </p:sp>
      <p:sp>
        <p:nvSpPr>
          <p:cNvPr id="4" name="Tijdelijke aanduiding voor dianummer 3">
            <a:extLst>
              <a:ext uri="{FF2B5EF4-FFF2-40B4-BE49-F238E27FC236}">
                <a16:creationId xmlns:a16="http://schemas.microsoft.com/office/drawing/2014/main" id="{69C082A0-0A77-F1B2-5608-22580CAC50C3}"/>
              </a:ext>
            </a:extLst>
          </p:cNvPr>
          <p:cNvSpPr>
            <a:spLocks noGrp="1"/>
          </p:cNvSpPr>
          <p:nvPr>
            <p:ph type="sldNum" sz="quarter" idx="4294967295"/>
          </p:nvPr>
        </p:nvSpPr>
        <p:spPr>
          <a:xfrm>
            <a:off x="0" y="6429375"/>
            <a:ext cx="476250" cy="428625"/>
          </a:xfrm>
        </p:spPr>
        <p:txBody>
          <a:bodyPr/>
          <a:lstStyle/>
          <a:p>
            <a:fld id="{189E3A5C-986B-47BE-8F96-3787467B82A8}" type="slidenum">
              <a:rPr lang="nl-BE" smtClean="0">
                <a:solidFill>
                  <a:prstClr val="white"/>
                </a:solidFill>
              </a:rPr>
              <a:pPr/>
              <a:t>11</a:t>
            </a:fld>
            <a:endParaRPr lang="nl-BE" dirty="0">
              <a:solidFill>
                <a:prstClr val="white"/>
              </a:solidFill>
            </a:endParaRPr>
          </a:p>
        </p:txBody>
      </p:sp>
    </p:spTree>
    <p:extLst>
      <p:ext uri="{BB962C8B-B14F-4D97-AF65-F5344CB8AC3E}">
        <p14:creationId xmlns:p14="http://schemas.microsoft.com/office/powerpoint/2010/main" val="84331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6AC5C4F-35E6-A658-D154-65DEBC33702A}"/>
              </a:ext>
            </a:extLst>
          </p:cNvPr>
          <p:cNvSpPr txBox="1">
            <a:spLocks noGrp="1"/>
          </p:cNvSpPr>
          <p:nvPr>
            <p:ph type="title" idx="4294967295"/>
          </p:nvPr>
        </p:nvSpPr>
        <p:spPr>
          <a:xfrm>
            <a:off x="5645150" y="184431"/>
            <a:ext cx="6546850" cy="796925"/>
          </a:xfrm>
        </p:spPr>
        <p:style>
          <a:lnRef idx="2">
            <a:schemeClr val="accent2"/>
          </a:lnRef>
          <a:fillRef idx="1">
            <a:schemeClr val="lt1"/>
          </a:fillRef>
          <a:effectRef idx="0">
            <a:schemeClr val="accent2"/>
          </a:effectRef>
          <a:fontRef idx="minor">
            <a:schemeClr val="dk1"/>
          </a:fontRef>
        </p:style>
        <p:txBody>
          <a:bodyPr rtlCol="0" anchor="ctr">
            <a:normAutofit/>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Leraren algemeen beeld </a:t>
            </a:r>
          </a:p>
        </p:txBody>
      </p:sp>
      <p:sp>
        <p:nvSpPr>
          <p:cNvPr id="4" name="Tijdelijke aanduiding voor dianummer 3">
            <a:extLst>
              <a:ext uri="{FF2B5EF4-FFF2-40B4-BE49-F238E27FC236}">
                <a16:creationId xmlns:a16="http://schemas.microsoft.com/office/drawing/2014/main" id="{FE2C19EB-73A8-DFCF-88AD-281B85C2C4F3}"/>
              </a:ext>
            </a:extLst>
          </p:cNvPr>
          <p:cNvSpPr>
            <a:spLocks noGrp="1"/>
          </p:cNvSpPr>
          <p:nvPr>
            <p:ph type="sldNum" sz="quarter" idx="4294967295"/>
          </p:nvPr>
        </p:nvSpPr>
        <p:spPr>
          <a:xfrm>
            <a:off x="0" y="64166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12</a:t>
            </a:fld>
            <a:endParaRPr lang="nl-BE">
              <a:solidFill>
                <a:prstClr val="white"/>
              </a:solidFill>
            </a:endParaRPr>
          </a:p>
        </p:txBody>
      </p:sp>
      <p:graphicFrame>
        <p:nvGraphicFramePr>
          <p:cNvPr id="2" name="Tijdelijke aanduiding voor inhoud 4">
            <a:extLst>
              <a:ext uri="{FF2B5EF4-FFF2-40B4-BE49-F238E27FC236}">
                <a16:creationId xmlns:a16="http://schemas.microsoft.com/office/drawing/2014/main" id="{C2F153B5-953F-D793-2C01-87F812141F80}"/>
              </a:ext>
            </a:extLst>
          </p:cNvPr>
          <p:cNvGraphicFramePr>
            <a:graphicFrameLocks/>
          </p:cNvGraphicFramePr>
          <p:nvPr>
            <p:extLst>
              <p:ext uri="{D42A27DB-BD31-4B8C-83A1-F6EECF244321}">
                <p14:modId xmlns:p14="http://schemas.microsoft.com/office/powerpoint/2010/main" val="1426851863"/>
              </p:ext>
            </p:extLst>
          </p:nvPr>
        </p:nvGraphicFramePr>
        <p:xfrm>
          <a:off x="816535" y="1345453"/>
          <a:ext cx="11315700" cy="566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37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4B5DBD6-8B7F-86F8-BD5C-2E8202FD75F3}"/>
              </a:ext>
            </a:extLst>
          </p:cNvPr>
          <p:cNvSpPr txBox="1">
            <a:spLocks noGrp="1"/>
          </p:cNvSpPr>
          <p:nvPr>
            <p:ph type="title" idx="4294967295"/>
          </p:nvPr>
        </p:nvSpPr>
        <p:spPr>
          <a:xfrm>
            <a:off x="6783294" y="161364"/>
            <a:ext cx="5408706" cy="591671"/>
          </a:xfrm>
        </p:spPr>
        <p:style>
          <a:lnRef idx="2">
            <a:schemeClr val="accent2"/>
          </a:lnRef>
          <a:fillRef idx="1">
            <a:schemeClr val="lt1"/>
          </a:fillRef>
          <a:effectRef idx="0">
            <a:schemeClr val="accent2"/>
          </a:effectRef>
          <a:fontRef idx="minor">
            <a:schemeClr val="dk1"/>
          </a:fontRef>
        </p:style>
        <p:txBody>
          <a:bodyPr rtlCol="0" anchor="ctr">
            <a:normAutofit/>
            <a:scene3d>
              <a:camera prst="orthographicFront"/>
              <a:lightRig rig="soft" dir="t">
                <a:rot lat="0" lon="0" rev="15600000"/>
              </a:lightRig>
            </a:scene3d>
            <a:sp3d extrusionH="57150" prstMaterial="softEdge">
              <a:bevelT w="25400" h="38100"/>
            </a:sp3d>
          </a:bodyPr>
          <a:lstStyle/>
          <a:p>
            <a:r>
              <a:rPr lang="nl-BE" dirty="0">
                <a:ln/>
                <a:solidFill>
                  <a:schemeClr val="accent2"/>
                </a:solidFill>
              </a:rPr>
              <a:t>Leraren positieve uitspraken</a:t>
            </a:r>
          </a:p>
        </p:txBody>
      </p:sp>
      <p:sp>
        <p:nvSpPr>
          <p:cNvPr id="2" name="Tijdelijke aanduiding voor dianummer 1">
            <a:extLst>
              <a:ext uri="{FF2B5EF4-FFF2-40B4-BE49-F238E27FC236}">
                <a16:creationId xmlns:a16="http://schemas.microsoft.com/office/drawing/2014/main" id="{09FC9B5B-CF98-AD94-F036-EC865DB0621E}"/>
              </a:ext>
            </a:extLst>
          </p:cNvPr>
          <p:cNvSpPr>
            <a:spLocks noGrp="1"/>
          </p:cNvSpPr>
          <p:nvPr>
            <p:ph type="sldNum" sz="quarter" idx="4294967295"/>
          </p:nvPr>
        </p:nvSpPr>
        <p:spPr>
          <a:xfrm>
            <a:off x="0" y="64166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13</a:t>
            </a:fld>
            <a:endParaRPr lang="nl-BE">
              <a:solidFill>
                <a:prstClr val="white"/>
              </a:solidFill>
            </a:endParaRPr>
          </a:p>
        </p:txBody>
      </p:sp>
      <p:graphicFrame>
        <p:nvGraphicFramePr>
          <p:cNvPr id="8" name="Tijdelijke aanduiding voor inhoud 1">
            <a:extLst>
              <a:ext uri="{FF2B5EF4-FFF2-40B4-BE49-F238E27FC236}">
                <a16:creationId xmlns:a16="http://schemas.microsoft.com/office/drawing/2014/main" id="{07219CF4-235D-F2EE-56BF-BE57055A53D8}"/>
              </a:ext>
            </a:extLst>
          </p:cNvPr>
          <p:cNvGraphicFramePr>
            <a:graphicFrameLocks/>
          </p:cNvGraphicFramePr>
          <p:nvPr>
            <p:extLst>
              <p:ext uri="{D42A27DB-BD31-4B8C-83A1-F6EECF244321}">
                <p14:modId xmlns:p14="http://schemas.microsoft.com/office/powerpoint/2010/main" val="3792679454"/>
              </p:ext>
            </p:extLst>
          </p:nvPr>
        </p:nvGraphicFramePr>
        <p:xfrm>
          <a:off x="635000" y="1395693"/>
          <a:ext cx="10922000" cy="474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56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F129C55B-A5DE-BE62-9438-DD2779A24639}"/>
              </a:ext>
            </a:extLst>
          </p:cNvPr>
          <p:cNvSpPr txBox="1">
            <a:spLocks noGrp="1"/>
          </p:cNvSpPr>
          <p:nvPr>
            <p:ph type="title" idx="4294967295"/>
          </p:nvPr>
        </p:nvSpPr>
        <p:spPr>
          <a:xfrm>
            <a:off x="6442635" y="168275"/>
            <a:ext cx="5749365" cy="566831"/>
          </a:xfrm>
        </p:spPr>
        <p:style>
          <a:lnRef idx="2">
            <a:schemeClr val="accent2"/>
          </a:lnRef>
          <a:fillRef idx="1">
            <a:schemeClr val="lt1"/>
          </a:fillRef>
          <a:effectRef idx="0">
            <a:schemeClr val="accent2"/>
          </a:effectRef>
          <a:fontRef idx="minor">
            <a:schemeClr val="dk1"/>
          </a:fontRef>
        </p:style>
        <p:txBody>
          <a:bodyPr rtlCol="0" anchor="ctr">
            <a:normAutofit/>
            <a:scene3d>
              <a:camera prst="orthographicFront"/>
              <a:lightRig rig="soft" dir="t">
                <a:rot lat="0" lon="0" rev="15600000"/>
              </a:lightRig>
            </a:scene3d>
            <a:sp3d extrusionH="57150" prstMaterial="softEdge">
              <a:bevelT w="25400" h="38100"/>
            </a:sp3d>
          </a:bodyPr>
          <a:lstStyle/>
          <a:p>
            <a:r>
              <a:rPr lang="nl-BE" dirty="0">
                <a:ln/>
                <a:solidFill>
                  <a:schemeClr val="accent2"/>
                </a:solidFill>
              </a:rPr>
              <a:t>leraren aandachtspunten/signalen </a:t>
            </a:r>
          </a:p>
        </p:txBody>
      </p:sp>
      <p:sp>
        <p:nvSpPr>
          <p:cNvPr id="4" name="Tijdelijke aanduiding voor dianummer 3">
            <a:extLst>
              <a:ext uri="{FF2B5EF4-FFF2-40B4-BE49-F238E27FC236}">
                <a16:creationId xmlns:a16="http://schemas.microsoft.com/office/drawing/2014/main" id="{63153DC3-FFD7-1BA6-F399-6021DBE328B7}"/>
              </a:ext>
            </a:extLst>
          </p:cNvPr>
          <p:cNvSpPr>
            <a:spLocks noGrp="1"/>
          </p:cNvSpPr>
          <p:nvPr>
            <p:ph type="sldNum" sz="quarter" idx="4294967295"/>
          </p:nvPr>
        </p:nvSpPr>
        <p:spPr>
          <a:xfrm>
            <a:off x="0" y="6424613"/>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14</a:t>
            </a:fld>
            <a:endParaRPr lang="nl-BE">
              <a:solidFill>
                <a:prstClr val="white"/>
              </a:solidFill>
            </a:endParaRPr>
          </a:p>
        </p:txBody>
      </p:sp>
      <p:graphicFrame>
        <p:nvGraphicFramePr>
          <p:cNvPr id="2" name="Tijdelijke aanduiding voor inhoud 1">
            <a:extLst>
              <a:ext uri="{FF2B5EF4-FFF2-40B4-BE49-F238E27FC236}">
                <a16:creationId xmlns:a16="http://schemas.microsoft.com/office/drawing/2014/main" id="{8FC9D80D-DD60-7221-EFE1-515B1261FD47}"/>
              </a:ext>
            </a:extLst>
          </p:cNvPr>
          <p:cNvGraphicFramePr>
            <a:graphicFrameLocks/>
          </p:cNvGraphicFramePr>
          <p:nvPr>
            <p:extLst>
              <p:ext uri="{D42A27DB-BD31-4B8C-83A1-F6EECF244321}">
                <p14:modId xmlns:p14="http://schemas.microsoft.com/office/powerpoint/2010/main" val="1174055299"/>
              </p:ext>
            </p:extLst>
          </p:nvPr>
        </p:nvGraphicFramePr>
        <p:xfrm>
          <a:off x="635000" y="1359834"/>
          <a:ext cx="10922000" cy="474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62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6">
            <a:extLst>
              <a:ext uri="{FF2B5EF4-FFF2-40B4-BE49-F238E27FC236}">
                <a16:creationId xmlns:a16="http://schemas.microsoft.com/office/drawing/2014/main" id="{6CE90933-5126-CB59-D0ED-46F91E0D7AB8}"/>
              </a:ext>
            </a:extLst>
          </p:cNvPr>
          <p:cNvGraphicFramePr>
            <a:graphicFrameLocks noGrp="1"/>
          </p:cNvGraphicFramePr>
          <p:nvPr>
            <p:ph idx="4294967295"/>
            <p:extLst>
              <p:ext uri="{D42A27DB-BD31-4B8C-83A1-F6EECF244321}">
                <p14:modId xmlns:p14="http://schemas.microsoft.com/office/powerpoint/2010/main" val="321530714"/>
              </p:ext>
            </p:extLst>
          </p:nvPr>
        </p:nvGraphicFramePr>
        <p:xfrm>
          <a:off x="476250" y="1581471"/>
          <a:ext cx="11715750" cy="169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3851AB4E-AAA1-0D79-ACB3-7AAE592A92A4}"/>
              </a:ext>
            </a:extLst>
          </p:cNvPr>
          <p:cNvSpPr>
            <a:spLocks noGrp="1"/>
          </p:cNvSpPr>
          <p:nvPr>
            <p:ph type="sldNum" sz="quarter" idx="4294967295"/>
          </p:nvPr>
        </p:nvSpPr>
        <p:spPr>
          <a:xfrm>
            <a:off x="0" y="64293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15</a:t>
            </a:fld>
            <a:endParaRPr lang="nl-BE">
              <a:solidFill>
                <a:prstClr val="white"/>
              </a:solidFill>
            </a:endParaRPr>
          </a:p>
        </p:txBody>
      </p:sp>
      <p:sp>
        <p:nvSpPr>
          <p:cNvPr id="12" name="Tekstvak 11">
            <a:extLst>
              <a:ext uri="{FF2B5EF4-FFF2-40B4-BE49-F238E27FC236}">
                <a16:creationId xmlns:a16="http://schemas.microsoft.com/office/drawing/2014/main" id="{DD34073F-546D-A33A-DE8F-BBEF550C72E3}"/>
              </a:ext>
            </a:extLst>
          </p:cNvPr>
          <p:cNvSpPr txBox="1"/>
          <p:nvPr/>
        </p:nvSpPr>
        <p:spPr>
          <a:xfrm>
            <a:off x="5221941" y="176466"/>
            <a:ext cx="697005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BE" sz="2800" dirty="0">
                <a:solidFill>
                  <a:schemeClr val="accent2"/>
                </a:solidFill>
              </a:rPr>
              <a:t>Leraren wens tot actie</a:t>
            </a:r>
          </a:p>
        </p:txBody>
      </p:sp>
      <p:graphicFrame>
        <p:nvGraphicFramePr>
          <p:cNvPr id="14" name="Tijdelijke aanduiding voor inhoud 6">
            <a:extLst>
              <a:ext uri="{FF2B5EF4-FFF2-40B4-BE49-F238E27FC236}">
                <a16:creationId xmlns:a16="http://schemas.microsoft.com/office/drawing/2014/main" id="{8DB1132C-9C75-E43B-4663-ACCA26CE45CC}"/>
              </a:ext>
            </a:extLst>
          </p:cNvPr>
          <p:cNvGraphicFramePr>
            <a:graphicFrameLocks/>
          </p:cNvGraphicFramePr>
          <p:nvPr>
            <p:extLst>
              <p:ext uri="{D42A27DB-BD31-4B8C-83A1-F6EECF244321}">
                <p14:modId xmlns:p14="http://schemas.microsoft.com/office/powerpoint/2010/main" val="1715423429"/>
              </p:ext>
            </p:extLst>
          </p:nvPr>
        </p:nvGraphicFramePr>
        <p:xfrm>
          <a:off x="376106" y="4490188"/>
          <a:ext cx="11715788" cy="169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kstvak 15">
            <a:extLst>
              <a:ext uri="{FF2B5EF4-FFF2-40B4-BE49-F238E27FC236}">
                <a16:creationId xmlns:a16="http://schemas.microsoft.com/office/drawing/2014/main" id="{80B1C8E2-A8B8-C39F-CDB5-076992E3D76E}"/>
              </a:ext>
            </a:extLst>
          </p:cNvPr>
          <p:cNvSpPr txBox="1"/>
          <p:nvPr/>
        </p:nvSpPr>
        <p:spPr>
          <a:xfrm>
            <a:off x="753036" y="1149618"/>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arbeidsinhoud</a:t>
            </a:r>
            <a:endParaRPr lang="nl-BE" dirty="0"/>
          </a:p>
        </p:txBody>
      </p:sp>
      <p:sp>
        <p:nvSpPr>
          <p:cNvPr id="17" name="Tekstvak 16">
            <a:extLst>
              <a:ext uri="{FF2B5EF4-FFF2-40B4-BE49-F238E27FC236}">
                <a16:creationId xmlns:a16="http://schemas.microsoft.com/office/drawing/2014/main" id="{DF69C857-3B17-0B6E-EC97-8142854E3697}"/>
              </a:ext>
            </a:extLst>
          </p:cNvPr>
          <p:cNvSpPr txBox="1"/>
          <p:nvPr/>
        </p:nvSpPr>
        <p:spPr>
          <a:xfrm>
            <a:off x="753036" y="4120856"/>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arbeidsomstandigheden</a:t>
            </a:r>
            <a:endParaRPr lang="nl-BE" dirty="0"/>
          </a:p>
        </p:txBody>
      </p:sp>
    </p:spTree>
    <p:extLst>
      <p:ext uri="{BB962C8B-B14F-4D97-AF65-F5344CB8AC3E}">
        <p14:creationId xmlns:p14="http://schemas.microsoft.com/office/powerpoint/2010/main" val="376787596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6">
            <a:extLst>
              <a:ext uri="{FF2B5EF4-FFF2-40B4-BE49-F238E27FC236}">
                <a16:creationId xmlns:a16="http://schemas.microsoft.com/office/drawing/2014/main" id="{A72F09D4-606C-F4A2-8BB2-46B23CDE2254}"/>
              </a:ext>
            </a:extLst>
          </p:cNvPr>
          <p:cNvGraphicFramePr>
            <a:graphicFrameLocks noGrp="1"/>
          </p:cNvGraphicFramePr>
          <p:nvPr>
            <p:ph idx="4294967295"/>
            <p:extLst>
              <p:ext uri="{D42A27DB-BD31-4B8C-83A1-F6EECF244321}">
                <p14:modId xmlns:p14="http://schemas.microsoft.com/office/powerpoint/2010/main" val="3501681711"/>
              </p:ext>
            </p:extLst>
          </p:nvPr>
        </p:nvGraphicFramePr>
        <p:xfrm>
          <a:off x="635723" y="1247740"/>
          <a:ext cx="11444287" cy="193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9B2F7E4A-78F5-15E7-6ACB-9DCBE52D7469}"/>
              </a:ext>
            </a:extLst>
          </p:cNvPr>
          <p:cNvSpPr>
            <a:spLocks noGrp="1"/>
          </p:cNvSpPr>
          <p:nvPr>
            <p:ph type="sldNum" sz="quarter" idx="4294967295"/>
          </p:nvPr>
        </p:nvSpPr>
        <p:spPr>
          <a:xfrm>
            <a:off x="0" y="6429375"/>
            <a:ext cx="476250" cy="428625"/>
          </a:xfrm>
        </p:spPr>
        <p:txBody>
          <a:bodyPr/>
          <a:lstStyle/>
          <a:p>
            <a:fld id="{189E3A5C-986B-47BE-8F96-3787467B82A8}" type="slidenum">
              <a:rPr lang="nl-BE" smtClean="0">
                <a:solidFill>
                  <a:prstClr val="white"/>
                </a:solidFill>
              </a:rPr>
              <a:pPr/>
              <a:t>16</a:t>
            </a:fld>
            <a:endParaRPr lang="nl-BE" dirty="0">
              <a:solidFill>
                <a:prstClr val="white"/>
              </a:solidFill>
            </a:endParaRPr>
          </a:p>
        </p:txBody>
      </p:sp>
      <p:graphicFrame>
        <p:nvGraphicFramePr>
          <p:cNvPr id="11" name="Tijdelijke aanduiding voor inhoud 6">
            <a:extLst>
              <a:ext uri="{FF2B5EF4-FFF2-40B4-BE49-F238E27FC236}">
                <a16:creationId xmlns:a16="http://schemas.microsoft.com/office/drawing/2014/main" id="{1AF37DEF-73B2-13F1-7CF1-7A382A145F95}"/>
              </a:ext>
            </a:extLst>
          </p:cNvPr>
          <p:cNvGraphicFramePr>
            <a:graphicFrameLocks/>
          </p:cNvGraphicFramePr>
          <p:nvPr>
            <p:extLst>
              <p:ext uri="{D42A27DB-BD31-4B8C-83A1-F6EECF244321}">
                <p14:modId xmlns:p14="http://schemas.microsoft.com/office/powerpoint/2010/main" val="3683574998"/>
              </p:ext>
            </p:extLst>
          </p:nvPr>
        </p:nvGraphicFramePr>
        <p:xfrm>
          <a:off x="632010" y="4314104"/>
          <a:ext cx="11448000" cy="2175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kstvak 11">
            <a:extLst>
              <a:ext uri="{FF2B5EF4-FFF2-40B4-BE49-F238E27FC236}">
                <a16:creationId xmlns:a16="http://schemas.microsoft.com/office/drawing/2014/main" id="{EA7501E7-D8F8-B2D2-AF81-E39861270EDE}"/>
              </a:ext>
            </a:extLst>
          </p:cNvPr>
          <p:cNvSpPr txBox="1"/>
          <p:nvPr/>
        </p:nvSpPr>
        <p:spPr>
          <a:xfrm>
            <a:off x="632009" y="795849"/>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arbeidsorganisatie</a:t>
            </a:r>
            <a:endParaRPr lang="nl-BE" dirty="0"/>
          </a:p>
        </p:txBody>
      </p:sp>
      <p:sp>
        <p:nvSpPr>
          <p:cNvPr id="13" name="Tekstvak 12">
            <a:extLst>
              <a:ext uri="{FF2B5EF4-FFF2-40B4-BE49-F238E27FC236}">
                <a16:creationId xmlns:a16="http://schemas.microsoft.com/office/drawing/2014/main" id="{28CB02B8-401E-9AC6-79EA-97348A308BCF}"/>
              </a:ext>
            </a:extLst>
          </p:cNvPr>
          <p:cNvSpPr txBox="1"/>
          <p:nvPr/>
        </p:nvSpPr>
        <p:spPr>
          <a:xfrm>
            <a:off x="632010" y="3990877"/>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arbeidsrelaties</a:t>
            </a:r>
            <a:endParaRPr lang="nl-BE" dirty="0"/>
          </a:p>
        </p:txBody>
      </p:sp>
      <p:sp>
        <p:nvSpPr>
          <p:cNvPr id="14" name="Tekstvak 13">
            <a:extLst>
              <a:ext uri="{FF2B5EF4-FFF2-40B4-BE49-F238E27FC236}">
                <a16:creationId xmlns:a16="http://schemas.microsoft.com/office/drawing/2014/main" id="{01DCF71F-68DB-CA1F-8C5B-647D33BE631A}"/>
              </a:ext>
            </a:extLst>
          </p:cNvPr>
          <p:cNvSpPr txBox="1"/>
          <p:nvPr/>
        </p:nvSpPr>
        <p:spPr>
          <a:xfrm>
            <a:off x="9191812" y="184169"/>
            <a:ext cx="300018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BE" dirty="0">
                <a:solidFill>
                  <a:schemeClr val="accent2"/>
                </a:solidFill>
              </a:rPr>
              <a:t>Leraren wens tot actie</a:t>
            </a:r>
          </a:p>
        </p:txBody>
      </p:sp>
    </p:spTree>
    <p:extLst>
      <p:ext uri="{BB962C8B-B14F-4D97-AF65-F5344CB8AC3E}">
        <p14:creationId xmlns:p14="http://schemas.microsoft.com/office/powerpoint/2010/main" val="237593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6">
            <a:extLst>
              <a:ext uri="{FF2B5EF4-FFF2-40B4-BE49-F238E27FC236}">
                <a16:creationId xmlns:a16="http://schemas.microsoft.com/office/drawing/2014/main" id="{7BF5290E-F4A4-56B2-FB25-BE4A7A933598}"/>
              </a:ext>
            </a:extLst>
          </p:cNvPr>
          <p:cNvGraphicFramePr>
            <a:graphicFrameLocks noGrp="1"/>
          </p:cNvGraphicFramePr>
          <p:nvPr>
            <p:ph idx="4294967295"/>
            <p:extLst>
              <p:ext uri="{D42A27DB-BD31-4B8C-83A1-F6EECF244321}">
                <p14:modId xmlns:p14="http://schemas.microsoft.com/office/powerpoint/2010/main" val="2596091118"/>
              </p:ext>
            </p:extLst>
          </p:nvPr>
        </p:nvGraphicFramePr>
        <p:xfrm>
          <a:off x="2127624" y="1954306"/>
          <a:ext cx="6376894" cy="356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B5113E35-90BC-AE12-4FEA-8BE39E2BD8C8}"/>
              </a:ext>
            </a:extLst>
          </p:cNvPr>
          <p:cNvSpPr>
            <a:spLocks noGrp="1"/>
          </p:cNvSpPr>
          <p:nvPr>
            <p:ph type="sldNum" sz="quarter" idx="4294967295"/>
          </p:nvPr>
        </p:nvSpPr>
        <p:spPr>
          <a:xfrm>
            <a:off x="0" y="6429375"/>
            <a:ext cx="476250" cy="428625"/>
          </a:xfrm>
        </p:spPr>
        <p:txBody>
          <a:bodyPr/>
          <a:lstStyle/>
          <a:p>
            <a:fld id="{189E3A5C-986B-47BE-8F96-3787467B82A8}" type="slidenum">
              <a:rPr lang="nl-BE" smtClean="0">
                <a:solidFill>
                  <a:prstClr val="white"/>
                </a:solidFill>
              </a:rPr>
              <a:pPr/>
              <a:t>17</a:t>
            </a:fld>
            <a:endParaRPr lang="nl-BE" dirty="0">
              <a:solidFill>
                <a:prstClr val="white"/>
              </a:solidFill>
            </a:endParaRPr>
          </a:p>
        </p:txBody>
      </p:sp>
      <p:sp>
        <p:nvSpPr>
          <p:cNvPr id="6" name="Tekstvak 5">
            <a:extLst>
              <a:ext uri="{FF2B5EF4-FFF2-40B4-BE49-F238E27FC236}">
                <a16:creationId xmlns:a16="http://schemas.microsoft.com/office/drawing/2014/main" id="{16B35DE5-0A79-5409-094B-7056429EBD9F}"/>
              </a:ext>
            </a:extLst>
          </p:cNvPr>
          <p:cNvSpPr txBox="1"/>
          <p:nvPr/>
        </p:nvSpPr>
        <p:spPr>
          <a:xfrm>
            <a:off x="1883522" y="2059872"/>
            <a:ext cx="321384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2400" dirty="0"/>
              <a:t>arbeidsvoorwaarden</a:t>
            </a:r>
            <a:endParaRPr lang="nl-BE" sz="2400" dirty="0"/>
          </a:p>
        </p:txBody>
      </p:sp>
      <p:sp>
        <p:nvSpPr>
          <p:cNvPr id="7" name="Tekstvak 6">
            <a:extLst>
              <a:ext uri="{FF2B5EF4-FFF2-40B4-BE49-F238E27FC236}">
                <a16:creationId xmlns:a16="http://schemas.microsoft.com/office/drawing/2014/main" id="{73F93271-EE01-1D75-8AB8-0BEBD8EF3DF8}"/>
              </a:ext>
            </a:extLst>
          </p:cNvPr>
          <p:cNvSpPr txBox="1"/>
          <p:nvPr/>
        </p:nvSpPr>
        <p:spPr>
          <a:xfrm>
            <a:off x="7781365" y="162006"/>
            <a:ext cx="44106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BE" sz="2800" dirty="0">
                <a:solidFill>
                  <a:schemeClr val="accent2"/>
                </a:solidFill>
              </a:rPr>
              <a:t>Leraren wens tot actie</a:t>
            </a:r>
          </a:p>
        </p:txBody>
      </p:sp>
    </p:spTree>
    <p:extLst>
      <p:ext uri="{BB962C8B-B14F-4D97-AF65-F5344CB8AC3E}">
        <p14:creationId xmlns:p14="http://schemas.microsoft.com/office/powerpoint/2010/main" val="99348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E7AEC9-C9F9-8570-38F0-7630EC715B41}"/>
              </a:ext>
            </a:extLst>
          </p:cNvPr>
          <p:cNvSpPr txBox="1">
            <a:spLocks noGrp="1"/>
          </p:cNvSpPr>
          <p:nvPr>
            <p:ph type="title" idx="4294967295"/>
          </p:nvPr>
        </p:nvSpPr>
        <p:spPr>
          <a:xfrm>
            <a:off x="1416424" y="1024685"/>
            <a:ext cx="7978588" cy="769190"/>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Ondersteunend personeel algemeen beeld </a:t>
            </a:r>
          </a:p>
        </p:txBody>
      </p:sp>
      <p:sp>
        <p:nvSpPr>
          <p:cNvPr id="2" name="Tijdelijke aanduiding voor inhoud 1">
            <a:extLst>
              <a:ext uri="{FF2B5EF4-FFF2-40B4-BE49-F238E27FC236}">
                <a16:creationId xmlns:a16="http://schemas.microsoft.com/office/drawing/2014/main" id="{D7384495-C676-C7C9-9B0A-69582ED8ED77}"/>
              </a:ext>
            </a:extLst>
          </p:cNvPr>
          <p:cNvSpPr>
            <a:spLocks noGrp="1"/>
          </p:cNvSpPr>
          <p:nvPr>
            <p:ph idx="4294967295"/>
          </p:nvPr>
        </p:nvSpPr>
        <p:spPr>
          <a:xfrm>
            <a:off x="2251075" y="1793875"/>
            <a:ext cx="9940925" cy="4849813"/>
          </a:xfrm>
        </p:spPr>
        <p:txBody>
          <a:bodyPr/>
          <a:lstStyle/>
          <a:p>
            <a:pPr marL="0" indent="0">
              <a:buNone/>
            </a:pPr>
            <a:endParaRPr lang="nl-BE" sz="2400" dirty="0">
              <a:solidFill>
                <a:schemeClr val="tx1"/>
              </a:solidFill>
            </a:endParaRPr>
          </a:p>
          <a:p>
            <a:pPr marL="0" indent="0">
              <a:buNone/>
            </a:pPr>
            <a:r>
              <a:rPr lang="nl-BE" sz="2400" b="1" dirty="0">
                <a:solidFill>
                  <a:schemeClr val="tx1"/>
                </a:solidFill>
              </a:rPr>
              <a:t>Representativiteit</a:t>
            </a:r>
            <a:r>
              <a:rPr lang="nl-BE" sz="2400" dirty="0">
                <a:solidFill>
                  <a:schemeClr val="tx1"/>
                </a:solidFill>
              </a:rPr>
              <a:t>: </a:t>
            </a:r>
          </a:p>
          <a:p>
            <a:pPr marL="0" indent="0">
              <a:buNone/>
            </a:pPr>
            <a:r>
              <a:rPr lang="nl-BE" sz="2400" dirty="0">
                <a:solidFill>
                  <a:schemeClr val="tx1"/>
                </a:solidFill>
              </a:rPr>
              <a:t># mensen uitgenodigd en </a:t>
            </a:r>
            <a:r>
              <a:rPr lang="nl-BE" dirty="0"/>
              <a:t># </a:t>
            </a:r>
            <a:r>
              <a:rPr lang="nl-BE" sz="2400" dirty="0"/>
              <a:t>dee</a:t>
            </a:r>
            <a:r>
              <a:rPr lang="nl-BE" sz="2400" dirty="0">
                <a:solidFill>
                  <a:schemeClr val="tx1"/>
                </a:solidFill>
              </a:rPr>
              <a:t>lgenomen</a:t>
            </a:r>
          </a:p>
          <a:p>
            <a:endParaRPr lang="nl-BE" dirty="0"/>
          </a:p>
        </p:txBody>
      </p:sp>
      <p:sp>
        <p:nvSpPr>
          <p:cNvPr id="4" name="Tijdelijke aanduiding voor dianummer 3">
            <a:extLst>
              <a:ext uri="{FF2B5EF4-FFF2-40B4-BE49-F238E27FC236}">
                <a16:creationId xmlns:a16="http://schemas.microsoft.com/office/drawing/2014/main" id="{69C082A0-0A77-F1B2-5608-22580CAC50C3}"/>
              </a:ext>
            </a:extLst>
          </p:cNvPr>
          <p:cNvSpPr>
            <a:spLocks noGrp="1"/>
          </p:cNvSpPr>
          <p:nvPr>
            <p:ph type="sldNum" sz="quarter" idx="4294967295"/>
          </p:nvPr>
        </p:nvSpPr>
        <p:spPr>
          <a:xfrm>
            <a:off x="0" y="6429375"/>
            <a:ext cx="476250" cy="428625"/>
          </a:xfrm>
        </p:spPr>
        <p:txBody>
          <a:bodyPr/>
          <a:lstStyle/>
          <a:p>
            <a:fld id="{189E3A5C-986B-47BE-8F96-3787467B82A8}" type="slidenum">
              <a:rPr lang="nl-BE" smtClean="0">
                <a:solidFill>
                  <a:prstClr val="white"/>
                </a:solidFill>
              </a:rPr>
              <a:pPr/>
              <a:t>18</a:t>
            </a:fld>
            <a:endParaRPr lang="nl-BE" dirty="0">
              <a:solidFill>
                <a:prstClr val="white"/>
              </a:solidFill>
            </a:endParaRPr>
          </a:p>
        </p:txBody>
      </p:sp>
    </p:spTree>
    <p:extLst>
      <p:ext uri="{BB962C8B-B14F-4D97-AF65-F5344CB8AC3E}">
        <p14:creationId xmlns:p14="http://schemas.microsoft.com/office/powerpoint/2010/main" val="87279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6AC5C4F-35E6-A658-D154-65DEBC33702A}"/>
              </a:ext>
            </a:extLst>
          </p:cNvPr>
          <p:cNvSpPr txBox="1">
            <a:spLocks noGrp="1"/>
          </p:cNvSpPr>
          <p:nvPr>
            <p:ph type="title" idx="4294967295"/>
          </p:nvPr>
        </p:nvSpPr>
        <p:spPr>
          <a:xfrm>
            <a:off x="4219388" y="185937"/>
            <a:ext cx="7972612" cy="620888"/>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Ondersteunend personeel algemeen beeld </a:t>
            </a:r>
          </a:p>
        </p:txBody>
      </p:sp>
      <p:sp>
        <p:nvSpPr>
          <p:cNvPr id="4" name="Tijdelijke aanduiding voor dianummer 3">
            <a:extLst>
              <a:ext uri="{FF2B5EF4-FFF2-40B4-BE49-F238E27FC236}">
                <a16:creationId xmlns:a16="http://schemas.microsoft.com/office/drawing/2014/main" id="{FE2C19EB-73A8-DFCF-88AD-281B85C2C4F3}"/>
              </a:ext>
            </a:extLst>
          </p:cNvPr>
          <p:cNvSpPr>
            <a:spLocks noGrp="1"/>
          </p:cNvSpPr>
          <p:nvPr>
            <p:ph type="sldNum" sz="quarter" idx="4294967295"/>
          </p:nvPr>
        </p:nvSpPr>
        <p:spPr>
          <a:xfrm>
            <a:off x="0" y="64166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19</a:t>
            </a:fld>
            <a:endParaRPr lang="nl-BE">
              <a:solidFill>
                <a:prstClr val="white"/>
              </a:solidFill>
            </a:endParaRPr>
          </a:p>
        </p:txBody>
      </p:sp>
      <p:graphicFrame>
        <p:nvGraphicFramePr>
          <p:cNvPr id="2" name="Tijdelijke aanduiding voor inhoud 4">
            <a:extLst>
              <a:ext uri="{FF2B5EF4-FFF2-40B4-BE49-F238E27FC236}">
                <a16:creationId xmlns:a16="http://schemas.microsoft.com/office/drawing/2014/main" id="{BF56B70B-5E00-D7BF-4DC4-B067F6376395}"/>
              </a:ext>
            </a:extLst>
          </p:cNvPr>
          <p:cNvGraphicFramePr>
            <a:graphicFrameLocks/>
          </p:cNvGraphicFramePr>
          <p:nvPr>
            <p:extLst>
              <p:ext uri="{D42A27DB-BD31-4B8C-83A1-F6EECF244321}">
                <p14:modId xmlns:p14="http://schemas.microsoft.com/office/powerpoint/2010/main" val="3369609094"/>
              </p:ext>
            </p:extLst>
          </p:nvPr>
        </p:nvGraphicFramePr>
        <p:xfrm>
          <a:off x="631264" y="1399242"/>
          <a:ext cx="11315700" cy="566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94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10"/>
          </p:nvPr>
        </p:nvSpPr>
        <p:spPr>
          <a:xfrm>
            <a:off x="891258" y="2852738"/>
            <a:ext cx="9521168" cy="3775168"/>
          </a:xfrm>
        </p:spPr>
        <p:txBody>
          <a:bodyPr>
            <a:normAutofit/>
          </a:bodyPr>
          <a:lstStyle/>
          <a:p>
            <a:pPr marL="0" indent="0">
              <a:lnSpc>
                <a:spcPct val="115000"/>
              </a:lnSpc>
              <a:spcAft>
                <a:spcPts val="1000"/>
              </a:spcAft>
              <a:buNone/>
              <a:defRPr/>
            </a:pPr>
            <a:r>
              <a:rPr lang="nl-BE" dirty="0">
                <a:solidFill>
                  <a:schemeClr val="bg1">
                    <a:lumMod val="50000"/>
                  </a:schemeClr>
                </a:solidFill>
                <a:latin typeface="Calibri"/>
                <a:ea typeface="Calibri"/>
                <a:cs typeface="Times New Roman"/>
              </a:rPr>
              <a:t>“De kans dat een of meerdere werknemers psychische schade ondervinden die al dan niet kan gepaard met lichamelijke schade, ten gevolge van een blootstelling aan de elementen van de </a:t>
            </a:r>
            <a:r>
              <a:rPr lang="nl-BE" dirty="0">
                <a:solidFill>
                  <a:srgbClr val="FF6600"/>
                </a:solidFill>
                <a:latin typeface="Calibri"/>
                <a:ea typeface="Calibri"/>
                <a:cs typeface="Times New Roman"/>
              </a:rPr>
              <a:t>arbeidsorganisatie</a:t>
            </a:r>
            <a:r>
              <a:rPr lang="nl-BE" dirty="0">
                <a:latin typeface="Calibri"/>
                <a:ea typeface="Calibri"/>
                <a:cs typeface="Times New Roman"/>
              </a:rPr>
              <a:t>, </a:t>
            </a:r>
            <a:r>
              <a:rPr lang="nl-BE" dirty="0">
                <a:solidFill>
                  <a:schemeClr val="bg1">
                    <a:lumMod val="50000"/>
                  </a:schemeClr>
                </a:solidFill>
                <a:latin typeface="Calibri"/>
                <a:ea typeface="Calibri"/>
                <a:cs typeface="Times New Roman"/>
              </a:rPr>
              <a:t>de </a:t>
            </a:r>
            <a:r>
              <a:rPr lang="nl-BE" dirty="0">
                <a:solidFill>
                  <a:srgbClr val="FF6600"/>
                </a:solidFill>
                <a:latin typeface="Calibri"/>
                <a:ea typeface="Calibri"/>
                <a:cs typeface="Times New Roman"/>
              </a:rPr>
              <a:t>arbeidsinhoud</a:t>
            </a:r>
            <a:r>
              <a:rPr lang="nl-BE" dirty="0">
                <a:latin typeface="Calibri"/>
                <a:ea typeface="Calibri"/>
                <a:cs typeface="Times New Roman"/>
              </a:rPr>
              <a:t>, </a:t>
            </a:r>
            <a:r>
              <a:rPr lang="nl-BE" dirty="0">
                <a:solidFill>
                  <a:schemeClr val="bg1">
                    <a:lumMod val="50000"/>
                  </a:schemeClr>
                </a:solidFill>
                <a:latin typeface="Calibri"/>
                <a:ea typeface="Calibri"/>
                <a:cs typeface="Times New Roman"/>
              </a:rPr>
              <a:t>de</a:t>
            </a:r>
            <a:r>
              <a:rPr lang="nl-BE" dirty="0">
                <a:latin typeface="Calibri"/>
                <a:ea typeface="Calibri"/>
                <a:cs typeface="Times New Roman"/>
              </a:rPr>
              <a:t> </a:t>
            </a:r>
            <a:r>
              <a:rPr lang="nl-BE" dirty="0">
                <a:solidFill>
                  <a:srgbClr val="FF6600"/>
                </a:solidFill>
                <a:latin typeface="Calibri"/>
                <a:ea typeface="Calibri"/>
                <a:cs typeface="Times New Roman"/>
              </a:rPr>
              <a:t>arbeidsvoorwaarden</a:t>
            </a:r>
            <a:r>
              <a:rPr lang="nl-BE" dirty="0">
                <a:latin typeface="Calibri"/>
                <a:ea typeface="Calibri"/>
                <a:cs typeface="Times New Roman"/>
              </a:rPr>
              <a:t>, </a:t>
            </a:r>
            <a:r>
              <a:rPr lang="nl-BE" dirty="0">
                <a:solidFill>
                  <a:schemeClr val="bg1">
                    <a:lumMod val="50000"/>
                  </a:schemeClr>
                </a:solidFill>
                <a:latin typeface="Calibri"/>
                <a:ea typeface="Calibri"/>
                <a:cs typeface="Times New Roman"/>
              </a:rPr>
              <a:t>de</a:t>
            </a:r>
            <a:r>
              <a:rPr lang="nl-BE" dirty="0">
                <a:solidFill>
                  <a:srgbClr val="990599"/>
                </a:solidFill>
                <a:latin typeface="Calibri"/>
                <a:ea typeface="Calibri"/>
                <a:cs typeface="Times New Roman"/>
              </a:rPr>
              <a:t> </a:t>
            </a:r>
            <a:r>
              <a:rPr lang="nl-BE" dirty="0">
                <a:solidFill>
                  <a:srgbClr val="FF6600"/>
                </a:solidFill>
                <a:latin typeface="Calibri"/>
                <a:ea typeface="Calibri"/>
                <a:cs typeface="Times New Roman"/>
              </a:rPr>
              <a:t>arbeidsomstandigheden</a:t>
            </a:r>
            <a:r>
              <a:rPr lang="nl-BE" dirty="0">
                <a:solidFill>
                  <a:srgbClr val="990599"/>
                </a:solidFill>
                <a:latin typeface="Calibri"/>
                <a:ea typeface="Calibri"/>
                <a:cs typeface="Times New Roman"/>
              </a:rPr>
              <a:t> </a:t>
            </a:r>
            <a:r>
              <a:rPr lang="nl-BE" dirty="0">
                <a:solidFill>
                  <a:schemeClr val="bg1">
                    <a:lumMod val="50000"/>
                  </a:schemeClr>
                </a:solidFill>
                <a:latin typeface="Calibri"/>
                <a:ea typeface="Calibri"/>
                <a:cs typeface="Times New Roman"/>
              </a:rPr>
              <a:t>en de </a:t>
            </a:r>
            <a:r>
              <a:rPr lang="nl-BE" dirty="0">
                <a:solidFill>
                  <a:srgbClr val="FF6600"/>
                </a:solidFill>
                <a:latin typeface="Calibri"/>
                <a:ea typeface="Calibri"/>
                <a:cs typeface="Times New Roman"/>
              </a:rPr>
              <a:t>interpersoonlijke relaties </a:t>
            </a:r>
            <a:r>
              <a:rPr lang="nl-BE" dirty="0">
                <a:solidFill>
                  <a:schemeClr val="bg1">
                    <a:lumMod val="50000"/>
                  </a:schemeClr>
                </a:solidFill>
                <a:latin typeface="Calibri"/>
                <a:ea typeface="Calibri"/>
                <a:cs typeface="Times New Roman"/>
              </a:rPr>
              <a:t>op het werk, ..”</a:t>
            </a:r>
            <a:endParaRPr lang="nl-BE" sz="2800" dirty="0">
              <a:solidFill>
                <a:schemeClr val="bg1">
                  <a:lumMod val="50000"/>
                </a:schemeClr>
              </a:solidFill>
              <a:latin typeface="Calibri"/>
              <a:ea typeface="Calibri"/>
              <a:cs typeface="Times New Roman"/>
            </a:endParaRPr>
          </a:p>
          <a:p>
            <a:pPr>
              <a:buFont typeface="Arial" charset="0"/>
              <a:buChar char="•"/>
              <a:defRPr/>
            </a:pPr>
            <a:endParaRPr lang="nl-BE" dirty="0"/>
          </a:p>
        </p:txBody>
      </p:sp>
      <p:sp>
        <p:nvSpPr>
          <p:cNvPr id="23554" name="Titel 1"/>
          <p:cNvSpPr>
            <a:spLocks noGrp="1"/>
          </p:cNvSpPr>
          <p:nvPr>
            <p:ph type="title"/>
          </p:nvPr>
        </p:nvSpPr>
        <p:spPr>
          <a:xfrm>
            <a:off x="891258" y="1958605"/>
            <a:ext cx="9799638" cy="648481"/>
          </a:xfrm>
        </p:spPr>
        <p:txBody>
          <a:bodyPr/>
          <a:lstStyle/>
          <a:p>
            <a:r>
              <a:rPr lang="nl-BE" altLang="nl-BE" dirty="0">
                <a:solidFill>
                  <a:srgbClr val="990099"/>
                </a:solidFill>
              </a:rPr>
              <a:t>Psychosociaal risico</a:t>
            </a:r>
          </a:p>
        </p:txBody>
      </p:sp>
      <p:sp>
        <p:nvSpPr>
          <p:cNvPr id="4" name="Tekstvak 3">
            <a:extLst>
              <a:ext uri="{FF2B5EF4-FFF2-40B4-BE49-F238E27FC236}">
                <a16:creationId xmlns:a16="http://schemas.microsoft.com/office/drawing/2014/main" id="{04A9BD02-3D9E-5EB7-867D-832CBF494D14}"/>
              </a:ext>
            </a:extLst>
          </p:cNvPr>
          <p:cNvSpPr txBox="1"/>
          <p:nvPr/>
        </p:nvSpPr>
        <p:spPr>
          <a:xfrm>
            <a:off x="891258" y="773776"/>
            <a:ext cx="880780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nl-BE" sz="3600" b="1" dirty="0">
                <a:ln/>
                <a:solidFill>
                  <a:schemeClr val="accent2"/>
                </a:solidFill>
              </a:rPr>
              <a:t>Algemeen kader </a:t>
            </a:r>
            <a:r>
              <a:rPr lang="nl-BE" sz="3600" b="1" dirty="0" err="1">
                <a:ln/>
                <a:solidFill>
                  <a:schemeClr val="accent2"/>
                </a:solidFill>
              </a:rPr>
              <a:t>Wellbe</a:t>
            </a:r>
            <a:r>
              <a:rPr lang="nl-BE" sz="3600" b="1" dirty="0">
                <a:ln/>
                <a:solidFill>
                  <a:schemeClr val="accent2"/>
                </a:solidFill>
              </a:rPr>
              <a:t> - risicoanalyse</a:t>
            </a:r>
          </a:p>
        </p:txBody>
      </p:sp>
    </p:spTree>
    <p:extLst>
      <p:ext uri="{BB962C8B-B14F-4D97-AF65-F5344CB8AC3E}">
        <p14:creationId xmlns:p14="http://schemas.microsoft.com/office/powerpoint/2010/main" val="3990559340"/>
      </p:ext>
    </p:extLst>
  </p:cSld>
  <p:clrMapOvr>
    <a:masterClrMapping/>
  </p:clrMapOvr>
  <mc:AlternateContent xmlns:mc="http://schemas.openxmlformats.org/markup-compatibility/2006" xmlns:p14="http://schemas.microsoft.com/office/powerpoint/2010/main">
    <mc:Choice Requires="p14">
      <p:transition spd="slow" p14:dur="2000" advTm="43670"/>
    </mc:Choice>
    <mc:Fallback xmlns="">
      <p:transition spd="slow" advTm="436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4B5DBD6-8B7F-86F8-BD5C-2E8202FD75F3}"/>
              </a:ext>
            </a:extLst>
          </p:cNvPr>
          <p:cNvSpPr txBox="1">
            <a:spLocks noGrp="1"/>
          </p:cNvSpPr>
          <p:nvPr>
            <p:ph type="title" idx="4294967295"/>
          </p:nvPr>
        </p:nvSpPr>
        <p:spPr>
          <a:xfrm>
            <a:off x="6149788" y="185271"/>
            <a:ext cx="6042212" cy="567764"/>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dirty="0">
                <a:ln/>
                <a:solidFill>
                  <a:schemeClr val="accent2"/>
                </a:solidFill>
              </a:rPr>
              <a:t>Ondersteunend personeel positieve uitspraken</a:t>
            </a:r>
          </a:p>
        </p:txBody>
      </p:sp>
      <p:sp>
        <p:nvSpPr>
          <p:cNvPr id="2" name="Tijdelijke aanduiding voor dianummer 1">
            <a:extLst>
              <a:ext uri="{FF2B5EF4-FFF2-40B4-BE49-F238E27FC236}">
                <a16:creationId xmlns:a16="http://schemas.microsoft.com/office/drawing/2014/main" id="{09FC9B5B-CF98-AD94-F036-EC865DB0621E}"/>
              </a:ext>
            </a:extLst>
          </p:cNvPr>
          <p:cNvSpPr>
            <a:spLocks noGrp="1"/>
          </p:cNvSpPr>
          <p:nvPr>
            <p:ph type="sldNum" sz="quarter" idx="4294967295"/>
          </p:nvPr>
        </p:nvSpPr>
        <p:spPr>
          <a:xfrm>
            <a:off x="0" y="64166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20</a:t>
            </a:fld>
            <a:endParaRPr lang="nl-BE">
              <a:solidFill>
                <a:prstClr val="white"/>
              </a:solidFill>
            </a:endParaRPr>
          </a:p>
        </p:txBody>
      </p:sp>
      <p:graphicFrame>
        <p:nvGraphicFramePr>
          <p:cNvPr id="8" name="Tijdelijke aanduiding voor inhoud 1">
            <a:extLst>
              <a:ext uri="{FF2B5EF4-FFF2-40B4-BE49-F238E27FC236}">
                <a16:creationId xmlns:a16="http://schemas.microsoft.com/office/drawing/2014/main" id="{07219CF4-235D-F2EE-56BF-BE57055A53D8}"/>
              </a:ext>
            </a:extLst>
          </p:cNvPr>
          <p:cNvGraphicFramePr>
            <a:graphicFrameLocks/>
          </p:cNvGraphicFramePr>
          <p:nvPr/>
        </p:nvGraphicFramePr>
        <p:xfrm>
          <a:off x="635000" y="1395693"/>
          <a:ext cx="10922000" cy="474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108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F129C55B-A5DE-BE62-9438-DD2779A24639}"/>
              </a:ext>
            </a:extLst>
          </p:cNvPr>
          <p:cNvSpPr txBox="1">
            <a:spLocks noGrp="1"/>
          </p:cNvSpPr>
          <p:nvPr>
            <p:ph type="title" idx="4294967295"/>
          </p:nvPr>
        </p:nvSpPr>
        <p:spPr>
          <a:xfrm>
            <a:off x="5313083" y="168275"/>
            <a:ext cx="6878918" cy="566831"/>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dirty="0">
                <a:ln/>
                <a:solidFill>
                  <a:schemeClr val="accent2"/>
                </a:solidFill>
              </a:rPr>
              <a:t>Ondersteunend personeel aandachtspunten/signalen </a:t>
            </a:r>
          </a:p>
        </p:txBody>
      </p:sp>
      <p:sp>
        <p:nvSpPr>
          <p:cNvPr id="4" name="Tijdelijke aanduiding voor dianummer 3">
            <a:extLst>
              <a:ext uri="{FF2B5EF4-FFF2-40B4-BE49-F238E27FC236}">
                <a16:creationId xmlns:a16="http://schemas.microsoft.com/office/drawing/2014/main" id="{63153DC3-FFD7-1BA6-F399-6021DBE328B7}"/>
              </a:ext>
            </a:extLst>
          </p:cNvPr>
          <p:cNvSpPr>
            <a:spLocks noGrp="1"/>
          </p:cNvSpPr>
          <p:nvPr>
            <p:ph type="sldNum" sz="quarter" idx="4294967295"/>
          </p:nvPr>
        </p:nvSpPr>
        <p:spPr>
          <a:xfrm>
            <a:off x="0" y="6424613"/>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21</a:t>
            </a:fld>
            <a:endParaRPr lang="nl-BE">
              <a:solidFill>
                <a:prstClr val="white"/>
              </a:solidFill>
            </a:endParaRPr>
          </a:p>
        </p:txBody>
      </p:sp>
      <p:graphicFrame>
        <p:nvGraphicFramePr>
          <p:cNvPr id="2" name="Tijdelijke aanduiding voor inhoud 1">
            <a:extLst>
              <a:ext uri="{FF2B5EF4-FFF2-40B4-BE49-F238E27FC236}">
                <a16:creationId xmlns:a16="http://schemas.microsoft.com/office/drawing/2014/main" id="{8FC9D80D-DD60-7221-EFE1-515B1261FD47}"/>
              </a:ext>
            </a:extLst>
          </p:cNvPr>
          <p:cNvGraphicFramePr>
            <a:graphicFrameLocks/>
          </p:cNvGraphicFramePr>
          <p:nvPr/>
        </p:nvGraphicFramePr>
        <p:xfrm>
          <a:off x="635000" y="1359834"/>
          <a:ext cx="10922000" cy="4741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02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6">
            <a:extLst>
              <a:ext uri="{FF2B5EF4-FFF2-40B4-BE49-F238E27FC236}">
                <a16:creationId xmlns:a16="http://schemas.microsoft.com/office/drawing/2014/main" id="{6CE90933-5126-CB59-D0ED-46F91E0D7AB8}"/>
              </a:ext>
            </a:extLst>
          </p:cNvPr>
          <p:cNvGraphicFramePr>
            <a:graphicFrameLocks noGrp="1"/>
          </p:cNvGraphicFramePr>
          <p:nvPr>
            <p:ph idx="4294967295"/>
          </p:nvPr>
        </p:nvGraphicFramePr>
        <p:xfrm>
          <a:off x="476250" y="1581471"/>
          <a:ext cx="11715750" cy="169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3851AB4E-AAA1-0D79-ACB3-7AAE592A92A4}"/>
              </a:ext>
            </a:extLst>
          </p:cNvPr>
          <p:cNvSpPr>
            <a:spLocks noGrp="1"/>
          </p:cNvSpPr>
          <p:nvPr>
            <p:ph type="sldNum" sz="quarter" idx="4294967295"/>
          </p:nvPr>
        </p:nvSpPr>
        <p:spPr>
          <a:xfrm>
            <a:off x="0" y="6429375"/>
            <a:ext cx="4762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22</a:t>
            </a:fld>
            <a:endParaRPr lang="nl-BE">
              <a:solidFill>
                <a:prstClr val="white"/>
              </a:solidFill>
            </a:endParaRPr>
          </a:p>
        </p:txBody>
      </p:sp>
      <p:sp>
        <p:nvSpPr>
          <p:cNvPr id="12" name="Tekstvak 11">
            <a:extLst>
              <a:ext uri="{FF2B5EF4-FFF2-40B4-BE49-F238E27FC236}">
                <a16:creationId xmlns:a16="http://schemas.microsoft.com/office/drawing/2014/main" id="{DD34073F-546D-A33A-DE8F-BBEF550C72E3}"/>
              </a:ext>
            </a:extLst>
          </p:cNvPr>
          <p:cNvSpPr txBox="1"/>
          <p:nvPr/>
        </p:nvSpPr>
        <p:spPr>
          <a:xfrm>
            <a:off x="5221941" y="176466"/>
            <a:ext cx="697005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BE" sz="2800" dirty="0">
                <a:solidFill>
                  <a:schemeClr val="accent2"/>
                </a:solidFill>
              </a:rPr>
              <a:t>Ondersteunend personeel wens tot actie</a:t>
            </a:r>
          </a:p>
        </p:txBody>
      </p:sp>
      <p:graphicFrame>
        <p:nvGraphicFramePr>
          <p:cNvPr id="14" name="Tijdelijke aanduiding voor inhoud 6">
            <a:extLst>
              <a:ext uri="{FF2B5EF4-FFF2-40B4-BE49-F238E27FC236}">
                <a16:creationId xmlns:a16="http://schemas.microsoft.com/office/drawing/2014/main" id="{8DB1132C-9C75-E43B-4663-ACCA26CE45CC}"/>
              </a:ext>
            </a:extLst>
          </p:cNvPr>
          <p:cNvGraphicFramePr>
            <a:graphicFrameLocks/>
          </p:cNvGraphicFramePr>
          <p:nvPr/>
        </p:nvGraphicFramePr>
        <p:xfrm>
          <a:off x="376106" y="4490188"/>
          <a:ext cx="11715788" cy="169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kstvak 15">
            <a:extLst>
              <a:ext uri="{FF2B5EF4-FFF2-40B4-BE49-F238E27FC236}">
                <a16:creationId xmlns:a16="http://schemas.microsoft.com/office/drawing/2014/main" id="{80B1C8E2-A8B8-C39F-CDB5-076992E3D76E}"/>
              </a:ext>
            </a:extLst>
          </p:cNvPr>
          <p:cNvSpPr txBox="1"/>
          <p:nvPr/>
        </p:nvSpPr>
        <p:spPr>
          <a:xfrm>
            <a:off x="753036" y="1149618"/>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arbeidsinhoud</a:t>
            </a:r>
            <a:endParaRPr lang="nl-BE" dirty="0"/>
          </a:p>
        </p:txBody>
      </p:sp>
      <p:sp>
        <p:nvSpPr>
          <p:cNvPr id="17" name="Tekstvak 16">
            <a:extLst>
              <a:ext uri="{FF2B5EF4-FFF2-40B4-BE49-F238E27FC236}">
                <a16:creationId xmlns:a16="http://schemas.microsoft.com/office/drawing/2014/main" id="{DF69C857-3B17-0B6E-EC97-8142854E3697}"/>
              </a:ext>
            </a:extLst>
          </p:cNvPr>
          <p:cNvSpPr txBox="1"/>
          <p:nvPr/>
        </p:nvSpPr>
        <p:spPr>
          <a:xfrm>
            <a:off x="753036" y="4120856"/>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arbeidsomstandigheden</a:t>
            </a:r>
            <a:endParaRPr lang="nl-BE" dirty="0"/>
          </a:p>
        </p:txBody>
      </p:sp>
    </p:spTree>
    <p:extLst>
      <p:ext uri="{BB962C8B-B14F-4D97-AF65-F5344CB8AC3E}">
        <p14:creationId xmlns:p14="http://schemas.microsoft.com/office/powerpoint/2010/main" val="110420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6">
            <a:extLst>
              <a:ext uri="{FF2B5EF4-FFF2-40B4-BE49-F238E27FC236}">
                <a16:creationId xmlns:a16="http://schemas.microsoft.com/office/drawing/2014/main" id="{A72F09D4-606C-F4A2-8BB2-46B23CDE2254}"/>
              </a:ext>
            </a:extLst>
          </p:cNvPr>
          <p:cNvGraphicFramePr>
            <a:graphicFrameLocks noGrp="1"/>
          </p:cNvGraphicFramePr>
          <p:nvPr>
            <p:ph idx="4294967295"/>
          </p:nvPr>
        </p:nvGraphicFramePr>
        <p:xfrm>
          <a:off x="635723" y="1247740"/>
          <a:ext cx="11444287" cy="1936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9B2F7E4A-78F5-15E7-6ACB-9DCBE52D7469}"/>
              </a:ext>
            </a:extLst>
          </p:cNvPr>
          <p:cNvSpPr>
            <a:spLocks noGrp="1"/>
          </p:cNvSpPr>
          <p:nvPr>
            <p:ph type="sldNum" sz="quarter" idx="4294967295"/>
          </p:nvPr>
        </p:nvSpPr>
        <p:spPr>
          <a:xfrm>
            <a:off x="0" y="6429375"/>
            <a:ext cx="476250" cy="428625"/>
          </a:xfrm>
        </p:spPr>
        <p:txBody>
          <a:bodyPr/>
          <a:lstStyle/>
          <a:p>
            <a:fld id="{189E3A5C-986B-47BE-8F96-3787467B82A8}" type="slidenum">
              <a:rPr lang="nl-BE" smtClean="0">
                <a:solidFill>
                  <a:prstClr val="white"/>
                </a:solidFill>
              </a:rPr>
              <a:pPr/>
              <a:t>23</a:t>
            </a:fld>
            <a:endParaRPr lang="nl-BE" dirty="0">
              <a:solidFill>
                <a:prstClr val="white"/>
              </a:solidFill>
            </a:endParaRPr>
          </a:p>
        </p:txBody>
      </p:sp>
      <p:graphicFrame>
        <p:nvGraphicFramePr>
          <p:cNvPr id="11" name="Tijdelijke aanduiding voor inhoud 6">
            <a:extLst>
              <a:ext uri="{FF2B5EF4-FFF2-40B4-BE49-F238E27FC236}">
                <a16:creationId xmlns:a16="http://schemas.microsoft.com/office/drawing/2014/main" id="{1AF37DEF-73B2-13F1-7CF1-7A382A145F95}"/>
              </a:ext>
            </a:extLst>
          </p:cNvPr>
          <p:cNvGraphicFramePr>
            <a:graphicFrameLocks/>
          </p:cNvGraphicFramePr>
          <p:nvPr/>
        </p:nvGraphicFramePr>
        <p:xfrm>
          <a:off x="632010" y="4314104"/>
          <a:ext cx="11448000" cy="2175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kstvak 11">
            <a:extLst>
              <a:ext uri="{FF2B5EF4-FFF2-40B4-BE49-F238E27FC236}">
                <a16:creationId xmlns:a16="http://schemas.microsoft.com/office/drawing/2014/main" id="{EA7501E7-D8F8-B2D2-AF81-E39861270EDE}"/>
              </a:ext>
            </a:extLst>
          </p:cNvPr>
          <p:cNvSpPr txBox="1"/>
          <p:nvPr/>
        </p:nvSpPr>
        <p:spPr>
          <a:xfrm>
            <a:off x="632009" y="795849"/>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arbeidsorganisatie</a:t>
            </a:r>
            <a:endParaRPr lang="nl-BE" dirty="0"/>
          </a:p>
        </p:txBody>
      </p:sp>
      <p:sp>
        <p:nvSpPr>
          <p:cNvPr id="13" name="Tekstvak 12">
            <a:extLst>
              <a:ext uri="{FF2B5EF4-FFF2-40B4-BE49-F238E27FC236}">
                <a16:creationId xmlns:a16="http://schemas.microsoft.com/office/drawing/2014/main" id="{28CB02B8-401E-9AC6-79EA-97348A308BCF}"/>
              </a:ext>
            </a:extLst>
          </p:cNvPr>
          <p:cNvSpPr txBox="1"/>
          <p:nvPr/>
        </p:nvSpPr>
        <p:spPr>
          <a:xfrm>
            <a:off x="632010" y="3990877"/>
            <a:ext cx="2649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arbeidsrelaties</a:t>
            </a:r>
            <a:endParaRPr lang="nl-BE" dirty="0"/>
          </a:p>
        </p:txBody>
      </p:sp>
      <p:sp>
        <p:nvSpPr>
          <p:cNvPr id="14" name="Tekstvak 13">
            <a:extLst>
              <a:ext uri="{FF2B5EF4-FFF2-40B4-BE49-F238E27FC236}">
                <a16:creationId xmlns:a16="http://schemas.microsoft.com/office/drawing/2014/main" id="{01DCF71F-68DB-CA1F-8C5B-647D33BE631A}"/>
              </a:ext>
            </a:extLst>
          </p:cNvPr>
          <p:cNvSpPr txBox="1"/>
          <p:nvPr/>
        </p:nvSpPr>
        <p:spPr>
          <a:xfrm>
            <a:off x="7757459" y="184169"/>
            <a:ext cx="443454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BE" dirty="0">
                <a:solidFill>
                  <a:schemeClr val="accent2"/>
                </a:solidFill>
              </a:rPr>
              <a:t>Ondersteunend personeel wens tot actie</a:t>
            </a:r>
          </a:p>
        </p:txBody>
      </p:sp>
    </p:spTree>
    <p:extLst>
      <p:ext uri="{BB962C8B-B14F-4D97-AF65-F5344CB8AC3E}">
        <p14:creationId xmlns:p14="http://schemas.microsoft.com/office/powerpoint/2010/main" val="251517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6">
            <a:extLst>
              <a:ext uri="{FF2B5EF4-FFF2-40B4-BE49-F238E27FC236}">
                <a16:creationId xmlns:a16="http://schemas.microsoft.com/office/drawing/2014/main" id="{7BF5290E-F4A4-56B2-FB25-BE4A7A933598}"/>
              </a:ext>
            </a:extLst>
          </p:cNvPr>
          <p:cNvGraphicFramePr>
            <a:graphicFrameLocks noGrp="1"/>
          </p:cNvGraphicFramePr>
          <p:nvPr>
            <p:ph idx="4294967295"/>
          </p:nvPr>
        </p:nvGraphicFramePr>
        <p:xfrm>
          <a:off x="2127624" y="1954306"/>
          <a:ext cx="6376894" cy="356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B5113E35-90BC-AE12-4FEA-8BE39E2BD8C8}"/>
              </a:ext>
            </a:extLst>
          </p:cNvPr>
          <p:cNvSpPr>
            <a:spLocks noGrp="1"/>
          </p:cNvSpPr>
          <p:nvPr>
            <p:ph type="sldNum" sz="quarter" idx="4294967295"/>
          </p:nvPr>
        </p:nvSpPr>
        <p:spPr>
          <a:xfrm>
            <a:off x="0" y="6429375"/>
            <a:ext cx="476250" cy="428625"/>
          </a:xfrm>
        </p:spPr>
        <p:txBody>
          <a:bodyPr/>
          <a:lstStyle/>
          <a:p>
            <a:fld id="{189E3A5C-986B-47BE-8F96-3787467B82A8}" type="slidenum">
              <a:rPr lang="nl-BE" smtClean="0">
                <a:solidFill>
                  <a:prstClr val="white"/>
                </a:solidFill>
              </a:rPr>
              <a:pPr/>
              <a:t>24</a:t>
            </a:fld>
            <a:endParaRPr lang="nl-BE" dirty="0">
              <a:solidFill>
                <a:prstClr val="white"/>
              </a:solidFill>
            </a:endParaRPr>
          </a:p>
        </p:txBody>
      </p:sp>
      <p:sp>
        <p:nvSpPr>
          <p:cNvPr id="6" name="Tekstvak 5">
            <a:extLst>
              <a:ext uri="{FF2B5EF4-FFF2-40B4-BE49-F238E27FC236}">
                <a16:creationId xmlns:a16="http://schemas.microsoft.com/office/drawing/2014/main" id="{16B35DE5-0A79-5409-094B-7056429EBD9F}"/>
              </a:ext>
            </a:extLst>
          </p:cNvPr>
          <p:cNvSpPr txBox="1"/>
          <p:nvPr/>
        </p:nvSpPr>
        <p:spPr>
          <a:xfrm>
            <a:off x="1883522" y="2059872"/>
            <a:ext cx="321384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2400" dirty="0"/>
              <a:t>arbeidsvoorwaarden</a:t>
            </a:r>
            <a:endParaRPr lang="nl-BE" sz="2400" dirty="0"/>
          </a:p>
        </p:txBody>
      </p:sp>
      <p:sp>
        <p:nvSpPr>
          <p:cNvPr id="7" name="Tekstvak 6">
            <a:extLst>
              <a:ext uri="{FF2B5EF4-FFF2-40B4-BE49-F238E27FC236}">
                <a16:creationId xmlns:a16="http://schemas.microsoft.com/office/drawing/2014/main" id="{73F93271-EE01-1D75-8AB8-0BEBD8EF3DF8}"/>
              </a:ext>
            </a:extLst>
          </p:cNvPr>
          <p:cNvSpPr txBox="1"/>
          <p:nvPr/>
        </p:nvSpPr>
        <p:spPr>
          <a:xfrm>
            <a:off x="5438589" y="162006"/>
            <a:ext cx="675341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BE" sz="2800" dirty="0">
                <a:solidFill>
                  <a:schemeClr val="accent2"/>
                </a:solidFill>
              </a:rPr>
              <a:t>Ondersteunend personeel wens tot actie</a:t>
            </a:r>
          </a:p>
        </p:txBody>
      </p:sp>
    </p:spTree>
    <p:extLst>
      <p:ext uri="{BB962C8B-B14F-4D97-AF65-F5344CB8AC3E}">
        <p14:creationId xmlns:p14="http://schemas.microsoft.com/office/powerpoint/2010/main" val="321887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2" name="Title 2">
            <a:extLst>
              <a:ext uri="{FF2B5EF4-FFF2-40B4-BE49-F238E27FC236}">
                <a16:creationId xmlns:a16="http://schemas.microsoft.com/office/drawing/2014/main" id="{5E4C2884-7C52-2AEA-8196-71675B008671}"/>
              </a:ext>
            </a:extLst>
          </p:cNvPr>
          <p:cNvSpPr>
            <a:spLocks noGrp="1"/>
          </p:cNvSpPr>
          <p:nvPr>
            <p:ph type="title"/>
          </p:nvPr>
        </p:nvSpPr>
        <p:spPr>
          <a:xfrm>
            <a:off x="212846" y="5610639"/>
            <a:ext cx="9902892" cy="1143000"/>
          </a:xfrm>
        </p:spPr>
        <p:txBody>
          <a:bodyPr anchor="ctr">
            <a:normAutofit/>
          </a:bodyPr>
          <a:lstStyle/>
          <a:p>
            <a:r>
              <a:rPr lang="en-US" err="1"/>
              <a:t>Psychosociale</a:t>
            </a:r>
            <a:r>
              <a:rPr lang="en-US"/>
              <a:t> Risico’s</a:t>
            </a:r>
          </a:p>
        </p:txBody>
      </p:sp>
      <p:sp>
        <p:nvSpPr>
          <p:cNvPr id="25616" name="Slide Number Placeholder 1" hidden="1">
            <a:extLst>
              <a:ext uri="{FF2B5EF4-FFF2-40B4-BE49-F238E27FC236}">
                <a16:creationId xmlns:a16="http://schemas.microsoft.com/office/drawing/2014/main" id="{6D4EFE2A-6272-11E9-9B9E-AFE12251872F}"/>
              </a:ext>
            </a:extLst>
          </p:cNvPr>
          <p:cNvSpPr>
            <a:spLocks noGrp="1"/>
          </p:cNvSpPr>
          <p:nvPr>
            <p:ph type="sldNum" sz="quarter" idx="4294967295"/>
          </p:nvPr>
        </p:nvSpPr>
        <p:spPr>
          <a:xfrm>
            <a:off x="9442493" y="6429400"/>
            <a:ext cx="2749507" cy="428600"/>
          </a:xfrm>
        </p:spPr>
        <p:txBody>
          <a:bodyPr anchor="ctr">
            <a:normAutofit/>
          </a:bodyPr>
          <a:lstStyle/>
          <a:p>
            <a:pPr>
              <a:lnSpc>
                <a:spcPct val="90000"/>
              </a:lnSpc>
              <a:spcAft>
                <a:spcPts val="600"/>
              </a:spcAft>
            </a:pPr>
            <a:fld id="{189E3A5C-986B-47BE-8F96-3787467B82A8}" type="slidenum">
              <a:rPr lang="nl-BE" sz="500" smtClean="0">
                <a:solidFill>
                  <a:prstClr val="white"/>
                </a:solidFill>
              </a:rPr>
              <a:pPr>
                <a:lnSpc>
                  <a:spcPct val="90000"/>
                </a:lnSpc>
                <a:spcAft>
                  <a:spcPts val="600"/>
                </a:spcAft>
              </a:pPr>
              <a:t>3</a:t>
            </a:fld>
            <a:endParaRPr lang="nl-BE" sz="500">
              <a:solidFill>
                <a:prstClr val="white"/>
              </a:solidFill>
            </a:endParaRPr>
          </a:p>
        </p:txBody>
      </p:sp>
      <p:graphicFrame>
        <p:nvGraphicFramePr>
          <p:cNvPr id="25617" name="Tijdelijke aanduiding voor inhoud 2">
            <a:extLst>
              <a:ext uri="{FF2B5EF4-FFF2-40B4-BE49-F238E27FC236}">
                <a16:creationId xmlns:a16="http://schemas.microsoft.com/office/drawing/2014/main" id="{A3F290EB-CE30-4220-0F49-16996CDAD99B}"/>
              </a:ext>
            </a:extLst>
          </p:cNvPr>
          <p:cNvGraphicFramePr>
            <a:graphicFrameLocks noGrp="1"/>
          </p:cNvGraphicFramePr>
          <p:nvPr>
            <p:ph idx="1"/>
            <p:extLst>
              <p:ext uri="{D42A27DB-BD31-4B8C-83A1-F6EECF244321}">
                <p14:modId xmlns:p14="http://schemas.microsoft.com/office/powerpoint/2010/main" val="13846509"/>
              </p:ext>
            </p:extLst>
          </p:nvPr>
        </p:nvGraphicFramePr>
        <p:xfrm>
          <a:off x="2207461" y="634799"/>
          <a:ext cx="7442112" cy="493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132306"/>
      </p:ext>
    </p:extLst>
  </p:cSld>
  <p:clrMapOvr>
    <a:masterClrMapping/>
  </p:clrMapOvr>
  <mc:AlternateContent xmlns:mc="http://schemas.openxmlformats.org/markup-compatibility/2006" xmlns:p14="http://schemas.microsoft.com/office/powerpoint/2010/main">
    <mc:Choice Requires="p14">
      <p:transition spd="slow" p14:dur="2000" advTm="263435"/>
    </mc:Choice>
    <mc:Fallback xmlns="">
      <p:transition spd="slow" advTm="2634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193976C1-8B4B-36B4-68BE-E4131200A747}"/>
              </a:ext>
            </a:extLst>
          </p:cNvPr>
          <p:cNvSpPr>
            <a:spLocks noGrp="1"/>
          </p:cNvSpPr>
          <p:nvPr>
            <p:ph type="title"/>
          </p:nvPr>
        </p:nvSpPr>
        <p:spPr>
          <a:xfrm>
            <a:off x="212846" y="5610639"/>
            <a:ext cx="9902892" cy="1143000"/>
          </a:xfrm>
        </p:spPr>
        <p:txBody>
          <a:bodyPr anchor="ctr">
            <a:normAutofit/>
          </a:bodyPr>
          <a:lstStyle/>
          <a:p>
            <a:r>
              <a:rPr lang="en-US" err="1"/>
              <a:t>Risicoanalyse</a:t>
            </a:r>
            <a:r>
              <a:rPr lang="en-US"/>
              <a:t> - </a:t>
            </a:r>
            <a:r>
              <a:rPr lang="en-US" err="1"/>
              <a:t>Wellbe</a:t>
            </a:r>
            <a:endParaRPr lang="en-US"/>
          </a:p>
        </p:txBody>
      </p:sp>
      <p:sp>
        <p:nvSpPr>
          <p:cNvPr id="4" name="Tijdelijke aanduiding voor dianummer 3" hidden="1">
            <a:extLst>
              <a:ext uri="{FF2B5EF4-FFF2-40B4-BE49-F238E27FC236}">
                <a16:creationId xmlns:a16="http://schemas.microsoft.com/office/drawing/2014/main" id="{96EDAF64-0B68-464B-A871-ADB00083EC1F}"/>
              </a:ext>
            </a:extLst>
          </p:cNvPr>
          <p:cNvSpPr>
            <a:spLocks noGrp="1"/>
          </p:cNvSpPr>
          <p:nvPr>
            <p:ph type="sldNum" sz="quarter" idx="4294967295"/>
          </p:nvPr>
        </p:nvSpPr>
        <p:spPr>
          <a:xfrm>
            <a:off x="9442493" y="6429400"/>
            <a:ext cx="2749507" cy="428600"/>
          </a:xfrm>
        </p:spPr>
        <p:txBody>
          <a:bodyPr anchor="ctr">
            <a:normAutofit/>
          </a:bodyPr>
          <a:lstStyle/>
          <a:p>
            <a:pPr>
              <a:lnSpc>
                <a:spcPct val="90000"/>
              </a:lnSpc>
              <a:spcAft>
                <a:spcPts val="600"/>
              </a:spcAft>
            </a:pPr>
            <a:fld id="{189E3A5C-986B-47BE-8F96-3787467B82A8}" type="slidenum">
              <a:rPr lang="nl-BE" sz="500" smtClean="0">
                <a:solidFill>
                  <a:prstClr val="white"/>
                </a:solidFill>
              </a:rPr>
              <a:pPr>
                <a:lnSpc>
                  <a:spcPct val="90000"/>
                </a:lnSpc>
                <a:spcAft>
                  <a:spcPts val="600"/>
                </a:spcAft>
              </a:pPr>
              <a:t>4</a:t>
            </a:fld>
            <a:endParaRPr lang="nl-BE" sz="500">
              <a:solidFill>
                <a:prstClr val="white"/>
              </a:solidFill>
            </a:endParaRPr>
          </a:p>
        </p:txBody>
      </p:sp>
      <p:graphicFrame>
        <p:nvGraphicFramePr>
          <p:cNvPr id="6" name="Tijdelijke aanduiding voor inhoud 2">
            <a:extLst>
              <a:ext uri="{FF2B5EF4-FFF2-40B4-BE49-F238E27FC236}">
                <a16:creationId xmlns:a16="http://schemas.microsoft.com/office/drawing/2014/main" id="{BC017EEE-EAB8-953C-2AD2-E7363D147B6E}"/>
              </a:ext>
            </a:extLst>
          </p:cNvPr>
          <p:cNvGraphicFramePr>
            <a:graphicFrameLocks noGrp="1"/>
          </p:cNvGraphicFramePr>
          <p:nvPr>
            <p:ph idx="1"/>
            <p:extLst>
              <p:ext uri="{D42A27DB-BD31-4B8C-83A1-F6EECF244321}">
                <p14:modId xmlns:p14="http://schemas.microsoft.com/office/powerpoint/2010/main" val="2510441770"/>
              </p:ext>
            </p:extLst>
          </p:nvPr>
        </p:nvGraphicFramePr>
        <p:xfrm>
          <a:off x="2374944" y="592964"/>
          <a:ext cx="7442112" cy="493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64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65A5CBC-7711-BE34-D24D-9BBACF100A79}"/>
              </a:ext>
            </a:extLst>
          </p:cNvPr>
          <p:cNvSpPr>
            <a:spLocks noGrp="1"/>
          </p:cNvSpPr>
          <p:nvPr>
            <p:ph type="title"/>
          </p:nvPr>
        </p:nvSpPr>
        <p:spPr>
          <a:xfrm>
            <a:off x="212846" y="5610639"/>
            <a:ext cx="9902892" cy="1143000"/>
          </a:xfrm>
        </p:spPr>
        <p:txBody>
          <a:bodyPr anchor="ctr">
            <a:normAutofit/>
          </a:bodyPr>
          <a:lstStyle/>
          <a:p>
            <a:r>
              <a:rPr lang="en-US" err="1"/>
              <a:t>Risicoanalyse</a:t>
            </a:r>
            <a:r>
              <a:rPr lang="en-US"/>
              <a:t> - </a:t>
            </a:r>
            <a:r>
              <a:rPr lang="en-US" err="1"/>
              <a:t>Wellbe</a:t>
            </a:r>
            <a:endParaRPr lang="nl-BE" dirty="0"/>
          </a:p>
        </p:txBody>
      </p:sp>
      <p:sp>
        <p:nvSpPr>
          <p:cNvPr id="2" name="Tijdelijke aanduiding voor dianummer 1" hidden="1">
            <a:extLst>
              <a:ext uri="{FF2B5EF4-FFF2-40B4-BE49-F238E27FC236}">
                <a16:creationId xmlns:a16="http://schemas.microsoft.com/office/drawing/2014/main" id="{99F9E3A6-1CAB-50AA-6AD5-B695EDB0575E}"/>
              </a:ext>
            </a:extLst>
          </p:cNvPr>
          <p:cNvSpPr>
            <a:spLocks noGrp="1"/>
          </p:cNvSpPr>
          <p:nvPr>
            <p:ph type="sldNum" sz="quarter" idx="4294967295"/>
          </p:nvPr>
        </p:nvSpPr>
        <p:spPr>
          <a:xfrm>
            <a:off x="9442493" y="6429400"/>
            <a:ext cx="2749507" cy="428600"/>
          </a:xfrm>
        </p:spPr>
        <p:txBody>
          <a:bodyPr anchor="ctr">
            <a:normAutofit/>
          </a:bodyPr>
          <a:lstStyle/>
          <a:p>
            <a:pPr>
              <a:lnSpc>
                <a:spcPct val="90000"/>
              </a:lnSpc>
              <a:spcAft>
                <a:spcPts val="600"/>
              </a:spcAft>
            </a:pPr>
            <a:fld id="{189E3A5C-986B-47BE-8F96-3787467B82A8}" type="slidenum">
              <a:rPr lang="nl-BE" sz="500" smtClean="0">
                <a:solidFill>
                  <a:prstClr val="white"/>
                </a:solidFill>
              </a:rPr>
              <a:pPr>
                <a:lnSpc>
                  <a:spcPct val="90000"/>
                </a:lnSpc>
                <a:spcAft>
                  <a:spcPts val="600"/>
                </a:spcAft>
              </a:pPr>
              <a:t>5</a:t>
            </a:fld>
            <a:endParaRPr lang="nl-BE" sz="500">
              <a:solidFill>
                <a:prstClr val="white"/>
              </a:solidFill>
            </a:endParaRPr>
          </a:p>
        </p:txBody>
      </p:sp>
      <p:graphicFrame>
        <p:nvGraphicFramePr>
          <p:cNvPr id="6" name="Tijdelijke aanduiding voor inhoud 3">
            <a:extLst>
              <a:ext uri="{FF2B5EF4-FFF2-40B4-BE49-F238E27FC236}">
                <a16:creationId xmlns:a16="http://schemas.microsoft.com/office/drawing/2014/main" id="{5BF2A944-58E0-7664-6175-EB79BE5C9D56}"/>
              </a:ext>
            </a:extLst>
          </p:cNvPr>
          <p:cNvGraphicFramePr>
            <a:graphicFrameLocks noGrp="1"/>
          </p:cNvGraphicFramePr>
          <p:nvPr>
            <p:ph idx="1"/>
            <p:extLst>
              <p:ext uri="{D42A27DB-BD31-4B8C-83A1-F6EECF244321}">
                <p14:modId xmlns:p14="http://schemas.microsoft.com/office/powerpoint/2010/main" val="549725424"/>
              </p:ext>
            </p:extLst>
          </p:nvPr>
        </p:nvGraphicFramePr>
        <p:xfrm>
          <a:off x="2673626" y="575035"/>
          <a:ext cx="7442112" cy="493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06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hidden="1">
            <a:extLst>
              <a:ext uri="{FF2B5EF4-FFF2-40B4-BE49-F238E27FC236}">
                <a16:creationId xmlns:a16="http://schemas.microsoft.com/office/drawing/2014/main" id="{79455C84-3ED9-42BA-B2BE-09E4526BC37A}"/>
              </a:ext>
            </a:extLst>
          </p:cNvPr>
          <p:cNvSpPr>
            <a:spLocks noGrp="1"/>
          </p:cNvSpPr>
          <p:nvPr>
            <p:ph type="sldNum" sz="quarter" idx="4294967295"/>
          </p:nvPr>
        </p:nvSpPr>
        <p:spPr>
          <a:xfrm>
            <a:off x="9442450" y="6429375"/>
            <a:ext cx="2749550" cy="428625"/>
          </a:xfrm>
          <a:prstGeom prst="rect">
            <a:avLst/>
          </a:prstGeom>
        </p:spPr>
        <p:txBody>
          <a:bodyPr anchor="ctr">
            <a:normAutofit/>
          </a:bodyPr>
          <a:lstStyle/>
          <a:p>
            <a:pPr>
              <a:spcAft>
                <a:spcPts val="600"/>
              </a:spcAft>
            </a:pPr>
            <a:fld id="{189E3A5C-986B-47BE-8F96-3787467B82A8}" type="slidenum">
              <a:rPr lang="nl-BE" smtClean="0">
                <a:solidFill>
                  <a:prstClr val="white"/>
                </a:solidFill>
              </a:rPr>
              <a:pPr>
                <a:spcAft>
                  <a:spcPts val="600"/>
                </a:spcAft>
              </a:pPr>
              <a:t>6</a:t>
            </a:fld>
            <a:endParaRPr lang="nl-BE">
              <a:solidFill>
                <a:prstClr val="white"/>
              </a:solidFill>
            </a:endParaRPr>
          </a:p>
        </p:txBody>
      </p:sp>
      <p:graphicFrame>
        <p:nvGraphicFramePr>
          <p:cNvPr id="7" name="Tijdelijke aanduiding voor inhoud 4">
            <a:extLst>
              <a:ext uri="{FF2B5EF4-FFF2-40B4-BE49-F238E27FC236}">
                <a16:creationId xmlns:a16="http://schemas.microsoft.com/office/drawing/2014/main" id="{6894C5ED-7F79-5250-8842-6A03D338861B}"/>
              </a:ext>
            </a:extLst>
          </p:cNvPr>
          <p:cNvGraphicFramePr>
            <a:graphicFrameLocks noGrp="1"/>
          </p:cNvGraphicFramePr>
          <p:nvPr>
            <p:ph idx="4294967295"/>
            <p:extLst>
              <p:ext uri="{D42A27DB-BD31-4B8C-83A1-F6EECF244321}">
                <p14:modId xmlns:p14="http://schemas.microsoft.com/office/powerpoint/2010/main" val="4266791312"/>
              </p:ext>
            </p:extLst>
          </p:nvPr>
        </p:nvGraphicFramePr>
        <p:xfrm>
          <a:off x="914400" y="1713753"/>
          <a:ext cx="99409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vak 8">
            <a:extLst>
              <a:ext uri="{FF2B5EF4-FFF2-40B4-BE49-F238E27FC236}">
                <a16:creationId xmlns:a16="http://schemas.microsoft.com/office/drawing/2014/main" id="{B757C769-8805-5B6A-1F8A-E4827B778F98}"/>
              </a:ext>
            </a:extLst>
          </p:cNvPr>
          <p:cNvSpPr txBox="1"/>
          <p:nvPr/>
        </p:nvSpPr>
        <p:spPr>
          <a:xfrm>
            <a:off x="336199" y="1067422"/>
            <a:ext cx="1165518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r>
              <a:rPr lang="nl-BE" sz="3600" b="1" dirty="0" err="1">
                <a:ln/>
                <a:solidFill>
                  <a:schemeClr val="accent2"/>
                </a:solidFill>
              </a:rPr>
              <a:t>Wellbe</a:t>
            </a:r>
            <a:r>
              <a:rPr lang="nl-BE" sz="3600" b="1" dirty="0">
                <a:ln/>
                <a:solidFill>
                  <a:schemeClr val="accent2"/>
                </a:solidFill>
              </a:rPr>
              <a:t> resultaten analyse: welke groepen bevraagd?</a:t>
            </a:r>
          </a:p>
        </p:txBody>
      </p:sp>
    </p:spTree>
    <p:extLst>
      <p:ext uri="{BB962C8B-B14F-4D97-AF65-F5344CB8AC3E}">
        <p14:creationId xmlns:p14="http://schemas.microsoft.com/office/powerpoint/2010/main" val="230822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A28C5-495D-32D9-7E6E-7C99F0A0B0AD}"/>
              </a:ext>
            </a:extLst>
          </p:cNvPr>
          <p:cNvSpPr txBox="1">
            <a:spLocks noGrp="1"/>
          </p:cNvSpPr>
          <p:nvPr>
            <p:ph type="title"/>
          </p:nvPr>
        </p:nvSpPr>
        <p:spPr>
          <a:xfrm>
            <a:off x="392142" y="742554"/>
            <a:ext cx="9902892" cy="1143000"/>
          </a:xfrm>
        </p:spPr>
        <p:style>
          <a:lnRef idx="2">
            <a:schemeClr val="accent2"/>
          </a:lnRef>
          <a:fillRef idx="1">
            <a:schemeClr val="lt1"/>
          </a:fillRef>
          <a:effectRef idx="0">
            <a:schemeClr val="accent2"/>
          </a:effectRef>
          <a:fontRef idx="minor">
            <a:schemeClr val="dk1"/>
          </a:fontRef>
        </p:style>
        <p:txBody>
          <a:bodyPr rtlCol="0" anchor="ctr">
            <a:normAutofit/>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Directieteam algemeen beeld </a:t>
            </a:r>
          </a:p>
        </p:txBody>
      </p:sp>
      <p:sp>
        <p:nvSpPr>
          <p:cNvPr id="10" name="Tijdelijke aanduiding voor inhoud 9">
            <a:extLst>
              <a:ext uri="{FF2B5EF4-FFF2-40B4-BE49-F238E27FC236}">
                <a16:creationId xmlns:a16="http://schemas.microsoft.com/office/drawing/2014/main" id="{1DB663D3-1DCE-45C6-9AE3-C40782DC9D63}"/>
              </a:ext>
            </a:extLst>
          </p:cNvPr>
          <p:cNvSpPr>
            <a:spLocks noGrp="1"/>
          </p:cNvSpPr>
          <p:nvPr>
            <p:ph type="body" sz="quarter" idx="10"/>
          </p:nvPr>
        </p:nvSpPr>
        <p:spPr>
          <a:xfrm>
            <a:off x="2685579" y="2151458"/>
            <a:ext cx="7378700" cy="3963988"/>
          </a:xfrm>
        </p:spPr>
        <p:txBody>
          <a:bodyPr>
            <a:normAutofit/>
          </a:bodyPr>
          <a:lstStyle/>
          <a:p>
            <a:pPr marL="342891" lvl="1" indent="0">
              <a:buNone/>
            </a:pPr>
            <a:endParaRPr lang="nl-BE" sz="2400" dirty="0">
              <a:solidFill>
                <a:schemeClr val="tx1"/>
              </a:solidFill>
            </a:endParaRPr>
          </a:p>
          <a:p>
            <a:pPr marL="0" indent="0">
              <a:buNone/>
            </a:pPr>
            <a:r>
              <a:rPr lang="nl-BE" sz="2700" b="1" dirty="0">
                <a:solidFill>
                  <a:schemeClr val="tx1"/>
                </a:solidFill>
              </a:rPr>
              <a:t>Representativiteit</a:t>
            </a:r>
            <a:r>
              <a:rPr lang="nl-BE" sz="2700" dirty="0">
                <a:solidFill>
                  <a:schemeClr val="tx1"/>
                </a:solidFill>
              </a:rPr>
              <a:t>: </a:t>
            </a:r>
          </a:p>
          <a:p>
            <a:pPr marL="0" indent="0">
              <a:buNone/>
            </a:pPr>
            <a:r>
              <a:rPr lang="nl-BE" sz="2700" dirty="0">
                <a:solidFill>
                  <a:schemeClr val="tx1"/>
                </a:solidFill>
              </a:rPr>
              <a:t># mensen uitgenodigd en #</a:t>
            </a:r>
            <a:r>
              <a:rPr lang="nl-BE" sz="2700" dirty="0"/>
              <a:t> dee</a:t>
            </a:r>
            <a:r>
              <a:rPr lang="nl-BE" sz="2700" dirty="0">
                <a:solidFill>
                  <a:schemeClr val="tx1"/>
                </a:solidFill>
              </a:rPr>
              <a:t>lgenomen</a:t>
            </a:r>
          </a:p>
          <a:p>
            <a:endParaRPr lang="nl-BE" dirty="0"/>
          </a:p>
          <a:p>
            <a:endParaRPr lang="nl-BE" dirty="0"/>
          </a:p>
          <a:p>
            <a:endParaRPr lang="nl-BE" dirty="0"/>
          </a:p>
        </p:txBody>
      </p:sp>
      <p:sp>
        <p:nvSpPr>
          <p:cNvPr id="4" name="Tijdelijke aanduiding voor dianummer 3"/>
          <p:cNvSpPr>
            <a:spLocks noGrp="1"/>
          </p:cNvSpPr>
          <p:nvPr>
            <p:ph type="sldNum" sz="quarter" idx="4294967295"/>
          </p:nvPr>
        </p:nvSpPr>
        <p:spPr>
          <a:xfrm>
            <a:off x="9442450" y="6429375"/>
            <a:ext cx="2749550" cy="428625"/>
          </a:xfrm>
        </p:spPr>
        <p:txBody>
          <a:bodyPr anchor="ctr">
            <a:normAutofit/>
          </a:bodyPr>
          <a:lstStyle/>
          <a:p>
            <a:pPr>
              <a:spcAft>
                <a:spcPts val="600"/>
              </a:spcAft>
            </a:pPr>
            <a:fld id="{189E3A5C-986B-47BE-8F96-3787467B82A8}" type="slidenum">
              <a:rPr lang="nl-BE" smtClean="0">
                <a:solidFill>
                  <a:prstClr val="white"/>
                </a:solidFill>
              </a:rPr>
              <a:pPr>
                <a:spcAft>
                  <a:spcPts val="600"/>
                </a:spcAft>
              </a:pPr>
              <a:t>7</a:t>
            </a:fld>
            <a:endParaRPr lang="nl-BE">
              <a:solidFill>
                <a:prstClr val="white"/>
              </a:solidFill>
            </a:endParaRPr>
          </a:p>
        </p:txBody>
      </p:sp>
    </p:spTree>
    <p:extLst>
      <p:ext uri="{BB962C8B-B14F-4D97-AF65-F5344CB8AC3E}">
        <p14:creationId xmlns:p14="http://schemas.microsoft.com/office/powerpoint/2010/main" val="81644225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ijdelijke aanduiding voor inhoud 4">
            <a:extLst>
              <a:ext uri="{FF2B5EF4-FFF2-40B4-BE49-F238E27FC236}">
                <a16:creationId xmlns:a16="http://schemas.microsoft.com/office/drawing/2014/main" id="{5EAD53DB-4343-722C-18D7-248566615F33}"/>
              </a:ext>
            </a:extLst>
          </p:cNvPr>
          <p:cNvGraphicFramePr>
            <a:graphicFrameLocks noGrp="1"/>
          </p:cNvGraphicFramePr>
          <p:nvPr>
            <p:ph idx="4294967295"/>
            <p:extLst>
              <p:ext uri="{D42A27DB-BD31-4B8C-83A1-F6EECF244321}">
                <p14:modId xmlns:p14="http://schemas.microsoft.com/office/powerpoint/2010/main" val="3495949317"/>
              </p:ext>
            </p:extLst>
          </p:nvPr>
        </p:nvGraphicFramePr>
        <p:xfrm>
          <a:off x="816535" y="1345453"/>
          <a:ext cx="113157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p:cNvSpPr>
            <a:spLocks noGrp="1"/>
          </p:cNvSpPr>
          <p:nvPr>
            <p:ph type="sldNum" sz="quarter" idx="4294967295"/>
          </p:nvPr>
        </p:nvSpPr>
        <p:spPr>
          <a:xfrm>
            <a:off x="0" y="6424613"/>
            <a:ext cx="476250" cy="428625"/>
          </a:xfrm>
        </p:spPr>
        <p:txBody>
          <a:bodyPr/>
          <a:lstStyle/>
          <a:p>
            <a:fld id="{189E3A5C-986B-47BE-8F96-3787467B82A8}" type="slidenum">
              <a:rPr lang="nl-BE" smtClean="0">
                <a:solidFill>
                  <a:prstClr val="white"/>
                </a:solidFill>
              </a:rPr>
              <a:pPr/>
              <a:t>8</a:t>
            </a:fld>
            <a:endParaRPr lang="nl-BE" dirty="0">
              <a:solidFill>
                <a:prstClr val="white"/>
              </a:solidFill>
            </a:endParaRPr>
          </a:p>
        </p:txBody>
      </p:sp>
      <p:pic>
        <p:nvPicPr>
          <p:cNvPr id="21" name="Afbeelding 20">
            <a:extLst>
              <a:ext uri="{FF2B5EF4-FFF2-40B4-BE49-F238E27FC236}">
                <a16:creationId xmlns:a16="http://schemas.microsoft.com/office/drawing/2014/main" id="{5A2EB652-9C7F-15A8-A3A3-7825D8B7BD86}"/>
              </a:ext>
            </a:extLst>
          </p:cNvPr>
          <p:cNvPicPr>
            <a:picLocks noChangeAspect="1"/>
          </p:cNvPicPr>
          <p:nvPr/>
        </p:nvPicPr>
        <p:blipFill>
          <a:blip r:embed="rId8"/>
          <a:stretch>
            <a:fillRect/>
          </a:stretch>
        </p:blipFill>
        <p:spPr>
          <a:xfrm>
            <a:off x="3077516" y="5786523"/>
            <a:ext cx="5359954" cy="638090"/>
          </a:xfrm>
          <a:prstGeom prst="rect">
            <a:avLst/>
          </a:prstGeom>
        </p:spPr>
      </p:pic>
      <p:pic>
        <p:nvPicPr>
          <p:cNvPr id="22" name="Afbeelding 21">
            <a:extLst>
              <a:ext uri="{FF2B5EF4-FFF2-40B4-BE49-F238E27FC236}">
                <a16:creationId xmlns:a16="http://schemas.microsoft.com/office/drawing/2014/main" id="{838CD420-6064-6D21-7927-6C57A29BD581}"/>
              </a:ext>
            </a:extLst>
          </p:cNvPr>
          <p:cNvPicPr>
            <a:picLocks noChangeAspect="1"/>
          </p:cNvPicPr>
          <p:nvPr/>
        </p:nvPicPr>
        <p:blipFill>
          <a:blip r:embed="rId9"/>
          <a:stretch>
            <a:fillRect/>
          </a:stretch>
        </p:blipFill>
        <p:spPr>
          <a:xfrm>
            <a:off x="6398559" y="177608"/>
            <a:ext cx="5793441" cy="683256"/>
          </a:xfrm>
          <a:prstGeom prst="rect">
            <a:avLst/>
          </a:prstGeom>
        </p:spPr>
      </p:pic>
    </p:spTree>
    <p:extLst>
      <p:ext uri="{BB962C8B-B14F-4D97-AF65-F5344CB8AC3E}">
        <p14:creationId xmlns:p14="http://schemas.microsoft.com/office/powerpoint/2010/main" val="294086660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FA2E4FB-3CF9-FCDC-B56D-73F4C8CB259B}"/>
              </a:ext>
            </a:extLst>
          </p:cNvPr>
          <p:cNvSpPr txBox="1">
            <a:spLocks noGrp="1"/>
          </p:cNvSpPr>
          <p:nvPr>
            <p:ph type="title" idx="4294967295"/>
          </p:nvPr>
        </p:nvSpPr>
        <p:spPr>
          <a:xfrm>
            <a:off x="5396753" y="185271"/>
            <a:ext cx="6795247" cy="544979"/>
          </a:xfrm>
        </p:spPr>
        <p:style>
          <a:lnRef idx="2">
            <a:schemeClr val="accent2"/>
          </a:lnRef>
          <a:fillRef idx="1">
            <a:schemeClr val="lt1"/>
          </a:fillRef>
          <a:effectRef idx="0">
            <a:schemeClr val="accent2"/>
          </a:effectRef>
          <a:fontRef idx="minor">
            <a:schemeClr val="dk1"/>
          </a:fontRef>
        </p:style>
        <p:txBody>
          <a:bodyPr rtlCol="0" anchor="ctr">
            <a:normAutofit fontScale="90000"/>
            <a:scene3d>
              <a:camera prst="orthographicFront"/>
              <a:lightRig rig="soft" dir="t">
                <a:rot lat="0" lon="0" rev="15600000"/>
              </a:lightRig>
            </a:scene3d>
            <a:sp3d extrusionH="57150" prstMaterial="softEdge">
              <a:bevelT w="25400" h="38100"/>
            </a:sp3d>
          </a:bodyPr>
          <a:lstStyle/>
          <a:p>
            <a:r>
              <a:rPr lang="nl-BE" sz="3600" dirty="0">
                <a:ln/>
                <a:solidFill>
                  <a:schemeClr val="accent2"/>
                </a:solidFill>
              </a:rPr>
              <a:t>Directieteam positieve uitspraken</a:t>
            </a:r>
          </a:p>
        </p:txBody>
      </p:sp>
      <p:sp>
        <p:nvSpPr>
          <p:cNvPr id="4" name="Tijdelijke aanduiding voor dianummer 3">
            <a:extLst>
              <a:ext uri="{FF2B5EF4-FFF2-40B4-BE49-F238E27FC236}">
                <a16:creationId xmlns:a16="http://schemas.microsoft.com/office/drawing/2014/main" id="{D23A7BD3-819F-75D5-E3B4-95D38888C77E}"/>
              </a:ext>
            </a:extLst>
          </p:cNvPr>
          <p:cNvSpPr>
            <a:spLocks noGrp="1"/>
          </p:cNvSpPr>
          <p:nvPr>
            <p:ph type="sldNum" sz="quarter" idx="4294967295"/>
          </p:nvPr>
        </p:nvSpPr>
        <p:spPr>
          <a:xfrm>
            <a:off x="0" y="6424613"/>
            <a:ext cx="476250" cy="428625"/>
          </a:xfrm>
        </p:spPr>
        <p:txBody>
          <a:bodyPr/>
          <a:lstStyle/>
          <a:p>
            <a:fld id="{189E3A5C-986B-47BE-8F96-3787467B82A8}" type="slidenum">
              <a:rPr lang="nl-BE" smtClean="0">
                <a:solidFill>
                  <a:prstClr val="white"/>
                </a:solidFill>
              </a:rPr>
              <a:pPr/>
              <a:t>9</a:t>
            </a:fld>
            <a:endParaRPr lang="nl-BE" dirty="0">
              <a:solidFill>
                <a:prstClr val="white"/>
              </a:solidFill>
            </a:endParaRPr>
          </a:p>
        </p:txBody>
      </p:sp>
      <p:graphicFrame>
        <p:nvGraphicFramePr>
          <p:cNvPr id="3" name="Tijdelijke aanduiding voor inhoud 1">
            <a:extLst>
              <a:ext uri="{FF2B5EF4-FFF2-40B4-BE49-F238E27FC236}">
                <a16:creationId xmlns:a16="http://schemas.microsoft.com/office/drawing/2014/main" id="{8642DA39-8B3F-13A2-C3DC-E0A2B48AA4EA}"/>
              </a:ext>
            </a:extLst>
          </p:cNvPr>
          <p:cNvGraphicFramePr>
            <a:graphicFrameLocks/>
          </p:cNvGraphicFramePr>
          <p:nvPr>
            <p:extLst>
              <p:ext uri="{D42A27DB-BD31-4B8C-83A1-F6EECF244321}">
                <p14:modId xmlns:p14="http://schemas.microsoft.com/office/powerpoint/2010/main" val="1850071005"/>
              </p:ext>
            </p:extLst>
          </p:nvPr>
        </p:nvGraphicFramePr>
        <p:xfrm>
          <a:off x="476250" y="1276163"/>
          <a:ext cx="10922000" cy="474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513967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C3CDB748-D737-412E-879D-89922BC1C63A}" vid="{E2227F9A-37C0-4762-AF31-70F0208C056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28877884037D43839CFF8B2B88D14E" ma:contentTypeVersion="2" ma:contentTypeDescription="Create a new document." ma:contentTypeScope="" ma:versionID="e7c2fa6f6d7140276602e801131751c6">
  <xsd:schema xmlns:xsd="http://www.w3.org/2001/XMLSchema" xmlns:xs="http://www.w3.org/2001/XMLSchema" xmlns:p="http://schemas.microsoft.com/office/2006/metadata/properties" xmlns:ns2="681acb0a-4e9f-48e7-8228-eb640ebc46af" targetNamespace="http://schemas.microsoft.com/office/2006/metadata/properties" ma:root="true" ma:fieldsID="244006b7db3e4304525f1a8881eb6062" ns2:_="">
    <xsd:import namespace="681acb0a-4e9f-48e7-8228-eb640ebc46a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acb0a-4e9f-48e7-8228-eb640ebc4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01B7A4-96A2-4163-A898-4B4E3052E0CB}">
  <ds:schemaRefs>
    <ds:schemaRef ds:uri="http://schemas.microsoft.com/sharepoint/v3/contenttype/forms"/>
  </ds:schemaRefs>
</ds:datastoreItem>
</file>

<file path=customXml/itemProps2.xml><?xml version="1.0" encoding="utf-8"?>
<ds:datastoreItem xmlns:ds="http://schemas.openxmlformats.org/officeDocument/2006/customXml" ds:itemID="{4522A878-677A-4613-83FA-19C4A5259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1acb0a-4e9f-48e7-8228-eb640ebc4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243932-C90A-4A63-A2D4-BD5896CFE52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Presentatiemodel_2022_16-9</Template>
  <TotalTime>10791</TotalTime>
  <Words>414</Words>
  <Application>Microsoft Office PowerPoint</Application>
  <PresentationFormat>Breedbeeld</PresentationFormat>
  <Paragraphs>163</Paragraphs>
  <Slides>24</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Arial</vt:lpstr>
      <vt:lpstr>Calibri</vt:lpstr>
      <vt:lpstr>Poppins</vt:lpstr>
      <vt:lpstr>Poppins ExtraBold</vt:lpstr>
      <vt:lpstr>Roboto</vt:lpstr>
      <vt:lpstr>Trebuchet MS</vt:lpstr>
      <vt:lpstr>Wingdings</vt:lpstr>
      <vt:lpstr>3_kathondvla_09-2018</vt:lpstr>
      <vt:lpstr>Wellbe analyse</vt:lpstr>
      <vt:lpstr>Psychosociaal risico</vt:lpstr>
      <vt:lpstr>Psychosociale Risico’s</vt:lpstr>
      <vt:lpstr>Risicoanalyse - Wellbe</vt:lpstr>
      <vt:lpstr>Risicoanalyse - Wellbe</vt:lpstr>
      <vt:lpstr>PowerPoint-presentatie</vt:lpstr>
      <vt:lpstr>Directieteam algemeen beeld </vt:lpstr>
      <vt:lpstr>PowerPoint-presentatie</vt:lpstr>
      <vt:lpstr>Directieteam positieve uitspraken</vt:lpstr>
      <vt:lpstr>Directieteam aandachtspunten/signalen </vt:lpstr>
      <vt:lpstr>Leraren algemeen beeld </vt:lpstr>
      <vt:lpstr>Leraren algemeen beeld </vt:lpstr>
      <vt:lpstr>Leraren positieve uitspraken</vt:lpstr>
      <vt:lpstr>leraren aandachtspunten/signalen </vt:lpstr>
      <vt:lpstr>PowerPoint-presentatie</vt:lpstr>
      <vt:lpstr>PowerPoint-presentatie</vt:lpstr>
      <vt:lpstr>PowerPoint-presentatie</vt:lpstr>
      <vt:lpstr>Ondersteunend personeel algemeen beeld </vt:lpstr>
      <vt:lpstr>Ondersteunend personeel algemeen beeld </vt:lpstr>
      <vt:lpstr>Ondersteunend personeel positieve uitspraken</vt:lpstr>
      <vt:lpstr>Ondersteunend personeel aandachtspunten/signalen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 analyse</dc:title>
  <dc:creator>Sarah Claeys</dc:creator>
  <cp:lastModifiedBy>Sarah Claeys</cp:lastModifiedBy>
  <cp:revision>1</cp:revision>
  <dcterms:created xsi:type="dcterms:W3CDTF">2023-04-28T07:46:50Z</dcterms:created>
  <dcterms:modified xsi:type="dcterms:W3CDTF">2024-09-16T08:07:52Z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0x010100B428877884037D43839CFF8B2B88D14E</vt:lpwstr>
  </property>
</Properties>
</file>