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1468" y="3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149EAAFB-E610-44BF-899F-5E94E1F96C95}"/>
    <pc:docChg chg="undo custSel modSld">
      <pc:chgData name="Wim De Pue" userId="e9c18a9f-1a31-40e1-8897-659981da5e91" providerId="ADAL" clId="{149EAAFB-E610-44BF-899F-5E94E1F96C95}" dt="2024-11-13T13:51:26.400" v="259" actId="20577"/>
      <pc:docMkLst>
        <pc:docMk/>
      </pc:docMkLst>
      <pc:sldChg chg="delSp modSp mod">
        <pc:chgData name="Wim De Pue" userId="e9c18a9f-1a31-40e1-8897-659981da5e91" providerId="ADAL" clId="{149EAAFB-E610-44BF-899F-5E94E1F96C95}" dt="2024-11-13T13:51:26.400" v="259" actId="20577"/>
        <pc:sldMkLst>
          <pc:docMk/>
          <pc:sldMk cId="394324950" sldId="542"/>
        </pc:sldMkLst>
        <pc:spChg chg="mod">
          <ac:chgData name="Wim De Pue" userId="e9c18a9f-1a31-40e1-8897-659981da5e91" providerId="ADAL" clId="{149EAAFB-E610-44BF-899F-5E94E1F96C95}" dt="2024-11-13T13:46:06.150" v="246" actId="1076"/>
          <ac:spMkLst>
            <pc:docMk/>
            <pc:sldMk cId="394324950" sldId="542"/>
            <ac:spMk id="10" creationId="{3A59243C-E5AD-4222-AEED-75ED49DF41DB}"/>
          </ac:spMkLst>
        </pc:spChg>
        <pc:graphicFrameChg chg="mod modGraphic">
          <ac:chgData name="Wim De Pue" userId="e9c18a9f-1a31-40e1-8897-659981da5e91" providerId="ADAL" clId="{149EAAFB-E610-44BF-899F-5E94E1F96C95}" dt="2024-11-13T13:51:26.400" v="259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57F7F9D1-B4E0-4F74-BD21-292DFD65A726}"/>
    <pc:docChg chg="custSel modSld">
      <pc:chgData name="Wim De Pue" userId="e9c18a9f-1a31-40e1-8897-659981da5e91" providerId="ADAL" clId="{57F7F9D1-B4E0-4F74-BD21-292DFD65A726}" dt="2025-02-04T10:30:10.210" v="93" actId="6549"/>
      <pc:docMkLst>
        <pc:docMk/>
      </pc:docMkLst>
      <pc:sldChg chg="delSp modSp mod">
        <pc:chgData name="Wim De Pue" userId="e9c18a9f-1a31-40e1-8897-659981da5e91" providerId="ADAL" clId="{57F7F9D1-B4E0-4F74-BD21-292DFD65A726}" dt="2025-02-04T10:30:10.210" v="93" actId="6549"/>
        <pc:sldMkLst>
          <pc:docMk/>
          <pc:sldMk cId="394324950" sldId="542"/>
        </pc:sldMkLst>
        <pc:graphicFrameChg chg="mod modGraphic">
          <ac:chgData name="Wim De Pue" userId="e9c18a9f-1a31-40e1-8897-659981da5e91" providerId="ADAL" clId="{57F7F9D1-B4E0-4F74-BD21-292DFD65A726}" dt="2025-02-04T10:30:10.210" v="93" actId="6549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4/02/2025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4/02/2025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4/02/2025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4/02/2025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4/02/2025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1262913" y="285671"/>
            <a:ext cx="6281063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Barman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149685"/>
              </p:ext>
            </p:extLst>
          </p:nvPr>
        </p:nvGraphicFramePr>
        <p:xfrm>
          <a:off x="-28135" y="1605697"/>
          <a:ext cx="9172135" cy="531181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Warme en koude dranken bereiden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Dranken schenken en serveren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</a:t>
                      </a:r>
                      <a:r>
                        <a:rPr lang="nl-BE" sz="1200" u="none" strike="noStrike">
                          <a:effectLst/>
                          <a:latin typeface="+mj-lt"/>
                        </a:rPr>
                        <a:t>en producten </a:t>
                      </a: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Verschillende types bier schenken en serveren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Cocktails en </a:t>
                      </a:r>
                      <a:r>
                        <a:rPr lang="nl-NL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mocktails</a:t>
                      </a: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bereiden </a:t>
                      </a:r>
                      <a:b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recepten uitwerken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Kleine koude en warme snacks en ijsbereidingen bereiden en serveren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principes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Drankenkaart voor de bar uitwerken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Betaling voorbereiden, afrekenen en kassa controleren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nl-BE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ardranken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beschrijven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Gast adviseren, bestelling opnemen, verkooptechnieken toepassen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Ruimtes en bar inrichten, dienst van dranken voorbereiden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Communiceren met gast, gastvriendelijk en integer handelen, 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interculturele gebruiken en etiquette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Vragen van gasten beantwoorden en klachten behandelen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2833" y="985304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2832" y="1197607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879B1E-6F70-6AEC-460E-92D5962B4401}"/>
              </a:ext>
            </a:extLst>
          </p:cNvPr>
          <p:cNvSpPr/>
          <p:nvPr/>
        </p:nvSpPr>
        <p:spPr>
          <a:xfrm>
            <a:off x="6609053" y="758275"/>
            <a:ext cx="2560294" cy="2070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Gastvrij handelen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4083</TotalTime>
  <Words>261</Words>
  <Application>Microsoft Office PowerPoint</Application>
  <PresentationFormat>Diavoorstelling (4:3)</PresentationFormat>
  <Paragraphs>61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264</cp:revision>
  <cp:lastPrinted>2019-03-23T16:21:15Z</cp:lastPrinted>
  <dcterms:created xsi:type="dcterms:W3CDTF">2018-09-13T13:37:25Z</dcterms:created>
  <dcterms:modified xsi:type="dcterms:W3CDTF">2025-02-04T10:30:17Z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