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 id="2147483841" r:id="rId5"/>
    <p:sldMasterId id="2147483865" r:id="rId6"/>
  </p:sldMasterIdLst>
  <p:notesMasterIdLst>
    <p:notesMasterId r:id="rId44"/>
  </p:notesMasterIdLst>
  <p:handoutMasterIdLst>
    <p:handoutMasterId r:id="rId45"/>
  </p:handoutMasterIdLst>
  <p:sldIdLst>
    <p:sldId id="257" r:id="rId7"/>
    <p:sldId id="277" r:id="rId8"/>
    <p:sldId id="263" r:id="rId9"/>
    <p:sldId id="295" r:id="rId10"/>
    <p:sldId id="300" r:id="rId11"/>
    <p:sldId id="2556" r:id="rId12"/>
    <p:sldId id="280" r:id="rId13"/>
    <p:sldId id="2565" r:id="rId14"/>
    <p:sldId id="279" r:id="rId15"/>
    <p:sldId id="2564" r:id="rId16"/>
    <p:sldId id="294" r:id="rId17"/>
    <p:sldId id="2561" r:id="rId18"/>
    <p:sldId id="2562" r:id="rId19"/>
    <p:sldId id="2582" r:id="rId20"/>
    <p:sldId id="2583" r:id="rId21"/>
    <p:sldId id="2584" r:id="rId22"/>
    <p:sldId id="2563" r:id="rId23"/>
    <p:sldId id="2585" r:id="rId24"/>
    <p:sldId id="2588" r:id="rId25"/>
    <p:sldId id="2587" r:id="rId26"/>
    <p:sldId id="2586" r:id="rId27"/>
    <p:sldId id="296" r:id="rId28"/>
    <p:sldId id="2558" r:id="rId29"/>
    <p:sldId id="2575" r:id="rId30"/>
    <p:sldId id="2576" r:id="rId31"/>
    <p:sldId id="2559" r:id="rId32"/>
    <p:sldId id="2577" r:id="rId33"/>
    <p:sldId id="2581" r:id="rId34"/>
    <p:sldId id="2566" r:id="rId35"/>
    <p:sldId id="2580" r:id="rId36"/>
    <p:sldId id="2589" r:id="rId37"/>
    <p:sldId id="2568" r:id="rId38"/>
    <p:sldId id="2579" r:id="rId39"/>
    <p:sldId id="2578" r:id="rId40"/>
    <p:sldId id="2590" r:id="rId41"/>
    <p:sldId id="273" r:id="rId42"/>
    <p:sldId id="274" r:id="rId4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9FBD02-1850-AA0A-B767-1A5968768128}" name="Saar Deleu" initials="SD" userId="S::saar.deleu@katholiekonderwijs.vlaanderen::5a9477cf-1426-4451-b57d-da48280c7926" providerId="AD"/>
  <p188:author id="{71D931B9-B96E-5196-B1CA-B5C6F342A586}" name="Jolien Dewaegeneere" initials="JD" userId="S::jolien.dewaegeneere@katholiekonderwijs.vlaanderen::b6b98d41-caaf-4ddf-b1f5-0fd4faf428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F37"/>
    <a:srgbClr val="AE2081"/>
    <a:srgbClr val="EC7D23"/>
    <a:srgbClr val="E9DBE9"/>
    <a:srgbClr val="2D3E4E"/>
    <a:srgbClr val="4CBCC5"/>
    <a:srgbClr val="9A1C6A"/>
    <a:srgbClr val="E8ECF0"/>
    <a:srgbClr val="DEF3F4"/>
    <a:srgbClr val="ECE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n Dewaegeneere" userId="S::jolien.dewaegeneere@katholiekonderwijs.vlaanderen::b6b98d41-caaf-4ddf-b1f5-0fd4faf428cf" providerId="AD" clId="Web-{43A84D1D-A6BD-A5FC-2898-42486510239B}"/>
    <pc:docChg chg="modSld">
      <pc:chgData name="Jolien Dewaegeneere" userId="S::jolien.dewaegeneere@katholiekonderwijs.vlaanderen::b6b98d41-caaf-4ddf-b1f5-0fd4faf428cf" providerId="AD" clId="Web-{43A84D1D-A6BD-A5FC-2898-42486510239B}" dt="2024-10-16T09:34:56.060" v="23"/>
      <pc:docMkLst>
        <pc:docMk/>
      </pc:docMkLst>
      <pc:sldChg chg="modSp">
        <pc:chgData name="Jolien Dewaegeneere" userId="S::jolien.dewaegeneere@katholiekonderwijs.vlaanderen::b6b98d41-caaf-4ddf-b1f5-0fd4faf428cf" providerId="AD" clId="Web-{43A84D1D-A6BD-A5FC-2898-42486510239B}" dt="2024-10-16T09:34:56.060" v="23"/>
        <pc:sldMkLst>
          <pc:docMk/>
          <pc:sldMk cId="2690166357" sldId="279"/>
        </pc:sldMkLst>
        <pc:graphicFrameChg chg="mod modGraphic">
          <ac:chgData name="Jolien Dewaegeneere" userId="S::jolien.dewaegeneere@katholiekonderwijs.vlaanderen::b6b98d41-caaf-4ddf-b1f5-0fd4faf428cf" providerId="AD" clId="Web-{43A84D1D-A6BD-A5FC-2898-42486510239B}" dt="2024-10-16T09:34:56.060" v="23"/>
          <ac:graphicFrameMkLst>
            <pc:docMk/>
            <pc:sldMk cId="2690166357" sldId="279"/>
            <ac:graphicFrameMk id="4" creationId="{4FD655F1-10C7-74BB-8DA9-9DD53BF3D363}"/>
          </ac:graphicFrameMkLst>
        </pc:graphicFrameChg>
      </pc:sldChg>
    </pc:docChg>
  </pc:docChgLst>
  <pc:docChgLst>
    <pc:chgData name="Saar Deleu" userId="S::saar.deleu@katholiekonderwijs.vlaanderen::5a9477cf-1426-4451-b57d-da48280c7926" providerId="AD" clId="Web-{B777E1F2-F663-F46E-9952-3A5C745C25B2}"/>
    <pc:docChg chg="delSld modSld">
      <pc:chgData name="Saar Deleu" userId="S::saar.deleu@katholiekonderwijs.vlaanderen::5a9477cf-1426-4451-b57d-da48280c7926" providerId="AD" clId="Web-{B777E1F2-F663-F46E-9952-3A5C745C25B2}" dt="2024-10-22T09:28:11.535" v="286"/>
      <pc:docMkLst>
        <pc:docMk/>
      </pc:docMkLst>
      <pc:sldChg chg="del">
        <pc:chgData name="Saar Deleu" userId="S::saar.deleu@katholiekonderwijs.vlaanderen::5a9477cf-1426-4451-b57d-da48280c7926" providerId="AD" clId="Web-{B777E1F2-F663-F46E-9952-3A5C745C25B2}" dt="2024-10-22T09:00:22.133" v="282"/>
        <pc:sldMkLst>
          <pc:docMk/>
          <pc:sldMk cId="493747511" sldId="283"/>
        </pc:sldMkLst>
      </pc:sldChg>
      <pc:sldChg chg="modSp">
        <pc:chgData name="Saar Deleu" userId="S::saar.deleu@katholiekonderwijs.vlaanderen::5a9477cf-1426-4451-b57d-da48280c7926" providerId="AD" clId="Web-{B777E1F2-F663-F46E-9952-3A5C745C25B2}" dt="2024-10-22T09:28:11.535" v="286"/>
        <pc:sldMkLst>
          <pc:docMk/>
          <pc:sldMk cId="3659139596" sldId="2558"/>
        </pc:sldMkLst>
        <pc:graphicFrameChg chg="modGraphic">
          <ac:chgData name="Saar Deleu" userId="S::saar.deleu@katholiekonderwijs.vlaanderen::5a9477cf-1426-4451-b57d-da48280c7926" providerId="AD" clId="Web-{B777E1F2-F663-F46E-9952-3A5C745C25B2}" dt="2024-10-22T09:28:11.535" v="286"/>
          <ac:graphicFrameMkLst>
            <pc:docMk/>
            <pc:sldMk cId="3659139596" sldId="2558"/>
            <ac:graphicFrameMk id="4" creationId="{B67C1BD2-8381-B1A2-2889-5E0F93B9D938}"/>
          </ac:graphicFrameMkLst>
        </pc:graphicFrameChg>
      </pc:sldChg>
      <pc:sldChg chg="del">
        <pc:chgData name="Saar Deleu" userId="S::saar.deleu@katholiekonderwijs.vlaanderen::5a9477cf-1426-4451-b57d-da48280c7926" providerId="AD" clId="Web-{B777E1F2-F663-F46E-9952-3A5C745C25B2}" dt="2024-10-22T09:00:30.056" v="283"/>
        <pc:sldMkLst>
          <pc:docMk/>
          <pc:sldMk cId="3196582627" sldId="2560"/>
        </pc:sldMkLst>
      </pc:sldChg>
      <pc:sldChg chg="del">
        <pc:chgData name="Saar Deleu" userId="S::saar.deleu@katholiekonderwijs.vlaanderen::5a9477cf-1426-4451-b57d-da48280c7926" providerId="AD" clId="Web-{B777E1F2-F663-F46E-9952-3A5C745C25B2}" dt="2024-10-22T09:00:22.118" v="280"/>
        <pc:sldMkLst>
          <pc:docMk/>
          <pc:sldMk cId="1069677978" sldId="2573"/>
        </pc:sldMkLst>
      </pc:sldChg>
      <pc:sldChg chg="del">
        <pc:chgData name="Saar Deleu" userId="S::saar.deleu@katholiekonderwijs.vlaanderen::5a9477cf-1426-4451-b57d-da48280c7926" providerId="AD" clId="Web-{B777E1F2-F663-F46E-9952-3A5C745C25B2}" dt="2024-10-22T09:00:22.133" v="281"/>
        <pc:sldMkLst>
          <pc:docMk/>
          <pc:sldMk cId="2632554178" sldId="2574"/>
        </pc:sldMkLst>
      </pc:sldChg>
      <pc:sldChg chg="modSp modCm">
        <pc:chgData name="Saar Deleu" userId="S::saar.deleu@katholiekonderwijs.vlaanderen::5a9477cf-1426-4451-b57d-da48280c7926" providerId="AD" clId="Web-{B777E1F2-F663-F46E-9952-3A5C745C25B2}" dt="2024-10-22T08:57:53.019" v="279" actId="20577"/>
        <pc:sldMkLst>
          <pc:docMk/>
          <pc:sldMk cId="2368498118" sldId="2577"/>
        </pc:sldMkLst>
        <pc:spChg chg="mod">
          <ac:chgData name="Saar Deleu" userId="S::saar.deleu@katholiekonderwijs.vlaanderen::5a9477cf-1426-4451-b57d-da48280c7926" providerId="AD" clId="Web-{B777E1F2-F663-F46E-9952-3A5C745C25B2}" dt="2024-10-22T08:57:53.019" v="279" actId="20577"/>
          <ac:spMkLst>
            <pc:docMk/>
            <pc:sldMk cId="2368498118" sldId="2577"/>
            <ac:spMk id="5" creationId="{005E0F0C-1534-4991-06D7-BE32EF2C0F87}"/>
          </ac:spMkLst>
        </pc:spChg>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B777E1F2-F663-F46E-9952-3A5C745C25B2}" dt="2024-10-22T08:57:40.206" v="277" actId="20577"/>
              <pc2:cmMkLst xmlns:pc2="http://schemas.microsoft.com/office/powerpoint/2019/9/main/command">
                <pc:docMk/>
                <pc:sldMk cId="2368498118" sldId="2577"/>
                <pc2:cmMk id="{27A7CEDD-A602-4A47-B236-44DBEE65FA6A}"/>
              </pc2:cmMkLst>
            </pc226:cmChg>
          </p:ext>
        </pc:extLst>
      </pc:sldChg>
    </pc:docChg>
  </pc:docChgLst>
  <pc:docChgLst>
    <pc:chgData name="Jolien Dewaegeneere" userId="S::jolien.dewaegeneere@katholiekonderwijs.vlaanderen::b6b98d41-caaf-4ddf-b1f5-0fd4faf428cf" providerId="AD" clId="Web-{E50F3591-83FD-E212-8315-A07CB52D41AF}"/>
    <pc:docChg chg="modSld sldOrd">
      <pc:chgData name="Jolien Dewaegeneere" userId="S::jolien.dewaegeneere@katholiekonderwijs.vlaanderen::b6b98d41-caaf-4ddf-b1f5-0fd4faf428cf" providerId="AD" clId="Web-{E50F3591-83FD-E212-8315-A07CB52D41AF}" dt="2024-10-22T07:42:17.500" v="1807"/>
      <pc:docMkLst>
        <pc:docMk/>
      </pc:docMkLst>
      <pc:sldChg chg="modSp">
        <pc:chgData name="Jolien Dewaegeneere" userId="S::jolien.dewaegeneere@katholiekonderwijs.vlaanderen::b6b98d41-caaf-4ddf-b1f5-0fd4faf428cf" providerId="AD" clId="Web-{E50F3591-83FD-E212-8315-A07CB52D41AF}" dt="2024-10-22T06:54:54.870" v="2" actId="1076"/>
        <pc:sldMkLst>
          <pc:docMk/>
          <pc:sldMk cId="2690166357" sldId="279"/>
        </pc:sldMkLst>
        <pc:graphicFrameChg chg="mod">
          <ac:chgData name="Jolien Dewaegeneere" userId="S::jolien.dewaegeneere@katholiekonderwijs.vlaanderen::b6b98d41-caaf-4ddf-b1f5-0fd4faf428cf" providerId="AD" clId="Web-{E50F3591-83FD-E212-8315-A07CB52D41AF}" dt="2024-10-22T06:54:54.870" v="2" actId="1076"/>
          <ac:graphicFrameMkLst>
            <pc:docMk/>
            <pc:sldMk cId="2690166357" sldId="279"/>
            <ac:graphicFrameMk id="4" creationId="{4FD655F1-10C7-74BB-8DA9-9DD53BF3D363}"/>
          </ac:graphicFrameMkLst>
        </pc:graphicFrameChg>
      </pc:sldChg>
      <pc:sldChg chg="modSp modCm">
        <pc:chgData name="Jolien Dewaegeneere" userId="S::jolien.dewaegeneere@katholiekonderwijs.vlaanderen::b6b98d41-caaf-4ddf-b1f5-0fd4faf428cf" providerId="AD" clId="Web-{E50F3591-83FD-E212-8315-A07CB52D41AF}" dt="2024-10-22T07:42:17.500" v="1807"/>
        <pc:sldMkLst>
          <pc:docMk/>
          <pc:sldMk cId="493747511" sldId="283"/>
        </pc:sldMkLst>
        <pc:graphicFrameChg chg="mod modGraphic">
          <ac:chgData name="Jolien Dewaegeneere" userId="S::jolien.dewaegeneere@katholiekonderwijs.vlaanderen::b6b98d41-caaf-4ddf-b1f5-0fd4faf428cf" providerId="AD" clId="Web-{E50F3591-83FD-E212-8315-A07CB52D41AF}" dt="2024-10-22T07:42:17.500" v="1807"/>
          <ac:graphicFrameMkLst>
            <pc:docMk/>
            <pc:sldMk cId="493747511" sldId="283"/>
            <ac:graphicFrameMk id="4" creationId="{B67C1BD2-8381-B1A2-2889-5E0F93B9D938}"/>
          </ac:graphicFrameMkLst>
        </pc:graphicFrameChg>
        <pc:extLst>
          <p:ext xmlns:p="http://schemas.openxmlformats.org/presentationml/2006/main" uri="{D6D511B9-2390-475A-947B-AFAB55BFBCF1}">
            <pc226:cmChg xmlns:pc226="http://schemas.microsoft.com/office/powerpoint/2022/06/main/command" chg="mod">
              <pc226:chgData name="Jolien Dewaegeneere" userId="S::jolien.dewaegeneere@katholiekonderwijs.vlaanderen::b6b98d41-caaf-4ddf-b1f5-0fd4faf428cf" providerId="AD" clId="Web-{E50F3591-83FD-E212-8315-A07CB52D41AF}" dt="2024-10-22T07:42:17.500" v="1806"/>
              <pc2:cmMkLst xmlns:pc2="http://schemas.microsoft.com/office/powerpoint/2019/9/main/command">
                <pc:docMk/>
                <pc:sldMk cId="493747511" sldId="283"/>
                <pc2:cmMk id="{14285BBC-FE52-4C22-8F98-7F8B2B326BAA}"/>
              </pc2:cmMkLst>
            </pc226:cmChg>
          </p:ext>
        </pc:extLst>
      </pc:sldChg>
      <pc:sldChg chg="delSp modSp">
        <pc:chgData name="Jolien Dewaegeneere" userId="S::jolien.dewaegeneere@katholiekonderwijs.vlaanderen::b6b98d41-caaf-4ddf-b1f5-0fd4faf428cf" providerId="AD" clId="Web-{E50F3591-83FD-E212-8315-A07CB52D41AF}" dt="2024-10-22T06:56:03.731" v="6" actId="1076"/>
        <pc:sldMkLst>
          <pc:docMk/>
          <pc:sldMk cId="3760508924" sldId="294"/>
        </pc:sldMkLst>
        <pc:spChg chg="mod">
          <ac:chgData name="Jolien Dewaegeneere" userId="S::jolien.dewaegeneere@katholiekonderwijs.vlaanderen::b6b98d41-caaf-4ddf-b1f5-0fd4faf428cf" providerId="AD" clId="Web-{E50F3591-83FD-E212-8315-A07CB52D41AF}" dt="2024-10-22T06:56:03.731" v="6" actId="1076"/>
          <ac:spMkLst>
            <pc:docMk/>
            <pc:sldMk cId="3760508924" sldId="294"/>
            <ac:spMk id="3" creationId="{56449C31-B2A1-50BD-F849-0B7A11DC2B5B}"/>
          </ac:spMkLst>
        </pc:spChg>
        <pc:spChg chg="del">
          <ac:chgData name="Jolien Dewaegeneere" userId="S::jolien.dewaegeneere@katholiekonderwijs.vlaanderen::b6b98d41-caaf-4ddf-b1f5-0fd4faf428cf" providerId="AD" clId="Web-{E50F3591-83FD-E212-8315-A07CB52D41AF}" dt="2024-10-22T06:56:00.251" v="5"/>
          <ac:spMkLst>
            <pc:docMk/>
            <pc:sldMk cId="3760508924" sldId="294"/>
            <ac:spMk id="5" creationId="{4725D6FB-66C0-F944-C4C1-FBCBE61E0090}"/>
          </ac:spMkLst>
        </pc:spChg>
      </pc:sldChg>
      <pc:sldChg chg="modSp">
        <pc:chgData name="Jolien Dewaegeneere" userId="S::jolien.dewaegeneere@katholiekonderwijs.vlaanderen::b6b98d41-caaf-4ddf-b1f5-0fd4faf428cf" providerId="AD" clId="Web-{E50F3591-83FD-E212-8315-A07CB52D41AF}" dt="2024-10-22T06:49:41.415" v="1" actId="20577"/>
        <pc:sldMkLst>
          <pc:docMk/>
          <pc:sldMk cId="1622494454" sldId="295"/>
        </pc:sldMkLst>
        <pc:spChg chg="mod">
          <ac:chgData name="Jolien Dewaegeneere" userId="S::jolien.dewaegeneere@katholiekonderwijs.vlaanderen::b6b98d41-caaf-4ddf-b1f5-0fd4faf428cf" providerId="AD" clId="Web-{E50F3591-83FD-E212-8315-A07CB52D41AF}" dt="2024-10-22T06:49:41.415" v="1" actId="20577"/>
          <ac:spMkLst>
            <pc:docMk/>
            <pc:sldMk cId="1622494454" sldId="295"/>
            <ac:spMk id="3" creationId="{A9D12EFA-6208-78DC-EDED-3354512CFB27}"/>
          </ac:spMkLst>
        </pc:spChg>
      </pc:sldChg>
      <pc:sldChg chg="modSp ord">
        <pc:chgData name="Jolien Dewaegeneere" userId="S::jolien.dewaegeneere@katholiekonderwijs.vlaanderen::b6b98d41-caaf-4ddf-b1f5-0fd4faf428cf" providerId="AD" clId="Web-{E50F3591-83FD-E212-8315-A07CB52D41AF}" dt="2024-10-22T07:19:00.124" v="700"/>
        <pc:sldMkLst>
          <pc:docMk/>
          <pc:sldMk cId="3659139596" sldId="2558"/>
        </pc:sldMkLst>
        <pc:graphicFrameChg chg="mod modGraphic">
          <ac:chgData name="Jolien Dewaegeneere" userId="S::jolien.dewaegeneere@katholiekonderwijs.vlaanderen::b6b98d41-caaf-4ddf-b1f5-0fd4faf428cf" providerId="AD" clId="Web-{E50F3591-83FD-E212-8315-A07CB52D41AF}" dt="2024-10-22T07:19:00.124" v="700"/>
          <ac:graphicFrameMkLst>
            <pc:docMk/>
            <pc:sldMk cId="3659139596" sldId="2558"/>
            <ac:graphicFrameMk id="4" creationId="{B67C1BD2-8381-B1A2-2889-5E0F93B9D938}"/>
          </ac:graphicFrameMkLst>
        </pc:graphicFrameChg>
      </pc:sldChg>
      <pc:sldChg chg="modSp ord modCm">
        <pc:chgData name="Jolien Dewaegeneere" userId="S::jolien.dewaegeneere@katholiekonderwijs.vlaanderen::b6b98d41-caaf-4ddf-b1f5-0fd4faf428cf" providerId="AD" clId="Web-{E50F3591-83FD-E212-8315-A07CB52D41AF}" dt="2024-10-22T07:37:29.181" v="1365" actId="1076"/>
        <pc:sldMkLst>
          <pc:docMk/>
          <pc:sldMk cId="2439991902" sldId="2559"/>
        </pc:sldMkLst>
        <pc:graphicFrameChg chg="mod modGraphic">
          <ac:chgData name="Jolien Dewaegeneere" userId="S::jolien.dewaegeneere@katholiekonderwijs.vlaanderen::b6b98d41-caaf-4ddf-b1f5-0fd4faf428cf" providerId="AD" clId="Web-{E50F3591-83FD-E212-8315-A07CB52D41AF}" dt="2024-10-22T07:37:29.181" v="1365" actId="1076"/>
          <ac:graphicFrameMkLst>
            <pc:docMk/>
            <pc:sldMk cId="2439991902" sldId="2559"/>
            <ac:graphicFrameMk id="4" creationId="{B67C1BD2-8381-B1A2-2889-5E0F93B9D938}"/>
          </ac:graphicFrameMkLst>
        </pc:graphicFrameChg>
        <pc:extLst>
          <p:ext xmlns:p="http://schemas.openxmlformats.org/presentationml/2006/main" uri="{D6D511B9-2390-475A-947B-AFAB55BFBCF1}">
            <pc226:cmChg xmlns:pc226="http://schemas.microsoft.com/office/powerpoint/2022/06/main/command" chg="mod">
              <pc226:chgData name="Jolien Dewaegeneere" userId="S::jolien.dewaegeneere@katholiekonderwijs.vlaanderen::b6b98d41-caaf-4ddf-b1f5-0fd4faf428cf" providerId="AD" clId="Web-{E50F3591-83FD-E212-8315-A07CB52D41AF}" dt="2024-10-22T07:34:25.833" v="1351"/>
              <pc2:cmMkLst xmlns:pc2="http://schemas.microsoft.com/office/powerpoint/2019/9/main/command">
                <pc:docMk/>
                <pc:sldMk cId="2439991902" sldId="2559"/>
                <pc2:cmMk id="{0819F91B-3575-47E5-AC1A-E2A7F1F51618}"/>
              </pc2:cmMkLst>
            </pc226:cmChg>
            <pc226:cmChg xmlns:pc226="http://schemas.microsoft.com/office/powerpoint/2022/06/main/command" chg="mod">
              <pc226:chgData name="Jolien Dewaegeneere" userId="S::jolien.dewaegeneere@katholiekonderwijs.vlaanderen::b6b98d41-caaf-4ddf-b1f5-0fd4faf428cf" providerId="AD" clId="Web-{E50F3591-83FD-E212-8315-A07CB52D41AF}" dt="2024-10-22T07:34:25.833" v="1351"/>
              <pc2:cmMkLst xmlns:pc2="http://schemas.microsoft.com/office/powerpoint/2019/9/main/command">
                <pc:docMk/>
                <pc:sldMk cId="2439991902" sldId="2559"/>
                <pc2:cmMk id="{E51C76E2-168D-427E-B152-8D501F9D9B56}"/>
              </pc2:cmMkLst>
            </pc226:cmChg>
          </p:ext>
        </pc:extLst>
      </pc:sldChg>
      <pc:sldChg chg="addSp delSp modSp">
        <pc:chgData name="Jolien Dewaegeneere" userId="S::jolien.dewaegeneere@katholiekonderwijs.vlaanderen::b6b98d41-caaf-4ddf-b1f5-0fd4faf428cf" providerId="AD" clId="Web-{E50F3591-83FD-E212-8315-A07CB52D41AF}" dt="2024-10-22T06:55:56.371" v="4"/>
        <pc:sldMkLst>
          <pc:docMk/>
          <pc:sldMk cId="2619871121" sldId="2565"/>
        </pc:sldMkLst>
        <pc:spChg chg="del">
          <ac:chgData name="Jolien Dewaegeneere" userId="S::jolien.dewaegeneere@katholiekonderwijs.vlaanderen::b6b98d41-caaf-4ddf-b1f5-0fd4faf428cf" providerId="AD" clId="Web-{E50F3591-83FD-E212-8315-A07CB52D41AF}" dt="2024-10-22T06:55:54.762" v="3"/>
          <ac:spMkLst>
            <pc:docMk/>
            <pc:sldMk cId="2619871121" sldId="2565"/>
            <ac:spMk id="5" creationId="{4725D6FB-66C0-F944-C4C1-FBCBE61E0090}"/>
          </ac:spMkLst>
        </pc:spChg>
        <pc:spChg chg="add del mod">
          <ac:chgData name="Jolien Dewaegeneere" userId="S::jolien.dewaegeneere@katholiekonderwijs.vlaanderen::b6b98d41-caaf-4ddf-b1f5-0fd4faf428cf" providerId="AD" clId="Web-{E50F3591-83FD-E212-8315-A07CB52D41AF}" dt="2024-10-22T06:55:56.371" v="4"/>
          <ac:spMkLst>
            <pc:docMk/>
            <pc:sldMk cId="2619871121" sldId="2565"/>
            <ac:spMk id="6" creationId="{1C7E3A1E-B1AF-1436-1E1E-1783F668C6BF}"/>
          </ac:spMkLst>
        </pc:spChg>
      </pc:sldChg>
      <pc:sldChg chg="ord">
        <pc:chgData name="Jolien Dewaegeneere" userId="S::jolien.dewaegeneere@katholiekonderwijs.vlaanderen::b6b98d41-caaf-4ddf-b1f5-0fd4faf428cf" providerId="AD" clId="Web-{E50F3591-83FD-E212-8315-A07CB52D41AF}" dt="2024-10-22T07:05:16.728" v="20"/>
        <pc:sldMkLst>
          <pc:docMk/>
          <pc:sldMk cId="3529091502" sldId="2575"/>
        </pc:sldMkLst>
      </pc:sldChg>
      <pc:sldChg chg="ord">
        <pc:chgData name="Jolien Dewaegeneere" userId="S::jolien.dewaegeneere@katholiekonderwijs.vlaanderen::b6b98d41-caaf-4ddf-b1f5-0fd4faf428cf" providerId="AD" clId="Web-{E50F3591-83FD-E212-8315-A07CB52D41AF}" dt="2024-10-22T07:05:16.728" v="21"/>
        <pc:sldMkLst>
          <pc:docMk/>
          <pc:sldMk cId="3459760558" sldId="2576"/>
        </pc:sldMkLst>
      </pc:sldChg>
      <pc:sldChg chg="modSp modCm">
        <pc:chgData name="Jolien Dewaegeneere" userId="S::jolien.dewaegeneere@katholiekonderwijs.vlaanderen::b6b98d41-caaf-4ddf-b1f5-0fd4faf428cf" providerId="AD" clId="Web-{E50F3591-83FD-E212-8315-A07CB52D41AF}" dt="2024-10-22T07:37:11.055" v="1364" actId="20577"/>
        <pc:sldMkLst>
          <pc:docMk/>
          <pc:sldMk cId="2368498118" sldId="2577"/>
        </pc:sldMkLst>
        <pc:spChg chg="mod">
          <ac:chgData name="Jolien Dewaegeneere" userId="S::jolien.dewaegeneere@katholiekonderwijs.vlaanderen::b6b98d41-caaf-4ddf-b1f5-0fd4faf428cf" providerId="AD" clId="Web-{E50F3591-83FD-E212-8315-A07CB52D41AF}" dt="2024-10-22T07:37:11.055" v="1364" actId="20577"/>
          <ac:spMkLst>
            <pc:docMk/>
            <pc:sldMk cId="2368498118" sldId="2577"/>
            <ac:spMk id="5" creationId="{005E0F0C-1534-4991-06D7-BE32EF2C0F87}"/>
          </ac:spMkLst>
        </pc:spChg>
        <pc:extLst>
          <p:ext xmlns:p="http://schemas.openxmlformats.org/presentationml/2006/main" uri="{D6D511B9-2390-475A-947B-AFAB55BFBCF1}">
            <pc226:cmChg xmlns:pc226="http://schemas.microsoft.com/office/powerpoint/2022/06/main/command" chg="mod">
              <pc226:chgData name="Jolien Dewaegeneere" userId="S::jolien.dewaegeneere@katholiekonderwijs.vlaanderen::b6b98d41-caaf-4ddf-b1f5-0fd4faf428cf" providerId="AD" clId="Web-{E50F3591-83FD-E212-8315-A07CB52D41AF}" dt="2024-10-22T07:37:08.946" v="1362" actId="20577"/>
              <pc2:cmMkLst xmlns:pc2="http://schemas.microsoft.com/office/powerpoint/2019/9/main/command">
                <pc:docMk/>
                <pc:sldMk cId="2368498118" sldId="2577"/>
                <pc2:cmMk id="{67472D26-B079-40C7-8565-B7A98AF65171}"/>
              </pc2:cmMkLst>
            </pc226:cmChg>
            <pc226:cmChg xmlns:pc226="http://schemas.microsoft.com/office/powerpoint/2022/06/main/command" chg="mod">
              <pc226:chgData name="Jolien Dewaegeneere" userId="S::jolien.dewaegeneere@katholiekonderwijs.vlaanderen::b6b98d41-caaf-4ddf-b1f5-0fd4faf428cf" providerId="AD" clId="Web-{E50F3591-83FD-E212-8315-A07CB52D41AF}" dt="2024-10-22T07:37:08.946" v="1362" actId="20577"/>
              <pc2:cmMkLst xmlns:pc2="http://schemas.microsoft.com/office/powerpoint/2019/9/main/command">
                <pc:docMk/>
                <pc:sldMk cId="2368498118" sldId="2577"/>
                <pc2:cmMk id="{27A7CEDD-A602-4A47-B236-44DBEE65FA6A}"/>
              </pc2:cmMkLst>
            </pc226:cmChg>
          </p:ext>
        </pc:extLst>
      </pc:sldChg>
    </pc:docChg>
  </pc:docChgLst>
  <pc:docChgLst>
    <pc:chgData name="Jolien Dewaegeneere" userId="b6b98d41-caaf-4ddf-b1f5-0fd4faf428cf" providerId="ADAL" clId="{647AD073-2AF7-4661-9C12-2F2D929F844E}"/>
    <pc:docChg chg="custSel addSld delSld modSld sldOrd">
      <pc:chgData name="Jolien Dewaegeneere" userId="b6b98d41-caaf-4ddf-b1f5-0fd4faf428cf" providerId="ADAL" clId="{647AD073-2AF7-4661-9C12-2F2D929F844E}" dt="2024-10-14T12:09:31.020" v="369" actId="2890"/>
      <pc:docMkLst>
        <pc:docMk/>
      </pc:docMkLst>
      <pc:sldChg chg="modSp mod">
        <pc:chgData name="Jolien Dewaegeneere" userId="b6b98d41-caaf-4ddf-b1f5-0fd4faf428cf" providerId="ADAL" clId="{647AD073-2AF7-4661-9C12-2F2D929F844E}" dt="2024-10-14T12:07:18.912" v="162" actId="20577"/>
        <pc:sldMkLst>
          <pc:docMk/>
          <pc:sldMk cId="3259767730" sldId="257"/>
        </pc:sldMkLst>
        <pc:spChg chg="mod">
          <ac:chgData name="Jolien Dewaegeneere" userId="b6b98d41-caaf-4ddf-b1f5-0fd4faf428cf" providerId="ADAL" clId="{647AD073-2AF7-4661-9C12-2F2D929F844E}" dt="2024-10-14T12:07:11.324" v="108" actId="27636"/>
          <ac:spMkLst>
            <pc:docMk/>
            <pc:sldMk cId="3259767730" sldId="257"/>
            <ac:spMk id="6" creationId="{1435E2D8-25CE-4D95-42F7-2B3BEDF74385}"/>
          </ac:spMkLst>
        </pc:spChg>
        <pc:spChg chg="mod">
          <ac:chgData name="Jolien Dewaegeneere" userId="b6b98d41-caaf-4ddf-b1f5-0fd4faf428cf" providerId="ADAL" clId="{647AD073-2AF7-4661-9C12-2F2D929F844E}" dt="2024-10-14T12:07:18.912" v="162" actId="20577"/>
          <ac:spMkLst>
            <pc:docMk/>
            <pc:sldMk cId="3259767730" sldId="257"/>
            <ac:spMk id="7" creationId="{78387532-7CEC-1810-9E09-8DE9D371DB72}"/>
          </ac:spMkLst>
        </pc:spChg>
      </pc:sldChg>
      <pc:sldChg chg="modSp mod">
        <pc:chgData name="Jolien Dewaegeneere" userId="b6b98d41-caaf-4ddf-b1f5-0fd4faf428cf" providerId="ADAL" clId="{647AD073-2AF7-4661-9C12-2F2D929F844E}" dt="2024-10-14T12:08:41.800" v="352"/>
        <pc:sldMkLst>
          <pc:docMk/>
          <pc:sldMk cId="2506916502" sldId="263"/>
        </pc:sldMkLst>
        <pc:spChg chg="mod">
          <ac:chgData name="Jolien Dewaegeneere" userId="b6b98d41-caaf-4ddf-b1f5-0fd4faf428cf" providerId="ADAL" clId="{647AD073-2AF7-4661-9C12-2F2D929F844E}" dt="2024-10-14T12:08:41.800" v="352"/>
          <ac:spMkLst>
            <pc:docMk/>
            <pc:sldMk cId="2506916502" sldId="263"/>
            <ac:spMk id="3" creationId="{56449C31-B2A1-50BD-F849-0B7A11DC2B5B}"/>
          </ac:spMkLst>
        </pc:spChg>
      </pc:sldChg>
      <pc:sldChg chg="del">
        <pc:chgData name="Jolien Dewaegeneere" userId="b6b98d41-caaf-4ddf-b1f5-0fd4faf428cf" providerId="ADAL" clId="{647AD073-2AF7-4661-9C12-2F2D929F844E}" dt="2024-10-14T12:07:22.658" v="163" actId="47"/>
        <pc:sldMkLst>
          <pc:docMk/>
          <pc:sldMk cId="887494189" sldId="271"/>
        </pc:sldMkLst>
      </pc:sldChg>
      <pc:sldChg chg="modSp mod">
        <pc:chgData name="Jolien Dewaegeneere" userId="b6b98d41-caaf-4ddf-b1f5-0fd4faf428cf" providerId="ADAL" clId="{647AD073-2AF7-4661-9C12-2F2D929F844E}" dt="2024-10-14T12:08:21.656" v="351" actId="20577"/>
        <pc:sldMkLst>
          <pc:docMk/>
          <pc:sldMk cId="4198561225" sldId="277"/>
        </pc:sldMkLst>
        <pc:spChg chg="mod">
          <ac:chgData name="Jolien Dewaegeneere" userId="b6b98d41-caaf-4ddf-b1f5-0fd4faf428cf" providerId="ADAL" clId="{647AD073-2AF7-4661-9C12-2F2D929F844E}" dt="2024-10-14T12:08:21.656" v="351" actId="20577"/>
          <ac:spMkLst>
            <pc:docMk/>
            <pc:sldMk cId="4198561225" sldId="277"/>
            <ac:spMk id="4" creationId="{18F9CAA7-4574-3B90-D752-4BE888FBA010}"/>
          </ac:spMkLst>
        </pc:spChg>
      </pc:sldChg>
      <pc:sldChg chg="ord">
        <pc:chgData name="Jolien Dewaegeneere" userId="b6b98d41-caaf-4ddf-b1f5-0fd4faf428cf" providerId="ADAL" clId="{647AD073-2AF7-4661-9C12-2F2D929F844E}" dt="2024-10-14T12:09:26.132" v="368"/>
        <pc:sldMkLst>
          <pc:docMk/>
          <pc:sldMk cId="605720951" sldId="278"/>
        </pc:sldMkLst>
      </pc:sldChg>
      <pc:sldChg chg="ord">
        <pc:chgData name="Jolien Dewaegeneere" userId="b6b98d41-caaf-4ddf-b1f5-0fd4faf428cf" providerId="ADAL" clId="{647AD073-2AF7-4661-9C12-2F2D929F844E}" dt="2024-10-14T12:09:10.399" v="361"/>
        <pc:sldMkLst>
          <pc:docMk/>
          <pc:sldMk cId="2690166357" sldId="279"/>
        </pc:sldMkLst>
      </pc:sldChg>
      <pc:sldChg chg="add ord">
        <pc:chgData name="Jolien Dewaegeneere" userId="b6b98d41-caaf-4ddf-b1f5-0fd4faf428cf" providerId="ADAL" clId="{647AD073-2AF7-4661-9C12-2F2D929F844E}" dt="2024-10-14T12:08:51.349" v="355"/>
        <pc:sldMkLst>
          <pc:docMk/>
          <pc:sldMk cId="3760508924" sldId="294"/>
        </pc:sldMkLst>
      </pc:sldChg>
      <pc:sldChg chg="add">
        <pc:chgData name="Jolien Dewaegeneere" userId="b6b98d41-caaf-4ddf-b1f5-0fd4faf428cf" providerId="ADAL" clId="{647AD073-2AF7-4661-9C12-2F2D929F844E}" dt="2024-10-14T12:08:56.814" v="356" actId="2890"/>
        <pc:sldMkLst>
          <pc:docMk/>
          <pc:sldMk cId="1622494454" sldId="295"/>
        </pc:sldMkLst>
      </pc:sldChg>
      <pc:sldChg chg="add">
        <pc:chgData name="Jolien Dewaegeneere" userId="b6b98d41-caaf-4ddf-b1f5-0fd4faf428cf" providerId="ADAL" clId="{647AD073-2AF7-4661-9C12-2F2D929F844E}" dt="2024-10-14T12:08:59.096" v="357" actId="2890"/>
        <pc:sldMkLst>
          <pc:docMk/>
          <pc:sldMk cId="182222199" sldId="296"/>
        </pc:sldMkLst>
      </pc:sldChg>
      <pc:sldChg chg="add">
        <pc:chgData name="Jolien Dewaegeneere" userId="b6b98d41-caaf-4ddf-b1f5-0fd4faf428cf" providerId="ADAL" clId="{647AD073-2AF7-4661-9C12-2F2D929F844E}" dt="2024-10-14T12:09:01.833" v="358" actId="2890"/>
        <pc:sldMkLst>
          <pc:docMk/>
          <pc:sldMk cId="2829637038" sldId="297"/>
        </pc:sldMkLst>
      </pc:sldChg>
      <pc:sldChg chg="add">
        <pc:chgData name="Jolien Dewaegeneere" userId="b6b98d41-caaf-4ddf-b1f5-0fd4faf428cf" providerId="ADAL" clId="{647AD073-2AF7-4661-9C12-2F2D929F844E}" dt="2024-10-14T12:09:03.970" v="359" actId="2890"/>
        <pc:sldMkLst>
          <pc:docMk/>
          <pc:sldMk cId="2446435649" sldId="298"/>
        </pc:sldMkLst>
      </pc:sldChg>
      <pc:sldChg chg="add ord">
        <pc:chgData name="Jolien Dewaegeneere" userId="b6b98d41-caaf-4ddf-b1f5-0fd4faf428cf" providerId="ADAL" clId="{647AD073-2AF7-4661-9C12-2F2D929F844E}" dt="2024-10-14T12:09:18.027" v="364"/>
        <pc:sldMkLst>
          <pc:docMk/>
          <pc:sldMk cId="3441505868" sldId="299"/>
        </pc:sldMkLst>
      </pc:sldChg>
      <pc:sldChg chg="add">
        <pc:chgData name="Jolien Dewaegeneere" userId="b6b98d41-caaf-4ddf-b1f5-0fd4faf428cf" providerId="ADAL" clId="{647AD073-2AF7-4661-9C12-2F2D929F844E}" dt="2024-10-14T12:09:31.020" v="369" actId="2890"/>
        <pc:sldMkLst>
          <pc:docMk/>
          <pc:sldMk cId="719301151" sldId="300"/>
        </pc:sldMkLst>
      </pc:sldChg>
    </pc:docChg>
  </pc:docChgLst>
  <pc:docChgLst>
    <pc:chgData name="Jolien Dewaegeneere" userId="S::jolien.dewaegeneere@katholiekonderwijs.vlaanderen::b6b98d41-caaf-4ddf-b1f5-0fd4faf428cf" providerId="AD" clId="Web-{DFC5EFED-3EAC-038D-F84E-0713D97F4CDA}"/>
    <pc:docChg chg="addSld modSld">
      <pc:chgData name="Jolien Dewaegeneere" userId="S::jolien.dewaegeneere@katholiekonderwijs.vlaanderen::b6b98d41-caaf-4ddf-b1f5-0fd4faf428cf" providerId="AD" clId="Web-{DFC5EFED-3EAC-038D-F84E-0713D97F4CDA}" dt="2024-10-22T16:33:43.642" v="20" actId="20577"/>
      <pc:docMkLst>
        <pc:docMk/>
      </pc:docMkLst>
      <pc:sldChg chg="modSp">
        <pc:chgData name="Jolien Dewaegeneere" userId="S::jolien.dewaegeneere@katholiekonderwijs.vlaanderen::b6b98d41-caaf-4ddf-b1f5-0fd4faf428cf" providerId="AD" clId="Web-{DFC5EFED-3EAC-038D-F84E-0713D97F4CDA}" dt="2024-10-22T16:33:39.267" v="18" actId="20577"/>
        <pc:sldMkLst>
          <pc:docMk/>
          <pc:sldMk cId="4198561225" sldId="277"/>
        </pc:sldMkLst>
        <pc:spChg chg="mod">
          <ac:chgData name="Jolien Dewaegeneere" userId="S::jolien.dewaegeneere@katholiekonderwijs.vlaanderen::b6b98d41-caaf-4ddf-b1f5-0fd4faf428cf" providerId="AD" clId="Web-{DFC5EFED-3EAC-038D-F84E-0713D97F4CDA}" dt="2024-10-22T16:33:39.267" v="18" actId="20577"/>
          <ac:spMkLst>
            <pc:docMk/>
            <pc:sldMk cId="4198561225" sldId="277"/>
            <ac:spMk id="4" creationId="{18F9CAA7-4574-3B90-D752-4BE888FBA010}"/>
          </ac:spMkLst>
        </pc:spChg>
      </pc:sldChg>
      <pc:sldChg chg="modSp">
        <pc:chgData name="Jolien Dewaegeneere" userId="S::jolien.dewaegeneere@katholiekonderwijs.vlaanderen::b6b98d41-caaf-4ddf-b1f5-0fd4faf428cf" providerId="AD" clId="Web-{DFC5EFED-3EAC-038D-F84E-0713D97F4CDA}" dt="2024-10-22T16:33:12.063" v="11" actId="20577"/>
        <pc:sldMkLst>
          <pc:docMk/>
          <pc:sldMk cId="272476070" sldId="2578"/>
        </pc:sldMkLst>
        <pc:spChg chg="mod">
          <ac:chgData name="Jolien Dewaegeneere" userId="S::jolien.dewaegeneere@katholiekonderwijs.vlaanderen::b6b98d41-caaf-4ddf-b1f5-0fd4faf428cf" providerId="AD" clId="Web-{DFC5EFED-3EAC-038D-F84E-0713D97F4CDA}" dt="2024-10-22T16:33:12.063" v="11" actId="20577"/>
          <ac:spMkLst>
            <pc:docMk/>
            <pc:sldMk cId="272476070" sldId="2578"/>
            <ac:spMk id="2" creationId="{724B7813-6E70-A011-CB36-472CEAE5987B}"/>
          </ac:spMkLst>
        </pc:spChg>
      </pc:sldChg>
      <pc:sldChg chg="modSp">
        <pc:chgData name="Jolien Dewaegeneere" userId="S::jolien.dewaegeneere@katholiekonderwijs.vlaanderen::b6b98d41-caaf-4ddf-b1f5-0fd4faf428cf" providerId="AD" clId="Web-{DFC5EFED-3EAC-038D-F84E-0713D97F4CDA}" dt="2024-10-22T16:33:43.642" v="20" actId="20577"/>
        <pc:sldMkLst>
          <pc:docMk/>
          <pc:sldMk cId="1653568072" sldId="2579"/>
        </pc:sldMkLst>
        <pc:spChg chg="mod">
          <ac:chgData name="Jolien Dewaegeneere" userId="S::jolien.dewaegeneere@katholiekonderwijs.vlaanderen::b6b98d41-caaf-4ddf-b1f5-0fd4faf428cf" providerId="AD" clId="Web-{DFC5EFED-3EAC-038D-F84E-0713D97F4CDA}" dt="2024-10-22T16:33:43.642" v="20" actId="20577"/>
          <ac:spMkLst>
            <pc:docMk/>
            <pc:sldMk cId="1653568072" sldId="2579"/>
            <ac:spMk id="3" creationId="{56449C31-B2A1-50BD-F849-0B7A11DC2B5B}"/>
          </ac:spMkLst>
        </pc:spChg>
      </pc:sldChg>
      <pc:sldChg chg="addSp delSp modSp add replId">
        <pc:chgData name="Jolien Dewaegeneere" userId="S::jolien.dewaegeneere@katholiekonderwijs.vlaanderen::b6b98d41-caaf-4ddf-b1f5-0fd4faf428cf" providerId="AD" clId="Web-{DFC5EFED-3EAC-038D-F84E-0713D97F4CDA}" dt="2024-10-22T16:32:56.859" v="8" actId="20577"/>
        <pc:sldMkLst>
          <pc:docMk/>
          <pc:sldMk cId="2867707721" sldId="2590"/>
        </pc:sldMkLst>
        <pc:spChg chg="mod">
          <ac:chgData name="Jolien Dewaegeneere" userId="S::jolien.dewaegeneere@katholiekonderwijs.vlaanderen::b6b98d41-caaf-4ddf-b1f5-0fd4faf428cf" providerId="AD" clId="Web-{DFC5EFED-3EAC-038D-F84E-0713D97F4CDA}" dt="2024-10-22T16:32:56.859" v="8" actId="20577"/>
          <ac:spMkLst>
            <pc:docMk/>
            <pc:sldMk cId="2867707721" sldId="2590"/>
            <ac:spMk id="2" creationId="{724B7813-6E70-A011-CB36-472CEAE5987B}"/>
          </ac:spMkLst>
        </pc:spChg>
        <pc:spChg chg="del mod">
          <ac:chgData name="Jolien Dewaegeneere" userId="S::jolien.dewaegeneere@katholiekonderwijs.vlaanderen::b6b98d41-caaf-4ddf-b1f5-0fd4faf428cf" providerId="AD" clId="Web-{DFC5EFED-3EAC-038D-F84E-0713D97F4CDA}" dt="2024-10-22T16:32:46.749" v="3"/>
          <ac:spMkLst>
            <pc:docMk/>
            <pc:sldMk cId="2867707721" sldId="2590"/>
            <ac:spMk id="3" creationId="{A9D12EFA-6208-78DC-EDED-3354512CFB27}"/>
          </ac:spMkLst>
        </pc:spChg>
        <pc:picChg chg="add mod">
          <ac:chgData name="Jolien Dewaegeneere" userId="S::jolien.dewaegeneere@katholiekonderwijs.vlaanderen::b6b98d41-caaf-4ddf-b1f5-0fd4faf428cf" providerId="AD" clId="Web-{DFC5EFED-3EAC-038D-F84E-0713D97F4CDA}" dt="2024-10-22T16:32:54.468" v="7" actId="1076"/>
          <ac:picMkLst>
            <pc:docMk/>
            <pc:sldMk cId="2867707721" sldId="2590"/>
            <ac:picMk id="4" creationId="{ED56DCBB-306A-B532-17E0-1E536E0B43FD}"/>
          </ac:picMkLst>
        </pc:picChg>
      </pc:sldChg>
    </pc:docChg>
  </pc:docChgLst>
  <pc:docChgLst>
    <pc:chgData name="Saar Deleu" userId="S::saar.deleu@katholiekonderwijs.vlaanderen::5a9477cf-1426-4451-b57d-da48280c7926" providerId="AD" clId="Web-{BF899D4C-DA2C-E21E-8DA4-6B9A83D17B04}"/>
    <pc:docChg chg="addSld modSld">
      <pc:chgData name="Saar Deleu" userId="S::saar.deleu@katholiekonderwijs.vlaanderen::5a9477cf-1426-4451-b57d-da48280c7926" providerId="AD" clId="Web-{BF899D4C-DA2C-E21E-8DA4-6B9A83D17B04}" dt="2024-10-14T13:32:56.276" v="464"/>
      <pc:docMkLst>
        <pc:docMk/>
      </pc:docMkLst>
      <pc:sldChg chg="modSp">
        <pc:chgData name="Saar Deleu" userId="S::saar.deleu@katholiekonderwijs.vlaanderen::5a9477cf-1426-4451-b57d-da48280c7926" providerId="AD" clId="Web-{BF899D4C-DA2C-E21E-8DA4-6B9A83D17B04}" dt="2024-10-14T13:27:00.470" v="269"/>
        <pc:sldMkLst>
          <pc:docMk/>
          <pc:sldMk cId="3659139596" sldId="2558"/>
        </pc:sldMkLst>
        <pc:graphicFrameChg chg="mod modGraphic">
          <ac:chgData name="Saar Deleu" userId="S::saar.deleu@katholiekonderwijs.vlaanderen::5a9477cf-1426-4451-b57d-da48280c7926" providerId="AD" clId="Web-{BF899D4C-DA2C-E21E-8DA4-6B9A83D17B04}" dt="2024-10-14T13:27:00.470" v="269"/>
          <ac:graphicFrameMkLst>
            <pc:docMk/>
            <pc:sldMk cId="3659139596" sldId="2558"/>
            <ac:graphicFrameMk id="4" creationId="{B67C1BD2-8381-B1A2-2889-5E0F93B9D938}"/>
          </ac:graphicFrameMkLst>
        </pc:graphicFrameChg>
      </pc:sldChg>
      <pc:sldChg chg="modSp">
        <pc:chgData name="Saar Deleu" userId="S::saar.deleu@katholiekonderwijs.vlaanderen::5a9477cf-1426-4451-b57d-da48280c7926" providerId="AD" clId="Web-{BF899D4C-DA2C-E21E-8DA4-6B9A83D17B04}" dt="2024-10-14T13:27:19.580" v="359"/>
        <pc:sldMkLst>
          <pc:docMk/>
          <pc:sldMk cId="2439991902" sldId="2559"/>
        </pc:sldMkLst>
        <pc:graphicFrameChg chg="mod modGraphic">
          <ac:chgData name="Saar Deleu" userId="S::saar.deleu@katholiekonderwijs.vlaanderen::5a9477cf-1426-4451-b57d-da48280c7926" providerId="AD" clId="Web-{BF899D4C-DA2C-E21E-8DA4-6B9A83D17B04}" dt="2024-10-14T13:27:19.580" v="359"/>
          <ac:graphicFrameMkLst>
            <pc:docMk/>
            <pc:sldMk cId="2439991902" sldId="2559"/>
            <ac:graphicFrameMk id="4" creationId="{B67C1BD2-8381-B1A2-2889-5E0F93B9D938}"/>
          </ac:graphicFrameMkLst>
        </pc:graphicFrameChg>
      </pc:sldChg>
      <pc:sldChg chg="addSp modSp">
        <pc:chgData name="Saar Deleu" userId="S::saar.deleu@katholiekonderwijs.vlaanderen::5a9477cf-1426-4451-b57d-da48280c7926" providerId="AD" clId="Web-{BF899D4C-DA2C-E21E-8DA4-6B9A83D17B04}" dt="2024-10-14T13:22:09.041" v="15" actId="1076"/>
        <pc:sldMkLst>
          <pc:docMk/>
          <pc:sldMk cId="3196582627" sldId="2560"/>
        </pc:sldMkLst>
      </pc:sldChg>
      <pc:sldChg chg="modSp add replId">
        <pc:chgData name="Saar Deleu" userId="S::saar.deleu@katholiekonderwijs.vlaanderen::5a9477cf-1426-4451-b57d-da48280c7926" providerId="AD" clId="Web-{BF899D4C-DA2C-E21E-8DA4-6B9A83D17B04}" dt="2024-10-14T13:24:17.935" v="72" actId="14100"/>
        <pc:sldMkLst>
          <pc:docMk/>
          <pc:sldMk cId="595599274" sldId="2561"/>
        </pc:sldMkLst>
        <pc:spChg chg="mod">
          <ac:chgData name="Saar Deleu" userId="S::saar.deleu@katholiekonderwijs.vlaanderen::5a9477cf-1426-4451-b57d-da48280c7926" providerId="AD" clId="Web-{BF899D4C-DA2C-E21E-8DA4-6B9A83D17B04}" dt="2024-10-14T13:24:17.935" v="72" actId="14100"/>
          <ac:spMkLst>
            <pc:docMk/>
            <pc:sldMk cId="595599274" sldId="2561"/>
            <ac:spMk id="5" creationId="{005E0F0C-1534-4991-06D7-BE32EF2C0F87}"/>
          </ac:spMkLst>
        </pc:spChg>
      </pc:sldChg>
      <pc:sldChg chg="delSp modSp add replId">
        <pc:chgData name="Saar Deleu" userId="S::saar.deleu@katholiekonderwijs.vlaanderen::5a9477cf-1426-4451-b57d-da48280c7926" providerId="AD" clId="Web-{BF899D4C-DA2C-E21E-8DA4-6B9A83D17B04}" dt="2024-10-14T13:27:34.924" v="381"/>
        <pc:sldMkLst>
          <pc:docMk/>
          <pc:sldMk cId="1192323976" sldId="2562"/>
        </pc:sldMkLst>
        <pc:graphicFrameChg chg="mod modGraphic">
          <ac:chgData name="Saar Deleu" userId="S::saar.deleu@katholiekonderwijs.vlaanderen::5a9477cf-1426-4451-b57d-da48280c7926" providerId="AD" clId="Web-{BF899D4C-DA2C-E21E-8DA4-6B9A83D17B04}" dt="2024-10-14T13:27:34.924" v="381"/>
          <ac:graphicFrameMkLst>
            <pc:docMk/>
            <pc:sldMk cId="1192323976" sldId="2562"/>
            <ac:graphicFrameMk id="4" creationId="{B67C1BD2-8381-B1A2-2889-5E0F93B9D938}"/>
          </ac:graphicFrameMkLst>
        </pc:graphicFrameChg>
      </pc:sldChg>
      <pc:sldChg chg="addSp modSp add replId">
        <pc:chgData name="Saar Deleu" userId="S::saar.deleu@katholiekonderwijs.vlaanderen::5a9477cf-1426-4451-b57d-da48280c7926" providerId="AD" clId="Web-{BF899D4C-DA2C-E21E-8DA4-6B9A83D17B04}" dt="2024-10-14T13:32:56.276" v="464"/>
        <pc:sldMkLst>
          <pc:docMk/>
          <pc:sldMk cId="1229644313" sldId="2563"/>
        </pc:sldMkLst>
        <pc:graphicFrameChg chg="mod modGraphic">
          <ac:chgData name="Saar Deleu" userId="S::saar.deleu@katholiekonderwijs.vlaanderen::5a9477cf-1426-4451-b57d-da48280c7926" providerId="AD" clId="Web-{BF899D4C-DA2C-E21E-8DA4-6B9A83D17B04}" dt="2024-10-14T13:32:56.276" v="464"/>
          <ac:graphicFrameMkLst>
            <pc:docMk/>
            <pc:sldMk cId="1229644313" sldId="2563"/>
            <ac:graphicFrameMk id="4" creationId="{B67C1BD2-8381-B1A2-2889-5E0F93B9D938}"/>
          </ac:graphicFrameMkLst>
        </pc:graphicFrameChg>
        <pc:cxnChg chg="add mod">
          <ac:chgData name="Saar Deleu" userId="S::saar.deleu@katholiekonderwijs.vlaanderen::5a9477cf-1426-4451-b57d-da48280c7926" providerId="AD" clId="Web-{BF899D4C-DA2C-E21E-8DA4-6B9A83D17B04}" dt="2024-10-14T13:30:02.068" v="435"/>
          <ac:cxnSpMkLst>
            <pc:docMk/>
            <pc:sldMk cId="1229644313" sldId="2563"/>
            <ac:cxnSpMk id="3" creationId="{666DA010-7531-5EB6-3C2E-740C5EED4BCB}"/>
          </ac:cxnSpMkLst>
        </pc:cxnChg>
      </pc:sldChg>
    </pc:docChg>
  </pc:docChgLst>
  <pc:docChgLst>
    <pc:chgData name="Saar Deleu" userId="S::saar.deleu@katholiekonderwijs.vlaanderen::5a9477cf-1426-4451-b57d-da48280c7926" providerId="AD" clId="Web-{39EDF6CB-679E-AE13-0804-A3FCA8C72F74}"/>
    <pc:docChg chg="modSld">
      <pc:chgData name="Saar Deleu" userId="S::saar.deleu@katholiekonderwijs.vlaanderen::5a9477cf-1426-4451-b57d-da48280c7926" providerId="AD" clId="Web-{39EDF6CB-679E-AE13-0804-A3FCA8C72F74}" dt="2024-10-22T18:33:46.344" v="81" actId="20577"/>
      <pc:docMkLst>
        <pc:docMk/>
      </pc:docMkLst>
      <pc:sldChg chg="modSp">
        <pc:chgData name="Saar Deleu" userId="S::saar.deleu@katholiekonderwijs.vlaanderen::5a9477cf-1426-4451-b57d-da48280c7926" providerId="AD" clId="Web-{39EDF6CB-679E-AE13-0804-A3FCA8C72F74}" dt="2024-10-22T09:38:40.845" v="9"/>
        <pc:sldMkLst>
          <pc:docMk/>
          <pc:sldMk cId="1192323976" sldId="2562"/>
        </pc:sldMkLst>
        <pc:graphicFrameChg chg="mod modGraphic">
          <ac:chgData name="Saar Deleu" userId="S::saar.deleu@katholiekonderwijs.vlaanderen::5a9477cf-1426-4451-b57d-da48280c7926" providerId="AD" clId="Web-{39EDF6CB-679E-AE13-0804-A3FCA8C72F74}" dt="2024-10-22T09:38:40.845" v="9"/>
          <ac:graphicFrameMkLst>
            <pc:docMk/>
            <pc:sldMk cId="1192323976" sldId="2562"/>
            <ac:graphicFrameMk id="4" creationId="{B67C1BD2-8381-B1A2-2889-5E0F93B9D938}"/>
          </ac:graphicFrameMkLst>
        </pc:graphicFrameChg>
      </pc:sldChg>
      <pc:sldChg chg="modSp">
        <pc:chgData name="Saar Deleu" userId="S::saar.deleu@katholiekonderwijs.vlaanderen::5a9477cf-1426-4451-b57d-da48280c7926" providerId="AD" clId="Web-{39EDF6CB-679E-AE13-0804-A3FCA8C72F74}" dt="2024-10-22T18:33:46.344" v="81" actId="20577"/>
        <pc:sldMkLst>
          <pc:docMk/>
          <pc:sldMk cId="2430049276" sldId="2568"/>
        </pc:sldMkLst>
        <pc:spChg chg="mod">
          <ac:chgData name="Saar Deleu" userId="S::saar.deleu@katholiekonderwijs.vlaanderen::5a9477cf-1426-4451-b57d-da48280c7926" providerId="AD" clId="Web-{39EDF6CB-679E-AE13-0804-A3FCA8C72F74}" dt="2024-10-22T18:33:10.077" v="44" actId="20577"/>
          <ac:spMkLst>
            <pc:docMk/>
            <pc:sldMk cId="2430049276" sldId="2568"/>
            <ac:spMk id="5" creationId="{B70DF829-D45E-0F83-EB26-396EBCA66540}"/>
          </ac:spMkLst>
        </pc:spChg>
        <pc:spChg chg="mod">
          <ac:chgData name="Saar Deleu" userId="S::saar.deleu@katholiekonderwijs.vlaanderen::5a9477cf-1426-4451-b57d-da48280c7926" providerId="AD" clId="Web-{39EDF6CB-679E-AE13-0804-A3FCA8C72F74}" dt="2024-10-22T18:33:46.344" v="81" actId="20577"/>
          <ac:spMkLst>
            <pc:docMk/>
            <pc:sldMk cId="2430049276" sldId="2568"/>
            <ac:spMk id="6" creationId="{FE1D3D1D-E848-16A7-5F58-28E596235F7E}"/>
          </ac:spMkLst>
        </pc:spChg>
      </pc:sldChg>
    </pc:docChg>
  </pc:docChgLst>
  <pc:docChgLst>
    <pc:chgData name="Saar Deleu" userId="S::saar.deleu@katholiekonderwijs.vlaanderen::5a9477cf-1426-4451-b57d-da48280c7926" providerId="AD" clId="Web-{7BD2E9FC-D754-EE4A-B005-1F4B5D09C965}"/>
    <pc:docChg chg="addSld modSld sldOrd">
      <pc:chgData name="Saar Deleu" userId="S::saar.deleu@katholiekonderwijs.vlaanderen::5a9477cf-1426-4451-b57d-da48280c7926" providerId="AD" clId="Web-{7BD2E9FC-D754-EE4A-B005-1F4B5D09C965}" dt="2024-10-21T22:02:39.372" v="793" actId="20577"/>
      <pc:docMkLst>
        <pc:docMk/>
      </pc:docMkLst>
      <pc:sldChg chg="modSp">
        <pc:chgData name="Saar Deleu" userId="S::saar.deleu@katholiekonderwijs.vlaanderen::5a9477cf-1426-4451-b57d-da48280c7926" providerId="AD" clId="Web-{7BD2E9FC-D754-EE4A-B005-1F4B5D09C965}" dt="2024-10-21T21:03:15.014" v="16" actId="20577"/>
        <pc:sldMkLst>
          <pc:docMk/>
          <pc:sldMk cId="4198561225" sldId="277"/>
        </pc:sldMkLst>
        <pc:spChg chg="mod">
          <ac:chgData name="Saar Deleu" userId="S::saar.deleu@katholiekonderwijs.vlaanderen::5a9477cf-1426-4451-b57d-da48280c7926" providerId="AD" clId="Web-{7BD2E9FC-D754-EE4A-B005-1F4B5D09C965}" dt="2024-10-21T21:03:15.014" v="16" actId="20577"/>
          <ac:spMkLst>
            <pc:docMk/>
            <pc:sldMk cId="4198561225" sldId="277"/>
            <ac:spMk id="4" creationId="{18F9CAA7-4574-3B90-D752-4BE888FBA010}"/>
          </ac:spMkLst>
        </pc:spChg>
      </pc:sldChg>
      <pc:sldChg chg="modSp">
        <pc:chgData name="Saar Deleu" userId="S::saar.deleu@katholiekonderwijs.vlaanderen::5a9477cf-1426-4451-b57d-da48280c7926" providerId="AD" clId="Web-{7BD2E9FC-D754-EE4A-B005-1F4B5D09C965}" dt="2024-10-21T21:09:26.183" v="192" actId="20577"/>
        <pc:sldMkLst>
          <pc:docMk/>
          <pc:sldMk cId="2690166357" sldId="279"/>
        </pc:sldMkLst>
        <pc:spChg chg="mod">
          <ac:chgData name="Saar Deleu" userId="S::saar.deleu@katholiekonderwijs.vlaanderen::5a9477cf-1426-4451-b57d-da48280c7926" providerId="AD" clId="Web-{7BD2E9FC-D754-EE4A-B005-1F4B5D09C965}" dt="2024-10-21T21:09:26.183" v="192" actId="20577"/>
          <ac:spMkLst>
            <pc:docMk/>
            <pc:sldMk cId="2690166357" sldId="279"/>
            <ac:spMk id="5" creationId="{FB5000F0-08D5-A57B-3AE2-71F3B1D46346}"/>
          </ac:spMkLst>
        </pc:spChg>
      </pc:sldChg>
      <pc:sldChg chg="modSp">
        <pc:chgData name="Saar Deleu" userId="S::saar.deleu@katholiekonderwijs.vlaanderen::5a9477cf-1426-4451-b57d-da48280c7926" providerId="AD" clId="Web-{7BD2E9FC-D754-EE4A-B005-1F4B5D09C965}" dt="2024-10-21T21:03:56.484" v="20" actId="14100"/>
        <pc:sldMkLst>
          <pc:docMk/>
          <pc:sldMk cId="1622494454" sldId="295"/>
        </pc:sldMkLst>
        <pc:spChg chg="mod">
          <ac:chgData name="Saar Deleu" userId="S::saar.deleu@katholiekonderwijs.vlaanderen::5a9477cf-1426-4451-b57d-da48280c7926" providerId="AD" clId="Web-{7BD2E9FC-D754-EE4A-B005-1F4B5D09C965}" dt="2024-10-21T21:03:56.484" v="20" actId="14100"/>
          <ac:spMkLst>
            <pc:docMk/>
            <pc:sldMk cId="1622494454" sldId="295"/>
            <ac:spMk id="3" creationId="{A9D12EFA-6208-78DC-EDED-3354512CFB27}"/>
          </ac:spMkLst>
        </pc:spChg>
      </pc:sldChg>
      <pc:sldChg chg="modSp">
        <pc:chgData name="Saar Deleu" userId="S::saar.deleu@katholiekonderwijs.vlaanderen::5a9477cf-1426-4451-b57d-da48280c7926" providerId="AD" clId="Web-{7BD2E9FC-D754-EE4A-B005-1F4B5D09C965}" dt="2024-10-21T21:05:33.691" v="22" actId="1076"/>
        <pc:sldMkLst>
          <pc:docMk/>
          <pc:sldMk cId="780416330" sldId="2556"/>
        </pc:sldMkLst>
        <pc:spChg chg="mod">
          <ac:chgData name="Saar Deleu" userId="S::saar.deleu@katholiekonderwijs.vlaanderen::5a9477cf-1426-4451-b57d-da48280c7926" providerId="AD" clId="Web-{7BD2E9FC-D754-EE4A-B005-1F4B5D09C965}" dt="2024-10-21T21:05:33.691" v="22" actId="1076"/>
          <ac:spMkLst>
            <pc:docMk/>
            <pc:sldMk cId="780416330" sldId="2556"/>
            <ac:spMk id="3" creationId="{A9D12EFA-6208-78DC-EDED-3354512CFB27}"/>
          </ac:spMkLst>
        </pc:spChg>
      </pc:sldChg>
      <pc:sldChg chg="addSp delSp modSp">
        <pc:chgData name="Saar Deleu" userId="S::saar.deleu@katholiekonderwijs.vlaanderen::5a9477cf-1426-4451-b57d-da48280c7926" providerId="AD" clId="Web-{7BD2E9FC-D754-EE4A-B005-1F4B5D09C965}" dt="2024-10-21T21:10:52.686" v="207"/>
        <pc:sldMkLst>
          <pc:docMk/>
          <pc:sldMk cId="4022937943" sldId="2564"/>
        </pc:sldMkLst>
        <pc:spChg chg="mod">
          <ac:chgData name="Saar Deleu" userId="S::saar.deleu@katholiekonderwijs.vlaanderen::5a9477cf-1426-4451-b57d-da48280c7926" providerId="AD" clId="Web-{7BD2E9FC-D754-EE4A-B005-1F4B5D09C965}" dt="2024-10-21T21:10:25.951" v="196" actId="1076"/>
          <ac:spMkLst>
            <pc:docMk/>
            <pc:sldMk cId="4022937943" sldId="2564"/>
            <ac:spMk id="2" creationId="{5C6792EA-4ED3-B3BF-26A9-9339C7B6D4DD}"/>
          </ac:spMkLst>
        </pc:spChg>
        <pc:spChg chg="del">
          <ac:chgData name="Saar Deleu" userId="S::saar.deleu@katholiekonderwijs.vlaanderen::5a9477cf-1426-4451-b57d-da48280c7926" providerId="AD" clId="Web-{7BD2E9FC-D754-EE4A-B005-1F4B5D09C965}" dt="2024-10-21T21:10:08.841" v="193"/>
          <ac:spMkLst>
            <pc:docMk/>
            <pc:sldMk cId="4022937943" sldId="2564"/>
            <ac:spMk id="5" creationId="{FB5000F0-08D5-A57B-3AE2-71F3B1D46346}"/>
          </ac:spMkLst>
        </pc:spChg>
        <pc:spChg chg="mod">
          <ac:chgData name="Saar Deleu" userId="S::saar.deleu@katholiekonderwijs.vlaanderen::5a9477cf-1426-4451-b57d-da48280c7926" providerId="AD" clId="Web-{7BD2E9FC-D754-EE4A-B005-1F4B5D09C965}" dt="2024-10-21T21:10:29.029" v="197" actId="1076"/>
          <ac:spMkLst>
            <pc:docMk/>
            <pc:sldMk cId="4022937943" sldId="2564"/>
            <ac:spMk id="6" creationId="{B7057F81-C455-419E-7FDD-7F5EE4CC39BA}"/>
          </ac:spMkLst>
        </pc:spChg>
        <pc:spChg chg="add">
          <ac:chgData name="Saar Deleu" userId="S::saar.deleu@katholiekonderwijs.vlaanderen::5a9477cf-1426-4451-b57d-da48280c7926" providerId="AD" clId="Web-{7BD2E9FC-D754-EE4A-B005-1F4B5D09C965}" dt="2024-10-21T21:10:10.169" v="194"/>
          <ac:spMkLst>
            <pc:docMk/>
            <pc:sldMk cId="4022937943" sldId="2564"/>
            <ac:spMk id="9" creationId="{E5C7F98C-8D1C-E12B-CCB9-F0217D83BB8B}"/>
          </ac:spMkLst>
        </pc:spChg>
        <pc:graphicFrameChg chg="mod modGraphic">
          <ac:chgData name="Saar Deleu" userId="S::saar.deleu@katholiekonderwijs.vlaanderen::5a9477cf-1426-4451-b57d-da48280c7926" providerId="AD" clId="Web-{7BD2E9FC-D754-EE4A-B005-1F4B5D09C965}" dt="2024-10-21T21:10:52.686" v="207"/>
          <ac:graphicFrameMkLst>
            <pc:docMk/>
            <pc:sldMk cId="4022937943" sldId="2564"/>
            <ac:graphicFrameMk id="4" creationId="{4FD655F1-10C7-74BB-8DA9-9DD53BF3D363}"/>
          </ac:graphicFrameMkLst>
        </pc:graphicFrameChg>
      </pc:sldChg>
      <pc:sldChg chg="modSp">
        <pc:chgData name="Saar Deleu" userId="S::saar.deleu@katholiekonderwijs.vlaanderen::5a9477cf-1426-4451-b57d-da48280c7926" providerId="AD" clId="Web-{7BD2E9FC-D754-EE4A-B005-1F4B5D09C965}" dt="2024-10-21T21:06:18.505" v="60" actId="20577"/>
        <pc:sldMkLst>
          <pc:docMk/>
          <pc:sldMk cId="2619871121" sldId="2565"/>
        </pc:sldMkLst>
        <pc:spChg chg="mod">
          <ac:chgData name="Saar Deleu" userId="S::saar.deleu@katholiekonderwijs.vlaanderen::5a9477cf-1426-4451-b57d-da48280c7926" providerId="AD" clId="Web-{7BD2E9FC-D754-EE4A-B005-1F4B5D09C965}" dt="2024-10-21T21:06:18.505" v="60" actId="20577"/>
          <ac:spMkLst>
            <pc:docMk/>
            <pc:sldMk cId="2619871121" sldId="2565"/>
            <ac:spMk id="3" creationId="{56449C31-B2A1-50BD-F849-0B7A11DC2B5B}"/>
          </ac:spMkLst>
        </pc:spChg>
      </pc:sldChg>
      <pc:sldChg chg="modSp add">
        <pc:chgData name="Saar Deleu" userId="S::saar.deleu@katholiekonderwijs.vlaanderen::5a9477cf-1426-4451-b57d-da48280c7926" providerId="AD" clId="Web-{7BD2E9FC-D754-EE4A-B005-1F4B5D09C965}" dt="2024-10-21T21:57:54.235" v="591" actId="20577"/>
        <pc:sldMkLst>
          <pc:docMk/>
          <pc:sldMk cId="1069677978" sldId="2573"/>
        </pc:sldMkLst>
        <pc:spChg chg="mod">
          <ac:chgData name="Saar Deleu" userId="S::saar.deleu@katholiekonderwijs.vlaanderen::5a9477cf-1426-4451-b57d-da48280c7926" providerId="AD" clId="Web-{7BD2E9FC-D754-EE4A-B005-1F4B5D09C965}" dt="2024-10-21T21:57:54.235" v="591" actId="20577"/>
          <ac:spMkLst>
            <pc:docMk/>
            <pc:sldMk cId="1069677978" sldId="2573"/>
            <ac:spMk id="5" creationId="{005E0F0C-1534-4991-06D7-BE32EF2C0F87}"/>
          </ac:spMkLst>
        </pc:spChg>
      </pc:sldChg>
      <pc:sldChg chg="modSp add ord replId">
        <pc:chgData name="Saar Deleu" userId="S::saar.deleu@katholiekonderwijs.vlaanderen::5a9477cf-1426-4451-b57d-da48280c7926" providerId="AD" clId="Web-{7BD2E9FC-D754-EE4A-B005-1F4B5D09C965}" dt="2024-10-21T21:57:45.985" v="590" actId="20577"/>
        <pc:sldMkLst>
          <pc:docMk/>
          <pc:sldMk cId="2632554178" sldId="2574"/>
        </pc:sldMkLst>
        <pc:spChg chg="mod">
          <ac:chgData name="Saar Deleu" userId="S::saar.deleu@katholiekonderwijs.vlaanderen::5a9477cf-1426-4451-b57d-da48280c7926" providerId="AD" clId="Web-{7BD2E9FC-D754-EE4A-B005-1F4B5D09C965}" dt="2024-10-21T21:57:45.985" v="590" actId="20577"/>
          <ac:spMkLst>
            <pc:docMk/>
            <pc:sldMk cId="2632554178" sldId="2574"/>
            <ac:spMk id="5" creationId="{005E0F0C-1534-4991-06D7-BE32EF2C0F87}"/>
          </ac:spMkLst>
        </pc:spChg>
      </pc:sldChg>
      <pc:sldChg chg="modSp add replId">
        <pc:chgData name="Saar Deleu" userId="S::saar.deleu@katholiekonderwijs.vlaanderen::5a9477cf-1426-4451-b57d-da48280c7926" providerId="AD" clId="Web-{7BD2E9FC-D754-EE4A-B005-1F4B5D09C965}" dt="2024-10-21T22:01:43.587" v="712" actId="20577"/>
        <pc:sldMkLst>
          <pc:docMk/>
          <pc:sldMk cId="3529091502" sldId="2575"/>
        </pc:sldMkLst>
        <pc:spChg chg="mod">
          <ac:chgData name="Saar Deleu" userId="S::saar.deleu@katholiekonderwijs.vlaanderen::5a9477cf-1426-4451-b57d-da48280c7926" providerId="AD" clId="Web-{7BD2E9FC-D754-EE4A-B005-1F4B5D09C965}" dt="2024-10-21T22:01:43.587" v="712" actId="20577"/>
          <ac:spMkLst>
            <pc:docMk/>
            <pc:sldMk cId="3529091502" sldId="2575"/>
            <ac:spMk id="5" creationId="{005E0F0C-1534-4991-06D7-BE32EF2C0F87}"/>
          </ac:spMkLst>
        </pc:spChg>
      </pc:sldChg>
      <pc:sldChg chg="modSp add replId">
        <pc:chgData name="Saar Deleu" userId="S::saar.deleu@katholiekonderwijs.vlaanderen::5a9477cf-1426-4451-b57d-da48280c7926" providerId="AD" clId="Web-{7BD2E9FC-D754-EE4A-B005-1F4B5D09C965}" dt="2024-10-21T22:02:39.372" v="793" actId="20577"/>
        <pc:sldMkLst>
          <pc:docMk/>
          <pc:sldMk cId="3459760558" sldId="2576"/>
        </pc:sldMkLst>
        <pc:spChg chg="mod">
          <ac:chgData name="Saar Deleu" userId="S::saar.deleu@katholiekonderwijs.vlaanderen::5a9477cf-1426-4451-b57d-da48280c7926" providerId="AD" clId="Web-{7BD2E9FC-D754-EE4A-B005-1F4B5D09C965}" dt="2024-10-21T22:02:39.372" v="793" actId="20577"/>
          <ac:spMkLst>
            <pc:docMk/>
            <pc:sldMk cId="3459760558" sldId="2576"/>
            <ac:spMk id="5" creationId="{005E0F0C-1534-4991-06D7-BE32EF2C0F87}"/>
          </ac:spMkLst>
        </pc:spChg>
      </pc:sldChg>
    </pc:docChg>
  </pc:docChgLst>
  <pc:docChgLst>
    <pc:chgData name="Saar Deleu" userId="S::saar.deleu@katholiekonderwijs.vlaanderen::5a9477cf-1426-4451-b57d-da48280c7926" providerId="AD" clId="Web-{430DEF6B-8A41-6671-C074-087038FB073B}"/>
    <pc:docChg chg="addSld delSld modSld sldOrd">
      <pc:chgData name="Saar Deleu" userId="S::saar.deleu@katholiekonderwijs.vlaanderen::5a9477cf-1426-4451-b57d-da48280c7926" providerId="AD" clId="Web-{430DEF6B-8A41-6671-C074-087038FB073B}" dt="2024-10-22T08:03:39.119" v="1908" actId="20577"/>
      <pc:docMkLst>
        <pc:docMk/>
      </pc:docMkLst>
      <pc:sldChg chg="del">
        <pc:chgData name="Saar Deleu" userId="S::saar.deleu@katholiekonderwijs.vlaanderen::5a9477cf-1426-4451-b57d-da48280c7926" providerId="AD" clId="Web-{430DEF6B-8A41-6671-C074-087038FB073B}" dt="2024-10-22T07:37:13.542" v="1729"/>
        <pc:sldMkLst>
          <pc:docMk/>
          <pc:sldMk cId="2973935119" sldId="270"/>
        </pc:sldMkLst>
      </pc:sldChg>
      <pc:sldChg chg="del">
        <pc:chgData name="Saar Deleu" userId="S::saar.deleu@katholiekonderwijs.vlaanderen::5a9477cf-1426-4451-b57d-da48280c7926" providerId="AD" clId="Web-{430DEF6B-8A41-6671-C074-087038FB073B}" dt="2024-10-22T07:37:13.589" v="1730"/>
        <pc:sldMkLst>
          <pc:docMk/>
          <pc:sldMk cId="2674855985" sldId="272"/>
        </pc:sldMkLst>
      </pc:sldChg>
      <pc:sldChg chg="del">
        <pc:chgData name="Saar Deleu" userId="S::saar.deleu@katholiekonderwijs.vlaanderen::5a9477cf-1426-4451-b57d-da48280c7926" providerId="AD" clId="Web-{430DEF6B-8A41-6671-C074-087038FB073B}" dt="2024-10-22T07:33:02.610" v="1552"/>
        <pc:sldMkLst>
          <pc:docMk/>
          <pc:sldMk cId="1790898520" sldId="275"/>
        </pc:sldMkLst>
      </pc:sldChg>
      <pc:sldChg chg="del">
        <pc:chgData name="Saar Deleu" userId="S::saar.deleu@katholiekonderwijs.vlaanderen::5a9477cf-1426-4451-b57d-da48280c7926" providerId="AD" clId="Web-{430DEF6B-8A41-6671-C074-087038FB073B}" dt="2024-10-22T07:37:08.682" v="1726"/>
        <pc:sldMkLst>
          <pc:docMk/>
          <pc:sldMk cId="4009752034" sldId="276"/>
        </pc:sldMkLst>
      </pc:sldChg>
      <pc:sldChg chg="modSp">
        <pc:chgData name="Saar Deleu" userId="S::saar.deleu@katholiekonderwijs.vlaanderen::5a9477cf-1426-4451-b57d-da48280c7926" providerId="AD" clId="Web-{430DEF6B-8A41-6671-C074-087038FB073B}" dt="2024-10-22T07:37:45.184" v="1739" actId="20577"/>
        <pc:sldMkLst>
          <pc:docMk/>
          <pc:sldMk cId="4198561225" sldId="277"/>
        </pc:sldMkLst>
        <pc:spChg chg="mod">
          <ac:chgData name="Saar Deleu" userId="S::saar.deleu@katholiekonderwijs.vlaanderen::5a9477cf-1426-4451-b57d-da48280c7926" providerId="AD" clId="Web-{430DEF6B-8A41-6671-C074-087038FB073B}" dt="2024-10-22T07:37:45.184" v="1739" actId="20577"/>
          <ac:spMkLst>
            <pc:docMk/>
            <pc:sldMk cId="4198561225" sldId="277"/>
            <ac:spMk id="4" creationId="{18F9CAA7-4574-3B90-D752-4BE888FBA010}"/>
          </ac:spMkLst>
        </pc:spChg>
      </pc:sldChg>
      <pc:sldChg chg="del">
        <pc:chgData name="Saar Deleu" userId="S::saar.deleu@katholiekonderwijs.vlaanderen::5a9477cf-1426-4451-b57d-da48280c7926" providerId="AD" clId="Web-{430DEF6B-8A41-6671-C074-087038FB073B}" dt="2024-10-22T07:37:05.588" v="1725"/>
        <pc:sldMkLst>
          <pc:docMk/>
          <pc:sldMk cId="605720951" sldId="278"/>
        </pc:sldMkLst>
      </pc:sldChg>
      <pc:sldChg chg="del">
        <pc:chgData name="Saar Deleu" userId="S::saar.deleu@katholiekonderwijs.vlaanderen::5a9477cf-1426-4451-b57d-da48280c7926" providerId="AD" clId="Web-{430DEF6B-8A41-6671-C074-087038FB073B}" dt="2024-10-22T07:37:08.714" v="1727"/>
        <pc:sldMkLst>
          <pc:docMk/>
          <pc:sldMk cId="756188716" sldId="281"/>
        </pc:sldMkLst>
      </pc:sldChg>
      <pc:sldChg chg="del">
        <pc:chgData name="Saar Deleu" userId="S::saar.deleu@katholiekonderwijs.vlaanderen::5a9477cf-1426-4451-b57d-da48280c7926" providerId="AD" clId="Web-{430DEF6B-8A41-6671-C074-087038FB073B}" dt="2024-10-22T07:37:12.401" v="1728"/>
        <pc:sldMkLst>
          <pc:docMk/>
          <pc:sldMk cId="3280839196" sldId="282"/>
        </pc:sldMkLst>
      </pc:sldChg>
      <pc:sldChg chg="del">
        <pc:chgData name="Saar Deleu" userId="S::saar.deleu@katholiekonderwijs.vlaanderen::5a9477cf-1426-4451-b57d-da48280c7926" providerId="AD" clId="Web-{430DEF6B-8A41-6671-C074-087038FB073B}" dt="2024-10-22T07:37:20.167" v="1731"/>
        <pc:sldMkLst>
          <pc:docMk/>
          <pc:sldMk cId="1050727007" sldId="284"/>
        </pc:sldMkLst>
      </pc:sldChg>
      <pc:sldChg chg="del">
        <pc:chgData name="Saar Deleu" userId="S::saar.deleu@katholiekonderwijs.vlaanderen::5a9477cf-1426-4451-b57d-da48280c7926" providerId="AD" clId="Web-{430DEF6B-8A41-6671-C074-087038FB073B}" dt="2024-10-22T07:32:17.812" v="1551"/>
        <pc:sldMkLst>
          <pc:docMk/>
          <pc:sldMk cId="3377897443" sldId="290"/>
        </pc:sldMkLst>
      </pc:sldChg>
      <pc:sldChg chg="del">
        <pc:chgData name="Saar Deleu" userId="S::saar.deleu@katholiekonderwijs.vlaanderen::5a9477cf-1426-4451-b57d-da48280c7926" providerId="AD" clId="Web-{430DEF6B-8A41-6671-C074-087038FB073B}" dt="2024-10-22T07:32:17.296" v="1550"/>
        <pc:sldMkLst>
          <pc:docMk/>
          <pc:sldMk cId="3757031035" sldId="291"/>
        </pc:sldMkLst>
      </pc:sldChg>
      <pc:sldChg chg="del">
        <pc:chgData name="Saar Deleu" userId="S::saar.deleu@katholiekonderwijs.vlaanderen::5a9477cf-1426-4451-b57d-da48280c7926" providerId="AD" clId="Web-{430DEF6B-8A41-6671-C074-087038FB073B}" dt="2024-10-22T07:32:16.765" v="1549"/>
        <pc:sldMkLst>
          <pc:docMk/>
          <pc:sldMk cId="1439443620" sldId="292"/>
        </pc:sldMkLst>
      </pc:sldChg>
      <pc:sldChg chg="del">
        <pc:chgData name="Saar Deleu" userId="S::saar.deleu@katholiekonderwijs.vlaanderen::5a9477cf-1426-4451-b57d-da48280c7926" providerId="AD" clId="Web-{430DEF6B-8A41-6671-C074-087038FB073B}" dt="2024-10-22T07:32:16.202" v="1548"/>
        <pc:sldMkLst>
          <pc:docMk/>
          <pc:sldMk cId="3939911114" sldId="293"/>
        </pc:sldMkLst>
      </pc:sldChg>
      <pc:sldChg chg="del">
        <pc:chgData name="Saar Deleu" userId="S::saar.deleu@katholiekonderwijs.vlaanderen::5a9477cf-1426-4451-b57d-da48280c7926" providerId="AD" clId="Web-{430DEF6B-8A41-6671-C074-087038FB073B}" dt="2024-10-22T07:37:04.151" v="1724"/>
        <pc:sldMkLst>
          <pc:docMk/>
          <pc:sldMk cId="3441505868" sldId="299"/>
        </pc:sldMkLst>
      </pc:sldChg>
      <pc:sldChg chg="modSp">
        <pc:chgData name="Saar Deleu" userId="S::saar.deleu@katholiekonderwijs.vlaanderen::5a9477cf-1426-4451-b57d-da48280c7926" providerId="AD" clId="Web-{430DEF6B-8A41-6671-C074-087038FB073B}" dt="2024-10-22T08:03:39.119" v="1908" actId="20577"/>
        <pc:sldMkLst>
          <pc:docMk/>
          <pc:sldMk cId="780416330" sldId="2556"/>
        </pc:sldMkLst>
        <pc:spChg chg="mod">
          <ac:chgData name="Saar Deleu" userId="S::saar.deleu@katholiekonderwijs.vlaanderen::5a9477cf-1426-4451-b57d-da48280c7926" providerId="AD" clId="Web-{430DEF6B-8A41-6671-C074-087038FB073B}" dt="2024-10-22T08:03:39.119" v="1908" actId="20577"/>
          <ac:spMkLst>
            <pc:docMk/>
            <pc:sldMk cId="780416330" sldId="2556"/>
            <ac:spMk id="3" creationId="{A9D12EFA-6208-78DC-EDED-3354512CFB27}"/>
          </ac:spMkLst>
        </pc:spChg>
      </pc:sldChg>
      <pc:sldChg chg="modSp">
        <pc:chgData name="Saar Deleu" userId="S::saar.deleu@katholiekonderwijs.vlaanderen::5a9477cf-1426-4451-b57d-da48280c7926" providerId="AD" clId="Web-{430DEF6B-8A41-6671-C074-087038FB073B}" dt="2024-10-22T07:29:10.789" v="1523"/>
        <pc:sldMkLst>
          <pc:docMk/>
          <pc:sldMk cId="3659139596" sldId="2558"/>
        </pc:sldMkLst>
        <pc:graphicFrameChg chg="mod modGraphic">
          <ac:chgData name="Saar Deleu" userId="S::saar.deleu@katholiekonderwijs.vlaanderen::5a9477cf-1426-4451-b57d-da48280c7926" providerId="AD" clId="Web-{430DEF6B-8A41-6671-C074-087038FB073B}" dt="2024-10-22T07:29:10.789" v="1523"/>
          <ac:graphicFrameMkLst>
            <pc:docMk/>
            <pc:sldMk cId="3659139596" sldId="2558"/>
            <ac:graphicFrameMk id="4" creationId="{B67C1BD2-8381-B1A2-2889-5E0F93B9D938}"/>
          </ac:graphicFrameMkLst>
        </pc:graphicFrameChg>
      </pc:sldChg>
      <pc:sldChg chg="modSp del">
        <pc:chgData name="Saar Deleu" userId="S::saar.deleu@katholiekonderwijs.vlaanderen::5a9477cf-1426-4451-b57d-da48280c7926" providerId="AD" clId="Web-{430DEF6B-8A41-6671-C074-087038FB073B}" dt="2024-10-22T07:42:43.320" v="1841"/>
        <pc:sldMkLst>
          <pc:docMk/>
          <pc:sldMk cId="3326960353" sldId="2567"/>
        </pc:sldMkLst>
        <pc:spChg chg="mod">
          <ac:chgData name="Saar Deleu" userId="S::saar.deleu@katholiekonderwijs.vlaanderen::5a9477cf-1426-4451-b57d-da48280c7926" providerId="AD" clId="Web-{430DEF6B-8A41-6671-C074-087038FB073B}" dt="2024-10-21T22:06:43.073" v="56" actId="14100"/>
          <ac:spMkLst>
            <pc:docMk/>
            <pc:sldMk cId="3326960353" sldId="2567"/>
            <ac:spMk id="3" creationId="{A9D12EFA-6208-78DC-EDED-3354512CFB27}"/>
          </ac:spMkLst>
        </pc:spChg>
      </pc:sldChg>
      <pc:sldChg chg="addSp delSp modSp">
        <pc:chgData name="Saar Deleu" userId="S::saar.deleu@katholiekonderwijs.vlaanderen::5a9477cf-1426-4451-b57d-da48280c7926" providerId="AD" clId="Web-{430DEF6B-8A41-6671-C074-087038FB073B}" dt="2024-10-22T07:31:48.279" v="1544"/>
        <pc:sldMkLst>
          <pc:docMk/>
          <pc:sldMk cId="2430049276" sldId="2568"/>
        </pc:sldMkLst>
        <pc:spChg chg="mod">
          <ac:chgData name="Saar Deleu" userId="S::saar.deleu@katholiekonderwijs.vlaanderen::5a9477cf-1426-4451-b57d-da48280c7926" providerId="AD" clId="Web-{430DEF6B-8A41-6671-C074-087038FB073B}" dt="2024-10-22T07:26:36.924" v="1517" actId="20577"/>
          <ac:spMkLst>
            <pc:docMk/>
            <pc:sldMk cId="2430049276" sldId="2568"/>
            <ac:spMk id="2" creationId="{724B7813-6E70-A011-CB36-472CEAE5987B}"/>
          </ac:spMkLst>
        </pc:spChg>
        <pc:spChg chg="del">
          <ac:chgData name="Saar Deleu" userId="S::saar.deleu@katholiekonderwijs.vlaanderen::5a9477cf-1426-4451-b57d-da48280c7926" providerId="AD" clId="Web-{430DEF6B-8A41-6671-C074-087038FB073B}" dt="2024-10-22T07:19:19.328" v="1248"/>
          <ac:spMkLst>
            <pc:docMk/>
            <pc:sldMk cId="2430049276" sldId="2568"/>
            <ac:spMk id="3" creationId="{A9D12EFA-6208-78DC-EDED-3354512CFB27}"/>
          </ac:spMkLst>
        </pc:spChg>
        <pc:spChg chg="add mod">
          <ac:chgData name="Saar Deleu" userId="S::saar.deleu@katholiekonderwijs.vlaanderen::5a9477cf-1426-4451-b57d-da48280c7926" providerId="AD" clId="Web-{430DEF6B-8A41-6671-C074-087038FB073B}" dt="2024-10-22T07:22:51.384" v="1498" actId="20577"/>
          <ac:spMkLst>
            <pc:docMk/>
            <pc:sldMk cId="2430049276" sldId="2568"/>
            <ac:spMk id="4" creationId="{5B529B5C-1088-5D9E-27D7-A965A220AD4D}"/>
          </ac:spMkLst>
        </pc:spChg>
        <pc:spChg chg="add mod">
          <ac:chgData name="Saar Deleu" userId="S::saar.deleu@katholiekonderwijs.vlaanderen::5a9477cf-1426-4451-b57d-da48280c7926" providerId="AD" clId="Web-{430DEF6B-8A41-6671-C074-087038FB073B}" dt="2024-10-22T07:22:56.774" v="1499"/>
          <ac:spMkLst>
            <pc:docMk/>
            <pc:sldMk cId="2430049276" sldId="2568"/>
            <ac:spMk id="5" creationId="{B70DF829-D45E-0F83-EB26-396EBCA66540}"/>
          </ac:spMkLst>
        </pc:spChg>
        <pc:spChg chg="add mod">
          <ac:chgData name="Saar Deleu" userId="S::saar.deleu@katholiekonderwijs.vlaanderen::5a9477cf-1426-4451-b57d-da48280c7926" providerId="AD" clId="Web-{430DEF6B-8A41-6671-C074-087038FB073B}" dt="2024-10-22T07:22:56.806" v="1500"/>
          <ac:spMkLst>
            <pc:docMk/>
            <pc:sldMk cId="2430049276" sldId="2568"/>
            <ac:spMk id="6" creationId="{FE1D3D1D-E848-16A7-5F58-28E596235F7E}"/>
          </ac:spMkLst>
        </pc:spChg>
        <pc:spChg chg="add mod">
          <ac:chgData name="Saar Deleu" userId="S::saar.deleu@katholiekonderwijs.vlaanderen::5a9477cf-1426-4451-b57d-da48280c7926" providerId="AD" clId="Web-{430DEF6B-8A41-6671-C074-087038FB073B}" dt="2024-10-22T07:22:32.820" v="1493" actId="20577"/>
          <ac:spMkLst>
            <pc:docMk/>
            <pc:sldMk cId="2430049276" sldId="2568"/>
            <ac:spMk id="7" creationId="{4D9BD001-2A5F-199B-367A-FDCC34906C3C}"/>
          </ac:spMkLst>
        </pc:spChg>
        <pc:spChg chg="add mod">
          <ac:chgData name="Saar Deleu" userId="S::saar.deleu@katholiekonderwijs.vlaanderen::5a9477cf-1426-4451-b57d-da48280c7926" providerId="AD" clId="Web-{430DEF6B-8A41-6671-C074-087038FB073B}" dt="2024-10-22T07:31:08.668" v="1539" actId="14100"/>
          <ac:spMkLst>
            <pc:docMk/>
            <pc:sldMk cId="2430049276" sldId="2568"/>
            <ac:spMk id="9" creationId="{6721315E-F37E-2185-5DCE-2069751DD6C3}"/>
          </ac:spMkLst>
        </pc:spChg>
        <pc:cxnChg chg="add del mod">
          <ac:chgData name="Saar Deleu" userId="S::saar.deleu@katholiekonderwijs.vlaanderen::5a9477cf-1426-4451-b57d-da48280c7926" providerId="AD" clId="Web-{430DEF6B-8A41-6671-C074-087038FB073B}" dt="2024-10-22T07:25:31.812" v="1512"/>
          <ac:cxnSpMkLst>
            <pc:docMk/>
            <pc:sldMk cId="2430049276" sldId="2568"/>
            <ac:cxnSpMk id="8" creationId="{89466016-1D76-7774-5F75-B5FF4A2F33D5}"/>
          </ac:cxnSpMkLst>
        </pc:cxnChg>
        <pc:cxnChg chg="add del mod">
          <ac:chgData name="Saar Deleu" userId="S::saar.deleu@katholiekonderwijs.vlaanderen::5a9477cf-1426-4451-b57d-da48280c7926" providerId="AD" clId="Web-{430DEF6B-8A41-6671-C074-087038FB073B}" dt="2024-10-22T07:26:21.860" v="1515"/>
          <ac:cxnSpMkLst>
            <pc:docMk/>
            <pc:sldMk cId="2430049276" sldId="2568"/>
            <ac:cxnSpMk id="10" creationId="{2C93E57B-D45A-F075-2451-4CFA7DED09C1}"/>
          </ac:cxnSpMkLst>
        </pc:cxnChg>
        <pc:cxnChg chg="add mod">
          <ac:chgData name="Saar Deleu" userId="S::saar.deleu@katholiekonderwijs.vlaanderen::5a9477cf-1426-4451-b57d-da48280c7926" providerId="AD" clId="Web-{430DEF6B-8A41-6671-C074-087038FB073B}" dt="2024-10-22T07:31:48.279" v="1544"/>
          <ac:cxnSpMkLst>
            <pc:docMk/>
            <pc:sldMk cId="2430049276" sldId="2568"/>
            <ac:cxnSpMk id="11" creationId="{22E06E6D-1ADB-BA51-F584-AEF3B1466ABB}"/>
          </ac:cxnSpMkLst>
        </pc:cxnChg>
      </pc:sldChg>
      <pc:sldChg chg="del">
        <pc:chgData name="Saar Deleu" userId="S::saar.deleu@katholiekonderwijs.vlaanderen::5a9477cf-1426-4451-b57d-da48280c7926" providerId="AD" clId="Web-{430DEF6B-8A41-6671-C074-087038FB073B}" dt="2024-10-22T07:32:02.561" v="1547"/>
        <pc:sldMkLst>
          <pc:docMk/>
          <pc:sldMk cId="34736995" sldId="2569"/>
        </pc:sldMkLst>
      </pc:sldChg>
      <pc:sldChg chg="del">
        <pc:chgData name="Saar Deleu" userId="S::saar.deleu@katholiekonderwijs.vlaanderen::5a9477cf-1426-4451-b57d-da48280c7926" providerId="AD" clId="Web-{430DEF6B-8A41-6671-C074-087038FB073B}" dt="2024-10-22T07:32:02.545" v="1546"/>
        <pc:sldMkLst>
          <pc:docMk/>
          <pc:sldMk cId="505290387" sldId="2570"/>
        </pc:sldMkLst>
      </pc:sldChg>
      <pc:sldChg chg="del">
        <pc:chgData name="Saar Deleu" userId="S::saar.deleu@katholiekonderwijs.vlaanderen::5a9477cf-1426-4451-b57d-da48280c7926" providerId="AD" clId="Web-{430DEF6B-8A41-6671-C074-087038FB073B}" dt="2024-10-22T07:32:02.545" v="1545"/>
        <pc:sldMkLst>
          <pc:docMk/>
          <pc:sldMk cId="1852733769" sldId="2571"/>
        </pc:sldMkLst>
      </pc:sldChg>
      <pc:sldChg chg="modSp del">
        <pc:chgData name="Saar Deleu" userId="S::saar.deleu@katholiekonderwijs.vlaanderen::5a9477cf-1426-4451-b57d-da48280c7926" providerId="AD" clId="Web-{430DEF6B-8A41-6671-C074-087038FB073B}" dt="2024-10-22T07:43:48.588" v="1871"/>
        <pc:sldMkLst>
          <pc:docMk/>
          <pc:sldMk cId="1430867001" sldId="2572"/>
        </pc:sldMkLst>
        <pc:spChg chg="mod">
          <ac:chgData name="Saar Deleu" userId="S::saar.deleu@katholiekonderwijs.vlaanderen::5a9477cf-1426-4451-b57d-da48280c7926" providerId="AD" clId="Web-{430DEF6B-8A41-6671-C074-087038FB073B}" dt="2024-10-21T22:06:52.168" v="58" actId="14100"/>
          <ac:spMkLst>
            <pc:docMk/>
            <pc:sldMk cId="1430867001" sldId="2572"/>
            <ac:spMk id="3" creationId="{A9D12EFA-6208-78DC-EDED-3354512CFB27}"/>
          </ac:spMkLst>
        </pc:spChg>
      </pc:sldChg>
      <pc:sldChg chg="modSp">
        <pc:chgData name="Saar Deleu" userId="S::saar.deleu@katholiekonderwijs.vlaanderen::5a9477cf-1426-4451-b57d-da48280c7926" providerId="AD" clId="Web-{430DEF6B-8A41-6671-C074-087038FB073B}" dt="2024-10-22T07:30:10.354" v="1538" actId="20577"/>
        <pc:sldMkLst>
          <pc:docMk/>
          <pc:sldMk cId="3529091502" sldId="2575"/>
        </pc:sldMkLst>
        <pc:spChg chg="mod">
          <ac:chgData name="Saar Deleu" userId="S::saar.deleu@katholiekonderwijs.vlaanderen::5a9477cf-1426-4451-b57d-da48280c7926" providerId="AD" clId="Web-{430DEF6B-8A41-6671-C074-087038FB073B}" dt="2024-10-22T07:30:10.354" v="1538" actId="20577"/>
          <ac:spMkLst>
            <pc:docMk/>
            <pc:sldMk cId="3529091502" sldId="2575"/>
            <ac:spMk id="5" creationId="{005E0F0C-1534-4991-06D7-BE32EF2C0F87}"/>
          </ac:spMkLst>
        </pc:spChg>
      </pc:sldChg>
      <pc:sldChg chg="modSp">
        <pc:chgData name="Saar Deleu" userId="S::saar.deleu@katholiekonderwijs.vlaanderen::5a9477cf-1426-4451-b57d-da48280c7926" providerId="AD" clId="Web-{430DEF6B-8A41-6671-C074-087038FB073B}" dt="2024-10-22T06:53:53.051" v="68" actId="20577"/>
        <pc:sldMkLst>
          <pc:docMk/>
          <pc:sldMk cId="3459760558" sldId="2576"/>
        </pc:sldMkLst>
        <pc:spChg chg="mod">
          <ac:chgData name="Saar Deleu" userId="S::saar.deleu@katholiekonderwijs.vlaanderen::5a9477cf-1426-4451-b57d-da48280c7926" providerId="AD" clId="Web-{430DEF6B-8A41-6671-C074-087038FB073B}" dt="2024-10-22T06:53:53.051" v="68" actId="20577"/>
          <ac:spMkLst>
            <pc:docMk/>
            <pc:sldMk cId="3459760558" sldId="2576"/>
            <ac:spMk id="5" creationId="{005E0F0C-1534-4991-06D7-BE32EF2C0F87}"/>
          </ac:spMkLst>
        </pc:spChg>
      </pc:sldChg>
      <pc:sldChg chg="modSp add ord replId">
        <pc:chgData name="Saar Deleu" userId="S::saar.deleu@katholiekonderwijs.vlaanderen::5a9477cf-1426-4451-b57d-da48280c7926" providerId="AD" clId="Web-{430DEF6B-8A41-6671-C074-087038FB073B}" dt="2024-10-22T07:16:21.900" v="1187" actId="20577"/>
        <pc:sldMkLst>
          <pc:docMk/>
          <pc:sldMk cId="2368498118" sldId="2577"/>
        </pc:sldMkLst>
        <pc:spChg chg="mod">
          <ac:chgData name="Saar Deleu" userId="S::saar.deleu@katholiekonderwijs.vlaanderen::5a9477cf-1426-4451-b57d-da48280c7926" providerId="AD" clId="Web-{430DEF6B-8A41-6671-C074-087038FB073B}" dt="2024-10-22T07:16:21.900" v="1187" actId="20577"/>
          <ac:spMkLst>
            <pc:docMk/>
            <pc:sldMk cId="2368498118" sldId="2577"/>
            <ac:spMk id="5" creationId="{005E0F0C-1534-4991-06D7-BE32EF2C0F87}"/>
          </ac:spMkLst>
        </pc:spChg>
      </pc:sldChg>
      <pc:sldChg chg="modSp add">
        <pc:chgData name="Saar Deleu" userId="S::saar.deleu@katholiekonderwijs.vlaanderen::5a9477cf-1426-4451-b57d-da48280c7926" providerId="AD" clId="Web-{430DEF6B-8A41-6671-C074-087038FB073B}" dt="2024-10-22T07:51:40.154" v="1904" actId="20577"/>
        <pc:sldMkLst>
          <pc:docMk/>
          <pc:sldMk cId="272476070" sldId="2578"/>
        </pc:sldMkLst>
        <pc:spChg chg="mod">
          <ac:chgData name="Saar Deleu" userId="S::saar.deleu@katholiekonderwijs.vlaanderen::5a9477cf-1426-4451-b57d-da48280c7926" providerId="AD" clId="Web-{430DEF6B-8A41-6671-C074-087038FB073B}" dt="2024-10-22T07:51:40.154" v="1904" actId="20577"/>
          <ac:spMkLst>
            <pc:docMk/>
            <pc:sldMk cId="272476070" sldId="2578"/>
            <ac:spMk id="3" creationId="{A9D12EFA-6208-78DC-EDED-3354512CFB27}"/>
          </ac:spMkLst>
        </pc:spChg>
      </pc:sldChg>
      <pc:sldChg chg="modSp add replId">
        <pc:chgData name="Saar Deleu" userId="S::saar.deleu@katholiekonderwijs.vlaanderen::5a9477cf-1426-4451-b57d-da48280c7926" providerId="AD" clId="Web-{430DEF6B-8A41-6671-C074-087038FB073B}" dt="2024-10-22T07:34:03.144" v="1561" actId="20577"/>
        <pc:sldMkLst>
          <pc:docMk/>
          <pc:sldMk cId="1653568072" sldId="2579"/>
        </pc:sldMkLst>
        <pc:spChg chg="mod">
          <ac:chgData name="Saar Deleu" userId="S::saar.deleu@katholiekonderwijs.vlaanderen::5a9477cf-1426-4451-b57d-da48280c7926" providerId="AD" clId="Web-{430DEF6B-8A41-6671-C074-087038FB073B}" dt="2024-10-22T07:33:31.190" v="1560" actId="20577"/>
          <ac:spMkLst>
            <pc:docMk/>
            <pc:sldMk cId="1653568072" sldId="2579"/>
            <ac:spMk id="3" creationId="{56449C31-B2A1-50BD-F849-0B7A11DC2B5B}"/>
          </ac:spMkLst>
        </pc:spChg>
        <pc:spChg chg="mod">
          <ac:chgData name="Saar Deleu" userId="S::saar.deleu@katholiekonderwijs.vlaanderen::5a9477cf-1426-4451-b57d-da48280c7926" providerId="AD" clId="Web-{430DEF6B-8A41-6671-C074-087038FB073B}" dt="2024-10-22T07:34:03.144" v="1561" actId="20577"/>
          <ac:spMkLst>
            <pc:docMk/>
            <pc:sldMk cId="1653568072" sldId="2579"/>
            <ac:spMk id="5" creationId="{4725D6FB-66C0-F944-C4C1-FBCBE61E0090}"/>
          </ac:spMkLst>
        </pc:spChg>
      </pc:sldChg>
      <pc:sldChg chg="addSp delSp modSp add replId">
        <pc:chgData name="Saar Deleu" userId="S::saar.deleu@katholiekonderwijs.vlaanderen::5a9477cf-1426-4451-b57d-da48280c7926" providerId="AD" clId="Web-{430DEF6B-8A41-6671-C074-087038FB073B}" dt="2024-10-22T07:43:46.166" v="1870"/>
        <pc:sldMkLst>
          <pc:docMk/>
          <pc:sldMk cId="3399226826" sldId="2580"/>
        </pc:sldMkLst>
        <pc:spChg chg="del">
          <ac:chgData name="Saar Deleu" userId="S::saar.deleu@katholiekonderwijs.vlaanderen::5a9477cf-1426-4451-b57d-da48280c7926" providerId="AD" clId="Web-{430DEF6B-8A41-6671-C074-087038FB073B}" dt="2024-10-22T07:40:59.801" v="1811"/>
          <ac:spMkLst>
            <pc:docMk/>
            <pc:sldMk cId="3399226826" sldId="2580"/>
            <ac:spMk id="2" creationId="{724B7813-6E70-A011-CB36-472CEAE5987B}"/>
          </ac:spMkLst>
        </pc:spChg>
        <pc:spChg chg="del">
          <ac:chgData name="Saar Deleu" userId="S::saar.deleu@katholiekonderwijs.vlaanderen::5a9477cf-1426-4451-b57d-da48280c7926" providerId="AD" clId="Web-{430DEF6B-8A41-6671-C074-087038FB073B}" dt="2024-10-22T07:40:57.926" v="1810"/>
          <ac:spMkLst>
            <pc:docMk/>
            <pc:sldMk cId="3399226826" sldId="2580"/>
            <ac:spMk id="3" creationId="{A9D12EFA-6208-78DC-EDED-3354512CFB27}"/>
          </ac:spMkLst>
        </pc:spChg>
        <pc:spChg chg="add mod">
          <ac:chgData name="Saar Deleu" userId="S::saar.deleu@katholiekonderwijs.vlaanderen::5a9477cf-1426-4451-b57d-da48280c7926" providerId="AD" clId="Web-{430DEF6B-8A41-6671-C074-087038FB073B}" dt="2024-10-22T07:40:59.801" v="1811"/>
          <ac:spMkLst>
            <pc:docMk/>
            <pc:sldMk cId="3399226826" sldId="2580"/>
            <ac:spMk id="5" creationId="{E6ECFE43-C1C1-A7A9-E0D4-410813A296EC}"/>
          </ac:spMkLst>
        </pc:spChg>
        <pc:graphicFrameChg chg="add del">
          <ac:chgData name="Saar Deleu" userId="S::saar.deleu@katholiekonderwijs.vlaanderen::5a9477cf-1426-4451-b57d-da48280c7926" providerId="AD" clId="Web-{430DEF6B-8A41-6671-C074-087038FB073B}" dt="2024-10-22T07:41:17.614" v="1813"/>
          <ac:graphicFrameMkLst>
            <pc:docMk/>
            <pc:sldMk cId="3399226826" sldId="2580"/>
            <ac:graphicFrameMk id="6" creationId="{59F065D1-7AF6-F244-670B-7179134FAE1B}"/>
          </ac:graphicFrameMkLst>
        </pc:graphicFrameChg>
        <pc:graphicFrameChg chg="add mod modGraphic">
          <ac:chgData name="Saar Deleu" userId="S::saar.deleu@katholiekonderwijs.vlaanderen::5a9477cf-1426-4451-b57d-da48280c7926" providerId="AD" clId="Web-{430DEF6B-8A41-6671-C074-087038FB073B}" dt="2024-10-22T07:43:46.166" v="1870"/>
          <ac:graphicFrameMkLst>
            <pc:docMk/>
            <pc:sldMk cId="3399226826" sldId="2580"/>
            <ac:graphicFrameMk id="7" creationId="{E4FD36EA-3EFF-7120-FF1E-A9F27E731315}"/>
          </ac:graphicFrameMkLst>
        </pc:graphicFrameChg>
      </pc:sldChg>
    </pc:docChg>
  </pc:docChgLst>
  <pc:docChgLst>
    <pc:chgData name="Jolien Dewaegeneere" userId="b6b98d41-caaf-4ddf-b1f5-0fd4faf428cf" providerId="ADAL" clId="{B73A5907-501A-4EAA-985A-2DB191ADD316}"/>
    <pc:docChg chg="undo redo custSel addSld delSld modSld sldOrd">
      <pc:chgData name="Jolien Dewaegeneere" userId="b6b98d41-caaf-4ddf-b1f5-0fd4faf428cf" providerId="ADAL" clId="{B73A5907-501A-4EAA-985A-2DB191ADD316}" dt="2024-10-22T16:12:30.034" v="16787"/>
      <pc:docMkLst>
        <pc:docMk/>
      </pc:docMkLst>
      <pc:sldChg chg="addSp modSp mod">
        <pc:chgData name="Jolien Dewaegeneere" userId="b6b98d41-caaf-4ddf-b1f5-0fd4faf428cf" providerId="ADAL" clId="{B73A5907-501A-4EAA-985A-2DB191ADD316}" dt="2024-10-14T12:48:05.119" v="397" actId="20577"/>
        <pc:sldMkLst>
          <pc:docMk/>
          <pc:sldMk cId="2506916502" sldId="263"/>
        </pc:sldMkLst>
        <pc:spChg chg="mod">
          <ac:chgData name="Jolien Dewaegeneere" userId="b6b98d41-caaf-4ddf-b1f5-0fd4faf428cf" providerId="ADAL" clId="{B73A5907-501A-4EAA-985A-2DB191ADD316}" dt="2024-10-14T12:34:35.496" v="229" actId="20577"/>
          <ac:spMkLst>
            <pc:docMk/>
            <pc:sldMk cId="2506916502" sldId="263"/>
            <ac:spMk id="3" creationId="{56449C31-B2A1-50BD-F849-0B7A11DC2B5B}"/>
          </ac:spMkLst>
        </pc:spChg>
        <pc:spChg chg="mod">
          <ac:chgData name="Jolien Dewaegeneere" userId="b6b98d41-caaf-4ddf-b1f5-0fd4faf428cf" providerId="ADAL" clId="{B73A5907-501A-4EAA-985A-2DB191ADD316}" dt="2024-10-14T12:48:05.119" v="397" actId="20577"/>
          <ac:spMkLst>
            <pc:docMk/>
            <pc:sldMk cId="2506916502" sldId="263"/>
            <ac:spMk id="5" creationId="{4725D6FB-66C0-F944-C4C1-FBCBE61E0090}"/>
          </ac:spMkLst>
        </pc:spChg>
      </pc:sldChg>
      <pc:sldChg chg="modSp mod">
        <pc:chgData name="Jolien Dewaegeneere" userId="b6b98d41-caaf-4ddf-b1f5-0fd4faf428cf" providerId="ADAL" clId="{B73A5907-501A-4EAA-985A-2DB191ADD316}" dt="2024-10-14T13:13:57.318" v="975" actId="20577"/>
        <pc:sldMkLst>
          <pc:docMk/>
          <pc:sldMk cId="4009752034" sldId="276"/>
        </pc:sldMkLst>
      </pc:sldChg>
      <pc:sldChg chg="modSp mod">
        <pc:chgData name="Jolien Dewaegeneere" userId="b6b98d41-caaf-4ddf-b1f5-0fd4faf428cf" providerId="ADAL" clId="{B73A5907-501A-4EAA-985A-2DB191ADD316}" dt="2024-10-14T14:41:12.312" v="4194" actId="20577"/>
        <pc:sldMkLst>
          <pc:docMk/>
          <pc:sldMk cId="4198561225" sldId="277"/>
        </pc:sldMkLst>
        <pc:spChg chg="mod">
          <ac:chgData name="Jolien Dewaegeneere" userId="b6b98d41-caaf-4ddf-b1f5-0fd4faf428cf" providerId="ADAL" clId="{B73A5907-501A-4EAA-985A-2DB191ADD316}" dt="2024-10-14T14:41:12.312" v="4194" actId="20577"/>
          <ac:spMkLst>
            <pc:docMk/>
            <pc:sldMk cId="4198561225" sldId="277"/>
            <ac:spMk id="4" creationId="{18F9CAA7-4574-3B90-D752-4BE888FBA010}"/>
          </ac:spMkLst>
        </pc:spChg>
      </pc:sldChg>
      <pc:sldChg chg="addSp delSp modSp mod ord modAnim">
        <pc:chgData name="Jolien Dewaegeneere" userId="b6b98d41-caaf-4ddf-b1f5-0fd4faf428cf" providerId="ADAL" clId="{B73A5907-501A-4EAA-985A-2DB191ADD316}" dt="2024-10-22T15:58:20.405" v="16520"/>
        <pc:sldMkLst>
          <pc:docMk/>
          <pc:sldMk cId="2690166357" sldId="279"/>
        </pc:sldMkLst>
        <pc:spChg chg="add mod">
          <ac:chgData name="Jolien Dewaegeneere" userId="b6b98d41-caaf-4ddf-b1f5-0fd4faf428cf" providerId="ADAL" clId="{B73A5907-501A-4EAA-985A-2DB191ADD316}" dt="2024-10-22T13:31:06.225" v="15968" actId="20577"/>
          <ac:spMkLst>
            <pc:docMk/>
            <pc:sldMk cId="2690166357" sldId="279"/>
            <ac:spMk id="5" creationId="{FB5000F0-08D5-A57B-3AE2-71F3B1D46346}"/>
          </ac:spMkLst>
        </pc:spChg>
        <pc:spChg chg="add mod">
          <ac:chgData name="Jolien Dewaegeneere" userId="b6b98d41-caaf-4ddf-b1f5-0fd4faf428cf" providerId="ADAL" clId="{B73A5907-501A-4EAA-985A-2DB191ADD316}" dt="2024-10-14T14:00:53.654" v="3564" actId="1076"/>
          <ac:spMkLst>
            <pc:docMk/>
            <pc:sldMk cId="2690166357" sldId="279"/>
            <ac:spMk id="6" creationId="{47DE2951-6CD3-51E1-759B-3AD9DF6BA6A1}"/>
          </ac:spMkLst>
        </pc:spChg>
        <pc:spChg chg="add del mod">
          <ac:chgData name="Jolien Dewaegeneere" userId="b6b98d41-caaf-4ddf-b1f5-0fd4faf428cf" providerId="ADAL" clId="{B73A5907-501A-4EAA-985A-2DB191ADD316}" dt="2024-10-14T13:55:18.604" v="3248" actId="1076"/>
          <ac:spMkLst>
            <pc:docMk/>
            <pc:sldMk cId="2690166357" sldId="279"/>
            <ac:spMk id="7" creationId="{5DB6C6E8-3851-9F73-C13E-FBAD829400D2}"/>
          </ac:spMkLst>
        </pc:spChg>
        <pc:graphicFrameChg chg="add mod ord modGraphic">
          <ac:chgData name="Jolien Dewaegeneere" userId="b6b98d41-caaf-4ddf-b1f5-0fd4faf428cf" providerId="ADAL" clId="{B73A5907-501A-4EAA-985A-2DB191ADD316}" dt="2024-10-14T14:00:51.054" v="3563" actId="1076"/>
          <ac:graphicFrameMkLst>
            <pc:docMk/>
            <pc:sldMk cId="2690166357" sldId="279"/>
            <ac:graphicFrameMk id="4" creationId="{4FD655F1-10C7-74BB-8DA9-9DD53BF3D363}"/>
          </ac:graphicFrameMkLst>
        </pc:graphicFrameChg>
      </pc:sldChg>
      <pc:sldChg chg="addSp delSp modSp mod ord modAnim">
        <pc:chgData name="Jolien Dewaegeneere" userId="b6b98d41-caaf-4ddf-b1f5-0fd4faf428cf" providerId="ADAL" clId="{B73A5907-501A-4EAA-985A-2DB191ADD316}" dt="2024-10-14T13:18:42.658" v="1034"/>
        <pc:sldMkLst>
          <pc:docMk/>
          <pc:sldMk cId="3455119626" sldId="280"/>
        </pc:sldMkLst>
        <pc:spChg chg="add del mod">
          <ac:chgData name="Jolien Dewaegeneere" userId="b6b98d41-caaf-4ddf-b1f5-0fd4faf428cf" providerId="ADAL" clId="{B73A5907-501A-4EAA-985A-2DB191ADD316}" dt="2024-10-14T13:15:57.819" v="997" actId="948"/>
          <ac:spMkLst>
            <pc:docMk/>
            <pc:sldMk cId="3455119626" sldId="280"/>
            <ac:spMk id="2" creationId="{4D412A6E-DEAF-B068-0DE9-6146BE8850C5}"/>
          </ac:spMkLst>
        </pc:spChg>
        <pc:spChg chg="add mod">
          <ac:chgData name="Jolien Dewaegeneere" userId="b6b98d41-caaf-4ddf-b1f5-0fd4faf428cf" providerId="ADAL" clId="{B73A5907-501A-4EAA-985A-2DB191ADD316}" dt="2024-10-14T13:16:35.216" v="1001" actId="208"/>
          <ac:spMkLst>
            <pc:docMk/>
            <pc:sldMk cId="3455119626" sldId="280"/>
            <ac:spMk id="4" creationId="{9C1195C7-2EBA-B4C8-3305-E8099267E6B8}"/>
          </ac:spMkLst>
        </pc:spChg>
        <pc:spChg chg="add mod">
          <ac:chgData name="Jolien Dewaegeneere" userId="b6b98d41-caaf-4ddf-b1f5-0fd4faf428cf" providerId="ADAL" clId="{B73A5907-501A-4EAA-985A-2DB191ADD316}" dt="2024-10-14T13:16:56.199" v="1004" actId="14100"/>
          <ac:spMkLst>
            <pc:docMk/>
            <pc:sldMk cId="3455119626" sldId="280"/>
            <ac:spMk id="5" creationId="{21144DC2-96F4-31A5-C99D-0819C02BE3FE}"/>
          </ac:spMkLst>
        </pc:spChg>
        <pc:spChg chg="mod">
          <ac:chgData name="Jolien Dewaegeneere" userId="b6b98d41-caaf-4ddf-b1f5-0fd4faf428cf" providerId="ADAL" clId="{B73A5907-501A-4EAA-985A-2DB191ADD316}" dt="2024-10-14T13:14:25.958" v="981" actId="20577"/>
          <ac:spMkLst>
            <pc:docMk/>
            <pc:sldMk cId="3455119626" sldId="280"/>
            <ac:spMk id="6" creationId="{BBC6600F-3706-A675-AA77-B9FC9D7DDC1C}"/>
          </ac:spMkLst>
        </pc:spChg>
        <pc:spChg chg="mod">
          <ac:chgData name="Jolien Dewaegeneere" userId="b6b98d41-caaf-4ddf-b1f5-0fd4faf428cf" providerId="ADAL" clId="{B73A5907-501A-4EAA-985A-2DB191ADD316}" dt="2024-10-14T13:17:45.840" v="1028" actId="20577"/>
          <ac:spMkLst>
            <pc:docMk/>
            <pc:sldMk cId="3455119626" sldId="280"/>
            <ac:spMk id="7" creationId="{132652CD-13BD-0BF9-71EF-8F8C4B5D2C21}"/>
          </ac:spMkLst>
        </pc:spChg>
        <pc:cxnChg chg="add mod">
          <ac:chgData name="Jolien Dewaegeneere" userId="b6b98d41-caaf-4ddf-b1f5-0fd4faf428cf" providerId="ADAL" clId="{B73A5907-501A-4EAA-985A-2DB191ADD316}" dt="2024-10-14T13:18:32.901" v="1033" actId="1582"/>
          <ac:cxnSpMkLst>
            <pc:docMk/>
            <pc:sldMk cId="3455119626" sldId="280"/>
            <ac:cxnSpMk id="9" creationId="{DD52BCE6-4C1E-D6B6-4BC8-87518BE48498}"/>
          </ac:cxnSpMkLst>
        </pc:cxnChg>
      </pc:sldChg>
      <pc:sldChg chg="addSp delSp modSp mod ord modAnim">
        <pc:chgData name="Jolien Dewaegeneere" userId="b6b98d41-caaf-4ddf-b1f5-0fd4faf428cf" providerId="ADAL" clId="{B73A5907-501A-4EAA-985A-2DB191ADD316}" dt="2024-10-22T15:56:20.049" v="16505"/>
        <pc:sldMkLst>
          <pc:docMk/>
          <pc:sldMk cId="1622494454" sldId="295"/>
        </pc:sldMkLst>
        <pc:spChg chg="mod">
          <ac:chgData name="Jolien Dewaegeneere" userId="b6b98d41-caaf-4ddf-b1f5-0fd4faf428cf" providerId="ADAL" clId="{B73A5907-501A-4EAA-985A-2DB191ADD316}" dt="2024-10-14T12:48:42.527" v="408" actId="14100"/>
          <ac:spMkLst>
            <pc:docMk/>
            <pc:sldMk cId="1622494454" sldId="295"/>
            <ac:spMk id="2" creationId="{724B7813-6E70-A011-CB36-472CEAE5987B}"/>
          </ac:spMkLst>
        </pc:spChg>
        <pc:spChg chg="mod">
          <ac:chgData name="Jolien Dewaegeneere" userId="b6b98d41-caaf-4ddf-b1f5-0fd4faf428cf" providerId="ADAL" clId="{B73A5907-501A-4EAA-985A-2DB191ADD316}" dt="2024-10-14T12:59:13.940" v="639" actId="20577"/>
          <ac:spMkLst>
            <pc:docMk/>
            <pc:sldMk cId="1622494454" sldId="295"/>
            <ac:spMk id="3" creationId="{A9D12EFA-6208-78DC-EDED-3354512CFB27}"/>
          </ac:spMkLst>
        </pc:spChg>
        <pc:spChg chg="add mod">
          <ac:chgData name="Jolien Dewaegeneere" userId="b6b98d41-caaf-4ddf-b1f5-0fd4faf428cf" providerId="ADAL" clId="{B73A5907-501A-4EAA-985A-2DB191ADD316}" dt="2024-10-14T12:57:17.061" v="599" actId="208"/>
          <ac:spMkLst>
            <pc:docMk/>
            <pc:sldMk cId="1622494454" sldId="295"/>
            <ac:spMk id="5" creationId="{09AC18AF-6B38-2461-0F9F-6DD2208C6965}"/>
          </ac:spMkLst>
        </pc:spChg>
        <pc:spChg chg="add mod">
          <ac:chgData name="Jolien Dewaegeneere" userId="b6b98d41-caaf-4ddf-b1f5-0fd4faf428cf" providerId="ADAL" clId="{B73A5907-501A-4EAA-985A-2DB191ADD316}" dt="2024-10-14T12:57:45.556" v="602" actId="208"/>
          <ac:spMkLst>
            <pc:docMk/>
            <pc:sldMk cId="1622494454" sldId="295"/>
            <ac:spMk id="6" creationId="{AC7FD2E8-5B46-C7C1-3BDE-B9A4632E0BC5}"/>
          </ac:spMkLst>
        </pc:spChg>
        <pc:spChg chg="add mod">
          <ac:chgData name="Jolien Dewaegeneere" userId="b6b98d41-caaf-4ddf-b1f5-0fd4faf428cf" providerId="ADAL" clId="{B73A5907-501A-4EAA-985A-2DB191ADD316}" dt="2024-10-14T12:58:05.084" v="605" actId="208"/>
          <ac:spMkLst>
            <pc:docMk/>
            <pc:sldMk cId="1622494454" sldId="295"/>
            <ac:spMk id="7" creationId="{1C535E3D-FB35-83DE-BC84-BACD41D47CF5}"/>
          </ac:spMkLst>
        </pc:spChg>
      </pc:sldChg>
      <pc:sldChg chg="modAnim">
        <pc:chgData name="Jolien Dewaegeneere" userId="b6b98d41-caaf-4ddf-b1f5-0fd4faf428cf" providerId="ADAL" clId="{B73A5907-501A-4EAA-985A-2DB191ADD316}" dt="2024-10-22T16:04:37.726" v="16556"/>
        <pc:sldMkLst>
          <pc:docMk/>
          <pc:sldMk cId="182222199" sldId="296"/>
        </pc:sldMkLst>
      </pc:sldChg>
      <pc:sldChg chg="del">
        <pc:chgData name="Jolien Dewaegeneere" userId="b6b98d41-caaf-4ddf-b1f5-0fd4faf428cf" providerId="ADAL" clId="{B73A5907-501A-4EAA-985A-2DB191ADD316}" dt="2024-10-14T14:11:36.125" v="4035" actId="47"/>
        <pc:sldMkLst>
          <pc:docMk/>
          <pc:sldMk cId="2829637038" sldId="297"/>
        </pc:sldMkLst>
      </pc:sldChg>
      <pc:sldChg chg="addSp delSp modSp mod modAnim">
        <pc:chgData name="Jolien Dewaegeneere" userId="b6b98d41-caaf-4ddf-b1f5-0fd4faf428cf" providerId="ADAL" clId="{B73A5907-501A-4EAA-985A-2DB191ADD316}" dt="2024-10-22T15:57:26.698" v="16518"/>
        <pc:sldMkLst>
          <pc:docMk/>
          <pc:sldMk cId="719301151" sldId="300"/>
        </pc:sldMkLst>
        <pc:spChg chg="add mod">
          <ac:chgData name="Jolien Dewaegeneere" userId="b6b98d41-caaf-4ddf-b1f5-0fd4faf428cf" providerId="ADAL" clId="{B73A5907-501A-4EAA-985A-2DB191ADD316}" dt="2024-10-14T13:01:32.714" v="757" actId="27636"/>
          <ac:spMkLst>
            <pc:docMk/>
            <pc:sldMk cId="719301151" sldId="300"/>
            <ac:spMk id="5" creationId="{C4097016-C3AC-F4ED-42F3-9867DF850062}"/>
          </ac:spMkLst>
        </pc:spChg>
        <pc:spChg chg="add mod">
          <ac:chgData name="Jolien Dewaegeneere" userId="b6b98d41-caaf-4ddf-b1f5-0fd4faf428cf" providerId="ADAL" clId="{B73A5907-501A-4EAA-985A-2DB191ADD316}" dt="2024-10-14T13:02:00.654" v="761" actId="1076"/>
          <ac:spMkLst>
            <pc:docMk/>
            <pc:sldMk cId="719301151" sldId="300"/>
            <ac:spMk id="7" creationId="{5AB48A23-204E-6254-5AF6-CE16C5631C49}"/>
          </ac:spMkLst>
        </pc:spChg>
        <pc:spChg chg="add mod">
          <ac:chgData name="Jolien Dewaegeneere" userId="b6b98d41-caaf-4ddf-b1f5-0fd4faf428cf" providerId="ADAL" clId="{B73A5907-501A-4EAA-985A-2DB191ADD316}" dt="2024-10-14T13:01:57.259" v="760" actId="1076"/>
          <ac:spMkLst>
            <pc:docMk/>
            <pc:sldMk cId="719301151" sldId="300"/>
            <ac:spMk id="8" creationId="{9597D5C5-F971-77FF-8BA4-D735C0BA85F1}"/>
          </ac:spMkLst>
        </pc:spChg>
        <pc:spChg chg="add mod">
          <ac:chgData name="Jolien Dewaegeneere" userId="b6b98d41-caaf-4ddf-b1f5-0fd4faf428cf" providerId="ADAL" clId="{B73A5907-501A-4EAA-985A-2DB191ADD316}" dt="2024-10-14T13:04:11.904" v="766" actId="208"/>
          <ac:spMkLst>
            <pc:docMk/>
            <pc:sldMk cId="719301151" sldId="300"/>
            <ac:spMk id="10" creationId="{221C417B-EB71-F496-61A4-93F0E6E35105}"/>
          </ac:spMkLst>
        </pc:spChg>
        <pc:spChg chg="add mod">
          <ac:chgData name="Jolien Dewaegeneere" userId="b6b98d41-caaf-4ddf-b1f5-0fd4faf428cf" providerId="ADAL" clId="{B73A5907-501A-4EAA-985A-2DB191ADD316}" dt="2024-10-14T13:04:26.676" v="769" actId="208"/>
          <ac:spMkLst>
            <pc:docMk/>
            <pc:sldMk cId="719301151" sldId="300"/>
            <ac:spMk id="11" creationId="{99908D35-B60F-B499-6B7B-698D6A0F3F57}"/>
          </ac:spMkLst>
        </pc:spChg>
        <pc:spChg chg="add mod">
          <ac:chgData name="Jolien Dewaegeneere" userId="b6b98d41-caaf-4ddf-b1f5-0fd4faf428cf" providerId="ADAL" clId="{B73A5907-501A-4EAA-985A-2DB191ADD316}" dt="2024-10-14T13:04:39.104" v="772" actId="208"/>
          <ac:spMkLst>
            <pc:docMk/>
            <pc:sldMk cId="719301151" sldId="300"/>
            <ac:spMk id="12" creationId="{5FA159C7-10BB-8100-570B-11ED56E1C317}"/>
          </ac:spMkLst>
        </pc:spChg>
        <pc:spChg chg="add mod">
          <ac:chgData name="Jolien Dewaegeneere" userId="b6b98d41-caaf-4ddf-b1f5-0fd4faf428cf" providerId="ADAL" clId="{B73A5907-501A-4EAA-985A-2DB191ADD316}" dt="2024-10-14T13:05:15.225" v="780" actId="14100"/>
          <ac:spMkLst>
            <pc:docMk/>
            <pc:sldMk cId="719301151" sldId="300"/>
            <ac:spMk id="13" creationId="{8D65DFDB-76AF-BCD5-94E8-7675BFF64D31}"/>
          </ac:spMkLst>
        </pc:spChg>
        <pc:spChg chg="add mod">
          <ac:chgData name="Jolien Dewaegeneere" userId="b6b98d41-caaf-4ddf-b1f5-0fd4faf428cf" providerId="ADAL" clId="{B73A5907-501A-4EAA-985A-2DB191ADD316}" dt="2024-10-14T13:05:44.547" v="791" actId="1035"/>
          <ac:spMkLst>
            <pc:docMk/>
            <pc:sldMk cId="719301151" sldId="300"/>
            <ac:spMk id="14" creationId="{A64C803B-84D5-AAC7-27C9-6EE1178E31B1}"/>
          </ac:spMkLst>
        </pc:spChg>
        <pc:picChg chg="add mod">
          <ac:chgData name="Jolien Dewaegeneere" userId="b6b98d41-caaf-4ddf-b1f5-0fd4faf428cf" providerId="ADAL" clId="{B73A5907-501A-4EAA-985A-2DB191ADD316}" dt="2024-10-14T13:05:01.243" v="778" actId="1076"/>
          <ac:picMkLst>
            <pc:docMk/>
            <pc:sldMk cId="719301151" sldId="300"/>
            <ac:picMk id="6" creationId="{96999DE9-002C-102F-0EB8-98546AC9B200}"/>
          </ac:picMkLst>
        </pc:picChg>
      </pc:sldChg>
      <pc:sldChg chg="del">
        <pc:chgData name="Jolien Dewaegeneere" userId="b6b98d41-caaf-4ddf-b1f5-0fd4faf428cf" providerId="ADAL" clId="{B73A5907-501A-4EAA-985A-2DB191ADD316}" dt="2024-10-14T13:09:48.038" v="863" actId="47"/>
        <pc:sldMkLst>
          <pc:docMk/>
          <pc:sldMk cId="1280337726" sldId="2544"/>
        </pc:sldMkLst>
      </pc:sldChg>
      <pc:sldChg chg="delSp del mod delAnim">
        <pc:chgData name="Jolien Dewaegeneere" userId="b6b98d41-caaf-4ddf-b1f5-0fd4faf428cf" providerId="ADAL" clId="{B73A5907-501A-4EAA-985A-2DB191ADD316}" dt="2024-10-14T13:09:46.678" v="862" actId="47"/>
        <pc:sldMkLst>
          <pc:docMk/>
          <pc:sldMk cId="167278338" sldId="2551"/>
        </pc:sldMkLst>
      </pc:sldChg>
      <pc:sldChg chg="modSp del modAnim">
        <pc:chgData name="Jolien Dewaegeneere" userId="b6b98d41-caaf-4ddf-b1f5-0fd4faf428cf" providerId="ADAL" clId="{B73A5907-501A-4EAA-985A-2DB191ADD316}" dt="2024-10-14T13:09:49.494" v="864" actId="47"/>
        <pc:sldMkLst>
          <pc:docMk/>
          <pc:sldMk cId="2564038288" sldId="2554"/>
        </pc:sldMkLst>
      </pc:sldChg>
      <pc:sldChg chg="del">
        <pc:chgData name="Jolien Dewaegeneere" userId="b6b98d41-caaf-4ddf-b1f5-0fd4faf428cf" providerId="ADAL" clId="{B73A5907-501A-4EAA-985A-2DB191ADD316}" dt="2024-10-14T13:11:17.757" v="865" actId="47"/>
        <pc:sldMkLst>
          <pc:docMk/>
          <pc:sldMk cId="963562384" sldId="2555"/>
        </pc:sldMkLst>
      </pc:sldChg>
      <pc:sldChg chg="addSp delSp modSp add mod ord modAnim">
        <pc:chgData name="Jolien Dewaegeneere" userId="b6b98d41-caaf-4ddf-b1f5-0fd4faf428cf" providerId="ADAL" clId="{B73A5907-501A-4EAA-985A-2DB191ADD316}" dt="2024-10-14T13:11:48.378" v="866"/>
        <pc:sldMkLst>
          <pc:docMk/>
          <pc:sldMk cId="780416330" sldId="2556"/>
        </pc:sldMkLst>
        <pc:spChg chg="mod">
          <ac:chgData name="Jolien Dewaegeneere" userId="b6b98d41-caaf-4ddf-b1f5-0fd4faf428cf" providerId="ADAL" clId="{B73A5907-501A-4EAA-985A-2DB191ADD316}" dt="2024-10-14T13:09:19.736" v="861" actId="20577"/>
          <ac:spMkLst>
            <pc:docMk/>
            <pc:sldMk cId="780416330" sldId="2556"/>
            <ac:spMk id="3" creationId="{A9D12EFA-6208-78DC-EDED-3354512CFB27}"/>
          </ac:spMkLst>
        </pc:spChg>
        <pc:spChg chg="add mod">
          <ac:chgData name="Jolien Dewaegeneere" userId="b6b98d41-caaf-4ddf-b1f5-0fd4faf428cf" providerId="ADAL" clId="{B73A5907-501A-4EAA-985A-2DB191ADD316}" dt="2024-10-14T13:06:12.283" v="798"/>
          <ac:spMkLst>
            <pc:docMk/>
            <pc:sldMk cId="780416330" sldId="2556"/>
            <ac:spMk id="4" creationId="{C81053C5-BA11-E4DE-F647-D8E12A33A360}"/>
          </ac:spMkLst>
        </pc:spChg>
        <pc:spChg chg="add mod">
          <ac:chgData name="Jolien Dewaegeneere" userId="b6b98d41-caaf-4ddf-b1f5-0fd4faf428cf" providerId="ADAL" clId="{B73A5907-501A-4EAA-985A-2DB191ADD316}" dt="2024-10-14T13:08:00.390" v="844" actId="208"/>
          <ac:spMkLst>
            <pc:docMk/>
            <pc:sldMk cId="780416330" sldId="2556"/>
            <ac:spMk id="5" creationId="{D9A3AEB7-03A2-4D68-9CBC-854AB25FD832}"/>
          </ac:spMkLst>
        </pc:spChg>
      </pc:sldChg>
      <pc:sldChg chg="addSp delSp modSp add del mod ord">
        <pc:chgData name="Jolien Dewaegeneere" userId="b6b98d41-caaf-4ddf-b1f5-0fd4faf428cf" providerId="ADAL" clId="{B73A5907-501A-4EAA-985A-2DB191ADD316}" dt="2024-10-14T13:18:50.368" v="1035" actId="47"/>
        <pc:sldMkLst>
          <pc:docMk/>
          <pc:sldMk cId="1223821854" sldId="2557"/>
        </pc:sldMkLst>
      </pc:sldChg>
      <pc:sldChg chg="modSp mod">
        <pc:chgData name="Jolien Dewaegeneere" userId="b6b98d41-caaf-4ddf-b1f5-0fd4faf428cf" providerId="ADAL" clId="{B73A5907-501A-4EAA-985A-2DB191ADD316}" dt="2024-10-22T16:07:42.096" v="16579" actId="20577"/>
        <pc:sldMkLst>
          <pc:docMk/>
          <pc:sldMk cId="3659139596" sldId="2558"/>
        </pc:sldMkLst>
        <pc:graphicFrameChg chg="mod modGraphic">
          <ac:chgData name="Jolien Dewaegeneere" userId="b6b98d41-caaf-4ddf-b1f5-0fd4faf428cf" providerId="ADAL" clId="{B73A5907-501A-4EAA-985A-2DB191ADD316}" dt="2024-10-22T16:07:42.096" v="16579" actId="20577"/>
          <ac:graphicFrameMkLst>
            <pc:docMk/>
            <pc:sldMk cId="3659139596" sldId="2558"/>
            <ac:graphicFrameMk id="4" creationId="{B67C1BD2-8381-B1A2-2889-5E0F93B9D938}"/>
          </ac:graphicFrameMkLst>
        </pc:graphicFrameChg>
      </pc:sldChg>
      <pc:sldChg chg="modSp mod modCm">
        <pc:chgData name="Jolien Dewaegeneere" userId="b6b98d41-caaf-4ddf-b1f5-0fd4faf428cf" providerId="ADAL" clId="{B73A5907-501A-4EAA-985A-2DB191ADD316}" dt="2024-10-22T16:11:24.318" v="16783" actId="20577"/>
        <pc:sldMkLst>
          <pc:docMk/>
          <pc:sldMk cId="2439991902" sldId="2559"/>
        </pc:sldMkLst>
        <pc:graphicFrameChg chg="mod modGraphic">
          <ac:chgData name="Jolien Dewaegeneere" userId="b6b98d41-caaf-4ddf-b1f5-0fd4faf428cf" providerId="ADAL" clId="{B73A5907-501A-4EAA-985A-2DB191ADD316}" dt="2024-10-22T16:11:24.318" v="16783" actId="20577"/>
          <ac:graphicFrameMkLst>
            <pc:docMk/>
            <pc:sldMk cId="2439991902" sldId="2559"/>
            <ac:graphicFrameMk id="4" creationId="{B67C1BD2-8381-B1A2-2889-5E0F93B9D938}"/>
          </ac:graphicFrameMkLst>
        </pc:graphicFrameChg>
        <pc:extLst>
          <p:ext xmlns:p="http://schemas.openxmlformats.org/presentationml/2006/main" uri="{D6D511B9-2390-475A-947B-AFAB55BFBCF1}">
            <pc226:cmChg xmlns:pc226="http://schemas.microsoft.com/office/powerpoint/2022/06/main/command" chg="mod">
              <pc226:chgData name="Jolien Dewaegeneere" userId="b6b98d41-caaf-4ddf-b1f5-0fd4faf428cf" providerId="ADAL" clId="{B73A5907-501A-4EAA-985A-2DB191ADD316}" dt="2024-10-22T08:39:05.205" v="8290" actId="20577"/>
              <pc2:cmMkLst xmlns:pc2="http://schemas.microsoft.com/office/powerpoint/2019/9/main/command">
                <pc:docMk/>
                <pc:sldMk cId="2439991902" sldId="2559"/>
                <pc2:cmMk id="{E51C76E2-168D-427E-B152-8D501F9D9B56}"/>
              </pc2:cmMkLst>
            </pc226:cmChg>
          </p:ext>
        </pc:extLst>
      </pc:sldChg>
      <pc:sldChg chg="modSp mod ord modAnim">
        <pc:chgData name="Jolien Dewaegeneere" userId="b6b98d41-caaf-4ddf-b1f5-0fd4faf428cf" providerId="ADAL" clId="{B73A5907-501A-4EAA-985A-2DB191ADD316}" dt="2024-10-22T16:00:53.991" v="16549" actId="113"/>
        <pc:sldMkLst>
          <pc:docMk/>
          <pc:sldMk cId="595599274" sldId="2561"/>
        </pc:sldMkLst>
        <pc:spChg chg="mod">
          <ac:chgData name="Jolien Dewaegeneere" userId="b6b98d41-caaf-4ddf-b1f5-0fd4faf428cf" providerId="ADAL" clId="{B73A5907-501A-4EAA-985A-2DB191ADD316}" dt="2024-10-22T16:00:53.991" v="16549" actId="113"/>
          <ac:spMkLst>
            <pc:docMk/>
            <pc:sldMk cId="595599274" sldId="2561"/>
            <ac:spMk id="5" creationId="{005E0F0C-1534-4991-06D7-BE32EF2C0F87}"/>
          </ac:spMkLst>
        </pc:spChg>
      </pc:sldChg>
      <pc:sldChg chg="modSp mod ord modAnim">
        <pc:chgData name="Jolien Dewaegeneere" userId="b6b98d41-caaf-4ddf-b1f5-0fd4faf428cf" providerId="ADAL" clId="{B73A5907-501A-4EAA-985A-2DB191ADD316}" dt="2024-10-22T16:02:17.234" v="16551"/>
        <pc:sldMkLst>
          <pc:docMk/>
          <pc:sldMk cId="1192323976" sldId="2562"/>
        </pc:sldMkLst>
        <pc:graphicFrameChg chg="mod modGraphic">
          <ac:chgData name="Jolien Dewaegeneere" userId="b6b98d41-caaf-4ddf-b1f5-0fd4faf428cf" providerId="ADAL" clId="{B73A5907-501A-4EAA-985A-2DB191ADD316}" dt="2024-10-22T13:46:44.337" v="16175" actId="20577"/>
          <ac:graphicFrameMkLst>
            <pc:docMk/>
            <pc:sldMk cId="1192323976" sldId="2562"/>
            <ac:graphicFrameMk id="4" creationId="{B67C1BD2-8381-B1A2-2889-5E0F93B9D938}"/>
          </ac:graphicFrameMkLst>
        </pc:graphicFrameChg>
      </pc:sldChg>
      <pc:sldChg chg="modSp mod ord">
        <pc:chgData name="Jolien Dewaegeneere" userId="b6b98d41-caaf-4ddf-b1f5-0fd4faf428cf" providerId="ADAL" clId="{B73A5907-501A-4EAA-985A-2DB191ADD316}" dt="2024-10-22T13:59:12.542" v="16268" actId="20577"/>
        <pc:sldMkLst>
          <pc:docMk/>
          <pc:sldMk cId="1229644313" sldId="2563"/>
        </pc:sldMkLst>
        <pc:graphicFrameChg chg="mod modGraphic">
          <ac:chgData name="Jolien Dewaegeneere" userId="b6b98d41-caaf-4ddf-b1f5-0fd4faf428cf" providerId="ADAL" clId="{B73A5907-501A-4EAA-985A-2DB191ADD316}" dt="2024-10-22T13:59:12.542" v="16268" actId="20577"/>
          <ac:graphicFrameMkLst>
            <pc:docMk/>
            <pc:sldMk cId="1229644313" sldId="2563"/>
            <ac:graphicFrameMk id="4" creationId="{B67C1BD2-8381-B1A2-2889-5E0F93B9D938}"/>
          </ac:graphicFrameMkLst>
        </pc:graphicFrameChg>
      </pc:sldChg>
      <pc:sldChg chg="addSp delSp modSp add mod modAnim">
        <pc:chgData name="Jolien Dewaegeneere" userId="b6b98d41-caaf-4ddf-b1f5-0fd4faf428cf" providerId="ADAL" clId="{B73A5907-501A-4EAA-985A-2DB191ADD316}" dt="2024-10-22T13:38:07.385" v="16054" actId="20577"/>
        <pc:sldMkLst>
          <pc:docMk/>
          <pc:sldMk cId="4022937943" sldId="2564"/>
        </pc:sldMkLst>
        <pc:spChg chg="add mod">
          <ac:chgData name="Jolien Dewaegeneere" userId="b6b98d41-caaf-4ddf-b1f5-0fd4faf428cf" providerId="ADAL" clId="{B73A5907-501A-4EAA-985A-2DB191ADD316}" dt="2024-10-14T14:04:06.177" v="3766" actId="14100"/>
          <ac:spMkLst>
            <pc:docMk/>
            <pc:sldMk cId="4022937943" sldId="2564"/>
            <ac:spMk id="2" creationId="{5C6792EA-4ED3-B3BF-26A9-9339C7B6D4DD}"/>
          </ac:spMkLst>
        </pc:spChg>
        <pc:spChg chg="add mod">
          <ac:chgData name="Jolien Dewaegeneere" userId="b6b98d41-caaf-4ddf-b1f5-0fd4faf428cf" providerId="ADAL" clId="{B73A5907-501A-4EAA-985A-2DB191ADD316}" dt="2024-10-14T14:04:13.141" v="3769" actId="1076"/>
          <ac:spMkLst>
            <pc:docMk/>
            <pc:sldMk cId="4022937943" sldId="2564"/>
            <ac:spMk id="6" creationId="{B7057F81-C455-419E-7FDD-7F5EE4CC39BA}"/>
          </ac:spMkLst>
        </pc:spChg>
        <pc:spChg chg="add">
          <ac:chgData name="Jolien Dewaegeneere" userId="b6b98d41-caaf-4ddf-b1f5-0fd4faf428cf" providerId="ADAL" clId="{B73A5907-501A-4EAA-985A-2DB191ADD316}" dt="2024-10-14T14:07:59.325" v="3941" actId="11529"/>
          <ac:spMkLst>
            <pc:docMk/>
            <pc:sldMk cId="4022937943" sldId="2564"/>
            <ac:spMk id="7" creationId="{8D236C84-59DD-1925-AD40-00AD4AF59564}"/>
          </ac:spMkLst>
        </pc:spChg>
        <pc:spChg chg="add mod">
          <ac:chgData name="Jolien Dewaegeneere" userId="b6b98d41-caaf-4ddf-b1f5-0fd4faf428cf" providerId="ADAL" clId="{B73A5907-501A-4EAA-985A-2DB191ADD316}" dt="2024-10-14T14:08:40.989" v="3992" actId="255"/>
          <ac:spMkLst>
            <pc:docMk/>
            <pc:sldMk cId="4022937943" sldId="2564"/>
            <ac:spMk id="8" creationId="{CEA229A7-BA80-7CE2-C309-B9DCD003DC52}"/>
          </ac:spMkLst>
        </pc:spChg>
        <pc:graphicFrameChg chg="mod modGraphic">
          <ac:chgData name="Jolien Dewaegeneere" userId="b6b98d41-caaf-4ddf-b1f5-0fd4faf428cf" providerId="ADAL" clId="{B73A5907-501A-4EAA-985A-2DB191ADD316}" dt="2024-10-22T13:38:07.385" v="16054" actId="20577"/>
          <ac:graphicFrameMkLst>
            <pc:docMk/>
            <pc:sldMk cId="4022937943" sldId="2564"/>
            <ac:graphicFrameMk id="4" creationId="{4FD655F1-10C7-74BB-8DA9-9DD53BF3D363}"/>
          </ac:graphicFrameMkLst>
        </pc:graphicFrameChg>
      </pc:sldChg>
      <pc:sldChg chg="modSp add mod ord">
        <pc:chgData name="Jolien Dewaegeneere" userId="b6b98d41-caaf-4ddf-b1f5-0fd4faf428cf" providerId="ADAL" clId="{B73A5907-501A-4EAA-985A-2DB191ADD316}" dt="2024-10-14T14:12:14.746" v="4038" actId="255"/>
        <pc:sldMkLst>
          <pc:docMk/>
          <pc:sldMk cId="2619871121" sldId="2565"/>
        </pc:sldMkLst>
        <pc:spChg chg="mod">
          <ac:chgData name="Jolien Dewaegeneere" userId="b6b98d41-caaf-4ddf-b1f5-0fd4faf428cf" providerId="ADAL" clId="{B73A5907-501A-4EAA-985A-2DB191ADD316}" dt="2024-10-14T14:05:37.299" v="3776" actId="14100"/>
          <ac:spMkLst>
            <pc:docMk/>
            <pc:sldMk cId="2619871121" sldId="2565"/>
            <ac:spMk id="3" creationId="{56449C31-B2A1-50BD-F849-0B7A11DC2B5B}"/>
          </ac:spMkLst>
        </pc:spChg>
      </pc:sldChg>
      <pc:sldChg chg="modSp add mod ord">
        <pc:chgData name="Jolien Dewaegeneere" userId="b6b98d41-caaf-4ddf-b1f5-0fd4faf428cf" providerId="ADAL" clId="{B73A5907-501A-4EAA-985A-2DB191ADD316}" dt="2024-10-14T14:56:09.181" v="4682" actId="20577"/>
        <pc:sldMkLst>
          <pc:docMk/>
          <pc:sldMk cId="1446268278" sldId="2566"/>
        </pc:sldMkLst>
        <pc:spChg chg="mod">
          <ac:chgData name="Jolien Dewaegeneere" userId="b6b98d41-caaf-4ddf-b1f5-0fd4faf428cf" providerId="ADAL" clId="{B73A5907-501A-4EAA-985A-2DB191ADD316}" dt="2024-10-14T14:41:17.237" v="4195" actId="20577"/>
          <ac:spMkLst>
            <pc:docMk/>
            <pc:sldMk cId="1446268278" sldId="2566"/>
            <ac:spMk id="3" creationId="{56449C31-B2A1-50BD-F849-0B7A11DC2B5B}"/>
          </ac:spMkLst>
        </pc:spChg>
        <pc:spChg chg="mod">
          <ac:chgData name="Jolien Dewaegeneere" userId="b6b98d41-caaf-4ddf-b1f5-0fd4faf428cf" providerId="ADAL" clId="{B73A5907-501A-4EAA-985A-2DB191ADD316}" dt="2024-10-14T14:56:09.181" v="4682" actId="20577"/>
          <ac:spMkLst>
            <pc:docMk/>
            <pc:sldMk cId="1446268278" sldId="2566"/>
            <ac:spMk id="5" creationId="{4725D6FB-66C0-F944-C4C1-FBCBE61E0090}"/>
          </ac:spMkLst>
        </pc:spChg>
      </pc:sldChg>
      <pc:sldChg chg="add del">
        <pc:chgData name="Jolien Dewaegeneere" userId="b6b98d41-caaf-4ddf-b1f5-0fd4faf428cf" providerId="ADAL" clId="{B73A5907-501A-4EAA-985A-2DB191ADD316}" dt="2024-10-14T14:42:07.862" v="4317" actId="47"/>
        <pc:sldMkLst>
          <pc:docMk/>
          <pc:sldMk cId="3284155632" sldId="2567"/>
        </pc:sldMkLst>
      </pc:sldChg>
      <pc:sldChg chg="modSp add mod ord">
        <pc:chgData name="Jolien Dewaegeneere" userId="b6b98d41-caaf-4ddf-b1f5-0fd4faf428cf" providerId="ADAL" clId="{B73A5907-501A-4EAA-985A-2DB191ADD316}" dt="2024-10-14T14:59:39.072" v="4999" actId="5793"/>
        <pc:sldMkLst>
          <pc:docMk/>
          <pc:sldMk cId="3326960353" sldId="2567"/>
        </pc:sldMkLst>
      </pc:sldChg>
      <pc:sldChg chg="modSp add mod">
        <pc:chgData name="Jolien Dewaegeneere" userId="b6b98d41-caaf-4ddf-b1f5-0fd4faf428cf" providerId="ADAL" clId="{B73A5907-501A-4EAA-985A-2DB191ADD316}" dt="2024-10-22T12:59:50.909" v="15967" actId="20577"/>
        <pc:sldMkLst>
          <pc:docMk/>
          <pc:sldMk cId="2430049276" sldId="2568"/>
        </pc:sldMkLst>
        <pc:spChg chg="mod">
          <ac:chgData name="Jolien Dewaegeneere" userId="b6b98d41-caaf-4ddf-b1f5-0fd4faf428cf" providerId="ADAL" clId="{B73A5907-501A-4EAA-985A-2DB191ADD316}" dt="2024-10-22T12:59:50.909" v="15967" actId="20577"/>
          <ac:spMkLst>
            <pc:docMk/>
            <pc:sldMk cId="2430049276" sldId="2568"/>
            <ac:spMk id="2" creationId="{724B7813-6E70-A011-CB36-472CEAE5987B}"/>
          </ac:spMkLst>
        </pc:spChg>
      </pc:sldChg>
      <pc:sldChg chg="add">
        <pc:chgData name="Jolien Dewaegeneere" userId="b6b98d41-caaf-4ddf-b1f5-0fd4faf428cf" providerId="ADAL" clId="{B73A5907-501A-4EAA-985A-2DB191ADD316}" dt="2024-10-14T14:42:59.550" v="4322" actId="2890"/>
        <pc:sldMkLst>
          <pc:docMk/>
          <pc:sldMk cId="34736995" sldId="2569"/>
        </pc:sldMkLst>
      </pc:sldChg>
      <pc:sldChg chg="add">
        <pc:chgData name="Jolien Dewaegeneere" userId="b6b98d41-caaf-4ddf-b1f5-0fd4faf428cf" providerId="ADAL" clId="{B73A5907-501A-4EAA-985A-2DB191ADD316}" dt="2024-10-14T14:43:01.104" v="4323" actId="2890"/>
        <pc:sldMkLst>
          <pc:docMk/>
          <pc:sldMk cId="505290387" sldId="2570"/>
        </pc:sldMkLst>
      </pc:sldChg>
      <pc:sldChg chg="add">
        <pc:chgData name="Jolien Dewaegeneere" userId="b6b98d41-caaf-4ddf-b1f5-0fd4faf428cf" providerId="ADAL" clId="{B73A5907-501A-4EAA-985A-2DB191ADD316}" dt="2024-10-14T14:43:03.173" v="4324" actId="2890"/>
        <pc:sldMkLst>
          <pc:docMk/>
          <pc:sldMk cId="1852733769" sldId="2571"/>
        </pc:sldMkLst>
      </pc:sldChg>
      <pc:sldChg chg="modSp add mod">
        <pc:chgData name="Jolien Dewaegeneere" userId="b6b98d41-caaf-4ddf-b1f5-0fd4faf428cf" providerId="ADAL" clId="{B73A5907-501A-4EAA-985A-2DB191ADD316}" dt="2024-10-14T15:01:19.892" v="5124" actId="20577"/>
        <pc:sldMkLst>
          <pc:docMk/>
          <pc:sldMk cId="1430867001" sldId="2572"/>
        </pc:sldMkLst>
      </pc:sldChg>
      <pc:sldChg chg="modSp mod modCm">
        <pc:chgData name="Jolien Dewaegeneere" userId="b6b98d41-caaf-4ddf-b1f5-0fd4faf428cf" providerId="ADAL" clId="{B73A5907-501A-4EAA-985A-2DB191ADD316}" dt="2024-10-22T08:25:20.716" v="6717" actId="20577"/>
        <pc:sldMkLst>
          <pc:docMk/>
          <pc:sldMk cId="3529091502" sldId="2575"/>
        </pc:sldMkLst>
        <pc:spChg chg="mod">
          <ac:chgData name="Jolien Dewaegeneere" userId="b6b98d41-caaf-4ddf-b1f5-0fd4faf428cf" providerId="ADAL" clId="{B73A5907-501A-4EAA-985A-2DB191ADD316}" dt="2024-10-22T08:25:20.716" v="6717" actId="20577"/>
          <ac:spMkLst>
            <pc:docMk/>
            <pc:sldMk cId="3529091502" sldId="2575"/>
            <ac:spMk id="5" creationId="{005E0F0C-1534-4991-06D7-BE32EF2C0F87}"/>
          </ac:spMkLst>
        </pc:spChg>
        <pc:extLst>
          <p:ext xmlns:p="http://schemas.openxmlformats.org/presentationml/2006/main" uri="{D6D511B9-2390-475A-947B-AFAB55BFBCF1}">
            <pc226:cmChg xmlns:pc226="http://schemas.microsoft.com/office/powerpoint/2022/06/main/command" chg="mod">
              <pc226:chgData name="Jolien Dewaegeneere" userId="b6b98d41-caaf-4ddf-b1f5-0fd4faf428cf" providerId="ADAL" clId="{B73A5907-501A-4EAA-985A-2DB191ADD316}" dt="2024-10-22T08:11:33.437" v="5577" actId="20577"/>
              <pc2:cmMkLst xmlns:pc2="http://schemas.microsoft.com/office/powerpoint/2019/9/main/command">
                <pc:docMk/>
                <pc:sldMk cId="3529091502" sldId="2575"/>
                <pc2:cmMk id="{C0556793-B216-4C0D-9AFF-75A052CF8029}"/>
              </pc2:cmMkLst>
            </pc226:cmChg>
          </p:ext>
        </pc:extLst>
      </pc:sldChg>
      <pc:sldChg chg="modSp mod modAnim modCm">
        <pc:chgData name="Jolien Dewaegeneere" userId="b6b98d41-caaf-4ddf-b1f5-0fd4faf428cf" providerId="ADAL" clId="{B73A5907-501A-4EAA-985A-2DB191ADD316}" dt="2024-10-22T16:12:15.151" v="16786"/>
        <pc:sldMkLst>
          <pc:docMk/>
          <pc:sldMk cId="3459760558" sldId="2576"/>
        </pc:sldMkLst>
        <pc:spChg chg="mod">
          <ac:chgData name="Jolien Dewaegeneere" userId="b6b98d41-caaf-4ddf-b1f5-0fd4faf428cf" providerId="ADAL" clId="{B73A5907-501A-4EAA-985A-2DB191ADD316}" dt="2024-10-22T12:45:55.494" v="15954" actId="20577"/>
          <ac:spMkLst>
            <pc:docMk/>
            <pc:sldMk cId="3459760558" sldId="2576"/>
            <ac:spMk id="5" creationId="{005E0F0C-1534-4991-06D7-BE32EF2C0F87}"/>
          </ac:spMkLst>
        </pc:spChg>
        <pc:extLst>
          <p:ext xmlns:p="http://schemas.openxmlformats.org/presentationml/2006/main" uri="{D6D511B9-2390-475A-947B-AFAB55BFBCF1}">
            <pc226:cmChg xmlns:pc226="http://schemas.microsoft.com/office/powerpoint/2022/06/main/command" chg="mod">
              <pc226:chgData name="Jolien Dewaegeneere" userId="b6b98d41-caaf-4ddf-b1f5-0fd4faf428cf" providerId="ADAL" clId="{B73A5907-501A-4EAA-985A-2DB191ADD316}" dt="2024-10-22T08:37:24.430" v="8247" actId="20577"/>
              <pc2:cmMkLst xmlns:pc2="http://schemas.microsoft.com/office/powerpoint/2019/9/main/command">
                <pc:docMk/>
                <pc:sldMk cId="3459760558" sldId="2576"/>
                <pc2:cmMk id="{DC520A28-0F7F-4E7A-93B7-6324F30C8160}"/>
              </pc2:cmMkLst>
            </pc226:cmChg>
          </p:ext>
        </pc:extLst>
      </pc:sldChg>
      <pc:sldChg chg="modSp mod modAnim modCm">
        <pc:chgData name="Jolien Dewaegeneere" userId="b6b98d41-caaf-4ddf-b1f5-0fd4faf428cf" providerId="ADAL" clId="{B73A5907-501A-4EAA-985A-2DB191ADD316}" dt="2024-10-22T16:11:47.532" v="16785"/>
        <pc:sldMkLst>
          <pc:docMk/>
          <pc:sldMk cId="2368498118" sldId="2577"/>
        </pc:sldMkLst>
        <pc:spChg chg="mod">
          <ac:chgData name="Jolien Dewaegeneere" userId="b6b98d41-caaf-4ddf-b1f5-0fd4faf428cf" providerId="ADAL" clId="{B73A5907-501A-4EAA-985A-2DB191ADD316}" dt="2024-10-22T10:35:53.421" v="9877" actId="20577"/>
          <ac:spMkLst>
            <pc:docMk/>
            <pc:sldMk cId="2368498118" sldId="2577"/>
            <ac:spMk id="5" creationId="{005E0F0C-1534-4991-06D7-BE32EF2C0F87}"/>
          </ac:spMkLst>
        </pc:spChg>
        <pc:extLst>
          <p:ext xmlns:p="http://schemas.openxmlformats.org/presentationml/2006/main" uri="{D6D511B9-2390-475A-947B-AFAB55BFBCF1}">
            <pc226:cmChg xmlns:pc226="http://schemas.microsoft.com/office/powerpoint/2022/06/main/command" chg="mod">
              <pc226:chgData name="Jolien Dewaegeneere" userId="b6b98d41-caaf-4ddf-b1f5-0fd4faf428cf" providerId="ADAL" clId="{B73A5907-501A-4EAA-985A-2DB191ADD316}" dt="2024-10-22T08:40:04.192" v="8300" actId="20577"/>
              <pc2:cmMkLst xmlns:pc2="http://schemas.microsoft.com/office/powerpoint/2019/9/main/command">
                <pc:docMk/>
                <pc:sldMk cId="2368498118" sldId="2577"/>
                <pc2:cmMk id="{67472D26-B079-40C7-8565-B7A98AF65171}"/>
              </pc2:cmMkLst>
            </pc226:cmChg>
            <pc226:cmChg xmlns:pc226="http://schemas.microsoft.com/office/powerpoint/2022/06/main/command" chg="mod">
              <pc226:chgData name="Jolien Dewaegeneere" userId="b6b98d41-caaf-4ddf-b1f5-0fd4faf428cf" providerId="ADAL" clId="{B73A5907-501A-4EAA-985A-2DB191ADD316}" dt="2024-10-22T09:00:54.657" v="9757" actId="20577"/>
              <pc2:cmMkLst xmlns:pc2="http://schemas.microsoft.com/office/powerpoint/2019/9/main/command">
                <pc:docMk/>
                <pc:sldMk cId="2368498118" sldId="2577"/>
                <pc2:cmMk id="{27A7CEDD-A602-4A47-B236-44DBEE65FA6A}"/>
              </pc2:cmMkLst>
            </pc226:cmChg>
          </p:ext>
        </pc:extLst>
      </pc:sldChg>
      <pc:sldChg chg="modSp mod">
        <pc:chgData name="Jolien Dewaegeneere" userId="b6b98d41-caaf-4ddf-b1f5-0fd4faf428cf" providerId="ADAL" clId="{B73A5907-501A-4EAA-985A-2DB191ADD316}" dt="2024-10-22T12:47:02.010" v="15965" actId="20577"/>
        <pc:sldMkLst>
          <pc:docMk/>
          <pc:sldMk cId="272476070" sldId="2578"/>
        </pc:sldMkLst>
        <pc:spChg chg="mod">
          <ac:chgData name="Jolien Dewaegeneere" userId="b6b98d41-caaf-4ddf-b1f5-0fd4faf428cf" providerId="ADAL" clId="{B73A5907-501A-4EAA-985A-2DB191ADD316}" dt="2024-10-22T12:47:02.010" v="15965" actId="20577"/>
          <ac:spMkLst>
            <pc:docMk/>
            <pc:sldMk cId="272476070" sldId="2578"/>
            <ac:spMk id="3" creationId="{A9D12EFA-6208-78DC-EDED-3354512CFB27}"/>
          </ac:spMkLst>
        </pc:spChg>
      </pc:sldChg>
      <pc:sldChg chg="modSp mod">
        <pc:chgData name="Jolien Dewaegeneere" userId="b6b98d41-caaf-4ddf-b1f5-0fd4faf428cf" providerId="ADAL" clId="{B73A5907-501A-4EAA-985A-2DB191ADD316}" dt="2024-10-22T14:32:26.679" v="16494" actId="20577"/>
        <pc:sldMkLst>
          <pc:docMk/>
          <pc:sldMk cId="3399226826" sldId="2580"/>
        </pc:sldMkLst>
        <pc:graphicFrameChg chg="modGraphic">
          <ac:chgData name="Jolien Dewaegeneere" userId="b6b98d41-caaf-4ddf-b1f5-0fd4faf428cf" providerId="ADAL" clId="{B73A5907-501A-4EAA-985A-2DB191ADD316}" dt="2024-10-22T14:32:26.679" v="16494" actId="20577"/>
          <ac:graphicFrameMkLst>
            <pc:docMk/>
            <pc:sldMk cId="3399226826" sldId="2580"/>
            <ac:graphicFrameMk id="7" creationId="{E4FD36EA-3EFF-7120-FF1E-A9F27E731315}"/>
          </ac:graphicFrameMkLst>
        </pc:graphicFrameChg>
      </pc:sldChg>
      <pc:sldChg chg="modSp add mod modAnim">
        <pc:chgData name="Jolien Dewaegeneere" userId="b6b98d41-caaf-4ddf-b1f5-0fd4faf428cf" providerId="ADAL" clId="{B73A5907-501A-4EAA-985A-2DB191ADD316}" dt="2024-10-22T16:12:30.034" v="16787"/>
        <pc:sldMkLst>
          <pc:docMk/>
          <pc:sldMk cId="1093241027" sldId="2581"/>
        </pc:sldMkLst>
        <pc:spChg chg="mod">
          <ac:chgData name="Jolien Dewaegeneere" userId="b6b98d41-caaf-4ddf-b1f5-0fd4faf428cf" providerId="ADAL" clId="{B73A5907-501A-4EAA-985A-2DB191ADD316}" dt="2024-10-22T10:36:16.625" v="9880" actId="114"/>
          <ac:spMkLst>
            <pc:docMk/>
            <pc:sldMk cId="1093241027" sldId="2581"/>
            <ac:spMk id="5" creationId="{005E0F0C-1534-4991-06D7-BE32EF2C0F87}"/>
          </ac:spMkLst>
        </pc:spChg>
      </pc:sldChg>
      <pc:sldChg chg="modSp add mod">
        <pc:chgData name="Jolien Dewaegeneere" userId="b6b98d41-caaf-4ddf-b1f5-0fd4faf428cf" providerId="ADAL" clId="{B73A5907-501A-4EAA-985A-2DB191ADD316}" dt="2024-10-22T13:54:47.618" v="16236" actId="108"/>
        <pc:sldMkLst>
          <pc:docMk/>
          <pc:sldMk cId="1158112805" sldId="2582"/>
        </pc:sldMkLst>
        <pc:spChg chg="mod">
          <ac:chgData name="Jolien Dewaegeneere" userId="b6b98d41-caaf-4ddf-b1f5-0fd4faf428cf" providerId="ADAL" clId="{B73A5907-501A-4EAA-985A-2DB191ADD316}" dt="2024-10-22T13:54:47.618" v="16236" actId="108"/>
          <ac:spMkLst>
            <pc:docMk/>
            <pc:sldMk cId="1158112805" sldId="2582"/>
            <ac:spMk id="5" creationId="{005E0F0C-1534-4991-06D7-BE32EF2C0F87}"/>
          </ac:spMkLst>
        </pc:spChg>
      </pc:sldChg>
      <pc:sldChg chg="modSp add mod ord">
        <pc:chgData name="Jolien Dewaegeneere" userId="b6b98d41-caaf-4ddf-b1f5-0fd4faf428cf" providerId="ADAL" clId="{B73A5907-501A-4EAA-985A-2DB191ADD316}" dt="2024-10-22T12:27:12.139" v="15171" actId="20577"/>
        <pc:sldMkLst>
          <pc:docMk/>
          <pc:sldMk cId="2227763439" sldId="2583"/>
        </pc:sldMkLst>
        <pc:spChg chg="mod">
          <ac:chgData name="Jolien Dewaegeneere" userId="b6b98d41-caaf-4ddf-b1f5-0fd4faf428cf" providerId="ADAL" clId="{B73A5907-501A-4EAA-985A-2DB191ADD316}" dt="2024-10-22T12:27:12.139" v="15171" actId="20577"/>
          <ac:spMkLst>
            <pc:docMk/>
            <pc:sldMk cId="2227763439" sldId="2583"/>
            <ac:spMk id="5" creationId="{005E0F0C-1534-4991-06D7-BE32EF2C0F87}"/>
          </ac:spMkLst>
        </pc:spChg>
      </pc:sldChg>
      <pc:sldChg chg="modSp add mod">
        <pc:chgData name="Jolien Dewaegeneere" userId="b6b98d41-caaf-4ddf-b1f5-0fd4faf428cf" providerId="ADAL" clId="{B73A5907-501A-4EAA-985A-2DB191ADD316}" dt="2024-10-22T12:29:08.630" v="15225" actId="113"/>
        <pc:sldMkLst>
          <pc:docMk/>
          <pc:sldMk cId="1848332312" sldId="2584"/>
        </pc:sldMkLst>
        <pc:spChg chg="mod">
          <ac:chgData name="Jolien Dewaegeneere" userId="b6b98d41-caaf-4ddf-b1f5-0fd4faf428cf" providerId="ADAL" clId="{B73A5907-501A-4EAA-985A-2DB191ADD316}" dt="2024-10-22T12:29:08.630" v="15225" actId="113"/>
          <ac:spMkLst>
            <pc:docMk/>
            <pc:sldMk cId="1848332312" sldId="2584"/>
            <ac:spMk id="5" creationId="{005E0F0C-1534-4991-06D7-BE32EF2C0F87}"/>
          </ac:spMkLst>
        </pc:spChg>
      </pc:sldChg>
      <pc:sldChg chg="modSp add mod modNotesTx">
        <pc:chgData name="Jolien Dewaegeneere" userId="b6b98d41-caaf-4ddf-b1f5-0fd4faf428cf" providerId="ADAL" clId="{B73A5907-501A-4EAA-985A-2DB191ADD316}" dt="2024-10-22T14:02:39.249" v="16297" actId="20577"/>
        <pc:sldMkLst>
          <pc:docMk/>
          <pc:sldMk cId="2011369452" sldId="2585"/>
        </pc:sldMkLst>
        <pc:spChg chg="mod">
          <ac:chgData name="Jolien Dewaegeneere" userId="b6b98d41-caaf-4ddf-b1f5-0fd4faf428cf" providerId="ADAL" clId="{B73A5907-501A-4EAA-985A-2DB191ADD316}" dt="2024-10-22T14:02:39.249" v="16297" actId="20577"/>
          <ac:spMkLst>
            <pc:docMk/>
            <pc:sldMk cId="2011369452" sldId="2585"/>
            <ac:spMk id="5" creationId="{005E0F0C-1534-4991-06D7-BE32EF2C0F87}"/>
          </ac:spMkLst>
        </pc:spChg>
      </pc:sldChg>
      <pc:sldChg chg="modSp add mod">
        <pc:chgData name="Jolien Dewaegeneere" userId="b6b98d41-caaf-4ddf-b1f5-0fd4faf428cf" providerId="ADAL" clId="{B73A5907-501A-4EAA-985A-2DB191ADD316}" dt="2024-10-22T12:45:16.439" v="15929" actId="113"/>
        <pc:sldMkLst>
          <pc:docMk/>
          <pc:sldMk cId="993643020" sldId="2586"/>
        </pc:sldMkLst>
        <pc:spChg chg="mod">
          <ac:chgData name="Jolien Dewaegeneere" userId="b6b98d41-caaf-4ddf-b1f5-0fd4faf428cf" providerId="ADAL" clId="{B73A5907-501A-4EAA-985A-2DB191ADD316}" dt="2024-10-22T12:45:16.439" v="15929" actId="113"/>
          <ac:spMkLst>
            <pc:docMk/>
            <pc:sldMk cId="993643020" sldId="2586"/>
            <ac:spMk id="5" creationId="{005E0F0C-1534-4991-06D7-BE32EF2C0F87}"/>
          </ac:spMkLst>
        </pc:spChg>
      </pc:sldChg>
      <pc:sldChg chg="modSp add mod">
        <pc:chgData name="Jolien Dewaegeneere" userId="b6b98d41-caaf-4ddf-b1f5-0fd4faf428cf" providerId="ADAL" clId="{B73A5907-501A-4EAA-985A-2DB191ADD316}" dt="2024-10-22T14:05:34.722" v="16353" actId="20577"/>
        <pc:sldMkLst>
          <pc:docMk/>
          <pc:sldMk cId="1241582157" sldId="2587"/>
        </pc:sldMkLst>
        <pc:spChg chg="mod">
          <ac:chgData name="Jolien Dewaegeneere" userId="b6b98d41-caaf-4ddf-b1f5-0fd4faf428cf" providerId="ADAL" clId="{B73A5907-501A-4EAA-985A-2DB191ADD316}" dt="2024-10-22T14:05:34.722" v="16353" actId="20577"/>
          <ac:spMkLst>
            <pc:docMk/>
            <pc:sldMk cId="1241582157" sldId="2587"/>
            <ac:spMk id="5" creationId="{005E0F0C-1534-4991-06D7-BE32EF2C0F87}"/>
          </ac:spMkLst>
        </pc:spChg>
      </pc:sldChg>
      <pc:sldChg chg="modSp add mod">
        <pc:chgData name="Jolien Dewaegeneere" userId="b6b98d41-caaf-4ddf-b1f5-0fd4faf428cf" providerId="ADAL" clId="{B73A5907-501A-4EAA-985A-2DB191ADD316}" dt="2024-10-22T14:08:26.390" v="16359" actId="20577"/>
        <pc:sldMkLst>
          <pc:docMk/>
          <pc:sldMk cId="2850915107" sldId="2588"/>
        </pc:sldMkLst>
        <pc:spChg chg="mod">
          <ac:chgData name="Jolien Dewaegeneere" userId="b6b98d41-caaf-4ddf-b1f5-0fd4faf428cf" providerId="ADAL" clId="{B73A5907-501A-4EAA-985A-2DB191ADD316}" dt="2024-10-22T14:08:26.390" v="16359" actId="20577"/>
          <ac:spMkLst>
            <pc:docMk/>
            <pc:sldMk cId="2850915107" sldId="2588"/>
            <ac:spMk id="5" creationId="{005E0F0C-1534-4991-06D7-BE32EF2C0F87}"/>
          </ac:spMkLst>
        </pc:spChg>
      </pc:sldChg>
      <pc:sldChg chg="addSp delSp modSp add mod">
        <pc:chgData name="Jolien Dewaegeneere" userId="b6b98d41-caaf-4ddf-b1f5-0fd4faf428cf" providerId="ADAL" clId="{B73A5907-501A-4EAA-985A-2DB191ADD316}" dt="2024-10-22T14:38:27.659" v="16503" actId="108"/>
        <pc:sldMkLst>
          <pc:docMk/>
          <pc:sldMk cId="4050996524" sldId="2589"/>
        </pc:sldMkLst>
        <pc:spChg chg="add mod">
          <ac:chgData name="Jolien Dewaegeneere" userId="b6b98d41-caaf-4ddf-b1f5-0fd4faf428cf" providerId="ADAL" clId="{B73A5907-501A-4EAA-985A-2DB191ADD316}" dt="2024-10-22T14:38:27.659" v="16503" actId="108"/>
          <ac:spMkLst>
            <pc:docMk/>
            <pc:sldMk cId="4050996524" sldId="2589"/>
            <ac:spMk id="2" creationId="{548A6A04-70BE-8C64-F5C4-D9F7EE4ABDF8}"/>
          </ac:spMkLst>
        </pc:spChg>
        <pc:graphicFrameChg chg="del">
          <ac:chgData name="Jolien Dewaegeneere" userId="b6b98d41-caaf-4ddf-b1f5-0fd4faf428cf" providerId="ADAL" clId="{B73A5907-501A-4EAA-985A-2DB191ADD316}" dt="2024-10-22T14:30:26.307" v="16361" actId="478"/>
          <ac:graphicFrameMkLst>
            <pc:docMk/>
            <pc:sldMk cId="4050996524" sldId="2589"/>
            <ac:graphicFrameMk id="7" creationId="{E4FD36EA-3EFF-7120-FF1E-A9F27E731315}"/>
          </ac:graphicFrameMkLst>
        </pc:graphicFrameChg>
        <pc:picChg chg="add mod">
          <ac:chgData name="Jolien Dewaegeneere" userId="b6b98d41-caaf-4ddf-b1f5-0fd4faf428cf" providerId="ADAL" clId="{B73A5907-501A-4EAA-985A-2DB191ADD316}" dt="2024-10-22T14:32:16.742" v="16472" actId="1076"/>
          <ac:picMkLst>
            <pc:docMk/>
            <pc:sldMk cId="4050996524" sldId="2589"/>
            <ac:picMk id="4" creationId="{60ED28CE-CA12-01A4-9C5F-D33008AF2CCC}"/>
          </ac:picMkLst>
        </pc:picChg>
        <pc:picChg chg="add del mod">
          <ac:chgData name="Jolien Dewaegeneere" userId="b6b98d41-caaf-4ddf-b1f5-0fd4faf428cf" providerId="ADAL" clId="{B73A5907-501A-4EAA-985A-2DB191ADD316}" dt="2024-10-22T14:31:43.825" v="16366" actId="478"/>
          <ac:picMkLst>
            <pc:docMk/>
            <pc:sldMk cId="4050996524" sldId="2589"/>
            <ac:picMk id="1026" creationId="{5EF96CDE-78F6-E8F7-5029-E33F09DAEB04}"/>
          </ac:picMkLst>
        </pc:picChg>
        <pc:picChg chg="add del mod">
          <ac:chgData name="Jolien Dewaegeneere" userId="b6b98d41-caaf-4ddf-b1f5-0fd4faf428cf" providerId="ADAL" clId="{B73A5907-501A-4EAA-985A-2DB191ADD316}" dt="2024-10-22T14:31:44.889" v="16367" actId="478"/>
          <ac:picMkLst>
            <pc:docMk/>
            <pc:sldMk cId="4050996524" sldId="2589"/>
            <ac:picMk id="1027" creationId="{C4B14F39-4AD0-23F8-E04A-85868B655645}"/>
          </ac:picMkLst>
        </pc:picChg>
        <pc:picChg chg="add del mod">
          <ac:chgData name="Jolien Dewaegeneere" userId="b6b98d41-caaf-4ddf-b1f5-0fd4faf428cf" providerId="ADAL" clId="{B73A5907-501A-4EAA-985A-2DB191ADD316}" dt="2024-10-22T14:31:40.875" v="16365" actId="478"/>
          <ac:picMkLst>
            <pc:docMk/>
            <pc:sldMk cId="4050996524" sldId="2589"/>
            <ac:picMk id="1028" creationId="{7D587491-B226-4D86-47D6-E373982C3AAF}"/>
          </ac:picMkLst>
        </pc:picChg>
      </pc:sldChg>
    </pc:docChg>
  </pc:docChgLst>
  <pc:docChgLst>
    <pc:chgData name="Saar Deleu" userId="S::saar.deleu@katholiekonderwijs.vlaanderen::5a9477cf-1426-4451-b57d-da48280c7926" providerId="AD" clId="Web-{9FF7562A-24C5-7CA4-5746-064C4EBFFC95}"/>
    <pc:docChg chg="mod addSld delSld modSld sldOrd">
      <pc:chgData name="Saar Deleu" userId="S::saar.deleu@katholiekonderwijs.vlaanderen::5a9477cf-1426-4451-b57d-da48280c7926" providerId="AD" clId="Web-{9FF7562A-24C5-7CA4-5746-064C4EBFFC95}" dt="2024-10-14T13:19:47.414" v="1255"/>
      <pc:docMkLst>
        <pc:docMk/>
      </pc:docMkLst>
      <pc:sldChg chg="modSp">
        <pc:chgData name="Saar Deleu" userId="S::saar.deleu@katholiekonderwijs.vlaanderen::5a9477cf-1426-4451-b57d-da48280c7926" providerId="AD" clId="Web-{9FF7562A-24C5-7CA4-5746-064C4EBFFC95}" dt="2024-10-14T12:43:58.398" v="6" actId="14100"/>
        <pc:sldMkLst>
          <pc:docMk/>
          <pc:sldMk cId="4198561225" sldId="277"/>
        </pc:sldMkLst>
        <pc:spChg chg="mod">
          <ac:chgData name="Saar Deleu" userId="S::saar.deleu@katholiekonderwijs.vlaanderen::5a9477cf-1426-4451-b57d-da48280c7926" providerId="AD" clId="Web-{9FF7562A-24C5-7CA4-5746-064C4EBFFC95}" dt="2024-10-14T12:43:58.398" v="6" actId="14100"/>
          <ac:spMkLst>
            <pc:docMk/>
            <pc:sldMk cId="4198561225" sldId="277"/>
            <ac:spMk id="4" creationId="{18F9CAA7-4574-3B90-D752-4BE888FBA010}"/>
          </ac:spMkLst>
        </pc:spChg>
      </pc:sldChg>
      <pc:sldChg chg="addSp delSp modSp modCm">
        <pc:chgData name="Saar Deleu" userId="S::saar.deleu@katholiekonderwijs.vlaanderen::5a9477cf-1426-4451-b57d-da48280c7926" providerId="AD" clId="Web-{9FF7562A-24C5-7CA4-5746-064C4EBFFC95}" dt="2024-10-14T13:14:21.856" v="1057"/>
        <pc:sldMkLst>
          <pc:docMk/>
          <pc:sldMk cId="493747511" sldId="283"/>
        </pc:sldMkLst>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9FF7562A-24C5-7CA4-5746-064C4EBFFC95}" dt="2024-10-14T13:14:21.840" v="1056"/>
              <pc2:cmMkLst xmlns:pc2="http://schemas.microsoft.com/office/powerpoint/2019/9/main/command">
                <pc:docMk/>
                <pc:sldMk cId="493747511" sldId="283"/>
                <pc2:cmMk id="{B4549EE5-3E15-4D31-A912-F534B2CAC8E6}"/>
              </pc2:cmMkLst>
            </pc226:cmChg>
          </p:ext>
        </pc:extLst>
      </pc:sldChg>
      <pc:sldChg chg="modSp">
        <pc:chgData name="Saar Deleu" userId="S::saar.deleu@katholiekonderwijs.vlaanderen::5a9477cf-1426-4451-b57d-da48280c7926" providerId="AD" clId="Web-{9FF7562A-24C5-7CA4-5746-064C4EBFFC95}" dt="2024-10-14T12:44:36.775" v="54" actId="20577"/>
        <pc:sldMkLst>
          <pc:docMk/>
          <pc:sldMk cId="3760508924" sldId="294"/>
        </pc:sldMkLst>
        <pc:spChg chg="mod">
          <ac:chgData name="Saar Deleu" userId="S::saar.deleu@katholiekonderwijs.vlaanderen::5a9477cf-1426-4451-b57d-da48280c7926" providerId="AD" clId="Web-{9FF7562A-24C5-7CA4-5746-064C4EBFFC95}" dt="2024-10-14T12:44:36.775" v="54" actId="20577"/>
          <ac:spMkLst>
            <pc:docMk/>
            <pc:sldMk cId="3760508924" sldId="294"/>
            <ac:spMk id="3" creationId="{56449C31-B2A1-50BD-F849-0B7A11DC2B5B}"/>
          </ac:spMkLst>
        </pc:spChg>
      </pc:sldChg>
      <pc:sldChg chg="addSp delSp modSp ord addAnim">
        <pc:chgData name="Saar Deleu" userId="S::saar.deleu@katholiekonderwijs.vlaanderen::5a9477cf-1426-4451-b57d-da48280c7926" providerId="AD" clId="Web-{9FF7562A-24C5-7CA4-5746-064C4EBFFC95}" dt="2024-10-14T13:11:02.005" v="889" actId="20577"/>
        <pc:sldMkLst>
          <pc:docMk/>
          <pc:sldMk cId="182222199" sldId="296"/>
        </pc:sldMkLst>
        <pc:spChg chg="add mod">
          <ac:chgData name="Saar Deleu" userId="S::saar.deleu@katholiekonderwijs.vlaanderen::5a9477cf-1426-4451-b57d-da48280c7926" providerId="AD" clId="Web-{9FF7562A-24C5-7CA4-5746-064C4EBFFC95}" dt="2024-10-14T13:11:02.005" v="889" actId="20577"/>
          <ac:spMkLst>
            <pc:docMk/>
            <pc:sldMk cId="182222199" sldId="296"/>
            <ac:spMk id="5" creationId="{005E0F0C-1534-4991-06D7-BE32EF2C0F87}"/>
          </ac:spMkLst>
        </pc:spChg>
      </pc:sldChg>
      <pc:sldChg chg="del">
        <pc:chgData name="Saar Deleu" userId="S::saar.deleu@katholiekonderwijs.vlaanderen::5a9477cf-1426-4451-b57d-da48280c7926" providerId="AD" clId="Web-{9FF7562A-24C5-7CA4-5746-064C4EBFFC95}" dt="2024-10-14T13:00:20.825" v="431"/>
        <pc:sldMkLst>
          <pc:docMk/>
          <pc:sldMk cId="2446435649" sldId="298"/>
        </pc:sldMkLst>
      </pc:sldChg>
      <pc:sldChg chg="new del">
        <pc:chgData name="Saar Deleu" userId="S::saar.deleu@katholiekonderwijs.vlaanderen::5a9477cf-1426-4451-b57d-da48280c7926" providerId="AD" clId="Web-{9FF7562A-24C5-7CA4-5746-064C4EBFFC95}" dt="2024-10-14T13:00:33.950" v="432"/>
        <pc:sldMkLst>
          <pc:docMk/>
          <pc:sldMk cId="2427520739" sldId="2556"/>
        </pc:sldMkLst>
      </pc:sldChg>
      <pc:sldChg chg="modSp add replId modCm">
        <pc:chgData name="Saar Deleu" userId="S::saar.deleu@katholiekonderwijs.vlaanderen::5a9477cf-1426-4451-b57d-da48280c7926" providerId="AD" clId="Web-{9FF7562A-24C5-7CA4-5746-064C4EBFFC95}" dt="2024-10-14T13:14:09.340" v="999"/>
        <pc:sldMkLst>
          <pc:docMk/>
          <pc:sldMk cId="3659139596" sldId="2558"/>
        </pc:sldMkLst>
        <pc:graphicFrameChg chg="mod modGraphic">
          <ac:chgData name="Saar Deleu" userId="S::saar.deleu@katholiekonderwijs.vlaanderen::5a9477cf-1426-4451-b57d-da48280c7926" providerId="AD" clId="Web-{9FF7562A-24C5-7CA4-5746-064C4EBFFC95}" dt="2024-10-14T13:14:09.340" v="999"/>
          <ac:graphicFrameMkLst>
            <pc:docMk/>
            <pc:sldMk cId="3659139596" sldId="2558"/>
            <ac:graphicFrameMk id="4" creationId="{B67C1BD2-8381-B1A2-2889-5E0F93B9D938}"/>
          </ac:graphicFrameMkLst>
        </pc:graphicFrameChg>
        <pc:extLst>
          <p:ext xmlns:p="http://schemas.openxmlformats.org/presentationml/2006/main" uri="{D6D511B9-2390-475A-947B-AFAB55BFBCF1}">
            <pc226:cmChg xmlns:pc226="http://schemas.microsoft.com/office/powerpoint/2022/06/main/command" chg="mod">
              <pc226:chgData name="Saar Deleu" userId="S::saar.deleu@katholiekonderwijs.vlaanderen::5a9477cf-1426-4451-b57d-da48280c7926" providerId="AD" clId="Web-{9FF7562A-24C5-7CA4-5746-064C4EBFFC95}" dt="2024-10-14T13:13:13.791" v="940"/>
              <pc2:cmMkLst xmlns:pc2="http://schemas.microsoft.com/office/powerpoint/2019/9/main/command">
                <pc:docMk/>
                <pc:sldMk cId="3659139596" sldId="2558"/>
                <pc2:cmMk id="{C1D37CF0-F69D-46AB-8FF8-5F3F983397CA}"/>
              </pc2:cmMkLst>
            </pc226:cmChg>
          </p:ext>
        </pc:extLst>
      </pc:sldChg>
      <pc:sldChg chg="modSp add replId">
        <pc:chgData name="Saar Deleu" userId="S::saar.deleu@katholiekonderwijs.vlaanderen::5a9477cf-1426-4451-b57d-da48280c7926" providerId="AD" clId="Web-{9FF7562A-24C5-7CA4-5746-064C4EBFFC95}" dt="2024-10-14T13:17:39.832" v="1216"/>
        <pc:sldMkLst>
          <pc:docMk/>
          <pc:sldMk cId="2439991902" sldId="2559"/>
        </pc:sldMkLst>
        <pc:graphicFrameChg chg="mod modGraphic">
          <ac:chgData name="Saar Deleu" userId="S::saar.deleu@katholiekonderwijs.vlaanderen::5a9477cf-1426-4451-b57d-da48280c7926" providerId="AD" clId="Web-{9FF7562A-24C5-7CA4-5746-064C4EBFFC95}" dt="2024-10-14T13:17:39.832" v="1216"/>
          <ac:graphicFrameMkLst>
            <pc:docMk/>
            <pc:sldMk cId="2439991902" sldId="2559"/>
            <ac:graphicFrameMk id="4" creationId="{B67C1BD2-8381-B1A2-2889-5E0F93B9D938}"/>
          </ac:graphicFrameMkLst>
        </pc:graphicFrameChg>
      </pc:sldChg>
      <pc:sldChg chg="modSp add replId">
        <pc:chgData name="Saar Deleu" userId="S::saar.deleu@katholiekonderwijs.vlaanderen::5a9477cf-1426-4451-b57d-da48280c7926" providerId="AD" clId="Web-{9FF7562A-24C5-7CA4-5746-064C4EBFFC95}" dt="2024-10-14T13:19:47.414" v="1255"/>
        <pc:sldMkLst>
          <pc:docMk/>
          <pc:sldMk cId="3196582627" sldId="25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2B28B8-0725-4B3D-B58B-0ACE841212AE}" type="datetimeFigureOut">
              <a:rPr lang="nl-BE" smtClean="0"/>
              <a:t>2/12/2024</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C3B113-9BAD-4F30-B83C-ABEDEA3B687A}" type="slidenum">
              <a:rPr lang="nl-BE" smtClean="0"/>
              <a:t>‹nr.›</a:t>
            </a:fld>
            <a:endParaRPr lang="nl-BE"/>
          </a:p>
        </p:txBody>
      </p:sp>
    </p:spTree>
    <p:extLst>
      <p:ext uri="{BB962C8B-B14F-4D97-AF65-F5344CB8AC3E}">
        <p14:creationId xmlns:p14="http://schemas.microsoft.com/office/powerpoint/2010/main" val="271898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C90771-AD47-4557-9E63-4F12DAD49521}" type="datetimeFigureOut">
              <a:rPr lang="nl-BE" smtClean="0"/>
              <a:t>2/12/2024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2BC55-FD00-4953-BF16-15991B6C2CB2}" type="slidenum">
              <a:rPr lang="nl-BE" smtClean="0"/>
              <a:t>‹nr.›</a:t>
            </a:fld>
            <a:endParaRPr lang="nl-BE"/>
          </a:p>
        </p:txBody>
      </p:sp>
    </p:spTree>
    <p:extLst>
      <p:ext uri="{BB962C8B-B14F-4D97-AF65-F5344CB8AC3E}">
        <p14:creationId xmlns:p14="http://schemas.microsoft.com/office/powerpoint/2010/main" val="375831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842645" lvl="1" indent="-285750">
              <a:buFont typeface="Wingdings"/>
              <a:buChar char="§"/>
            </a:pPr>
            <a:r>
              <a:rPr lang="nl-NL" sz="1200">
                <a:solidFill>
                  <a:prstClr val="black"/>
                </a:solidFill>
                <a:latin typeface="Calibri Light"/>
                <a:ea typeface="Roboto"/>
                <a:cs typeface="Calibri Light"/>
              </a:rPr>
              <a:t>Sam zijn slechte schoolprestaties die zorgen voor spanningen en conflicten met zijn moeder (er zijn ook andere conflicten)</a:t>
            </a:r>
          </a:p>
          <a:p>
            <a:pPr marL="842645" lvl="1" indent="-285750">
              <a:buFont typeface="Wingdings"/>
              <a:buChar char="§"/>
            </a:pPr>
            <a:r>
              <a:rPr lang="nl-NL" sz="1200">
                <a:solidFill>
                  <a:prstClr val="black"/>
                </a:solidFill>
                <a:latin typeface="Calibri Light"/>
                <a:ea typeface="Roboto"/>
                <a:cs typeface="Calibri Light"/>
              </a:rPr>
              <a:t>vader vaak afwezig door het werk</a:t>
            </a:r>
          </a:p>
          <a:p>
            <a:pPr marL="842645" lvl="1" indent="-285750">
              <a:buFont typeface="Wingdings"/>
              <a:buChar char="§"/>
            </a:pPr>
            <a:r>
              <a:rPr lang="nl-NL" sz="1200">
                <a:solidFill>
                  <a:prstClr val="black"/>
                </a:solidFill>
                <a:latin typeface="Calibri Light"/>
                <a:ea typeface="Roboto"/>
                <a:cs typeface="Calibri Light"/>
              </a:rPr>
              <a:t>het gevoel van isolatie en vergeleken worden met zijn broer</a:t>
            </a:r>
          </a:p>
          <a:p>
            <a:pPr marL="842645" lvl="1" indent="-285750">
              <a:buFont typeface="Wingdings"/>
              <a:buChar char="§"/>
            </a:pPr>
            <a:r>
              <a:rPr lang="nl-NL" sz="1200">
                <a:solidFill>
                  <a:prstClr val="black"/>
                </a:solidFill>
                <a:latin typeface="Calibri Light"/>
                <a:ea typeface="Roboto"/>
                <a:cs typeface="Calibri Light"/>
              </a:rPr>
              <a:t>fysieke klachten (hoofdpijn, vermoeidheid) en verstoord slaapritme</a:t>
            </a:r>
          </a:p>
          <a:p>
            <a:pPr marL="842645" lvl="1" indent="-285750">
              <a:buFont typeface="Wingdings"/>
              <a:buChar char="§"/>
            </a:pPr>
            <a:r>
              <a:rPr lang="nl-NL" sz="1200">
                <a:solidFill>
                  <a:prstClr val="black"/>
                </a:solidFill>
                <a:latin typeface="Calibri Light"/>
                <a:ea typeface="Roboto"/>
                <a:cs typeface="Calibri Light"/>
              </a:rPr>
              <a:t>het terugtrekken en minder communicatie met ouders en vrienden</a:t>
            </a:r>
          </a:p>
          <a:p>
            <a:pPr marL="842645" lvl="1" indent="-285750">
              <a:buFont typeface="Wingdings"/>
              <a:buChar char="§"/>
            </a:pPr>
            <a:endParaRPr lang="nl-NL" sz="1200">
              <a:solidFill>
                <a:prstClr val="black"/>
              </a:solidFill>
              <a:latin typeface="Calibri Light"/>
              <a:ea typeface="Roboto"/>
              <a:cs typeface="Calibri Light"/>
            </a:endParaRPr>
          </a:p>
          <a:p>
            <a:pPr marL="842645" lvl="1" indent="-285750" fontAlgn="base">
              <a:buFont typeface="Wingdings"/>
              <a:buChar char="§"/>
            </a:pPr>
            <a:r>
              <a:rPr lang="nl-NL" sz="1200">
                <a:solidFill>
                  <a:prstClr val="black"/>
                </a:solidFill>
                <a:latin typeface="Calibri Light"/>
                <a:ea typeface="Roboto"/>
                <a:cs typeface="Calibri Light"/>
              </a:rPr>
              <a:t>Slechte schoolprestaties </a:t>
            </a:r>
          </a:p>
          <a:p>
            <a:pPr marL="842645" lvl="1" indent="-285750" fontAlgn="base">
              <a:buFont typeface="Wingdings"/>
              <a:buChar char="§"/>
            </a:pPr>
            <a:r>
              <a:rPr lang="nl-NL" sz="1200">
                <a:solidFill>
                  <a:prstClr val="black"/>
                </a:solidFill>
                <a:latin typeface="Calibri Light"/>
                <a:ea typeface="Roboto"/>
                <a:cs typeface="Calibri Light"/>
              </a:rPr>
              <a:t>Sam wordt sociaal geïsoleerd op school en gepest. </a:t>
            </a:r>
          </a:p>
          <a:p>
            <a:pPr marL="842645" lvl="1" indent="-285750" fontAlgn="base">
              <a:buFont typeface="Wingdings"/>
              <a:buChar char="§"/>
            </a:pPr>
            <a:r>
              <a:rPr lang="nl-NL" sz="1200">
                <a:solidFill>
                  <a:prstClr val="black"/>
                </a:solidFill>
                <a:latin typeface="Calibri Light"/>
                <a:ea typeface="Roboto"/>
                <a:cs typeface="Calibri Light"/>
              </a:rPr>
              <a:t>De afstand met zijn enige vriend, Lucas, wordt groter.</a:t>
            </a:r>
          </a:p>
          <a:p>
            <a:pPr marL="842645" lvl="1" indent="-285750">
              <a:buFont typeface="Wingdings"/>
              <a:buChar char="§"/>
            </a:pPr>
            <a:endParaRPr lang="nl-NL" sz="1200">
              <a:solidFill>
                <a:prstClr val="black"/>
              </a:solidFill>
              <a:latin typeface="Calibri Light"/>
              <a:ea typeface="Roboto"/>
              <a:cs typeface="Calibri Light"/>
            </a:endParaRPr>
          </a:p>
          <a:p>
            <a:endParaRPr lang="nl-BE"/>
          </a:p>
        </p:txBody>
      </p:sp>
      <p:sp>
        <p:nvSpPr>
          <p:cNvPr id="4" name="Tijdelijke aanduiding voor dianummer 3"/>
          <p:cNvSpPr>
            <a:spLocks noGrp="1"/>
          </p:cNvSpPr>
          <p:nvPr>
            <p:ph type="sldNum" sz="quarter" idx="5"/>
          </p:nvPr>
        </p:nvSpPr>
        <p:spPr/>
        <p:txBody>
          <a:bodyPr/>
          <a:lstStyle/>
          <a:p>
            <a:fld id="{3072BC55-FD00-4953-BF16-15991B6C2CB2}" type="slidenum">
              <a:rPr lang="nl-BE" smtClean="0"/>
              <a:t>18</a:t>
            </a:fld>
            <a:endParaRPr lang="nl-BE"/>
          </a:p>
        </p:txBody>
      </p:sp>
    </p:spTree>
    <p:extLst>
      <p:ext uri="{BB962C8B-B14F-4D97-AF65-F5344CB8AC3E}">
        <p14:creationId xmlns:p14="http://schemas.microsoft.com/office/powerpoint/2010/main" val="1702710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842645" lvl="1" indent="-285750">
              <a:buFont typeface="Wingdings"/>
              <a:buChar char="§"/>
            </a:pPr>
            <a:r>
              <a:rPr lang="nl-NL" sz="1200">
                <a:solidFill>
                  <a:prstClr val="black"/>
                </a:solidFill>
                <a:latin typeface="Calibri Light"/>
                <a:ea typeface="Roboto"/>
                <a:cs typeface="Calibri Light"/>
              </a:rPr>
              <a:t>Sam zijn slechte schoolprestaties die zorgen voor spanningen en conflicten met zijn moeder (er zijn ook andere conflicten)</a:t>
            </a:r>
          </a:p>
          <a:p>
            <a:pPr marL="842645" lvl="1" indent="-285750">
              <a:buFont typeface="Wingdings"/>
              <a:buChar char="§"/>
            </a:pPr>
            <a:r>
              <a:rPr lang="nl-NL" sz="1200">
                <a:solidFill>
                  <a:prstClr val="black"/>
                </a:solidFill>
                <a:latin typeface="Calibri Light"/>
                <a:ea typeface="Roboto"/>
                <a:cs typeface="Calibri Light"/>
              </a:rPr>
              <a:t>vader vaak afwezig door het werk</a:t>
            </a:r>
          </a:p>
          <a:p>
            <a:pPr marL="842645" lvl="1" indent="-285750">
              <a:buFont typeface="Wingdings"/>
              <a:buChar char="§"/>
            </a:pPr>
            <a:r>
              <a:rPr lang="nl-NL" sz="1200">
                <a:solidFill>
                  <a:prstClr val="black"/>
                </a:solidFill>
                <a:latin typeface="Calibri Light"/>
                <a:ea typeface="Roboto"/>
                <a:cs typeface="Calibri Light"/>
              </a:rPr>
              <a:t>het gevoel van isolatie en vergeleken worden met zijn broer</a:t>
            </a:r>
          </a:p>
          <a:p>
            <a:pPr marL="842645" lvl="1" indent="-285750">
              <a:buFont typeface="Wingdings"/>
              <a:buChar char="§"/>
            </a:pPr>
            <a:r>
              <a:rPr lang="nl-NL" sz="1200">
                <a:solidFill>
                  <a:prstClr val="black"/>
                </a:solidFill>
                <a:latin typeface="Calibri Light"/>
                <a:ea typeface="Roboto"/>
                <a:cs typeface="Calibri Light"/>
              </a:rPr>
              <a:t>fysieke klachten (hoofdpijn, vermoeidheid) en verstoord slaapritme</a:t>
            </a:r>
          </a:p>
          <a:p>
            <a:pPr marL="842645" lvl="1" indent="-285750">
              <a:buFont typeface="Wingdings"/>
              <a:buChar char="§"/>
            </a:pPr>
            <a:r>
              <a:rPr lang="nl-NL" sz="1200">
                <a:solidFill>
                  <a:prstClr val="black"/>
                </a:solidFill>
                <a:latin typeface="Calibri Light"/>
                <a:ea typeface="Roboto"/>
                <a:cs typeface="Calibri Light"/>
              </a:rPr>
              <a:t>het terugtrekken en minder communicatie met ouders en vrienden</a:t>
            </a:r>
          </a:p>
          <a:p>
            <a:pPr marL="842645" lvl="1" indent="-285750">
              <a:buFont typeface="Wingdings"/>
              <a:buChar char="§"/>
            </a:pPr>
            <a:endParaRPr lang="nl-NL" sz="1200">
              <a:solidFill>
                <a:prstClr val="black"/>
              </a:solidFill>
              <a:latin typeface="Calibri Light"/>
              <a:ea typeface="Roboto"/>
              <a:cs typeface="Calibri Light"/>
            </a:endParaRPr>
          </a:p>
          <a:p>
            <a:pPr marL="842645" lvl="1" indent="-285750" fontAlgn="base">
              <a:buFont typeface="Wingdings"/>
              <a:buChar char="§"/>
            </a:pPr>
            <a:r>
              <a:rPr lang="nl-NL" sz="1200">
                <a:solidFill>
                  <a:prstClr val="black"/>
                </a:solidFill>
                <a:latin typeface="Calibri Light"/>
                <a:ea typeface="Roboto"/>
                <a:cs typeface="Calibri Light"/>
              </a:rPr>
              <a:t>Slechte schoolprestaties </a:t>
            </a:r>
          </a:p>
          <a:p>
            <a:pPr marL="842645" lvl="1" indent="-285750" fontAlgn="base">
              <a:buFont typeface="Wingdings"/>
              <a:buChar char="§"/>
            </a:pPr>
            <a:r>
              <a:rPr lang="nl-NL" sz="1200">
                <a:solidFill>
                  <a:prstClr val="black"/>
                </a:solidFill>
                <a:latin typeface="Calibri Light"/>
                <a:ea typeface="Roboto"/>
                <a:cs typeface="Calibri Light"/>
              </a:rPr>
              <a:t>Sam wordt sociaal geïsoleerd op school en gepest. </a:t>
            </a:r>
          </a:p>
          <a:p>
            <a:pPr marL="842645" lvl="1" indent="-285750" fontAlgn="base">
              <a:buFont typeface="Wingdings"/>
              <a:buChar char="§"/>
            </a:pPr>
            <a:r>
              <a:rPr lang="nl-NL" sz="1200">
                <a:solidFill>
                  <a:prstClr val="black"/>
                </a:solidFill>
                <a:latin typeface="Calibri Light"/>
                <a:ea typeface="Roboto"/>
                <a:cs typeface="Calibri Light"/>
              </a:rPr>
              <a:t>De afstand met zijn enige vriend, Lucas, wordt groter.</a:t>
            </a:r>
          </a:p>
          <a:p>
            <a:pPr marL="842645" lvl="1" indent="-285750">
              <a:buFont typeface="Wingdings"/>
              <a:buChar char="§"/>
            </a:pPr>
            <a:endParaRPr lang="nl-NL" sz="1200">
              <a:solidFill>
                <a:prstClr val="black"/>
              </a:solidFill>
              <a:latin typeface="Calibri Light"/>
              <a:ea typeface="Roboto"/>
              <a:cs typeface="Calibri Light"/>
            </a:endParaRPr>
          </a:p>
          <a:p>
            <a:endParaRPr lang="nl-BE"/>
          </a:p>
        </p:txBody>
      </p:sp>
      <p:sp>
        <p:nvSpPr>
          <p:cNvPr id="4" name="Tijdelijke aanduiding voor dianummer 3"/>
          <p:cNvSpPr>
            <a:spLocks noGrp="1"/>
          </p:cNvSpPr>
          <p:nvPr>
            <p:ph type="sldNum" sz="quarter" idx="5"/>
          </p:nvPr>
        </p:nvSpPr>
        <p:spPr/>
        <p:txBody>
          <a:bodyPr/>
          <a:lstStyle/>
          <a:p>
            <a:fld id="{3072BC55-FD00-4953-BF16-15991B6C2CB2}" type="slidenum">
              <a:rPr lang="nl-BE" smtClean="0"/>
              <a:t>19</a:t>
            </a:fld>
            <a:endParaRPr lang="nl-BE"/>
          </a:p>
        </p:txBody>
      </p:sp>
    </p:spTree>
    <p:extLst>
      <p:ext uri="{BB962C8B-B14F-4D97-AF65-F5344CB8AC3E}">
        <p14:creationId xmlns:p14="http://schemas.microsoft.com/office/powerpoint/2010/main" val="205395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842645" lvl="1" indent="-285750">
              <a:buFont typeface="Wingdings"/>
              <a:buChar char="§"/>
            </a:pPr>
            <a:r>
              <a:rPr lang="nl-NL" sz="1200">
                <a:solidFill>
                  <a:prstClr val="black"/>
                </a:solidFill>
                <a:latin typeface="Calibri Light"/>
                <a:ea typeface="Roboto"/>
                <a:cs typeface="Calibri Light"/>
              </a:rPr>
              <a:t>Sam zijn slechte schoolprestaties die zorgen voor spanningen en conflicten met zijn moeder (er zijn ook andere conflicten)</a:t>
            </a:r>
          </a:p>
          <a:p>
            <a:pPr marL="842645" lvl="1" indent="-285750">
              <a:buFont typeface="Wingdings"/>
              <a:buChar char="§"/>
            </a:pPr>
            <a:r>
              <a:rPr lang="nl-NL" sz="1200">
                <a:solidFill>
                  <a:prstClr val="black"/>
                </a:solidFill>
                <a:latin typeface="Calibri Light"/>
                <a:ea typeface="Roboto"/>
                <a:cs typeface="Calibri Light"/>
              </a:rPr>
              <a:t>vader vaak afwezig door het werk</a:t>
            </a:r>
          </a:p>
          <a:p>
            <a:pPr marL="842645" lvl="1" indent="-285750">
              <a:buFont typeface="Wingdings"/>
              <a:buChar char="§"/>
            </a:pPr>
            <a:r>
              <a:rPr lang="nl-NL" sz="1200">
                <a:solidFill>
                  <a:prstClr val="black"/>
                </a:solidFill>
                <a:latin typeface="Calibri Light"/>
                <a:ea typeface="Roboto"/>
                <a:cs typeface="Calibri Light"/>
              </a:rPr>
              <a:t>het gevoel van isolatie en vergeleken worden met zijn broer</a:t>
            </a:r>
          </a:p>
          <a:p>
            <a:pPr marL="842645" lvl="1" indent="-285750">
              <a:buFont typeface="Wingdings"/>
              <a:buChar char="§"/>
            </a:pPr>
            <a:r>
              <a:rPr lang="nl-NL" sz="1200">
                <a:solidFill>
                  <a:prstClr val="black"/>
                </a:solidFill>
                <a:latin typeface="Calibri Light"/>
                <a:ea typeface="Roboto"/>
                <a:cs typeface="Calibri Light"/>
              </a:rPr>
              <a:t>fysieke klachten (hoofdpijn, vermoeidheid) en verstoord slaapritme</a:t>
            </a:r>
          </a:p>
          <a:p>
            <a:pPr marL="842645" lvl="1" indent="-285750">
              <a:buFont typeface="Wingdings"/>
              <a:buChar char="§"/>
            </a:pPr>
            <a:r>
              <a:rPr lang="nl-NL" sz="1200">
                <a:solidFill>
                  <a:prstClr val="black"/>
                </a:solidFill>
                <a:latin typeface="Calibri Light"/>
                <a:ea typeface="Roboto"/>
                <a:cs typeface="Calibri Light"/>
              </a:rPr>
              <a:t>het terugtrekken en minder communicatie met ouders en vrienden</a:t>
            </a:r>
          </a:p>
          <a:p>
            <a:pPr marL="842645" lvl="1" indent="-285750">
              <a:buFont typeface="Wingdings"/>
              <a:buChar char="§"/>
            </a:pPr>
            <a:endParaRPr lang="nl-NL" sz="1200">
              <a:solidFill>
                <a:prstClr val="black"/>
              </a:solidFill>
              <a:latin typeface="Calibri Light"/>
              <a:ea typeface="Roboto"/>
              <a:cs typeface="Calibri Light"/>
            </a:endParaRPr>
          </a:p>
          <a:p>
            <a:pPr marL="842645" lvl="1" indent="-285750" fontAlgn="base">
              <a:buFont typeface="Wingdings"/>
              <a:buChar char="§"/>
            </a:pPr>
            <a:r>
              <a:rPr lang="nl-NL" sz="1200">
                <a:solidFill>
                  <a:prstClr val="black"/>
                </a:solidFill>
                <a:latin typeface="Calibri Light"/>
                <a:ea typeface="Roboto"/>
                <a:cs typeface="Calibri Light"/>
              </a:rPr>
              <a:t>Slechte schoolprestaties </a:t>
            </a:r>
          </a:p>
          <a:p>
            <a:pPr marL="842645" lvl="1" indent="-285750" fontAlgn="base">
              <a:buFont typeface="Wingdings"/>
              <a:buChar char="§"/>
            </a:pPr>
            <a:r>
              <a:rPr lang="nl-NL" sz="1200">
                <a:solidFill>
                  <a:prstClr val="black"/>
                </a:solidFill>
                <a:latin typeface="Calibri Light"/>
                <a:ea typeface="Roboto"/>
                <a:cs typeface="Calibri Light"/>
              </a:rPr>
              <a:t>Sam wordt sociaal geïsoleerd op school en gepest. </a:t>
            </a:r>
          </a:p>
          <a:p>
            <a:pPr marL="842645" lvl="1" indent="-285750" fontAlgn="base">
              <a:buFont typeface="Wingdings"/>
              <a:buChar char="§"/>
            </a:pPr>
            <a:r>
              <a:rPr lang="nl-NL" sz="1200">
                <a:solidFill>
                  <a:prstClr val="black"/>
                </a:solidFill>
                <a:latin typeface="Calibri Light"/>
                <a:ea typeface="Roboto"/>
                <a:cs typeface="Calibri Light"/>
              </a:rPr>
              <a:t>De afstand met zijn enige vriend, Lucas, wordt groter.</a:t>
            </a:r>
          </a:p>
          <a:p>
            <a:pPr marL="842645" lvl="1" indent="-285750">
              <a:buFont typeface="Wingdings"/>
              <a:buChar char="§"/>
            </a:pPr>
            <a:endParaRPr lang="nl-NL" sz="1200">
              <a:solidFill>
                <a:prstClr val="black"/>
              </a:solidFill>
              <a:latin typeface="Calibri Light"/>
              <a:ea typeface="Roboto"/>
              <a:cs typeface="Calibri Light"/>
            </a:endParaRPr>
          </a:p>
          <a:p>
            <a:endParaRPr lang="nl-BE"/>
          </a:p>
        </p:txBody>
      </p:sp>
      <p:sp>
        <p:nvSpPr>
          <p:cNvPr id="4" name="Tijdelijke aanduiding voor dianummer 3"/>
          <p:cNvSpPr>
            <a:spLocks noGrp="1"/>
          </p:cNvSpPr>
          <p:nvPr>
            <p:ph type="sldNum" sz="quarter" idx="5"/>
          </p:nvPr>
        </p:nvSpPr>
        <p:spPr/>
        <p:txBody>
          <a:bodyPr/>
          <a:lstStyle/>
          <a:p>
            <a:fld id="{3072BC55-FD00-4953-BF16-15991B6C2CB2}" type="slidenum">
              <a:rPr lang="nl-BE" smtClean="0"/>
              <a:t>20</a:t>
            </a:fld>
            <a:endParaRPr lang="nl-BE"/>
          </a:p>
        </p:txBody>
      </p:sp>
    </p:spTree>
    <p:extLst>
      <p:ext uri="{BB962C8B-B14F-4D97-AF65-F5344CB8AC3E}">
        <p14:creationId xmlns:p14="http://schemas.microsoft.com/office/powerpoint/2010/main" val="1547074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ijn.katholiekonderwijs.vlaanderen/#!/nieuwsbrieven" TargetMode="Externa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pro.katholiekonderwijs.vlaanderen/" TargetMode="External"/><Relationship Id="rId3" Type="http://schemas.openxmlformats.org/officeDocument/2006/relationships/hyperlink" Target="https://www.facebook.com/KatholiekOnderwijsVlaanderen/" TargetMode="External"/><Relationship Id="rId7" Type="http://schemas.openxmlformats.org/officeDocument/2006/relationships/hyperlink" Target="https://www.linkedin.com/company/katholiekonderwijsvlaanderen/" TargetMode="External"/><Relationship Id="rId12"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18.png"/><Relationship Id="rId11" Type="http://schemas.openxmlformats.org/officeDocument/2006/relationships/hyperlink" Target="https://www.katholiekonderwijs.vlaanderen/" TargetMode="External"/><Relationship Id="rId5" Type="http://schemas.openxmlformats.org/officeDocument/2006/relationships/hyperlink" Target="https://www.instagram.com/kathondvla" TargetMode="External"/><Relationship Id="rId15" Type="http://schemas.openxmlformats.org/officeDocument/2006/relationships/hyperlink" Target="https://www.youtube.com/@kathondvla"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twitter.com/KathOndVla" TargetMode="External"/><Relationship Id="rId14"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www.nascholing.be/" TargetMode="External"/><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Master" Target="../slideMasters/slideMaster3.xml"/><Relationship Id="rId4" Type="http://schemas.openxmlformats.org/officeDocument/2006/relationships/image" Target="../media/image40.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5.png"/><Relationship Id="rId7" Type="http://schemas.openxmlformats.org/officeDocument/2006/relationships/hyperlink" Target="http://www.linkedin.com/company/katholiekonderwijsvlaanderen" TargetMode="External"/><Relationship Id="rId2" Type="http://schemas.openxmlformats.org/officeDocument/2006/relationships/image" Target="../media/image44.jpeg"/><Relationship Id="rId1" Type="http://schemas.openxmlformats.org/officeDocument/2006/relationships/slideMaster" Target="../slideMasters/slideMaster3.xml"/><Relationship Id="rId6" Type="http://schemas.openxmlformats.org/officeDocument/2006/relationships/image" Target="../media/image47.jpeg"/><Relationship Id="rId11" Type="http://schemas.openxmlformats.org/officeDocument/2006/relationships/hyperlink" Target="../../twitter.com/BoeveLieven" TargetMode="External"/><Relationship Id="rId5" Type="http://schemas.openxmlformats.org/officeDocument/2006/relationships/hyperlink" Target="../../fb.com/KatholiekOnderwijsVlaanderen" TargetMode="External"/><Relationship Id="rId10" Type="http://schemas.openxmlformats.org/officeDocument/2006/relationships/hyperlink" Target="../../twitter.com/KathOndVla" TargetMode="External"/><Relationship Id="rId4" Type="http://schemas.openxmlformats.org/officeDocument/2006/relationships/image" Target="../media/image46.png"/><Relationship Id="rId9" Type="http://schemas.openxmlformats.org/officeDocument/2006/relationships/hyperlink" Target="https://www.instagram.com/kathondvla" TargetMode="Externa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9.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0.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Beschrijf in 140 tekens waarover je presentatie gaat</a:t>
            </a:r>
            <a:endParaRPr lang="nl-BE"/>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a:t>Schrijf hier je pakkende titel</a:t>
            </a:r>
            <a:endParaRPr lang="nl-BE"/>
          </a:p>
        </p:txBody>
      </p:sp>
    </p:spTree>
    <p:extLst>
      <p:ext uri="{BB962C8B-B14F-4D97-AF65-F5344CB8AC3E}">
        <p14:creationId xmlns:p14="http://schemas.microsoft.com/office/powerpoint/2010/main" val="902381034"/>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C6DFD8D3-9285-3A13-7B46-A883731E1071}"/>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289201085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EC15E11-F4B6-E3FB-8869-3F1BB4E5611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Grp="1" noRot="1" noChangeAspect="1" noMove="1" noResize="1" noEditPoints="1" noAdjustHandles="1" noChangeArrowheads="1" noChangeShapeType="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spTree>
    <p:extLst>
      <p:ext uri="{BB962C8B-B14F-4D97-AF65-F5344CB8AC3E}">
        <p14:creationId xmlns:p14="http://schemas.microsoft.com/office/powerpoint/2010/main" val="1616565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A3356E3-31B9-79AE-6260-357C4DA916EE}"/>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4" name="Tijdelijke aanduiding voor afbeelding 3">
            <a:extLst>
              <a:ext uri="{FF2B5EF4-FFF2-40B4-BE49-F238E27FC236}">
                <a16:creationId xmlns:a16="http://schemas.microsoft.com/office/drawing/2014/main" id="{D2A68C2A-B007-F12D-E4BA-3355F79F9AF3}"/>
              </a:ext>
            </a:extLst>
          </p:cNvPr>
          <p:cNvSpPr>
            <a:spLocks noGrp="1" noRot="1" noMove="1" noResize="1" noEditPoints="1" noAdjustHandles="1" noChangeArrowheads="1" noChangeShapeType="1"/>
          </p:cNvSpPr>
          <p:nvPr>
            <p:ph type="pic" sz="quarter" idx="11" hasCustomPrompt="1"/>
          </p:nvPr>
        </p:nvSpPr>
        <p:spPr>
          <a:xfrm>
            <a:off x="-7938" y="179388"/>
            <a:ext cx="12199938" cy="4449762"/>
          </a:xfrm>
        </p:spPr>
        <p:txBody>
          <a:bodyPr/>
          <a:lstStyle>
            <a:lvl1pPr>
              <a:defRPr/>
            </a:lvl1pPr>
          </a:lstStyle>
          <a:p>
            <a:r>
              <a:rPr lang="nl-BE"/>
              <a:t>Plaats hier je afbeelding</a:t>
            </a:r>
          </a:p>
        </p:txBody>
      </p:sp>
      <p:grpSp>
        <p:nvGrpSpPr>
          <p:cNvPr id="10" name="Groep 9">
            <a:extLst>
              <a:ext uri="{FF2B5EF4-FFF2-40B4-BE49-F238E27FC236}">
                <a16:creationId xmlns:a16="http://schemas.microsoft.com/office/drawing/2014/main" id="{F733D6B4-1C77-4B85-5551-FDD79457A0CD}"/>
              </a:ext>
            </a:extLst>
          </p:cNvPr>
          <p:cNvGrpSpPr>
            <a:grpSpLocks noGrp="1" noUngrp="1" noRot="1" noMove="1" noResize="1"/>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35683730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Grp="1" noRot="1" noChangeAspect="1" noMove="1" noResize="1" noEditPoints="1" noAdjustHandles="1" noChangeArrowheads="1" noChangeShapeType="1" noCrop="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572073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7315200" y="1915771"/>
            <a:ext cx="4542183" cy="1107996"/>
          </a:xfrm>
          <a:prstGeom prst="rect">
            <a:avLst/>
          </a:prstGeom>
          <a:noFill/>
        </p:spPr>
        <p:txBody>
          <a:bodyPr wrap="square" rtlCol="0">
            <a:spAutoFit/>
          </a:bodyPr>
          <a:lstStyle/>
          <a:p>
            <a:pPr algn="ctr"/>
            <a:r>
              <a:rPr lang="nl-BE" sz="6600" b="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11227042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noGrp="1" noUngrp="1" noRot="1" noMove="1" noResize="1"/>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noGrp="1" noRot="1" noMove="1" noResize="1" noEditPoints="1" noAdjustHandles="1" noChangeArrowheads="1" noChangeShapeType="1"/>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1617133" y="1674824"/>
              <a:ext cx="4343400" cy="1107996"/>
            </a:xfrm>
            <a:prstGeom prst="rect">
              <a:avLst/>
            </a:prstGeom>
            <a:grpFill/>
          </p:spPr>
          <p:txBody>
            <a:bodyPr wrap="square" rtlCol="0">
              <a:spAutoFit/>
            </a:bodyPr>
            <a:lstStyle/>
            <a:p>
              <a:r>
                <a:rPr lang="nl-BE" sz="6600" b="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411092367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noGrp="1" noRot="1" noMove="1" noResize="1" noEditPoints="1" noAdjustHandles="1" noChangeArrowheads="1" noChangeShapeType="1"/>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a:solidFill>
                  <a:schemeClr val="bg1"/>
                </a:solidFill>
                <a:latin typeface="Poppins ExtraBold" panose="00000900000000000000" pitchFamily="2" charset="0"/>
                <a:cs typeface="Poppins ExtraBold" panose="00000900000000000000" pitchFamily="2" charset="0"/>
              </a:rPr>
              <a:t>Lunch</a:t>
            </a:r>
            <a:endParaRPr lang="nl-BE" sz="6600" b="1">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noGrp="1" noUngrp="1" noRot="1" noMove="1" noResize="1"/>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985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4043714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a:t>Noteer hier de belangrijkste zaken uit je presentatie. Wat moeten mensen zeker onthouden hebben?</a:t>
            </a:r>
          </a:p>
        </p:txBody>
      </p:sp>
      <p:sp>
        <p:nvSpPr>
          <p:cNvPr id="4"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Samenvatting</a:t>
            </a:r>
            <a:endParaRPr lang="nl-BE"/>
          </a:p>
        </p:txBody>
      </p:sp>
      <p:pic>
        <p:nvPicPr>
          <p:cNvPr id="7" name="Afbeelding 6">
            <a:extLst>
              <a:ext uri="{FF2B5EF4-FFF2-40B4-BE49-F238E27FC236}">
                <a16:creationId xmlns:a16="http://schemas.microsoft.com/office/drawing/2014/main" id="{B5E5386D-BBB3-40D7-92D3-CB6FC8A5F15C}"/>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143220" y="302479"/>
            <a:ext cx="696599" cy="696599"/>
          </a:xfrm>
          <a:prstGeom prst="rect">
            <a:avLst/>
          </a:prstGeom>
        </p:spPr>
      </p:pic>
    </p:spTree>
    <p:extLst>
      <p:ext uri="{BB962C8B-B14F-4D97-AF65-F5344CB8AC3E}">
        <p14:creationId xmlns:p14="http://schemas.microsoft.com/office/powerpoint/2010/main" val="3959950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4235783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
        <p:nvSpPr>
          <p:cNvPr id="13" name="Titel 13">
            <a:extLst>
              <a:ext uri="{FF2B5EF4-FFF2-40B4-BE49-F238E27FC236}">
                <a16:creationId xmlns:a16="http://schemas.microsoft.com/office/drawing/2014/main" id="{E861B17C-3043-8C7E-ABAA-528B0E09E915}"/>
              </a:ext>
            </a:extLst>
          </p:cNvPr>
          <p:cNvSpPr>
            <a:spLocks noGrp="1"/>
          </p:cNvSpPr>
          <p:nvPr>
            <p:ph type="title" hasCustomPrompt="1"/>
          </p:nvPr>
        </p:nvSpPr>
        <p:spPr>
          <a:xfrm>
            <a:off x="319177" y="473076"/>
            <a:ext cx="9799638" cy="648481"/>
          </a:xfrm>
          <a:noFill/>
          <a:ln>
            <a:noFill/>
          </a:ln>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Inhoud</a:t>
            </a:r>
            <a:endParaRPr lang="nl-BE"/>
          </a:p>
        </p:txBody>
      </p:sp>
    </p:spTree>
    <p:extLst>
      <p:ext uri="{BB962C8B-B14F-4D97-AF65-F5344CB8AC3E}">
        <p14:creationId xmlns:p14="http://schemas.microsoft.com/office/powerpoint/2010/main" val="1212856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56F834E8-5336-FAB1-7AF8-C04549A2AF1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221226419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7" name="Graphic 14">
            <a:extLst>
              <a:ext uri="{FF2B5EF4-FFF2-40B4-BE49-F238E27FC236}">
                <a16:creationId xmlns:a16="http://schemas.microsoft.com/office/drawing/2014/main" id="{428602E9-E100-A292-8223-613C820FE0D8}"/>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a:solidFill>
                  <a:schemeClr val="tx1"/>
                </a:solidFill>
                <a:latin typeface="Roboto" pitchFamily="2" charset="0"/>
                <a:ea typeface="Roboto" pitchFamily="2" charset="0"/>
                <a:cs typeface="Poppins" panose="00000500000000000000" pitchFamily="2" charset="0"/>
              </a:rPr>
              <a:t>/</a:t>
            </a:r>
            <a:r>
              <a:rPr lang="nl-BE" sz="1600" u="none" err="1">
                <a:solidFill>
                  <a:schemeClr val="tx1"/>
                </a:solidFill>
                <a:latin typeface="Roboto" pitchFamily="2" charset="0"/>
                <a:ea typeface="Roboto" pitchFamily="2" charset="0"/>
                <a:cs typeface="Poppins" panose="00000500000000000000" pitchFamily="2" charset="0"/>
              </a:rPr>
              <a:t>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3077" y="4253955"/>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4998127"/>
            <a:ext cx="1456661"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4998127"/>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/company</a:t>
            </a:r>
            <a:br>
              <a:rPr lang="nl-BE" sz="1600" u="none" kern="1200">
                <a:solidFill>
                  <a:schemeClr val="tx1"/>
                </a:solidFill>
                <a:effectLst/>
                <a:latin typeface="Roboto" pitchFamily="2" charset="0"/>
                <a:ea typeface="Roboto" pitchFamily="2" charset="0"/>
                <a:cs typeface="Poppins" panose="00000500000000000000" pitchFamily="2" charset="0"/>
              </a:rPr>
            </a:br>
            <a:r>
              <a:rPr lang="nl-BE" sz="1600" u="none" kern="1200">
                <a:solidFill>
                  <a:schemeClr val="tx1"/>
                </a:solidFill>
                <a:effectLst/>
                <a:latin typeface="Roboto" pitchFamily="2" charset="0"/>
                <a:ea typeface="Roboto" pitchFamily="2" charset="0"/>
                <a:cs typeface="Poppins" panose="00000500000000000000" pitchFamily="2" charset="0"/>
              </a:rPr>
              <a:t>/</a:t>
            </a:r>
            <a:r>
              <a:rPr lang="nl-BE" sz="1600" u="none" kern="120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4998127"/>
            <a:ext cx="5619788" cy="954107"/>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p>
          <a:p>
            <a:pPr algn="ctr"/>
            <a:br>
              <a:rPr lang="nl-BE" sz="1600">
                <a:latin typeface="Roboto" pitchFamily="2" charset="0"/>
                <a:ea typeface="Roboto" pitchFamily="2" charset="0"/>
                <a:cs typeface="Poppins" panose="00000500000000000000" pitchFamily="2" charset="0"/>
              </a:rPr>
            </a:br>
            <a:endParaRPr lang="nl-BE" sz="800">
              <a:latin typeface="Roboto" pitchFamily="2" charset="0"/>
              <a:ea typeface="Roboto" pitchFamily="2" charset="0"/>
              <a:cs typeface="Poppins" panose="00000500000000000000" pitchFamily="2" charset="0"/>
            </a:endParaRPr>
          </a:p>
          <a:p>
            <a:pPr algn="ctr"/>
            <a:r>
              <a:rPr lang="nl-BE" sz="1600">
                <a:solidFill>
                  <a:schemeClr val="tx1"/>
                </a:solidFill>
                <a:latin typeface="Roboto" pitchFamily="2" charset="0"/>
                <a:ea typeface="Roboto" pitchFamily="2" charset="0"/>
                <a:cs typeface="Poppins" panose="00000500000000000000" pitchFamily="2" charset="0"/>
              </a:rPr>
              <a:t>/</a:t>
            </a:r>
            <a:r>
              <a:rPr lang="nl-BE" sz="1600" err="1">
                <a:solidFill>
                  <a:schemeClr val="tx1"/>
                </a:solidFill>
                <a:latin typeface="Roboto" pitchFamily="2" charset="0"/>
                <a:ea typeface="Roboto" pitchFamily="2" charset="0"/>
                <a:cs typeface="Poppins" panose="00000500000000000000" pitchFamily="2" charset="0"/>
              </a:rPr>
              <a:t>BoeveLieven</a:t>
            </a:r>
            <a:endParaRPr lang="nl-BE" sz="1600">
              <a:solidFill>
                <a:schemeClr val="tx1"/>
              </a:solidFill>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a:latin typeface="Poppins ExtraBold" panose="00000900000000000000" pitchFamily="2" charset="0"/>
                <a:ea typeface="Roboto Bk" pitchFamily="2" charset="0"/>
                <a:cs typeface="Poppins ExtraBold" panose="00000900000000000000" pitchFamily="2" charset="0"/>
              </a:rPr>
              <a:t>Ontdek onze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a:latin typeface="Poppins ExtraBold" panose="00000900000000000000" pitchFamily="2" charset="0"/>
                <a:ea typeface="Roboto Bk" pitchFamily="2" charset="0"/>
                <a:cs typeface="Poppins ExtraBold" panose="00000900000000000000" pitchFamily="2" charset="0"/>
              </a:rPr>
              <a:t> kanalen</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193962"/>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2963107"/>
            <a:ext cx="5619789" cy="584775"/>
          </a:xfrm>
          <a:prstGeom prst="rect">
            <a:avLst/>
          </a:prstGeom>
        </p:spPr>
        <p:txBody>
          <a:bodyPr wrap="square">
            <a:spAutoFit/>
          </a:bodyPr>
          <a:lstStyle/>
          <a:p>
            <a:pPr algn="ctr"/>
            <a:r>
              <a:rPr lang="nl-BE" sz="1600" u="none" baseline="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2963107"/>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193962"/>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3530" t="-6869" r="-9756" b="-15796"/>
          <a:stretch/>
        </p:blipFill>
        <p:spPr bwMode="auto">
          <a:xfrm>
            <a:off x="8488725" y="3950038"/>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195872" y="4998127"/>
            <a:ext cx="1825829"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91209771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0442919-7D43-8AB2-0711-1AF1B8B0F2E4}"/>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a:latin typeface="Poppins ExtraBold" panose="00000900000000000000" pitchFamily="2" charset="0"/>
                <a:ea typeface="Roboto Bk" pitchFamily="2" charset="0"/>
                <a:cs typeface="Poppins ExtraBold" panose="00000900000000000000" pitchFamily="2" charset="0"/>
              </a:rPr>
              <a:t>Ook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a:latin typeface="Poppins ExtraBold" panose="00000900000000000000" pitchFamily="2" charset="0"/>
                <a:ea typeface="Roboto Bk" pitchFamily="2" charset="0"/>
                <a:cs typeface="Poppins ExtraBold" panose="00000900000000000000" pitchFamily="2" charset="0"/>
              </a:rPr>
              <a:t> voor jou</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a:solidFill>
                  <a:srgbClr val="242424"/>
                </a:solidFill>
                <a:effectLst/>
                <a:latin typeface="Calibri" panose="020F0502020204030204" pitchFamily="34" charset="0"/>
              </a:rPr>
              <a:t>Noteer hier </a:t>
            </a:r>
            <a:r>
              <a:rPr lang="nl-NL" b="0" i="0" err="1">
                <a:solidFill>
                  <a:srgbClr val="242424"/>
                </a:solidFill>
                <a:effectLst/>
                <a:latin typeface="Calibri" panose="020F0502020204030204" pitchFamily="34" charset="0"/>
              </a:rPr>
              <a:t>profesionaliseringen</a:t>
            </a:r>
            <a:r>
              <a:rPr lang="nl-NL" b="0" i="0">
                <a:solidFill>
                  <a:srgbClr val="242424"/>
                </a:solidFill>
                <a:effectLst/>
                <a:latin typeface="Calibri" panose="020F0502020204030204" pitchFamily="34" charset="0"/>
              </a:rPr>
              <a:t>, nascholingen, lerende netwerken … die ook interessant zijn voor je doelgroep/aanwezigen.</a:t>
            </a:r>
            <a:endParaRPr lang="nl-BE"/>
          </a:p>
        </p:txBody>
      </p:sp>
    </p:spTree>
    <p:extLst>
      <p:ext uri="{BB962C8B-B14F-4D97-AF65-F5344CB8AC3E}">
        <p14:creationId xmlns:p14="http://schemas.microsoft.com/office/powerpoint/2010/main" val="183181819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D608E6E0-F0DE-0100-6A9C-51F787F00B10}"/>
              </a:ext>
            </a:extLst>
          </p:cNvPr>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a:latin typeface="Poppins ExtraBold" panose="00000900000000000000" pitchFamily="2" charset="0"/>
                <a:cs typeface="Poppins ExtraBold" panose="00000900000000000000" pitchFamily="2" charset="0"/>
              </a:rPr>
              <a:t>Iconen, nummering, logo’s</a:t>
            </a:r>
            <a:endParaRPr lang="nl-BE">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Tree>
    <p:extLst>
      <p:ext uri="{BB962C8B-B14F-4D97-AF65-F5344CB8AC3E}">
        <p14:creationId xmlns:p14="http://schemas.microsoft.com/office/powerpoint/2010/main" val="989269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16088" y="156972"/>
            <a:ext cx="3662496" cy="1404888"/>
          </a:xfrm>
          <a:prstGeom prst="rect">
            <a:avLst/>
          </a:prstGeom>
        </p:spPr>
      </p:pic>
      <p:grpSp>
        <p:nvGrpSpPr>
          <p:cNvPr id="14" name="Groep 13">
            <a:extLst>
              <a:ext uri="{FF2B5EF4-FFF2-40B4-BE49-F238E27FC236}">
                <a16:creationId xmlns:a16="http://schemas.microsoft.com/office/drawing/2014/main" id="{1B6405EA-4ADB-4167-9F69-0F2E29C4513B}"/>
              </a:ext>
            </a:extLst>
          </p:cNvPr>
          <p:cNvGrpSpPr/>
          <p:nvPr userDrawn="1"/>
        </p:nvGrpSpPr>
        <p:grpSpPr>
          <a:xfrm>
            <a:off x="-66442" y="0"/>
            <a:ext cx="12283519" cy="6973558"/>
            <a:chOff x="-66442" y="0"/>
            <a:chExt cx="12283519" cy="6973558"/>
          </a:xfrm>
        </p:grpSpPr>
        <p:pic>
          <p:nvPicPr>
            <p:cNvPr id="12" name="Afbeelding 11">
              <a:extLst>
                <a:ext uri="{FF2B5EF4-FFF2-40B4-BE49-F238E27FC236}">
                  <a16:creationId xmlns:a16="http://schemas.microsoft.com/office/drawing/2014/main" id="{EBDCA452-584D-4FDA-A77C-552084EBC7E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083"/>
            <a:stretch/>
          </p:blipFill>
          <p:spPr>
            <a:xfrm>
              <a:off x="5039111" y="2294022"/>
              <a:ext cx="7177966" cy="4679536"/>
            </a:xfrm>
            <a:prstGeom prst="rect">
              <a:avLst/>
            </a:prstGeom>
          </p:spPr>
        </p:pic>
        <p:pic>
          <p:nvPicPr>
            <p:cNvPr id="10" name="Afbeelding 9" descr="Afbeelding met computer&#10;&#10;Automatisch gegenereerde beschrijving">
              <a:extLst>
                <a:ext uri="{FF2B5EF4-FFF2-40B4-BE49-F238E27FC236}">
                  <a16:creationId xmlns:a16="http://schemas.microsoft.com/office/drawing/2014/main" id="{E36E00FC-8C92-4461-BFC2-5E99807485B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95948" y="0"/>
              <a:ext cx="3621129" cy="5637014"/>
            </a:xfrm>
            <a:prstGeom prst="rect">
              <a:avLst/>
            </a:prstGeom>
          </p:spPr>
        </p:pic>
        <p:pic>
          <p:nvPicPr>
            <p:cNvPr id="8" name="Afbeelding 7" descr="Afbeelding met tekening&#10;&#10;Automatisch gegenereerde beschrijving">
              <a:extLst>
                <a:ext uri="{FF2B5EF4-FFF2-40B4-BE49-F238E27FC236}">
                  <a16:creationId xmlns:a16="http://schemas.microsoft.com/office/drawing/2014/main" id="{5977FBF6-2392-409E-97B6-3BA441270BF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3227085" y="0"/>
              <a:ext cx="8989992" cy="4876800"/>
            </a:xfrm>
            <a:prstGeom prst="rect">
              <a:avLst/>
            </a:prstGeom>
          </p:spPr>
        </p:pic>
        <p:pic>
          <p:nvPicPr>
            <p:cNvPr id="3" name="Afbeelding 2" descr="Afbeelding met tekening, paraplu&#10;&#10;Automatisch gegenereerde beschrijving">
              <a:extLst>
                <a:ext uri="{FF2B5EF4-FFF2-40B4-BE49-F238E27FC236}">
                  <a16:creationId xmlns:a16="http://schemas.microsoft.com/office/drawing/2014/main" id="{13FC876D-5B8F-41C3-8F16-E16B6FD530F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6442" y="675868"/>
              <a:ext cx="10211106"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userDrawn="1">
            <p:ph type="subTitle" idx="1" hasCustomPrompt="1"/>
          </p:nvPr>
        </p:nvSpPr>
        <p:spPr>
          <a:xfrm>
            <a:off x="2382965" y="3393996"/>
            <a:ext cx="7476225" cy="1206630"/>
          </a:xfrm>
          <a:noFill/>
        </p:spPr>
        <p:txBody>
          <a:bodyPr>
            <a:normAutofit/>
          </a:bodyPr>
          <a:lstStyle>
            <a:lvl1pPr marL="0" indent="0" algn="ctr">
              <a:buNone/>
              <a:defRPr sz="2100" b="0">
                <a:solidFill>
                  <a:schemeClr val="bg1"/>
                </a:solidFill>
                <a:latin typeface="Roboto" pitchFamily="2" charset="0"/>
                <a:ea typeface="Roboto" pitchFamily="2" charset="0"/>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Beschrijf in 140 tekens waarover je presentatie gaat</a:t>
            </a:r>
            <a:endParaRPr lang="nl-BE"/>
          </a:p>
        </p:txBody>
      </p:sp>
      <p:sp>
        <p:nvSpPr>
          <p:cNvPr id="4" name="Titel 3">
            <a:extLst>
              <a:ext uri="{FF2B5EF4-FFF2-40B4-BE49-F238E27FC236}">
                <a16:creationId xmlns:a16="http://schemas.microsoft.com/office/drawing/2014/main" id="{0A40482B-BC27-4DC4-A82C-081E98EE5167}"/>
              </a:ext>
            </a:extLst>
          </p:cNvPr>
          <p:cNvSpPr>
            <a:spLocks noGrp="1"/>
          </p:cNvSpPr>
          <p:nvPr userDrawn="1">
            <p:ph type="title" hasCustomPrompt="1"/>
          </p:nvPr>
        </p:nvSpPr>
        <p:spPr>
          <a:xfrm>
            <a:off x="2382965" y="1961933"/>
            <a:ext cx="7476225" cy="1143000"/>
          </a:xfrm>
        </p:spPr>
        <p:txBody>
          <a:bodyPr>
            <a:normAutofit/>
          </a:bodyPr>
          <a:lstStyle>
            <a:lvl1pPr algn="ctr">
              <a:defRPr sz="3600">
                <a:solidFill>
                  <a:schemeClr val="bg1"/>
                </a:solidFill>
                <a:latin typeface="Poppins ExtraBold" panose="00000900000000000000" pitchFamily="2" charset="0"/>
                <a:ea typeface="Roboto Bk" pitchFamily="2" charset="0"/>
                <a:cs typeface="Poppins ExtraBold" panose="00000900000000000000" pitchFamily="2" charset="0"/>
              </a:defRPr>
            </a:lvl1pPr>
          </a:lstStyle>
          <a:p>
            <a:r>
              <a:rPr lang="nl-NL"/>
              <a:t>Schrijf hier je pakkende titel</a:t>
            </a:r>
            <a:endParaRPr lang="nl-BE"/>
          </a:p>
        </p:txBody>
      </p:sp>
      <p:sp>
        <p:nvSpPr>
          <p:cNvPr id="2" name="Tijdelijke aanduiding voor datum 1">
            <a:extLst>
              <a:ext uri="{FF2B5EF4-FFF2-40B4-BE49-F238E27FC236}">
                <a16:creationId xmlns:a16="http://schemas.microsoft.com/office/drawing/2014/main" id="{589F19D1-7D30-8365-43AF-F1282FEADD2B}"/>
              </a:ext>
            </a:extLst>
          </p:cNvPr>
          <p:cNvSpPr>
            <a:spLocks noGrp="1"/>
          </p:cNvSpPr>
          <p:nvPr>
            <p:ph type="dt" sz="half" idx="10"/>
          </p:nvPr>
        </p:nvSpPr>
        <p:spPr>
          <a:xfrm>
            <a:off x="10144664" y="6356357"/>
            <a:ext cx="1595894" cy="365125"/>
          </a:xfrm>
        </p:spPr>
        <p:txBody>
          <a:bodyPr/>
          <a:lstStyle>
            <a:lvl1pPr algn="r">
              <a:defRPr>
                <a:solidFill>
                  <a:schemeClr val="bg1"/>
                </a:solidFill>
              </a:defRPr>
            </a:lvl1pPr>
          </a:lstStyle>
          <a:p>
            <a:fld id="{C3E75889-BBC1-419D-8956-31DAFBFE7697}" type="datetime1">
              <a:rPr lang="nl-BE" smtClean="0"/>
              <a:pPr/>
              <a:t>2/12/2024</a:t>
            </a:fld>
            <a:endParaRPr lang="nl-BE"/>
          </a:p>
        </p:txBody>
      </p:sp>
    </p:spTree>
    <p:extLst>
      <p:ext uri="{BB962C8B-B14F-4D97-AF65-F5344CB8AC3E}">
        <p14:creationId xmlns:p14="http://schemas.microsoft.com/office/powerpoint/2010/main" val="1700271952"/>
      </p:ext>
    </p:extLst>
  </p:cSld>
  <p:clrMapOvr>
    <a:masterClrMapping/>
  </p:clrMapOvr>
  <p:hf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7" y="405442"/>
            <a:ext cx="6771736" cy="707886"/>
          </a:xfrm>
          <a:prstGeom prst="rect">
            <a:avLst/>
          </a:prstGeom>
          <a:noFill/>
        </p:spPr>
        <p:txBody>
          <a:bodyPr wrap="square" rtlCol="0">
            <a:spAutoFit/>
          </a:bodyPr>
          <a:lstStyle/>
          <a:p>
            <a:r>
              <a:rPr lang="nl-BE" sz="4000">
                <a:latin typeface="Poppins ExtraBold" panose="00000900000000000000" pitchFamily="2" charset="0"/>
                <a:cs typeface="Poppins ExtraBold" panose="00000900000000000000" pitchFamily="2" charset="0"/>
              </a:rPr>
              <a:t>INHOUD</a:t>
            </a:r>
            <a:endParaRPr lang="nl-BE">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Tree>
    <p:extLst>
      <p:ext uri="{BB962C8B-B14F-4D97-AF65-F5344CB8AC3E}">
        <p14:creationId xmlns:p14="http://schemas.microsoft.com/office/powerpoint/2010/main" val="4051941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16" name="Graphic 14">
            <a:extLst>
              <a:ext uri="{FF2B5EF4-FFF2-40B4-BE49-F238E27FC236}">
                <a16:creationId xmlns:a16="http://schemas.microsoft.com/office/drawing/2014/main" id="{E84657B0-854F-F336-1A84-A862DD77A42B}"/>
              </a:ext>
            </a:extLst>
          </p:cNvPr>
          <p:cNvSpPr/>
          <p:nvPr/>
        </p:nvSpPr>
        <p:spPr>
          <a:xfrm>
            <a:off x="-7979" y="-122"/>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20" name="Groep 19">
            <a:extLst>
              <a:ext uri="{FF2B5EF4-FFF2-40B4-BE49-F238E27FC236}">
                <a16:creationId xmlns:a16="http://schemas.microsoft.com/office/drawing/2014/main" id="{98865D31-7A2E-4AD9-5402-5EB255CA6A75}"/>
              </a:ext>
            </a:extLst>
          </p:cNvPr>
          <p:cNvGrpSpPr>
            <a:grpSpLocks/>
          </p:cNvGrpSpPr>
          <p:nvPr userDrawn="1"/>
        </p:nvGrpSpPr>
        <p:grpSpPr>
          <a:xfrm>
            <a:off x="-17028" y="6526131"/>
            <a:ext cx="12209028" cy="360000"/>
            <a:chOff x="0" y="0"/>
            <a:chExt cx="12192000" cy="360000"/>
          </a:xfrm>
        </p:grpSpPr>
        <p:sp>
          <p:nvSpPr>
            <p:cNvPr id="8" name="Rechthoek 7"/>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a:extLst>
                <a:ext uri="{FF2B5EF4-FFF2-40B4-BE49-F238E27FC236}">
                  <a16:creationId xmlns:a16="http://schemas.microsoft.com/office/drawing/2014/main" id="{DD250D44-4B6E-9995-5C86-300FF4461FC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5" name="Rechthoek 4">
              <a:extLst>
                <a:ext uri="{FF2B5EF4-FFF2-40B4-BE49-F238E27FC236}">
                  <a16:creationId xmlns:a16="http://schemas.microsoft.com/office/drawing/2014/main" id="{EEC09B4C-1122-CC89-CAED-31E42A1606F0}"/>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6" name="Rechthoek 5">
              <a:extLst>
                <a:ext uri="{FF2B5EF4-FFF2-40B4-BE49-F238E27FC236}">
                  <a16:creationId xmlns:a16="http://schemas.microsoft.com/office/drawing/2014/main" id="{3C72B1F3-46A5-9DB1-3F03-0846DFF9FD30}"/>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solidFill>
            <a:srgbClr val="E9DBE9"/>
          </a:solidFill>
        </p:spPr>
        <p:txBody>
          <a:bodyPr>
            <a:noAutofit/>
          </a:bodyPr>
          <a:lstStyle>
            <a:lvl1pPr>
              <a:defRPr lang="nl-BE" sz="3600" kern="1200" dirty="0">
                <a:solidFill>
                  <a:srgbClr val="2D3E4E"/>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Typ hier de krachtlijn van dit onderdeel van je presentatie</a:t>
            </a:r>
            <a:endParaRPr lang="nl-BE"/>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36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69302" y="188870"/>
            <a:ext cx="2453822" cy="941256"/>
          </a:xfrm>
          <a:prstGeom prst="rect">
            <a:avLst/>
          </a:prstGeom>
        </p:spPr>
      </p:pic>
    </p:spTree>
    <p:extLst>
      <p:ext uri="{BB962C8B-B14F-4D97-AF65-F5344CB8AC3E}">
        <p14:creationId xmlns:p14="http://schemas.microsoft.com/office/powerpoint/2010/main" val="1969049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a:t>Typ hier een duidelijke titel</a:t>
            </a:r>
            <a:endParaRPr lang="nl-BE"/>
          </a:p>
        </p:txBody>
      </p:sp>
      <p:sp>
        <p:nvSpPr>
          <p:cNvPr id="13" name="Tijdelijke aanduiding voor inhoud 2"/>
          <p:cNvSpPr>
            <a:spLocks noGrp="1"/>
          </p:cNvSpPr>
          <p:nvPr>
            <p:ph idx="1" hasCustomPrompt="1"/>
          </p:nvPr>
        </p:nvSpPr>
        <p:spPr>
          <a:xfrm>
            <a:off x="2673626" y="1505568"/>
            <a:ext cx="7442112" cy="4000710"/>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Noteer hier je belangrijkste items in </a:t>
            </a:r>
            <a:r>
              <a:rPr lang="nl-NL" err="1"/>
              <a:t>bullets</a:t>
            </a:r>
            <a:r>
              <a:rPr lang="nl-NL"/>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627741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29485714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67671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derdeel presentatie">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176C0F91-2CE0-3882-8B22-0813D8B8419D}"/>
              </a:ext>
            </a:extLst>
          </p:cNvPr>
          <p:cNvSpPr>
            <a:spLocks noGrp="1" noRot="1" noMove="1" noResize="1" noEditPoints="1" noAdjustHandles="1" noChangeArrowheads="1" noChangeShapeType="1"/>
          </p:cNvSpPr>
          <p:nvPr userDrawn="1"/>
        </p:nvSpPr>
        <p:spPr>
          <a:xfrm>
            <a:off x="-7979" y="1"/>
            <a:ext cx="3024180" cy="6858000"/>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4" name="Titel 13">
            <a:extLst>
              <a:ext uri="{FF2B5EF4-FFF2-40B4-BE49-F238E27FC236}">
                <a16:creationId xmlns:a16="http://schemas.microsoft.com/office/drawing/2014/main" id="{C4620826-5859-898D-9BFD-E8F9BB331650}"/>
              </a:ext>
            </a:extLst>
          </p:cNvPr>
          <p:cNvSpPr>
            <a:spLocks noGrp="1"/>
          </p:cNvSpPr>
          <p:nvPr>
            <p:ph type="title" hasCustomPrompt="1"/>
          </p:nvPr>
        </p:nvSpPr>
        <p:spPr>
          <a:xfrm>
            <a:off x="1251493" y="2780519"/>
            <a:ext cx="9941608" cy="648481"/>
          </a:xfrm>
          <a:noFill/>
          <a:ln>
            <a:noFill/>
          </a:ln>
        </p:spPr>
        <p:txBody>
          <a:bodyPr>
            <a:noAutofit/>
          </a:bodyPr>
          <a:lstStyle>
            <a:lvl1pPr>
              <a:defRPr lang="nl-BE" sz="3600" kern="1200" dirty="0">
                <a:solidFill>
                  <a:srgbClr val="AE2081"/>
                </a:solidFill>
                <a:latin typeface="Poppins ExtraBold" panose="00000900000000000000" pitchFamily="2" charset="0"/>
                <a:ea typeface="Roboto Bk" pitchFamily="2" charset="0"/>
                <a:cs typeface="Poppins ExtraBold" panose="00000900000000000000" pitchFamily="2" charset="0"/>
              </a:defRPr>
            </a:lvl1pPr>
          </a:lstStyle>
          <a:p>
            <a:pPr marL="0" lvl="0" indent="0" algn="l" defTabSz="685783" rtl="0" eaLnBrk="1" latinLnBrk="0" hangingPunct="1">
              <a:spcBef>
                <a:spcPct val="20000"/>
              </a:spcBef>
              <a:buClrTx/>
              <a:buFont typeface="Arial" pitchFamily="34" charset="0"/>
              <a:buNone/>
            </a:pPr>
            <a:r>
              <a:rPr lang="nl-NL"/>
              <a:t>Titel van dit onderdeel van je presentatie</a:t>
            </a:r>
            <a:endParaRPr lang="nl-BE"/>
          </a:p>
        </p:txBody>
      </p:sp>
      <p:sp>
        <p:nvSpPr>
          <p:cNvPr id="19" name="Tijdelijke aanduiding voor tekst 18">
            <a:extLst>
              <a:ext uri="{FF2B5EF4-FFF2-40B4-BE49-F238E27FC236}">
                <a16:creationId xmlns:a16="http://schemas.microsoft.com/office/drawing/2014/main" id="{38DBC7CF-4BA6-5D48-378C-7C304F8BEBDF}"/>
              </a:ext>
            </a:extLst>
          </p:cNvPr>
          <p:cNvSpPr>
            <a:spLocks noGrp="1"/>
          </p:cNvSpPr>
          <p:nvPr>
            <p:ph type="body" sz="quarter" idx="12" hasCustomPrompt="1"/>
          </p:nvPr>
        </p:nvSpPr>
        <p:spPr>
          <a:xfrm>
            <a:off x="1254125" y="3441309"/>
            <a:ext cx="9944100" cy="2405063"/>
          </a:xfrm>
          <a:solidFill>
            <a:srgbClr val="DEF3F4"/>
          </a:solidFill>
        </p:spPr>
        <p:txBody>
          <a:bodyPr>
            <a:normAutofit/>
          </a:bodyPr>
          <a:lstStyle>
            <a:lvl1pPr marL="0" indent="0">
              <a:buNone/>
              <a:defRPr sz="2800">
                <a:solidFill>
                  <a:srgbClr val="2D3E4E"/>
                </a:solidFill>
                <a:latin typeface="Poppins" panose="00000500000000000000" pitchFamily="2" charset="0"/>
                <a:ea typeface="Roboto Bk" pitchFamily="2" charset="0"/>
                <a:cs typeface="Poppins" panose="00000500000000000000" pitchFamily="2" charset="0"/>
              </a:defRPr>
            </a:lvl1pPr>
          </a:lstStyle>
          <a:p>
            <a:pPr lvl="0"/>
            <a:r>
              <a:rPr lang="nl-NL"/>
              <a:t>Vat kort samen wat er in dit onderdeel van je presentatie volgt</a:t>
            </a:r>
          </a:p>
        </p:txBody>
      </p:sp>
      <p:pic>
        <p:nvPicPr>
          <p:cNvPr id="7" name="Afbeelding 6">
            <a:extLst>
              <a:ext uri="{FF2B5EF4-FFF2-40B4-BE49-F238E27FC236}">
                <a16:creationId xmlns:a16="http://schemas.microsoft.com/office/drawing/2014/main" id="{3AC10E9D-7905-3A7F-7365-A09D287B582E}"/>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rcRect/>
          <a:stretch/>
        </p:blipFill>
        <p:spPr>
          <a:xfrm>
            <a:off x="9442289" y="482616"/>
            <a:ext cx="2453822" cy="941256"/>
          </a:xfrm>
          <a:prstGeom prst="rect">
            <a:avLst/>
          </a:prstGeom>
        </p:spPr>
      </p:pic>
      <p:grpSp>
        <p:nvGrpSpPr>
          <p:cNvPr id="3" name="Groep 2">
            <a:extLst>
              <a:ext uri="{FF2B5EF4-FFF2-40B4-BE49-F238E27FC236}">
                <a16:creationId xmlns:a16="http://schemas.microsoft.com/office/drawing/2014/main" id="{62803043-B80A-23F7-51B4-CB2E94F9B566}"/>
              </a:ext>
            </a:extLst>
          </p:cNvPr>
          <p:cNvGrpSpPr>
            <a:grpSpLocks noGrp="1" noUngrp="1" noRot="1" noMove="1" noResize="1"/>
          </p:cNvGrpSpPr>
          <p:nvPr userDrawn="1"/>
        </p:nvGrpSpPr>
        <p:grpSpPr>
          <a:xfrm>
            <a:off x="0" y="0"/>
            <a:ext cx="12192000" cy="180000"/>
            <a:chOff x="0" y="0"/>
            <a:chExt cx="12192000" cy="360000"/>
          </a:xfrm>
        </p:grpSpPr>
        <p:sp>
          <p:nvSpPr>
            <p:cNvPr id="9" name="Rechthoek 8">
              <a:extLst>
                <a:ext uri="{FF2B5EF4-FFF2-40B4-BE49-F238E27FC236}">
                  <a16:creationId xmlns:a16="http://schemas.microsoft.com/office/drawing/2014/main" id="{AEF896DA-00FD-966D-FF64-8DFD6B888383}"/>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7285FFD4-4368-CC81-8E1A-02838478EEE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Rechthoek 10">
              <a:extLst>
                <a:ext uri="{FF2B5EF4-FFF2-40B4-BE49-F238E27FC236}">
                  <a16:creationId xmlns:a16="http://schemas.microsoft.com/office/drawing/2014/main" id="{BBF6656D-4FBA-DAA4-7BA5-CB739A2379DD}"/>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54E95AEC-D2C6-9EDD-9955-1E8B81657AB5}"/>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346323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3807077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a:t>Maak hier je concluderend punt</a:t>
            </a:r>
            <a:endParaRPr lang="nl-BE"/>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Noteer hier je belangrijkste items in </a:t>
            </a:r>
            <a:r>
              <a:rPr lang="nl-NL" err="1"/>
              <a:t>bullets</a:t>
            </a:r>
            <a:r>
              <a:rPr lang="nl-NL"/>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437363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2476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CEC0022F-740B-C522-5BCB-E57DE5C28774}"/>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3087269F-D088-04F9-C8AC-422D5E96C94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583383072"/>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5" name="Graphic 14">
            <a:extLst>
              <a:ext uri="{FF2B5EF4-FFF2-40B4-BE49-F238E27FC236}">
                <a16:creationId xmlns:a16="http://schemas.microsoft.com/office/drawing/2014/main" id="{5FDF823C-9E5B-5F8E-B135-A82B88C022AD}"/>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905" y="666750"/>
            <a:ext cx="2014878" cy="1552575"/>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
        <p:nvSpPr>
          <p:cNvPr id="31" name="Vrije vorm: vorm 30">
            <a:extLst>
              <a:ext uri="{FF2B5EF4-FFF2-40B4-BE49-F238E27FC236}">
                <a16:creationId xmlns:a16="http://schemas.microsoft.com/office/drawing/2014/main" id="{99D4DD7C-8151-3883-040A-F59E0685B768}"/>
              </a:ext>
            </a:extLst>
          </p:cNvPr>
          <p:cNvSpPr/>
          <p:nvPr userDrawn="1"/>
        </p:nvSpPr>
        <p:spPr>
          <a:xfrm>
            <a:off x="1618231" y="1421296"/>
            <a:ext cx="9324752" cy="4611756"/>
          </a:xfrm>
          <a:custGeom>
            <a:avLst/>
            <a:gdLst>
              <a:gd name="connsiteX0" fmla="*/ 6357557 w 7042023"/>
              <a:gd name="connsiteY0" fmla="*/ 3679412 h 3679412"/>
              <a:gd name="connsiteX1" fmla="*/ 684467 w 7042023"/>
              <a:gd name="connsiteY1" fmla="*/ 3679412 h 3679412"/>
              <a:gd name="connsiteX2" fmla="*/ 0 w 7042023"/>
              <a:gd name="connsiteY2" fmla="*/ 2994946 h 3679412"/>
              <a:gd name="connsiteX3" fmla="*/ 0 w 7042023"/>
              <a:gd name="connsiteY3" fmla="*/ 763905 h 3679412"/>
              <a:gd name="connsiteX4" fmla="*/ 57150 w 7042023"/>
              <a:gd name="connsiteY4" fmla="*/ 763905 h 3679412"/>
              <a:gd name="connsiteX5" fmla="*/ 57150 w 7042023"/>
              <a:gd name="connsiteY5" fmla="*/ 2994946 h 3679412"/>
              <a:gd name="connsiteX6" fmla="*/ 684467 w 7042023"/>
              <a:gd name="connsiteY6" fmla="*/ 3622262 h 3679412"/>
              <a:gd name="connsiteX7" fmla="*/ 6357652 w 7042023"/>
              <a:gd name="connsiteY7" fmla="*/ 3622262 h 3679412"/>
              <a:gd name="connsiteX8" fmla="*/ 6984969 w 7042023"/>
              <a:gd name="connsiteY8" fmla="*/ 2994946 h 3679412"/>
              <a:gd name="connsiteX9" fmla="*/ 6984969 w 7042023"/>
              <a:gd name="connsiteY9" fmla="*/ 684466 h 3679412"/>
              <a:gd name="connsiteX10" fmla="*/ 6357652 w 7042023"/>
              <a:gd name="connsiteY10" fmla="*/ 57150 h 3679412"/>
              <a:gd name="connsiteX11" fmla="*/ 1460564 w 7042023"/>
              <a:gd name="connsiteY11" fmla="*/ 57150 h 3679412"/>
              <a:gd name="connsiteX12" fmla="*/ 1460564 w 7042023"/>
              <a:gd name="connsiteY12" fmla="*/ 0 h 3679412"/>
              <a:gd name="connsiteX13" fmla="*/ 6357557 w 7042023"/>
              <a:gd name="connsiteY13" fmla="*/ 0 h 3679412"/>
              <a:gd name="connsiteX14" fmla="*/ 7042023 w 7042023"/>
              <a:gd name="connsiteY14" fmla="*/ 684466 h 3679412"/>
              <a:gd name="connsiteX15" fmla="*/ 7042023 w 7042023"/>
              <a:gd name="connsiteY15" fmla="*/ 2994946 h 3679412"/>
              <a:gd name="connsiteX16" fmla="*/ 6357557 w 7042023"/>
              <a:gd name="connsiteY16" fmla="*/ 3679412 h 3679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42023" h="3679412">
                <a:moveTo>
                  <a:pt x="6357557" y="3679412"/>
                </a:moveTo>
                <a:lnTo>
                  <a:pt x="684467" y="3679412"/>
                </a:lnTo>
                <a:cubicBezTo>
                  <a:pt x="307086" y="3679412"/>
                  <a:pt x="0" y="3372326"/>
                  <a:pt x="0" y="2994946"/>
                </a:cubicBezTo>
                <a:lnTo>
                  <a:pt x="0" y="763905"/>
                </a:lnTo>
                <a:lnTo>
                  <a:pt x="57150" y="763905"/>
                </a:lnTo>
                <a:lnTo>
                  <a:pt x="57150" y="2994946"/>
                </a:lnTo>
                <a:cubicBezTo>
                  <a:pt x="57150" y="3340799"/>
                  <a:pt x="338519" y="3622262"/>
                  <a:pt x="684467" y="3622262"/>
                </a:cubicBezTo>
                <a:lnTo>
                  <a:pt x="6357652" y="3622262"/>
                </a:lnTo>
                <a:cubicBezTo>
                  <a:pt x="6703505" y="3622262"/>
                  <a:pt x="6984969" y="3340894"/>
                  <a:pt x="6984969" y="2994946"/>
                </a:cubicBezTo>
                <a:lnTo>
                  <a:pt x="6984969" y="684466"/>
                </a:lnTo>
                <a:cubicBezTo>
                  <a:pt x="6984969" y="338614"/>
                  <a:pt x="6703600" y="57150"/>
                  <a:pt x="6357652" y="57150"/>
                </a:cubicBezTo>
                <a:lnTo>
                  <a:pt x="1460564" y="57150"/>
                </a:lnTo>
                <a:lnTo>
                  <a:pt x="1460564" y="0"/>
                </a:lnTo>
                <a:lnTo>
                  <a:pt x="6357557" y="0"/>
                </a:lnTo>
                <a:cubicBezTo>
                  <a:pt x="6734937" y="0"/>
                  <a:pt x="7042023" y="306991"/>
                  <a:pt x="7042023" y="684466"/>
                </a:cubicBezTo>
                <a:lnTo>
                  <a:pt x="7042023" y="2994946"/>
                </a:lnTo>
                <a:cubicBezTo>
                  <a:pt x="7042023" y="3372326"/>
                  <a:pt x="6734937" y="3679412"/>
                  <a:pt x="6357557" y="3679412"/>
                </a:cubicBezTo>
                <a:close/>
              </a:path>
            </a:pathLst>
          </a:custGeom>
          <a:solidFill>
            <a:srgbClr val="AE2182"/>
          </a:solidFill>
          <a:ln w="0" cap="flat">
            <a:noFill/>
            <a:prstDash val="solid"/>
            <a:miter/>
          </a:ln>
        </p:spPr>
        <p:txBody>
          <a:bodyPr rtlCol="0" anchor="ctr"/>
          <a:lstStyle/>
          <a:p>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2216150" y="1768475"/>
            <a:ext cx="8061325" cy="3956050"/>
          </a:xfrm>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spTree>
    <p:extLst>
      <p:ext uri="{BB962C8B-B14F-4D97-AF65-F5344CB8AC3E}">
        <p14:creationId xmlns:p14="http://schemas.microsoft.com/office/powerpoint/2010/main" val="510760063"/>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met afbeeldin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D2A68C2A-B007-F12D-E4BA-3355F79F9AF3}"/>
              </a:ext>
            </a:extLst>
          </p:cNvPr>
          <p:cNvSpPr>
            <a:spLocks noGrp="1"/>
          </p:cNvSpPr>
          <p:nvPr>
            <p:ph type="pic" sz="quarter" idx="11" hasCustomPrompt="1"/>
          </p:nvPr>
        </p:nvSpPr>
        <p:spPr>
          <a:xfrm>
            <a:off x="-7938" y="179388"/>
            <a:ext cx="12199938" cy="4449762"/>
          </a:xfrm>
        </p:spPr>
        <p:txBody>
          <a:bodyPr/>
          <a:lstStyle>
            <a:lvl1pPr>
              <a:defRPr/>
            </a:lvl1pPr>
          </a:lstStyle>
          <a:p>
            <a:r>
              <a:rPr lang="nl-BE"/>
              <a:t>Plaats hier je afbeelding</a:t>
            </a:r>
          </a:p>
        </p:txBody>
      </p:sp>
      <p:sp>
        <p:nvSpPr>
          <p:cNvPr id="35" name="Graphic 14">
            <a:extLst>
              <a:ext uri="{FF2B5EF4-FFF2-40B4-BE49-F238E27FC236}">
                <a16:creationId xmlns:a16="http://schemas.microsoft.com/office/drawing/2014/main" id="{5FDF823C-9E5B-5F8E-B135-A82B88C022AD}"/>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grpSp>
        <p:nvGrpSpPr>
          <p:cNvPr id="10" name="Groep 9">
            <a:extLst>
              <a:ext uri="{FF2B5EF4-FFF2-40B4-BE49-F238E27FC236}">
                <a16:creationId xmlns:a16="http://schemas.microsoft.com/office/drawing/2014/main" id="{F733D6B4-1C77-4B85-5551-FDD79457A0CD}"/>
              </a:ext>
            </a:extLst>
          </p:cNvPr>
          <p:cNvGrpSpPr>
            <a:grpSpLocks/>
          </p:cNvGrpSpPr>
          <p:nvPr userDrawn="1"/>
        </p:nvGrpSpPr>
        <p:grpSpPr>
          <a:xfrm>
            <a:off x="0" y="0"/>
            <a:ext cx="12192000" cy="180000"/>
            <a:chOff x="0" y="0"/>
            <a:chExt cx="12192000" cy="360000"/>
          </a:xfrm>
        </p:grpSpPr>
        <p:sp>
          <p:nvSpPr>
            <p:cNvPr id="11" name="Rechthoek 10">
              <a:extLst>
                <a:ext uri="{FF2B5EF4-FFF2-40B4-BE49-F238E27FC236}">
                  <a16:creationId xmlns:a16="http://schemas.microsoft.com/office/drawing/2014/main" id="{097885FC-188B-9DEF-9697-068F541DAA9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2" name="Rechthoek 11">
              <a:extLst>
                <a:ext uri="{FF2B5EF4-FFF2-40B4-BE49-F238E27FC236}">
                  <a16:creationId xmlns:a16="http://schemas.microsoft.com/office/drawing/2014/main" id="{6FF79C8F-6301-4946-C582-E6BBF5A96455}"/>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83FFFD28-0FB9-A4AA-80C4-2A81634AE3E9}"/>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32E6CB2C-DDF0-081D-ADC9-4E960E334413}"/>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2" name="Rechthoek 1">
            <a:extLst>
              <a:ext uri="{FF2B5EF4-FFF2-40B4-BE49-F238E27FC236}">
                <a16:creationId xmlns:a16="http://schemas.microsoft.com/office/drawing/2014/main" id="{327DF45D-CEE8-E027-5958-4E60095D0A49}"/>
              </a:ext>
            </a:extLst>
          </p:cNvPr>
          <p:cNvSpPr>
            <a:spLocks noGrp="1" noRot="1" noMove="1" noResize="1" noEditPoints="1" noAdjustHandles="1" noChangeArrowheads="1" noChangeShapeType="1"/>
          </p:cNvSpPr>
          <p:nvPr userDrawn="1"/>
        </p:nvSpPr>
        <p:spPr>
          <a:xfrm>
            <a:off x="-7979" y="4647414"/>
            <a:ext cx="12199979" cy="2210586"/>
          </a:xfrm>
          <a:prstGeom prst="rect">
            <a:avLst/>
          </a:prstGeom>
          <a:solidFill>
            <a:srgbClr val="AE20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ijdelijke aanduiding voor tekst 33">
            <a:extLst>
              <a:ext uri="{FF2B5EF4-FFF2-40B4-BE49-F238E27FC236}">
                <a16:creationId xmlns:a16="http://schemas.microsoft.com/office/drawing/2014/main" id="{3BCD951C-6BD9-B406-D5E9-9DBF75EF90D1}"/>
              </a:ext>
            </a:extLst>
          </p:cNvPr>
          <p:cNvSpPr>
            <a:spLocks noGrp="1"/>
          </p:cNvSpPr>
          <p:nvPr>
            <p:ph type="body" sz="quarter" idx="10" hasCustomPrompt="1"/>
          </p:nvPr>
        </p:nvSpPr>
        <p:spPr>
          <a:xfrm>
            <a:off x="603315" y="2991574"/>
            <a:ext cx="10426045" cy="3343238"/>
          </a:xfrm>
          <a:prstGeom prst="roundRect">
            <a:avLst>
              <a:gd name="adj" fmla="val 11874"/>
            </a:avLst>
          </a:prstGeom>
          <a:solidFill>
            <a:schemeClr val="bg1"/>
          </a:solidFill>
        </p:spPr>
        <p:txBody>
          <a:bodyPr>
            <a:normAutofit/>
          </a:bodyPr>
          <a:lstStyle>
            <a:lvl1pPr marL="0" indent="0" algn="ctr">
              <a:buNone/>
              <a:defRPr sz="3600">
                <a:latin typeface="Poppins ExtraBold" panose="00000900000000000000" pitchFamily="2" charset="0"/>
                <a:cs typeface="Poppins ExtraBold" panose="00000900000000000000" pitchFamily="2" charset="0"/>
              </a:defRPr>
            </a:lvl1pPr>
          </a:lstStyle>
          <a:p>
            <a:pPr lvl="0"/>
            <a:r>
              <a:rPr lang="nl-NL"/>
              <a:t>Zet hier een quote</a:t>
            </a:r>
          </a:p>
        </p:txBody>
      </p:sp>
      <p:pic>
        <p:nvPicPr>
          <p:cNvPr id="26" name="Afbeelding 25">
            <a:extLst>
              <a:ext uri="{FF2B5EF4-FFF2-40B4-BE49-F238E27FC236}">
                <a16:creationId xmlns:a16="http://schemas.microsoft.com/office/drawing/2014/main" id="{EA6D0B43-B0CB-AF55-26AD-21935CF8BE7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800000">
            <a:off x="972573" y="4739129"/>
            <a:ext cx="1063076" cy="819159"/>
          </a:xfrm>
          <a:custGeom>
            <a:avLst/>
            <a:gdLst>
              <a:gd name="connsiteX0" fmla="*/ 0 w 2014878"/>
              <a:gd name="connsiteY0" fmla="*/ 0 h 1552575"/>
              <a:gd name="connsiteX1" fmla="*/ 2014879 w 2014878"/>
              <a:gd name="connsiteY1" fmla="*/ 0 h 1552575"/>
              <a:gd name="connsiteX2" fmla="*/ 2014879 w 2014878"/>
              <a:gd name="connsiteY2" fmla="*/ 1552575 h 1552575"/>
              <a:gd name="connsiteX3" fmla="*/ 0 w 2014878"/>
              <a:gd name="connsiteY3" fmla="*/ 1552575 h 1552575"/>
            </a:gdLst>
            <a:ahLst/>
            <a:cxnLst>
              <a:cxn ang="0">
                <a:pos x="connsiteX0" y="connsiteY0"/>
              </a:cxn>
              <a:cxn ang="0">
                <a:pos x="connsiteX1" y="connsiteY1"/>
              </a:cxn>
              <a:cxn ang="0">
                <a:pos x="connsiteX2" y="connsiteY2"/>
              </a:cxn>
              <a:cxn ang="0">
                <a:pos x="connsiteX3" y="connsiteY3"/>
              </a:cxn>
            </a:cxnLst>
            <a:rect l="l" t="t" r="r" b="b"/>
            <a:pathLst>
              <a:path w="2014878" h="1552575">
                <a:moveTo>
                  <a:pt x="0" y="0"/>
                </a:moveTo>
                <a:lnTo>
                  <a:pt x="2014879" y="0"/>
                </a:lnTo>
                <a:lnTo>
                  <a:pt x="2014879" y="1552575"/>
                </a:lnTo>
                <a:lnTo>
                  <a:pt x="0" y="1552575"/>
                </a:lnTo>
                <a:close/>
              </a:path>
            </a:pathLst>
          </a:custGeom>
        </p:spPr>
      </p:pic>
    </p:spTree>
    <p:extLst>
      <p:ext uri="{BB962C8B-B14F-4D97-AF65-F5344CB8AC3E}">
        <p14:creationId xmlns:p14="http://schemas.microsoft.com/office/powerpoint/2010/main" val="3903630866"/>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egin: gsm">
    <p:bg>
      <p:bgPr>
        <a:blipFill dpi="0" rotWithShape="1">
          <a:blip r:embed="rId2" cstate="print">
            <a:lum/>
            <a:extLst>
              <a:ext uri="{28A0092B-C50C-407E-A947-70E740481C1C}">
                <a14:useLocalDpi xmlns:a14="http://schemas.microsoft.com/office/drawing/2010/main" val="0"/>
              </a:ext>
            </a:extLst>
          </a:blip>
          <a:srcRect/>
          <a:stretch>
            <a:fillRect t="2000"/>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798445" y="768613"/>
            <a:ext cx="10814755" cy="2585323"/>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Mag ik jouw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Roboto" pitchFamily="2" charset="0"/>
                <a:ea typeface="Roboto" pitchFamily="2" charset="0"/>
                <a:cs typeface="+mn-cs"/>
              </a:rPr>
              <a:t>onverdeelde </a:t>
            </a: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5400" b="1"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aandacht</a:t>
            </a:r>
            <a:r>
              <a:rPr kumimoji="0" lang="nl-BE" sz="54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Roboto" pitchFamily="2" charset="0"/>
                <a:ea typeface="Roboto" pitchFamily="2" charset="0"/>
                <a:cs typeface="+mn-cs"/>
              </a:rPr>
              <a:t>?</a:t>
            </a:r>
          </a:p>
        </p:txBody>
      </p:sp>
      <p:pic>
        <p:nvPicPr>
          <p:cNvPr id="13" name="Afbeelding 12">
            <a:extLst>
              <a:ext uri="{FF2B5EF4-FFF2-40B4-BE49-F238E27FC236}">
                <a16:creationId xmlns:a16="http://schemas.microsoft.com/office/drawing/2014/main" id="{225AA6C3-E221-0819-DE45-EFE08E9BC806}"/>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9959B150-8171-FF08-0CDE-F0DED06510B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AF4BE0B8-FE1C-0B96-503D-2D7ECE7CC4C6}"/>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4DE9A6FA-5B19-6416-0AE6-09AA79DD4CD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B5AA5F-5F98-176E-0705-141FB8A21DFA}"/>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02950742-CD64-EC94-7214-848C92AB5B9B}"/>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7" name="Graphic 16">
            <a:extLst>
              <a:ext uri="{FF2B5EF4-FFF2-40B4-BE49-F238E27FC236}">
                <a16:creationId xmlns:a16="http://schemas.microsoft.com/office/drawing/2014/main" id="{5437C2A8-E8BE-02A5-C8D9-0A70B465BF86}"/>
              </a:ext>
            </a:extLst>
          </p:cNvPr>
          <p:cNvPicPr>
            <a:picLocks noChangeAspect="1"/>
          </p:cNvPicPr>
          <p:nvPr userDrawn="1"/>
        </p:nvPicPr>
        <p:blipFill>
          <a:blip r:embed="rId4">
            <a:duotone>
              <a:prstClr val="black"/>
              <a:schemeClr val="tx1">
                <a:tint val="45000"/>
                <a:satMod val="400000"/>
              </a:schemeClr>
            </a:duotone>
            <a:extLst>
              <a:ext uri="{28A0092B-C50C-407E-A947-70E740481C1C}">
                <a14:useLocalDpi xmlns:a14="http://schemas.microsoft.com/office/drawing/2010/main" val="0"/>
              </a:ext>
            </a:extLst>
          </a:blip>
          <a:srcRect/>
          <a:stretch/>
        </p:blipFill>
        <p:spPr>
          <a:xfrm rot="21260283">
            <a:off x="5125365" y="1866412"/>
            <a:ext cx="1938068" cy="1938068"/>
          </a:xfrm>
          <a:prstGeom prst="rect">
            <a:avLst/>
          </a:prstGeom>
        </p:spPr>
      </p:pic>
    </p:spTree>
    <p:extLst>
      <p:ext uri="{BB962C8B-B14F-4D97-AF65-F5344CB8AC3E}">
        <p14:creationId xmlns:p14="http://schemas.microsoft.com/office/powerpoint/2010/main" val="407996982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uz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p:cNvSpPr>
          <p:nvPr userDrawn="1"/>
        </p:nvSpPr>
        <p:spPr>
          <a:xfrm rot="16200000" flipH="1" flipV="1">
            <a:off x="9127909" y="83026"/>
            <a:ext cx="910758" cy="4773488"/>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p:cNvSpPr>
          <p:nvPr userDrawn="1"/>
        </p:nvSpPr>
        <p:spPr>
          <a:xfrm>
            <a:off x="7315200" y="1915771"/>
            <a:ext cx="4542183" cy="1107996"/>
          </a:xfrm>
          <a:prstGeom prst="rect">
            <a:avLst/>
          </a:prstGeom>
          <a:noFill/>
        </p:spPr>
        <p:txBody>
          <a:bodyPr wrap="square" rtlCol="0">
            <a:spAutoFit/>
          </a:bodyPr>
          <a:lstStyle/>
          <a:p>
            <a:pPr algn="ctr"/>
            <a:r>
              <a:rPr lang="nl-BE" sz="6600" b="0">
                <a:solidFill>
                  <a:schemeClr val="bg1"/>
                </a:solidFill>
                <a:latin typeface="Poppins ExtraBold" panose="00000900000000000000" pitchFamily="2" charset="0"/>
                <a:cs typeface="Poppins ExtraBold" panose="00000900000000000000" pitchFamily="2" charset="0"/>
              </a:rPr>
              <a:t>Pauze</a:t>
            </a:r>
          </a:p>
        </p:txBody>
      </p:sp>
      <p:pic>
        <p:nvPicPr>
          <p:cNvPr id="12" name="Afbeelding 11">
            <a:extLst>
              <a:ext uri="{FF2B5EF4-FFF2-40B4-BE49-F238E27FC236}">
                <a16:creationId xmlns:a16="http://schemas.microsoft.com/office/drawing/2014/main" id="{143DC291-31D9-ED77-B0E3-1A468F82D7EF}"/>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0AE29EB9-D2B1-1F39-7BC2-1FA27414C81E}"/>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9B2565FD-AEB7-297C-C7BF-D88A78859210}"/>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6D8DB284-C543-0F43-9531-2F6C92E54B9A}"/>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FC1B4555-F342-F4F8-B8D3-209F081327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D184D9A0-6951-5F9C-45D0-4EF2A8232E18}"/>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785A5B33-F0A9-EEF9-34BD-C3C0AB8D8619}"/>
              </a:ext>
            </a:extLst>
          </p:cNvPr>
          <p:cNvSpPr>
            <a:spLocks noGrp="1"/>
          </p:cNvSpPr>
          <p:nvPr>
            <p:ph type="body" sz="quarter" idx="10" hasCustomPrompt="1"/>
          </p:nvPr>
        </p:nvSpPr>
        <p:spPr>
          <a:xfrm>
            <a:off x="7622899" y="3059481"/>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366358896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auze_2">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6" name="Groep 5"/>
          <p:cNvGrpSpPr>
            <a:grpSpLocks/>
          </p:cNvGrpSpPr>
          <p:nvPr userDrawn="1"/>
        </p:nvGrpSpPr>
        <p:grpSpPr>
          <a:xfrm>
            <a:off x="386394" y="4050398"/>
            <a:ext cx="3847678" cy="1505576"/>
            <a:chOff x="899025" y="1384133"/>
            <a:chExt cx="5061508" cy="2027934"/>
          </a:xfrm>
          <a:solidFill>
            <a:srgbClr val="57C3CB"/>
          </a:solidFill>
        </p:grpSpPr>
        <p:sp>
          <p:nvSpPr>
            <p:cNvPr id="5" name="Rechthoek: afgeronde hoeken 4"/>
            <p:cNvSpPr>
              <a:spLocks/>
            </p:cNvSpPr>
            <p:nvPr userDrawn="1"/>
          </p:nvSpPr>
          <p:spPr>
            <a:xfrm rot="16200000" flipH="1" flipV="1">
              <a:off x="2415812" y="-132654"/>
              <a:ext cx="2027934" cy="506150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p:cNvSpPr>
            <p:nvPr userDrawn="1"/>
          </p:nvSpPr>
          <p:spPr>
            <a:xfrm>
              <a:off x="1617133" y="1674824"/>
              <a:ext cx="4343400" cy="1107996"/>
            </a:xfrm>
            <a:prstGeom prst="rect">
              <a:avLst/>
            </a:prstGeom>
            <a:grpFill/>
          </p:spPr>
          <p:txBody>
            <a:bodyPr wrap="square" rtlCol="0">
              <a:spAutoFit/>
            </a:bodyPr>
            <a:lstStyle/>
            <a:p>
              <a:r>
                <a:rPr lang="nl-BE" sz="6600" b="0">
                  <a:solidFill>
                    <a:schemeClr val="bg1"/>
                  </a:solidFill>
                  <a:latin typeface="Poppins ExtraBold" panose="00000900000000000000" pitchFamily="2" charset="0"/>
                  <a:cs typeface="Poppins ExtraBold" panose="00000900000000000000" pitchFamily="2" charset="0"/>
                </a:rPr>
                <a:t>Pauze</a:t>
              </a:r>
            </a:p>
          </p:txBody>
        </p:sp>
      </p:grpSp>
      <p:pic>
        <p:nvPicPr>
          <p:cNvPr id="13" name="Afbeelding 12">
            <a:extLst>
              <a:ext uri="{FF2B5EF4-FFF2-40B4-BE49-F238E27FC236}">
                <a16:creationId xmlns:a16="http://schemas.microsoft.com/office/drawing/2014/main" id="{88A262A9-4A2B-E38D-5B79-350202C42022}"/>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B955AC9F-43D0-9AA6-AFBB-38B6AD686672}"/>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75013967-EABC-CF60-1B26-61CC6AFB288C}"/>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D11FBAF1-41D4-4C9B-9F59-7E9A4D7E496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54D04EA4-D26B-1BF2-7CDF-71F0CEA8301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B476B6DA-D294-89CE-3B2D-68C5F9AD2D85}"/>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5E59E5B9-B58D-DC67-42F3-08CDF5F70F1F}"/>
              </a:ext>
            </a:extLst>
          </p:cNvPr>
          <p:cNvSpPr>
            <a:spLocks noGrp="1"/>
          </p:cNvSpPr>
          <p:nvPr>
            <p:ph type="body" sz="quarter" idx="10" hasCustomPrompt="1"/>
          </p:nvPr>
        </p:nvSpPr>
        <p:spPr>
          <a:xfrm>
            <a:off x="4071924" y="4677510"/>
            <a:ext cx="4044950" cy="1817687"/>
          </a:xfrm>
        </p:spPr>
        <p:txBody>
          <a:bodyPr>
            <a:normAutofit/>
          </a:bodyPr>
          <a:lstStyle>
            <a:lvl1pPr marL="0" indent="0" algn="ctr">
              <a:buNone/>
              <a:defRPr sz="3600" b="1">
                <a:solidFill>
                  <a:schemeClr val="bg1"/>
                </a:solidFill>
              </a:defRPr>
            </a:lvl1pPr>
          </a:lstStyle>
          <a:p>
            <a:pPr lvl="0"/>
            <a:r>
              <a:rPr lang="nl-NL"/>
              <a:t>van … minuten</a:t>
            </a:r>
          </a:p>
        </p:txBody>
      </p:sp>
    </p:spTree>
    <p:extLst>
      <p:ext uri="{BB962C8B-B14F-4D97-AF65-F5344CB8AC3E}">
        <p14:creationId xmlns:p14="http://schemas.microsoft.com/office/powerpoint/2010/main" val="2715734220"/>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unch">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hthoek: afgeronde hoeken 4"/>
          <p:cNvSpPr>
            <a:spLocks/>
          </p:cNvSpPr>
          <p:nvPr userDrawn="1"/>
        </p:nvSpPr>
        <p:spPr>
          <a:xfrm rot="16200000" flipH="1" flipV="1">
            <a:off x="5069267" y="-760960"/>
            <a:ext cx="1107996" cy="5791200"/>
          </a:xfrm>
          <a:prstGeom prst="round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a:spLocks noGrp="1" noRot="1" noMove="1" noResize="1" noEditPoints="1" noAdjustHandles="1" noChangeArrowheads="1" noChangeShapeType="1"/>
          </p:cNvSpPr>
          <p:nvPr userDrawn="1"/>
        </p:nvSpPr>
        <p:spPr>
          <a:xfrm>
            <a:off x="4109159" y="1581691"/>
            <a:ext cx="57912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6600" b="0">
                <a:solidFill>
                  <a:schemeClr val="bg1"/>
                </a:solidFill>
                <a:latin typeface="Poppins ExtraBold" panose="00000900000000000000" pitchFamily="2" charset="0"/>
                <a:cs typeface="Poppins ExtraBold" panose="00000900000000000000" pitchFamily="2" charset="0"/>
              </a:rPr>
              <a:t>Lunch</a:t>
            </a:r>
            <a:endParaRPr lang="nl-BE" sz="6600" b="1">
              <a:solidFill>
                <a:schemeClr val="bg1"/>
              </a:solidFill>
              <a:latin typeface="Poppins" panose="00000500000000000000" pitchFamily="2" charset="0"/>
              <a:cs typeface="Poppins" panose="00000500000000000000" pitchFamily="2" charset="0"/>
            </a:endParaRPr>
          </a:p>
        </p:txBody>
      </p:sp>
      <p:pic>
        <p:nvPicPr>
          <p:cNvPr id="12" name="Afbeelding 11">
            <a:extLst>
              <a:ext uri="{FF2B5EF4-FFF2-40B4-BE49-F238E27FC236}">
                <a16:creationId xmlns:a16="http://schemas.microsoft.com/office/drawing/2014/main" id="{821258BB-0FFF-80D5-ADAA-5FB90FB28BFB}"/>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3" name="Groep 2">
            <a:extLst>
              <a:ext uri="{FF2B5EF4-FFF2-40B4-BE49-F238E27FC236}">
                <a16:creationId xmlns:a16="http://schemas.microsoft.com/office/drawing/2014/main" id="{1E9D3BA9-1164-0E13-DDAE-517BC7D65596}"/>
              </a:ext>
            </a:extLst>
          </p:cNvPr>
          <p:cNvGrpSpPr>
            <a:grpSpLocks/>
          </p:cNvGrpSpPr>
          <p:nvPr userDrawn="1"/>
        </p:nvGrpSpPr>
        <p:grpSpPr>
          <a:xfrm>
            <a:off x="0" y="0"/>
            <a:ext cx="12192000" cy="180000"/>
            <a:chOff x="0" y="0"/>
            <a:chExt cx="12192000" cy="360000"/>
          </a:xfrm>
        </p:grpSpPr>
        <p:sp>
          <p:nvSpPr>
            <p:cNvPr id="4" name="Rechthoek 3">
              <a:extLst>
                <a:ext uri="{FF2B5EF4-FFF2-40B4-BE49-F238E27FC236}">
                  <a16:creationId xmlns:a16="http://schemas.microsoft.com/office/drawing/2014/main" id="{8D2A7DD4-53EC-FB45-DFF3-2092706D6CA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CB1C9EF7-8A1E-0B55-B905-8DA61E3C5D4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4981AD57-48AE-5513-4A16-FB9591C2E0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B1B346B-10B5-B743-DA32-430B0511F21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54686878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3ABC0D2-A3DB-DA29-3B1B-FCA4F0F95E1F}"/>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8" y="180000"/>
            <a:ext cx="9902892" cy="1143000"/>
          </a:xfrm>
        </p:spPr>
        <p:txBody>
          <a:bodyPr>
            <a:normAutofit/>
          </a:bodyPr>
          <a:lstStyle>
            <a:lvl1pPr>
              <a:defRPr sz="3200">
                <a:solidFill>
                  <a:srgbClr val="2D3E4E"/>
                </a:solidFill>
              </a:defRPr>
            </a:lvl1pPr>
          </a:lstStyle>
          <a:p>
            <a:r>
              <a:rPr lang="nl-NL"/>
              <a:t>Typ hier een duidelijke titel</a:t>
            </a:r>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43B91BBB-316A-A3B6-4CAD-BDE52062A082}"/>
              </a:ext>
            </a:extLst>
          </p:cNvPr>
          <p:cNvSpPr>
            <a:spLocks noGrp="1"/>
          </p:cNvSpPr>
          <p:nvPr>
            <p:ph type="body" sz="quarter" idx="10" hasCustomPrompt="1"/>
          </p:nvPr>
        </p:nvSpPr>
        <p:spPr>
          <a:xfrm>
            <a:off x="2673626" y="1523929"/>
            <a:ext cx="7378700" cy="3963988"/>
          </a:xfrm>
        </p:spPr>
        <p:txBody>
          <a:bodyPr/>
          <a:lstStyle>
            <a:lvl1pPr>
              <a:defRPr/>
            </a:lvl1pPr>
          </a:lstStyle>
          <a:p>
            <a:pPr lvl="0"/>
            <a:r>
              <a:rPr lang="nl-NL"/>
              <a:t>Noteer hier je belangrijkste items in </a:t>
            </a:r>
            <a:r>
              <a:rPr lang="nl-NL" err="1"/>
              <a:t>bullets</a:t>
            </a:r>
            <a:r>
              <a:rPr lang="nl-NL"/>
              <a:t> (en vertel de rest)</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4191874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eerplannennieuwsbrief">
    <p:spTree>
      <p:nvGrpSpPr>
        <p:cNvPr id="1" name=""/>
        <p:cNvGrpSpPr/>
        <p:nvPr/>
      </p:nvGrpSpPr>
      <p:grpSpPr>
        <a:xfrm>
          <a:off x="0" y="0"/>
          <a:ext cx="0" cy="0"/>
          <a:chOff x="0" y="0"/>
          <a:chExt cx="0" cy="0"/>
        </a:xfrm>
      </p:grpSpPr>
      <p:pic>
        <p:nvPicPr>
          <p:cNvPr id="6" name="Afbeelding 5">
            <a:hlinkClick r:id="rId2"/>
            <a:extLst>
              <a:ext uri="{FF2B5EF4-FFF2-40B4-BE49-F238E27FC236}">
                <a16:creationId xmlns:a16="http://schemas.microsoft.com/office/drawing/2014/main" id="{EDD81DBD-6875-1F2A-585D-8C6EDDF5A20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7000" y="0"/>
            <a:ext cx="12606000" cy="6876000"/>
          </a:xfrm>
          <a:prstGeom prst="rect">
            <a:avLst/>
          </a:prstGeom>
        </p:spPr>
      </p:pic>
    </p:spTree>
    <p:extLst>
      <p:ext uri="{BB962C8B-B14F-4D97-AF65-F5344CB8AC3E}">
        <p14:creationId xmlns:p14="http://schemas.microsoft.com/office/powerpoint/2010/main" val="2122087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amenvatting">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p:cNvSpPr>
          <p:nvPr userDrawn="1"/>
        </p:nvSpPr>
        <p:spPr>
          <a:xfrm>
            <a:off x="1051575" y="664010"/>
            <a:ext cx="6668701" cy="110799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6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Samenvatting</a:t>
            </a:r>
          </a:p>
        </p:txBody>
      </p:sp>
      <p:pic>
        <p:nvPicPr>
          <p:cNvPr id="12" name="Afbeelding 11">
            <a:extLst>
              <a:ext uri="{FF2B5EF4-FFF2-40B4-BE49-F238E27FC236}">
                <a16:creationId xmlns:a16="http://schemas.microsoft.com/office/drawing/2014/main" id="{1C50222C-C41E-A4FE-CB5B-CFB33A16CBC7}"/>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27912" y="315711"/>
            <a:ext cx="696599" cy="696599"/>
          </a:xfrm>
          <a:prstGeom prst="rect">
            <a:avLst/>
          </a:prstGeom>
        </p:spPr>
      </p:pic>
      <p:grpSp>
        <p:nvGrpSpPr>
          <p:cNvPr id="7" name="Groep 6">
            <a:extLst>
              <a:ext uri="{FF2B5EF4-FFF2-40B4-BE49-F238E27FC236}">
                <a16:creationId xmlns:a16="http://schemas.microsoft.com/office/drawing/2014/main" id="{9A5A2C88-97AB-271A-5299-229FD45EE132}"/>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EC2DD8DD-02DC-CD1F-1B65-743F6B84C6AB}"/>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1093CDA2-1846-71C5-C362-C0C8A5CD469B}"/>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A5EAFD56-2544-3100-2F9C-5F07AC3781B2}"/>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119A2065-57AC-94C5-0ADF-CACDB342133C}"/>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ijdelijke aanduiding voor tekst 2">
            <a:extLst>
              <a:ext uri="{FF2B5EF4-FFF2-40B4-BE49-F238E27FC236}">
                <a16:creationId xmlns:a16="http://schemas.microsoft.com/office/drawing/2014/main" id="{C08DA9EF-4ACC-7ABE-D5E7-ED36A78296A6}"/>
              </a:ext>
            </a:extLst>
          </p:cNvPr>
          <p:cNvSpPr>
            <a:spLocks noGrp="1"/>
          </p:cNvSpPr>
          <p:nvPr>
            <p:ph type="body" sz="quarter" idx="12" hasCustomPrompt="1"/>
          </p:nvPr>
        </p:nvSpPr>
        <p:spPr>
          <a:xfrm>
            <a:off x="1054100" y="1997075"/>
            <a:ext cx="6697663" cy="4432300"/>
          </a:xfrm>
        </p:spPr>
        <p:txBody>
          <a:bodyPr/>
          <a:lstStyle>
            <a:lvl1pPr marL="342900" indent="-342900">
              <a:buFont typeface="Arial" panose="020B0604020202020204" pitchFamily="34" charset="0"/>
              <a:buChar char="•"/>
              <a:defRPr/>
            </a:lvl1pPr>
          </a:lstStyle>
          <a:p>
            <a:pPr lvl="0"/>
            <a:r>
              <a:rPr lang="nl-NL"/>
              <a:t>Noteer hier de belangrijkste zaken uit je presentatie. Wat moeten mensen zeker onthouden hebben?</a:t>
            </a:r>
          </a:p>
        </p:txBody>
      </p:sp>
    </p:spTree>
    <p:extLst>
      <p:ext uri="{BB962C8B-B14F-4D97-AF65-F5344CB8AC3E}">
        <p14:creationId xmlns:p14="http://schemas.microsoft.com/office/powerpoint/2010/main" val="163014513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rage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ekstvak 5"/>
          <p:cNvSpPr txBox="1">
            <a:spLocks noGrp="1" noRot="1" noMove="1" noResize="1" noEditPoints="1" noAdjustHandles="1" noChangeArrowheads="1" noChangeShapeType="1"/>
          </p:cNvSpPr>
          <p:nvPr userDrawn="1"/>
        </p:nvSpPr>
        <p:spPr>
          <a:xfrm>
            <a:off x="4575032" y="1560218"/>
            <a:ext cx="6668701" cy="1446550"/>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88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Vragen?</a:t>
            </a:r>
          </a:p>
        </p:txBody>
      </p:sp>
      <p:sp>
        <p:nvSpPr>
          <p:cNvPr id="11" name="Tijdelijke aanduiding voor dianummer 7">
            <a:extLst>
              <a:ext uri="{FF2B5EF4-FFF2-40B4-BE49-F238E27FC236}">
                <a16:creationId xmlns:a16="http://schemas.microsoft.com/office/drawing/2014/main" id="{6B3E55A9-2940-47A4-ADF9-0116464940C3}"/>
              </a:ext>
            </a:extLst>
          </p:cNvPr>
          <p:cNvSpPr>
            <a:spLocks noGrp="1" noRot="1" noMove="1" noResize="1" noEditPoints="1" noAdjustHandles="1" noChangeArrowheads="1" noChangeShapeType="1"/>
          </p:cNvSpPr>
          <p:nvPr>
            <p:ph type="sldNum" sz="quarter" idx="11"/>
          </p:nvPr>
        </p:nvSpPr>
        <p:spPr>
          <a:xfrm>
            <a:off x="-1" y="6429400"/>
            <a:ext cx="476213" cy="428600"/>
          </a:xfrm>
          <a:prstGeom prst="rect">
            <a:avLst/>
          </a:prstGeo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2" name="Afbeelding 11">
            <a:extLst>
              <a:ext uri="{FF2B5EF4-FFF2-40B4-BE49-F238E27FC236}">
                <a16:creationId xmlns:a16="http://schemas.microsoft.com/office/drawing/2014/main" id="{B54E1859-2A52-5403-A5A1-74A65B7B546E}"/>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p:blipFill>
        <p:spPr>
          <a:xfrm>
            <a:off x="11363700" y="274614"/>
            <a:ext cx="696599" cy="696599"/>
          </a:xfrm>
          <a:prstGeom prst="rect">
            <a:avLst/>
          </a:prstGeom>
        </p:spPr>
      </p:pic>
      <p:grpSp>
        <p:nvGrpSpPr>
          <p:cNvPr id="7" name="Groep 6">
            <a:extLst>
              <a:ext uri="{FF2B5EF4-FFF2-40B4-BE49-F238E27FC236}">
                <a16:creationId xmlns:a16="http://schemas.microsoft.com/office/drawing/2014/main" id="{1828F962-A048-5ED6-A1A0-CE76690355CC}"/>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39FE54AB-2750-8C50-38AB-981C98FADC48}"/>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38A7DBA2-0380-52CE-3AD4-44030771E58D}"/>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FD34AED4-1C17-FEDE-5F85-53ECEAF80CE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BE859E70-5F65-862E-FF54-1A177F56DFDA}"/>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39960433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edankt">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0978837B-3033-EF90-424F-2C159C2B3313}"/>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6" name="Tekstvak 5"/>
          <p:cNvSpPr txBox="1">
            <a:spLocks/>
          </p:cNvSpPr>
          <p:nvPr userDrawn="1"/>
        </p:nvSpPr>
        <p:spPr>
          <a:xfrm>
            <a:off x="2584956" y="2113592"/>
            <a:ext cx="6668701" cy="186204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11500" b="0" i="0" u="none" strike="noStrike" kern="0" cap="none" spc="0" normalizeH="0" baseline="0" noProof="0">
                <a:ln>
                  <a:noFill/>
                </a:ln>
                <a:solidFill>
                  <a:srgbClr val="AE2081"/>
                </a:solidFill>
                <a:effectLst>
                  <a:outerShdw blurRad="38100" dist="38100" dir="2700000" algn="tl">
                    <a:srgbClr val="000000">
                      <a:alpha val="43137"/>
                    </a:srgbClr>
                  </a:outerShdw>
                </a:effectLst>
                <a:uLnTx/>
                <a:uFillTx/>
                <a:latin typeface="Poppins ExtraBold" panose="00000900000000000000" pitchFamily="2" charset="0"/>
                <a:ea typeface="Roboto Bk" pitchFamily="2" charset="0"/>
                <a:cs typeface="Poppins ExtraBold" panose="00000900000000000000" pitchFamily="2" charset="0"/>
              </a:rPr>
              <a:t>Bedankt</a:t>
            </a:r>
          </a:p>
        </p:txBody>
      </p:sp>
      <p:grpSp>
        <p:nvGrpSpPr>
          <p:cNvPr id="8" name="Groep 7">
            <a:extLst>
              <a:ext uri="{FF2B5EF4-FFF2-40B4-BE49-F238E27FC236}">
                <a16:creationId xmlns:a16="http://schemas.microsoft.com/office/drawing/2014/main" id="{FC654D42-E949-8299-94B8-3627586EB913}"/>
              </a:ext>
            </a:extLst>
          </p:cNvPr>
          <p:cNvGrpSpPr>
            <a:grpSpLocks/>
          </p:cNvGrpSpPr>
          <p:nvPr userDrawn="1"/>
        </p:nvGrpSpPr>
        <p:grpSpPr>
          <a:xfrm>
            <a:off x="0" y="0"/>
            <a:ext cx="12192000" cy="180000"/>
            <a:chOff x="0" y="0"/>
            <a:chExt cx="12192000" cy="360000"/>
          </a:xfrm>
        </p:grpSpPr>
        <p:sp>
          <p:nvSpPr>
            <p:cNvPr id="10" name="Rechthoek 9">
              <a:extLst>
                <a:ext uri="{FF2B5EF4-FFF2-40B4-BE49-F238E27FC236}">
                  <a16:creationId xmlns:a16="http://schemas.microsoft.com/office/drawing/2014/main" id="{D20ECE30-0CC7-3883-37E9-A94F823C2605}"/>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a:extLst>
                <a:ext uri="{FF2B5EF4-FFF2-40B4-BE49-F238E27FC236}">
                  <a16:creationId xmlns:a16="http://schemas.microsoft.com/office/drawing/2014/main" id="{9E16587E-6CC6-CF28-3CFF-71AF2982EBE1}"/>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a:extLst>
                <a:ext uri="{FF2B5EF4-FFF2-40B4-BE49-F238E27FC236}">
                  <a16:creationId xmlns:a16="http://schemas.microsoft.com/office/drawing/2014/main" id="{7A262E9C-FC12-3D25-B3FE-8CC1037FBB53}"/>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5BFAF68-5372-46E1-FA49-6B8A763B70CE}"/>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pic>
        <p:nvPicPr>
          <p:cNvPr id="16" name="Afbeelding 15">
            <a:extLst>
              <a:ext uri="{FF2B5EF4-FFF2-40B4-BE49-F238E27FC236}">
                <a16:creationId xmlns:a16="http://schemas.microsoft.com/office/drawing/2014/main" id="{6C4619A5-276E-87C5-AD62-8A572F4A36B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3549" y="5143642"/>
            <a:ext cx="3662496" cy="1404888"/>
          </a:xfrm>
          <a:prstGeom prst="rect">
            <a:avLst/>
          </a:prstGeom>
        </p:spPr>
      </p:pic>
    </p:spTree>
    <p:extLst>
      <p:ext uri="{BB962C8B-B14F-4D97-AF65-F5344CB8AC3E}">
        <p14:creationId xmlns:p14="http://schemas.microsoft.com/office/powerpoint/2010/main" val="101403493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ciale media">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5B99E06C-4883-8B5F-2B17-90136EBE47C6}"/>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pic>
        <p:nvPicPr>
          <p:cNvPr id="6" name="Afbeelding 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237254" y="4253955"/>
            <a:ext cx="627641" cy="627641"/>
          </a:xfrm>
          <a:prstGeom prst="rect">
            <a:avLst/>
          </a:prstGeom>
        </p:spPr>
      </p:pic>
      <p:sp>
        <p:nvSpPr>
          <p:cNvPr id="9" name="Rechthoek 8"/>
          <p:cNvSpPr>
            <a:spLocks/>
          </p:cNvSpPr>
          <p:nvPr userDrawn="1"/>
        </p:nvSpPr>
        <p:spPr>
          <a:xfrm>
            <a:off x="-16373" y="4998127"/>
            <a:ext cx="3203409" cy="338554"/>
          </a:xfrm>
          <a:prstGeom prst="rect">
            <a:avLst/>
          </a:prstGeom>
        </p:spPr>
        <p:txBody>
          <a:bodyPr wrap="square">
            <a:spAutoFit/>
          </a:bodyPr>
          <a:lstStyle/>
          <a:p>
            <a:pPr algn="ctr"/>
            <a:r>
              <a:rPr lang="nl-BE" sz="1600" u="none">
                <a:solidFill>
                  <a:schemeClr val="tx1"/>
                </a:solidFill>
                <a:latin typeface="Roboto" pitchFamily="2" charset="0"/>
                <a:ea typeface="Roboto" pitchFamily="2" charset="0"/>
                <a:cs typeface="Poppins" panose="00000500000000000000" pitchFamily="2" charset="0"/>
              </a:rPr>
              <a:t>/</a:t>
            </a:r>
            <a:r>
              <a:rPr lang="nl-BE" sz="1600" u="none" err="1">
                <a:solidFill>
                  <a:schemeClr val="tx1"/>
                </a:solidFill>
                <a:latin typeface="Roboto" pitchFamily="2" charset="0"/>
                <a:ea typeface="Roboto" pitchFamily="2" charset="0"/>
                <a:cs typeface="Poppins" panose="00000500000000000000" pitchFamily="2" charset="0"/>
              </a:rPr>
              <a:t>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030" name="Picture 6">
            <a:hlinkClick r:id="rId5"/>
            <a:extLst>
              <a:ext uri="{FF2B5EF4-FFF2-40B4-BE49-F238E27FC236}">
                <a16:creationId xmlns:a16="http://schemas.microsoft.com/office/drawing/2014/main" id="{1B79DBB6-784E-49D9-AD9F-EF7F84BE002D}"/>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29" b="-6926"/>
          <a:stretch/>
        </p:blipFill>
        <p:spPr bwMode="auto">
          <a:xfrm>
            <a:off x="10748028" y="4292143"/>
            <a:ext cx="746371" cy="807993"/>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a:spLocks/>
          </p:cNvSpPr>
          <p:nvPr userDrawn="1"/>
        </p:nvSpPr>
        <p:spPr>
          <a:xfrm>
            <a:off x="10337539" y="5072521"/>
            <a:ext cx="1456661"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sp>
        <p:nvSpPr>
          <p:cNvPr id="11" name="Rechthoek 10">
            <a:extLst>
              <a:ext uri="{FF2B5EF4-FFF2-40B4-BE49-F238E27FC236}">
                <a16:creationId xmlns:a16="http://schemas.microsoft.com/office/drawing/2014/main" id="{8A6E0076-844B-4A37-9AEE-9DCE3488E361}"/>
              </a:ext>
            </a:extLst>
          </p:cNvPr>
          <p:cNvSpPr>
            <a:spLocks/>
          </p:cNvSpPr>
          <p:nvPr userDrawn="1"/>
        </p:nvSpPr>
        <p:spPr>
          <a:xfrm>
            <a:off x="3671080" y="5005338"/>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/company/</a:t>
            </a:r>
            <a:br>
              <a:rPr lang="nl-BE" sz="1600" u="none" kern="1200">
                <a:solidFill>
                  <a:schemeClr val="tx1"/>
                </a:solidFill>
                <a:effectLst/>
                <a:latin typeface="Roboto" pitchFamily="2" charset="0"/>
                <a:ea typeface="Roboto" pitchFamily="2" charset="0"/>
                <a:cs typeface="Poppins" panose="00000500000000000000" pitchFamily="2" charset="0"/>
              </a:rPr>
            </a:br>
            <a:r>
              <a:rPr lang="nl-BE" sz="1600" u="none" kern="1200" err="1">
                <a:solidFill>
                  <a:schemeClr val="tx1"/>
                </a:solidFill>
                <a:effectLst/>
                <a:latin typeface="Roboto" pitchFamily="2" charset="0"/>
                <a:ea typeface="Roboto" pitchFamily="2" charset="0"/>
                <a:cs typeface="Poppins" panose="00000500000000000000" pitchFamily="2" charset="0"/>
              </a:rPr>
              <a:t>katholiekonderwijsvlaanderen</a:t>
            </a:r>
            <a:r>
              <a:rPr lang="nl-BE" sz="1600" u="none">
                <a:solidFill>
                  <a:schemeClr val="tx1"/>
                </a:solidFill>
                <a:latin typeface="Roboto" pitchFamily="2" charset="0"/>
                <a:ea typeface="Roboto" pitchFamily="2" charset="0"/>
                <a:cs typeface="Poppins" panose="00000500000000000000" pitchFamily="2" charset="0"/>
              </a:rPr>
              <a:t> </a:t>
            </a:r>
          </a:p>
        </p:txBody>
      </p:sp>
      <p:pic>
        <p:nvPicPr>
          <p:cNvPr id="1026" name="Picture 2">
            <a:hlinkClick r:id="rId7"/>
            <a:extLst>
              <a:ext uri="{FF2B5EF4-FFF2-40B4-BE49-F238E27FC236}">
                <a16:creationId xmlns:a16="http://schemas.microsoft.com/office/drawing/2014/main" id="{59E90341-9754-44A6-BBCB-9D966075B741}"/>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bwMode="auto">
          <a:xfrm>
            <a:off x="6391803" y="4253955"/>
            <a:ext cx="670903" cy="670903"/>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a:extLst>
              <a:ext uri="{FF2B5EF4-FFF2-40B4-BE49-F238E27FC236}">
                <a16:creationId xmlns:a16="http://schemas.microsoft.com/office/drawing/2014/main" id="{ACB0E945-1A3D-41B0-810B-F52973500D8D}"/>
              </a:ext>
            </a:extLst>
          </p:cNvPr>
          <p:cNvSpPr>
            <a:spLocks/>
          </p:cNvSpPr>
          <p:nvPr userDrawn="1"/>
        </p:nvSpPr>
        <p:spPr>
          <a:xfrm>
            <a:off x="1263776" y="5030385"/>
            <a:ext cx="5619788" cy="707886"/>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br>
              <a:rPr lang="nl-BE" sz="1600">
                <a:latin typeface="Roboto" pitchFamily="2" charset="0"/>
                <a:ea typeface="Roboto" pitchFamily="2" charset="0"/>
                <a:cs typeface="Poppins" panose="00000500000000000000" pitchFamily="2" charset="0"/>
              </a:rPr>
            </a:br>
            <a:endParaRPr lang="nl-BE" sz="800">
              <a:latin typeface="Roboto" pitchFamily="2" charset="0"/>
              <a:ea typeface="Roboto" pitchFamily="2" charset="0"/>
              <a:cs typeface="Poppins" panose="00000500000000000000" pitchFamily="2" charset="0"/>
            </a:endParaRPr>
          </a:p>
          <a:p>
            <a:pPr algn="ctr"/>
            <a:r>
              <a:rPr lang="nl-BE" sz="1600">
                <a:solidFill>
                  <a:schemeClr val="tx1"/>
                </a:solidFill>
                <a:latin typeface="Roboto" pitchFamily="2" charset="0"/>
                <a:ea typeface="Roboto" pitchFamily="2" charset="0"/>
                <a:cs typeface="Poppins" panose="00000500000000000000" pitchFamily="2" charset="0"/>
              </a:rPr>
              <a:t>/</a:t>
            </a:r>
            <a:r>
              <a:rPr lang="nl-BE" sz="1600" err="1">
                <a:solidFill>
                  <a:schemeClr val="tx1"/>
                </a:solidFill>
                <a:latin typeface="Roboto" pitchFamily="2" charset="0"/>
                <a:ea typeface="Roboto" pitchFamily="2" charset="0"/>
                <a:cs typeface="Poppins" panose="00000500000000000000" pitchFamily="2" charset="0"/>
              </a:rPr>
              <a:t>BoeveLieven</a:t>
            </a:r>
            <a:endParaRPr lang="nl-BE" sz="1600">
              <a:solidFill>
                <a:schemeClr val="tx1"/>
              </a:solidFill>
              <a:latin typeface="Roboto" pitchFamily="2" charset="0"/>
              <a:ea typeface="Roboto" pitchFamily="2" charset="0"/>
              <a:cs typeface="Poppins" panose="00000500000000000000" pitchFamily="2" charset="0"/>
            </a:endParaRPr>
          </a:p>
        </p:txBody>
      </p:sp>
      <p:pic>
        <p:nvPicPr>
          <p:cNvPr id="17" name="Picture 2">
            <a:hlinkClick r:id="rId9"/>
            <a:extLst>
              <a:ext uri="{FF2B5EF4-FFF2-40B4-BE49-F238E27FC236}">
                <a16:creationId xmlns:a16="http://schemas.microsoft.com/office/drawing/2014/main" id="{0C1FA4A8-24AF-C937-3FB4-B1B1AC1F60B7}"/>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a:stretch/>
        </p:blipFill>
        <p:spPr bwMode="auto">
          <a:xfrm>
            <a:off x="3666406" y="4253955"/>
            <a:ext cx="972434" cy="84098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507058" y="1018325"/>
            <a:ext cx="11174682" cy="830997"/>
          </a:xfrm>
          <a:prstGeom prst="rect">
            <a:avLst/>
          </a:prstGeom>
          <a:noFill/>
        </p:spPr>
        <p:txBody>
          <a:bodyPr wrap="square" rtlCol="0">
            <a:spAutoFit/>
          </a:bodyPr>
          <a:lstStyle/>
          <a:p>
            <a:pPr algn="ctr"/>
            <a:r>
              <a:rPr lang="nl-NL" sz="4800" cap="none" baseline="0">
                <a:latin typeface="Poppins ExtraBold" panose="00000900000000000000" pitchFamily="2" charset="0"/>
                <a:ea typeface="Roboto Bk" pitchFamily="2" charset="0"/>
                <a:cs typeface="Poppins ExtraBold" panose="00000900000000000000" pitchFamily="2" charset="0"/>
              </a:rPr>
              <a:t>Ontdek onze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digitale</a:t>
            </a:r>
            <a:r>
              <a:rPr lang="nl-NL" sz="4800" cap="none" baseline="0">
                <a:latin typeface="Poppins ExtraBold" panose="00000900000000000000" pitchFamily="2" charset="0"/>
                <a:ea typeface="Roboto Bk" pitchFamily="2" charset="0"/>
                <a:cs typeface="Poppins ExtraBold" panose="00000900000000000000" pitchFamily="2" charset="0"/>
              </a:rPr>
              <a:t> kanalen</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pic>
        <p:nvPicPr>
          <p:cNvPr id="3" name="Afbeelding 2">
            <a:hlinkClick r:id="rId11"/>
            <a:extLst>
              <a:ext uri="{FF2B5EF4-FFF2-40B4-BE49-F238E27FC236}">
                <a16:creationId xmlns:a16="http://schemas.microsoft.com/office/drawing/2014/main" id="{CB61BF02-74F2-823C-AFCD-215A5881FA02}"/>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2982241" y="2703917"/>
            <a:ext cx="737281" cy="720000"/>
          </a:xfrm>
          <a:prstGeom prst="rect">
            <a:avLst/>
          </a:prstGeom>
        </p:spPr>
      </p:pic>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486168" y="3473062"/>
            <a:ext cx="5619789" cy="584775"/>
          </a:xfrm>
          <a:prstGeom prst="rect">
            <a:avLst/>
          </a:prstGeom>
        </p:spPr>
        <p:txBody>
          <a:bodyPr wrap="square">
            <a:spAutoFit/>
          </a:bodyPr>
          <a:lstStyle/>
          <a:p>
            <a:pPr algn="ctr"/>
            <a:r>
              <a:rPr lang="nl-BE" sz="1600" u="none" baseline="0">
                <a:solidFill>
                  <a:schemeClr val="tx1"/>
                </a:solidFill>
                <a:latin typeface="Roboto" pitchFamily="2" charset="0"/>
                <a:ea typeface="Roboto" pitchFamily="2" charset="0"/>
                <a:cs typeface="Times New Roman" panose="02020603050405020304" pitchFamily="18" charset="0"/>
              </a:rPr>
              <a:t>voor het brede publiek</a:t>
            </a:r>
          </a:p>
          <a:p>
            <a:pPr algn="ctr"/>
            <a:r>
              <a:rPr lang="nl-BE" sz="1600" u="none" baseline="0">
                <a:solidFill>
                  <a:schemeClr val="tx1"/>
                </a:solidFill>
                <a:latin typeface="Roboto" pitchFamily="2" charset="0"/>
                <a:ea typeface="Roboto" pitchFamily="2" charset="0"/>
                <a:cs typeface="Times New Roman" panose="02020603050405020304" pitchFamily="18" charset="0"/>
              </a:rPr>
              <a:t>www.katholiekonderwijs.vlaanderen</a:t>
            </a:r>
            <a:endParaRPr lang="nl-BE" sz="1600" u="none" baseline="0">
              <a:solidFill>
                <a:schemeClr val="tx1"/>
              </a:solidFill>
              <a:latin typeface="Roboto" pitchFamily="2" charset="0"/>
              <a:ea typeface="Roboto" pitchFamily="2" charset="0"/>
            </a:endParaRPr>
          </a:p>
        </p:txBody>
      </p:sp>
      <p:sp>
        <p:nvSpPr>
          <p:cNvPr id="5" name="Rechthoek 4">
            <a:extLst>
              <a:ext uri="{FF2B5EF4-FFF2-40B4-BE49-F238E27FC236}">
                <a16:creationId xmlns:a16="http://schemas.microsoft.com/office/drawing/2014/main" id="{3F40ECF3-62D5-3981-C6D8-73ACFDB80F7F}"/>
              </a:ext>
            </a:extLst>
          </p:cNvPr>
          <p:cNvSpPr>
            <a:spLocks/>
          </p:cNvSpPr>
          <p:nvPr userDrawn="1"/>
        </p:nvSpPr>
        <p:spPr>
          <a:xfrm>
            <a:off x="6391803" y="3473062"/>
            <a:ext cx="6096002" cy="584775"/>
          </a:xfrm>
          <a:prstGeom prst="rect">
            <a:avLst/>
          </a:prstGeom>
        </p:spPr>
        <p:txBody>
          <a:bodyPr wrap="square">
            <a:spAutoFit/>
          </a:bodyPr>
          <a:lstStyle/>
          <a:p>
            <a:pPr algn="ctr"/>
            <a:r>
              <a:rPr lang="nl-BE" sz="1600" u="none" kern="1200">
                <a:solidFill>
                  <a:schemeClr val="tx1"/>
                </a:solidFill>
                <a:effectLst/>
                <a:latin typeface="Roboto" pitchFamily="2" charset="0"/>
                <a:ea typeface="Roboto" pitchFamily="2" charset="0"/>
                <a:cs typeface="Poppins" panose="00000500000000000000" pitchFamily="2" charset="0"/>
              </a:rPr>
              <a:t>voor de professional</a:t>
            </a:r>
          </a:p>
          <a:p>
            <a:pPr algn="ctr"/>
            <a:r>
              <a:rPr lang="nl-BE" sz="1600" u="none" kern="1200" err="1">
                <a:solidFill>
                  <a:schemeClr val="tx1"/>
                </a:solidFill>
                <a:effectLst/>
                <a:latin typeface="Roboto" pitchFamily="2" charset="0"/>
                <a:ea typeface="Roboto" pitchFamily="2" charset="0"/>
                <a:cs typeface="Poppins" panose="00000500000000000000" pitchFamily="2" charset="0"/>
              </a:rPr>
              <a:t>pro.katholiekonderwijs.vlaanderen</a:t>
            </a:r>
            <a:endParaRPr lang="nl-BE" sz="1600" u="none">
              <a:solidFill>
                <a:schemeClr val="tx1"/>
              </a:solidFill>
              <a:latin typeface="Roboto" pitchFamily="2" charset="0"/>
              <a:ea typeface="Roboto" pitchFamily="2" charset="0"/>
              <a:cs typeface="Poppins" panose="00000500000000000000" pitchFamily="2" charset="0"/>
            </a:endParaRPr>
          </a:p>
        </p:txBody>
      </p:sp>
      <p:pic>
        <p:nvPicPr>
          <p:cNvPr id="18" name="Picture 2">
            <a:hlinkClick r:id="rId13"/>
            <a:extLst>
              <a:ext uri="{FF2B5EF4-FFF2-40B4-BE49-F238E27FC236}">
                <a16:creationId xmlns:a16="http://schemas.microsoft.com/office/drawing/2014/main" id="{E9AC2120-083A-33BB-F3E1-A3A07B9A6E46}"/>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bwMode="auto">
          <a:xfrm>
            <a:off x="8806744" y="2703917"/>
            <a:ext cx="737281" cy="720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hlinkClick r:id="rId15"/>
            <a:extLst>
              <a:ext uri="{FF2B5EF4-FFF2-40B4-BE49-F238E27FC236}">
                <a16:creationId xmlns:a16="http://schemas.microsoft.com/office/drawing/2014/main" id="{D2870F98-FA15-11AF-1B90-B5512A3B1C01}"/>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3530" t="-6869" r="-9756" b="-15796"/>
          <a:stretch/>
        </p:blipFill>
        <p:spPr bwMode="auto">
          <a:xfrm>
            <a:off x="8745102" y="4069331"/>
            <a:ext cx="1254794" cy="1278735"/>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E920A4AD-3557-663B-9360-DDB87D679421}"/>
              </a:ext>
            </a:extLst>
          </p:cNvPr>
          <p:cNvSpPr>
            <a:spLocks/>
          </p:cNvSpPr>
          <p:nvPr userDrawn="1"/>
        </p:nvSpPr>
        <p:spPr>
          <a:xfrm>
            <a:off x="8406880" y="5030385"/>
            <a:ext cx="1825829" cy="338554"/>
          </a:xfrm>
          <a:prstGeom prst="rect">
            <a:avLst/>
          </a:prstGeom>
        </p:spPr>
        <p:txBody>
          <a:bodyPr wrap="square">
            <a:spAutoFit/>
          </a:bodyPr>
          <a:lstStyle/>
          <a:p>
            <a:pPr algn="ctr"/>
            <a:r>
              <a:rPr lang="nl-BE" sz="1600">
                <a:solidFill>
                  <a:schemeClr val="tx1"/>
                </a:solidFill>
                <a:latin typeface="Roboto" pitchFamily="2" charset="0"/>
                <a:ea typeface="Roboto" pitchFamily="2" charset="0"/>
                <a:cs typeface="Poppins" panose="00000500000000000000" pitchFamily="2" charset="0"/>
              </a:rPr>
              <a:t>/@kathondvla</a:t>
            </a:r>
            <a:endParaRPr lang="nl-BE" sz="1400">
              <a:solidFill>
                <a:schemeClr val="tx1"/>
              </a:solidFill>
              <a:latin typeface="Roboto" pitchFamily="2" charset="0"/>
              <a:ea typeface="Roboto" pitchFamily="2" charset="0"/>
              <a:cs typeface="Poppins" panose="00000500000000000000"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173089901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ndere professionaliseringen promoten">
    <p:bg>
      <p:bgPr>
        <a:solidFill>
          <a:schemeClr val="bg1"/>
        </a:solidFill>
        <a:effectLst/>
      </p:bgPr>
    </p:bg>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5B99E06C-4883-8B5F-2B17-90136EBE47C6}"/>
              </a:ext>
            </a:extLst>
          </p:cNvPr>
          <p:cNvSpPr/>
          <p:nvPr userDrawn="1"/>
        </p:nvSpPr>
        <p:spPr>
          <a:xfrm>
            <a:off x="-7979" y="198658"/>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23" name="Afbeelding 22" descr="Afbeelding met Graphics, Kleurrijkheid, cirkel, grafische vormgeving&#10;&#10;Automatisch gegenereerde beschrijving">
            <a:extLst>
              <a:ext uri="{FF2B5EF4-FFF2-40B4-BE49-F238E27FC236}">
                <a16:creationId xmlns:a16="http://schemas.microsoft.com/office/drawing/2014/main" id="{BF47E8E5-0F72-D6C4-091D-AA55DE42B8E5}"/>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30990" y="5079342"/>
            <a:ext cx="2474335" cy="1807683"/>
          </a:xfrm>
          <a:prstGeom prst="rect">
            <a:avLst/>
          </a:prstGeom>
        </p:spPr>
      </p:pic>
      <p:sp>
        <p:nvSpPr>
          <p:cNvPr id="22" name="Tekstvak 21">
            <a:extLst>
              <a:ext uri="{FF2B5EF4-FFF2-40B4-BE49-F238E27FC236}">
                <a16:creationId xmlns:a16="http://schemas.microsoft.com/office/drawing/2014/main" id="{A13FE2EA-66DA-46BA-2CEF-DFD997901751}"/>
              </a:ext>
            </a:extLst>
          </p:cNvPr>
          <p:cNvSpPr txBox="1">
            <a:spLocks/>
          </p:cNvSpPr>
          <p:nvPr userDrawn="1"/>
        </p:nvSpPr>
        <p:spPr>
          <a:xfrm>
            <a:off x="486168" y="754330"/>
            <a:ext cx="11174682" cy="830997"/>
          </a:xfrm>
          <a:prstGeom prst="rect">
            <a:avLst/>
          </a:prstGeom>
          <a:noFill/>
        </p:spPr>
        <p:txBody>
          <a:bodyPr wrap="square" rtlCol="0">
            <a:spAutoFit/>
          </a:bodyPr>
          <a:lstStyle/>
          <a:p>
            <a:pPr algn="l"/>
            <a:r>
              <a:rPr lang="nl-NL" sz="4800" cap="none" baseline="0">
                <a:latin typeface="Poppins ExtraBold" panose="00000900000000000000" pitchFamily="2" charset="0"/>
                <a:ea typeface="Roboto Bk" pitchFamily="2" charset="0"/>
                <a:cs typeface="Poppins ExtraBold" panose="00000900000000000000" pitchFamily="2" charset="0"/>
              </a:rPr>
              <a:t>Ook </a:t>
            </a:r>
            <a:r>
              <a:rPr lang="nl-NL" sz="4800" cap="none" baseline="0">
                <a:solidFill>
                  <a:srgbClr val="B22A89"/>
                </a:solidFill>
                <a:latin typeface="Poppins ExtraBold" panose="00000900000000000000" pitchFamily="2" charset="0"/>
                <a:ea typeface="Roboto Bk" pitchFamily="2" charset="0"/>
                <a:cs typeface="Poppins ExtraBold" panose="00000900000000000000" pitchFamily="2" charset="0"/>
              </a:rPr>
              <a:t>interessant</a:t>
            </a:r>
            <a:r>
              <a:rPr lang="nl-NL" sz="4800" cap="none" baseline="0">
                <a:latin typeface="Poppins ExtraBold" panose="00000900000000000000" pitchFamily="2" charset="0"/>
                <a:ea typeface="Roboto Bk" pitchFamily="2" charset="0"/>
                <a:cs typeface="Poppins ExtraBold" panose="00000900000000000000" pitchFamily="2" charset="0"/>
              </a:rPr>
              <a:t> voor jou</a:t>
            </a:r>
            <a:endParaRPr lang="nl-BE" sz="4800" cap="none" baseline="0">
              <a:latin typeface="Poppins ExtraBold" panose="00000900000000000000" pitchFamily="2" charset="0"/>
              <a:ea typeface="Roboto Bk" pitchFamily="2" charset="0"/>
              <a:cs typeface="Poppins ExtraBold" panose="00000900000000000000" pitchFamily="2" charset="0"/>
            </a:endParaRPr>
          </a:p>
        </p:txBody>
      </p:sp>
      <p:sp>
        <p:nvSpPr>
          <p:cNvPr id="4" name="Rechthoek 3">
            <a:extLst>
              <a:ext uri="{FF2B5EF4-FFF2-40B4-BE49-F238E27FC236}">
                <a16:creationId xmlns:a16="http://schemas.microsoft.com/office/drawing/2014/main" id="{F0AC7912-5B4F-CEBB-854D-FAA8F18FF560}"/>
              </a:ext>
            </a:extLst>
          </p:cNvPr>
          <p:cNvSpPr>
            <a:spLocks/>
          </p:cNvSpPr>
          <p:nvPr userDrawn="1"/>
        </p:nvSpPr>
        <p:spPr>
          <a:xfrm>
            <a:off x="2258407" y="5814999"/>
            <a:ext cx="7243812" cy="461665"/>
          </a:xfrm>
          <a:prstGeom prst="rect">
            <a:avLst/>
          </a:prstGeom>
        </p:spPr>
        <p:txBody>
          <a:bodyPr wrap="square">
            <a:spAutoFit/>
          </a:bodyPr>
          <a:lstStyle/>
          <a:p>
            <a:pPr algn="l"/>
            <a:r>
              <a:rPr lang="nl-BE" sz="2400" u="none" baseline="0">
                <a:solidFill>
                  <a:schemeClr val="tx1"/>
                </a:solidFill>
                <a:latin typeface="Roboto" pitchFamily="2" charset="0"/>
                <a:ea typeface="Roboto" pitchFamily="2" charset="0"/>
                <a:cs typeface="Times New Roman" panose="02020603050405020304" pitchFamily="18" charset="0"/>
              </a:rPr>
              <a:t>Bekijk ons volledig </a:t>
            </a:r>
            <a:r>
              <a:rPr lang="nl-BE" sz="2400" u="none" baseline="0">
                <a:solidFill>
                  <a:schemeClr val="tx1"/>
                </a:solidFill>
                <a:latin typeface="Roboto" pitchFamily="2" charset="0"/>
                <a:ea typeface="Roboto" pitchFamily="2" charset="0"/>
                <a:cs typeface="Times New Roman" panose="02020603050405020304" pitchFamily="18" charset="0"/>
                <a:hlinkClick r:id="rId3"/>
              </a:rPr>
              <a:t>professionaliseringsaanbod</a:t>
            </a:r>
            <a:endParaRPr lang="nl-BE" sz="2400" u="none" baseline="0">
              <a:solidFill>
                <a:schemeClr val="tx1"/>
              </a:solidFill>
              <a:latin typeface="Roboto" pitchFamily="2" charset="0"/>
              <a:ea typeface="Roboto" pitchFamily="2" charset="0"/>
            </a:endParaRPr>
          </a:p>
        </p:txBody>
      </p:sp>
      <p:grpSp>
        <p:nvGrpSpPr>
          <p:cNvPr id="16" name="Groep 15">
            <a:extLst>
              <a:ext uri="{FF2B5EF4-FFF2-40B4-BE49-F238E27FC236}">
                <a16:creationId xmlns:a16="http://schemas.microsoft.com/office/drawing/2014/main" id="{9BE6699C-BE10-1E09-AC19-0C83C8CC070D}"/>
              </a:ext>
            </a:extLst>
          </p:cNvPr>
          <p:cNvGrpSpPr>
            <a:grpSpLocks/>
          </p:cNvGrpSpPr>
          <p:nvPr userDrawn="1"/>
        </p:nvGrpSpPr>
        <p:grpSpPr>
          <a:xfrm>
            <a:off x="0" y="0"/>
            <a:ext cx="12192000" cy="180000"/>
            <a:chOff x="0" y="0"/>
            <a:chExt cx="12192000" cy="360000"/>
          </a:xfrm>
        </p:grpSpPr>
        <p:sp>
          <p:nvSpPr>
            <p:cNvPr id="21" name="Rechthoek 20">
              <a:extLst>
                <a:ext uri="{FF2B5EF4-FFF2-40B4-BE49-F238E27FC236}">
                  <a16:creationId xmlns:a16="http://schemas.microsoft.com/office/drawing/2014/main" id="{C9A2AF9C-AE9D-578D-BE9F-C7247ECEA4B3}"/>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5" name="Rechthoek 24">
              <a:extLst>
                <a:ext uri="{FF2B5EF4-FFF2-40B4-BE49-F238E27FC236}">
                  <a16:creationId xmlns:a16="http://schemas.microsoft.com/office/drawing/2014/main" id="{5A706866-9203-A0AE-125D-E9F024BB2736}"/>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6" name="Rechthoek 25">
              <a:extLst>
                <a:ext uri="{FF2B5EF4-FFF2-40B4-BE49-F238E27FC236}">
                  <a16:creationId xmlns:a16="http://schemas.microsoft.com/office/drawing/2014/main" id="{1E20765F-85DA-8F98-775D-C4CB6EB17BCC}"/>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7" name="Rechthoek 26">
              <a:extLst>
                <a:ext uri="{FF2B5EF4-FFF2-40B4-BE49-F238E27FC236}">
                  <a16:creationId xmlns:a16="http://schemas.microsoft.com/office/drawing/2014/main" id="{CFCBAFD9-39D7-400C-49CE-7B886D87F854}"/>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8" name="Tijdelijke aanduiding voor tekst 7">
            <a:extLst>
              <a:ext uri="{FF2B5EF4-FFF2-40B4-BE49-F238E27FC236}">
                <a16:creationId xmlns:a16="http://schemas.microsoft.com/office/drawing/2014/main" id="{B473C13B-97FE-6CCE-F782-0295927D2B36}"/>
              </a:ext>
            </a:extLst>
          </p:cNvPr>
          <p:cNvSpPr>
            <a:spLocks noGrp="1"/>
          </p:cNvSpPr>
          <p:nvPr>
            <p:ph type="body" sz="quarter" idx="10" hasCustomPrompt="1"/>
          </p:nvPr>
        </p:nvSpPr>
        <p:spPr>
          <a:xfrm>
            <a:off x="2375555" y="1677971"/>
            <a:ext cx="7749520" cy="4006867"/>
          </a:xfrm>
        </p:spPr>
        <p:txBody>
          <a:bodyPr/>
          <a:lstStyle/>
          <a:p>
            <a:pPr lvl="0"/>
            <a:r>
              <a:rPr lang="nl-NL" b="0" i="0">
                <a:solidFill>
                  <a:srgbClr val="242424"/>
                </a:solidFill>
                <a:effectLst/>
                <a:latin typeface="Calibri" panose="020F0502020204030204" pitchFamily="34" charset="0"/>
              </a:rPr>
              <a:t>Noteer hier </a:t>
            </a:r>
            <a:r>
              <a:rPr lang="nl-NL" b="0" i="0" err="1">
                <a:solidFill>
                  <a:srgbClr val="242424"/>
                </a:solidFill>
                <a:effectLst/>
                <a:latin typeface="Calibri" panose="020F0502020204030204" pitchFamily="34" charset="0"/>
              </a:rPr>
              <a:t>profesionaliseringen</a:t>
            </a:r>
            <a:r>
              <a:rPr lang="nl-NL" b="0" i="0">
                <a:solidFill>
                  <a:srgbClr val="242424"/>
                </a:solidFill>
                <a:effectLst/>
                <a:latin typeface="Calibri" panose="020F0502020204030204" pitchFamily="34" charset="0"/>
              </a:rPr>
              <a:t>, nascholingen, lerende netwerken … die ook interessant zijn voor je doelgroep/aanwezigen.</a:t>
            </a:r>
            <a:endParaRPr lang="nl-BE"/>
          </a:p>
        </p:txBody>
      </p:sp>
    </p:spTree>
    <p:extLst>
      <p:ext uri="{BB962C8B-B14F-4D97-AF65-F5344CB8AC3E}">
        <p14:creationId xmlns:p14="http://schemas.microsoft.com/office/powerpoint/2010/main" val="15035419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en, nummering, logo’s">
    <p:spTree>
      <p:nvGrpSpPr>
        <p:cNvPr id="1" name=""/>
        <p:cNvGrpSpPr/>
        <p:nvPr/>
      </p:nvGrpSpPr>
      <p:grpSpPr>
        <a:xfrm>
          <a:off x="0" y="0"/>
          <a:ext cx="0" cy="0"/>
          <a:chOff x="0" y="0"/>
          <a:chExt cx="0" cy="0"/>
        </a:xfrm>
      </p:grpSpPr>
      <p:sp>
        <p:nvSpPr>
          <p:cNvPr id="2" name="Graphic 14">
            <a:extLst>
              <a:ext uri="{FF2B5EF4-FFF2-40B4-BE49-F238E27FC236}">
                <a16:creationId xmlns:a16="http://schemas.microsoft.com/office/drawing/2014/main" id="{49A1D5E0-350A-7DCB-FF91-D4C4F44857C0}"/>
              </a:ext>
            </a:extLst>
          </p:cNvPr>
          <p:cNvSpPr/>
          <p:nvPr userDrawn="1"/>
        </p:nvSpPr>
        <p:spPr>
          <a:xfrm>
            <a:off x="-7979" y="188719"/>
            <a:ext cx="3024180" cy="6669834"/>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ekstvak 2">
            <a:extLst>
              <a:ext uri="{FF2B5EF4-FFF2-40B4-BE49-F238E27FC236}">
                <a16:creationId xmlns:a16="http://schemas.microsoft.com/office/drawing/2014/main" id="{3C01FD5A-6BD9-B664-0286-CF50BDF1FEB0}"/>
              </a:ext>
            </a:extLst>
          </p:cNvPr>
          <p:cNvSpPr txBox="1"/>
          <p:nvPr userDrawn="1"/>
        </p:nvSpPr>
        <p:spPr>
          <a:xfrm>
            <a:off x="319176" y="405442"/>
            <a:ext cx="9799637" cy="707886"/>
          </a:xfrm>
          <a:prstGeom prst="rect">
            <a:avLst/>
          </a:prstGeom>
          <a:noFill/>
        </p:spPr>
        <p:txBody>
          <a:bodyPr wrap="square" rtlCol="0">
            <a:spAutoFit/>
          </a:bodyPr>
          <a:lstStyle/>
          <a:p>
            <a:r>
              <a:rPr lang="nl-BE" sz="4000">
                <a:latin typeface="Poppins ExtraBold" panose="00000900000000000000" pitchFamily="2" charset="0"/>
                <a:cs typeface="Poppins ExtraBold" panose="00000900000000000000" pitchFamily="2" charset="0"/>
              </a:rPr>
              <a:t>Iconen, nummering, logo’s</a:t>
            </a:r>
            <a:endParaRPr lang="nl-BE">
              <a:latin typeface="Poppins ExtraBold" panose="00000900000000000000" pitchFamily="2" charset="0"/>
              <a:cs typeface="Poppins ExtraBold" panose="00000900000000000000" pitchFamily="2" charset="0"/>
            </a:endParaRPr>
          </a:p>
        </p:txBody>
      </p:sp>
      <p:sp>
        <p:nvSpPr>
          <p:cNvPr id="5" name="Tijdelijke aanduiding voor tekst 4">
            <a:extLst>
              <a:ext uri="{FF2B5EF4-FFF2-40B4-BE49-F238E27FC236}">
                <a16:creationId xmlns:a16="http://schemas.microsoft.com/office/drawing/2014/main" id="{34E63E14-F94E-FB86-6121-D57B340A0E55}"/>
              </a:ext>
            </a:extLst>
          </p:cNvPr>
          <p:cNvSpPr>
            <a:spLocks noGrp="1"/>
          </p:cNvSpPr>
          <p:nvPr>
            <p:ph type="body" sz="quarter" idx="10" hasCustomPrompt="1"/>
          </p:nvPr>
        </p:nvSpPr>
        <p:spPr>
          <a:xfrm>
            <a:off x="319177" y="1121557"/>
            <a:ext cx="9799638" cy="5021262"/>
          </a:xfrm>
        </p:spPr>
        <p:txBody>
          <a:bodyPr/>
          <a:lstStyle/>
          <a:p>
            <a:pPr lvl="0"/>
            <a:r>
              <a:rPr lang="nl-NL" b="0" i="0">
                <a:solidFill>
                  <a:srgbClr val="242424"/>
                </a:solidFill>
                <a:effectLst/>
                <a:latin typeface="Calibri" panose="020F0502020204030204" pitchFamily="34" charset="0"/>
              </a:rPr>
              <a:t>Voeg op deze slide de </a:t>
            </a:r>
            <a:r>
              <a:rPr lang="nl-NL" b="1" i="0">
                <a:solidFill>
                  <a:srgbClr val="242424"/>
                </a:solidFill>
                <a:effectLst/>
                <a:latin typeface="Calibri" panose="020F0502020204030204" pitchFamily="34" charset="0"/>
              </a:rPr>
              <a:t>titels</a:t>
            </a:r>
            <a:r>
              <a:rPr lang="nl-NL" b="0" i="0">
                <a:solidFill>
                  <a:srgbClr val="242424"/>
                </a:solidFill>
                <a:effectLst/>
                <a:latin typeface="Calibri" panose="020F0502020204030204" pitchFamily="34" charset="0"/>
              </a:rPr>
              <a:t> van je presentatie toe, zodat er een </a:t>
            </a:r>
            <a:r>
              <a:rPr lang="nl-NL" b="1" i="0">
                <a:solidFill>
                  <a:srgbClr val="242424"/>
                </a:solidFill>
                <a:effectLst/>
                <a:latin typeface="Calibri" panose="020F0502020204030204" pitchFamily="34" charset="0"/>
              </a:rPr>
              <a:t>overzicht</a:t>
            </a:r>
            <a:r>
              <a:rPr lang="nl-NL" b="0" i="0">
                <a:solidFill>
                  <a:srgbClr val="242424"/>
                </a:solidFill>
                <a:effectLst/>
                <a:latin typeface="Calibri" panose="020F0502020204030204" pitchFamily="34" charset="0"/>
              </a:rPr>
              <a:t> is.</a:t>
            </a:r>
            <a:endParaRPr lang="nl-NL"/>
          </a:p>
        </p:txBody>
      </p:sp>
    </p:spTree>
    <p:extLst>
      <p:ext uri="{BB962C8B-B14F-4D97-AF65-F5344CB8AC3E}">
        <p14:creationId xmlns:p14="http://schemas.microsoft.com/office/powerpoint/2010/main" val="245064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iteldia">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8DAEE8AF-010A-4530-B3D2-9FC60F1E9D61}"/>
              </a:ext>
            </a:extLst>
          </p:cNvPr>
          <p:cNvGrpSpPr/>
          <p:nvPr userDrawn="1"/>
        </p:nvGrpSpPr>
        <p:grpSpPr>
          <a:xfrm>
            <a:off x="1" y="0"/>
            <a:ext cx="12192001" cy="6980396"/>
            <a:chOff x="0" y="0"/>
            <a:chExt cx="9144001" cy="6980396"/>
          </a:xfrm>
        </p:grpSpPr>
        <p:pic>
          <p:nvPicPr>
            <p:cNvPr id="6" name="Afbeelding 5">
              <a:extLst>
                <a:ext uri="{FF2B5EF4-FFF2-40B4-BE49-F238E27FC236}">
                  <a16:creationId xmlns:a16="http://schemas.microsoft.com/office/drawing/2014/main" id="{EC9A515A-53C8-4568-9C4E-0304E29F267C}"/>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7765" b="40078"/>
            <a:stretch/>
          </p:blipFill>
          <p:spPr>
            <a:xfrm>
              <a:off x="3120491" y="2944513"/>
              <a:ext cx="6023509" cy="4035883"/>
            </a:xfrm>
            <a:prstGeom prst="rect">
              <a:avLst/>
            </a:prstGeom>
          </p:spPr>
        </p:pic>
        <p:pic>
          <p:nvPicPr>
            <p:cNvPr id="8" name="Afbeelding 7" descr="Afbeelding met computer&#10;&#10;Automatisch gegenereerde beschrijving">
              <a:extLst>
                <a:ext uri="{FF2B5EF4-FFF2-40B4-BE49-F238E27FC236}">
                  <a16:creationId xmlns:a16="http://schemas.microsoft.com/office/drawing/2014/main" id="{A443AFF4-1E18-4153-A89A-120E4C1F6492}"/>
                </a:ext>
              </a:extLst>
            </p:cNvPr>
            <p:cNvPicPr>
              <a:picLocks noChangeAspect="1"/>
            </p:cNvPicPr>
            <p:nvPr userDrawn="1"/>
          </p:nvPicPr>
          <p:blipFill rotWithShape="1">
            <a:blip r:embed="rId3">
              <a:extLst>
                <a:ext uri="{28A0092B-C50C-407E-A947-70E740481C1C}">
                  <a14:useLocalDpi xmlns:a14="http://schemas.microsoft.com/office/drawing/2010/main"/>
                </a:ext>
              </a:extLst>
            </a:blip>
            <a:srcRect t="29758" r="67920"/>
            <a:stretch/>
          </p:blipFill>
          <p:spPr>
            <a:xfrm>
              <a:off x="6260073" y="0"/>
              <a:ext cx="2883928" cy="5637014"/>
            </a:xfrm>
            <a:prstGeom prst="rect">
              <a:avLst/>
            </a:prstGeom>
          </p:spPr>
        </p:pic>
        <p:pic>
          <p:nvPicPr>
            <p:cNvPr id="9" name="Afbeelding 8" descr="Afbeelding met tekening&#10;&#10;Automatisch gegenereerde beschrijving">
              <a:extLst>
                <a:ext uri="{FF2B5EF4-FFF2-40B4-BE49-F238E27FC236}">
                  <a16:creationId xmlns:a16="http://schemas.microsoft.com/office/drawing/2014/main" id="{0DEF7327-160E-4250-AC00-61621942ED80}"/>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45544" r="25569"/>
            <a:stretch/>
          </p:blipFill>
          <p:spPr>
            <a:xfrm>
              <a:off x="891209" y="0"/>
              <a:ext cx="8252791" cy="4876800"/>
            </a:xfrm>
            <a:prstGeom prst="rect">
              <a:avLst/>
            </a:prstGeom>
          </p:spPr>
        </p:pic>
        <p:pic>
          <p:nvPicPr>
            <p:cNvPr id="10" name="Afbeelding 9" descr="Afbeelding met tekening, paraplu&#10;&#10;Automatisch gegenereerde beschrijving">
              <a:extLst>
                <a:ext uri="{FF2B5EF4-FFF2-40B4-BE49-F238E27FC236}">
                  <a16:creationId xmlns:a16="http://schemas.microsoft.com/office/drawing/2014/main" id="{C05ECD02-9C97-43BF-90D9-9AD9A42047AD}"/>
                </a:ext>
              </a:extLst>
            </p:cNvPr>
            <p:cNvPicPr>
              <a:picLocks noChangeAspect="1"/>
            </p:cNvPicPr>
            <p:nvPr userDrawn="1"/>
          </p:nvPicPr>
          <p:blipFill rotWithShape="1">
            <a:blip r:embed="rId5">
              <a:extLst>
                <a:ext uri="{28A0092B-C50C-407E-A947-70E740481C1C}">
                  <a14:useLocalDpi xmlns:a14="http://schemas.microsoft.com/office/drawing/2010/main"/>
                </a:ext>
              </a:extLst>
            </a:blip>
            <a:srcRect l="39937" b="51171"/>
            <a:stretch/>
          </p:blipFill>
          <p:spPr>
            <a:xfrm>
              <a:off x="0" y="675868"/>
              <a:ext cx="7808788" cy="6297689"/>
            </a:xfrm>
            <a:prstGeom prst="rect">
              <a:avLst/>
            </a:prstGeom>
          </p:spPr>
        </p:pic>
      </p:grpSp>
      <p:sp>
        <p:nvSpPr>
          <p:cNvPr id="7" name="Ondertitel 2">
            <a:extLst>
              <a:ext uri="{FF2B5EF4-FFF2-40B4-BE49-F238E27FC236}">
                <a16:creationId xmlns:a16="http://schemas.microsoft.com/office/drawing/2014/main" id="{65550227-3B69-4ED6-B2B7-782A18AF07E0}"/>
              </a:ext>
            </a:extLst>
          </p:cNvPr>
          <p:cNvSpPr>
            <a:spLocks noGrp="1"/>
          </p:cNvSpPr>
          <p:nvPr>
            <p:ph type="subTitle" idx="1"/>
          </p:nvPr>
        </p:nvSpPr>
        <p:spPr>
          <a:xfrm>
            <a:off x="2382965" y="3233576"/>
            <a:ext cx="7476225" cy="1206630"/>
          </a:xfrm>
          <a:noFill/>
        </p:spPr>
        <p:txBody>
          <a:bodyPr>
            <a:normAutofit/>
          </a:bodyPr>
          <a:lstStyle>
            <a:lvl1pPr marL="0" indent="0" algn="ctr">
              <a:buNone/>
              <a:defRPr sz="2100">
                <a:solidFill>
                  <a:schemeClr val="bg1"/>
                </a:solidFill>
                <a:latin typeface="+mn-lt"/>
                <a:cs typeface="Arial"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nl-NL"/>
              <a:t>Klikken om de ondertitelstijl van het model te bewerken</a:t>
            </a:r>
            <a:endParaRPr lang="nl-BE"/>
          </a:p>
        </p:txBody>
      </p:sp>
      <p:sp>
        <p:nvSpPr>
          <p:cNvPr id="4" name="Titel 3">
            <a:extLst>
              <a:ext uri="{FF2B5EF4-FFF2-40B4-BE49-F238E27FC236}">
                <a16:creationId xmlns:a16="http://schemas.microsoft.com/office/drawing/2014/main" id="{0A40482B-BC27-4DC4-A82C-081E98EE5167}"/>
              </a:ext>
            </a:extLst>
          </p:cNvPr>
          <p:cNvSpPr>
            <a:spLocks noGrp="1"/>
          </p:cNvSpPr>
          <p:nvPr>
            <p:ph type="title"/>
          </p:nvPr>
        </p:nvSpPr>
        <p:spPr>
          <a:xfrm>
            <a:off x="2382965" y="1801513"/>
            <a:ext cx="7476225" cy="1143000"/>
          </a:xfrm>
        </p:spPr>
        <p:txBody>
          <a:bodyPr/>
          <a:lstStyle>
            <a:lvl1pPr algn="ctr">
              <a:defRPr>
                <a:solidFill>
                  <a:schemeClr val="bg1"/>
                </a:solidFill>
              </a:defRPr>
            </a:lvl1pPr>
          </a:lstStyle>
          <a:p>
            <a:r>
              <a:rPr lang="nl-NL"/>
              <a:t>Klik om stijl te bewerken</a:t>
            </a:r>
            <a:endParaRPr lang="nl-BE"/>
          </a:p>
        </p:txBody>
      </p:sp>
      <p:pic>
        <p:nvPicPr>
          <p:cNvPr id="5" name="Afbeelding 4">
            <a:extLst>
              <a:ext uri="{FF2B5EF4-FFF2-40B4-BE49-F238E27FC236}">
                <a16:creationId xmlns:a16="http://schemas.microsoft.com/office/drawing/2014/main" id="{7E52CCC5-31E2-404F-A3E8-E66766696B11}"/>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66442" y="163398"/>
            <a:ext cx="4035285" cy="1206630"/>
          </a:xfrm>
          <a:prstGeom prst="rect">
            <a:avLst/>
          </a:prstGeom>
        </p:spPr>
      </p:pic>
    </p:spTree>
    <p:extLst>
      <p:ext uri="{BB962C8B-B14F-4D97-AF65-F5344CB8AC3E}">
        <p14:creationId xmlns:p14="http://schemas.microsoft.com/office/powerpoint/2010/main" val="3735750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a:extLst>
              <a:ext uri="{FF2B5EF4-FFF2-40B4-BE49-F238E27FC236}">
                <a16:creationId xmlns:a16="http://schemas.microsoft.com/office/drawing/2014/main" id="{23DEA054-35B1-4B17-AFDE-73B15A4BAB05}"/>
              </a:ext>
            </a:extLst>
          </p:cNvPr>
          <p:cNvSpPr>
            <a:spLocks noGrp="1"/>
          </p:cNvSpPr>
          <p:nvPr>
            <p:ph type="sldNum" sz="quarter" idx="11"/>
          </p:nvPr>
        </p:nvSpPr>
        <p:spPr>
          <a:xfrm>
            <a:off x="9442493" y="6429400"/>
            <a:ext cx="2749507" cy="428600"/>
          </a:xfrm>
        </p:spPr>
        <p:txBody>
          <a:bodyPr/>
          <a:lstStyle>
            <a:lvl1pPr>
              <a:defRPr b="0">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13"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4" name="Afbeelding 13">
            <a:extLst>
              <a:ext uri="{FF2B5EF4-FFF2-40B4-BE49-F238E27FC236}">
                <a16:creationId xmlns:a16="http://schemas.microsoft.com/office/drawing/2014/main" id="{9FCFB219-4218-4A9B-9BA2-D12ADDFE81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33563173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a:extLst>
              <a:ext uri="{FF2B5EF4-FFF2-40B4-BE49-F238E27FC236}">
                <a16:creationId xmlns:a16="http://schemas.microsoft.com/office/drawing/2014/main" id="{BF6C4908-1347-4984-89BB-4E5C76D3B4A4}"/>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13"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5" name="Afbeelding 14">
            <a:extLst>
              <a:ext uri="{FF2B5EF4-FFF2-40B4-BE49-F238E27FC236}">
                <a16:creationId xmlns:a16="http://schemas.microsoft.com/office/drawing/2014/main" id="{7339FF48-2CFB-4914-8886-7100897D020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84447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afbeelding">
    <p:spTree>
      <p:nvGrpSpPr>
        <p:cNvPr id="1" name=""/>
        <p:cNvGrpSpPr/>
        <p:nvPr/>
      </p:nvGrpSpPr>
      <p:grpSpPr>
        <a:xfrm>
          <a:off x="0" y="0"/>
          <a:ext cx="0" cy="0"/>
          <a:chOff x="0" y="0"/>
          <a:chExt cx="0" cy="0"/>
        </a:xfrm>
      </p:grpSpPr>
      <p:sp>
        <p:nvSpPr>
          <p:cNvPr id="4" name="Graphic 14">
            <a:extLst>
              <a:ext uri="{FF2B5EF4-FFF2-40B4-BE49-F238E27FC236}">
                <a16:creationId xmlns:a16="http://schemas.microsoft.com/office/drawing/2014/main" id="{29D6572D-0C45-BA1B-1CB8-9234A229E07A}"/>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3" name="Tijdelijke aanduiding voor inhoud 2">
            <a:extLst>
              <a:ext uri="{FF2B5EF4-FFF2-40B4-BE49-F238E27FC236}">
                <a16:creationId xmlns:a16="http://schemas.microsoft.com/office/drawing/2014/main" id="{246A0613-2DAC-E67F-10EE-5E54907967D7}"/>
              </a:ext>
            </a:extLst>
          </p:cNvPr>
          <p:cNvSpPr>
            <a:spLocks noGrp="1"/>
          </p:cNvSpPr>
          <p:nvPr>
            <p:ph idx="10" hasCustomPrompt="1"/>
          </p:nvPr>
        </p:nvSpPr>
        <p:spPr>
          <a:xfrm>
            <a:off x="5928235" y="742844"/>
            <a:ext cx="4740965" cy="5372311"/>
          </a:xfrm>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een afbeelding die je tekst ondersteunt</a:t>
            </a:r>
          </a:p>
        </p:txBody>
      </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748155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10" y="274638"/>
            <a:ext cx="9902892"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BF6D60B6-2EEF-409B-9359-B4AE8D19209A}"/>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ABAB6DC7-88AD-453F-9C99-CF32E09EAA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3186144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j-lt"/>
                <a:cs typeface="Arial" pitchFamily="34" charset="0"/>
              </a:defRPr>
            </a:lvl1pPr>
            <a:lvl2pPr algn="l">
              <a:buClr>
                <a:srgbClr val="BF18B3"/>
              </a:buClr>
              <a:defRPr>
                <a:solidFill>
                  <a:srgbClr val="BF18B3"/>
                </a:solidFill>
                <a:latin typeface="+mj-lt"/>
                <a:cs typeface="Arial" pitchFamily="34" charset="0"/>
              </a:defRPr>
            </a:lvl2pPr>
            <a:lvl3pPr>
              <a:buClr>
                <a:srgbClr val="F18E00"/>
              </a:buClr>
              <a:defRPr>
                <a:solidFill>
                  <a:srgbClr val="FF8414"/>
                </a:solidFill>
                <a:latin typeface="+mj-lt"/>
                <a:cs typeface="Arial" pitchFamily="34" charset="0"/>
              </a:defRPr>
            </a:lvl3pPr>
            <a:lvl4pPr>
              <a:buClr>
                <a:schemeClr val="tx1"/>
              </a:buClr>
              <a:defRPr>
                <a:solidFill>
                  <a:schemeClr val="tx1"/>
                </a:solidFill>
                <a:latin typeface="+mj-lt"/>
                <a:cs typeface="Arial" pitchFamily="34" charset="0"/>
              </a:defRPr>
            </a:lvl4pPr>
            <a:lvl5pPr>
              <a:buClr>
                <a:srgbClr val="BF18B3"/>
              </a:buClr>
              <a:defRPr>
                <a:latin typeface="+mj-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3243621F-8D22-4EEA-8E6B-FE07AFC60E46}"/>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132BE229-07F5-49E5-8B44-401BCC5674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30406238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
                <a:schemeClr val="tx1"/>
              </a:buClr>
              <a:defRPr>
                <a:latin typeface="+mn-lt"/>
                <a:cs typeface="Arial" pitchFamily="34" charset="0"/>
              </a:defRPr>
            </a:lvl1pPr>
            <a:lvl2pPr algn="l">
              <a:buClr>
                <a:srgbClr val="BF18B3"/>
              </a:buClr>
              <a:defRPr>
                <a:solidFill>
                  <a:srgbClr val="9A05A5"/>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solidFill>
                  <a:srgbClr val="BF18B3"/>
                </a:solidFill>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4FD128D8-B75F-4C1D-984C-7A579129C5A0}"/>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AAA527FF-365D-4F14-8B7F-261D61E74C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9117229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
                <a:schemeClr val="tx1"/>
              </a:buClr>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05B1906D-B818-42BA-8E20-2245CFC89BE1}"/>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A1509D84-DEEE-472E-BA17-EC03292EDC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16410779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solidFill>
                  <a:schemeClr val="tx1"/>
                </a:solidFill>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marL="1543012" indent="-171446">
              <a:buClr>
                <a:srgbClr val="BF18B3"/>
              </a:buClr>
              <a:buFont typeface="Arial" panose="020B0604020202020204" pitchFamily="34" charset="0"/>
              <a:buChar char="•"/>
              <a:defRPr>
                <a:solidFill>
                  <a:srgbClr val="BF18B3"/>
                </a:solidFill>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749393B0-8A85-48A2-9E13-A3EE3968C040}"/>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1F90D697-3B07-4DC6-AF20-9C564BFB18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714446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6261C328-FA45-47EC-8EF2-9E74CF48609B}"/>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B5F04AEE-65E2-4B23-9A49-11375E902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18800064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3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8" name="Rechthoek 7"/>
          <p:cNvSpPr/>
          <p:nvPr userDrawn="1"/>
        </p:nvSpPr>
        <p:spPr>
          <a:xfrm>
            <a:off x="0" y="6498024"/>
            <a:ext cx="12192000" cy="36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9" name="Rechthoek 8"/>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dianummer 7">
            <a:extLst>
              <a:ext uri="{FF2B5EF4-FFF2-40B4-BE49-F238E27FC236}">
                <a16:creationId xmlns:a16="http://schemas.microsoft.com/office/drawing/2014/main" id="{70B81D0C-180F-4D0E-B7A6-107FAE204224}"/>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pic>
        <p:nvPicPr>
          <p:cNvPr id="14" name="Afbeelding 13">
            <a:extLst>
              <a:ext uri="{FF2B5EF4-FFF2-40B4-BE49-F238E27FC236}">
                <a16:creationId xmlns:a16="http://schemas.microsoft.com/office/drawing/2014/main" id="{C5976A66-BEFC-41B7-9F71-985BE447AE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5475670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13" name="Rechthoek 12"/>
          <p:cNvSpPr/>
          <p:nvPr userDrawn="1"/>
        </p:nvSpPr>
        <p:spPr>
          <a:xfrm>
            <a:off x="0" y="6498024"/>
            <a:ext cx="12192000"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C736D11D-B9D1-40D0-B942-123AE8CBDD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27530218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FF76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90BA98C2-DF9E-47B5-B257-7AB7A57628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7920118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F87AA9C2-7983-469A-B6C4-5A0F0033438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441585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E2BDC41-978F-95BB-93B4-98EAE2CC2522}"/>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3" name="Tijdelijke aanduiding voor inhoud 2"/>
          <p:cNvSpPr>
            <a:spLocks noGrp="1"/>
          </p:cNvSpPr>
          <p:nvPr>
            <p:ph idx="1" hasCustomPrompt="1"/>
          </p:nvPr>
        </p:nvSpPr>
        <p:spPr>
          <a:xfrm>
            <a:off x="457200" y="439947"/>
            <a:ext cx="10714008" cy="6133381"/>
          </a:xfrm>
          <a:prstGeom prst="roundRect">
            <a:avLst>
              <a:gd name="adj" fmla="val 5447"/>
            </a:avLst>
          </a:prstGeom>
          <a:solidFill>
            <a:schemeClr val="bg1"/>
          </a:solidFill>
          <a:effectLst>
            <a:outerShdw blurRad="50800" dist="38100" dir="2700000" sx="102000" sy="102000" algn="tl" rotWithShape="0">
              <a:prstClr val="black">
                <a:alpha val="40000"/>
              </a:prstClr>
            </a:outerShdw>
          </a:effectLst>
        </p:spPr>
        <p:txBody>
          <a:bodyPr/>
          <a:lstStyle>
            <a:lvl1pPr marL="0" indent="0">
              <a:buClrTx/>
              <a:buNone/>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Zet hier je afbeelding</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38298612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71A92A59-9E42-433F-A821-7AF24C5D62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40418231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sp>
        <p:nvSpPr>
          <p:cNvPr id="13" name="Rechthoek 12"/>
          <p:cNvSpPr/>
          <p:nvPr userDrawn="1"/>
        </p:nvSpPr>
        <p:spPr>
          <a:xfrm>
            <a:off x="8962493" y="6503401"/>
            <a:ext cx="2749507" cy="36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4" name="Rechthoek 13"/>
          <p:cNvSpPr/>
          <p:nvPr userDrawn="1"/>
        </p:nvSpPr>
        <p:spPr>
          <a:xfrm>
            <a:off x="11712000" y="-27383"/>
            <a:ext cx="480000" cy="6885383"/>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Tijdelijke aanduiding voor dianummer 7"/>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
        <p:nvSpPr>
          <p:cNvPr id="10"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1"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AB6982A1-D816-4727-994B-6BAFFB2D42F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42680805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12" name="Rechthoek 11"/>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3" name="Rechthoek 12"/>
          <p:cNvSpPr/>
          <p:nvPr userDrawn="1"/>
        </p:nvSpPr>
        <p:spPr>
          <a:xfrm>
            <a:off x="11712043" y="3260834"/>
            <a:ext cx="480000" cy="324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1" name="Tijdelijke aanduiding voor dianummer 7"/>
          <p:cNvSpPr txBox="1">
            <a:spLocks/>
          </p:cNvSpPr>
          <p:nvPr userDrawn="1"/>
        </p:nvSpPr>
        <p:spPr>
          <a:xfrm>
            <a:off x="9347200" y="6429400"/>
            <a:ext cx="2844800" cy="428600"/>
          </a:xfrm>
          <a:prstGeom prst="rect">
            <a:avLst/>
          </a:prstGeom>
        </p:spPr>
        <p:txBody>
          <a:bodyPr vert="horz" lIns="68580" tIns="34290" rIns="68580" bIns="34290" rtlCol="0" anchor="ctr"/>
          <a:lstStyle>
            <a:lvl1pPr>
              <a:defRPr>
                <a:solidFill>
                  <a:schemeClr val="bg1"/>
                </a:solidFill>
              </a:defRPr>
            </a:lvl1pPr>
          </a:lstStyle>
          <a:p>
            <a:pPr algn="r">
              <a:defRPr/>
            </a:pPr>
            <a:fld id="{189E3A5C-986B-47BE-8F96-3787467B82A8}" type="slidenum">
              <a:rPr lang="nl-BE" sz="900" smtClean="0">
                <a:solidFill>
                  <a:prstClr val="white"/>
                </a:solidFill>
              </a:rPr>
              <a:pPr algn="r">
                <a:defRPr/>
              </a:pPr>
              <a:t>‹nr.›</a:t>
            </a:fld>
            <a:endParaRPr lang="nl-BE" sz="900">
              <a:solidFill>
                <a:prstClr val="white"/>
              </a:solidFill>
            </a:endParaRPr>
          </a:p>
        </p:txBody>
      </p:sp>
      <p:sp>
        <p:nvSpPr>
          <p:cNvPr id="9" name="Titel 1"/>
          <p:cNvSpPr>
            <a:spLocks noGrp="1"/>
          </p:cNvSpPr>
          <p:nvPr>
            <p:ph type="title"/>
          </p:nvPr>
        </p:nvSpPr>
        <p:spPr>
          <a:xfrm>
            <a:off x="1679509" y="274638"/>
            <a:ext cx="9902891" cy="1143000"/>
          </a:xfrm>
        </p:spPr>
        <p:txBody>
          <a:bodyPr/>
          <a:lstStyle/>
          <a:p>
            <a:r>
              <a:rPr lang="nl-NL"/>
              <a:t>Klik om stijl te bewerken</a:t>
            </a:r>
            <a:endParaRPr lang="nl-BE"/>
          </a:p>
        </p:txBody>
      </p:sp>
      <p:sp>
        <p:nvSpPr>
          <p:cNvPr id="10" name="Tijdelijke aanduiding voor inhoud 2"/>
          <p:cNvSpPr>
            <a:spLocks noGrp="1"/>
          </p:cNvSpPr>
          <p:nvPr>
            <p:ph idx="1"/>
          </p:nvPr>
        </p:nvSpPr>
        <p:spPr>
          <a:xfrm>
            <a:off x="1679509" y="1600206"/>
            <a:ext cx="9902891" cy="4525963"/>
          </a:xfrm>
        </p:spPr>
        <p:txBody>
          <a:bodyPr/>
          <a:lstStyle>
            <a:lvl1pPr>
              <a:buClrTx/>
              <a:defRPr>
                <a:latin typeface="+mn-lt"/>
                <a:cs typeface="Arial" pitchFamily="34" charset="0"/>
              </a:defRPr>
            </a:lvl1pPr>
            <a:lvl2pPr algn="l">
              <a:buClr>
                <a:srgbClr val="BF18B3"/>
              </a:buClr>
              <a:defRPr>
                <a:solidFill>
                  <a:srgbClr val="BF18B3"/>
                </a:solidFill>
                <a:latin typeface="+mn-lt"/>
                <a:cs typeface="Arial" pitchFamily="34" charset="0"/>
              </a:defRPr>
            </a:lvl2pPr>
            <a:lvl3pPr>
              <a:buClr>
                <a:srgbClr val="F18E00"/>
              </a:buClr>
              <a:defRPr>
                <a:solidFill>
                  <a:srgbClr val="FF8414"/>
                </a:solidFill>
                <a:latin typeface="+mn-lt"/>
                <a:cs typeface="Arial" pitchFamily="34" charset="0"/>
              </a:defRPr>
            </a:lvl3pPr>
            <a:lvl4pPr>
              <a:buClr>
                <a:schemeClr val="tx1"/>
              </a:buClr>
              <a:defRPr>
                <a:solidFill>
                  <a:schemeClr val="tx1"/>
                </a:solidFill>
                <a:latin typeface="+mn-lt"/>
                <a:cs typeface="Arial" pitchFamily="34" charset="0"/>
              </a:defRPr>
            </a:lvl4pPr>
            <a:lvl5pPr>
              <a:buClr>
                <a:srgbClr val="BF18B3"/>
              </a:buClr>
              <a:defRPr>
                <a:latin typeface="+mn-lt"/>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6" name="Afbeelding 15">
            <a:extLst>
              <a:ext uri="{FF2B5EF4-FFF2-40B4-BE49-F238E27FC236}">
                <a16:creationId xmlns:a16="http://schemas.microsoft.com/office/drawing/2014/main" id="{D532DCA1-4E10-4088-AB94-716AE7DD60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283" t="9384"/>
          <a:stretch/>
        </p:blipFill>
        <p:spPr>
          <a:xfrm>
            <a:off x="0" y="0"/>
            <a:ext cx="1353208" cy="1811072"/>
          </a:xfrm>
          <a:prstGeom prst="rect">
            <a:avLst/>
          </a:prstGeom>
        </p:spPr>
      </p:pic>
    </p:spTree>
    <p:extLst>
      <p:ext uri="{BB962C8B-B14F-4D97-AF65-F5344CB8AC3E}">
        <p14:creationId xmlns:p14="http://schemas.microsoft.com/office/powerpoint/2010/main" val="1350736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chtergrond verticaal leeg 2">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6"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7" name="Tijdelijke aanduiding voor dianummer 7"/>
          <p:cNvSpPr>
            <a:spLocks noGrp="1"/>
          </p:cNvSpPr>
          <p:nvPr>
            <p:ph type="sldNum" sz="quarter" idx="11"/>
          </p:nvPr>
        </p:nvSpPr>
        <p:spPr>
          <a:xfrm>
            <a:off x="-1" y="6429400"/>
            <a:ext cx="476213"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1506658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chtergrond verticaal leeg 3">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5"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8" name="Tijdelijke aanduiding voor dianummer 7"/>
          <p:cNvSpPr>
            <a:spLocks noGrp="1"/>
          </p:cNvSpPr>
          <p:nvPr>
            <p:ph type="sldNum" sz="quarter" idx="11"/>
          </p:nvPr>
        </p:nvSpPr>
        <p:spPr>
          <a:xfrm>
            <a:off x="1" y="6416838"/>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3621360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chtergrond verticaal leeg 5">
    <p:spTree>
      <p:nvGrpSpPr>
        <p:cNvPr id="1" name=""/>
        <p:cNvGrpSpPr/>
        <p:nvPr/>
      </p:nvGrpSpPr>
      <p:grpSpPr>
        <a:xfrm>
          <a:off x="0" y="0"/>
          <a:ext cx="0" cy="0"/>
          <a:chOff x="0" y="0"/>
          <a:chExt cx="0" cy="0"/>
        </a:xfrm>
      </p:grpSpPr>
      <p:sp>
        <p:nvSpPr>
          <p:cNvPr id="3" name="Rechthoek 2"/>
          <p:cNvSpPr/>
          <p:nvPr userDrawn="1"/>
        </p:nvSpPr>
        <p:spPr>
          <a:xfrm rot="16200000" flipH="1" flipV="1">
            <a:off x="-3190895" y="3190895"/>
            <a:ext cx="6858000" cy="47621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2" y="-1980000"/>
            <a:ext cx="360000" cy="432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5" name="Tijdelijke aanduiding voor inhoud 2"/>
          <p:cNvSpPr>
            <a:spLocks noGrp="1"/>
          </p:cNvSpPr>
          <p:nvPr>
            <p:ph idx="1"/>
          </p:nvPr>
        </p:nvSpPr>
        <p:spPr>
          <a:xfrm>
            <a:off x="1640792" y="1276865"/>
            <a:ext cx="9941608" cy="4849300"/>
          </a:xfrm>
        </p:spPr>
        <p:txBody>
          <a:bodyPr/>
          <a:lstStyle>
            <a:lvl1pPr>
              <a:buClr>
                <a:schemeClr val="tx1"/>
              </a:buClr>
              <a:defRPr>
                <a:latin typeface="Trebuchet MS" panose="020B0603020202020204" pitchFamily="34" charset="0"/>
                <a:cs typeface="Arial" pitchFamily="34" charset="0"/>
              </a:defRPr>
            </a:lvl1pPr>
            <a:lvl2pPr algn="l">
              <a:buClr>
                <a:srgbClr val="BF18B3"/>
              </a:buClr>
              <a:defRPr>
                <a:solidFill>
                  <a:srgbClr val="BF18B3"/>
                </a:solidFill>
                <a:latin typeface="Trebuchet MS" panose="020B0603020202020204" pitchFamily="34" charset="0"/>
                <a:cs typeface="Arial" pitchFamily="34" charset="0"/>
              </a:defRPr>
            </a:lvl2pPr>
            <a:lvl3pPr>
              <a:buClr>
                <a:srgbClr val="F18E00"/>
              </a:buClr>
              <a:defRPr>
                <a:solidFill>
                  <a:srgbClr val="FF8414"/>
                </a:solidFill>
                <a:latin typeface="Trebuchet MS" panose="020B0603020202020204" pitchFamily="34" charset="0"/>
                <a:cs typeface="Arial" pitchFamily="34" charset="0"/>
              </a:defRPr>
            </a:lvl3pPr>
            <a:lvl4pPr>
              <a:buClr>
                <a:schemeClr val="tx1"/>
              </a:buClr>
              <a:defRPr>
                <a:latin typeface="Trebuchet MS" panose="020B0603020202020204" pitchFamily="34" charset="0"/>
                <a:cs typeface="Arial" pitchFamily="34" charset="0"/>
              </a:defRPr>
            </a:lvl4pPr>
            <a:lvl5pPr>
              <a:buClr>
                <a:srgbClr val="BF18B3"/>
              </a:buClr>
              <a:defRPr>
                <a:solidFill>
                  <a:srgbClr val="BF18B3"/>
                </a:solidFill>
                <a:latin typeface="Trebuchet MS" panose="020B0603020202020204" pitchFamily="34" charset="0"/>
                <a:cs typeface="Arial"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tel 1"/>
          <p:cNvSpPr>
            <a:spLocks noGrp="1"/>
          </p:cNvSpPr>
          <p:nvPr>
            <p:ph type="title" hasCustomPrompt="1"/>
          </p:nvPr>
        </p:nvSpPr>
        <p:spPr>
          <a:xfrm>
            <a:off x="1640794" y="385341"/>
            <a:ext cx="9941607" cy="796908"/>
          </a:xfrm>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8" name="Tijdelijke aanduiding voor dianummer 7"/>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403831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63084" y="4406907"/>
            <a:ext cx="10363200" cy="1362075"/>
          </a:xfrm>
        </p:spPr>
        <p:txBody>
          <a:bodyPr anchor="t">
            <a:normAutofit/>
          </a:bodyPr>
          <a:lstStyle>
            <a:lvl1pPr algn="l" defTabSz="685783" rtl="0" eaLnBrk="1" latinLnBrk="0" hangingPunct="1">
              <a:spcBef>
                <a:spcPct val="0"/>
              </a:spcBef>
              <a:buNone/>
              <a:defRPr kumimoji="0" lang="nl-BE" sz="1500" b="1" kern="1200" cap="none" baseline="0" dirty="0" smtClean="0">
                <a:solidFill>
                  <a:srgbClr val="00BECB"/>
                </a:solidFill>
                <a:effectLst/>
                <a:latin typeface="+mj-lt"/>
                <a:ea typeface="+mj-ea"/>
                <a:cs typeface="Arial" pitchFamily="34" charset="0"/>
              </a:defRPr>
            </a:lvl1pPr>
          </a:lstStyle>
          <a:p>
            <a:r>
              <a:rPr lang="nl-NL"/>
              <a:t>Klik om de stijl te bewerken</a:t>
            </a:r>
            <a:endParaRPr lang="nl-BE"/>
          </a:p>
        </p:txBody>
      </p:sp>
      <p:sp>
        <p:nvSpPr>
          <p:cNvPr id="3" name="Tijdelijke aanduiding voor tekst 2"/>
          <p:cNvSpPr>
            <a:spLocks noGrp="1"/>
          </p:cNvSpPr>
          <p:nvPr>
            <p:ph type="body" idx="1" hasCustomPrompt="1"/>
          </p:nvPr>
        </p:nvSpPr>
        <p:spPr>
          <a:xfrm>
            <a:off x="963084" y="2906713"/>
            <a:ext cx="10363200" cy="1500187"/>
          </a:xfrm>
          <a:solidFill>
            <a:srgbClr val="57C3CB"/>
          </a:solidFill>
        </p:spPr>
        <p:txBody>
          <a:bodyPr anchor="b">
            <a:normAutofit/>
          </a:bodyPr>
          <a:lstStyle>
            <a:lvl1pPr marL="0" indent="0" algn="l" defTabSz="685783" rtl="0" eaLnBrk="1" latinLnBrk="0" hangingPunct="1">
              <a:spcBef>
                <a:spcPct val="0"/>
              </a:spcBef>
              <a:buNone/>
              <a:defRPr kumimoji="0" lang="nl-NL" sz="2400" b="1" kern="1200" cap="none" baseline="0" dirty="0">
                <a:solidFill>
                  <a:schemeClr val="tx1"/>
                </a:solidFill>
                <a:effectLst/>
                <a:latin typeface="+mj-lt"/>
                <a:ea typeface="+mj-ea"/>
                <a:cs typeface="Arial" pitchFamily="34" charset="0"/>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nl-NL"/>
              <a:t>Klik om de modelstijlen te bewerken</a:t>
            </a:r>
          </a:p>
        </p:txBody>
      </p:sp>
      <p:pic>
        <p:nvPicPr>
          <p:cNvPr id="7" name="Afbeelding 6">
            <a:extLst>
              <a:ext uri="{FF2B5EF4-FFF2-40B4-BE49-F238E27FC236}">
                <a16:creationId xmlns:a16="http://schemas.microsoft.com/office/drawing/2014/main" id="{8DF5284B-F5DE-4607-A793-05FB1CA320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4473" t="27071"/>
          <a:stretch/>
        </p:blipFill>
        <p:spPr>
          <a:xfrm>
            <a:off x="0" y="-1"/>
            <a:ext cx="2474709" cy="2063129"/>
          </a:xfrm>
          <a:prstGeom prst="rect">
            <a:avLst/>
          </a:prstGeom>
        </p:spPr>
      </p:pic>
      <p:sp>
        <p:nvSpPr>
          <p:cNvPr id="5" name="Tijdelijke aanduiding voor dianummer 7">
            <a:extLst>
              <a:ext uri="{FF2B5EF4-FFF2-40B4-BE49-F238E27FC236}">
                <a16:creationId xmlns:a16="http://schemas.microsoft.com/office/drawing/2014/main" id="{0E8AB34B-3AE1-4ED1-97FC-9D3776387CD7}"/>
              </a:ext>
            </a:extLst>
          </p:cNvPr>
          <p:cNvSpPr>
            <a:spLocks noGrp="1"/>
          </p:cNvSpPr>
          <p:nvPr>
            <p:ph type="sldNum" sz="quarter" idx="11"/>
          </p:nvPr>
        </p:nvSpPr>
        <p:spPr>
          <a:xfrm>
            <a:off x="9442493" y="6429400"/>
            <a:ext cx="2749507" cy="428600"/>
          </a:xfrm>
        </p:spPr>
        <p:txBody>
          <a:bodyPr/>
          <a:lstStyle>
            <a:lvl1pPr>
              <a:defRPr>
                <a:solidFill>
                  <a:schemeClr val="bg1">
                    <a:lumMod val="65000"/>
                  </a:schemeClr>
                </a:solidFill>
              </a:defRPr>
            </a:lvl1pPr>
          </a:lstStyle>
          <a:p>
            <a:fld id="{189E3A5C-986B-47BE-8F96-3787467B82A8}" type="slidenum">
              <a:rPr lang="nl-BE" smtClean="0"/>
              <a:pPr/>
              <a:t>‹nr.›</a:t>
            </a:fld>
            <a:endParaRPr lang="nl-BE"/>
          </a:p>
        </p:txBody>
      </p:sp>
    </p:spTree>
    <p:extLst>
      <p:ext uri="{BB962C8B-B14F-4D97-AF65-F5344CB8AC3E}">
        <p14:creationId xmlns:p14="http://schemas.microsoft.com/office/powerpoint/2010/main" val="953250569"/>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lgn="l" defTabSz="685783" rtl="0" eaLnBrk="1" latinLnBrk="0" hangingPunct="1">
              <a:spcBef>
                <a:spcPct val="0"/>
              </a:spcBef>
              <a:buNone/>
              <a:defRPr kumimoji="0" lang="nl-BE" sz="2400" b="1" kern="1200" cap="none" baseline="0" dirty="0" smtClean="0">
                <a:solidFill>
                  <a:schemeClr val="tx1"/>
                </a:solidFill>
                <a:effectLst/>
                <a:latin typeface="+mj-lt"/>
                <a:ea typeface="+mj-ea"/>
                <a:cs typeface="Arial" pitchFamily="34"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640792" y="1600206"/>
            <a:ext cx="4546363" cy="4525963"/>
          </a:xfrm>
        </p:spPr>
        <p:txBody>
          <a:bodyPr/>
          <a:lstStyle>
            <a:lvl1pPr>
              <a:defRPr sz="2100"/>
            </a:lvl1pPr>
            <a:lvl2pPr>
              <a:defRPr sz="1800">
                <a:solidFill>
                  <a:srgbClr val="BF18B3"/>
                </a:solidFill>
              </a:defRPr>
            </a:lvl2pPr>
            <a:lvl3pPr>
              <a:defRPr sz="1500">
                <a:solidFill>
                  <a:srgbClr val="FF8414"/>
                </a:solidFill>
              </a:defRPr>
            </a:lvl3pPr>
            <a:lvl4pPr>
              <a:defRPr sz="1350">
                <a:solidFill>
                  <a:schemeClr val="tx1"/>
                </a:solidFill>
              </a:defRPr>
            </a:lvl4pPr>
            <a:lvl5pPr>
              <a:defRPr sz="135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6483411" y="1600206"/>
            <a:ext cx="5098991" cy="4525963"/>
          </a:xfrm>
        </p:spPr>
        <p:txBody>
          <a:bodyPr/>
          <a:lstStyle>
            <a:lvl1pPr>
              <a:defRPr sz="2100"/>
            </a:lvl1pPr>
            <a:lvl2pPr>
              <a:defRPr sz="1800">
                <a:solidFill>
                  <a:srgbClr val="BF18B3"/>
                </a:solidFill>
              </a:defRPr>
            </a:lvl2pPr>
            <a:lvl3pPr>
              <a:defRPr sz="1500">
                <a:solidFill>
                  <a:srgbClr val="FF8414"/>
                </a:solidFill>
              </a:defRPr>
            </a:lvl3pPr>
            <a:lvl4pPr>
              <a:defRPr sz="1350">
                <a:solidFill>
                  <a:schemeClr val="tx1"/>
                </a:solidFill>
              </a:defRPr>
            </a:lvl4pPr>
            <a:lvl5pPr>
              <a:defRPr sz="1350"/>
            </a:lvl5pPr>
            <a:lvl6pPr>
              <a:defRPr sz="1350"/>
            </a:lvl6pPr>
            <a:lvl7pPr>
              <a:defRPr sz="1350"/>
            </a:lvl7pPr>
            <a:lvl8pPr>
              <a:defRPr sz="1350"/>
            </a:lvl8pPr>
            <a:lvl9pPr>
              <a:defRPr sz="135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9" name="Rechthoek 8"/>
          <p:cNvSpPr/>
          <p:nvPr userDrawn="1"/>
        </p:nvSpPr>
        <p:spPr>
          <a:xfrm>
            <a:off x="0" y="6498024"/>
            <a:ext cx="12192000" cy="36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p:cNvSpPr/>
          <p:nvPr userDrawn="1"/>
        </p:nvSpPr>
        <p:spPr>
          <a:xfrm>
            <a:off x="11712043" y="3260834"/>
            <a:ext cx="480000" cy="3240000"/>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7" name="Tijdelijke aanduiding voor dianummer 7">
            <a:extLst>
              <a:ext uri="{FF2B5EF4-FFF2-40B4-BE49-F238E27FC236}">
                <a16:creationId xmlns:a16="http://schemas.microsoft.com/office/drawing/2014/main" id="{9290590C-EEED-4943-A5A5-C401AE020A29}"/>
              </a:ext>
            </a:extLst>
          </p:cNvPr>
          <p:cNvSpPr>
            <a:spLocks noGrp="1"/>
          </p:cNvSpPr>
          <p:nvPr>
            <p:ph type="sldNum" sz="quarter" idx="11"/>
          </p:nvPr>
        </p:nvSpPr>
        <p:spPr>
          <a:xfrm>
            <a:off x="9442493" y="6429400"/>
            <a:ext cx="2749507" cy="428600"/>
          </a:xfrm>
        </p:spPr>
        <p:txBody>
          <a:bodyPr/>
          <a:lstStyle>
            <a:lvl1pP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3275142494"/>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2_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8398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3_Leeg met pagina">
    <p:spTree>
      <p:nvGrpSpPr>
        <p:cNvPr id="1" name=""/>
        <p:cNvGrpSpPr/>
        <p:nvPr/>
      </p:nvGrpSpPr>
      <p:grpSpPr>
        <a:xfrm>
          <a:off x="0" y="0"/>
          <a:ext cx="0" cy="0"/>
          <a:chOff x="0" y="0"/>
          <a:chExt cx="0" cy="0"/>
        </a:xfrm>
      </p:grpSpPr>
      <p:sp>
        <p:nvSpPr>
          <p:cNvPr id="2" name="Tijdelijke aanduiding voor dianummer 7">
            <a:extLst>
              <a:ext uri="{FF2B5EF4-FFF2-40B4-BE49-F238E27FC236}">
                <a16:creationId xmlns:a16="http://schemas.microsoft.com/office/drawing/2014/main" id="{5C264F1D-9B75-4A00-BC95-C207341EB188}"/>
              </a:ext>
            </a:extLst>
          </p:cNvPr>
          <p:cNvSpPr>
            <a:spLocks noGrp="1"/>
          </p:cNvSpPr>
          <p:nvPr>
            <p:ph type="sldNum" sz="quarter" idx="11"/>
          </p:nvPr>
        </p:nvSpPr>
        <p:spPr>
          <a:xfrm>
            <a:off x="9442493" y="6429400"/>
            <a:ext cx="2749507" cy="428600"/>
          </a:xfrm>
        </p:spPr>
        <p:txBody>
          <a:bodyPr/>
          <a:lstStyle>
            <a:lvl1pPr>
              <a:defRPr>
                <a:solidFill>
                  <a:schemeClr val="bg1">
                    <a:lumMod val="65000"/>
                  </a:schemeClr>
                </a:solidFill>
              </a:defRPr>
            </a:lvl1pPr>
          </a:lstStyle>
          <a:p>
            <a:fld id="{189E3A5C-986B-47BE-8F96-3787467B82A8}" type="slidenum">
              <a:rPr lang="nl-BE" smtClean="0"/>
              <a:pPr/>
              <a:t>‹nr.›</a:t>
            </a:fld>
            <a:endParaRPr lang="nl-BE"/>
          </a:p>
        </p:txBody>
      </p:sp>
    </p:spTree>
    <p:extLst>
      <p:ext uri="{BB962C8B-B14F-4D97-AF65-F5344CB8AC3E}">
        <p14:creationId xmlns:p14="http://schemas.microsoft.com/office/powerpoint/2010/main" val="30518932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7DE82471-47BD-9825-3A5C-E5BA57306329}"/>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
        <p:nvSpPr>
          <p:cNvPr id="5" name="Tijdelijke aanduiding voor tekst 4">
            <a:extLst>
              <a:ext uri="{FF2B5EF4-FFF2-40B4-BE49-F238E27FC236}">
                <a16:creationId xmlns:a16="http://schemas.microsoft.com/office/drawing/2014/main" id="{8907D5A8-FA16-7402-F6D0-641E620008BA}"/>
              </a:ext>
            </a:extLst>
          </p:cNvPr>
          <p:cNvSpPr>
            <a:spLocks noGrp="1"/>
          </p:cNvSpPr>
          <p:nvPr>
            <p:ph type="body" sz="quarter" idx="11" hasCustomPrompt="1"/>
          </p:nvPr>
        </p:nvSpPr>
        <p:spPr>
          <a:xfrm>
            <a:off x="603250" y="742738"/>
            <a:ext cx="5056188" cy="5372312"/>
          </a:xfrm>
        </p:spPr>
        <p:txBody>
          <a:bodyPr/>
          <a:lstStyle/>
          <a:p>
            <a:pPr lvl="0"/>
            <a:r>
              <a:rPr lang="nl-NL"/>
              <a:t>Noteer hier je belangrijkste items in </a:t>
            </a:r>
            <a:r>
              <a:rPr lang="nl-NL" err="1"/>
              <a:t>bullets</a:t>
            </a:r>
            <a:r>
              <a:rPr lang="nl-NL"/>
              <a:t> (en vertel de rest)</a:t>
            </a:r>
          </a:p>
        </p:txBody>
      </p:sp>
      <p:sp>
        <p:nvSpPr>
          <p:cNvPr id="4" name="Tijdelijke aanduiding voor tekst 4">
            <a:extLst>
              <a:ext uri="{FF2B5EF4-FFF2-40B4-BE49-F238E27FC236}">
                <a16:creationId xmlns:a16="http://schemas.microsoft.com/office/drawing/2014/main" id="{A74F469D-EA25-AF43-5F92-8CB069D10A17}"/>
              </a:ext>
            </a:extLst>
          </p:cNvPr>
          <p:cNvSpPr>
            <a:spLocks noGrp="1"/>
          </p:cNvSpPr>
          <p:nvPr>
            <p:ph type="body" sz="quarter" idx="12" hasCustomPrompt="1"/>
          </p:nvPr>
        </p:nvSpPr>
        <p:spPr>
          <a:xfrm>
            <a:off x="5898644" y="742738"/>
            <a:ext cx="5056188" cy="5372312"/>
          </a:xfrm>
        </p:spPr>
        <p:txBody>
          <a:bodyPr/>
          <a:lstStyle/>
          <a:p>
            <a:pPr lvl="0"/>
            <a:r>
              <a:rPr lang="nl-NL"/>
              <a:t>Noteer hier je belangrijkste items in </a:t>
            </a:r>
            <a:r>
              <a:rPr lang="nl-NL" err="1"/>
              <a:t>bullets</a:t>
            </a:r>
            <a:r>
              <a:rPr lang="nl-NL"/>
              <a:t> (en vertel de rest)</a:t>
            </a:r>
          </a:p>
        </p:txBody>
      </p:sp>
    </p:spTree>
    <p:extLst>
      <p:ext uri="{BB962C8B-B14F-4D97-AF65-F5344CB8AC3E}">
        <p14:creationId xmlns:p14="http://schemas.microsoft.com/office/powerpoint/2010/main" val="18924703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to_01">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7A053FBA-9163-4521-8BD8-31A13D7727A1}"/>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0" y="5051990"/>
            <a:ext cx="12192000" cy="608174"/>
          </a:xfrm>
          <a:solidFill>
            <a:srgbClr val="EF8A37"/>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60164"/>
            <a:ext cx="8210747" cy="1206630"/>
          </a:xfrm>
          <a:solidFill>
            <a:srgbClr val="B1B64A"/>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4" name="Afbeelding 3"/>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6" name="Tijdelijke aanduiding voor dianummer 7">
            <a:extLst>
              <a:ext uri="{FF2B5EF4-FFF2-40B4-BE49-F238E27FC236}">
                <a16:creationId xmlns:a16="http://schemas.microsoft.com/office/drawing/2014/main" id="{AFCDB4E1-F841-4BA9-8B0B-6846FD6C7895}"/>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37670934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to_02">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43EEFED-7A93-482F-91FF-3949A76A0F36}"/>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1" y="5043758"/>
            <a:ext cx="12192001" cy="608174"/>
          </a:xfrm>
          <a:solidFill>
            <a:srgbClr val="57C3CB"/>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51932"/>
            <a:ext cx="8210747" cy="1206630"/>
          </a:xfrm>
          <a:solidFill>
            <a:srgbClr val="B1B64A"/>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C7377C9C-4649-46E1-83D3-803EF2FA272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50B90F99-9EE5-4F94-8D8E-045298778D0C}"/>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9272336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to_03">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387A672-10BB-4281-BB00-1882F8DF1468}"/>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0" y="5035513"/>
            <a:ext cx="12192000" cy="608174"/>
          </a:xfrm>
          <a:solidFill>
            <a:srgbClr val="EF8A37"/>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43687"/>
            <a:ext cx="8210747" cy="1206630"/>
          </a:xfrm>
          <a:solidFill>
            <a:srgbClr val="57C3CB"/>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FF6ED192-F22F-451D-8B6A-EB32BEF32CF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CE2BD698-F9E2-44FE-9E96-6640CBD98289}"/>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23908382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to_04">
    <p:bg>
      <p:bgPr>
        <a:blipFill dpi="0" rotWithShape="1">
          <a:blip r:embed="rId2" cstate="screen">
            <a:lum/>
            <a:extLst>
              <a:ext uri="{28A0092B-C50C-407E-A947-70E740481C1C}">
                <a14:useLocalDpi xmlns:a14="http://schemas.microsoft.com/office/drawing/2010/main"/>
              </a:ext>
            </a:extLst>
          </a:blip>
          <a:srcRect/>
          <a:stretch>
            <a:fillRect l="-8000" r="-8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2CFB41A-6D3E-4C03-AADD-E915543D1281}"/>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0" y="5035520"/>
            <a:ext cx="12192000" cy="608174"/>
          </a:xfrm>
          <a:solidFill>
            <a:srgbClr val="EF8A37"/>
          </a:solidFill>
        </p:spPr>
        <p:txBody>
          <a:bodyPr>
            <a:normAutofit/>
          </a:bodyPr>
          <a:lstStyle>
            <a:lvl1pPr algn="l" rtl="0" eaLnBrk="1" latinLnBrk="0" hangingPunct="1">
              <a:spcBef>
                <a:spcPct val="0"/>
              </a:spcBef>
              <a:buNone/>
              <a:defRPr kumimoji="0" lang="nl-BE" sz="1800" b="1" kern="1200" cap="all" baseline="0" dirty="0" smtClean="0">
                <a:solidFill>
                  <a:srgbClr val="53534D"/>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43694"/>
            <a:ext cx="8210747" cy="1206630"/>
          </a:xfrm>
          <a:solidFill>
            <a:srgbClr val="B22A89"/>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1DC57131-F293-426F-A075-147B411F80A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2179C5D4-D824-4424-94AE-993B89D8EA59}"/>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128010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Foto_05">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D7BAD7B-13E8-4E93-8C02-E7FA08107E45}"/>
              </a:ext>
            </a:extLst>
          </p:cNvPr>
          <p:cNvSpPr/>
          <p:nvPr userDrawn="1"/>
        </p:nvSpPr>
        <p:spPr>
          <a:xfrm>
            <a:off x="8210749" y="5594466"/>
            <a:ext cx="3981252" cy="1263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800"/>
          </a:p>
        </p:txBody>
      </p:sp>
      <p:sp>
        <p:nvSpPr>
          <p:cNvPr id="2" name="Titel 1"/>
          <p:cNvSpPr>
            <a:spLocks noGrp="1"/>
          </p:cNvSpPr>
          <p:nvPr>
            <p:ph type="ctrTitle"/>
          </p:nvPr>
        </p:nvSpPr>
        <p:spPr>
          <a:xfrm>
            <a:off x="-1" y="5043758"/>
            <a:ext cx="12192001" cy="608174"/>
          </a:xfrm>
          <a:solidFill>
            <a:srgbClr val="B22A89"/>
          </a:solidFill>
        </p:spPr>
        <p:txBody>
          <a:bodyPr>
            <a:normAutofit/>
          </a:bodyPr>
          <a:lstStyle>
            <a:lvl1pPr algn="l" rtl="0" eaLnBrk="1" latinLnBrk="0" hangingPunct="1">
              <a:spcBef>
                <a:spcPct val="0"/>
              </a:spcBef>
              <a:buNone/>
              <a:defRPr kumimoji="0" lang="nl-BE" sz="1800" b="1" kern="1200" cap="all" baseline="0" dirty="0" smtClean="0">
                <a:solidFill>
                  <a:schemeClr val="bg1"/>
                </a:solidFill>
                <a:effectLst>
                  <a:outerShdw blurRad="50800" dist="38100" dir="18900000" algn="bl" rotWithShape="0">
                    <a:prstClr val="black">
                      <a:alpha val="40000"/>
                    </a:prstClr>
                  </a:outerShdw>
                </a:effectLst>
                <a:latin typeface="Trebuchet MS" panose="020B0603020202020204" pitchFamily="34" charset="0"/>
                <a:ea typeface="+mj-ea"/>
                <a:cs typeface="Arial" pitchFamily="34" charset="0"/>
              </a:defRPr>
            </a:lvl1pPr>
          </a:lstStyle>
          <a:p>
            <a:r>
              <a:rPr lang="nl-NL"/>
              <a:t>Klik om stijl te bewerken</a:t>
            </a:r>
            <a:endParaRPr lang="nl-BE"/>
          </a:p>
        </p:txBody>
      </p:sp>
      <p:sp>
        <p:nvSpPr>
          <p:cNvPr id="3" name="Ondertitel 2"/>
          <p:cNvSpPr>
            <a:spLocks noGrp="1"/>
          </p:cNvSpPr>
          <p:nvPr>
            <p:ph type="subTitle" idx="1"/>
          </p:nvPr>
        </p:nvSpPr>
        <p:spPr>
          <a:xfrm>
            <a:off x="1" y="5651932"/>
            <a:ext cx="8210747" cy="1206630"/>
          </a:xfrm>
          <a:solidFill>
            <a:srgbClr val="57C3CB"/>
          </a:solidFill>
        </p:spPr>
        <p:txBody>
          <a:bodyPr/>
          <a:lstStyle>
            <a:lvl1pPr marL="0" indent="0" algn="l">
              <a:buNone/>
              <a:defRPr>
                <a:solidFill>
                  <a:schemeClr val="bg1"/>
                </a:solidFill>
                <a:latin typeface="Trebuchet MS" panose="020B0603020202020204" pitchFamily="34" charset="0"/>
                <a:cs typeface="Arial"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nl-NL"/>
              <a:t>Klikken om de ondertitelstijl van het model te bewerken</a:t>
            </a:r>
            <a:endParaRPr lang="nl-BE"/>
          </a:p>
        </p:txBody>
      </p:sp>
      <p:pic>
        <p:nvPicPr>
          <p:cNvPr id="6" name="Afbeelding 5">
            <a:extLst>
              <a:ext uri="{FF2B5EF4-FFF2-40B4-BE49-F238E27FC236}">
                <a16:creationId xmlns:a16="http://schemas.microsoft.com/office/drawing/2014/main" id="{C7377C9C-4649-46E1-83D3-803EF2FA272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79143" y="5842422"/>
            <a:ext cx="2816256" cy="842115"/>
          </a:xfrm>
          <a:prstGeom prst="rect">
            <a:avLst/>
          </a:prstGeom>
        </p:spPr>
      </p:pic>
      <p:sp>
        <p:nvSpPr>
          <p:cNvPr id="7" name="Tijdelijke aanduiding voor dianummer 7">
            <a:extLst>
              <a:ext uri="{FF2B5EF4-FFF2-40B4-BE49-F238E27FC236}">
                <a16:creationId xmlns:a16="http://schemas.microsoft.com/office/drawing/2014/main" id="{51D5D546-F3E3-438F-9B2E-F32CDF7968A8}"/>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2721663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Begin: gsm?">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6" name="Tekstvak 5"/>
          <p:cNvSpPr txBox="1"/>
          <p:nvPr userDrawn="1"/>
        </p:nvSpPr>
        <p:spPr>
          <a:xfrm>
            <a:off x="970845" y="279403"/>
            <a:ext cx="10814755" cy="64633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3600" b="0" i="0" u="none" strike="noStrike" kern="0" cap="none" spc="0" normalizeH="0" baseline="0" noProof="0">
                <a:ln>
                  <a:noFill/>
                </a:ln>
                <a:solidFill>
                  <a:schemeClr val="bg1"/>
                </a:solidFill>
                <a:effectLst>
                  <a:outerShdw blurRad="38100" dist="38100" dir="2700000" algn="tl">
                    <a:srgbClr val="000000">
                      <a:alpha val="43137"/>
                    </a:srgbClr>
                  </a:outerShdw>
                </a:effectLst>
                <a:uLnTx/>
                <a:uFillTx/>
                <a:latin typeface="+mn-lt"/>
                <a:ea typeface="+mn-ea"/>
                <a:cs typeface="+mn-cs"/>
              </a:rPr>
              <a:t>Staat jouw gsm al op trillen?</a:t>
            </a:r>
          </a:p>
        </p:txBody>
      </p:sp>
      <p:sp>
        <p:nvSpPr>
          <p:cNvPr id="7" name="Rechthoek 6"/>
          <p:cNvSpPr/>
          <p:nvPr userDrawn="1"/>
        </p:nvSpPr>
        <p:spPr>
          <a:xfrm rot="5400000">
            <a:off x="2313234" y="4515874"/>
            <a:ext cx="364252"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userDrawn="1"/>
        </p:nvSpPr>
        <p:spPr>
          <a:xfrm rot="5400000">
            <a:off x="-3259999" y="3194016"/>
            <a:ext cx="6951373" cy="431371"/>
          </a:xfrm>
          <a:prstGeom prst="rect">
            <a:avLst/>
          </a:prstGeom>
          <a:solidFill>
            <a:srgbClr val="EF8A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3" name="Afbeelding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30133" y="2180950"/>
            <a:ext cx="2754489" cy="2065867"/>
          </a:xfrm>
          <a:prstGeom prst="rect">
            <a:avLst/>
          </a:prstGeom>
        </p:spPr>
      </p:pic>
      <p:pic>
        <p:nvPicPr>
          <p:cNvPr id="10" name="Afbeelding 9">
            <a:extLst>
              <a:ext uri="{FF2B5EF4-FFF2-40B4-BE49-F238E27FC236}">
                <a16:creationId xmlns:a16="http://schemas.microsoft.com/office/drawing/2014/main" id="{FADD168F-AEB1-4BCE-ADF6-1E87E720BBD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31168" b="27588"/>
          <a:stretch/>
        </p:blipFill>
        <p:spPr>
          <a:xfrm>
            <a:off x="10209653" y="5297782"/>
            <a:ext cx="1982347" cy="1560218"/>
          </a:xfrm>
          <a:prstGeom prst="rect">
            <a:avLst/>
          </a:prstGeom>
        </p:spPr>
      </p:pic>
      <p:sp>
        <p:nvSpPr>
          <p:cNvPr id="9" name="Tijdelijke aanduiding voor dianummer 7">
            <a:extLst>
              <a:ext uri="{FF2B5EF4-FFF2-40B4-BE49-F238E27FC236}">
                <a16:creationId xmlns:a16="http://schemas.microsoft.com/office/drawing/2014/main" id="{695CA081-4324-4C20-AFA8-6775A66A3095}"/>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4015147255"/>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Pauz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p:cNvSpPr/>
          <p:nvPr userDrawn="1"/>
        </p:nvSpPr>
        <p:spPr>
          <a:xfrm rot="16200000" flipH="1" flipV="1">
            <a:off x="2456212"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5" name="Rechthoek 4"/>
          <p:cNvSpPr/>
          <p:nvPr userDrawn="1"/>
        </p:nvSpPr>
        <p:spPr>
          <a:xfrm rot="16200000" flipH="1" flipV="1">
            <a:off x="3559072" y="-976238"/>
            <a:ext cx="2027934" cy="6748676"/>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p:nvPr userDrawn="1"/>
        </p:nvSpPr>
        <p:spPr>
          <a:xfrm>
            <a:off x="2156177" y="1674824"/>
            <a:ext cx="5791200" cy="1107996"/>
          </a:xfrm>
          <a:prstGeom prst="rect">
            <a:avLst/>
          </a:prstGeom>
          <a:noFill/>
        </p:spPr>
        <p:txBody>
          <a:bodyPr wrap="square" rtlCol="0">
            <a:spAutoFit/>
          </a:bodyPr>
          <a:lstStyle/>
          <a:p>
            <a:r>
              <a:rPr lang="nl-BE" sz="6600" b="1"/>
              <a:t>PAUZE</a:t>
            </a:r>
          </a:p>
        </p:txBody>
      </p:sp>
      <p:sp>
        <p:nvSpPr>
          <p:cNvPr id="6" name="Tijdelijke aanduiding voor dianummer 7">
            <a:extLst>
              <a:ext uri="{FF2B5EF4-FFF2-40B4-BE49-F238E27FC236}">
                <a16:creationId xmlns:a16="http://schemas.microsoft.com/office/drawing/2014/main" id="{AAFF8051-55BD-45F4-8EEE-78B4057ACB49}"/>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519272344"/>
      </p:ext>
    </p:extLst>
  </p:cSld>
  <p:clrMapOvr>
    <a:masterClrMapping/>
  </p:clrMapOvr>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_Pauz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p:cNvSpPr/>
          <p:nvPr userDrawn="1"/>
        </p:nvSpPr>
        <p:spPr>
          <a:xfrm rot="16200000" flipH="1" flipV="1">
            <a:off x="2456212"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nvGrpSpPr>
          <p:cNvPr id="6" name="Groep 5"/>
          <p:cNvGrpSpPr/>
          <p:nvPr userDrawn="1"/>
        </p:nvGrpSpPr>
        <p:grpSpPr>
          <a:xfrm>
            <a:off x="1221279" y="4169667"/>
            <a:ext cx="6748677" cy="2027934"/>
            <a:chOff x="899025" y="1384133"/>
            <a:chExt cx="5061508" cy="2027934"/>
          </a:xfrm>
          <a:solidFill>
            <a:srgbClr val="57C3CB"/>
          </a:solidFill>
        </p:grpSpPr>
        <p:sp>
          <p:nvSpPr>
            <p:cNvPr id="5" name="Rechthoek 4"/>
            <p:cNvSpPr/>
            <p:nvPr userDrawn="1"/>
          </p:nvSpPr>
          <p:spPr>
            <a:xfrm rot="16200000" flipH="1" flipV="1">
              <a:off x="2415812" y="-132654"/>
              <a:ext cx="2027934" cy="50615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p:nvPr userDrawn="1"/>
          </p:nvSpPr>
          <p:spPr>
            <a:xfrm>
              <a:off x="1617133" y="1674824"/>
              <a:ext cx="4343400" cy="1107996"/>
            </a:xfrm>
            <a:prstGeom prst="rect">
              <a:avLst/>
            </a:prstGeom>
            <a:grpFill/>
          </p:spPr>
          <p:txBody>
            <a:bodyPr wrap="square" rtlCol="0">
              <a:spAutoFit/>
            </a:bodyPr>
            <a:lstStyle/>
            <a:p>
              <a:r>
                <a:rPr lang="nl-BE" sz="6600" b="1"/>
                <a:t>PAUZE</a:t>
              </a:r>
            </a:p>
          </p:txBody>
        </p:sp>
      </p:grpSp>
      <p:sp>
        <p:nvSpPr>
          <p:cNvPr id="7" name="Tijdelijke aanduiding voor dianummer 7">
            <a:extLst>
              <a:ext uri="{FF2B5EF4-FFF2-40B4-BE49-F238E27FC236}">
                <a16:creationId xmlns:a16="http://schemas.microsoft.com/office/drawing/2014/main" id="{6AECD817-02ED-471E-9881-0AE5EB3D8587}"/>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1433115281"/>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4_Lunch">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4" name="Rechthoek 3"/>
          <p:cNvSpPr/>
          <p:nvPr userDrawn="1"/>
        </p:nvSpPr>
        <p:spPr>
          <a:xfrm rot="16200000" flipH="1" flipV="1">
            <a:off x="2456212"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5" name="Rechthoek 4"/>
          <p:cNvSpPr/>
          <p:nvPr userDrawn="1"/>
        </p:nvSpPr>
        <p:spPr>
          <a:xfrm rot="16200000" flipH="1" flipV="1">
            <a:off x="5636230" y="-1069371"/>
            <a:ext cx="2027934" cy="6748676"/>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2" name="Tekstvak 1"/>
          <p:cNvSpPr txBox="1"/>
          <p:nvPr userDrawn="1"/>
        </p:nvSpPr>
        <p:spPr>
          <a:xfrm>
            <a:off x="4109159" y="1581691"/>
            <a:ext cx="5791200" cy="1107996"/>
          </a:xfrm>
          <a:prstGeom prst="rect">
            <a:avLst/>
          </a:prstGeom>
          <a:noFill/>
        </p:spPr>
        <p:txBody>
          <a:bodyPr wrap="square" rtlCol="0">
            <a:spAutoFit/>
          </a:bodyPr>
          <a:lstStyle/>
          <a:p>
            <a:r>
              <a:rPr lang="nl-BE" sz="6600" b="1"/>
              <a:t>LUNCH</a:t>
            </a:r>
          </a:p>
        </p:txBody>
      </p:sp>
      <p:sp>
        <p:nvSpPr>
          <p:cNvPr id="6" name="Tijdelijke aanduiding voor dianummer 7">
            <a:extLst>
              <a:ext uri="{FF2B5EF4-FFF2-40B4-BE49-F238E27FC236}">
                <a16:creationId xmlns:a16="http://schemas.microsoft.com/office/drawing/2014/main" id="{302C5638-4FC3-44A9-A76F-1D02A3A50A4D}"/>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7900909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_Sociale media">
    <p:bg>
      <p:bgPr>
        <a:blipFill dpi="0" rotWithShape="1">
          <a:blip r:embed="rId2">
            <a:alphaModFix amt="5000"/>
            <a:lum/>
          </a:blip>
          <a:srcRect/>
          <a:stretch>
            <a:fillRect/>
          </a:stretch>
        </a:blipFill>
        <a:effectLst/>
      </p:bgPr>
    </p:bg>
    <p:spTree>
      <p:nvGrpSpPr>
        <p:cNvPr id="1" name=""/>
        <p:cNvGrpSpPr/>
        <p:nvPr/>
      </p:nvGrpSpPr>
      <p:grpSpPr>
        <a:xfrm>
          <a:off x="0" y="0"/>
          <a:ext cx="0" cy="0"/>
          <a:chOff x="0" y="0"/>
          <a:chExt cx="0" cy="0"/>
        </a:xfrm>
      </p:grpSpPr>
      <p:sp>
        <p:nvSpPr>
          <p:cNvPr id="3" name="Rechthoek 2"/>
          <p:cNvSpPr/>
          <p:nvPr userDrawn="1"/>
        </p:nvSpPr>
        <p:spPr>
          <a:xfrm rot="16200000" flipH="1" flipV="1">
            <a:off x="-3190895" y="3190896"/>
            <a:ext cx="6858000" cy="476211"/>
          </a:xfrm>
          <a:prstGeom prst="rect">
            <a:avLst/>
          </a:prstGeom>
          <a:solidFill>
            <a:srgbClr val="B22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sp>
        <p:nvSpPr>
          <p:cNvPr id="4" name="Rechthoek 3"/>
          <p:cNvSpPr/>
          <p:nvPr userDrawn="1"/>
        </p:nvSpPr>
        <p:spPr>
          <a:xfrm rot="16200000" flipH="1" flipV="1">
            <a:off x="2456211" y="4518000"/>
            <a:ext cx="360000" cy="4320000"/>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013">
              <a:solidFill>
                <a:prstClr val="white"/>
              </a:solidFill>
            </a:endParaRPr>
          </a:p>
        </p:txBody>
      </p:sp>
      <p:pic>
        <p:nvPicPr>
          <p:cNvPr id="5" name="Tijdelijke aanduiding voor inhoud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36876" y="3006746"/>
            <a:ext cx="1080283" cy="543242"/>
          </a:xfrm>
          <a:prstGeom prst="rect">
            <a:avLst/>
          </a:prstGeom>
        </p:spPr>
      </p:pic>
      <p:pic>
        <p:nvPicPr>
          <p:cNvPr id="6" name="Afbeelding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76673" y="1195472"/>
            <a:ext cx="1040531" cy="644997"/>
          </a:xfrm>
          <a:prstGeom prst="rect">
            <a:avLst/>
          </a:prstGeom>
        </p:spPr>
      </p:pic>
      <p:sp>
        <p:nvSpPr>
          <p:cNvPr id="9" name="Rechthoek 8"/>
          <p:cNvSpPr/>
          <p:nvPr userDrawn="1"/>
        </p:nvSpPr>
        <p:spPr>
          <a:xfrm>
            <a:off x="1966563" y="1915025"/>
            <a:ext cx="3055645" cy="289310"/>
          </a:xfrm>
          <a:prstGeom prst="rect">
            <a:avLst/>
          </a:prstGeom>
        </p:spPr>
        <p:txBody>
          <a:bodyPr wrap="none">
            <a:spAutoFit/>
          </a:bodyPr>
          <a:lstStyle/>
          <a:p>
            <a:pPr algn="ctr"/>
            <a:r>
              <a:rPr lang="nl-BE" sz="1280">
                <a:latin typeface="Trebuchet MS" panose="020B0603020202020204" pitchFamily="34" charset="0"/>
                <a:ea typeface="Calibri" panose="020F0502020204030204" pitchFamily="34" charset="0"/>
                <a:cs typeface="Times New Roman" panose="02020603050405020304" pitchFamily="18" charset="0"/>
                <a:hlinkClick r:id="rId5" action="ppaction://hlinkfile"/>
              </a:rPr>
              <a:t>fb.com/</a:t>
            </a:r>
            <a:r>
              <a:rPr lang="nl-BE" sz="1280" err="1">
                <a:latin typeface="Trebuchet MS" panose="020B0603020202020204" pitchFamily="34" charset="0"/>
                <a:ea typeface="Calibri" panose="020F0502020204030204" pitchFamily="34" charset="0"/>
                <a:cs typeface="Times New Roman" panose="02020603050405020304" pitchFamily="18" charset="0"/>
                <a:hlinkClick r:id="rId5" action="ppaction://hlinkfile"/>
              </a:rPr>
              <a:t>KatholiekOnderwijsVlaanderen</a:t>
            </a:r>
            <a:endParaRPr lang="nl-BE" sz="1280">
              <a:latin typeface="Trebuchet MS" panose="020B0603020202020204" pitchFamily="34" charset="0"/>
            </a:endParaRPr>
          </a:p>
        </p:txBody>
      </p:sp>
      <p:pic>
        <p:nvPicPr>
          <p:cNvPr id="10" name="Picture 2" descr="Afbeeldingsresultaat voor linkedin">
            <a:extLst>
              <a:ext uri="{FF2B5EF4-FFF2-40B4-BE49-F238E27FC236}">
                <a16:creationId xmlns:a16="http://schemas.microsoft.com/office/drawing/2014/main" id="{B9DCD81A-82A1-42D2-8390-70B91B63EDC9}"/>
              </a:ext>
            </a:extLst>
          </p:cNvPr>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8031943" y="995985"/>
            <a:ext cx="1491996" cy="924849"/>
          </a:xfrm>
          <a:prstGeom prst="rect">
            <a:avLst/>
          </a:prstGeom>
          <a:noFill/>
          <a:extLst>
            <a:ext uri="{909E8E84-426E-40DD-AFC4-6F175D3DCCD1}">
              <a14:hiddenFill xmlns:a14="http://schemas.microsoft.com/office/drawing/2010/main">
                <a:solidFill>
                  <a:srgbClr val="FFFFFF"/>
                </a:solidFill>
              </a14:hiddenFill>
            </a:ext>
          </a:extLst>
        </p:spPr>
      </p:pic>
      <p:sp>
        <p:nvSpPr>
          <p:cNvPr id="11" name="Rechthoek 10">
            <a:extLst>
              <a:ext uri="{FF2B5EF4-FFF2-40B4-BE49-F238E27FC236}">
                <a16:creationId xmlns:a16="http://schemas.microsoft.com/office/drawing/2014/main" id="{8A6E0076-844B-4A37-9AEE-9DCE3488E361}"/>
              </a:ext>
            </a:extLst>
          </p:cNvPr>
          <p:cNvSpPr/>
          <p:nvPr userDrawn="1"/>
        </p:nvSpPr>
        <p:spPr>
          <a:xfrm>
            <a:off x="4510450" y="1920833"/>
            <a:ext cx="8754076" cy="300082"/>
          </a:xfrm>
          <a:prstGeom prst="rect">
            <a:avLst/>
          </a:prstGeom>
        </p:spPr>
        <p:txBody>
          <a:bodyPr wrap="square">
            <a:spAutoFit/>
          </a:bodyPr>
          <a:lstStyle/>
          <a:p>
            <a:pPr algn="ctr"/>
            <a:r>
              <a:rPr lang="nl-BE" sz="1350" u="sng" kern="1200">
                <a:solidFill>
                  <a:schemeClr val="tx1"/>
                </a:solidFill>
                <a:effectLst/>
                <a:latin typeface="+mn-lt"/>
                <a:ea typeface="+mn-ea"/>
                <a:cs typeface="+mn-cs"/>
                <a:hlinkClick r:id="rId7"/>
              </a:rPr>
              <a:t>linkedin.com/company/katholiekonderwijsvlaanderen</a:t>
            </a:r>
            <a:r>
              <a:rPr lang="nl-BE" sz="1280">
                <a:latin typeface="Trebuchet MS" panose="020B0603020202020204" pitchFamily="34" charset="0"/>
                <a:cs typeface="Times New Roman" panose="02020603050405020304" pitchFamily="18" charset="0"/>
              </a:rPr>
              <a:t> </a:t>
            </a:r>
          </a:p>
        </p:txBody>
      </p:sp>
      <p:pic>
        <p:nvPicPr>
          <p:cNvPr id="1030" name="Picture 6" descr="Instagram Logo New PNG Transparent Background Download | Instagram ...">
            <a:extLst>
              <a:ext uri="{FF2B5EF4-FFF2-40B4-BE49-F238E27FC236}">
                <a16:creationId xmlns:a16="http://schemas.microsoft.com/office/drawing/2014/main" id="{1B79DBB6-784E-49D9-AD9F-EF7F84BE002D}"/>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8174843" y="2684162"/>
            <a:ext cx="1154436" cy="865827"/>
          </a:xfrm>
          <a:prstGeom prst="rect">
            <a:avLst/>
          </a:prstGeom>
          <a:noFill/>
          <a:extLst>
            <a:ext uri="{909E8E84-426E-40DD-AFC4-6F175D3DCCD1}">
              <a14:hiddenFill xmlns:a14="http://schemas.microsoft.com/office/drawing/2010/main">
                <a:solidFill>
                  <a:srgbClr val="FFFFFF"/>
                </a:solidFill>
              </a14:hiddenFill>
            </a:ext>
          </a:extLst>
        </p:spPr>
      </p:pic>
      <p:sp>
        <p:nvSpPr>
          <p:cNvPr id="14" name="Rechthoek 13">
            <a:extLst>
              <a:ext uri="{FF2B5EF4-FFF2-40B4-BE49-F238E27FC236}">
                <a16:creationId xmlns:a16="http://schemas.microsoft.com/office/drawing/2014/main" id="{1A0B4A7D-943D-43C7-85BD-CFDC9B74A25B}"/>
              </a:ext>
            </a:extLst>
          </p:cNvPr>
          <p:cNvSpPr/>
          <p:nvPr userDrawn="1"/>
        </p:nvSpPr>
        <p:spPr>
          <a:xfrm>
            <a:off x="5274334" y="3700451"/>
            <a:ext cx="6955452" cy="307777"/>
          </a:xfrm>
          <a:prstGeom prst="rect">
            <a:avLst/>
          </a:prstGeom>
        </p:spPr>
        <p:txBody>
          <a:bodyPr>
            <a:spAutoFit/>
          </a:bodyPr>
          <a:lstStyle/>
          <a:p>
            <a:pPr algn="ctr"/>
            <a:r>
              <a:rPr lang="nl-BE" sz="1400">
                <a:hlinkClick r:id="rId9"/>
              </a:rPr>
              <a:t>instagram.com/kathondvla</a:t>
            </a:r>
            <a:endParaRPr lang="nl-BE" sz="1280">
              <a:latin typeface="Trebuchet MS" panose="020B0603020202020204" pitchFamily="34" charset="0"/>
            </a:endParaRPr>
          </a:p>
        </p:txBody>
      </p:sp>
      <p:sp>
        <p:nvSpPr>
          <p:cNvPr id="15" name="Rechthoek 14">
            <a:extLst>
              <a:ext uri="{FF2B5EF4-FFF2-40B4-BE49-F238E27FC236}">
                <a16:creationId xmlns:a16="http://schemas.microsoft.com/office/drawing/2014/main" id="{ACB0E945-1A3D-41B0-810B-F52973500D8D}"/>
              </a:ext>
            </a:extLst>
          </p:cNvPr>
          <p:cNvSpPr/>
          <p:nvPr userDrawn="1"/>
        </p:nvSpPr>
        <p:spPr>
          <a:xfrm>
            <a:off x="238106" y="3735961"/>
            <a:ext cx="6955452" cy="486287"/>
          </a:xfrm>
          <a:prstGeom prst="rect">
            <a:avLst/>
          </a:prstGeom>
        </p:spPr>
        <p:txBody>
          <a:bodyPr>
            <a:spAutoFit/>
          </a:bodyPr>
          <a:lstStyle/>
          <a:p>
            <a:pPr algn="ctr"/>
            <a:r>
              <a:rPr lang="nl-BE" sz="1280">
                <a:latin typeface="Trebuchet MS" panose="020B0603020202020204" pitchFamily="34" charset="0"/>
                <a:ea typeface="Calibri" panose="020F0502020204030204" pitchFamily="34" charset="0"/>
                <a:cs typeface="Times New Roman" panose="02020603050405020304" pitchFamily="18" charset="0"/>
                <a:hlinkClick r:id="rId10" action="ppaction://hlinkfile"/>
              </a:rPr>
              <a:t>twitter.com/</a:t>
            </a:r>
            <a:r>
              <a:rPr lang="nl-BE" sz="1280" err="1">
                <a:latin typeface="Trebuchet MS" panose="020B0603020202020204" pitchFamily="34" charset="0"/>
                <a:ea typeface="Calibri" panose="020F0502020204030204" pitchFamily="34" charset="0"/>
                <a:cs typeface="Times New Roman" panose="02020603050405020304" pitchFamily="18" charset="0"/>
                <a:hlinkClick r:id="rId10" action="ppaction://hlinkfile"/>
              </a:rPr>
              <a:t>KathOndVla</a:t>
            </a:r>
            <a:endParaRPr lang="nl-BE" sz="1280">
              <a:latin typeface="Trebuchet MS" panose="020B0603020202020204" pitchFamily="34" charset="0"/>
              <a:ea typeface="Calibri" panose="020F0502020204030204" pitchFamily="34" charset="0"/>
              <a:cs typeface="Times New Roman" panose="02020603050405020304" pitchFamily="18" charset="0"/>
            </a:endParaRPr>
          </a:p>
          <a:p>
            <a:pPr algn="ctr"/>
            <a:r>
              <a:rPr lang="nl-BE" sz="1280">
                <a:latin typeface="Trebuchet MS" panose="020B0603020202020204" pitchFamily="34" charset="0"/>
                <a:ea typeface="Calibri" panose="020F0502020204030204" pitchFamily="34" charset="0"/>
                <a:cs typeface="Times New Roman" panose="02020603050405020304" pitchFamily="18" charset="0"/>
                <a:hlinkClick r:id="rId11" action="ppaction://hlinkfile"/>
              </a:rPr>
              <a:t>twitter.com/</a:t>
            </a:r>
            <a:r>
              <a:rPr lang="nl-BE" sz="1280" err="1">
                <a:latin typeface="Trebuchet MS" panose="020B0603020202020204" pitchFamily="34" charset="0"/>
                <a:ea typeface="Calibri" panose="020F0502020204030204" pitchFamily="34" charset="0"/>
                <a:cs typeface="Times New Roman" panose="02020603050405020304" pitchFamily="18" charset="0"/>
                <a:hlinkClick r:id="rId11" action="ppaction://hlinkfile"/>
              </a:rPr>
              <a:t>BoeveLieven</a:t>
            </a:r>
            <a:endParaRPr lang="nl-BE" sz="1280">
              <a:latin typeface="Trebuchet MS" panose="020B0603020202020204" pitchFamily="34" charset="0"/>
            </a:endParaRPr>
          </a:p>
        </p:txBody>
      </p:sp>
      <p:sp>
        <p:nvSpPr>
          <p:cNvPr id="12" name="Tijdelijke aanduiding voor dianummer 7">
            <a:extLst>
              <a:ext uri="{FF2B5EF4-FFF2-40B4-BE49-F238E27FC236}">
                <a16:creationId xmlns:a16="http://schemas.microsoft.com/office/drawing/2014/main" id="{2EF4D76D-69E3-4772-AE19-801281A0A144}"/>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166318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mgekeerd">
    <p:spTree>
      <p:nvGrpSpPr>
        <p:cNvPr id="1" name=""/>
        <p:cNvGrpSpPr/>
        <p:nvPr/>
      </p:nvGrpSpPr>
      <p:grpSpPr>
        <a:xfrm>
          <a:off x="0" y="0"/>
          <a:ext cx="0" cy="0"/>
          <a:chOff x="0" y="0"/>
          <a:chExt cx="0" cy="0"/>
        </a:xfrm>
      </p:grpSpPr>
      <p:sp>
        <p:nvSpPr>
          <p:cNvPr id="3" name="Graphic 14">
            <a:extLst>
              <a:ext uri="{FF2B5EF4-FFF2-40B4-BE49-F238E27FC236}">
                <a16:creationId xmlns:a16="http://schemas.microsoft.com/office/drawing/2014/main" id="{A0976D1E-66EB-0DB3-B100-449FF9AA9668}"/>
              </a:ext>
            </a:extLst>
          </p:cNvPr>
          <p:cNvSpPr>
            <a:spLocks noGrp="1" noRot="1" noMove="1" noResize="1" noEditPoints="1" noAdjustHandles="1" noChangeArrowheads="1" noChangeShapeType="1"/>
          </p:cNvSpPr>
          <p:nvPr userDrawn="1"/>
        </p:nvSpPr>
        <p:spPr>
          <a:xfrm>
            <a:off x="-7979" y="42077"/>
            <a:ext cx="3024180" cy="6815923"/>
          </a:xfrm>
          <a:custGeom>
            <a:avLst/>
            <a:gdLst>
              <a:gd name="connsiteX0" fmla="*/ 3008239 w 3024179"/>
              <a:gd name="connsiteY0" fmla="*/ 252537 h 6669834"/>
              <a:gd name="connsiteX1" fmla="*/ 2832726 w 3024179"/>
              <a:gd name="connsiteY1" fmla="*/ 0 h 6669834"/>
              <a:gd name="connsiteX2" fmla="*/ 25757 w 3024179"/>
              <a:gd name="connsiteY2" fmla="*/ 3557 h 6669834"/>
              <a:gd name="connsiteX3" fmla="*/ 23671 w 3024179"/>
              <a:gd name="connsiteY3" fmla="*/ 5642 h 6669834"/>
              <a:gd name="connsiteX4" fmla="*/ 0 w 3024179"/>
              <a:gd name="connsiteY4" fmla="*/ 6667749 h 6669834"/>
              <a:gd name="connsiteX5" fmla="*/ 2085 w 3024179"/>
              <a:gd name="connsiteY5" fmla="*/ 6669834 h 6669834"/>
              <a:gd name="connsiteX6" fmla="*/ 614354 w 3024179"/>
              <a:gd name="connsiteY6" fmla="*/ 6669834 h 6669834"/>
              <a:gd name="connsiteX7" fmla="*/ 616317 w 3024179"/>
              <a:gd name="connsiteY7" fmla="*/ 6668485 h 6669834"/>
              <a:gd name="connsiteX8" fmla="*/ 3008239 w 3024179"/>
              <a:gd name="connsiteY8" fmla="*/ 252537 h 6669834"/>
              <a:gd name="connsiteX0" fmla="*/ 3008239 w 3024180"/>
              <a:gd name="connsiteY0" fmla="*/ 252537 h 6669834"/>
              <a:gd name="connsiteX1" fmla="*/ 2832726 w 3024180"/>
              <a:gd name="connsiteY1" fmla="*/ 0 h 6669834"/>
              <a:gd name="connsiteX2" fmla="*/ 25757 w 3024180"/>
              <a:gd name="connsiteY2" fmla="*/ 3557 h 6669834"/>
              <a:gd name="connsiteX3" fmla="*/ 12474 w 3024180"/>
              <a:gd name="connsiteY3" fmla="*/ 5642 h 6669834"/>
              <a:gd name="connsiteX4" fmla="*/ 0 w 3024180"/>
              <a:gd name="connsiteY4" fmla="*/ 6667749 h 6669834"/>
              <a:gd name="connsiteX5" fmla="*/ 2085 w 3024180"/>
              <a:gd name="connsiteY5" fmla="*/ 6669834 h 6669834"/>
              <a:gd name="connsiteX6" fmla="*/ 614354 w 3024180"/>
              <a:gd name="connsiteY6" fmla="*/ 6669834 h 6669834"/>
              <a:gd name="connsiteX7" fmla="*/ 616317 w 3024180"/>
              <a:gd name="connsiteY7" fmla="*/ 6668485 h 6669834"/>
              <a:gd name="connsiteX8" fmla="*/ 3008239 w 3024180"/>
              <a:gd name="connsiteY8" fmla="*/ 252537 h 666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180" h="6669834">
                <a:moveTo>
                  <a:pt x="3008239" y="252537"/>
                </a:moveTo>
                <a:cubicBezTo>
                  <a:pt x="3060120" y="113452"/>
                  <a:pt x="2981133" y="-245"/>
                  <a:pt x="2832726" y="0"/>
                </a:cubicBezTo>
                <a:lnTo>
                  <a:pt x="25757" y="3557"/>
                </a:lnTo>
                <a:cubicBezTo>
                  <a:pt x="24653" y="3557"/>
                  <a:pt x="12474" y="4538"/>
                  <a:pt x="12474" y="5642"/>
                </a:cubicBezTo>
                <a:cubicBezTo>
                  <a:pt x="4584" y="2226344"/>
                  <a:pt x="7890" y="4447047"/>
                  <a:pt x="0" y="6667749"/>
                </a:cubicBezTo>
                <a:cubicBezTo>
                  <a:pt x="0" y="6668853"/>
                  <a:pt x="981" y="6669834"/>
                  <a:pt x="2085" y="6669834"/>
                </a:cubicBezTo>
                <a:lnTo>
                  <a:pt x="614354" y="6669834"/>
                </a:lnTo>
                <a:cubicBezTo>
                  <a:pt x="615213" y="6669834"/>
                  <a:pt x="615949" y="6669344"/>
                  <a:pt x="616317" y="6668485"/>
                </a:cubicBezTo>
                <a:lnTo>
                  <a:pt x="3008239" y="252537"/>
                </a:lnTo>
                <a:close/>
              </a:path>
            </a:pathLst>
          </a:custGeom>
          <a:solidFill>
            <a:srgbClr val="E8ECF0">
              <a:alpha val="59000"/>
            </a:srgbClr>
          </a:solidFill>
          <a:ln w="0" cap="flat">
            <a:noFill/>
            <a:prstDash val="solid"/>
            <a:miter/>
          </a:ln>
        </p:spPr>
        <p:txBody>
          <a:bodyPr rtlCol="0" anchor="ctr"/>
          <a:lstStyle/>
          <a:p>
            <a:endParaRPr lang="nl-BE"/>
          </a:p>
        </p:txBody>
      </p:sp>
      <p:sp>
        <p:nvSpPr>
          <p:cNvPr id="12" name="Titel 1"/>
          <p:cNvSpPr>
            <a:spLocks noGrp="1"/>
          </p:cNvSpPr>
          <p:nvPr>
            <p:ph type="title" hasCustomPrompt="1"/>
          </p:nvPr>
        </p:nvSpPr>
        <p:spPr>
          <a:xfrm>
            <a:off x="212846" y="5610639"/>
            <a:ext cx="9902892" cy="1143000"/>
          </a:xfrm>
        </p:spPr>
        <p:txBody>
          <a:bodyPr>
            <a:normAutofit/>
          </a:bodyPr>
          <a:lstStyle>
            <a:lvl1pPr>
              <a:defRPr sz="3200">
                <a:solidFill>
                  <a:srgbClr val="2D3E4E"/>
                </a:solidFill>
              </a:defRPr>
            </a:lvl1pPr>
          </a:lstStyle>
          <a:p>
            <a:r>
              <a:rPr lang="nl-NL"/>
              <a:t>Maak hier je concluderend punt</a:t>
            </a:r>
            <a:endParaRPr lang="nl-BE"/>
          </a:p>
        </p:txBody>
      </p:sp>
      <p:sp>
        <p:nvSpPr>
          <p:cNvPr id="13" name="Tijdelijke aanduiding voor inhoud 2"/>
          <p:cNvSpPr>
            <a:spLocks noGrp="1"/>
          </p:cNvSpPr>
          <p:nvPr>
            <p:ph idx="1" hasCustomPrompt="1"/>
          </p:nvPr>
        </p:nvSpPr>
        <p:spPr>
          <a:xfrm>
            <a:off x="2673626" y="575035"/>
            <a:ext cx="7442112" cy="4931243"/>
          </a:xfrm>
        </p:spPr>
        <p:txBody>
          <a:bodyPr/>
          <a:lstStyle>
            <a:lvl1pPr>
              <a:buClrTx/>
              <a:defRPr>
                <a:solidFill>
                  <a:srgbClr val="2D3E4E"/>
                </a:solidFill>
                <a:latin typeface="Roboto" pitchFamily="2" charset="0"/>
                <a:ea typeface="Roboto" pitchFamily="2" charset="0"/>
                <a:cs typeface="Arial" pitchFamily="34" charset="0"/>
              </a:defRPr>
            </a:lvl1pPr>
            <a:lvl2pPr marL="557199" indent="-214308" algn="l">
              <a:buClr>
                <a:srgbClr val="BF18B3"/>
              </a:buClr>
              <a:defRPr lang="nl-NL" sz="2100" kern="1200" dirty="0" smtClean="0">
                <a:solidFill>
                  <a:srgbClr val="B22A89"/>
                </a:solidFill>
                <a:latin typeface="Roboto" pitchFamily="2" charset="0"/>
                <a:ea typeface="Roboto" pitchFamily="2" charset="0"/>
                <a:cs typeface="+mn-cs"/>
              </a:defRPr>
            </a:lvl2pPr>
            <a:lvl3pPr marL="857228" indent="-171446">
              <a:buClr>
                <a:srgbClr val="F18E00"/>
              </a:buClr>
              <a:defRPr lang="nl-NL" sz="1800" kern="1200" dirty="0" smtClean="0">
                <a:solidFill>
                  <a:srgbClr val="2D3E4E"/>
                </a:solidFill>
                <a:latin typeface="Roboto" pitchFamily="2" charset="0"/>
                <a:ea typeface="Roboto" pitchFamily="2" charset="0"/>
                <a:cs typeface="+mn-cs"/>
              </a:defRPr>
            </a:lvl3pPr>
            <a:lvl4pPr>
              <a:buClr>
                <a:schemeClr val="tx1"/>
              </a:buClr>
              <a:defRPr>
                <a:solidFill>
                  <a:srgbClr val="2D3E4E"/>
                </a:solidFill>
                <a:latin typeface="Roboto" pitchFamily="2" charset="0"/>
                <a:ea typeface="Roboto" pitchFamily="2" charset="0"/>
                <a:cs typeface="Arial" pitchFamily="34" charset="0"/>
              </a:defRPr>
            </a:lvl4pPr>
            <a:lvl5pPr marL="1543012" indent="-171446">
              <a:buClr>
                <a:srgbClr val="BF18B3"/>
              </a:buClr>
              <a:defRPr lang="nl-BE" sz="1500" kern="1200" dirty="0">
                <a:solidFill>
                  <a:srgbClr val="2D3E4E"/>
                </a:solidFill>
                <a:latin typeface="Roboto" pitchFamily="2" charset="0"/>
                <a:ea typeface="Roboto" pitchFamily="2" charset="0"/>
                <a:cs typeface="+mn-cs"/>
              </a:defRPr>
            </a:lvl5pPr>
          </a:lstStyle>
          <a:p>
            <a:pPr lvl="0"/>
            <a:r>
              <a:rPr lang="nl-NL"/>
              <a:t>Noteer hier je belangrijkste items in </a:t>
            </a:r>
            <a:r>
              <a:rPr lang="nl-NL" err="1"/>
              <a:t>bullets</a:t>
            </a:r>
            <a:r>
              <a:rPr lang="nl-NL"/>
              <a:t> (en vertel de rest)</a:t>
            </a:r>
          </a:p>
        </p:txBody>
      </p:sp>
      <p:pic>
        <p:nvPicPr>
          <p:cNvPr id="9" name="Afbeelding 8" descr="Afbeelding met Graphics, Kleurrijkheid, cirkel, grafische vormgeving&#10;&#10;Automatisch gegenereerde beschrijving">
            <a:extLst>
              <a:ext uri="{FF2B5EF4-FFF2-40B4-BE49-F238E27FC236}">
                <a16:creationId xmlns:a16="http://schemas.microsoft.com/office/drawing/2014/main" id="{B28941FB-70EC-B0BF-11F4-BBD094D14788}"/>
              </a:ext>
            </a:extLst>
          </p:cNvPr>
          <p:cNvPicPr>
            <a:picLocks noGrp="1" noRot="1" noChangeAspect="1" noMove="1" noResize="1" noEditPoints="1" noAdjustHandles="1" noChangeArrowheads="1" noChangeShapeType="1" noCrop="1"/>
          </p:cNvPicPr>
          <p:nvPr userDrawn="1"/>
        </p:nvPicPr>
        <p:blipFill rotWithShape="1">
          <a:blip r:embed="rId2" cstate="print">
            <a:alphaModFix amt="20000"/>
            <a:extLst>
              <a:ext uri="{28A0092B-C50C-407E-A947-70E740481C1C}">
                <a14:useLocalDpi xmlns:a14="http://schemas.microsoft.com/office/drawing/2010/main" val="0"/>
              </a:ext>
            </a:extLst>
          </a:blip>
          <a:srcRect/>
          <a:stretch/>
        </p:blipFill>
        <p:spPr>
          <a:xfrm>
            <a:off x="9717665" y="5050317"/>
            <a:ext cx="2474335" cy="1807683"/>
          </a:xfrm>
          <a:prstGeom prst="rect">
            <a:avLst/>
          </a:prstGeom>
        </p:spPr>
      </p:pic>
      <p:grpSp>
        <p:nvGrpSpPr>
          <p:cNvPr id="6" name="Groep 5">
            <a:extLst>
              <a:ext uri="{FF2B5EF4-FFF2-40B4-BE49-F238E27FC236}">
                <a16:creationId xmlns:a16="http://schemas.microsoft.com/office/drawing/2014/main" id="{41D18FA3-1E48-470B-9A40-344F877040C0}"/>
              </a:ext>
            </a:extLst>
          </p:cNvPr>
          <p:cNvGrpSpPr>
            <a:grpSpLocks noGrp="1" noUngrp="1" noRot="1" noMove="1" noResize="1"/>
          </p:cNvGrpSpPr>
          <p:nvPr userDrawn="1"/>
        </p:nvGrpSpPr>
        <p:grpSpPr>
          <a:xfrm>
            <a:off x="0" y="0"/>
            <a:ext cx="12192000" cy="180000"/>
            <a:chOff x="0" y="0"/>
            <a:chExt cx="12192000" cy="360000"/>
          </a:xfrm>
        </p:grpSpPr>
        <p:sp>
          <p:nvSpPr>
            <p:cNvPr id="8" name="Rechthoek 7">
              <a:extLst>
                <a:ext uri="{FF2B5EF4-FFF2-40B4-BE49-F238E27FC236}">
                  <a16:creationId xmlns:a16="http://schemas.microsoft.com/office/drawing/2014/main" id="{2F4CFE85-E0BF-3F9E-6805-D22F211D9A62}"/>
                </a:ext>
              </a:extLst>
            </p:cNvPr>
            <p:cNvSpPr>
              <a:spLocks noGrp="1" noRot="1" noMove="1" noResize="1" noEditPoints="1" noAdjustHandles="1" noChangeArrowheads="1" noChangeShapeType="1"/>
            </p:cNvSpPr>
            <p:nvPr userDrawn="1"/>
          </p:nvSpPr>
          <p:spPr>
            <a:xfrm>
              <a:off x="0" y="0"/>
              <a:ext cx="3045600" cy="360000"/>
            </a:xfrm>
            <a:prstGeom prst="rect">
              <a:avLst/>
            </a:prstGeom>
            <a:solidFill>
              <a:srgbClr val="AE20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0" name="Rechthoek 9">
              <a:extLst>
                <a:ext uri="{FF2B5EF4-FFF2-40B4-BE49-F238E27FC236}">
                  <a16:creationId xmlns:a16="http://schemas.microsoft.com/office/drawing/2014/main" id="{D0999A99-4530-217C-697B-5F01DE0EE18C}"/>
                </a:ext>
              </a:extLst>
            </p:cNvPr>
            <p:cNvSpPr>
              <a:spLocks noGrp="1" noRot="1" noMove="1" noResize="1" noEditPoints="1" noAdjustHandles="1" noChangeArrowheads="1" noChangeShapeType="1"/>
            </p:cNvSpPr>
            <p:nvPr userDrawn="1"/>
          </p:nvSpPr>
          <p:spPr>
            <a:xfrm>
              <a:off x="3042398" y="0"/>
              <a:ext cx="3052001" cy="360000"/>
            </a:xfrm>
            <a:prstGeom prst="rect">
              <a:avLst/>
            </a:prstGeom>
            <a:solidFill>
              <a:srgbClr val="4C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5" name="Rechthoek 14">
              <a:extLst>
                <a:ext uri="{FF2B5EF4-FFF2-40B4-BE49-F238E27FC236}">
                  <a16:creationId xmlns:a16="http://schemas.microsoft.com/office/drawing/2014/main" id="{11A6464B-894F-80A5-E730-51CEF58A87B7}"/>
                </a:ext>
              </a:extLst>
            </p:cNvPr>
            <p:cNvSpPr>
              <a:spLocks noGrp="1" noRot="1" noMove="1" noResize="1" noEditPoints="1" noAdjustHandles="1" noChangeArrowheads="1" noChangeShapeType="1"/>
            </p:cNvSpPr>
            <p:nvPr userDrawn="1"/>
          </p:nvSpPr>
          <p:spPr>
            <a:xfrm>
              <a:off x="6094399" y="0"/>
              <a:ext cx="3052001" cy="360000"/>
            </a:xfrm>
            <a:prstGeom prst="rect">
              <a:avLst/>
            </a:prstGeom>
            <a:solidFill>
              <a:srgbClr val="A8A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16" name="Rechthoek 15">
              <a:extLst>
                <a:ext uri="{FF2B5EF4-FFF2-40B4-BE49-F238E27FC236}">
                  <a16:creationId xmlns:a16="http://schemas.microsoft.com/office/drawing/2014/main" id="{014DF0BC-515B-02D6-8E05-FADE3A686F7D}"/>
                </a:ext>
              </a:extLst>
            </p:cNvPr>
            <p:cNvSpPr>
              <a:spLocks noGrp="1" noRot="1" noMove="1" noResize="1" noEditPoints="1" noAdjustHandles="1" noChangeArrowheads="1" noChangeShapeType="1"/>
            </p:cNvSpPr>
            <p:nvPr userDrawn="1"/>
          </p:nvSpPr>
          <p:spPr>
            <a:xfrm>
              <a:off x="9146400" y="0"/>
              <a:ext cx="3045600" cy="360000"/>
            </a:xfrm>
            <a:prstGeom prst="rect">
              <a:avLst/>
            </a:prstGeom>
            <a:solidFill>
              <a:srgbClr val="EC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grpSp>
    </p:spTree>
    <p:extLst>
      <p:ext uri="{BB962C8B-B14F-4D97-AF65-F5344CB8AC3E}">
        <p14:creationId xmlns:p14="http://schemas.microsoft.com/office/powerpoint/2010/main" val="6167562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4_Eind: Samenvatting">
    <p:bg>
      <p:bgPr>
        <a:blipFill dpi="0" rotWithShape="1">
          <a:blip r:embed="rId2" cstate="screen">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6" name="Tekstvak 5"/>
          <p:cNvSpPr txBox="1"/>
          <p:nvPr userDrawn="1"/>
        </p:nvSpPr>
        <p:spPr>
          <a:xfrm>
            <a:off x="972059" y="3429001"/>
            <a:ext cx="9315180" cy="830997"/>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48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mn-lt"/>
                <a:ea typeface="+mn-ea"/>
                <a:cs typeface="+mn-cs"/>
              </a:rPr>
              <a:t>SAMENVATTING</a:t>
            </a:r>
          </a:p>
        </p:txBody>
      </p:sp>
      <p:sp>
        <p:nvSpPr>
          <p:cNvPr id="7" name="Rechthoek 6"/>
          <p:cNvSpPr/>
          <p:nvPr userDrawn="1"/>
        </p:nvSpPr>
        <p:spPr>
          <a:xfrm rot="5400000">
            <a:off x="2313234" y="4515874"/>
            <a:ext cx="364252" cy="432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userDrawn="1"/>
        </p:nvSpPr>
        <p:spPr>
          <a:xfrm rot="5400000">
            <a:off x="-3259999" y="3194016"/>
            <a:ext cx="6951373" cy="431371"/>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9" name="Afbeelding 8"/>
          <p:cNvPicPr>
            <a:picLocks noChangeAspect="1"/>
          </p:cNvPicPr>
          <p:nvPr userDrawn="1"/>
        </p:nvPicPr>
        <p:blipFill rotWithShape="1">
          <a:blip r:embed="rId3" cstate="screen">
            <a:extLst>
              <a:ext uri="{28A0092B-C50C-407E-A947-70E740481C1C}">
                <a14:useLocalDpi xmlns:a14="http://schemas.microsoft.com/office/drawing/2010/main"/>
              </a:ext>
            </a:extLst>
          </a:blip>
          <a:srcRect r="31168" b="27588"/>
          <a:stretch/>
        </p:blipFill>
        <p:spPr>
          <a:xfrm>
            <a:off x="10209653" y="5297782"/>
            <a:ext cx="1982347" cy="1560218"/>
          </a:xfrm>
          <a:prstGeom prst="rect">
            <a:avLst/>
          </a:prstGeom>
        </p:spPr>
      </p:pic>
      <p:sp>
        <p:nvSpPr>
          <p:cNvPr id="10" name="Tijdelijke aanduiding voor dianummer 7">
            <a:extLst>
              <a:ext uri="{FF2B5EF4-FFF2-40B4-BE49-F238E27FC236}">
                <a16:creationId xmlns:a16="http://schemas.microsoft.com/office/drawing/2014/main" id="{EB4DB525-2CB9-472F-B1A7-BC2116E1E280}"/>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36469737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_Eind: vragen?">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 name="Tekstvak 5"/>
          <p:cNvSpPr txBox="1"/>
          <p:nvPr userDrawn="1"/>
        </p:nvSpPr>
        <p:spPr>
          <a:xfrm>
            <a:off x="4575032" y="1560218"/>
            <a:ext cx="6668701" cy="110799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nl-BE" sz="660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mn-lt"/>
                <a:ea typeface="+mn-ea"/>
                <a:cs typeface="+mn-cs"/>
              </a:rPr>
              <a:t>VRAGEN?</a:t>
            </a:r>
          </a:p>
        </p:txBody>
      </p:sp>
      <p:sp>
        <p:nvSpPr>
          <p:cNvPr id="7" name="Rechthoek 6"/>
          <p:cNvSpPr/>
          <p:nvPr userDrawn="1"/>
        </p:nvSpPr>
        <p:spPr>
          <a:xfrm rot="5400000">
            <a:off x="2313234" y="4515874"/>
            <a:ext cx="364252" cy="4320000"/>
          </a:xfrm>
          <a:prstGeom prst="rect">
            <a:avLst/>
          </a:prstGeom>
          <a:solidFill>
            <a:srgbClr val="57C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sp>
        <p:nvSpPr>
          <p:cNvPr id="8" name="Rechthoek 7"/>
          <p:cNvSpPr/>
          <p:nvPr userDrawn="1"/>
        </p:nvSpPr>
        <p:spPr>
          <a:xfrm rot="5400000">
            <a:off x="-3259999" y="3194016"/>
            <a:ext cx="6951373" cy="431371"/>
          </a:xfrm>
          <a:prstGeom prst="rect">
            <a:avLst/>
          </a:prstGeom>
          <a:solidFill>
            <a:srgbClr val="B1B6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solidFill>
                <a:prstClr val="white"/>
              </a:solidFill>
            </a:endParaRPr>
          </a:p>
        </p:txBody>
      </p:sp>
      <p:pic>
        <p:nvPicPr>
          <p:cNvPr id="9" name="Afbeelding 8"/>
          <p:cNvPicPr>
            <a:picLocks noChangeAspect="1"/>
          </p:cNvPicPr>
          <p:nvPr userDrawn="1"/>
        </p:nvPicPr>
        <p:blipFill rotWithShape="1">
          <a:blip r:embed="rId3" cstate="screen">
            <a:extLst>
              <a:ext uri="{28A0092B-C50C-407E-A947-70E740481C1C}">
                <a14:useLocalDpi xmlns:a14="http://schemas.microsoft.com/office/drawing/2010/main"/>
              </a:ext>
            </a:extLst>
          </a:blip>
          <a:srcRect r="31168" b="26317"/>
          <a:stretch/>
        </p:blipFill>
        <p:spPr>
          <a:xfrm>
            <a:off x="10209654" y="5297782"/>
            <a:ext cx="1982345" cy="1587606"/>
          </a:xfrm>
          <a:prstGeom prst="rect">
            <a:avLst/>
          </a:prstGeom>
        </p:spPr>
      </p:pic>
      <p:sp>
        <p:nvSpPr>
          <p:cNvPr id="10" name="Tijdelijke aanduiding voor dianummer 7">
            <a:extLst>
              <a:ext uri="{FF2B5EF4-FFF2-40B4-BE49-F238E27FC236}">
                <a16:creationId xmlns:a16="http://schemas.microsoft.com/office/drawing/2014/main" id="{EB4DB525-2CB9-472F-B1A7-BC2116E1E280}"/>
              </a:ext>
            </a:extLst>
          </p:cNvPr>
          <p:cNvSpPr>
            <a:spLocks noGrp="1"/>
          </p:cNvSpPr>
          <p:nvPr>
            <p:ph type="sldNum" sz="quarter" idx="11"/>
          </p:nvPr>
        </p:nvSpPr>
        <p:spPr>
          <a:xfrm>
            <a:off x="1" y="6424749"/>
            <a:ext cx="476212" cy="428600"/>
          </a:xfrm>
        </p:spPr>
        <p:txBody>
          <a:bodyPr/>
          <a:lstStyle>
            <a:lvl1pPr algn="ctr">
              <a:defRPr>
                <a:solidFill>
                  <a:schemeClr val="bg1"/>
                </a:solidFill>
              </a:defRPr>
            </a:lvl1pPr>
          </a:lstStyle>
          <a:p>
            <a:fld id="{189E3A5C-986B-47BE-8F96-3787467B82A8}" type="slidenum">
              <a:rPr lang="nl-BE" smtClean="0">
                <a:solidFill>
                  <a:prstClr val="white"/>
                </a:solidFill>
              </a:rPr>
              <a:pPr/>
              <a:t>‹nr.›</a:t>
            </a:fld>
            <a:endParaRPr lang="nl-BE">
              <a:solidFill>
                <a:prstClr val="white"/>
              </a:solidFill>
            </a:endParaRPr>
          </a:p>
        </p:txBody>
      </p:sp>
    </p:spTree>
    <p:extLst>
      <p:ext uri="{BB962C8B-B14F-4D97-AF65-F5344CB8AC3E}">
        <p14:creationId xmlns:p14="http://schemas.microsoft.com/office/powerpoint/2010/main" val="180622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8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theme" Target="../theme/theme3.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8"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2/12/2024</a:t>
            </a:fld>
            <a:endParaRPr lang="nl-BE">
              <a:solidFill>
                <a:prstClr val="black">
                  <a:tint val="75000"/>
                </a:prstClr>
              </a:solidFill>
            </a:endParaRPr>
          </a:p>
        </p:txBody>
      </p:sp>
    </p:spTree>
    <p:extLst>
      <p:ext uri="{BB962C8B-B14F-4D97-AF65-F5344CB8AC3E}">
        <p14:creationId xmlns:p14="http://schemas.microsoft.com/office/powerpoint/2010/main" val="3588806600"/>
      </p:ext>
    </p:extLst>
  </p:cSld>
  <p:clrMap bg1="lt1" tx1="dk1" bg2="lt2" tx2="dk2" accent1="accent1" accent2="accent2" accent3="accent3" accent4="accent4" accent5="accent5" accent6="accent6" hlink="hlink" folHlink="folHlink"/>
  <p:sldLayoutIdLst>
    <p:sldLayoutId id="2147483775" r:id="rId1"/>
    <p:sldLayoutId id="2147483834" r:id="rId2"/>
    <p:sldLayoutId id="2147483779" r:id="rId3"/>
    <p:sldLayoutId id="2147483776" r:id="rId4"/>
    <p:sldLayoutId id="2147483832" r:id="rId5"/>
    <p:sldLayoutId id="2147483833" r:id="rId6"/>
    <p:sldLayoutId id="2147483837" r:id="rId7"/>
    <p:sldLayoutId id="2147483836" r:id="rId8"/>
    <p:sldLayoutId id="2147483825" r:id="rId9"/>
    <p:sldLayoutId id="2147483808" r:id="rId10"/>
    <p:sldLayoutId id="2147483831" r:id="rId11"/>
    <p:sldLayoutId id="2147483835" r:id="rId12"/>
    <p:sldLayoutId id="2147483801" r:id="rId13"/>
    <p:sldLayoutId id="2147483802" r:id="rId14"/>
    <p:sldLayoutId id="2147483803" r:id="rId15"/>
    <p:sldLayoutId id="2147483804" r:id="rId16"/>
    <p:sldLayoutId id="2147483822" r:id="rId17"/>
    <p:sldLayoutId id="2147483840" r:id="rId18"/>
    <p:sldLayoutId id="2147483806" r:id="rId19"/>
    <p:sldLayoutId id="2147483827" r:id="rId20"/>
    <p:sldLayoutId id="2147483828" r:id="rId21"/>
    <p:sldLayoutId id="2147483838" r:id="rId22"/>
    <p:sldLayoutId id="2147483839" r:id="rId23"/>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866" y="274638"/>
            <a:ext cx="9941608"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635866" y="1600206"/>
            <a:ext cx="9941608"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9027736" y="6356357"/>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75889-BBC1-419D-8956-31DAFBFE7697}" type="datetime1">
              <a:rPr lang="nl-BE" smtClean="0">
                <a:solidFill>
                  <a:prstClr val="black">
                    <a:tint val="75000"/>
                  </a:prstClr>
                </a:solidFill>
              </a:rPr>
              <a:pPr/>
              <a:t>2/12/2024</a:t>
            </a:fld>
            <a:endParaRPr lang="nl-BE">
              <a:solidFill>
                <a:prstClr val="black">
                  <a:tint val="75000"/>
                </a:prstClr>
              </a:solidFill>
            </a:endParaRPr>
          </a:p>
        </p:txBody>
      </p:sp>
    </p:spTree>
    <p:extLst>
      <p:ext uri="{BB962C8B-B14F-4D97-AF65-F5344CB8AC3E}">
        <p14:creationId xmlns:p14="http://schemas.microsoft.com/office/powerpoint/2010/main" val="485624124"/>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 id="2147483856" r:id="rId15"/>
    <p:sldLayoutId id="2147483857" r:id="rId16"/>
    <p:sldLayoutId id="2147483858" r:id="rId17"/>
    <p:sldLayoutId id="2147483859" r:id="rId18"/>
    <p:sldLayoutId id="2147483860" r:id="rId19"/>
    <p:sldLayoutId id="2147483861" r:id="rId20"/>
    <p:sldLayoutId id="2147483862" r:id="rId21"/>
    <p:sldLayoutId id="2147483863" r:id="rId22"/>
    <p:sldLayoutId id="2147483864" r:id="rId23"/>
  </p:sldLayoutIdLst>
  <p:hf hdr="0" ftr="0" dt="0"/>
  <p:txStyles>
    <p:title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40792" y="274638"/>
            <a:ext cx="9941608" cy="1143000"/>
          </a:xfrm>
          <a:prstGeom prst="rect">
            <a:avLst/>
          </a:prstGeom>
        </p:spPr>
        <p:txBody>
          <a:bodyPr vert="horz" lIns="91440" tIns="45720" rIns="91440" bIns="45720" rtlCol="0" anchor="ctr">
            <a:normAutofit/>
          </a:bodyPr>
          <a:lstStyle/>
          <a:p>
            <a:r>
              <a:rPr lang="nl-NL"/>
              <a:t>Klik om de stijl te bewerken</a:t>
            </a:r>
            <a:endParaRPr lang="nl-BE"/>
          </a:p>
        </p:txBody>
      </p:sp>
      <p:sp>
        <p:nvSpPr>
          <p:cNvPr id="3" name="Tijdelijke aanduiding voor tekst 2"/>
          <p:cNvSpPr>
            <a:spLocks noGrp="1"/>
          </p:cNvSpPr>
          <p:nvPr>
            <p:ph type="body" idx="1"/>
          </p:nvPr>
        </p:nvSpPr>
        <p:spPr>
          <a:xfrm>
            <a:off x="1640792" y="1600206"/>
            <a:ext cx="9941608"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E8FEA9-9C48-405D-8656-CED08CEFD47F}" type="datetime1">
              <a:rPr lang="nl-BE" smtClean="0">
                <a:solidFill>
                  <a:prstClr val="black">
                    <a:tint val="75000"/>
                  </a:prstClr>
                </a:solidFill>
              </a:rPr>
              <a:t>2/12/2024</a:t>
            </a:fld>
            <a:endParaRPr lang="nl-BE">
              <a:solidFill>
                <a:prstClr val="black">
                  <a:tint val="75000"/>
                </a:prstClr>
              </a:solidFill>
            </a:endParaRPr>
          </a:p>
        </p:txBody>
      </p:sp>
      <p:sp>
        <p:nvSpPr>
          <p:cNvPr id="5" name="Tijdelijke aanduiding voor voettekst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solidFill>
                <a:prstClr val="black">
                  <a:tint val="75000"/>
                </a:prstClr>
              </a:solidFill>
            </a:endParaRPr>
          </a:p>
        </p:txBody>
      </p:sp>
      <p:sp>
        <p:nvSpPr>
          <p:cNvPr id="6" name="Tijdelijke aanduiding voor dianummer 5"/>
          <p:cNvSpPr>
            <a:spLocks noGrp="1"/>
          </p:cNvSpPr>
          <p:nvPr>
            <p:ph type="sldNum" sz="quarter" idx="4"/>
          </p:nvPr>
        </p:nvSpPr>
        <p:spPr>
          <a:xfrm>
            <a:off x="8763019" y="285729"/>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E3A5C-986B-47BE-8F96-3787467B82A8}" type="slidenum">
              <a:rPr lang="nl-BE" smtClean="0">
                <a:solidFill>
                  <a:prstClr val="black">
                    <a:tint val="75000"/>
                  </a:prstClr>
                </a:solidFill>
              </a:rPr>
              <a:pPr/>
              <a:t>‹nr.›</a:t>
            </a:fld>
            <a:endParaRPr lang="nl-BE">
              <a:solidFill>
                <a:prstClr val="black">
                  <a:tint val="75000"/>
                </a:prstClr>
              </a:solidFill>
            </a:endParaRPr>
          </a:p>
        </p:txBody>
      </p:sp>
    </p:spTree>
    <p:extLst>
      <p:ext uri="{BB962C8B-B14F-4D97-AF65-F5344CB8AC3E}">
        <p14:creationId xmlns:p14="http://schemas.microsoft.com/office/powerpoint/2010/main" val="3559554138"/>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 id="2147483892" r:id="rId27"/>
    <p:sldLayoutId id="2147483893" r:id="rId28"/>
    <p:sldLayoutId id="2147483894" r:id="rId29"/>
    <p:sldLayoutId id="2147483895" r:id="rId30"/>
    <p:sldLayoutId id="2147483896" r:id="rId31"/>
    <p:sldLayoutId id="2147483897" r:id="rId32"/>
    <p:sldLayoutId id="2147483898" r:id="rId33"/>
    <p:sldLayoutId id="2147483899" r:id="rId34"/>
    <p:sldLayoutId id="2147483900" r:id="rId35"/>
  </p:sldLayoutIdLst>
  <p:hf hdr="0" ftr="0" dt="0"/>
  <p:txStyles>
    <p:titleStyle>
      <a:lvl1pPr algn="l" defTabSz="685783" rtl="0" eaLnBrk="1" latinLnBrk="0" hangingPunct="1">
        <a:spcBef>
          <a:spcPct val="0"/>
        </a:spcBef>
        <a:buNone/>
        <a:defRPr kumimoji="0" lang="nl-BE" sz="2400" b="1" kern="1200" cap="none" baseline="0" dirty="0" smtClean="0">
          <a:solidFill>
            <a:schemeClr val="tx1"/>
          </a:solidFill>
          <a:effectLst/>
          <a:latin typeface="Trebuchet MS" panose="020B0603020202020204" pitchFamily="34" charset="0"/>
          <a:ea typeface="+mj-ea"/>
          <a:cs typeface="Arial" pitchFamily="34" charset="0"/>
        </a:defRPr>
      </a:lvl1pPr>
    </p:titleStyle>
    <p:bodyStyle>
      <a:lvl1pPr marL="257168" indent="-257168" algn="l" defTabSz="685783" rtl="0" eaLnBrk="1" latinLnBrk="0" hangingPunct="1">
        <a:spcBef>
          <a:spcPct val="20000"/>
        </a:spcBef>
        <a:buClrTx/>
        <a:buFont typeface="Arial" pitchFamily="34" charset="0"/>
        <a:buChar char="•"/>
        <a:defRPr sz="2400" kern="1200">
          <a:solidFill>
            <a:schemeClr val="tx1"/>
          </a:solidFill>
          <a:latin typeface="Trebuchet MS" panose="020B0603020202020204" pitchFamily="34" charset="0"/>
          <a:ea typeface="+mn-ea"/>
          <a:cs typeface="+mn-cs"/>
        </a:defRPr>
      </a:lvl1pPr>
      <a:lvl2pPr marL="557199" indent="-214308" algn="l" defTabSz="685783" rtl="0" eaLnBrk="1" latinLnBrk="0" hangingPunct="1">
        <a:spcBef>
          <a:spcPct val="20000"/>
        </a:spcBef>
        <a:buClr>
          <a:srgbClr val="BF18B3"/>
        </a:buClr>
        <a:buFont typeface="Arial" pitchFamily="34" charset="0"/>
        <a:buChar char="–"/>
        <a:defRPr sz="2100" kern="1200">
          <a:solidFill>
            <a:srgbClr val="B22A89"/>
          </a:solidFill>
          <a:latin typeface="Trebuchet MS" panose="020B0603020202020204" pitchFamily="34" charset="0"/>
          <a:ea typeface="+mn-ea"/>
          <a:cs typeface="+mn-cs"/>
        </a:defRPr>
      </a:lvl2pPr>
      <a:lvl3pPr marL="857228" indent="-171446" algn="l" defTabSz="685783" rtl="0" eaLnBrk="1" latinLnBrk="0" hangingPunct="1">
        <a:spcBef>
          <a:spcPct val="20000"/>
        </a:spcBef>
        <a:buClr>
          <a:srgbClr val="F18E00"/>
        </a:buClr>
        <a:buFont typeface="Arial" pitchFamily="34" charset="0"/>
        <a:buChar char="•"/>
        <a:defRPr sz="1800" kern="1200">
          <a:solidFill>
            <a:srgbClr val="EF8A37"/>
          </a:solidFill>
          <a:latin typeface="Trebuchet MS" panose="020B0603020202020204" pitchFamily="34" charset="0"/>
          <a:ea typeface="+mn-ea"/>
          <a:cs typeface="+mn-cs"/>
        </a:defRPr>
      </a:lvl3pPr>
      <a:lvl4pPr marL="1200120" indent="-171446" algn="l" defTabSz="685783" rtl="0" eaLnBrk="1" latinLnBrk="0" hangingPunct="1">
        <a:spcBef>
          <a:spcPct val="20000"/>
        </a:spcBef>
        <a:buClr>
          <a:schemeClr val="tx1"/>
        </a:buClr>
        <a:buFont typeface="Arial" pitchFamily="34" charset="0"/>
        <a:buChar char="–"/>
        <a:defRPr sz="1500" kern="1200">
          <a:solidFill>
            <a:schemeClr val="tx1"/>
          </a:solidFill>
          <a:latin typeface="Trebuchet MS" panose="020B0603020202020204" pitchFamily="34" charset="0"/>
          <a:ea typeface="+mn-ea"/>
          <a:cs typeface="+mn-cs"/>
        </a:defRPr>
      </a:lvl4pPr>
      <a:lvl5pPr marL="1543012" indent="-171446" algn="l" defTabSz="685783" rtl="0" eaLnBrk="1" latinLnBrk="0" hangingPunct="1">
        <a:spcBef>
          <a:spcPct val="20000"/>
        </a:spcBef>
        <a:buClr>
          <a:srgbClr val="BF18B3"/>
        </a:buClr>
        <a:buFont typeface="Arial" panose="020B0604020202020204" pitchFamily="34" charset="0"/>
        <a:buChar char="•"/>
        <a:defRPr sz="1500" kern="1200">
          <a:solidFill>
            <a:srgbClr val="B22A89"/>
          </a:solidFill>
          <a:latin typeface="Trebuchet MS" panose="020B060302020202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B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vrt.be/vrtnws/nl/2024/08/28/pab-assistent-gezocht/"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78387532-7CEC-1810-9E09-8DE9D371DB72}"/>
              </a:ext>
            </a:extLst>
          </p:cNvPr>
          <p:cNvSpPr>
            <a:spLocks noGrp="1"/>
          </p:cNvSpPr>
          <p:nvPr>
            <p:ph type="subTitle" idx="1"/>
          </p:nvPr>
        </p:nvSpPr>
        <p:spPr/>
        <p:txBody>
          <a:bodyPr/>
          <a:lstStyle/>
          <a:p>
            <a:r>
              <a:rPr lang="nl-NL"/>
              <a:t>(toegepaste) sociale en gedragswetenschappen</a:t>
            </a:r>
            <a:endParaRPr lang="nl-BE"/>
          </a:p>
        </p:txBody>
      </p:sp>
      <p:sp>
        <p:nvSpPr>
          <p:cNvPr id="6" name="Titel 5">
            <a:extLst>
              <a:ext uri="{FF2B5EF4-FFF2-40B4-BE49-F238E27FC236}">
                <a16:creationId xmlns:a16="http://schemas.microsoft.com/office/drawing/2014/main" id="{1435E2D8-25CE-4D95-42F7-2B3BEDF74385}"/>
              </a:ext>
            </a:extLst>
          </p:cNvPr>
          <p:cNvSpPr>
            <a:spLocks noGrp="1"/>
          </p:cNvSpPr>
          <p:nvPr>
            <p:ph type="title"/>
          </p:nvPr>
        </p:nvSpPr>
        <p:spPr/>
        <p:txBody>
          <a:bodyPr>
            <a:normAutofit/>
          </a:bodyPr>
          <a:lstStyle/>
          <a:p>
            <a:r>
              <a:rPr lang="nl-NL"/>
              <a:t>Webinar LPD5 </a:t>
            </a:r>
            <a:endParaRPr lang="nl-BE"/>
          </a:p>
        </p:txBody>
      </p:sp>
      <p:sp>
        <p:nvSpPr>
          <p:cNvPr id="9" name="Tijdelijke aanduiding voor datum 8">
            <a:extLst>
              <a:ext uri="{FF2B5EF4-FFF2-40B4-BE49-F238E27FC236}">
                <a16:creationId xmlns:a16="http://schemas.microsoft.com/office/drawing/2014/main" id="{225956C2-12BA-C569-6B00-32BFF27621A0}"/>
              </a:ext>
            </a:extLst>
          </p:cNvPr>
          <p:cNvSpPr>
            <a:spLocks noGrp="1"/>
          </p:cNvSpPr>
          <p:nvPr>
            <p:ph type="dt" sz="half" idx="4294967295"/>
          </p:nvPr>
        </p:nvSpPr>
        <p:spPr>
          <a:xfrm>
            <a:off x="10144664" y="6356357"/>
            <a:ext cx="1595894" cy="365125"/>
          </a:xfrm>
        </p:spPr>
        <p:txBody>
          <a:bodyPr/>
          <a:lstStyle/>
          <a:p>
            <a:fld id="{61BC12D3-0BDC-4299-95B9-544689C7E16C}" type="datetime1">
              <a:rPr lang="nl-BE" sz="1600" smtClean="0">
                <a:solidFill>
                  <a:schemeClr val="bg1"/>
                </a:solidFill>
              </a:rPr>
              <a:t>2/12/2024</a:t>
            </a:fld>
            <a:endParaRPr lang="nl-BE">
              <a:solidFill>
                <a:schemeClr val="bg1"/>
              </a:solidFill>
            </a:endParaRPr>
          </a:p>
        </p:txBody>
      </p:sp>
    </p:spTree>
    <p:extLst>
      <p:ext uri="{BB962C8B-B14F-4D97-AF65-F5344CB8AC3E}">
        <p14:creationId xmlns:p14="http://schemas.microsoft.com/office/powerpoint/2010/main" val="3259767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4FD655F1-10C7-74BB-8DA9-9DD53BF3D363}"/>
              </a:ext>
            </a:extLst>
          </p:cNvPr>
          <p:cNvGraphicFramePr>
            <a:graphicFrameLocks noGrp="1"/>
          </p:cNvGraphicFramePr>
          <p:nvPr>
            <p:ph idx="10"/>
            <p:extLst>
              <p:ext uri="{D42A27DB-BD31-4B8C-83A1-F6EECF244321}">
                <p14:modId xmlns:p14="http://schemas.microsoft.com/office/powerpoint/2010/main" val="4124975604"/>
              </p:ext>
            </p:extLst>
          </p:nvPr>
        </p:nvGraphicFramePr>
        <p:xfrm>
          <a:off x="303491" y="1314096"/>
          <a:ext cx="11182451" cy="5102082"/>
        </p:xfrm>
        <a:graphic>
          <a:graphicData uri="http://schemas.openxmlformats.org/drawingml/2006/table">
            <a:tbl>
              <a:tblPr firstRow="1" bandRow="1">
                <a:tableStyleId>{5C22544A-7EE6-4342-B048-85BDC9FD1C3A}</a:tableStyleId>
              </a:tblPr>
              <a:tblGrid>
                <a:gridCol w="3673936">
                  <a:extLst>
                    <a:ext uri="{9D8B030D-6E8A-4147-A177-3AD203B41FA5}">
                      <a16:colId xmlns:a16="http://schemas.microsoft.com/office/drawing/2014/main" val="3365029684"/>
                    </a:ext>
                  </a:extLst>
                </a:gridCol>
                <a:gridCol w="1111045">
                  <a:extLst>
                    <a:ext uri="{9D8B030D-6E8A-4147-A177-3AD203B41FA5}">
                      <a16:colId xmlns:a16="http://schemas.microsoft.com/office/drawing/2014/main" val="626774214"/>
                    </a:ext>
                  </a:extLst>
                </a:gridCol>
                <a:gridCol w="6397470">
                  <a:extLst>
                    <a:ext uri="{9D8B030D-6E8A-4147-A177-3AD203B41FA5}">
                      <a16:colId xmlns:a16="http://schemas.microsoft.com/office/drawing/2014/main" val="4209005991"/>
                    </a:ext>
                  </a:extLst>
                </a:gridCol>
              </a:tblGrid>
              <a:tr h="859401">
                <a:tc>
                  <a:txBody>
                    <a:bodyPr/>
                    <a:lstStyle/>
                    <a:p>
                      <a:r>
                        <a:rPr lang="nl-NL"/>
                        <a:t>Analyseren A</a:t>
                      </a:r>
                      <a:br>
                        <a:rPr lang="nl-NL"/>
                      </a:br>
                      <a:r>
                        <a:rPr lang="nl-NL"/>
                        <a:t>(= het maken van een analyse)</a:t>
                      </a:r>
                      <a:endParaRPr lang="nl-BE"/>
                    </a:p>
                  </a:txBody>
                  <a:tcPr/>
                </a:tc>
                <a:tc>
                  <a:txBody>
                    <a:bodyPr/>
                    <a:lstStyle/>
                    <a:p>
                      <a:endParaRPr lang="nl-BE"/>
                    </a:p>
                  </a:txBody>
                  <a:tcPr/>
                </a:tc>
                <a:tc>
                  <a:txBody>
                    <a:bodyPr/>
                    <a:lstStyle/>
                    <a:p>
                      <a:r>
                        <a:rPr lang="nl-NL"/>
                        <a:t>Analyseren B</a:t>
                      </a:r>
                      <a:br>
                        <a:rPr lang="nl-NL"/>
                      </a:br>
                      <a:r>
                        <a:rPr lang="nl-NL"/>
                        <a:t>(= zinvol gebruiken van de gemaakte analyse en een besluit formuleren)</a:t>
                      </a:r>
                      <a:endParaRPr lang="nl-BE"/>
                    </a:p>
                  </a:txBody>
                  <a:tcPr/>
                </a:tc>
                <a:extLst>
                  <a:ext uri="{0D108BD9-81ED-4DB2-BD59-A6C34878D82A}">
                    <a16:rowId xmlns:a16="http://schemas.microsoft.com/office/drawing/2014/main" val="3343426628"/>
                  </a:ext>
                </a:extLst>
              </a:tr>
              <a:tr h="859401">
                <a:tc>
                  <a:txBody>
                    <a:bodyPr/>
                    <a:lstStyle/>
                    <a:p>
                      <a:endParaRPr lang="nl-BE"/>
                    </a:p>
                  </a:txBody>
                  <a:tcPr/>
                </a:tc>
                <a:tc>
                  <a:txBody>
                    <a:bodyPr/>
                    <a:lstStyle/>
                    <a:p>
                      <a:endParaRPr lang="nl-BE"/>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nl-NL"/>
                        <a:t>Hier gaan we nog een stap verder. We doen nog iets met de analyse. We analyseren niet zomaar, het heeft een doel. We hebben ervoor gekozen om te werken met 2 doelen ter inspiratie:</a:t>
                      </a:r>
                      <a:br>
                        <a:rPr lang="nl-NL"/>
                      </a:br>
                      <a:endParaRPr lang="nl-NL"/>
                    </a:p>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Een beargumenteerde inschatting maken </a:t>
                      </a:r>
                      <a:r>
                        <a:rPr lang="nl-NL">
                          <a:solidFill>
                            <a:srgbClr val="A8AF37"/>
                          </a:solidFill>
                        </a:rPr>
                        <a:t>(ALERT)</a:t>
                      </a:r>
                      <a:br>
                        <a:rPr lang="nl-NL"/>
                      </a:br>
                      <a:r>
                        <a:rPr lang="nl-NL"/>
                        <a:t>= iets vaststellen, een verklaring formuleren …</a:t>
                      </a:r>
                      <a:br>
                        <a:rPr lang="nl-NL"/>
                      </a:br>
                      <a:br>
                        <a:rPr lang="nl-NL"/>
                      </a:br>
                      <a:r>
                        <a:rPr lang="nl-NL" i="1"/>
                        <a:t>Bij LPD 5 ga je een inschatting maken vanuit de inzichten van een pedagogisch model.</a:t>
                      </a:r>
                    </a:p>
                    <a:p>
                      <a:pPr marL="0" marR="0" lvl="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a:p>
                    <a:p>
                      <a:pPr marL="285750" marR="0" lvl="0" indent="-285750"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Een beargumenteerd advies geven </a:t>
                      </a:r>
                      <a:r>
                        <a:rPr lang="nl-NL">
                          <a:solidFill>
                            <a:srgbClr val="EC7D23"/>
                          </a:solidFill>
                        </a:rPr>
                        <a:t>(ADVICE)</a:t>
                      </a:r>
                      <a:br>
                        <a:rPr lang="nl-NL">
                          <a:solidFill>
                            <a:srgbClr val="EC7D23"/>
                          </a:solidFill>
                        </a:rPr>
                      </a:br>
                      <a:r>
                        <a:rPr lang="nl-NL">
                          <a:solidFill>
                            <a:schemeClr val="tx1"/>
                          </a:solidFill>
                        </a:rPr>
                        <a:t>= tips aanreiken, aanbevelingen doen …</a:t>
                      </a:r>
                      <a:br>
                        <a:rPr lang="nl-NL">
                          <a:solidFill>
                            <a:srgbClr val="000000"/>
                          </a:solidFill>
                        </a:rPr>
                      </a:br>
                      <a:br>
                        <a:rPr lang="nl-NL">
                          <a:solidFill>
                            <a:srgbClr val="000000"/>
                          </a:solidFill>
                        </a:rPr>
                      </a:br>
                      <a:r>
                        <a:rPr lang="nl-NL" i="1"/>
                        <a:t>Bij LPD 5 ga je advies geven vanuit de inzichten van een pedagogisch model.</a:t>
                      </a:r>
                      <a:br>
                        <a:rPr lang="nl-NL"/>
                      </a:br>
                      <a:endParaRPr lang="nl-BE"/>
                    </a:p>
                  </a:txBody>
                  <a:tcPr/>
                </a:tc>
                <a:extLst>
                  <a:ext uri="{0D108BD9-81ED-4DB2-BD59-A6C34878D82A}">
                    <a16:rowId xmlns:a16="http://schemas.microsoft.com/office/drawing/2014/main" val="1672435997"/>
                  </a:ext>
                </a:extLst>
              </a:tr>
              <a:tr h="859401">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nl-NL"/>
                        <a:t>Er worden zaken neergeschreven maar er wordt geen besluit geformuleerd. </a:t>
                      </a:r>
                      <a:endParaRPr lang="nl-BE"/>
                    </a:p>
                    <a:p>
                      <a:endParaRPr lang="nl-BE"/>
                    </a:p>
                  </a:txBody>
                  <a:tcPr/>
                </a:tc>
                <a:tc>
                  <a:txBody>
                    <a:bodyPr/>
                    <a:lstStyle/>
                    <a:p>
                      <a:endParaRPr lang="nl-BE"/>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nl-NL"/>
                        <a:t>Er worden zaken neergeschreven </a:t>
                      </a:r>
                      <a:r>
                        <a:rPr lang="nl-NL" b="1">
                          <a:solidFill>
                            <a:srgbClr val="AE2081"/>
                          </a:solidFill>
                        </a:rPr>
                        <a:t>EN</a:t>
                      </a:r>
                      <a:r>
                        <a:rPr lang="nl-NL"/>
                        <a:t> er wordt een </a:t>
                      </a:r>
                      <a:r>
                        <a:rPr lang="nl-NL" b="1">
                          <a:solidFill>
                            <a:srgbClr val="AE2081"/>
                          </a:solidFill>
                        </a:rPr>
                        <a:t>besluit</a:t>
                      </a:r>
                      <a:r>
                        <a:rPr lang="nl-NL"/>
                        <a:t> </a:t>
                      </a:r>
                      <a:r>
                        <a:rPr lang="nl-NL">
                          <a:solidFill>
                            <a:srgbClr val="AE2081"/>
                          </a:solidFill>
                        </a:rPr>
                        <a:t>geformuleerd</a:t>
                      </a:r>
                      <a:r>
                        <a:rPr lang="nl-NL"/>
                        <a:t>. </a:t>
                      </a:r>
                      <a:endParaRPr lang="nl-BE"/>
                    </a:p>
                  </a:txBody>
                  <a:tcPr/>
                </a:tc>
                <a:extLst>
                  <a:ext uri="{0D108BD9-81ED-4DB2-BD59-A6C34878D82A}">
                    <a16:rowId xmlns:a16="http://schemas.microsoft.com/office/drawing/2014/main" val="1795667104"/>
                  </a:ext>
                </a:extLst>
              </a:tr>
            </a:tbl>
          </a:graphicData>
        </a:graphic>
      </p:graphicFrame>
      <p:sp>
        <p:nvSpPr>
          <p:cNvPr id="2" name="Niet gelijk aan 1">
            <a:extLst>
              <a:ext uri="{FF2B5EF4-FFF2-40B4-BE49-F238E27FC236}">
                <a16:creationId xmlns:a16="http://schemas.microsoft.com/office/drawing/2014/main" id="{5C6792EA-4ED3-B3BF-26A9-9339C7B6D4DD}"/>
              </a:ext>
            </a:extLst>
          </p:cNvPr>
          <p:cNvSpPr/>
          <p:nvPr/>
        </p:nvSpPr>
        <p:spPr>
          <a:xfrm>
            <a:off x="4212659" y="3072209"/>
            <a:ext cx="550607" cy="371168"/>
          </a:xfrm>
          <a:prstGeom prst="mathNot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6" name="Niet gelijk aan 5">
            <a:extLst>
              <a:ext uri="{FF2B5EF4-FFF2-40B4-BE49-F238E27FC236}">
                <a16:creationId xmlns:a16="http://schemas.microsoft.com/office/drawing/2014/main" id="{B7057F81-C455-419E-7FDD-7F5EE4CC39BA}"/>
              </a:ext>
            </a:extLst>
          </p:cNvPr>
          <p:cNvSpPr/>
          <p:nvPr/>
        </p:nvSpPr>
        <p:spPr>
          <a:xfrm>
            <a:off x="4212659" y="5853811"/>
            <a:ext cx="550607" cy="371168"/>
          </a:xfrm>
          <a:prstGeom prst="mathNot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Pijl: gekromd omhoog 6">
            <a:extLst>
              <a:ext uri="{FF2B5EF4-FFF2-40B4-BE49-F238E27FC236}">
                <a16:creationId xmlns:a16="http://schemas.microsoft.com/office/drawing/2014/main" id="{8D236C84-59DD-1925-AD40-00AD4AF59564}"/>
              </a:ext>
            </a:extLst>
          </p:cNvPr>
          <p:cNvSpPr/>
          <p:nvPr/>
        </p:nvSpPr>
        <p:spPr>
          <a:xfrm>
            <a:off x="3687097" y="6233652"/>
            <a:ext cx="2133600" cy="550606"/>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8" name="Tekstvak 7">
            <a:extLst>
              <a:ext uri="{FF2B5EF4-FFF2-40B4-BE49-F238E27FC236}">
                <a16:creationId xmlns:a16="http://schemas.microsoft.com/office/drawing/2014/main" id="{CEA229A7-BA80-7CE2-C309-B9DCD003DC52}"/>
              </a:ext>
            </a:extLst>
          </p:cNvPr>
          <p:cNvSpPr txBox="1"/>
          <p:nvPr/>
        </p:nvSpPr>
        <p:spPr>
          <a:xfrm>
            <a:off x="5899355" y="6395261"/>
            <a:ext cx="3708259" cy="338554"/>
          </a:xfrm>
          <a:prstGeom prst="rect">
            <a:avLst/>
          </a:prstGeom>
          <a:noFill/>
        </p:spPr>
        <p:txBody>
          <a:bodyPr wrap="none" rtlCol="0">
            <a:spAutoFit/>
          </a:bodyPr>
          <a:lstStyle/>
          <a:p>
            <a:r>
              <a:rPr lang="nl-NL" sz="1600"/>
              <a:t>We moeten met leerlingen komen tot </a:t>
            </a:r>
            <a:endParaRPr lang="nl-BE" sz="1600"/>
          </a:p>
        </p:txBody>
      </p:sp>
      <p:sp>
        <p:nvSpPr>
          <p:cNvPr id="9" name="Titel 1">
            <a:extLst>
              <a:ext uri="{FF2B5EF4-FFF2-40B4-BE49-F238E27FC236}">
                <a16:creationId xmlns:a16="http://schemas.microsoft.com/office/drawing/2014/main" id="{E5C7F98C-8D1C-E12B-CCB9-F0217D83BB8B}"/>
              </a:ext>
            </a:extLst>
          </p:cNvPr>
          <p:cNvSpPr txBox="1">
            <a:spLocks/>
          </p:cNvSpPr>
          <p:nvPr/>
        </p:nvSpPr>
        <p:spPr>
          <a:xfrm>
            <a:off x="212847" y="180000"/>
            <a:ext cx="11566197" cy="1143000"/>
          </a:xfrm>
          <a:prstGeom prst="rect">
            <a:avLst/>
          </a:prstGeom>
        </p:spPr>
        <p:txBody>
          <a:bodyPr lIns="91440" tIns="45720" rIns="91440" bIns="45720" anchor="t">
            <a:normAutofit/>
          </a:bodyPr>
          <a:lst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a:lstStyle>
          <a:p>
            <a:pPr>
              <a:lnSpc>
                <a:spcPct val="150000"/>
              </a:lnSpc>
            </a:pPr>
            <a:r>
              <a:rPr lang="nl-NL" sz="1400">
                <a:solidFill>
                  <a:srgbClr val="2D3E4E"/>
                </a:solidFill>
                <a:latin typeface="Poppins ExtraBold"/>
                <a:ea typeface="Roboto"/>
                <a:cs typeface="Poppins ExtraBold"/>
              </a:rPr>
              <a:t>Analyseren = verbanden zoeken tussen gegeven data en een (eigen) besluit trekken</a:t>
            </a:r>
            <a:endParaRPr lang="nl-BE" sz="1400">
              <a:solidFill>
                <a:srgbClr val="2D3E4E"/>
              </a:solidFill>
              <a:latin typeface="Poppins ExtraBold"/>
              <a:ea typeface="Roboto"/>
              <a:cs typeface="Poppins ExtraBold"/>
            </a:endParaRPr>
          </a:p>
          <a:p>
            <a:pPr>
              <a:lnSpc>
                <a:spcPct val="150000"/>
              </a:lnSpc>
            </a:pPr>
            <a:r>
              <a:rPr lang="nl-NL" sz="1400">
                <a:solidFill>
                  <a:srgbClr val="2D3E4E"/>
                </a:solidFill>
                <a:latin typeface="Poppins ExtraBold"/>
                <a:ea typeface="Roboto"/>
                <a:cs typeface="Poppins ExtraBold"/>
              </a:rPr>
              <a:t>LPD5 verwacht dat we verbanden zoeken tussen opvoedingssituaties en risicofactoren en beschermende factoren op verschillende niveaus , op basis van een  pedagogisch model</a:t>
            </a:r>
            <a:endParaRPr lang="nl-NL" sz="1400">
              <a:latin typeface="Poppins ExtraBold"/>
              <a:ea typeface="Roboto"/>
              <a:cs typeface="Poppins ExtraBold"/>
            </a:endParaRPr>
          </a:p>
          <a:p>
            <a:pPr>
              <a:lnSpc>
                <a:spcPct val="150000"/>
              </a:lnSpc>
            </a:pPr>
            <a:endParaRPr lang="nl-NL" sz="1200">
              <a:solidFill>
                <a:srgbClr val="2D3E4E"/>
              </a:solidFill>
            </a:endParaRPr>
          </a:p>
          <a:p>
            <a:pPr>
              <a:lnSpc>
                <a:spcPct val="150000"/>
              </a:lnSpc>
            </a:pPr>
            <a:endParaRPr lang="nl-NL" sz="1800">
              <a:solidFill>
                <a:srgbClr val="2D3E4E"/>
              </a:solidFill>
            </a:endParaRPr>
          </a:p>
          <a:p>
            <a:pPr>
              <a:lnSpc>
                <a:spcPct val="150000"/>
              </a:lnSpc>
            </a:pPr>
            <a:endParaRPr lang="nl-NL" sz="1800">
              <a:solidFill>
                <a:srgbClr val="2D3E4E"/>
              </a:solidFill>
            </a:endParaRPr>
          </a:p>
        </p:txBody>
      </p:sp>
    </p:spTree>
    <p:extLst>
      <p:ext uri="{BB962C8B-B14F-4D97-AF65-F5344CB8AC3E}">
        <p14:creationId xmlns:p14="http://schemas.microsoft.com/office/powerpoint/2010/main" val="402293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4AA7BD5C-D679-4918-BAE3-D17E047A1CD3}"/>
              </a:ext>
            </a:extLst>
          </p:cNvPr>
          <p:cNvSpPr>
            <a:spLocks noGrp="1"/>
          </p:cNvSpPr>
          <p:nvPr>
            <p:ph type="sldNum" sz="quarter" idx="4294967295"/>
          </p:nvPr>
        </p:nvSpPr>
        <p:spPr>
          <a:xfrm>
            <a:off x="9442493" y="6429400"/>
            <a:ext cx="2749507" cy="428600"/>
          </a:xfrm>
          <a:prstGeom prst="rect">
            <a:avLst/>
          </a:prstGeom>
        </p:spPr>
        <p:txBody>
          <a:bodyPr/>
          <a:lstStyle/>
          <a:p>
            <a:fld id="{189E3A5C-986B-47BE-8F96-3787467B82A8}" type="slidenum">
              <a:rPr lang="nl-BE" smtClean="0">
                <a:solidFill>
                  <a:prstClr val="white"/>
                </a:solidFill>
              </a:rPr>
              <a:pPr/>
              <a:t>11</a:t>
            </a:fld>
            <a:endParaRPr lang="nl-BE">
              <a:solidFill>
                <a:prstClr val="white"/>
              </a:solidFill>
            </a:endParaRPr>
          </a:p>
        </p:txBody>
      </p:sp>
      <p:sp>
        <p:nvSpPr>
          <p:cNvPr id="3" name="Titel 2">
            <a:extLst>
              <a:ext uri="{FF2B5EF4-FFF2-40B4-BE49-F238E27FC236}">
                <a16:creationId xmlns:a16="http://schemas.microsoft.com/office/drawing/2014/main" id="{56449C31-B2A1-50BD-F849-0B7A11DC2B5B}"/>
              </a:ext>
            </a:extLst>
          </p:cNvPr>
          <p:cNvSpPr>
            <a:spLocks noGrp="1"/>
          </p:cNvSpPr>
          <p:nvPr>
            <p:ph type="title"/>
          </p:nvPr>
        </p:nvSpPr>
        <p:spPr>
          <a:xfrm>
            <a:off x="1892015" y="3255389"/>
            <a:ext cx="9941608" cy="648481"/>
          </a:xfrm>
        </p:spPr>
        <p:txBody>
          <a:bodyPr/>
          <a:lstStyle/>
          <a:p>
            <a:r>
              <a:rPr lang="nl-NL">
                <a:latin typeface="Poppins ExtraBold"/>
                <a:cs typeface="Poppins ExtraBold"/>
              </a:rPr>
              <a:t>Hoe kan deze info ons inspireren bij didactiek en evaluatie van LPD 5?  </a:t>
            </a:r>
            <a:br>
              <a:rPr lang="nl-NL"/>
            </a:br>
            <a:endParaRPr lang="nl-BE"/>
          </a:p>
        </p:txBody>
      </p:sp>
    </p:spTree>
    <p:extLst>
      <p:ext uri="{BB962C8B-B14F-4D97-AF65-F5344CB8AC3E}">
        <p14:creationId xmlns:p14="http://schemas.microsoft.com/office/powerpoint/2010/main" val="3760508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611546" cy="6013539"/>
          </a:xfrm>
          <a:prstGeom prst="rect">
            <a:avLst/>
          </a:prstGeom>
        </p:spPr>
        <p:txBody>
          <a:bodyPr vert="horz" lIns="91440" tIns="45720" rIns="91440" bIns="45720" rtlCol="0" anchor="t">
            <a:normAutofit fontScale="77500" lnSpcReduction="2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Casus Sam </a:t>
            </a:r>
          </a:p>
          <a:p>
            <a:pPr marL="0" indent="0">
              <a:buNone/>
            </a:pPr>
            <a:endParaRPr lang="nl-NL" sz="1700" i="1">
              <a:solidFill>
                <a:prstClr val="black"/>
              </a:solidFill>
              <a:latin typeface="Calibri Light"/>
              <a:ea typeface="Roboto"/>
              <a:cs typeface="Calibri Light"/>
            </a:endParaRPr>
          </a:p>
          <a:p>
            <a:pPr marL="0" indent="0">
              <a:buNone/>
            </a:pPr>
            <a:r>
              <a:rPr lang="nl-NL" sz="1700" i="1">
                <a:solidFill>
                  <a:prstClr val="black"/>
                </a:solidFill>
                <a:latin typeface="Calibri Light"/>
                <a:ea typeface="Roboto"/>
                <a:cs typeface="Calibri Light"/>
              </a:rPr>
              <a:t>(casus Chat GPT) </a:t>
            </a:r>
            <a:endParaRPr lang="nl-NL">
              <a:solidFill>
                <a:prstClr val="black"/>
              </a:solidFill>
              <a:ea typeface="Roboto"/>
              <a:cs typeface="Roboto" pitchFamily="2" charset="0"/>
            </a:endParaRPr>
          </a:p>
          <a:p>
            <a:pPr marL="0" indent="0">
              <a:buNone/>
            </a:pPr>
            <a:endParaRPr lang="nl-NL">
              <a:solidFill>
                <a:prstClr val="black"/>
              </a:solidFill>
              <a:latin typeface="Calibri Light"/>
              <a:ea typeface="Roboto"/>
              <a:cs typeface="Calibri Light"/>
            </a:endParaRPr>
          </a:p>
          <a:p>
            <a:pPr marL="256540" indent="-256540">
              <a:buNone/>
            </a:pPr>
            <a:r>
              <a:rPr lang="nl-NL">
                <a:latin typeface="Calibri"/>
                <a:ea typeface="Roboto"/>
                <a:cs typeface="Roboto"/>
              </a:rPr>
              <a:t>Sam is een </a:t>
            </a:r>
            <a:r>
              <a:rPr lang="nl-NL" b="1">
                <a:latin typeface="Calibri"/>
                <a:ea typeface="Roboto"/>
                <a:cs typeface="Roboto"/>
              </a:rPr>
              <a:t>15-jarige</a:t>
            </a:r>
            <a:r>
              <a:rPr lang="nl-NL">
                <a:latin typeface="Calibri"/>
                <a:ea typeface="Roboto"/>
                <a:cs typeface="Roboto"/>
              </a:rPr>
              <a:t> jongen die in een middelgrote stad in België woont. Hij zit in het vierde jaar middelbaar, maar zijn </a:t>
            </a:r>
            <a:r>
              <a:rPr lang="nl-NL" b="1">
                <a:latin typeface="Calibri"/>
                <a:ea typeface="Roboto"/>
                <a:cs typeface="Roboto"/>
              </a:rPr>
              <a:t>schoolprestaties</a:t>
            </a:r>
            <a:r>
              <a:rPr lang="nl-NL">
                <a:latin typeface="Calibri"/>
                <a:ea typeface="Roboto"/>
                <a:cs typeface="Roboto"/>
              </a:rPr>
              <a:t> zijn het </a:t>
            </a:r>
            <a:r>
              <a:rPr lang="nl-NL" b="1">
                <a:latin typeface="Calibri"/>
                <a:ea typeface="Roboto"/>
                <a:cs typeface="Roboto"/>
              </a:rPr>
              <a:t>afgelopen jaar sterk achteruitgegaan</a:t>
            </a:r>
            <a:r>
              <a:rPr lang="nl-NL">
                <a:latin typeface="Calibri"/>
                <a:ea typeface="Roboto"/>
                <a:cs typeface="Roboto"/>
              </a:rPr>
              <a:t>. Voorheen haalde hij gemiddeld goede cijfers, maar nu slaagt hij er nauwelijks in om de leerstof te begrijpen en zijn huiswerk in te leveren. Dit leidt tot </a:t>
            </a:r>
            <a:r>
              <a:rPr lang="nl-NL" b="1">
                <a:latin typeface="Calibri"/>
                <a:ea typeface="Roboto"/>
                <a:cs typeface="Roboto"/>
              </a:rPr>
              <a:t>spanningen thuis, vooral met zijn moeder</a:t>
            </a:r>
            <a:r>
              <a:rPr lang="nl-NL">
                <a:latin typeface="Calibri"/>
                <a:ea typeface="Roboto"/>
                <a:cs typeface="Roboto"/>
              </a:rPr>
              <a:t>. Zijn </a:t>
            </a:r>
            <a:r>
              <a:rPr lang="nl-NL" b="1">
                <a:latin typeface="Calibri"/>
                <a:ea typeface="Roboto"/>
                <a:cs typeface="Roboto"/>
              </a:rPr>
              <a:t>vader</a:t>
            </a:r>
            <a:r>
              <a:rPr lang="nl-NL">
                <a:latin typeface="Calibri"/>
                <a:ea typeface="Roboto"/>
                <a:cs typeface="Roboto"/>
              </a:rPr>
              <a:t> is </a:t>
            </a:r>
            <a:r>
              <a:rPr lang="nl-NL" b="1">
                <a:latin typeface="Calibri"/>
                <a:ea typeface="Roboto"/>
                <a:cs typeface="Roboto"/>
              </a:rPr>
              <a:t>vaak afwezig </a:t>
            </a:r>
            <a:r>
              <a:rPr lang="nl-NL">
                <a:latin typeface="Calibri"/>
                <a:ea typeface="Roboto"/>
                <a:cs typeface="Roboto"/>
              </a:rPr>
              <a:t>vanwege zijn werk, wat voor Sam voelt alsof hij er alleen voor staat. Sam heeft een oudere broer, Tom, die onlangs het huis heeft verlaten om te studeren. Sam voelt zich vaak vergeleken met Tom, wat hem onzeker maakt.</a:t>
            </a:r>
            <a:br>
              <a:rPr lang="nl-NL">
                <a:latin typeface="Calibri"/>
                <a:ea typeface="Roboto"/>
                <a:cs typeface="Roboto"/>
              </a:rPr>
            </a:br>
            <a:endParaRPr lang="nl-BE">
              <a:latin typeface="Calibri"/>
              <a:ea typeface="Roboto"/>
              <a:cs typeface="Roboto"/>
            </a:endParaRPr>
          </a:p>
          <a:p>
            <a:pPr marL="256540" indent="-256540">
              <a:buNone/>
            </a:pPr>
            <a:r>
              <a:rPr lang="nl-NL">
                <a:latin typeface="Calibri"/>
                <a:ea typeface="Roboto"/>
                <a:cs typeface="Roboto"/>
              </a:rPr>
              <a:t>Thuis is er sprake van toenemende conflicten tussen Sam en zijn moeder. Zijn moeder maakt zich zorgen om zijn dalende cijfers en </a:t>
            </a:r>
            <a:r>
              <a:rPr lang="nl-NL" b="1">
                <a:latin typeface="Calibri"/>
                <a:ea typeface="Roboto"/>
                <a:cs typeface="Roboto"/>
              </a:rPr>
              <a:t>wil hem helpen</a:t>
            </a:r>
            <a:r>
              <a:rPr lang="nl-NL">
                <a:latin typeface="Calibri"/>
                <a:ea typeface="Roboto"/>
                <a:cs typeface="Roboto"/>
              </a:rPr>
              <a:t>, maar </a:t>
            </a:r>
            <a:r>
              <a:rPr lang="nl-NL" b="1">
                <a:latin typeface="Calibri"/>
                <a:ea typeface="Roboto"/>
                <a:cs typeface="Roboto"/>
              </a:rPr>
              <a:t>Sam wijst haar hulp af </a:t>
            </a:r>
            <a:r>
              <a:rPr lang="nl-NL">
                <a:latin typeface="Calibri"/>
                <a:ea typeface="Roboto"/>
                <a:cs typeface="Roboto"/>
              </a:rPr>
              <a:t>en trekt zich terug. Hij brengt veel tijd door op zijn kamer, meestal met gamen. Zijn moeder beschrijft hem als prikkelbaar en gesloten, wat de communicatie tussen hen bemoeilijkt. Sam spreekt niet vaak over zijn gevoelens en lijkt zich meer en meer </a:t>
            </a:r>
            <a:r>
              <a:rPr lang="nl-NL" b="1">
                <a:latin typeface="Calibri"/>
                <a:ea typeface="Roboto"/>
                <a:cs typeface="Roboto"/>
              </a:rPr>
              <a:t>af</a:t>
            </a:r>
            <a:r>
              <a:rPr lang="nl-NL">
                <a:latin typeface="Calibri"/>
                <a:ea typeface="Roboto"/>
                <a:cs typeface="Roboto"/>
              </a:rPr>
              <a:t> te </a:t>
            </a:r>
            <a:r>
              <a:rPr lang="nl-NL" b="1">
                <a:latin typeface="Calibri"/>
                <a:ea typeface="Roboto"/>
                <a:cs typeface="Roboto"/>
              </a:rPr>
              <a:t>sluiten</a:t>
            </a:r>
            <a:r>
              <a:rPr lang="nl-NL">
                <a:latin typeface="Calibri"/>
                <a:ea typeface="Roboto"/>
                <a:cs typeface="Roboto"/>
              </a:rPr>
              <a:t> </a:t>
            </a:r>
            <a:r>
              <a:rPr lang="nl-NL" b="1">
                <a:latin typeface="Calibri"/>
                <a:ea typeface="Roboto"/>
                <a:cs typeface="Roboto"/>
              </a:rPr>
              <a:t>van</a:t>
            </a:r>
            <a:r>
              <a:rPr lang="nl-NL">
                <a:latin typeface="Calibri"/>
                <a:ea typeface="Roboto"/>
                <a:cs typeface="Roboto"/>
              </a:rPr>
              <a:t> zowel zijn </a:t>
            </a:r>
            <a:r>
              <a:rPr lang="nl-NL" b="1">
                <a:latin typeface="Calibri"/>
                <a:ea typeface="Roboto"/>
                <a:cs typeface="Roboto"/>
              </a:rPr>
              <a:t>ouders</a:t>
            </a:r>
            <a:r>
              <a:rPr lang="nl-NL">
                <a:latin typeface="Calibri"/>
                <a:ea typeface="Roboto"/>
                <a:cs typeface="Roboto"/>
              </a:rPr>
              <a:t> als zijn </a:t>
            </a:r>
            <a:r>
              <a:rPr lang="nl-NL" b="1">
                <a:latin typeface="Calibri"/>
                <a:ea typeface="Roboto"/>
                <a:cs typeface="Roboto"/>
              </a:rPr>
              <a:t>vrienden</a:t>
            </a:r>
            <a:r>
              <a:rPr lang="nl-NL">
                <a:latin typeface="Calibri"/>
                <a:ea typeface="Roboto"/>
                <a:cs typeface="Roboto"/>
              </a:rPr>
              <a:t>.</a:t>
            </a:r>
            <a:br>
              <a:rPr lang="nl-NL">
                <a:latin typeface="Calibri"/>
                <a:ea typeface="Roboto"/>
                <a:cs typeface="Roboto"/>
              </a:rPr>
            </a:br>
            <a:endParaRPr lang="nl-BE">
              <a:latin typeface="Calibri"/>
              <a:ea typeface="Roboto"/>
              <a:cs typeface="Roboto"/>
            </a:endParaRPr>
          </a:p>
          <a:p>
            <a:pPr marL="256540" indent="-256540">
              <a:buNone/>
            </a:pPr>
            <a:r>
              <a:rPr lang="nl-NL" b="1">
                <a:latin typeface="Calibri"/>
                <a:ea typeface="Roboto"/>
                <a:cs typeface="Roboto"/>
              </a:rPr>
              <a:t>Op school </a:t>
            </a:r>
            <a:r>
              <a:rPr lang="nl-NL">
                <a:latin typeface="Calibri"/>
                <a:ea typeface="Roboto"/>
                <a:cs typeface="Roboto"/>
              </a:rPr>
              <a:t>lijkt Sam ook </a:t>
            </a:r>
            <a:r>
              <a:rPr lang="nl-NL" b="1">
                <a:latin typeface="Calibri"/>
                <a:ea typeface="Roboto"/>
                <a:cs typeface="Roboto"/>
              </a:rPr>
              <a:t>sociaal geïsoleerd </a:t>
            </a:r>
            <a:r>
              <a:rPr lang="nl-NL">
                <a:latin typeface="Calibri"/>
                <a:ea typeface="Roboto"/>
                <a:cs typeface="Roboto"/>
              </a:rPr>
              <a:t>te raken. Hij heeft moeite om aansluiting te vinden bij zijn klasgenoten en wordt soms gepest vanwege zijn uiterlijk. Hij heeft nog één goede vriend, </a:t>
            </a:r>
            <a:r>
              <a:rPr lang="nl-NL" b="1">
                <a:latin typeface="Calibri"/>
                <a:ea typeface="Roboto"/>
                <a:cs typeface="Roboto"/>
              </a:rPr>
              <a:t>Lucas</a:t>
            </a:r>
            <a:r>
              <a:rPr lang="nl-NL">
                <a:latin typeface="Calibri"/>
                <a:ea typeface="Roboto"/>
                <a:cs typeface="Roboto"/>
              </a:rPr>
              <a:t>, maar die heeft recent een </a:t>
            </a:r>
            <a:r>
              <a:rPr lang="nl-NL" b="1">
                <a:latin typeface="Calibri"/>
                <a:ea typeface="Roboto"/>
                <a:cs typeface="Roboto"/>
              </a:rPr>
              <a:t>nieuwe vriendengroep</a:t>
            </a:r>
            <a:r>
              <a:rPr lang="nl-NL">
                <a:latin typeface="Calibri"/>
                <a:ea typeface="Roboto"/>
                <a:cs typeface="Roboto"/>
              </a:rPr>
              <a:t> gevonden, waardoor Sam zich eenzaam voelt.</a:t>
            </a:r>
            <a:br>
              <a:rPr lang="nl-NL">
                <a:latin typeface="Calibri"/>
                <a:ea typeface="Roboto"/>
                <a:cs typeface="Roboto"/>
              </a:rPr>
            </a:br>
            <a:endParaRPr lang="nl-BE">
              <a:latin typeface="Calibri"/>
              <a:ea typeface="Roboto"/>
              <a:cs typeface="Roboto"/>
            </a:endParaRPr>
          </a:p>
          <a:p>
            <a:pPr marL="256540" indent="-256540">
              <a:buNone/>
            </a:pPr>
            <a:r>
              <a:rPr lang="nl-NL">
                <a:latin typeface="Calibri"/>
                <a:ea typeface="Roboto"/>
                <a:cs typeface="Roboto"/>
              </a:rPr>
              <a:t>Daarnaast heeft Sam de laatste tijd ook </a:t>
            </a:r>
            <a:r>
              <a:rPr lang="nl-NL" b="1">
                <a:latin typeface="Calibri"/>
                <a:ea typeface="Roboto"/>
                <a:cs typeface="Roboto"/>
              </a:rPr>
              <a:t>fysiek ongemak </a:t>
            </a:r>
            <a:r>
              <a:rPr lang="nl-NL">
                <a:latin typeface="Calibri"/>
                <a:ea typeface="Roboto"/>
                <a:cs typeface="Roboto"/>
              </a:rPr>
              <a:t>ervaren. Hij klaagt vaak over hoofdpijn en vermoeidheid, en zijn slaapritme is verstoord. Hierdoor mist hij regelmatig de eerste lessen van de dag en komt hij vaak te laat.</a:t>
            </a:r>
            <a:endParaRPr lang="nl-BE">
              <a:latin typeface="Calibri"/>
              <a:ea typeface="Roboto"/>
              <a:cs typeface="Roboto"/>
            </a:endParaRPr>
          </a:p>
          <a:p>
            <a:pPr marL="0" indent="0">
              <a:buNone/>
            </a:pPr>
            <a:endParaRPr lang="nl-BE">
              <a:cs typeface="Roboto" pitchFamily="2" charset="0"/>
            </a:endParaRPr>
          </a:p>
        </p:txBody>
      </p:sp>
    </p:spTree>
    <p:extLst>
      <p:ext uri="{BB962C8B-B14F-4D97-AF65-F5344CB8AC3E}">
        <p14:creationId xmlns:p14="http://schemas.microsoft.com/office/powerpoint/2010/main" val="595599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67C1BD2-8381-B1A2-2889-5E0F93B9D938}"/>
              </a:ext>
            </a:extLst>
          </p:cNvPr>
          <p:cNvGraphicFramePr>
            <a:graphicFrameLocks noGrp="1"/>
          </p:cNvGraphicFramePr>
          <p:nvPr>
            <p:extLst>
              <p:ext uri="{D42A27DB-BD31-4B8C-83A1-F6EECF244321}">
                <p14:modId xmlns:p14="http://schemas.microsoft.com/office/powerpoint/2010/main" val="711829178"/>
              </p:ext>
            </p:extLst>
          </p:nvPr>
        </p:nvGraphicFramePr>
        <p:xfrm>
          <a:off x="143774" y="920150"/>
          <a:ext cx="11888999" cy="5120640"/>
        </p:xfrm>
        <a:graphic>
          <a:graphicData uri="http://schemas.openxmlformats.org/drawingml/2006/table">
            <a:tbl>
              <a:tblPr firstRow="1" bandRow="1">
                <a:tableStyleId>{5C22544A-7EE6-4342-B048-85BDC9FD1C3A}</a:tableStyleId>
              </a:tblPr>
              <a:tblGrid>
                <a:gridCol w="8830235">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noProof="0">
                        <a:latin typeface="Calibri"/>
                      </a:endParaRPr>
                    </a:p>
                    <a:p>
                      <a:pPr lvl="0" algn="l">
                        <a:lnSpc>
                          <a:spcPct val="100000"/>
                        </a:lnSpc>
                        <a:spcBef>
                          <a:spcPts val="0"/>
                        </a:spcBef>
                        <a:spcAft>
                          <a:spcPts val="0"/>
                        </a:spcAft>
                        <a:buNone/>
                      </a:pPr>
                      <a:r>
                        <a:rPr lang="nl-NL" sz="2000" b="0" i="0" u="none" strike="noStrike" kern="1200" noProof="0">
                          <a:solidFill>
                            <a:schemeClr val="dk1"/>
                          </a:solidFill>
                          <a:latin typeface="Calibri"/>
                          <a:ea typeface="+mn-ea"/>
                          <a:cs typeface="+mn-cs"/>
                        </a:rPr>
                        <a:t>Analyseer de opvoedingssituatie van Sam aan de hand van het balansmodel van Bakker. Bespreek hierbij de beschermende en risicofactoren op micro-, meso- en macroniveau. Formuleer een eigen besluit over de balans tussen deze factoren in Sam zijn situatie.</a:t>
                      </a:r>
                    </a:p>
                    <a:p>
                      <a:pPr lvl="0" algn="l">
                        <a:lnSpc>
                          <a:spcPct val="100000"/>
                        </a:lnSpc>
                        <a:spcBef>
                          <a:spcPts val="0"/>
                        </a:spcBef>
                        <a:spcAft>
                          <a:spcPts val="0"/>
                        </a:spcAft>
                        <a:buNone/>
                      </a:pPr>
                      <a:endParaRPr lang="nl-NL" sz="2000" b="0" i="1" u="none" strike="noStrike" noProof="0">
                        <a:solidFill>
                          <a:srgbClr val="000000"/>
                        </a:solidFill>
                        <a:latin typeface="Calibri"/>
                      </a:endParaRPr>
                    </a:p>
                    <a:p>
                      <a:pPr lvl="0" algn="l">
                        <a:lnSpc>
                          <a:spcPct val="100000"/>
                        </a:lnSpc>
                        <a:spcBef>
                          <a:spcPts val="0"/>
                        </a:spcBef>
                        <a:spcAft>
                          <a:spcPts val="0"/>
                        </a:spcAft>
                        <a:buNone/>
                      </a:pPr>
                      <a:r>
                        <a:rPr lang="nl-NL" sz="1600" b="0" i="1" u="none" strike="noStrike" kern="1200" noProof="0">
                          <a:solidFill>
                            <a:srgbClr val="000000"/>
                          </a:solidFill>
                          <a:latin typeface="Calibri"/>
                          <a:ea typeface="+mn-ea"/>
                          <a:cs typeface="+mn-cs"/>
                        </a:rPr>
                        <a:t>Deze vraag sluit aan bij de verwachtingen van het LPD:</a:t>
                      </a:r>
                    </a:p>
                    <a:p>
                      <a:pPr lvl="0">
                        <a:buNone/>
                      </a:pPr>
                      <a:endParaRPr lang="nl-NL" sz="1600" b="0" i="1" u="none" strike="noStrike" noProof="0">
                        <a:solidFill>
                          <a:srgbClr val="000000"/>
                        </a:solidFill>
                        <a:latin typeface="Calibri"/>
                      </a:endParaRPr>
                    </a:p>
                    <a:p>
                      <a:pPr marL="285750" lvl="0" indent="-285750">
                        <a:buFontTx/>
                        <a:buChar char="-"/>
                      </a:pPr>
                      <a:r>
                        <a:rPr lang="nl-NL" sz="1600" b="0" i="1" u="none" strike="noStrike" noProof="0">
                          <a:solidFill>
                            <a:srgbClr val="000000"/>
                          </a:solidFill>
                          <a:latin typeface="Calibri"/>
                        </a:rPr>
                        <a:t>Analyseren met als doel om een beargumenteerde inschatting te maken (verklaring/interpretatie maken omtrent hoe zit het met de balans tussen de risicofactoren en beschermende factoren op de verschillende niveaus)</a:t>
                      </a:r>
                    </a:p>
                    <a:p>
                      <a:pPr marL="285750" lvl="0" indent="-285750">
                        <a:buFontTx/>
                        <a:buChar char="-"/>
                      </a:pPr>
                      <a:r>
                        <a:rPr lang="nl-NL" sz="1600" b="0" i="1" u="none" strike="noStrike" noProof="0">
                          <a:solidFill>
                            <a:srgbClr val="000000"/>
                          </a:solidFill>
                          <a:latin typeface="Calibri"/>
                        </a:rPr>
                        <a:t>Het gaat over een opvoedingssituatie (casus Sam)</a:t>
                      </a:r>
                    </a:p>
                    <a:p>
                      <a:pPr marL="285750" lvl="0" indent="-285750">
                        <a:buFontTx/>
                        <a:buChar char="-"/>
                      </a:pPr>
                      <a:r>
                        <a:rPr lang="nl-NL" sz="1600" b="0" i="1" u="none" strike="noStrike" noProof="0">
                          <a:solidFill>
                            <a:srgbClr val="000000"/>
                          </a:solidFill>
                          <a:latin typeface="Calibri"/>
                        </a:rPr>
                        <a:t>Vanuit een pedagogisch model (balansmodel van Bakker) wordt gekeken naar deze opvoedingssituatie. </a:t>
                      </a:r>
                    </a:p>
                    <a:p>
                      <a:pPr marL="285750" lvl="0" indent="-285750">
                        <a:buFontTx/>
                        <a:buChar char="-"/>
                      </a:pPr>
                      <a:r>
                        <a:rPr lang="nl-NL" sz="1600" b="0" i="1" u="none" strike="noStrike" noProof="0">
                          <a:latin typeface="Calibri"/>
                        </a:rPr>
                        <a:t>Dit model heeft aandacht voor de balans tussen </a:t>
                      </a:r>
                      <a:r>
                        <a:rPr lang="nl-NL" sz="1600" b="0" i="1" u="none" strike="noStrike" noProof="0">
                          <a:solidFill>
                            <a:srgbClr val="000000"/>
                          </a:solidFill>
                          <a:latin typeface="Calibri"/>
                        </a:rPr>
                        <a:t>beschermende en risicofactoren op verschillende niveaus. </a:t>
                      </a:r>
                    </a:p>
                    <a:p>
                      <a:pPr lvl="0">
                        <a:buNone/>
                      </a:pPr>
                      <a:endParaRPr lang="nl-NL" sz="1000" b="0" i="1" u="none" strike="noStrike" noProof="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1192323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5701316"/>
          </a:xfrm>
          <a:prstGeom prst="rect">
            <a:avLst/>
          </a:prstGeom>
        </p:spPr>
        <p:txBody>
          <a:bodyPr vert="horz" lIns="91440" tIns="45720" rIns="91440" bIns="45720" rtlCol="0" anchor="t">
            <a:normAutofit fontScale="92500" lnSpcReduction="2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400" b="1">
                <a:solidFill>
                  <a:prstClr val="black"/>
                </a:solidFill>
                <a:latin typeface="Calibri Light"/>
                <a:ea typeface="Roboto"/>
                <a:cs typeface="Calibri Light"/>
              </a:rPr>
              <a:t>Mogelijke analyse (de verwachtingen als leraar bepaal je zelf)</a:t>
            </a:r>
          </a:p>
          <a:p>
            <a:pPr marL="556895" lvl="1" indent="0">
              <a:buFont typeface="Wingdings" panose="05000000000000000000" pitchFamily="2" charset="2"/>
              <a:buNone/>
            </a:pPr>
            <a:endParaRPr lang="nl-BE" sz="1500" b="1">
              <a:solidFill>
                <a:prstClr val="black"/>
              </a:solidFill>
              <a:latin typeface="Calibri Light"/>
              <a:cs typeface="Calibri Light"/>
            </a:endParaRPr>
          </a:p>
          <a:p>
            <a:pPr marL="256540" indent="-256540">
              <a:buNone/>
            </a:pPr>
            <a:r>
              <a:rPr lang="nl-NL" sz="1600">
                <a:solidFill>
                  <a:prstClr val="black"/>
                </a:solidFill>
                <a:latin typeface="Calibri Light"/>
                <a:ea typeface="Roboto"/>
                <a:cs typeface="Calibri Light"/>
              </a:rPr>
              <a:t>Het balansmodel van Bakker richt zich op het evenwicht/de balans tussen beschermende en risicofactoren op drie niveaus: het microniveau, het</a:t>
            </a:r>
          </a:p>
          <a:p>
            <a:pPr marL="256540" indent="-256540">
              <a:buNone/>
            </a:pPr>
            <a:r>
              <a:rPr lang="nl-NL" sz="1600">
                <a:solidFill>
                  <a:prstClr val="black"/>
                </a:solidFill>
                <a:latin typeface="Calibri Light"/>
                <a:ea typeface="Roboto"/>
                <a:cs typeface="Calibri Light"/>
              </a:rPr>
              <a:t>mesoniveau en het macroniveau. Hoe zit het met het evenwicht tussen draaglast en draagkracht? </a:t>
            </a:r>
            <a:br>
              <a:rPr lang="nl-BE" sz="1600">
                <a:latin typeface="Calibri Light"/>
                <a:ea typeface="Roboto"/>
                <a:cs typeface="Calibri Light"/>
              </a:rPr>
            </a:br>
            <a:endParaRPr lang="nl-NL" sz="1600">
              <a:solidFill>
                <a:prstClr val="black"/>
              </a:solidFill>
              <a:latin typeface="Calibri Light"/>
              <a:ea typeface="Roboto"/>
              <a:cs typeface="Calibri Light"/>
            </a:endParaRPr>
          </a:p>
          <a:p>
            <a:pPr marL="256540" indent="-256540">
              <a:buNone/>
            </a:pPr>
            <a:r>
              <a:rPr lang="nl-BE" sz="1700" b="1">
                <a:solidFill>
                  <a:prstClr val="black"/>
                </a:solidFill>
                <a:latin typeface="Calibri Light"/>
                <a:ea typeface="Roboto"/>
                <a:cs typeface="Calibri Light"/>
              </a:rPr>
              <a:t>Risicofactoren</a:t>
            </a:r>
            <a:r>
              <a:rPr lang="nl-BE" sz="1700">
                <a:solidFill>
                  <a:prstClr val="black"/>
                </a:solidFill>
                <a:latin typeface="Calibri Light"/>
                <a:ea typeface="Roboto"/>
                <a:cs typeface="Calibri Light"/>
              </a:rPr>
              <a:t>:</a:t>
            </a:r>
            <a:br>
              <a:rPr lang="nl-BE" sz="1600">
                <a:latin typeface="Calibri Light"/>
                <a:ea typeface="Roboto"/>
                <a:cs typeface="Calibri Light"/>
              </a:rPr>
            </a:br>
            <a:endParaRPr lang="nl-NL" sz="1600">
              <a:solidFill>
                <a:prstClr val="black"/>
              </a:solidFill>
              <a:latin typeface="Calibri Light"/>
              <a:ea typeface="Roboto"/>
              <a:cs typeface="Calibri Light"/>
            </a:endParaRPr>
          </a:p>
          <a:p>
            <a:pPr marL="256540" indent="-256540">
              <a:buClr>
                <a:srgbClr val="BF18B3"/>
              </a:buClr>
              <a:buFont typeface="Arial"/>
              <a:buChar char="•"/>
            </a:pPr>
            <a:r>
              <a:rPr lang="nl-BE" sz="1600" b="1">
                <a:solidFill>
                  <a:prstClr val="black"/>
                </a:solidFill>
                <a:latin typeface="Calibri Light"/>
                <a:ea typeface="Roboto"/>
                <a:cs typeface="Calibri Light"/>
              </a:rPr>
              <a:t>Microniveau (individuele en gezinsfactoren):</a:t>
            </a:r>
            <a:endParaRPr lang="nl-NL" sz="1600" b="1">
              <a:solidFill>
                <a:prstClr val="black"/>
              </a:solidFill>
              <a:latin typeface="Calibri Light"/>
              <a:ea typeface="Roboto"/>
              <a:cs typeface="Calibri Light"/>
            </a:endParaRPr>
          </a:p>
          <a:p>
            <a:pPr marL="842645" lvl="1" indent="-285750">
              <a:buFont typeface="Wingdings"/>
              <a:buChar char="§"/>
            </a:pPr>
            <a:r>
              <a:rPr lang="nl-NL" sz="1600">
                <a:solidFill>
                  <a:prstClr val="black"/>
                </a:solidFill>
                <a:latin typeface="Calibri Light"/>
                <a:ea typeface="Roboto"/>
                <a:cs typeface="Calibri Light"/>
              </a:rPr>
              <a:t>Sam zijn slechte schoolprestaties die zorgen voor spanningen en conflicten met zijn moeder (er zijn ook andere conflicten)</a:t>
            </a:r>
          </a:p>
          <a:p>
            <a:pPr marL="842645" lvl="1" indent="-285750">
              <a:buFont typeface="Wingdings"/>
              <a:buChar char="§"/>
            </a:pPr>
            <a:r>
              <a:rPr lang="nl-NL" sz="1600">
                <a:solidFill>
                  <a:prstClr val="black"/>
                </a:solidFill>
                <a:latin typeface="Calibri Light"/>
                <a:ea typeface="Roboto"/>
                <a:cs typeface="Calibri Light"/>
              </a:rPr>
              <a:t>vader vaak afwezig door het werk</a:t>
            </a:r>
          </a:p>
          <a:p>
            <a:pPr marL="842645" lvl="1" indent="-285750">
              <a:buFont typeface="Wingdings"/>
              <a:buChar char="§"/>
            </a:pPr>
            <a:r>
              <a:rPr lang="nl-NL" sz="1600">
                <a:solidFill>
                  <a:prstClr val="black"/>
                </a:solidFill>
                <a:latin typeface="Calibri Light"/>
                <a:ea typeface="Roboto"/>
                <a:cs typeface="Calibri Light"/>
              </a:rPr>
              <a:t>het gevoel van isolatie en vergeleken worden met zijn broer</a:t>
            </a:r>
          </a:p>
          <a:p>
            <a:pPr marL="842645" lvl="1" indent="-285750">
              <a:buFont typeface="Wingdings"/>
              <a:buChar char="§"/>
            </a:pPr>
            <a:r>
              <a:rPr lang="nl-NL" sz="1600">
                <a:solidFill>
                  <a:prstClr val="black"/>
                </a:solidFill>
                <a:latin typeface="Calibri Light"/>
                <a:ea typeface="Roboto"/>
                <a:cs typeface="Calibri Light"/>
              </a:rPr>
              <a:t>fysieke klachten (hoofdpijn, vermoeidheid) en verstoord slaapritme</a:t>
            </a:r>
          </a:p>
          <a:p>
            <a:pPr marL="842645" lvl="1" indent="-285750">
              <a:buFont typeface="Wingdings"/>
              <a:buChar char="§"/>
            </a:pPr>
            <a:r>
              <a:rPr lang="nl-NL" sz="1600">
                <a:solidFill>
                  <a:prstClr val="black"/>
                </a:solidFill>
                <a:latin typeface="Calibri Light"/>
                <a:ea typeface="Roboto"/>
                <a:cs typeface="Calibri Light"/>
              </a:rPr>
              <a:t>het terugtrekken en minder communicatie met ouders en vrienden</a:t>
            </a:r>
          </a:p>
          <a:p>
            <a:pPr marL="556895" lvl="1" indent="0">
              <a:buNone/>
            </a:pPr>
            <a:endParaRPr lang="nl-BE" sz="1600">
              <a:solidFill>
                <a:prstClr val="black"/>
              </a:solidFill>
              <a:latin typeface="Calibri Light"/>
              <a:ea typeface="Roboto"/>
              <a:cs typeface="Calibri Light"/>
            </a:endParaRPr>
          </a:p>
          <a:p>
            <a:pPr marL="256540" indent="-256540">
              <a:buClr>
                <a:srgbClr val="BF18B3"/>
              </a:buClr>
              <a:buFont typeface="Arial"/>
              <a:buChar char="•"/>
            </a:pPr>
            <a:r>
              <a:rPr lang="nl-BE" sz="1600" b="1">
                <a:solidFill>
                  <a:prstClr val="black"/>
                </a:solidFill>
                <a:latin typeface="Calibri Light"/>
                <a:ea typeface="Roboto"/>
                <a:cs typeface="Calibri Light"/>
              </a:rPr>
              <a:t>Mesoniveau (school, vrienden, sociale omgeving)</a:t>
            </a:r>
            <a:r>
              <a:rPr lang="nl-BE" sz="1600">
                <a:solidFill>
                  <a:prstClr val="black"/>
                </a:solidFill>
                <a:latin typeface="Calibri Light"/>
                <a:ea typeface="Roboto"/>
                <a:cs typeface="Calibri Light"/>
              </a:rPr>
              <a:t>:</a:t>
            </a:r>
            <a:endParaRPr lang="nl-NL" sz="1600">
              <a:solidFill>
                <a:prstClr val="black"/>
              </a:solidFill>
              <a:latin typeface="Calibri Light"/>
              <a:ea typeface="Roboto"/>
              <a:cs typeface="Calibri Light"/>
            </a:endParaRPr>
          </a:p>
          <a:p>
            <a:pPr marL="842645" lvl="1" indent="-285750" fontAlgn="base">
              <a:buFont typeface="Wingdings"/>
              <a:buChar char="§"/>
            </a:pPr>
            <a:r>
              <a:rPr lang="nl-NL" sz="1600">
                <a:solidFill>
                  <a:prstClr val="black"/>
                </a:solidFill>
                <a:latin typeface="Calibri Light"/>
                <a:ea typeface="Roboto"/>
                <a:cs typeface="Calibri Light"/>
              </a:rPr>
              <a:t>Slechte schoolprestaties </a:t>
            </a:r>
          </a:p>
          <a:p>
            <a:pPr marL="842645" lvl="1" indent="-285750" fontAlgn="base">
              <a:buFont typeface="Wingdings"/>
              <a:buChar char="§"/>
            </a:pPr>
            <a:r>
              <a:rPr lang="nl-NL" sz="1600">
                <a:solidFill>
                  <a:prstClr val="black"/>
                </a:solidFill>
                <a:latin typeface="Calibri Light"/>
                <a:ea typeface="Roboto"/>
                <a:cs typeface="Calibri Light"/>
              </a:rPr>
              <a:t>Sam wordt sociaal geïsoleerd op school en gepest. </a:t>
            </a:r>
          </a:p>
          <a:p>
            <a:pPr marL="842645" lvl="1" indent="-285750" fontAlgn="base">
              <a:buFont typeface="Wingdings"/>
              <a:buChar char="§"/>
            </a:pPr>
            <a:r>
              <a:rPr lang="nl-NL" sz="1600">
                <a:solidFill>
                  <a:prstClr val="black"/>
                </a:solidFill>
                <a:latin typeface="Calibri Light"/>
                <a:ea typeface="Roboto"/>
                <a:cs typeface="Calibri Light"/>
              </a:rPr>
              <a:t>De afstand met zijn enige vriend, Lucas, wordt groter.</a:t>
            </a:r>
          </a:p>
          <a:p>
            <a:pPr marL="556895" lvl="1" indent="0" fontAlgn="base">
              <a:buNone/>
            </a:pPr>
            <a:endParaRPr lang="nl-NL" sz="1600">
              <a:solidFill>
                <a:prstClr val="black"/>
              </a:solidFill>
              <a:latin typeface="Calibri Light"/>
              <a:ea typeface="Roboto"/>
              <a:cs typeface="Calibri Light"/>
            </a:endParaRPr>
          </a:p>
          <a:p>
            <a:pPr marL="256540" indent="-256540">
              <a:buClr>
                <a:srgbClr val="BF18B3"/>
              </a:buClr>
              <a:buFont typeface="Arial"/>
              <a:buChar char="•"/>
            </a:pPr>
            <a:r>
              <a:rPr lang="nl-BE" sz="1600" b="1">
                <a:solidFill>
                  <a:prstClr val="black"/>
                </a:solidFill>
                <a:latin typeface="Calibri Light"/>
                <a:ea typeface="Roboto"/>
                <a:cs typeface="Calibri Light"/>
              </a:rPr>
              <a:t>Macroniveau (maatschappelijke en culturele factoren)</a:t>
            </a:r>
            <a:r>
              <a:rPr lang="nl-BE" sz="1600">
                <a:solidFill>
                  <a:prstClr val="black"/>
                </a:solidFill>
                <a:latin typeface="Calibri Light"/>
                <a:ea typeface="Roboto"/>
                <a:cs typeface="Calibri Light"/>
              </a:rPr>
              <a:t>:</a:t>
            </a:r>
            <a:endParaRPr lang="nl-NL" sz="1600">
              <a:solidFill>
                <a:prstClr val="black"/>
              </a:solidFill>
              <a:latin typeface="Calibri Light"/>
              <a:ea typeface="Roboto"/>
              <a:cs typeface="Calibri Light"/>
            </a:endParaRPr>
          </a:p>
          <a:p>
            <a:pPr marL="842645" lvl="1" indent="-285750" fontAlgn="base">
              <a:buFont typeface="Wingdings"/>
              <a:buChar char="§"/>
            </a:pPr>
            <a:r>
              <a:rPr lang="nl-NL" sz="1600">
                <a:solidFill>
                  <a:prstClr val="black"/>
                </a:solidFill>
                <a:latin typeface="Calibri Light"/>
                <a:ea typeface="Roboto"/>
                <a:cs typeface="Calibri Light"/>
              </a:rPr>
              <a:t>Geen specifieke voorbeelden in de casus </a:t>
            </a:r>
          </a:p>
          <a:p>
            <a:pPr marL="842645" lvl="1" indent="-285750" fontAlgn="base">
              <a:buFont typeface="Wingdings"/>
              <a:buChar char="§"/>
            </a:pPr>
            <a:r>
              <a:rPr lang="nl-NL" sz="1600" i="1">
                <a:solidFill>
                  <a:prstClr val="black"/>
                </a:solidFill>
                <a:latin typeface="Calibri Light"/>
                <a:ea typeface="Roboto"/>
                <a:cs typeface="Calibri Light"/>
              </a:rPr>
              <a:t>Normen en verwachtingen rond succes en prestaties kunnen bijdragen aan Sams gevoel van falen. </a:t>
            </a:r>
          </a:p>
          <a:p>
            <a:pPr marL="556895" lvl="1" indent="0">
              <a:buNone/>
            </a:pPr>
            <a:endParaRPr lang="nl-BE" sz="1100" b="1">
              <a:solidFill>
                <a:prstClr val="black"/>
              </a:solidFill>
              <a:latin typeface="Calibri Light"/>
              <a:ea typeface="Roboto"/>
              <a:cs typeface="Calibri Light"/>
            </a:endParaRPr>
          </a:p>
          <a:p>
            <a:pPr marL="0" indent="0" algn="ctr">
              <a:buFont typeface="Arial" pitchFamily="34" charset="0"/>
              <a:buNone/>
            </a:pPr>
            <a:endParaRPr lang="nl-NL" sz="3100" b="1">
              <a:solidFill>
                <a:prstClr val="black"/>
              </a:solidFill>
              <a:latin typeface="Calibri Light"/>
              <a:cs typeface="Calibri Light"/>
            </a:endParaRPr>
          </a:p>
          <a:p>
            <a:pPr marL="0" indent="0">
              <a:buNone/>
            </a:pPr>
            <a:endParaRPr lang="nl-NL" sz="1600">
              <a:solidFill>
                <a:prstClr val="black"/>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115811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Mogelijke analyse (de verwachtingen als leraar bepaal je zelf)</a:t>
            </a:r>
          </a:p>
          <a:p>
            <a:pPr marL="556895" lvl="1" indent="0">
              <a:buFont typeface="Wingdings" panose="05000000000000000000" pitchFamily="2" charset="2"/>
              <a:buNone/>
            </a:pPr>
            <a:endParaRPr lang="nl-BE" sz="1500" b="1">
              <a:solidFill>
                <a:prstClr val="black"/>
              </a:solidFill>
              <a:latin typeface="Calibri Light"/>
              <a:cs typeface="Calibri Light"/>
            </a:endParaRPr>
          </a:p>
          <a:p>
            <a:pPr marL="256540" indent="-256540">
              <a:buNone/>
            </a:pPr>
            <a:r>
              <a:rPr lang="nl-BE" sz="1600" b="1">
                <a:solidFill>
                  <a:prstClr val="black"/>
                </a:solidFill>
                <a:latin typeface="Calibri Light"/>
                <a:ea typeface="Roboto"/>
                <a:cs typeface="Calibri Light"/>
              </a:rPr>
              <a:t>Beschermende factoren</a:t>
            </a:r>
            <a:r>
              <a:rPr lang="nl-BE" sz="1600">
                <a:solidFill>
                  <a:prstClr val="black"/>
                </a:solidFill>
                <a:latin typeface="Calibri Light"/>
                <a:ea typeface="Roboto"/>
                <a:cs typeface="Calibri Light"/>
              </a:rPr>
              <a:t>:</a:t>
            </a:r>
            <a:br>
              <a:rPr lang="nl-BE" sz="1600">
                <a:latin typeface="Calibri Light"/>
                <a:ea typeface="Roboto"/>
                <a:cs typeface="Calibri Light"/>
              </a:rPr>
            </a:br>
            <a:endParaRPr lang="nl-NL" sz="1600">
              <a:solidFill>
                <a:prstClr val="black"/>
              </a:solidFill>
              <a:latin typeface="Calibri Light"/>
              <a:ea typeface="Roboto"/>
              <a:cs typeface="Calibri Light"/>
            </a:endParaRPr>
          </a:p>
          <a:p>
            <a:pPr marL="256540" indent="-256540">
              <a:buClr>
                <a:srgbClr val="BF18B3"/>
              </a:buClr>
              <a:buFont typeface="Arial"/>
              <a:buChar char="•"/>
            </a:pPr>
            <a:r>
              <a:rPr lang="nl-BE" sz="1600" b="1">
                <a:solidFill>
                  <a:prstClr val="black"/>
                </a:solidFill>
                <a:latin typeface="Calibri Light"/>
                <a:ea typeface="Roboto"/>
                <a:cs typeface="Calibri Light"/>
              </a:rPr>
              <a:t>Microniveau (individuele en gezinsfactoren):</a:t>
            </a:r>
            <a:endParaRPr lang="nl-NL" sz="1600" b="1">
              <a:solidFill>
                <a:prstClr val="black"/>
              </a:solidFill>
              <a:latin typeface="Calibri Light"/>
              <a:ea typeface="Roboto"/>
              <a:cs typeface="Calibri Light"/>
            </a:endParaRPr>
          </a:p>
          <a:p>
            <a:pPr marL="842645" lvl="1" indent="-285750">
              <a:buFont typeface="Wingdings"/>
              <a:buChar char="§"/>
            </a:pPr>
            <a:r>
              <a:rPr lang="nl-NL" sz="1600">
                <a:solidFill>
                  <a:prstClr val="black"/>
                </a:solidFill>
                <a:latin typeface="Calibri Light"/>
                <a:ea typeface="Roboto"/>
                <a:cs typeface="Calibri Light"/>
              </a:rPr>
              <a:t>Sam zijn moeder is betrokken en wil hem helpen, ook al wijst hij haar hulp af.</a:t>
            </a:r>
          </a:p>
          <a:p>
            <a:pPr marL="842645" lvl="1" indent="-285750">
              <a:buFont typeface="Wingdings"/>
              <a:buChar char="§"/>
            </a:pPr>
            <a:r>
              <a:rPr lang="nl-NL" sz="1600">
                <a:solidFill>
                  <a:prstClr val="black"/>
                </a:solidFill>
                <a:latin typeface="Calibri Light"/>
                <a:ea typeface="Roboto"/>
                <a:cs typeface="Calibri Light"/>
              </a:rPr>
              <a:t>We weten niet veel over de band tussen Sam en zijn broer. Dit kan mogelijks positief zijn. We weten ook niet hoe vaak ze elkaar zien.</a:t>
            </a:r>
          </a:p>
          <a:p>
            <a:pPr marL="556895" lvl="1" indent="0">
              <a:buNone/>
            </a:pPr>
            <a:r>
              <a:rPr lang="nl-NL" sz="1600">
                <a:solidFill>
                  <a:prstClr val="black"/>
                </a:solidFill>
                <a:latin typeface="Calibri Light"/>
                <a:ea typeface="Roboto"/>
                <a:cs typeface="Calibri Light"/>
              </a:rPr>
              <a:t> </a:t>
            </a:r>
            <a:endParaRPr lang="nl-BE" sz="1600" b="1">
              <a:solidFill>
                <a:prstClr val="black"/>
              </a:solidFill>
              <a:latin typeface="Calibri Light"/>
              <a:ea typeface="Roboto"/>
              <a:cs typeface="Calibri Light"/>
            </a:endParaRPr>
          </a:p>
          <a:p>
            <a:pPr marL="256540" indent="-256540">
              <a:buClr>
                <a:srgbClr val="BF18B3"/>
              </a:buClr>
              <a:buFont typeface="Arial"/>
              <a:buChar char="•"/>
            </a:pPr>
            <a:r>
              <a:rPr lang="nl-BE" sz="1600" b="1">
                <a:solidFill>
                  <a:prstClr val="black"/>
                </a:solidFill>
                <a:latin typeface="Calibri Light"/>
                <a:ea typeface="Roboto"/>
                <a:cs typeface="Calibri Light"/>
              </a:rPr>
              <a:t>Mesoniveau (school, vrienden en sociale omgeving)</a:t>
            </a:r>
            <a:r>
              <a:rPr lang="nl-BE" sz="1600">
                <a:solidFill>
                  <a:prstClr val="black"/>
                </a:solidFill>
                <a:latin typeface="Calibri Light"/>
                <a:ea typeface="Roboto"/>
                <a:cs typeface="Calibri Light"/>
              </a:rPr>
              <a:t>:</a:t>
            </a:r>
            <a:endParaRPr lang="nl-NL" sz="1600">
              <a:solidFill>
                <a:prstClr val="black"/>
              </a:solidFill>
              <a:latin typeface="Calibri Light"/>
              <a:ea typeface="Roboto"/>
              <a:cs typeface="Calibri Light"/>
            </a:endParaRPr>
          </a:p>
          <a:p>
            <a:pPr marL="842645" lvl="1" indent="-285750">
              <a:buFont typeface="Wingdings"/>
              <a:buChar char="§"/>
            </a:pPr>
            <a:r>
              <a:rPr lang="nl-NL" sz="1600">
                <a:solidFill>
                  <a:prstClr val="black"/>
                </a:solidFill>
                <a:latin typeface="Calibri Light"/>
                <a:ea typeface="Roboto"/>
                <a:cs typeface="Calibri Light"/>
              </a:rPr>
              <a:t>We hebben geen info of er al dan niet vanuit de school ondersteuning wordt geboden.   </a:t>
            </a:r>
          </a:p>
          <a:p>
            <a:pPr marL="556895" lvl="1" indent="0">
              <a:buNone/>
            </a:pPr>
            <a:endParaRPr lang="nl-NL" sz="1600">
              <a:solidFill>
                <a:prstClr val="black"/>
              </a:solidFill>
              <a:latin typeface="Calibri Light"/>
              <a:ea typeface="Roboto"/>
              <a:cs typeface="Calibri Light"/>
            </a:endParaRPr>
          </a:p>
          <a:p>
            <a:pPr marL="256540" indent="-256540">
              <a:buClr>
                <a:srgbClr val="BF18B3"/>
              </a:buClr>
              <a:buFont typeface="Arial"/>
              <a:buChar char="•"/>
            </a:pPr>
            <a:r>
              <a:rPr lang="nl-BE" sz="1600" b="1">
                <a:solidFill>
                  <a:prstClr val="black"/>
                </a:solidFill>
                <a:latin typeface="Calibri Light"/>
                <a:ea typeface="Roboto"/>
                <a:cs typeface="Calibri Light"/>
              </a:rPr>
              <a:t>Macroniveau (maatschappelijke en culturele factoren):</a:t>
            </a:r>
            <a:endParaRPr lang="nl-NL" sz="1600" b="1">
              <a:solidFill>
                <a:prstClr val="black"/>
              </a:solidFill>
              <a:latin typeface="Calibri Light"/>
              <a:ea typeface="Roboto"/>
              <a:cs typeface="Calibri Light"/>
            </a:endParaRPr>
          </a:p>
          <a:p>
            <a:pPr marL="842645" lvl="1" indent="-285750" fontAlgn="base">
              <a:buFont typeface="Wingdings"/>
              <a:buChar char="§"/>
            </a:pPr>
            <a:r>
              <a:rPr lang="nl-NL" sz="1600">
                <a:solidFill>
                  <a:prstClr val="black"/>
                </a:solidFill>
                <a:latin typeface="Calibri Light"/>
                <a:ea typeface="Roboto"/>
                <a:cs typeface="Calibri Light"/>
              </a:rPr>
              <a:t>Geen specifieke voorbeelden in de casus </a:t>
            </a:r>
          </a:p>
          <a:p>
            <a:pPr marL="842645" lvl="1" indent="-285750" fontAlgn="base">
              <a:buFont typeface="Wingdings"/>
              <a:buChar char="§"/>
            </a:pPr>
            <a:r>
              <a:rPr lang="nl-NL" sz="1600" i="1">
                <a:solidFill>
                  <a:prstClr val="black"/>
                </a:solidFill>
                <a:latin typeface="Calibri Light"/>
                <a:ea typeface="Roboto"/>
                <a:cs typeface="Calibri Light"/>
              </a:rPr>
              <a:t>Sam leeft in een land met toegang tot hulpverlening, zoals jeugdzorg, schoolbegeleiding, en gezondheidszorg (voor zijn fysieke klachten). </a:t>
            </a:r>
          </a:p>
          <a:p>
            <a:pPr marL="842645" lvl="1" indent="-285750" fontAlgn="base">
              <a:buFont typeface="Wingdings"/>
              <a:buChar char="§"/>
            </a:pPr>
            <a:r>
              <a:rPr lang="nl-NL" sz="1600" i="1">
                <a:solidFill>
                  <a:prstClr val="black"/>
                </a:solidFill>
                <a:latin typeface="Calibri Light"/>
                <a:ea typeface="Roboto"/>
                <a:cs typeface="Calibri Light"/>
              </a:rPr>
              <a:t>Maatschappelijke aandacht voor mentale gezondheid kan zorgen voor meer begrip en steun vanuit de omgeving. </a:t>
            </a:r>
          </a:p>
          <a:p>
            <a:pPr marL="556895" lvl="1" indent="0">
              <a:buNone/>
            </a:pPr>
            <a:endParaRPr lang="nl-BE" sz="1100" b="1">
              <a:solidFill>
                <a:prstClr val="black"/>
              </a:solidFill>
              <a:latin typeface="Calibri Light"/>
              <a:ea typeface="Roboto"/>
              <a:cs typeface="Calibri Light"/>
            </a:endParaRPr>
          </a:p>
          <a:p>
            <a:pPr marL="0" indent="0" algn="ctr">
              <a:buFont typeface="Arial" pitchFamily="34" charset="0"/>
              <a:buNone/>
            </a:pPr>
            <a:endParaRPr lang="nl-NL" sz="3100" b="1">
              <a:solidFill>
                <a:prstClr val="black"/>
              </a:solidFill>
              <a:latin typeface="Calibri Light"/>
              <a:cs typeface="Calibri Light"/>
            </a:endParaRPr>
          </a:p>
          <a:p>
            <a:pPr marL="0" indent="0">
              <a:buNone/>
            </a:pPr>
            <a:endParaRPr lang="nl-NL" sz="1600">
              <a:solidFill>
                <a:prstClr val="black"/>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222776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Mogelijke conclusie (de verwachtingen als leraar bepaal je zelf)</a:t>
            </a:r>
          </a:p>
          <a:p>
            <a:pPr marL="0" indent="0" algn="l" rtl="0" fontAlgn="base">
              <a:buNone/>
            </a:pPr>
            <a:endParaRPr lang="nl-BE" sz="1500" b="1">
              <a:solidFill>
                <a:prstClr val="black"/>
              </a:solidFill>
              <a:latin typeface="Calibri Light"/>
              <a:cs typeface="Calibri Light"/>
            </a:endParaRPr>
          </a:p>
          <a:p>
            <a:pPr marL="0" indent="0" algn="l" rtl="0" fontAlgn="base">
              <a:buNone/>
            </a:pPr>
            <a:r>
              <a:rPr lang="nl-NL" sz="1600">
                <a:solidFill>
                  <a:prstClr val="black"/>
                </a:solidFill>
                <a:latin typeface="Calibri Light"/>
                <a:ea typeface="Roboto"/>
                <a:cs typeface="Calibri Light"/>
              </a:rPr>
              <a:t>Op basis van de analyse </a:t>
            </a:r>
            <a:r>
              <a:rPr lang="nl-NL" sz="1600" b="1">
                <a:solidFill>
                  <a:prstClr val="black"/>
                </a:solidFill>
                <a:latin typeface="Calibri Light"/>
                <a:ea typeface="Roboto"/>
                <a:cs typeface="Calibri Light"/>
              </a:rPr>
              <a:t>(vanuit het balansmodel van Bakker) </a:t>
            </a:r>
            <a:r>
              <a:rPr lang="nl-NL" sz="1600">
                <a:solidFill>
                  <a:prstClr val="black"/>
                </a:solidFill>
                <a:latin typeface="Calibri Light"/>
                <a:ea typeface="Roboto"/>
                <a:cs typeface="Calibri Light"/>
              </a:rPr>
              <a:t>blijkt dat de </a:t>
            </a:r>
            <a:r>
              <a:rPr lang="nl-NL" sz="1600" b="1">
                <a:solidFill>
                  <a:prstClr val="black"/>
                </a:solidFill>
                <a:latin typeface="Calibri Light"/>
                <a:ea typeface="Roboto"/>
                <a:cs typeface="Calibri Light"/>
              </a:rPr>
              <a:t>risicofactoren</a:t>
            </a:r>
            <a:r>
              <a:rPr lang="nl-NL" sz="1600">
                <a:solidFill>
                  <a:prstClr val="black"/>
                </a:solidFill>
                <a:latin typeface="Calibri Light"/>
                <a:ea typeface="Roboto"/>
                <a:cs typeface="Calibri Light"/>
              </a:rPr>
              <a:t>, zowel </a:t>
            </a:r>
            <a:r>
              <a:rPr lang="nl-NL" sz="1600" b="1">
                <a:solidFill>
                  <a:prstClr val="black"/>
                </a:solidFill>
                <a:latin typeface="Calibri Light"/>
                <a:ea typeface="Roboto"/>
                <a:cs typeface="Calibri Light"/>
              </a:rPr>
              <a:t>op micro- als mesoniveau overheersen</a:t>
            </a:r>
            <a:r>
              <a:rPr lang="nl-NL" sz="1600">
                <a:solidFill>
                  <a:prstClr val="black"/>
                </a:solidFill>
                <a:latin typeface="Calibri Light"/>
                <a:ea typeface="Roboto"/>
                <a:cs typeface="Calibri Light"/>
              </a:rPr>
              <a:t>. We hebben geen specifieke info omtrent het macroniveau.  </a:t>
            </a:r>
          </a:p>
          <a:p>
            <a:pPr marL="0" indent="0" algn="l" rtl="0" fontAlgn="base">
              <a:buNone/>
            </a:pPr>
            <a:endParaRPr lang="nl-NL" sz="1600">
              <a:solidFill>
                <a:prstClr val="black"/>
              </a:solidFill>
              <a:latin typeface="Calibri Light"/>
              <a:ea typeface="Roboto"/>
              <a:cs typeface="Calibri Light"/>
            </a:endParaRPr>
          </a:p>
          <a:p>
            <a:pPr marL="0" indent="0" algn="l" rtl="0" fontAlgn="base">
              <a:buNone/>
            </a:pPr>
            <a:r>
              <a:rPr lang="nl-NL" sz="1600" i="1">
                <a:solidFill>
                  <a:prstClr val="black"/>
                </a:solidFill>
                <a:latin typeface="Calibri Light"/>
                <a:ea typeface="Roboto"/>
                <a:cs typeface="Calibri Light"/>
              </a:rPr>
              <a:t>Sam heeft slechte schoolprestaties. Thuis ervaart hij spanning met zijn moeder, terwijl zijn vader vaak afwezig is en hij zich vergeleken voelt met zijn broer. Hij ervaart fysieke klachten en trekt zich terug. Op school voelt hij zich sociaal geïsoleerd en heeft hij te maken met pestgedrag en slechte prestaties. Dit beïnvloedt zowel zijn mentale als fysieke welzijn negatief.  </a:t>
            </a:r>
          </a:p>
          <a:p>
            <a:pPr marL="0" indent="0" algn="l" rtl="0" fontAlgn="base">
              <a:buNone/>
            </a:pPr>
            <a:endParaRPr lang="nl-NL" sz="1600">
              <a:solidFill>
                <a:prstClr val="black"/>
              </a:solidFill>
              <a:latin typeface="Calibri Light"/>
              <a:ea typeface="Roboto"/>
              <a:cs typeface="Calibri Light"/>
            </a:endParaRPr>
          </a:p>
          <a:p>
            <a:pPr marL="0" indent="0" algn="l" rtl="0" fontAlgn="base">
              <a:buNone/>
            </a:pPr>
            <a:r>
              <a:rPr lang="nl-NL" sz="1600">
                <a:solidFill>
                  <a:prstClr val="black"/>
                </a:solidFill>
                <a:latin typeface="Calibri Light"/>
                <a:ea typeface="Roboto"/>
                <a:cs typeface="Calibri Light"/>
              </a:rPr>
              <a:t>Er zijn </a:t>
            </a:r>
            <a:r>
              <a:rPr lang="nl-NL" sz="1600" b="1">
                <a:solidFill>
                  <a:prstClr val="black"/>
                </a:solidFill>
                <a:latin typeface="Calibri Light"/>
                <a:ea typeface="Roboto"/>
                <a:cs typeface="Calibri Light"/>
              </a:rPr>
              <a:t>weinig beschermende factoren </a:t>
            </a:r>
            <a:r>
              <a:rPr lang="nl-NL" sz="1600">
                <a:solidFill>
                  <a:prstClr val="black"/>
                </a:solidFill>
                <a:latin typeface="Calibri Light"/>
                <a:ea typeface="Roboto"/>
                <a:cs typeface="Calibri Light"/>
              </a:rPr>
              <a:t>die je uit de casus kan halen. </a:t>
            </a:r>
          </a:p>
          <a:p>
            <a:pPr marL="0" indent="0" algn="l" rtl="0" fontAlgn="base">
              <a:buNone/>
            </a:pPr>
            <a:br>
              <a:rPr lang="nl-NL" sz="1600">
                <a:solidFill>
                  <a:prstClr val="black"/>
                </a:solidFill>
                <a:latin typeface="Calibri Light"/>
                <a:ea typeface="Roboto"/>
                <a:cs typeface="Calibri Light"/>
              </a:rPr>
            </a:br>
            <a:r>
              <a:rPr lang="nl-NL" sz="1600" i="1">
                <a:solidFill>
                  <a:prstClr val="black"/>
                </a:solidFill>
                <a:latin typeface="Calibri Light"/>
                <a:ea typeface="Roboto"/>
                <a:cs typeface="Calibri Light"/>
              </a:rPr>
              <a:t>Sam zijn moeder is betrokken en wil hem helpen, wat op zich positief is, maar Sam wijst deze hulp af. Zijn broer kan mogelijks ook iets betekenen maar daar weten we eigenlijk weinig over.  </a:t>
            </a:r>
          </a:p>
          <a:p>
            <a:pPr marL="0" indent="0" algn="l" rtl="0" fontAlgn="base">
              <a:buNone/>
            </a:pPr>
            <a:endParaRPr lang="nl-NL" sz="1600">
              <a:solidFill>
                <a:prstClr val="black"/>
              </a:solidFill>
              <a:latin typeface="Calibri Light"/>
              <a:ea typeface="Roboto"/>
              <a:cs typeface="Calibri Light"/>
            </a:endParaRPr>
          </a:p>
          <a:p>
            <a:pPr marL="0" indent="0" algn="l" rtl="0" fontAlgn="base">
              <a:buNone/>
            </a:pPr>
            <a:r>
              <a:rPr lang="nl-NL" sz="1600">
                <a:solidFill>
                  <a:prstClr val="black"/>
                </a:solidFill>
                <a:latin typeface="Calibri Light"/>
                <a:ea typeface="Roboto"/>
                <a:cs typeface="Calibri Light"/>
              </a:rPr>
              <a:t>Ik besluit dat de </a:t>
            </a:r>
            <a:r>
              <a:rPr lang="nl-NL" sz="1600" b="1">
                <a:solidFill>
                  <a:prstClr val="black"/>
                </a:solidFill>
                <a:latin typeface="Calibri Light"/>
                <a:ea typeface="Roboto"/>
                <a:cs typeface="Calibri Light"/>
              </a:rPr>
              <a:t>draaglast groter is dan de draagkracht binnen deze opvoedingssituatie </a:t>
            </a:r>
            <a:r>
              <a:rPr lang="nl-NL" sz="1600">
                <a:solidFill>
                  <a:prstClr val="black"/>
                </a:solidFill>
                <a:latin typeface="Calibri Light"/>
                <a:ea typeface="Roboto"/>
                <a:cs typeface="Calibri Light"/>
              </a:rPr>
              <a:t>op basis van de gegevens uit de casus.  </a:t>
            </a:r>
          </a:p>
          <a:p>
            <a:pPr marL="556895" lvl="1" indent="0">
              <a:buNone/>
            </a:pPr>
            <a:endParaRPr lang="nl-BE" sz="1100" b="1">
              <a:solidFill>
                <a:prstClr val="black"/>
              </a:solidFill>
              <a:latin typeface="Calibri Light"/>
              <a:ea typeface="Roboto"/>
              <a:cs typeface="Calibri Light"/>
            </a:endParaRPr>
          </a:p>
          <a:p>
            <a:pPr marL="0" indent="0" algn="ctr">
              <a:buFont typeface="Arial" pitchFamily="34" charset="0"/>
              <a:buNone/>
            </a:pPr>
            <a:endParaRPr lang="nl-NL" sz="3100" b="1">
              <a:solidFill>
                <a:prstClr val="black"/>
              </a:solidFill>
              <a:latin typeface="Calibri Light"/>
              <a:cs typeface="Calibri Light"/>
            </a:endParaRPr>
          </a:p>
          <a:p>
            <a:pPr marL="0" indent="0">
              <a:buNone/>
            </a:pPr>
            <a:endParaRPr lang="nl-NL" sz="1600">
              <a:solidFill>
                <a:prstClr val="black"/>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1848332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67C1BD2-8381-B1A2-2889-5E0F93B9D938}"/>
              </a:ext>
            </a:extLst>
          </p:cNvPr>
          <p:cNvGraphicFramePr>
            <a:graphicFrameLocks noGrp="1"/>
          </p:cNvGraphicFramePr>
          <p:nvPr>
            <p:extLst>
              <p:ext uri="{D42A27DB-BD31-4B8C-83A1-F6EECF244321}">
                <p14:modId xmlns:p14="http://schemas.microsoft.com/office/powerpoint/2010/main" val="687399299"/>
              </p:ext>
            </p:extLst>
          </p:nvPr>
        </p:nvGraphicFramePr>
        <p:xfrm>
          <a:off x="143774" y="920150"/>
          <a:ext cx="11888998" cy="5425440"/>
        </p:xfrm>
        <a:graphic>
          <a:graphicData uri="http://schemas.openxmlformats.org/drawingml/2006/table">
            <a:tbl>
              <a:tblPr firstRow="1" bandRow="1">
                <a:tableStyleId>{5C22544A-7EE6-4342-B048-85BDC9FD1C3A}</a:tableStyleId>
              </a:tblPr>
              <a:tblGrid>
                <a:gridCol w="3316941">
                  <a:extLst>
                    <a:ext uri="{9D8B030D-6E8A-4147-A177-3AD203B41FA5}">
                      <a16:colId xmlns:a16="http://schemas.microsoft.com/office/drawing/2014/main" val="3171494239"/>
                    </a:ext>
                  </a:extLst>
                </a:gridCol>
                <a:gridCol w="8572057">
                  <a:extLst>
                    <a:ext uri="{9D8B030D-6E8A-4147-A177-3AD203B41FA5}">
                      <a16:colId xmlns:a16="http://schemas.microsoft.com/office/drawing/2014/main" val="714817409"/>
                    </a:ext>
                  </a:extLst>
                </a:gridCol>
              </a:tblGrid>
              <a:tr h="525500">
                <a:tc>
                  <a:txBody>
                    <a:bodyPr/>
                    <a:lstStyle/>
                    <a:p>
                      <a:pPr algn="ctr"/>
                      <a:r>
                        <a:rPr lang="nl-NL" sz="1400"/>
                        <a:t>ANALYSEREN met als doel </a:t>
                      </a:r>
                      <a:br>
                        <a:rPr lang="nl-NL" sz="1400"/>
                      </a:br>
                      <a:r>
                        <a:rPr lang="nl-NL" sz="2000"/>
                        <a:t>ALERT </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endParaRPr lang="nl-NL"/>
                    </a:p>
                    <a:p>
                      <a:pPr lvl="0" algn="ctr">
                        <a:buNone/>
                      </a:pPr>
                      <a:r>
                        <a:rPr lang="nl-NL" sz="2000"/>
                        <a:t>ADVICE (= advies geven)</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4151450">
                <a:tc>
                  <a:txBody>
                    <a:bodyPr/>
                    <a:lstStyle/>
                    <a:p>
                      <a:pPr lvl="0">
                        <a:buNone/>
                      </a:pPr>
                      <a:endParaRPr lang="nl-NL" sz="2000" b="0" i="0" u="none" strike="noStrike" noProof="0">
                        <a:latin typeface="Calibri"/>
                      </a:endParaRPr>
                    </a:p>
                    <a:p>
                      <a:pPr lvl="0">
                        <a:buNone/>
                      </a:pPr>
                      <a:endParaRPr lang="nl-NL" sz="2000" b="0" i="0" u="none" strike="noStrike" noProof="0">
                        <a:latin typeface="Calibri"/>
                      </a:endParaRPr>
                    </a:p>
                    <a:p>
                      <a:pPr lvl="0" algn="l">
                        <a:lnSpc>
                          <a:spcPct val="100000"/>
                        </a:lnSpc>
                        <a:spcBef>
                          <a:spcPts val="0"/>
                        </a:spcBef>
                        <a:spcAft>
                          <a:spcPts val="0"/>
                        </a:spcAft>
                        <a:buNone/>
                      </a:pPr>
                      <a:r>
                        <a:rPr lang="nl-NL" sz="2000" b="0" i="0" u="none" strike="noStrike" kern="1200" noProof="0">
                          <a:solidFill>
                            <a:schemeClr val="dk1"/>
                          </a:solidFill>
                          <a:latin typeface="Calibri"/>
                          <a:ea typeface="+mn-ea"/>
                          <a:cs typeface="+mn-cs"/>
                        </a:rPr>
                        <a:t>Analyseer de opvoedingssituatie van Sam aan de hand van het balansmodel van Bakker. Bekijk hierbij de beschermende en risicofactoren op micro-, meso- en macroniveau. Formuleer een eigen besluit over de balans tussen deze factoren in Sams situatie.</a:t>
                      </a:r>
                    </a:p>
                    <a:p>
                      <a:pPr lvl="0" algn="l">
                        <a:lnSpc>
                          <a:spcPct val="100000"/>
                        </a:lnSpc>
                        <a:spcBef>
                          <a:spcPts val="0"/>
                        </a:spcBef>
                        <a:spcAft>
                          <a:spcPts val="0"/>
                        </a:spcAft>
                        <a:buNone/>
                      </a:pPr>
                      <a:endParaRPr lang="nl-NL" sz="2000" b="1" i="0" u="none" strike="noStrike" noProof="0">
                        <a:latin typeface="Calibri"/>
                      </a:endParaRPr>
                    </a:p>
                    <a:p>
                      <a:pPr lvl="0" algn="l">
                        <a:lnSpc>
                          <a:spcPct val="100000"/>
                        </a:lnSpc>
                        <a:spcBef>
                          <a:spcPts val="0"/>
                        </a:spcBef>
                        <a:spcAft>
                          <a:spcPts val="0"/>
                        </a:spcAft>
                        <a:buNone/>
                      </a:pPr>
                      <a:endParaRPr lang="nl-NL" sz="2000" b="0" i="1" u="none" strike="noStrike" noProof="0">
                        <a:solidFill>
                          <a:srgbClr val="000000"/>
                        </a:solidFill>
                        <a:latin typeface="Calibri"/>
                      </a:endParaRPr>
                    </a:p>
                    <a:p>
                      <a:pPr lvl="0">
                        <a:buNone/>
                      </a:pPr>
                      <a:endParaRPr lang="nl-NL" sz="1000" b="0" i="1" u="none" strike="noStrike" noProof="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E9DBE9"/>
                    </a:solidFill>
                  </a:tcPr>
                </a:tc>
                <a:tc>
                  <a:txBody>
                    <a:bodyPr/>
                    <a:lstStyle/>
                    <a:p>
                      <a:endParaRPr lang="nl-NL"/>
                    </a:p>
                    <a:p>
                      <a:pPr lvl="0">
                        <a:buNone/>
                      </a:pPr>
                      <a:endParaRPr lang="nl-NL"/>
                    </a:p>
                    <a:p>
                      <a:pPr lvl="0">
                        <a:buNone/>
                      </a:pPr>
                      <a:endParaRPr lang="nl-NL" sz="2000" b="0" i="0" u="none" strike="noStrike" kern="1200" noProof="0">
                        <a:solidFill>
                          <a:schemeClr val="dk1"/>
                        </a:solidFill>
                        <a:latin typeface="Calibri"/>
                        <a:ea typeface="+mn-ea"/>
                        <a:cs typeface="+mn-cs"/>
                      </a:endParaRPr>
                    </a:p>
                    <a:p>
                      <a:pPr lvl="0">
                        <a:buNone/>
                      </a:pPr>
                      <a:r>
                        <a:rPr lang="nl-NL" sz="2000" b="0" i="0" u="none" strike="noStrike" kern="1200" noProof="0">
                          <a:solidFill>
                            <a:schemeClr val="dk1"/>
                          </a:solidFill>
                          <a:latin typeface="Calibri"/>
                          <a:ea typeface="+mn-ea"/>
                          <a:cs typeface="+mn-cs"/>
                        </a:rPr>
                        <a:t>Op basis van vorige analyse, geef 2 tips om beter om te gaan met de uitdagingen in deze opvoedingssituatie.</a:t>
                      </a:r>
                    </a:p>
                    <a:p>
                      <a:pPr lvl="0">
                        <a:buNone/>
                      </a:pPr>
                      <a:endParaRPr lang="nl-NL" sz="2000" b="0" i="0" u="none" strike="noStrike" kern="1200" noProof="0">
                        <a:solidFill>
                          <a:schemeClr val="dk1"/>
                        </a:solidFill>
                        <a:latin typeface="Calibri"/>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nl-NL" sz="1600" b="0" i="1" u="none" strike="noStrike" kern="1200" noProof="0">
                          <a:solidFill>
                            <a:srgbClr val="000000"/>
                          </a:solidFill>
                          <a:latin typeface="Calibri"/>
                          <a:ea typeface="+mn-ea"/>
                          <a:cs typeface="+mn-cs"/>
                        </a:rPr>
                        <a:t>Deze vraag sluit aan bij de verwachtingen van het LPD:</a:t>
                      </a:r>
                    </a:p>
                    <a:p>
                      <a:pPr marL="285750" marR="0" lvl="0" indent="-285750" algn="l" defTabSz="685783" rtl="0" eaLnBrk="1" fontAlgn="auto" latinLnBrk="0" hangingPunct="1">
                        <a:lnSpc>
                          <a:spcPct val="100000"/>
                        </a:lnSpc>
                        <a:spcBef>
                          <a:spcPts val="0"/>
                        </a:spcBef>
                        <a:spcAft>
                          <a:spcPts val="0"/>
                        </a:spcAft>
                        <a:buClrTx/>
                        <a:buSzTx/>
                        <a:buFontTx/>
                        <a:buChar char="-"/>
                        <a:tabLst/>
                        <a:defRPr/>
                      </a:pPr>
                      <a:r>
                        <a:rPr lang="nl-NL" sz="1600" b="0" i="1" u="none" strike="noStrike" kern="1200" noProof="0">
                          <a:solidFill>
                            <a:srgbClr val="000000"/>
                          </a:solidFill>
                          <a:latin typeface="Calibri"/>
                        </a:rPr>
                        <a:t>Analyseren met als doel om advies te geven (tips)</a:t>
                      </a:r>
                      <a:endParaRPr lang="en-US" sz="1600" b="0" i="0" u="none" strike="noStrike" kern="1200" noProof="0">
                        <a:solidFill>
                          <a:srgbClr val="000000"/>
                        </a:solidFill>
                        <a:latin typeface="Calibri"/>
                      </a:endParaRPr>
                    </a:p>
                    <a:p>
                      <a:pPr marL="285750" marR="0" lvl="0" indent="-285750" algn="l" defTabSz="685783" rtl="0" eaLnBrk="1" fontAlgn="auto" latinLnBrk="0" hangingPunct="1">
                        <a:lnSpc>
                          <a:spcPct val="100000"/>
                        </a:lnSpc>
                        <a:spcBef>
                          <a:spcPts val="0"/>
                        </a:spcBef>
                        <a:spcAft>
                          <a:spcPts val="0"/>
                        </a:spcAft>
                        <a:buClrTx/>
                        <a:buSzTx/>
                        <a:buFontTx/>
                        <a:buChar char="-"/>
                        <a:tabLst/>
                        <a:defRPr/>
                      </a:pPr>
                      <a:r>
                        <a:rPr lang="nl-NL" sz="1600" b="0" i="1" u="none" strike="noStrike" noProof="0">
                          <a:solidFill>
                            <a:srgbClr val="000000"/>
                          </a:solidFill>
                          <a:latin typeface="Calibri"/>
                        </a:rPr>
                        <a:t>Het gaat over een opvoedingssituatie (casus Sam).</a:t>
                      </a:r>
                    </a:p>
                    <a:p>
                      <a:pPr marL="285750" marR="0" lvl="0" indent="-285750" algn="l" defTabSz="685783" rtl="0" eaLnBrk="1" fontAlgn="auto" latinLnBrk="0" hangingPunct="1">
                        <a:lnSpc>
                          <a:spcPct val="100000"/>
                        </a:lnSpc>
                        <a:spcBef>
                          <a:spcPts val="0"/>
                        </a:spcBef>
                        <a:spcAft>
                          <a:spcPts val="0"/>
                        </a:spcAft>
                        <a:buClrTx/>
                        <a:buSzTx/>
                        <a:buFontTx/>
                        <a:buChar char="-"/>
                        <a:tabLst/>
                        <a:defRPr/>
                      </a:pPr>
                      <a:r>
                        <a:rPr lang="nl-NL" sz="1600" b="0" i="1" u="none" strike="noStrike" noProof="0">
                          <a:solidFill>
                            <a:srgbClr val="000000"/>
                          </a:solidFill>
                          <a:latin typeface="Calibri"/>
                        </a:rPr>
                        <a:t>Vanuit een pedagogisch model (balansmodel van Bakker) worden tips gegeven bij deze opvoedingssituatie. </a:t>
                      </a:r>
                    </a:p>
                    <a:p>
                      <a:pPr marL="285750" marR="0" lvl="0" indent="-285750" algn="l" defTabSz="685783" rtl="0" eaLnBrk="1" fontAlgn="auto" latinLnBrk="0" hangingPunct="1">
                        <a:lnSpc>
                          <a:spcPct val="100000"/>
                        </a:lnSpc>
                        <a:spcBef>
                          <a:spcPts val="0"/>
                        </a:spcBef>
                        <a:spcAft>
                          <a:spcPts val="0"/>
                        </a:spcAft>
                        <a:buClrTx/>
                        <a:buSzTx/>
                        <a:buFontTx/>
                        <a:buChar char="-"/>
                        <a:tabLst/>
                        <a:defRPr/>
                      </a:pPr>
                      <a:r>
                        <a:rPr lang="nl-NL" sz="1600" b="0" i="1" u="none" strike="noStrike" noProof="0">
                          <a:solidFill>
                            <a:srgbClr val="000000"/>
                          </a:solidFill>
                          <a:latin typeface="Calibri"/>
                        </a:rPr>
                        <a:t>Er wordt verder gegaan op de zaken die vastgesteld geweest zijn in de analyse hierboven (zie risico- en beschermende factoren op micro-, meso- en/of macroniveau).</a:t>
                      </a:r>
                    </a:p>
                    <a:p>
                      <a:pPr lvl="0">
                        <a:buNone/>
                      </a:pPr>
                      <a:endParaRPr lang="nl-NL" sz="1600" b="0" i="1" u="none" strike="noStrike" noProof="0">
                        <a:solidFill>
                          <a:srgbClr val="000000"/>
                        </a:solidFill>
                        <a:latin typeface="Calibri"/>
                      </a:endParaRPr>
                    </a:p>
                    <a:p>
                      <a:pPr lvl="0">
                        <a:buNone/>
                      </a:pPr>
                      <a:r>
                        <a:rPr lang="nl-NL" sz="1600" b="0" i="1" u="none" strike="noStrike" noProof="0">
                          <a:solidFill>
                            <a:srgbClr val="000000"/>
                          </a:solidFill>
                          <a:latin typeface="Calibri"/>
                        </a:rPr>
                        <a:t>Tip: alert is hier nodig om tot </a:t>
                      </a:r>
                      <a:r>
                        <a:rPr lang="nl-NL" sz="1600" b="0" i="1" u="none" strike="noStrike" noProof="0" err="1">
                          <a:solidFill>
                            <a:srgbClr val="000000"/>
                          </a:solidFill>
                          <a:latin typeface="Calibri"/>
                        </a:rPr>
                        <a:t>advice</a:t>
                      </a:r>
                      <a:r>
                        <a:rPr lang="nl-NL" sz="1600" b="0" i="1" u="none" strike="noStrike" noProof="0">
                          <a:solidFill>
                            <a:srgbClr val="000000"/>
                          </a:solidFill>
                          <a:latin typeface="Calibri"/>
                        </a:rPr>
                        <a:t> te kunnen komen. Het vermijdt ook dat er zomaar tips worden gegeven zonder een voorafgaande analyse. </a:t>
                      </a:r>
                      <a:endParaRPr lang="nl-NL"/>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68708520"/>
                  </a:ext>
                </a:extLst>
              </a:tr>
            </a:tbl>
          </a:graphicData>
        </a:graphic>
      </p:graphicFrame>
      <p:cxnSp>
        <p:nvCxnSpPr>
          <p:cNvPr id="3" name="Rechte verbindingslijn met pijl 2">
            <a:extLst>
              <a:ext uri="{FF2B5EF4-FFF2-40B4-BE49-F238E27FC236}">
                <a16:creationId xmlns:a16="http://schemas.microsoft.com/office/drawing/2014/main" id="{666DA010-7531-5EB6-3C2E-740C5EED4BCB}"/>
              </a:ext>
            </a:extLst>
          </p:cNvPr>
          <p:cNvCxnSpPr/>
          <p:nvPr/>
        </p:nvCxnSpPr>
        <p:spPr>
          <a:xfrm>
            <a:off x="3050876" y="1720969"/>
            <a:ext cx="1431985" cy="8628"/>
          </a:xfrm>
          <a:prstGeom prst="straightConnector1">
            <a:avLst/>
          </a:prstGeom>
          <a:ln w="57150">
            <a:solidFill>
              <a:srgbClr val="EC7D2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644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49775" y="448255"/>
            <a:ext cx="11942225" cy="7656654"/>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400" b="1">
                <a:solidFill>
                  <a:prstClr val="black"/>
                </a:solidFill>
                <a:latin typeface="Calibri Light"/>
                <a:ea typeface="Roboto"/>
                <a:cs typeface="Calibri Light"/>
              </a:rPr>
              <a:t>Mogelijke analyse (de verwachtingen als leraar bepaal je zelf)</a:t>
            </a:r>
          </a:p>
          <a:p>
            <a:pPr marL="556895" lvl="1" indent="0">
              <a:buFont typeface="Wingdings" panose="05000000000000000000" pitchFamily="2" charset="2"/>
              <a:buNone/>
            </a:pPr>
            <a:endParaRPr lang="nl-BE" sz="1900" b="1">
              <a:solidFill>
                <a:prstClr val="black"/>
              </a:solidFill>
              <a:latin typeface="Calibri Light"/>
              <a:cs typeface="Calibri Light"/>
            </a:endParaRPr>
          </a:p>
          <a:p>
            <a:pPr marL="256540" indent="-256540">
              <a:buNone/>
            </a:pPr>
            <a:r>
              <a:rPr lang="nl-BE" sz="1600">
                <a:solidFill>
                  <a:prstClr val="black"/>
                </a:solidFill>
                <a:latin typeface="Calibri Light"/>
                <a:ea typeface="Roboto"/>
                <a:cs typeface="Calibri Light"/>
              </a:rPr>
              <a:t>Stap 1: zie analyse hierboven (slide 14-15):</a:t>
            </a:r>
          </a:p>
          <a:p>
            <a:pPr marL="0" indent="0" algn="l" rtl="0" fontAlgn="base">
              <a:buNone/>
            </a:pPr>
            <a:endParaRPr lang="nl-BE" sz="1600">
              <a:solidFill>
                <a:prstClr val="black"/>
              </a:solidFill>
              <a:latin typeface="Calibri Light"/>
              <a:ea typeface="Roboto"/>
              <a:cs typeface="Calibri Light"/>
            </a:endParaRPr>
          </a:p>
          <a:p>
            <a:pPr marL="0" indent="0" algn="l" rtl="0" fontAlgn="base">
              <a:buNone/>
            </a:pPr>
            <a:r>
              <a:rPr lang="nl-BE" sz="1600">
                <a:solidFill>
                  <a:prstClr val="black"/>
                </a:solidFill>
                <a:latin typeface="Calibri Light"/>
                <a:ea typeface="Roboto"/>
                <a:cs typeface="Calibri Light"/>
              </a:rPr>
              <a:t>Stap 2: We bekijken de risico- en beschermende factoren en formuleren tips om iets te bevorderen/versterken</a:t>
            </a:r>
            <a:r>
              <a:rPr lang="nl-NL" sz="1600">
                <a:solidFill>
                  <a:prstClr val="black"/>
                </a:solidFill>
                <a:latin typeface="Calibri Light"/>
                <a:ea typeface="Roboto"/>
                <a:cs typeface="Calibri Light"/>
              </a:rPr>
              <a:t>. Dit kan helpen om de balans tussen draaglast en draagkracht te herstellen en het welzijn van Sam en zijn schoolprestaties te verbeteren. </a:t>
            </a:r>
          </a:p>
          <a:p>
            <a:pPr marL="0" indent="0" algn="l" rtl="0" fontAlgn="base">
              <a:buNone/>
            </a:pPr>
            <a:endParaRPr lang="nl-NL" sz="1600">
              <a:solidFill>
                <a:prstClr val="black"/>
              </a:solidFill>
              <a:latin typeface="Calibri Light"/>
              <a:ea typeface="Roboto"/>
              <a:cs typeface="Calibri Light"/>
            </a:endParaRPr>
          </a:p>
          <a:p>
            <a:pPr marL="0" indent="0" algn="l" rtl="0" fontAlgn="base">
              <a:buNone/>
            </a:pPr>
            <a:r>
              <a:rPr lang="nl-NL" sz="1600">
                <a:solidFill>
                  <a:prstClr val="black"/>
                </a:solidFill>
                <a:latin typeface="Calibri Light"/>
                <a:ea typeface="Roboto"/>
                <a:cs typeface="Calibri Light"/>
              </a:rPr>
              <a:t>1. Als de band tussen moeder en zoon verbetert, zou dit op diverse risicofactoren inspelen (spanningen thuis, gevoel van vergeleken worden, minder communiceren met ouders = risicofactoren op microniveau). </a:t>
            </a:r>
          </a:p>
          <a:p>
            <a:pPr marL="0" indent="0" algn="l" rtl="0" fontAlgn="base">
              <a:buNone/>
            </a:pPr>
            <a:endParaRPr lang="nl-NL" sz="1600">
              <a:solidFill>
                <a:prstClr val="black"/>
              </a:solidFill>
              <a:latin typeface="Calibri Light"/>
              <a:ea typeface="Roboto"/>
              <a:cs typeface="Calibri Light"/>
            </a:endParaRPr>
          </a:p>
          <a:p>
            <a:pPr marL="0" indent="0" fontAlgn="base">
              <a:buNone/>
            </a:pPr>
            <a:r>
              <a:rPr lang="nl-NL" sz="1600">
                <a:solidFill>
                  <a:prstClr val="black"/>
                </a:solidFill>
                <a:latin typeface="Calibri Light"/>
                <a:ea typeface="Roboto"/>
                <a:cs typeface="Calibri Light"/>
              </a:rPr>
              <a:t>Tip 1: inspanningen doen om de communicatie tussen Sam en zijn moeder te verbeteren: geef de tip aan de mama van Sam om te luisteren naar zijn gevoelens en zorgen, zonder een oordeel te geven. Dit kan helpen om de onderlinge spanning te verminderen en het vertrouwen te herstellen. </a:t>
            </a:r>
          </a:p>
          <a:p>
            <a:pPr marL="0" indent="0" algn="l" rtl="0" fontAlgn="base">
              <a:buNone/>
            </a:pPr>
            <a:endParaRPr lang="nl-NL" sz="1600">
              <a:solidFill>
                <a:prstClr val="black"/>
              </a:solidFill>
              <a:latin typeface="Calibri Light"/>
              <a:ea typeface="Roboto"/>
              <a:cs typeface="Calibri Light"/>
            </a:endParaRPr>
          </a:p>
          <a:p>
            <a:pPr marL="0" indent="0" algn="l" rtl="0" fontAlgn="base">
              <a:buNone/>
            </a:pPr>
            <a:r>
              <a:rPr lang="nl-NL" sz="1600">
                <a:solidFill>
                  <a:prstClr val="black"/>
                </a:solidFill>
                <a:latin typeface="Calibri Light"/>
                <a:ea typeface="Roboto"/>
                <a:cs typeface="Calibri Light"/>
              </a:rPr>
              <a:t>2. Op school aan de alarmbel trekken. We hebben geen info omtrent de ondersteuning op school (als dat er is, dan is dit een beschermende factor op mesoniveau). Mocht iets aan de pestproblematiek worden gedaan, zou Sam meer ruimte hebben om te werken aan schoolse resultaten (risicofactor op mesoniveau op dit moment).</a:t>
            </a:r>
          </a:p>
          <a:p>
            <a:pPr marL="0" indent="0" algn="l" rtl="0" fontAlgn="base">
              <a:buNone/>
            </a:pPr>
            <a:endParaRPr lang="nl-NL" sz="1600">
              <a:solidFill>
                <a:prstClr val="black"/>
              </a:solidFill>
              <a:latin typeface="Calibri Light"/>
              <a:ea typeface="Roboto"/>
              <a:cs typeface="Calibri Light"/>
            </a:endParaRPr>
          </a:p>
          <a:p>
            <a:pPr marL="0" indent="0" algn="l" rtl="0" fontAlgn="base">
              <a:buNone/>
            </a:pPr>
            <a:r>
              <a:rPr lang="nl-NL" sz="1600">
                <a:solidFill>
                  <a:prstClr val="black"/>
                </a:solidFill>
                <a:latin typeface="Calibri Light"/>
                <a:ea typeface="Roboto"/>
                <a:cs typeface="Calibri Light"/>
              </a:rPr>
              <a:t>Tip 2: Zowel Sam als zijn moeder kan aan de alarmbel trekken op school en samen met hen bekijken wat mogelijk is om deze situatie te verbeteren. Dit kan zowel in het kader van het pestgedrag als de schoolresultaten.</a:t>
            </a:r>
          </a:p>
          <a:p>
            <a:pPr marL="0" indent="0">
              <a:buNone/>
            </a:pPr>
            <a:endParaRPr lang="nl-BE" sz="1600">
              <a:latin typeface="Calibri Light"/>
              <a:ea typeface="Roboto"/>
              <a:cs typeface="Calibri Light"/>
            </a:endParaRPr>
          </a:p>
          <a:p>
            <a:pPr marL="0" indent="0">
              <a:buNone/>
            </a:pPr>
            <a:r>
              <a:rPr lang="nl-BE" sz="1600">
                <a:latin typeface="Calibri Light"/>
                <a:ea typeface="Roboto"/>
                <a:cs typeface="Calibri Light"/>
              </a:rPr>
              <a:t>…</a:t>
            </a:r>
            <a:endParaRPr lang="nl-NL" sz="1600" b="1">
              <a:solidFill>
                <a:prstClr val="black"/>
              </a:solidFill>
              <a:latin typeface="Calibri Light"/>
              <a:cs typeface="Calibri Light"/>
            </a:endParaRPr>
          </a:p>
          <a:p>
            <a:pPr marL="0" indent="0">
              <a:buNone/>
            </a:pPr>
            <a:endParaRPr lang="nl-NL" sz="3500">
              <a:solidFill>
                <a:prstClr val="black"/>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201136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49775" y="448255"/>
            <a:ext cx="11942225" cy="7656654"/>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Mogelijke analyse (de verwachtingen als leraar bepaal je zelf)</a:t>
            </a:r>
          </a:p>
          <a:p>
            <a:pPr marL="0" indent="0" algn="l" rtl="0" fontAlgn="base">
              <a:buNone/>
            </a:pPr>
            <a:endParaRPr lang="nl-NL" sz="2100">
              <a:solidFill>
                <a:prstClr val="black"/>
              </a:solidFill>
              <a:latin typeface="Calibri Light"/>
              <a:ea typeface="Roboto"/>
              <a:cs typeface="Calibri Light"/>
            </a:endParaRPr>
          </a:p>
          <a:p>
            <a:pPr marL="0" indent="0" algn="l" rtl="0" fontAlgn="base">
              <a:buNone/>
            </a:pPr>
            <a:r>
              <a:rPr lang="nl-NL" sz="1600">
                <a:solidFill>
                  <a:prstClr val="black"/>
                </a:solidFill>
                <a:latin typeface="Calibri Light"/>
                <a:ea typeface="Roboto"/>
                <a:cs typeface="Calibri Light"/>
              </a:rPr>
              <a:t>3. Als de band met zijn vriend Lucas terug hersteld zou kunnen worden (nu is dit een risicofactor op mesoniveau), zou dit een positieve invloed op het mentaal welzijn van Sam kunnen betekenen.</a:t>
            </a:r>
          </a:p>
          <a:p>
            <a:pPr marL="0" indent="0" algn="l" rtl="0" fontAlgn="base">
              <a:buNone/>
            </a:pPr>
            <a:endParaRPr lang="nl-NL" sz="1600">
              <a:solidFill>
                <a:prstClr val="black"/>
              </a:solidFill>
              <a:latin typeface="Calibri Light"/>
              <a:ea typeface="Roboto"/>
              <a:cs typeface="Calibri Light"/>
            </a:endParaRPr>
          </a:p>
          <a:p>
            <a:pPr marL="0" indent="0" algn="l" rtl="0" fontAlgn="base">
              <a:buNone/>
            </a:pPr>
            <a:r>
              <a:rPr lang="nl-NL" sz="1600">
                <a:solidFill>
                  <a:prstClr val="black"/>
                </a:solidFill>
                <a:latin typeface="Calibri Light"/>
                <a:ea typeface="Roboto"/>
                <a:cs typeface="Calibri Light"/>
              </a:rPr>
              <a:t>Tip 3: Stimuleer Sam om sociaal contact te onderhouden met zijn vriend Lucas of om deel te nemen aan buitenschoolse activiteiten waarin hij nieuwe vrienden kan maken. </a:t>
            </a:r>
          </a:p>
          <a:p>
            <a:pPr marL="0" indent="0" algn="l" rtl="0" fontAlgn="base">
              <a:buNone/>
            </a:pPr>
            <a:endParaRPr lang="nl-NL" sz="1600">
              <a:solidFill>
                <a:prstClr val="black"/>
              </a:solidFill>
              <a:latin typeface="Calibri Light"/>
              <a:ea typeface="Roboto"/>
              <a:cs typeface="Calibri Light"/>
            </a:endParaRPr>
          </a:p>
          <a:p>
            <a:pPr marL="0" indent="0" algn="l" rtl="0" fontAlgn="base">
              <a:buNone/>
            </a:pPr>
            <a:r>
              <a:rPr lang="nl-NL" sz="1600">
                <a:solidFill>
                  <a:prstClr val="black"/>
                </a:solidFill>
                <a:latin typeface="Calibri Light"/>
                <a:ea typeface="Roboto"/>
                <a:cs typeface="Calibri Light"/>
              </a:rPr>
              <a:t>4. Papa meer betrekken bij de opvoeding  (op dit moment een risicofactor op microniveau) zou wat druk van de relatie moeder – Sam kunnen wegnemen.</a:t>
            </a:r>
          </a:p>
          <a:p>
            <a:pPr marL="0" indent="0" algn="l" rtl="0" fontAlgn="base">
              <a:buNone/>
            </a:pPr>
            <a:endParaRPr lang="nl-NL" sz="1600">
              <a:solidFill>
                <a:prstClr val="black"/>
              </a:solidFill>
              <a:latin typeface="Calibri Light"/>
              <a:ea typeface="Roboto"/>
              <a:cs typeface="Calibri Light"/>
            </a:endParaRPr>
          </a:p>
          <a:p>
            <a:pPr marL="0" indent="0" fontAlgn="base">
              <a:buNone/>
            </a:pPr>
            <a:r>
              <a:rPr lang="nl-NL" sz="1600">
                <a:solidFill>
                  <a:prstClr val="black"/>
                </a:solidFill>
                <a:latin typeface="Calibri Light"/>
                <a:ea typeface="Roboto"/>
                <a:cs typeface="Calibri Light"/>
              </a:rPr>
              <a:t>Tip 4: Zorg dat Sams vader meer betrokken wordt bij zijn opvoeding, ondanks zijn werkdruk. Dit kan bijvoorbeeld door regelmatig een vast moment te plannen waarop vader en Sam iets samen doen, zoals sporten of een gesprek voeren. </a:t>
            </a:r>
          </a:p>
          <a:p>
            <a:pPr marL="0" indent="0">
              <a:buNone/>
            </a:pPr>
            <a:endParaRPr lang="nl-BE" sz="1600">
              <a:latin typeface="Calibri Light"/>
              <a:ea typeface="Roboto"/>
              <a:cs typeface="Calibri Light"/>
            </a:endParaRPr>
          </a:p>
          <a:p>
            <a:pPr marL="0" indent="0">
              <a:buNone/>
            </a:pPr>
            <a:r>
              <a:rPr lang="nl-BE" sz="1600">
                <a:latin typeface="Calibri Light"/>
                <a:ea typeface="Roboto"/>
                <a:cs typeface="Calibri Light"/>
              </a:rPr>
              <a:t>…</a:t>
            </a:r>
            <a:endParaRPr lang="nl-NL" sz="1600" b="1">
              <a:solidFill>
                <a:prstClr val="black"/>
              </a:solidFill>
              <a:latin typeface="Calibri Light"/>
              <a:cs typeface="Calibri Light"/>
            </a:endParaRPr>
          </a:p>
          <a:p>
            <a:pPr marL="0" indent="0">
              <a:buNone/>
            </a:pPr>
            <a:endParaRPr lang="nl-NL" sz="3500">
              <a:solidFill>
                <a:prstClr val="black"/>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2850915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18F9CAA7-4574-3B90-D752-4BE888FBA010}"/>
              </a:ext>
            </a:extLst>
          </p:cNvPr>
          <p:cNvSpPr>
            <a:spLocks noGrp="1"/>
          </p:cNvSpPr>
          <p:nvPr>
            <p:ph type="body" sz="quarter" idx="10"/>
          </p:nvPr>
        </p:nvSpPr>
        <p:spPr>
          <a:xfrm>
            <a:off x="319177" y="1121557"/>
            <a:ext cx="10705411" cy="5021262"/>
          </a:xfrm>
        </p:spPr>
        <p:txBody>
          <a:bodyPr vert="horz" lIns="91440" tIns="45720" rIns="91440" bIns="45720" rtlCol="0" anchor="t">
            <a:normAutofit/>
          </a:bodyPr>
          <a:lstStyle/>
          <a:p>
            <a:pPr marL="256540" indent="-256540"/>
            <a:r>
              <a:rPr lang="nl-NL">
                <a:latin typeface="Roboto"/>
                <a:ea typeface="Roboto"/>
                <a:cs typeface="Roboto"/>
              </a:rPr>
              <a:t>LPD 5 </a:t>
            </a:r>
          </a:p>
          <a:p>
            <a:pPr marL="256540" indent="-256540"/>
            <a:r>
              <a:rPr lang="nl-NL">
                <a:latin typeface="Roboto"/>
                <a:ea typeface="Roboto"/>
                <a:cs typeface="Roboto"/>
              </a:rPr>
              <a:t>Verwachting bij het realiseren van LPD 5 </a:t>
            </a:r>
          </a:p>
          <a:p>
            <a:pPr marL="256540" indent="-256540"/>
            <a:r>
              <a:rPr lang="nl-NL">
                <a:latin typeface="Roboto"/>
                <a:ea typeface="Roboto"/>
                <a:cs typeface="Roboto"/>
              </a:rPr>
              <a:t>Hoe kan deze info ons inspireren bij didactiek en evaluatie van LPD 5?</a:t>
            </a:r>
          </a:p>
          <a:p>
            <a:pPr marL="256540" indent="-256540"/>
            <a:r>
              <a:rPr lang="nl-NL">
                <a:latin typeface="Roboto"/>
                <a:ea typeface="Roboto"/>
                <a:cs typeface="Roboto"/>
              </a:rPr>
              <a:t>Inspiratie bij het bepalen van een leerlijn</a:t>
            </a:r>
          </a:p>
          <a:p>
            <a:pPr marL="256540" indent="-256540"/>
            <a:r>
              <a:rPr lang="nl-NL">
                <a:latin typeface="Roboto"/>
                <a:ea typeface="Roboto"/>
                <a:cs typeface="Roboto"/>
              </a:rPr>
              <a:t>Reflectie en vervolg</a:t>
            </a:r>
            <a:endParaRPr lang="nl-NL">
              <a:cs typeface="Roboto" pitchFamily="2" charset="0"/>
            </a:endParaRPr>
          </a:p>
          <a:p>
            <a:pPr marL="256540" indent="-256540"/>
            <a:endParaRPr lang="nl-NL">
              <a:cs typeface="Roboto" pitchFamily="2" charset="0"/>
            </a:endParaRPr>
          </a:p>
          <a:p>
            <a:pPr marL="0" indent="0">
              <a:buNone/>
            </a:pPr>
            <a:endParaRPr lang="nl-NL">
              <a:cs typeface="Roboto"/>
            </a:endParaRPr>
          </a:p>
        </p:txBody>
      </p:sp>
      <p:sp>
        <p:nvSpPr>
          <p:cNvPr id="3" name="Titel 2">
            <a:extLst>
              <a:ext uri="{FF2B5EF4-FFF2-40B4-BE49-F238E27FC236}">
                <a16:creationId xmlns:a16="http://schemas.microsoft.com/office/drawing/2014/main" id="{30E5D5F8-F618-50CE-2817-BAF50E7E7373}"/>
              </a:ext>
            </a:extLst>
          </p:cNvPr>
          <p:cNvSpPr>
            <a:spLocks noGrp="1"/>
          </p:cNvSpPr>
          <p:nvPr>
            <p:ph type="title"/>
          </p:nvPr>
        </p:nvSpPr>
        <p:spPr/>
        <p:txBody>
          <a:bodyPr/>
          <a:lstStyle/>
          <a:p>
            <a:endParaRPr lang="nl-BE"/>
          </a:p>
        </p:txBody>
      </p:sp>
    </p:spTree>
    <p:extLst>
      <p:ext uri="{BB962C8B-B14F-4D97-AF65-F5344CB8AC3E}">
        <p14:creationId xmlns:p14="http://schemas.microsoft.com/office/powerpoint/2010/main" val="419856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Didactische tip:</a:t>
            </a:r>
            <a:endParaRPr lang="nl-NL" sz="1200" b="0" i="0">
              <a:solidFill>
                <a:srgbClr val="000000"/>
              </a:solidFill>
              <a:effectLst/>
              <a:latin typeface="Segoe UI" panose="020B0502040204020203" pitchFamily="34" charset="0"/>
            </a:endParaRPr>
          </a:p>
          <a:p>
            <a:pPr marL="0" indent="0" algn="l" rtl="0" fontAlgn="base">
              <a:buNone/>
            </a:pPr>
            <a:endParaRPr lang="nl-NL" sz="1200" b="0" i="0">
              <a:solidFill>
                <a:srgbClr val="000000"/>
              </a:solidFill>
              <a:effectLst/>
              <a:latin typeface="Segoe UI" panose="020B0502040204020203" pitchFamily="34" charset="0"/>
            </a:endParaRPr>
          </a:p>
          <a:p>
            <a:pPr marL="256540" indent="-256540">
              <a:buNone/>
            </a:pPr>
            <a:r>
              <a:rPr lang="nl-BE" sz="1600">
                <a:latin typeface="Calibri Light"/>
                <a:ea typeface="Roboto"/>
                <a:cs typeface="Calibri Light"/>
              </a:rPr>
              <a:t>Leerlingen tips laten geven (niet evident)</a:t>
            </a:r>
          </a:p>
          <a:p>
            <a:pPr>
              <a:buFontTx/>
              <a:buChar char="-"/>
            </a:pPr>
            <a:r>
              <a:rPr lang="nl-BE" sz="1600">
                <a:latin typeface="Calibri Light"/>
                <a:ea typeface="Roboto"/>
                <a:cs typeface="Calibri Light"/>
              </a:rPr>
              <a:t>Geef als leraar zelf bijkomende ideeën/info om advies te kunnen geven</a:t>
            </a:r>
          </a:p>
          <a:p>
            <a:pPr>
              <a:buFontTx/>
              <a:buChar char="-"/>
            </a:pPr>
            <a:r>
              <a:rPr lang="nl-BE" sz="1600">
                <a:latin typeface="Calibri Light"/>
                <a:ea typeface="Roboto"/>
                <a:cs typeface="Calibri Light"/>
              </a:rPr>
              <a:t>Laat ze zaken opzoeken (of geef ze bijkomend bronnenmateriaal)</a:t>
            </a:r>
          </a:p>
          <a:p>
            <a:pPr>
              <a:buFontTx/>
              <a:buChar char="-"/>
            </a:pPr>
            <a:r>
              <a:rPr lang="nl-BE" sz="1600">
                <a:latin typeface="Calibri Light"/>
                <a:ea typeface="Roboto"/>
                <a:cs typeface="Calibri Light"/>
              </a:rPr>
              <a:t>Laat ze hierover in overleg gaan met elkaar (klasgesprek, overleg in groepjes)</a:t>
            </a:r>
          </a:p>
          <a:p>
            <a:pPr>
              <a:buFontTx/>
              <a:buChar char="-"/>
            </a:pPr>
            <a:r>
              <a:rPr lang="nl-BE" sz="1600">
                <a:latin typeface="Calibri Light"/>
                <a:ea typeface="Roboto"/>
                <a:cs typeface="Calibri Light"/>
              </a:rPr>
              <a:t>Koppelen dit aan een buitenschoolse activiteit waarbij je mensen in een professionele context bezig ziet, vragen kan stellen … Deze info kunnen ze dan meenemen naar de klas bij het analyseren van een casus.</a:t>
            </a:r>
          </a:p>
          <a:p>
            <a:pPr>
              <a:buFontTx/>
              <a:buChar char="-"/>
            </a:pPr>
            <a:r>
              <a:rPr lang="nl-BE" sz="1600">
                <a:latin typeface="Calibri Light"/>
                <a:ea typeface="Roboto"/>
                <a:cs typeface="Calibri Light"/>
              </a:rPr>
              <a:t>Koppel dit aan de </a:t>
            </a:r>
            <a:r>
              <a:rPr lang="nl-BE" sz="1600" err="1">
                <a:latin typeface="Calibri Light"/>
                <a:ea typeface="Roboto"/>
                <a:cs typeface="Calibri Light"/>
              </a:rPr>
              <a:t>onderzoekscompetentie</a:t>
            </a:r>
            <a:r>
              <a:rPr lang="nl-BE" sz="1600">
                <a:latin typeface="Calibri Light"/>
                <a:ea typeface="Roboto"/>
                <a:cs typeface="Calibri Light"/>
              </a:rPr>
              <a:t> waarbij je leerlingen bv. interviews laat afnemen bij professionals (die hen tips meegeven die ze verder kunnen gebruiken in hun advies bij een bepaalde onderzoeksvraag).</a:t>
            </a:r>
          </a:p>
          <a:p>
            <a:pPr>
              <a:buFontTx/>
              <a:buChar char="-"/>
            </a:pPr>
            <a:r>
              <a:rPr lang="nl-BE" sz="1600">
                <a:latin typeface="Calibri Light"/>
                <a:ea typeface="Roboto"/>
                <a:cs typeface="Calibri Light"/>
              </a:rPr>
              <a:t>…</a:t>
            </a:r>
          </a:p>
          <a:p>
            <a:pPr>
              <a:buFontTx/>
              <a:buChar char="-"/>
            </a:pPr>
            <a:endParaRPr lang="nl-BE" sz="1600">
              <a:latin typeface="Calibri Light"/>
              <a:ea typeface="Roboto"/>
              <a:cs typeface="Calibri Light"/>
            </a:endParaRPr>
          </a:p>
          <a:p>
            <a:pPr marL="556895" lvl="1" indent="0">
              <a:buNone/>
            </a:pPr>
            <a:endParaRPr lang="nl-BE" sz="1100" b="1">
              <a:solidFill>
                <a:prstClr val="black"/>
              </a:solidFill>
              <a:latin typeface="Calibri Light"/>
              <a:ea typeface="Roboto"/>
              <a:cs typeface="Calibri Light"/>
            </a:endParaRPr>
          </a:p>
          <a:p>
            <a:pPr marL="0" indent="0" algn="ctr">
              <a:buFont typeface="Arial" pitchFamily="34" charset="0"/>
              <a:buNone/>
            </a:pPr>
            <a:endParaRPr lang="nl-NL" sz="3100" b="1">
              <a:solidFill>
                <a:prstClr val="black"/>
              </a:solidFill>
              <a:latin typeface="Calibri Light"/>
              <a:cs typeface="Calibri Light"/>
            </a:endParaRPr>
          </a:p>
          <a:p>
            <a:pPr marL="0" indent="0">
              <a:buNone/>
            </a:pPr>
            <a:endParaRPr lang="nl-NL" sz="1600">
              <a:solidFill>
                <a:prstClr val="black"/>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1241582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570131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Mogelijke conclusie (de verwachtingen als leraar bepaal je zelf)</a:t>
            </a:r>
          </a:p>
          <a:p>
            <a:pPr marL="0" indent="0" fontAlgn="base">
              <a:buNone/>
            </a:pPr>
            <a:endParaRPr lang="nl-NL" sz="1600">
              <a:solidFill>
                <a:prstClr val="black"/>
              </a:solidFill>
              <a:latin typeface="Calibri Light"/>
              <a:ea typeface="Roboto"/>
              <a:cs typeface="Calibri Light"/>
            </a:endParaRPr>
          </a:p>
          <a:p>
            <a:pPr marL="0" indent="0" fontAlgn="base">
              <a:buNone/>
            </a:pPr>
            <a:r>
              <a:rPr lang="nl-NL" sz="1600">
                <a:solidFill>
                  <a:prstClr val="black"/>
                </a:solidFill>
                <a:latin typeface="Calibri Light"/>
                <a:ea typeface="Roboto"/>
                <a:cs typeface="Calibri Light"/>
              </a:rPr>
              <a:t>In deze situatie zou ik deze </a:t>
            </a:r>
            <a:r>
              <a:rPr lang="nl-NL" sz="1600" b="1">
                <a:solidFill>
                  <a:prstClr val="black"/>
                </a:solidFill>
                <a:latin typeface="Calibri Light"/>
                <a:ea typeface="Roboto"/>
                <a:cs typeface="Calibri Light"/>
              </a:rPr>
              <a:t>2 tips</a:t>
            </a:r>
            <a:r>
              <a:rPr lang="nl-NL" sz="1600">
                <a:solidFill>
                  <a:prstClr val="black"/>
                </a:solidFill>
                <a:latin typeface="Calibri Light"/>
                <a:ea typeface="Roboto"/>
                <a:cs typeface="Calibri Light"/>
              </a:rPr>
              <a:t> voorstellen:</a:t>
            </a:r>
          </a:p>
          <a:p>
            <a:pPr marL="0" indent="0" fontAlgn="base">
              <a:buNone/>
            </a:pPr>
            <a:endParaRPr lang="nl-NL" sz="1600">
              <a:solidFill>
                <a:prstClr val="black"/>
              </a:solidFill>
              <a:latin typeface="Calibri Light"/>
              <a:ea typeface="Roboto"/>
              <a:cs typeface="Calibri Light"/>
            </a:endParaRPr>
          </a:p>
          <a:p>
            <a:pPr marL="0" indent="0" fontAlgn="base">
              <a:buNone/>
            </a:pPr>
            <a:r>
              <a:rPr lang="nl-NL" sz="1600">
                <a:solidFill>
                  <a:prstClr val="black"/>
                </a:solidFill>
                <a:latin typeface="Calibri Light"/>
                <a:ea typeface="Roboto"/>
                <a:cs typeface="Calibri Light"/>
              </a:rPr>
              <a:t>Tip 1: inspanningen doen om de communicatie tussen Sam en zijn moeder te verbeteren: geef de tip aan de mama van Sam om te luisteren naar zijn gevoelens en zorgen, zonder een oordeel te geven. </a:t>
            </a:r>
          </a:p>
          <a:p>
            <a:pPr marL="0" indent="0" algn="l" rtl="0" fontAlgn="base">
              <a:buNone/>
            </a:pPr>
            <a:endParaRPr lang="nl-NL" sz="1600">
              <a:solidFill>
                <a:prstClr val="black"/>
              </a:solidFill>
              <a:latin typeface="Calibri Light"/>
              <a:ea typeface="Roboto"/>
              <a:cs typeface="Calibri Light"/>
            </a:endParaRPr>
          </a:p>
          <a:p>
            <a:pPr marL="0" indent="0" fontAlgn="base">
              <a:buNone/>
            </a:pPr>
            <a:r>
              <a:rPr lang="nl-NL" sz="1600">
                <a:solidFill>
                  <a:prstClr val="black"/>
                </a:solidFill>
                <a:latin typeface="Calibri Light"/>
                <a:ea typeface="Roboto"/>
                <a:cs typeface="Calibri Light"/>
              </a:rPr>
              <a:t>Tip 2: Zowel Sam als zijn moeder kan aan de alarmbel trekken op school en samen met hen bekijken wat mogelijk is om deze situatie te verbeteren. </a:t>
            </a:r>
          </a:p>
          <a:p>
            <a:pPr marL="0" indent="0" algn="l" rtl="0" fontAlgn="base">
              <a:buNone/>
            </a:pPr>
            <a:endParaRPr lang="nl-NL" sz="1600">
              <a:solidFill>
                <a:prstClr val="black"/>
              </a:solidFill>
              <a:latin typeface="Calibri Light"/>
              <a:ea typeface="Roboto"/>
              <a:cs typeface="Calibri Light"/>
            </a:endParaRPr>
          </a:p>
          <a:p>
            <a:pPr marL="0" indent="0">
              <a:buNone/>
            </a:pPr>
            <a:r>
              <a:rPr lang="nl-NL" sz="1600">
                <a:solidFill>
                  <a:prstClr val="black"/>
                </a:solidFill>
                <a:latin typeface="Calibri Light"/>
                <a:cs typeface="Calibri Light"/>
              </a:rPr>
              <a:t>Ik maak deze keuze omdat beide tips inspelen op verschillende </a:t>
            </a:r>
            <a:r>
              <a:rPr lang="nl-NL" sz="1600" b="1">
                <a:solidFill>
                  <a:prstClr val="black"/>
                </a:solidFill>
                <a:latin typeface="Calibri Light"/>
                <a:cs typeface="Calibri Light"/>
              </a:rPr>
              <a:t>risicofactoren </a:t>
            </a:r>
            <a:r>
              <a:rPr lang="nl-NL" sz="1600">
                <a:solidFill>
                  <a:prstClr val="black"/>
                </a:solidFill>
                <a:latin typeface="Calibri Light"/>
                <a:cs typeface="Calibri Light"/>
              </a:rPr>
              <a:t>(zowel binnen </a:t>
            </a:r>
            <a:r>
              <a:rPr lang="nl-NL" sz="1600" b="1">
                <a:solidFill>
                  <a:prstClr val="black"/>
                </a:solidFill>
                <a:latin typeface="Calibri Light"/>
                <a:cs typeface="Calibri Light"/>
              </a:rPr>
              <a:t>micro-</a:t>
            </a:r>
            <a:r>
              <a:rPr lang="nl-NL" sz="1600">
                <a:solidFill>
                  <a:prstClr val="black"/>
                </a:solidFill>
                <a:latin typeface="Calibri Light"/>
                <a:cs typeface="Calibri Light"/>
              </a:rPr>
              <a:t> als </a:t>
            </a:r>
            <a:r>
              <a:rPr lang="nl-NL" sz="1600" b="1">
                <a:solidFill>
                  <a:prstClr val="black"/>
                </a:solidFill>
                <a:latin typeface="Calibri Light"/>
                <a:cs typeface="Calibri Light"/>
              </a:rPr>
              <a:t>mesoniveau</a:t>
            </a:r>
            <a:r>
              <a:rPr lang="nl-NL" sz="1600">
                <a:solidFill>
                  <a:prstClr val="black"/>
                </a:solidFill>
                <a:latin typeface="Calibri Light"/>
                <a:cs typeface="Calibri Light"/>
              </a:rPr>
              <a:t>). De andere tips speelden telkens in op 1 </a:t>
            </a:r>
            <a:r>
              <a:rPr lang="nl-NL" sz="1600" b="1">
                <a:solidFill>
                  <a:prstClr val="black"/>
                </a:solidFill>
                <a:latin typeface="Calibri Light"/>
                <a:cs typeface="Calibri Light"/>
              </a:rPr>
              <a:t>risicofactor</a:t>
            </a:r>
            <a:r>
              <a:rPr lang="nl-NL" sz="1600">
                <a:solidFill>
                  <a:prstClr val="black"/>
                </a:solidFill>
                <a:latin typeface="Calibri Light"/>
                <a:cs typeface="Calibri Light"/>
              </a:rPr>
              <a:t>, vanuit het </a:t>
            </a:r>
            <a:r>
              <a:rPr lang="nl-NL" sz="1600" b="1">
                <a:solidFill>
                  <a:prstClr val="black"/>
                </a:solidFill>
                <a:latin typeface="Calibri Light"/>
                <a:cs typeface="Calibri Light"/>
              </a:rPr>
              <a:t>balansmodel van Bakker</a:t>
            </a:r>
            <a:r>
              <a:rPr lang="nl-NL" sz="1600">
                <a:solidFill>
                  <a:prstClr val="black"/>
                </a:solidFill>
                <a:latin typeface="Calibri Light"/>
                <a:cs typeface="Calibri Light"/>
              </a:rPr>
              <a:t>.</a:t>
            </a: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993643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4949615"/>
          </a:xfrm>
          <a:prstGeom prst="rect">
            <a:avLst/>
          </a:prstGeom>
        </p:spPr>
        <p:txBody>
          <a:bodyPr vert="horz" lIns="91440" tIns="45720" rIns="91440" bIns="45720" rtlCol="0" anchor="t">
            <a:normAutofit fontScale="70000" lnSpcReduction="2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Assistenten gezocht voor kinderen met beperking: </a:t>
            </a:r>
            <a:br>
              <a:rPr lang="nl-NL" sz="3100" b="1">
                <a:solidFill>
                  <a:prstClr val="black"/>
                </a:solidFill>
                <a:latin typeface="Calibri Light"/>
                <a:ea typeface="Roboto"/>
                <a:cs typeface="Calibri Light"/>
              </a:rPr>
            </a:br>
            <a:r>
              <a:rPr lang="nl-NL" sz="3100" b="1">
                <a:solidFill>
                  <a:prstClr val="black"/>
                </a:solidFill>
                <a:latin typeface="Calibri Light"/>
                <a:ea typeface="Roboto"/>
                <a:cs typeface="Calibri Light"/>
              </a:rPr>
              <a:t>"Zonder assistent kan onze zoon niet naar het gewone onderwijs"</a:t>
            </a:r>
            <a:endParaRPr lang="nl-NL" sz="3100">
              <a:solidFill>
                <a:prstClr val="black"/>
              </a:solidFill>
              <a:latin typeface="Trebuchet MS"/>
              <a:ea typeface="Roboto"/>
            </a:endParaRPr>
          </a:p>
          <a:p>
            <a:pPr marL="0" indent="0">
              <a:buNone/>
            </a:pPr>
            <a:endParaRPr lang="nl-NL">
              <a:solidFill>
                <a:prstClr val="black"/>
              </a:solidFill>
              <a:latin typeface="Calibri Light"/>
              <a:ea typeface="Roboto"/>
              <a:cs typeface="Calibri Light"/>
            </a:endParaRPr>
          </a:p>
          <a:p>
            <a:pPr marL="0" indent="0">
              <a:buNone/>
            </a:pPr>
            <a:r>
              <a:rPr lang="nl-NL" sz="1700" i="1">
                <a:solidFill>
                  <a:prstClr val="black"/>
                </a:solidFill>
                <a:latin typeface="Calibri Light"/>
                <a:ea typeface="Roboto"/>
                <a:cs typeface="Calibri Light"/>
              </a:rPr>
              <a:t>Bron: vrt.be  - 29 augustus 2024</a:t>
            </a:r>
          </a:p>
          <a:p>
            <a:pPr marL="0" indent="0">
              <a:buNone/>
            </a:pPr>
            <a:r>
              <a:rPr lang="nl-NL" sz="1700" i="1">
                <a:solidFill>
                  <a:prstClr val="black"/>
                </a:solidFill>
                <a:latin typeface="Calibri Light"/>
                <a:ea typeface="Roboto"/>
                <a:cs typeface="Calibri Light"/>
              </a:rPr>
              <a:t>Link: </a:t>
            </a:r>
            <a:r>
              <a:rPr lang="nl-NL" sz="1700" i="1">
                <a:solidFill>
                  <a:prstClr val="black"/>
                </a:solidFill>
                <a:latin typeface="Roboto"/>
                <a:ea typeface="Roboto"/>
                <a:cs typeface="Roboto"/>
                <a:hlinkClick r:id="rId2">
                  <a:extLst>
                    <a:ext uri="{A12FA001-AC4F-418D-AE19-62706E023703}">
                      <ahyp:hlinkClr xmlns:ahyp="http://schemas.microsoft.com/office/drawing/2018/hyperlinkcolor" val="tx"/>
                    </a:ext>
                  </a:extLst>
                </a:hlinkClick>
              </a:rPr>
              <a:t>https://www.vrt.be/vrtnws/nl/2024/08/28/pab-assistent-gezocht/</a:t>
            </a:r>
            <a:endParaRPr lang="nl-NL" sz="1700" i="1">
              <a:solidFill>
                <a:prstClr val="black"/>
              </a:solidFill>
              <a:latin typeface="Calibri Light"/>
              <a:ea typeface="Roboto"/>
              <a:cs typeface="Calibri Light"/>
            </a:endParaRPr>
          </a:p>
          <a:p>
            <a:pPr marL="0" indent="0">
              <a:buNone/>
            </a:pPr>
            <a:endParaRPr lang="nl-NL">
              <a:solidFill>
                <a:prstClr val="black"/>
              </a:solidFill>
              <a:latin typeface="Roboto"/>
              <a:ea typeface="Roboto"/>
              <a:cs typeface="Roboto"/>
            </a:endParaRPr>
          </a:p>
          <a:p>
            <a:pPr marL="0" indent="0">
              <a:buNone/>
            </a:pPr>
            <a:r>
              <a:rPr lang="nl-NL">
                <a:solidFill>
                  <a:prstClr val="black"/>
                </a:solidFill>
                <a:latin typeface="Calibri Light"/>
                <a:ea typeface="Roboto"/>
                <a:cs typeface="Calibri Light"/>
              </a:rPr>
              <a:t>…</a:t>
            </a:r>
            <a:endParaRPr lang="nl-NL">
              <a:solidFill>
                <a:prstClr val="black"/>
              </a:solidFill>
              <a:ea typeface="Roboto"/>
              <a:cs typeface="Roboto" pitchFamily="2" charset="0"/>
            </a:endParaRPr>
          </a:p>
          <a:p>
            <a:pPr marL="0" indent="0">
              <a:lnSpc>
                <a:spcPct val="120000"/>
              </a:lnSpc>
              <a:buNone/>
            </a:pPr>
            <a:r>
              <a:rPr lang="nl-NL">
                <a:solidFill>
                  <a:prstClr val="black"/>
                </a:solidFill>
                <a:latin typeface="Calibri Light"/>
                <a:ea typeface="Roboto"/>
                <a:cs typeface="Calibri Light"/>
              </a:rPr>
              <a:t>Op 5 jaar tijd is het aantal kinderen en jongeren met een beperking op de wachtlijst voor een persoonlijk assistentiebudget (PAB) gedaald met 30 procent. De budgetten zijn in die tijd meer dan verdubbeld. Maar zelfs mét zo'n PAB is het niet gemakkelijk om je kind de juiste ondersteuning te geven, getuigt moeder Marianne. "Het voelt eerst alsof je de loterij wint, maar vervolgens is het heel erg moeilijk om een persoonlijke assistent te vinden."</a:t>
            </a:r>
            <a:endParaRPr lang="nl-NL">
              <a:solidFill>
                <a:prstClr val="black"/>
              </a:solidFill>
              <a:ea typeface="Roboto"/>
              <a:cs typeface="Roboto" pitchFamily="2" charset="0"/>
            </a:endParaRPr>
          </a:p>
          <a:p>
            <a:pPr marL="256540" indent="-256540">
              <a:lnSpc>
                <a:spcPct val="120000"/>
              </a:lnSpc>
              <a:buNone/>
            </a:pPr>
            <a:endParaRPr lang="nl-NL">
              <a:solidFill>
                <a:prstClr val="black"/>
              </a:solidFill>
              <a:latin typeface="Calibri Light"/>
              <a:ea typeface="Roboto"/>
              <a:cs typeface="Calibri Light"/>
            </a:endParaRPr>
          </a:p>
          <a:p>
            <a:pPr marL="256540" indent="-256540">
              <a:lnSpc>
                <a:spcPct val="120000"/>
              </a:lnSpc>
              <a:buNone/>
            </a:pPr>
            <a:r>
              <a:rPr lang="nl-NL">
                <a:solidFill>
                  <a:prstClr val="black"/>
                </a:solidFill>
                <a:latin typeface="Calibri Light"/>
                <a:ea typeface="Roboto"/>
                <a:cs typeface="Calibri Light"/>
              </a:rPr>
              <a:t>Sander (13) houdt van voetbal en gamen. Volgende week start hij in de richting STEM-Wetenschappen in het tweede middelbaar van</a:t>
            </a:r>
          </a:p>
          <a:p>
            <a:pPr marL="256540" indent="-256540">
              <a:lnSpc>
                <a:spcPct val="120000"/>
              </a:lnSpc>
              <a:buNone/>
            </a:pPr>
            <a:r>
              <a:rPr lang="nl-NL">
                <a:solidFill>
                  <a:prstClr val="black"/>
                </a:solidFill>
                <a:latin typeface="Calibri Light"/>
                <a:ea typeface="Roboto"/>
                <a:cs typeface="Calibri Light"/>
              </a:rPr>
              <a:t>het reguliere onderwijs. Hij kijkt ernaar uit om zijn vrienden terug te zien. Naast hem  zal opnieuw elke dag een persoonlijk assistent</a:t>
            </a:r>
          </a:p>
          <a:p>
            <a:pPr marL="256540" indent="-256540">
              <a:lnSpc>
                <a:spcPct val="120000"/>
              </a:lnSpc>
              <a:buNone/>
            </a:pPr>
            <a:r>
              <a:rPr lang="nl-NL">
                <a:solidFill>
                  <a:prstClr val="black"/>
                </a:solidFill>
                <a:latin typeface="Calibri Light"/>
                <a:ea typeface="Roboto"/>
                <a:cs typeface="Calibri Light"/>
              </a:rPr>
              <a:t>zitten, want Sander zit in een rolstoel en maakt zich verstaanbaar met een spraakcomputer. Zelf eten of een jas uitdoen, gaat niet.</a:t>
            </a:r>
            <a:endParaRPr lang="nl-NL">
              <a:solidFill>
                <a:prstClr val="black"/>
              </a:solidFill>
              <a:ea typeface="Roboto"/>
              <a:cs typeface="Roboto" pitchFamily="2" charset="0"/>
            </a:endParaRPr>
          </a:p>
          <a:p>
            <a:pPr marL="256540" indent="-256540">
              <a:lnSpc>
                <a:spcPct val="120000"/>
              </a:lnSpc>
              <a:buNone/>
            </a:pPr>
            <a:endParaRPr lang="nl-NL">
              <a:solidFill>
                <a:prstClr val="black"/>
              </a:solidFill>
              <a:latin typeface="Calibri Light"/>
              <a:cs typeface="Calibri Light"/>
            </a:endParaRPr>
          </a:p>
          <a:p>
            <a:pPr marL="256540" indent="-256540">
              <a:lnSpc>
                <a:spcPct val="120000"/>
              </a:lnSpc>
              <a:buNone/>
            </a:pPr>
            <a:r>
              <a:rPr lang="nl-NL">
                <a:solidFill>
                  <a:prstClr val="black"/>
                </a:solidFill>
                <a:latin typeface="Calibri Light"/>
                <a:ea typeface="Roboto"/>
                <a:cs typeface="Calibri Light"/>
              </a:rPr>
              <a:t>...</a:t>
            </a:r>
            <a:endParaRPr lang="nl-NL">
              <a:solidFill>
                <a:prstClr val="black"/>
              </a:solidFill>
              <a:latin typeface="Calibri Light"/>
              <a:cs typeface="Calibri Light"/>
            </a:endParaRPr>
          </a:p>
          <a:p>
            <a:pPr marL="0" indent="0">
              <a:buNone/>
            </a:pPr>
            <a:endParaRPr lang="nl-BE">
              <a:cs typeface="Roboto" pitchFamily="2" charset="0"/>
            </a:endParaRPr>
          </a:p>
        </p:txBody>
      </p:sp>
    </p:spTree>
    <p:extLst>
      <p:ext uri="{BB962C8B-B14F-4D97-AF65-F5344CB8AC3E}">
        <p14:creationId xmlns:p14="http://schemas.microsoft.com/office/powerpoint/2010/main" val="182222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67C1BD2-8381-B1A2-2889-5E0F93B9D938}"/>
              </a:ext>
            </a:extLst>
          </p:cNvPr>
          <p:cNvGraphicFramePr>
            <a:graphicFrameLocks noGrp="1"/>
          </p:cNvGraphicFramePr>
          <p:nvPr>
            <p:extLst>
              <p:ext uri="{D42A27DB-BD31-4B8C-83A1-F6EECF244321}">
                <p14:modId xmlns:p14="http://schemas.microsoft.com/office/powerpoint/2010/main" val="1185890439"/>
              </p:ext>
            </p:extLst>
          </p:nvPr>
        </p:nvGraphicFramePr>
        <p:xfrm>
          <a:off x="158151" y="1538376"/>
          <a:ext cx="11952937" cy="4297680"/>
        </p:xfrm>
        <a:graphic>
          <a:graphicData uri="http://schemas.openxmlformats.org/drawingml/2006/table">
            <a:tbl>
              <a:tblPr firstRow="1" bandRow="1">
                <a:tableStyleId>{5C22544A-7EE6-4342-B048-85BDC9FD1C3A}</a:tableStyleId>
              </a:tblPr>
              <a:tblGrid>
                <a:gridCol w="8172823">
                  <a:extLst>
                    <a:ext uri="{9D8B030D-6E8A-4147-A177-3AD203B41FA5}">
                      <a16:colId xmlns:a16="http://schemas.microsoft.com/office/drawing/2014/main" val="3171494239"/>
                    </a:ext>
                  </a:extLst>
                </a:gridCol>
                <a:gridCol w="378011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a:t>
                      </a:r>
                      <a:r>
                        <a:rPr lang="nl-NL" sz="2000"/>
                        <a:t>ADVICE</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noProof="0">
                        <a:latin typeface="Calibri"/>
                      </a:endParaRPr>
                    </a:p>
                    <a:p>
                      <a:pPr lvl="0">
                        <a:buNone/>
                      </a:pPr>
                      <a:r>
                        <a:rPr lang="nl-NL" sz="2000" b="0" i="0" u="none" strike="noStrike" noProof="0">
                          <a:latin typeface="Calibri"/>
                        </a:rPr>
                        <a:t>Lees het artikel. Verklaar de balans in de gezinssituatie van Sander in het artikel vanuit het balansmodel van Bakker. </a:t>
                      </a:r>
                    </a:p>
                    <a:p>
                      <a:pPr lvl="0">
                        <a:buNone/>
                      </a:pPr>
                      <a:endParaRPr lang="nl-NL" sz="1600" b="0" i="1" u="none" strike="noStrike" noProof="0">
                        <a:latin typeface="Calibri"/>
                      </a:endParaRPr>
                    </a:p>
                    <a:p>
                      <a:pPr lvl="0" algn="l">
                        <a:lnSpc>
                          <a:spcPct val="100000"/>
                        </a:lnSpc>
                        <a:spcBef>
                          <a:spcPts val="0"/>
                        </a:spcBef>
                        <a:spcAft>
                          <a:spcPts val="0"/>
                        </a:spcAft>
                        <a:buNone/>
                      </a:pPr>
                      <a:r>
                        <a:rPr lang="nl-NL" sz="1600" b="0" i="1" u="none" strike="noStrike" kern="1200" noProof="0">
                          <a:solidFill>
                            <a:srgbClr val="000000"/>
                          </a:solidFill>
                          <a:latin typeface="Calibri"/>
                          <a:ea typeface="+mn-ea"/>
                          <a:cs typeface="+mn-cs"/>
                        </a:rPr>
                        <a:t>Deze vraag sluit aan bij de verwachtingen van het LPD:</a:t>
                      </a:r>
                    </a:p>
                    <a:p>
                      <a:pPr lvl="0">
                        <a:buNone/>
                      </a:pPr>
                      <a:endParaRPr lang="nl-NL" sz="1600" b="0" i="1" u="none" strike="noStrike" noProof="0">
                        <a:solidFill>
                          <a:srgbClr val="000000"/>
                        </a:solidFill>
                        <a:latin typeface="Calibri"/>
                      </a:endParaRPr>
                    </a:p>
                    <a:p>
                      <a:pPr marL="285750" lvl="0" indent="-285750">
                        <a:buFontTx/>
                        <a:buChar char="-"/>
                      </a:pPr>
                      <a:r>
                        <a:rPr lang="nl-NL" sz="1600" b="0" i="1" u="none" strike="noStrike" noProof="0">
                          <a:solidFill>
                            <a:srgbClr val="000000"/>
                          </a:solidFill>
                          <a:latin typeface="Calibri"/>
                        </a:rPr>
                        <a:t>Analyseren met als doel om een beargumenteerde inschatting te maken </a:t>
                      </a:r>
                      <a:r>
                        <a:rPr lang="nl-NL" sz="1600" b="0" i="1" u="none" strike="noStrike" noProof="0">
                          <a:latin typeface="Calibri"/>
                        </a:rPr>
                        <a:t>(hier is dit vaststellen hoe het zit met de balans tussen draagkracht en draaglast en dat verklaren)</a:t>
                      </a:r>
                    </a:p>
                    <a:p>
                      <a:pPr marL="285750" lvl="0" indent="-285750">
                        <a:buFontTx/>
                        <a:buChar char="-"/>
                      </a:pPr>
                      <a:r>
                        <a:rPr lang="nl-NL" sz="1600" b="0" i="1" u="none" strike="noStrike" noProof="0">
                          <a:solidFill>
                            <a:srgbClr val="000000"/>
                          </a:solidFill>
                          <a:latin typeface="Calibri"/>
                        </a:rPr>
                        <a:t>Het gaat over een opvoedingssituatie (</a:t>
                      </a:r>
                      <a:r>
                        <a:rPr lang="nl-NL" sz="1600" b="0" i="1" u="none" strike="noStrike" noProof="0">
                          <a:latin typeface="Calibri"/>
                        </a:rPr>
                        <a:t>een gezinssituatie waarbij een PAB-assistent nodig is</a:t>
                      </a:r>
                      <a:r>
                        <a:rPr lang="nl-NL" sz="1600" b="0" i="1" u="none" strike="noStrike" noProof="0">
                          <a:solidFill>
                            <a:srgbClr val="000000"/>
                          </a:solidFill>
                          <a:latin typeface="Calibri"/>
                        </a:rPr>
                        <a:t>)</a:t>
                      </a:r>
                    </a:p>
                    <a:p>
                      <a:pPr marL="285750" lvl="0" indent="-285750">
                        <a:buFontTx/>
                        <a:buChar char="-"/>
                      </a:pPr>
                      <a:r>
                        <a:rPr lang="nl-NL" sz="1600" b="0" i="1" u="none" strike="noStrike" noProof="0">
                          <a:solidFill>
                            <a:srgbClr val="000000"/>
                          </a:solidFill>
                          <a:latin typeface="Calibri"/>
                        </a:rPr>
                        <a:t>Vanuit een pedagogisch model (balansmodel van Bakker) wordt gekeken naar deze opvoedingssituatie. </a:t>
                      </a:r>
                    </a:p>
                    <a:p>
                      <a:pPr marL="285750" lvl="0" indent="-285750">
                        <a:buFontTx/>
                        <a:buChar char="-"/>
                      </a:pPr>
                      <a:r>
                        <a:rPr lang="nl-NL" sz="1600" b="0" i="1" u="none" strike="noStrike" noProof="0">
                          <a:latin typeface="Calibri"/>
                        </a:rPr>
                        <a:t>Dit model heeft aandacht voor de balans tussen </a:t>
                      </a:r>
                      <a:r>
                        <a:rPr lang="nl-NL" sz="1600" b="0" i="1" u="none" strike="noStrike" noProof="0">
                          <a:solidFill>
                            <a:srgbClr val="000000"/>
                          </a:solidFill>
                          <a:latin typeface="Calibri"/>
                        </a:rPr>
                        <a:t>beschermende en risicofactoren op verschillende niveaus. </a:t>
                      </a:r>
                    </a:p>
                    <a:p>
                      <a:pPr lvl="0">
                        <a:buNone/>
                      </a:pPr>
                      <a:endParaRPr lang="nl-NL" sz="1600" b="0" i="1" u="none" strike="noStrike" noProof="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3659139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5701316"/>
          </a:xfrm>
          <a:prstGeom prst="rect">
            <a:avLst/>
          </a:prstGeom>
        </p:spPr>
        <p:txBody>
          <a:bodyPr vert="horz" lIns="91440" tIns="45720" rIns="91440" bIns="45720" rtlCol="0" anchor="t">
            <a:normAutofit lnSpcReduction="1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Mogelijke analyse (de verwachtingen als leraar bepaal je zelf)</a:t>
            </a:r>
          </a:p>
          <a:p>
            <a:pPr marL="556895" lvl="1" indent="0">
              <a:buFont typeface="Wingdings" panose="05000000000000000000" pitchFamily="2" charset="2"/>
              <a:buNone/>
            </a:pPr>
            <a:endParaRPr lang="nl-BE" sz="1500" b="1">
              <a:solidFill>
                <a:prstClr val="black"/>
              </a:solidFill>
              <a:latin typeface="Calibri Light"/>
              <a:cs typeface="Calibri Light"/>
            </a:endParaRPr>
          </a:p>
          <a:p>
            <a:pPr marL="256540" indent="-256540">
              <a:buNone/>
            </a:pPr>
            <a:r>
              <a:rPr lang="nl-BE" sz="1600">
                <a:solidFill>
                  <a:prstClr val="black"/>
                </a:solidFill>
                <a:latin typeface="Calibri Light"/>
                <a:ea typeface="Roboto"/>
                <a:cs typeface="Calibri Light"/>
              </a:rPr>
              <a:t>Op basis van het balansmodel van Bakker kunnen we de gevolgen voor het kind in de opvoedingssituatie mogelijks op deze manier analyseren:</a:t>
            </a:r>
            <a:br>
              <a:rPr lang="nl-BE" sz="1600">
                <a:latin typeface="Calibri Light"/>
                <a:ea typeface="Roboto"/>
                <a:cs typeface="Calibri Light"/>
              </a:rPr>
            </a:br>
            <a:endParaRPr lang="nl-NL" sz="1600">
              <a:solidFill>
                <a:prstClr val="black"/>
              </a:solidFill>
              <a:latin typeface="Calibri Light"/>
              <a:ea typeface="Roboto"/>
              <a:cs typeface="Calibri Light"/>
            </a:endParaRPr>
          </a:p>
          <a:p>
            <a:pPr marL="256540" indent="-256540">
              <a:buNone/>
            </a:pPr>
            <a:r>
              <a:rPr lang="nl-BE" sz="1600" b="1">
                <a:solidFill>
                  <a:prstClr val="black"/>
                </a:solidFill>
                <a:latin typeface="Calibri Light"/>
                <a:ea typeface="Roboto"/>
                <a:cs typeface="Calibri Light"/>
              </a:rPr>
              <a:t>Risicofactoren</a:t>
            </a:r>
            <a:r>
              <a:rPr lang="nl-BE" sz="1600">
                <a:solidFill>
                  <a:prstClr val="black"/>
                </a:solidFill>
                <a:latin typeface="Calibri Light"/>
                <a:ea typeface="Roboto"/>
                <a:cs typeface="Calibri Light"/>
              </a:rPr>
              <a:t>:</a:t>
            </a:r>
            <a:br>
              <a:rPr lang="nl-BE" sz="1600">
                <a:latin typeface="Calibri Light"/>
                <a:ea typeface="Roboto"/>
                <a:cs typeface="Calibri Light"/>
              </a:rPr>
            </a:br>
            <a:endParaRPr lang="nl-NL" sz="1600">
              <a:solidFill>
                <a:prstClr val="black"/>
              </a:solidFill>
              <a:latin typeface="Calibri Light"/>
              <a:ea typeface="Roboto"/>
              <a:cs typeface="Calibri Light"/>
            </a:endParaRPr>
          </a:p>
          <a:p>
            <a:pPr marL="256540" indent="-256540">
              <a:buFont typeface="Arial"/>
              <a:buChar char="•"/>
            </a:pPr>
            <a:r>
              <a:rPr lang="nl-BE" sz="1600" b="1">
                <a:solidFill>
                  <a:prstClr val="black"/>
                </a:solidFill>
                <a:latin typeface="Calibri Light"/>
                <a:ea typeface="Roboto"/>
                <a:cs typeface="Calibri Light"/>
              </a:rPr>
              <a:t>Microniveau</a:t>
            </a:r>
            <a:r>
              <a:rPr lang="nl-BE" sz="1600">
                <a:solidFill>
                  <a:prstClr val="black"/>
                </a:solidFill>
                <a:latin typeface="Calibri Light"/>
                <a:ea typeface="Roboto"/>
                <a:cs typeface="Calibri Light"/>
              </a:rPr>
              <a:t>:</a:t>
            </a:r>
            <a:endParaRPr lang="nl-NL" sz="1600">
              <a:solidFill>
                <a:prstClr val="black"/>
              </a:solidFill>
              <a:latin typeface="Calibri Light"/>
              <a:ea typeface="Roboto"/>
              <a:cs typeface="Calibri Light"/>
            </a:endParaRPr>
          </a:p>
          <a:p>
            <a:pPr marL="842645" lvl="1" indent="-285750">
              <a:buFont typeface="Wingdings"/>
              <a:buChar char="§"/>
            </a:pPr>
            <a:r>
              <a:rPr lang="nl-BE" sz="1600" b="1">
                <a:solidFill>
                  <a:prstClr val="black"/>
                </a:solidFill>
                <a:latin typeface="Calibri Light"/>
                <a:ea typeface="Roboto"/>
                <a:cs typeface="Calibri Light"/>
              </a:rPr>
              <a:t>Intensieve zorg bieden aan Sander: </a:t>
            </a:r>
            <a:r>
              <a:rPr lang="nl-BE" sz="1600">
                <a:solidFill>
                  <a:prstClr val="black"/>
                </a:solidFill>
                <a:latin typeface="Calibri Light"/>
                <a:ea typeface="Roboto"/>
                <a:cs typeface="Calibri Light"/>
              </a:rPr>
              <a:t>Sander heeft voortdurend 1-1 ondersteuning nodig.</a:t>
            </a:r>
          </a:p>
          <a:p>
            <a:pPr marL="842645" lvl="1" indent="-285750">
              <a:buFont typeface="Wingdings"/>
              <a:buChar char="§"/>
            </a:pPr>
            <a:r>
              <a:rPr lang="nl-BE" sz="1600" b="1">
                <a:solidFill>
                  <a:prstClr val="black"/>
                </a:solidFill>
                <a:latin typeface="Calibri Light"/>
                <a:ea typeface="Roboto"/>
                <a:cs typeface="Calibri Light"/>
              </a:rPr>
              <a:t>Moeilijk om PAB-assistent te vinden: </a:t>
            </a:r>
            <a:r>
              <a:rPr lang="nl-NL" sz="1600">
                <a:solidFill>
                  <a:prstClr val="black"/>
                </a:solidFill>
                <a:latin typeface="Calibri Light"/>
                <a:ea typeface="Roboto"/>
                <a:cs typeface="Calibri Light"/>
              </a:rPr>
              <a:t>In het artikel hebben de ouders op de valreep een persoonlijk assistent gevonden maar elke keer als iemand wegvalt in de planning moeten de ouders het zelf oplossen. Dit zou ervoor kunnen zorgen dat een ouder minder kan gaan werken of dat het kind niet meer naar school zou kunnen.</a:t>
            </a:r>
            <a:endParaRPr lang="nl-BE" sz="1600">
              <a:solidFill>
                <a:prstClr val="black"/>
              </a:solidFill>
              <a:latin typeface="Calibri Light"/>
              <a:ea typeface="Roboto"/>
              <a:cs typeface="Calibri Light"/>
            </a:endParaRPr>
          </a:p>
          <a:p>
            <a:pPr marL="256540" indent="-256540">
              <a:buClr>
                <a:srgbClr val="BF18B3"/>
              </a:buClr>
              <a:buFont typeface="Arial"/>
              <a:buChar char="•"/>
            </a:pPr>
            <a:r>
              <a:rPr lang="nl-BE" sz="1600" b="1" err="1">
                <a:solidFill>
                  <a:prstClr val="black"/>
                </a:solidFill>
                <a:latin typeface="Calibri Light"/>
                <a:ea typeface="Roboto"/>
                <a:cs typeface="Calibri Light"/>
              </a:rPr>
              <a:t>Meso-niveau</a:t>
            </a:r>
            <a:r>
              <a:rPr lang="nl-BE" sz="1600">
                <a:solidFill>
                  <a:prstClr val="black"/>
                </a:solidFill>
                <a:latin typeface="Calibri Light"/>
                <a:ea typeface="Roboto"/>
                <a:cs typeface="Calibri Light"/>
              </a:rPr>
              <a:t>:</a:t>
            </a:r>
            <a:endParaRPr lang="nl-NL" sz="1600">
              <a:solidFill>
                <a:prstClr val="black"/>
              </a:solidFill>
              <a:latin typeface="Calibri Light"/>
              <a:ea typeface="Roboto"/>
              <a:cs typeface="Calibri Light"/>
            </a:endParaRPr>
          </a:p>
          <a:p>
            <a:pPr marL="842645" lvl="1" indent="-285750">
              <a:buFont typeface="Wingdings"/>
              <a:buChar char="§"/>
            </a:pPr>
            <a:r>
              <a:rPr lang="nl-BE" sz="1600" b="1">
                <a:solidFill>
                  <a:prstClr val="black"/>
                </a:solidFill>
                <a:latin typeface="Calibri Light"/>
                <a:ea typeface="Roboto"/>
                <a:cs typeface="Calibri Light"/>
              </a:rPr>
              <a:t>Beperkingen van zorginstellingen</a:t>
            </a:r>
            <a:r>
              <a:rPr lang="nl-BE" sz="1600">
                <a:solidFill>
                  <a:prstClr val="black"/>
                </a:solidFill>
                <a:latin typeface="Calibri Light"/>
                <a:ea typeface="Roboto"/>
                <a:cs typeface="Calibri Light"/>
              </a:rPr>
              <a:t>: </a:t>
            </a:r>
            <a:r>
              <a:rPr lang="nl-NL" sz="1600">
                <a:solidFill>
                  <a:prstClr val="black"/>
                </a:solidFill>
                <a:latin typeface="Calibri Light"/>
                <a:ea typeface="Roboto"/>
                <a:cs typeface="Calibri Light"/>
              </a:rPr>
              <a:t>In de situatie van Sander lezen we hier geen specifieke problemen rond. Elke dag zal iemand naast Sander zitten in de klas. Als de PAB-assistent echter zelf eens niet kan is het voor de school wellicht moeilijk om aan de extra behoeften van Sander te voldoen. </a:t>
            </a:r>
          </a:p>
          <a:p>
            <a:pPr marL="256540" indent="-256540">
              <a:buClr>
                <a:srgbClr val="BF18B3"/>
              </a:buClr>
              <a:buFont typeface="Arial"/>
              <a:buChar char="•"/>
            </a:pPr>
            <a:r>
              <a:rPr lang="nl-BE" sz="1600" b="1" err="1">
                <a:solidFill>
                  <a:prstClr val="black"/>
                </a:solidFill>
                <a:latin typeface="Calibri Light"/>
                <a:ea typeface="Roboto"/>
                <a:cs typeface="Calibri Light"/>
              </a:rPr>
              <a:t>Macro-niveau</a:t>
            </a:r>
            <a:r>
              <a:rPr lang="nl-BE" sz="1600">
                <a:solidFill>
                  <a:prstClr val="black"/>
                </a:solidFill>
                <a:latin typeface="Calibri Light"/>
                <a:ea typeface="Roboto"/>
                <a:cs typeface="Calibri Light"/>
              </a:rPr>
              <a:t>:</a:t>
            </a:r>
            <a:endParaRPr lang="nl-NL" sz="1600">
              <a:solidFill>
                <a:prstClr val="black"/>
              </a:solidFill>
              <a:latin typeface="Calibri Light"/>
              <a:ea typeface="Roboto"/>
              <a:cs typeface="Calibri Light"/>
            </a:endParaRPr>
          </a:p>
          <a:p>
            <a:pPr marL="842645" lvl="1" indent="-285750">
              <a:buFont typeface="Wingdings"/>
              <a:buChar char="§"/>
            </a:pPr>
            <a:r>
              <a:rPr lang="nl-BE" sz="1600" b="1">
                <a:solidFill>
                  <a:prstClr val="black"/>
                </a:solidFill>
                <a:latin typeface="Calibri Light"/>
                <a:ea typeface="Roboto"/>
                <a:cs typeface="Calibri Light"/>
              </a:rPr>
              <a:t>Politieke beslissingen</a:t>
            </a:r>
            <a:r>
              <a:rPr lang="nl-BE" sz="1600">
                <a:solidFill>
                  <a:prstClr val="black"/>
                </a:solidFill>
                <a:latin typeface="Calibri Light"/>
                <a:ea typeface="Roboto"/>
                <a:cs typeface="Calibri Light"/>
              </a:rPr>
              <a:t>: Te weinig financiële middelen (om iemand voltijds uit te betalen waardoor het moeilijk is om iemand te vinden, soms betalen ouders zichzelf voor een deel uit met deze middelen gezien de vele uren zorg die men biedt). </a:t>
            </a:r>
          </a:p>
          <a:p>
            <a:pPr marL="842645" lvl="1" indent="-285750">
              <a:buFont typeface="Wingdings"/>
              <a:buChar char="§"/>
            </a:pPr>
            <a:r>
              <a:rPr lang="nl-BE" sz="1600" b="1">
                <a:solidFill>
                  <a:prstClr val="black"/>
                </a:solidFill>
                <a:latin typeface="Calibri Light"/>
                <a:ea typeface="Roboto"/>
                <a:cs typeface="Calibri Light"/>
              </a:rPr>
              <a:t>Wachtlijst: </a:t>
            </a:r>
            <a:r>
              <a:rPr lang="nl-BE" sz="1600">
                <a:solidFill>
                  <a:prstClr val="black"/>
                </a:solidFill>
                <a:latin typeface="Calibri Light"/>
                <a:ea typeface="Roboto"/>
                <a:cs typeface="Calibri Light"/>
              </a:rPr>
              <a:t>1.224 andere kinderen en jongeren staan nog op een wachtlijst om een budget te krijgen. Blijft dit budget voor Sander elk jaar toegankelijk? </a:t>
            </a:r>
          </a:p>
          <a:p>
            <a:pPr marL="556895" lvl="1" indent="0">
              <a:buNone/>
            </a:pPr>
            <a:endParaRPr lang="nl-BE" sz="1100" b="1">
              <a:solidFill>
                <a:prstClr val="black"/>
              </a:solidFill>
              <a:latin typeface="Calibri Light"/>
              <a:ea typeface="Roboto"/>
              <a:cs typeface="Calibri Light"/>
            </a:endParaRPr>
          </a:p>
          <a:p>
            <a:pPr marL="0" indent="0" algn="ctr">
              <a:buFont typeface="Arial" pitchFamily="34" charset="0"/>
              <a:buNone/>
            </a:pPr>
            <a:endParaRPr lang="nl-NL" sz="3100" b="1">
              <a:solidFill>
                <a:prstClr val="black"/>
              </a:solidFill>
              <a:latin typeface="Calibri Light"/>
              <a:cs typeface="Calibri Light"/>
            </a:endParaRPr>
          </a:p>
          <a:p>
            <a:pPr marL="0" indent="0">
              <a:buNone/>
            </a:pPr>
            <a:endParaRPr lang="nl-NL" sz="1600">
              <a:solidFill>
                <a:prstClr val="black"/>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3529091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5701316"/>
          </a:xfrm>
          <a:prstGeom prst="rect">
            <a:avLst/>
          </a:prstGeom>
        </p:spPr>
        <p:txBody>
          <a:bodyPr vert="horz" lIns="91440" tIns="45720" rIns="91440" bIns="45720" rtlCol="0" anchor="t">
            <a:normAutofit lnSpcReduction="10000"/>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Mogelijke analyse en conclusie (de verwachtingen als leraar bepaal je zelf)</a:t>
            </a:r>
            <a:endParaRPr lang="nl-NL" sz="1100">
              <a:solidFill>
                <a:prstClr val="black"/>
              </a:solidFill>
              <a:latin typeface="Calibri Light"/>
              <a:ea typeface="Roboto"/>
              <a:cs typeface="Calibri Light"/>
            </a:endParaRPr>
          </a:p>
          <a:p>
            <a:pPr marL="0" indent="0" algn="ctr">
              <a:buNone/>
            </a:pPr>
            <a:endParaRPr lang="nl-BE" sz="1100" b="1">
              <a:solidFill>
                <a:prstClr val="black"/>
              </a:solidFill>
              <a:latin typeface="Calibri Light"/>
              <a:ea typeface="Roboto"/>
              <a:cs typeface="Calibri Light"/>
            </a:endParaRPr>
          </a:p>
          <a:p>
            <a:pPr marL="0" indent="0">
              <a:buNone/>
            </a:pPr>
            <a:r>
              <a:rPr lang="nl-BE" sz="1600" b="1">
                <a:solidFill>
                  <a:prstClr val="black"/>
                </a:solidFill>
                <a:latin typeface="Calibri Light"/>
                <a:ea typeface="Roboto"/>
                <a:cs typeface="Calibri Light"/>
              </a:rPr>
              <a:t>Beschermende factoren</a:t>
            </a:r>
          </a:p>
          <a:p>
            <a:pPr marL="0" indent="0">
              <a:buNone/>
            </a:pPr>
            <a:endParaRPr lang="nl-BE" sz="1600" b="1">
              <a:solidFill>
                <a:prstClr val="black"/>
              </a:solidFill>
              <a:latin typeface="Calibri Light"/>
              <a:ea typeface="Roboto"/>
              <a:cs typeface="Calibri Light"/>
            </a:endParaRPr>
          </a:p>
          <a:p>
            <a:pPr marL="256540" indent="-256540">
              <a:buFont typeface="Arial"/>
              <a:buChar char="•"/>
            </a:pPr>
            <a:r>
              <a:rPr lang="nl-BE" sz="1600" b="1">
                <a:solidFill>
                  <a:prstClr val="black"/>
                </a:solidFill>
                <a:latin typeface="Calibri Light"/>
                <a:ea typeface="Roboto"/>
                <a:cs typeface="Calibri Light"/>
              </a:rPr>
              <a:t>Microniveau</a:t>
            </a:r>
            <a:r>
              <a:rPr lang="nl-BE" sz="1600">
                <a:solidFill>
                  <a:prstClr val="black"/>
                </a:solidFill>
                <a:latin typeface="Calibri Light"/>
                <a:ea typeface="Roboto"/>
                <a:cs typeface="Calibri Light"/>
              </a:rPr>
              <a:t>:</a:t>
            </a:r>
            <a:endParaRPr lang="nl-NL" sz="1600">
              <a:solidFill>
                <a:prstClr val="black"/>
              </a:solidFill>
              <a:latin typeface="Calibri Light"/>
              <a:ea typeface="Roboto"/>
              <a:cs typeface="Calibri Light"/>
            </a:endParaRPr>
          </a:p>
          <a:p>
            <a:pPr marL="842645" lvl="1" indent="-285750">
              <a:buFont typeface="Wingdings"/>
              <a:buChar char="§"/>
            </a:pPr>
            <a:r>
              <a:rPr lang="nl-BE" sz="1600" b="1">
                <a:solidFill>
                  <a:prstClr val="black"/>
                </a:solidFill>
                <a:latin typeface="Calibri Light"/>
                <a:ea typeface="Roboto"/>
                <a:cs typeface="Calibri Light"/>
              </a:rPr>
              <a:t>PAB-budget: </a:t>
            </a:r>
            <a:r>
              <a:rPr lang="nl-BE" sz="1600">
                <a:solidFill>
                  <a:prstClr val="black"/>
                </a:solidFill>
                <a:latin typeface="Calibri Light"/>
                <a:ea typeface="Roboto"/>
                <a:cs typeface="Calibri Light"/>
              </a:rPr>
              <a:t>Je kan als ouders zelf bepalen hoe je het budget zal inzetten. </a:t>
            </a:r>
            <a:endParaRPr lang="nl-BE" sz="1600" b="1">
              <a:solidFill>
                <a:prstClr val="black"/>
              </a:solidFill>
              <a:latin typeface="Calibri Light"/>
              <a:ea typeface="Roboto"/>
              <a:cs typeface="Calibri Light"/>
            </a:endParaRPr>
          </a:p>
          <a:p>
            <a:pPr marL="842645" lvl="1" indent="-285750">
              <a:buFont typeface="Wingdings"/>
              <a:buChar char="§"/>
            </a:pPr>
            <a:r>
              <a:rPr lang="nl-BE" sz="1600" b="1">
                <a:solidFill>
                  <a:prstClr val="black"/>
                </a:solidFill>
                <a:latin typeface="Calibri Light"/>
                <a:ea typeface="Roboto"/>
                <a:cs typeface="Calibri Light"/>
              </a:rPr>
              <a:t>Zorg van de ouders</a:t>
            </a:r>
            <a:r>
              <a:rPr lang="nl-BE" sz="1600">
                <a:solidFill>
                  <a:prstClr val="black"/>
                </a:solidFill>
                <a:latin typeface="Calibri Light"/>
                <a:ea typeface="Roboto"/>
                <a:cs typeface="Calibri Light"/>
              </a:rPr>
              <a:t>: Ouders voelen minder druk doordat ze kunnen rekenen op een PAB-assistent.</a:t>
            </a:r>
            <a:endParaRPr lang="nl-NL" sz="1600">
              <a:solidFill>
                <a:prstClr val="black"/>
              </a:solidFill>
              <a:latin typeface="Calibri Light"/>
              <a:ea typeface="Roboto"/>
              <a:cs typeface="Calibri Light"/>
            </a:endParaRPr>
          </a:p>
          <a:p>
            <a:pPr marL="256540" indent="-256540">
              <a:buClr>
                <a:srgbClr val="BF18B3"/>
              </a:buClr>
              <a:buFont typeface="Arial"/>
              <a:buChar char="•"/>
            </a:pPr>
            <a:r>
              <a:rPr lang="nl-BE" sz="1600" b="1" err="1">
                <a:solidFill>
                  <a:prstClr val="black"/>
                </a:solidFill>
                <a:latin typeface="Calibri Light"/>
                <a:ea typeface="Roboto"/>
                <a:cs typeface="Calibri Light"/>
              </a:rPr>
              <a:t>Meso-niveau</a:t>
            </a:r>
            <a:r>
              <a:rPr lang="nl-BE" sz="1600">
                <a:solidFill>
                  <a:prstClr val="black"/>
                </a:solidFill>
                <a:latin typeface="Calibri Light"/>
                <a:ea typeface="Roboto"/>
                <a:cs typeface="Calibri Light"/>
              </a:rPr>
              <a:t>:</a:t>
            </a:r>
            <a:endParaRPr lang="nl-NL" sz="1600">
              <a:solidFill>
                <a:prstClr val="black"/>
              </a:solidFill>
              <a:latin typeface="Calibri Light"/>
              <a:ea typeface="Roboto"/>
              <a:cs typeface="Calibri Light"/>
            </a:endParaRPr>
          </a:p>
          <a:p>
            <a:pPr marL="842645" lvl="1" indent="-285750">
              <a:buFont typeface="Wingdings"/>
              <a:buChar char="§"/>
            </a:pPr>
            <a:r>
              <a:rPr lang="nl-BE" sz="1600" b="1">
                <a:solidFill>
                  <a:prstClr val="black"/>
                </a:solidFill>
                <a:latin typeface="Calibri Light"/>
                <a:ea typeface="Roboto"/>
                <a:cs typeface="Calibri Light"/>
              </a:rPr>
              <a:t>PAB-assistent voor Sander op school</a:t>
            </a:r>
            <a:r>
              <a:rPr lang="nl-BE" sz="1600">
                <a:solidFill>
                  <a:prstClr val="black"/>
                </a:solidFill>
                <a:latin typeface="Calibri Light"/>
                <a:ea typeface="Roboto"/>
                <a:cs typeface="Calibri Light"/>
              </a:rPr>
              <a:t>: Sander kan naar school doordat er een PAB-assistent gevonden is die elke dag naast hem zal zitten tijdens de lessen.</a:t>
            </a:r>
            <a:endParaRPr lang="nl-NL" sz="1600">
              <a:solidFill>
                <a:prstClr val="black"/>
              </a:solidFill>
              <a:latin typeface="Calibri Light"/>
              <a:ea typeface="Roboto"/>
              <a:cs typeface="Calibri Light"/>
            </a:endParaRPr>
          </a:p>
          <a:p>
            <a:pPr marL="256540" indent="-256540">
              <a:buClr>
                <a:srgbClr val="BF18B3"/>
              </a:buClr>
              <a:buFont typeface="Arial"/>
              <a:buChar char="•"/>
            </a:pPr>
            <a:r>
              <a:rPr lang="nl-BE" sz="1600" b="1" err="1">
                <a:solidFill>
                  <a:prstClr val="black"/>
                </a:solidFill>
                <a:latin typeface="Calibri Light"/>
                <a:ea typeface="Roboto"/>
                <a:cs typeface="Calibri Light"/>
              </a:rPr>
              <a:t>Macro-niveau</a:t>
            </a:r>
            <a:r>
              <a:rPr lang="nl-BE" sz="1600">
                <a:solidFill>
                  <a:prstClr val="black"/>
                </a:solidFill>
                <a:latin typeface="Calibri Light"/>
                <a:ea typeface="Roboto"/>
                <a:cs typeface="Calibri Light"/>
              </a:rPr>
              <a:t>:</a:t>
            </a:r>
            <a:endParaRPr lang="nl-NL" sz="1600">
              <a:solidFill>
                <a:prstClr val="black"/>
              </a:solidFill>
              <a:latin typeface="Calibri Light"/>
              <a:ea typeface="Roboto"/>
              <a:cs typeface="Calibri Light"/>
            </a:endParaRPr>
          </a:p>
          <a:p>
            <a:pPr marL="842645" lvl="1" indent="-285750">
              <a:buFont typeface="Wingdings"/>
              <a:buChar char="§"/>
            </a:pPr>
            <a:r>
              <a:rPr lang="nl-BE" sz="1600" b="1">
                <a:solidFill>
                  <a:prstClr val="black"/>
                </a:solidFill>
                <a:latin typeface="Calibri Light"/>
                <a:ea typeface="Roboto"/>
                <a:cs typeface="Calibri Light"/>
              </a:rPr>
              <a:t>Krijgen van het budget: </a:t>
            </a:r>
            <a:r>
              <a:rPr lang="nl-BE" sz="1600">
                <a:solidFill>
                  <a:prstClr val="black"/>
                </a:solidFill>
                <a:latin typeface="Calibri Light"/>
                <a:ea typeface="Roboto"/>
                <a:cs typeface="Calibri Light"/>
              </a:rPr>
              <a:t>Sander is één van de 2.397 kinderen en jongeren met een beperking die een budget krijgt tussen 12.000 en 57.000 euro. </a:t>
            </a:r>
          </a:p>
          <a:p>
            <a:pPr marL="842645" lvl="1" indent="-285750">
              <a:buFont typeface="Wingdings"/>
              <a:buChar char="§"/>
            </a:pPr>
            <a:r>
              <a:rPr lang="nl-BE" sz="1600" b="1">
                <a:solidFill>
                  <a:prstClr val="black"/>
                </a:solidFill>
                <a:latin typeface="Calibri Light"/>
                <a:ea typeface="Roboto"/>
                <a:cs typeface="Calibri Light"/>
              </a:rPr>
              <a:t>Erkenning voor het tekort aan PAB-assistenten vanuit VAPH</a:t>
            </a:r>
            <a:r>
              <a:rPr lang="nl-BE" sz="1600">
                <a:solidFill>
                  <a:prstClr val="black"/>
                </a:solidFill>
                <a:latin typeface="Calibri Light"/>
                <a:ea typeface="Roboto"/>
                <a:cs typeface="Calibri Light"/>
              </a:rPr>
              <a:t>: Het VAPH erkent de problematiek van de wachtlijst en de budgetten. </a:t>
            </a:r>
          </a:p>
          <a:p>
            <a:pPr marL="556895" lvl="1" indent="0">
              <a:buNone/>
            </a:pPr>
            <a:endParaRPr lang="nl-BE" sz="1600" b="1">
              <a:solidFill>
                <a:prstClr val="black"/>
              </a:solidFill>
              <a:latin typeface="Calibri Light"/>
              <a:ea typeface="Roboto"/>
              <a:cs typeface="Calibri Light"/>
            </a:endParaRPr>
          </a:p>
          <a:p>
            <a:pPr marL="0" lvl="1" indent="0">
              <a:buNone/>
            </a:pPr>
            <a:r>
              <a:rPr lang="nl-BE" sz="1600" b="1">
                <a:solidFill>
                  <a:prstClr val="black"/>
                </a:solidFill>
                <a:latin typeface="Calibri Light"/>
                <a:ea typeface="Roboto"/>
                <a:cs typeface="Calibri Light"/>
              </a:rPr>
              <a:t>Conclusie</a:t>
            </a:r>
            <a:endParaRPr lang="nl-NL" sz="1600">
              <a:solidFill>
                <a:prstClr val="black"/>
              </a:solidFill>
              <a:latin typeface="Calibri Light"/>
              <a:ea typeface="Roboto"/>
              <a:cs typeface="Calibri Light"/>
            </a:endParaRPr>
          </a:p>
          <a:p>
            <a:pPr marL="0" lvl="1" indent="0">
              <a:buNone/>
            </a:pPr>
            <a:r>
              <a:rPr lang="nl-BE" sz="1600">
                <a:solidFill>
                  <a:prstClr val="black"/>
                </a:solidFill>
                <a:latin typeface="Calibri Light"/>
                <a:ea typeface="Roboto"/>
                <a:cs typeface="Calibri Light"/>
              </a:rPr>
              <a:t>Momenteel zou ik besluiten, op basis van deze analyse, dat de draagkracht groter is dan de draaglast (gezien zij zowel een budget krijgen als een persoonlijk assistent gevonden hebben, wat we lezen bij de beschermende factoren). Momenteel zijn er weinig risicofactoren aanwezig op de verschillende niveaus als de PAB-assistent ter beschikking is. Dit zou snel kunnen veranderen mocht bv. het budget en/of de persoonlijk assistent wegvallen. </a:t>
            </a:r>
            <a:endParaRPr lang="nl-NL" sz="3100" b="1">
              <a:solidFill>
                <a:prstClr val="black"/>
              </a:solidFill>
              <a:latin typeface="Calibri Light"/>
              <a:cs typeface="Calibri Light"/>
            </a:endParaRPr>
          </a:p>
          <a:p>
            <a:pPr marL="0" indent="0">
              <a:buNone/>
            </a:pPr>
            <a:endParaRPr lang="nl-NL" sz="1600">
              <a:solidFill>
                <a:prstClr val="black"/>
              </a:solidFill>
              <a:latin typeface="Calibri Light"/>
              <a:cs typeface="Calibri Light"/>
            </a:endParaRPr>
          </a:p>
          <a:p>
            <a:pPr marL="0" indent="0">
              <a:buNone/>
            </a:pPr>
            <a:endParaRPr lang="nl-BE">
              <a:solidFill>
                <a:prstClr val="black"/>
              </a:solidFill>
              <a:cs typeface="Roboto" pitchFamily="2" charset="0"/>
            </a:endParaRPr>
          </a:p>
        </p:txBody>
      </p:sp>
    </p:spTree>
    <p:extLst>
      <p:ext uri="{BB962C8B-B14F-4D97-AF65-F5344CB8AC3E}">
        <p14:creationId xmlns:p14="http://schemas.microsoft.com/office/powerpoint/2010/main" val="345976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B67C1BD2-8381-B1A2-2889-5E0F93B9D938}"/>
              </a:ext>
            </a:extLst>
          </p:cNvPr>
          <p:cNvGraphicFramePr>
            <a:graphicFrameLocks noGrp="1"/>
          </p:cNvGraphicFramePr>
          <p:nvPr>
            <p:extLst>
              <p:ext uri="{D42A27DB-BD31-4B8C-83A1-F6EECF244321}">
                <p14:modId xmlns:p14="http://schemas.microsoft.com/office/powerpoint/2010/main" val="733433225"/>
              </p:ext>
            </p:extLst>
          </p:nvPr>
        </p:nvGraphicFramePr>
        <p:xfrm>
          <a:off x="158151" y="875767"/>
          <a:ext cx="11888999" cy="4724400"/>
        </p:xfrm>
        <a:graphic>
          <a:graphicData uri="http://schemas.openxmlformats.org/drawingml/2006/table">
            <a:tbl>
              <a:tblPr firstRow="1" bandRow="1">
                <a:tableStyleId>{5C22544A-7EE6-4342-B048-85BDC9FD1C3A}</a:tableStyleId>
              </a:tblPr>
              <a:tblGrid>
                <a:gridCol w="8830235">
                  <a:extLst>
                    <a:ext uri="{9D8B030D-6E8A-4147-A177-3AD203B41FA5}">
                      <a16:colId xmlns:a16="http://schemas.microsoft.com/office/drawing/2014/main" val="3171494239"/>
                    </a:ext>
                  </a:extLst>
                </a:gridCol>
                <a:gridCol w="3058764">
                  <a:extLst>
                    <a:ext uri="{9D8B030D-6E8A-4147-A177-3AD203B41FA5}">
                      <a16:colId xmlns:a16="http://schemas.microsoft.com/office/drawing/2014/main" val="714817409"/>
                    </a:ext>
                  </a:extLst>
                </a:gridCol>
              </a:tblGrid>
              <a:tr h="463176">
                <a:tc>
                  <a:txBody>
                    <a:bodyPr/>
                    <a:lstStyle/>
                    <a:p>
                      <a:pPr algn="ctr"/>
                      <a:r>
                        <a:rPr lang="nl-NL" sz="1400"/>
                        <a:t>ANALYSEREN met als doel </a:t>
                      </a:r>
                      <a:br>
                        <a:rPr lang="nl-NL" sz="1400"/>
                      </a:br>
                      <a:r>
                        <a:rPr lang="nl-NL" sz="2000"/>
                        <a:t>ALERT (= een beargumenteerde inschatting maken)</a:t>
                      </a:r>
                    </a:p>
                  </a:txBody>
                  <a:tcPr>
                    <a:lnL w="12700">
                      <a:solidFill>
                        <a:schemeClr val="tx1"/>
                      </a:solidFill>
                    </a:lnL>
                    <a:lnR w="12700">
                      <a:solidFill>
                        <a:schemeClr val="tx1"/>
                      </a:solidFill>
                    </a:lnR>
                    <a:lnT w="12700">
                      <a:solidFill>
                        <a:schemeClr val="tx1"/>
                      </a:solidFill>
                    </a:lnT>
                    <a:lnB w="12700">
                      <a:solidFill>
                        <a:schemeClr val="tx1"/>
                      </a:solidFill>
                    </a:lnB>
                    <a:solidFill>
                      <a:srgbClr val="A8AF37"/>
                    </a:solidFill>
                  </a:tcPr>
                </a:tc>
                <a:tc>
                  <a:txBody>
                    <a:bodyPr/>
                    <a:lstStyle/>
                    <a:p>
                      <a:pPr algn="ctr"/>
                      <a:r>
                        <a:rPr lang="nl-NL" sz="1400"/>
                        <a:t>Analyseren met als doel 0</a:t>
                      </a:r>
                      <a:r>
                        <a:rPr lang="nl-NL" sz="2000"/>
                        <a:t>ADVICE</a:t>
                      </a:r>
                    </a:p>
                  </a:txBody>
                  <a:tcPr>
                    <a:lnL w="12700">
                      <a:solidFill>
                        <a:schemeClr val="tx1"/>
                      </a:solidFill>
                    </a:lnL>
                    <a:lnR w="12700">
                      <a:solidFill>
                        <a:schemeClr val="tx1"/>
                      </a:solidFill>
                    </a:lnR>
                    <a:lnT w="12700">
                      <a:solidFill>
                        <a:schemeClr val="tx1"/>
                      </a:solidFill>
                    </a:lnT>
                    <a:lnB w="12700">
                      <a:solidFill>
                        <a:schemeClr val="tx1"/>
                      </a:solidFill>
                    </a:lnB>
                    <a:solidFill>
                      <a:srgbClr val="EC7D23"/>
                    </a:solidFill>
                  </a:tcPr>
                </a:tc>
                <a:extLst>
                  <a:ext uri="{0D108BD9-81ED-4DB2-BD59-A6C34878D82A}">
                    <a16:rowId xmlns:a16="http://schemas.microsoft.com/office/drawing/2014/main" val="2408169372"/>
                  </a:ext>
                </a:extLst>
              </a:tr>
              <a:tr h="2601527">
                <a:tc>
                  <a:txBody>
                    <a:bodyPr/>
                    <a:lstStyle/>
                    <a:p>
                      <a:pPr lvl="0">
                        <a:buNone/>
                      </a:pPr>
                      <a:endParaRPr lang="nl-NL" sz="2000" b="0" i="0" u="none" strike="noStrike" noProof="0">
                        <a:latin typeface="Calibri"/>
                      </a:endParaRPr>
                    </a:p>
                    <a:p>
                      <a:pPr marL="0" marR="0" lvl="0" indent="0" algn="l" defTabSz="685783" rtl="0" eaLnBrk="1" fontAlgn="auto" latinLnBrk="0" hangingPunct="1">
                        <a:lnSpc>
                          <a:spcPct val="100000"/>
                        </a:lnSpc>
                        <a:spcBef>
                          <a:spcPts val="0"/>
                        </a:spcBef>
                        <a:spcAft>
                          <a:spcPts val="0"/>
                        </a:spcAft>
                        <a:buClrTx/>
                        <a:buSzTx/>
                        <a:buFontTx/>
                        <a:buNone/>
                        <a:tabLst/>
                        <a:defRPr/>
                      </a:pPr>
                      <a:r>
                        <a:rPr lang="nl-NL" sz="2000" b="0" i="0" u="none" strike="noStrike" noProof="0">
                          <a:latin typeface="Calibri"/>
                        </a:rPr>
                        <a:t>Verklaar de balans in de gezinssituatie van Sander in het artikel vanuit het balansmodel van Bakker. </a:t>
                      </a:r>
                      <a:br>
                        <a:rPr lang="nl-NL" sz="2000" b="0" i="0" u="none" strike="noStrike" noProof="0">
                          <a:latin typeface="Calibri"/>
                        </a:rPr>
                      </a:br>
                      <a:r>
                        <a:rPr lang="nl-NL" sz="2000" b="1" i="0" u="none" strike="noStrike" noProof="0">
                          <a:latin typeface="Calibri"/>
                        </a:rPr>
                        <a:t>Welke bijkomende informatie in de conclusie zou een ander pedagogisch model je kunnen bijbrengen bij het bekijken van deze opvoedingssituatie.</a:t>
                      </a:r>
                      <a:endParaRPr lang="nl-NL" sz="2000" b="1"/>
                    </a:p>
                    <a:p>
                      <a:pPr lvl="0">
                        <a:buNone/>
                      </a:pPr>
                      <a:endParaRPr lang="nl-NL" sz="2000" b="0" i="1" u="none" strike="noStrike" noProof="0">
                        <a:latin typeface="Calibri"/>
                      </a:endParaRPr>
                    </a:p>
                    <a:p>
                      <a:pPr lvl="0" algn="l">
                        <a:lnSpc>
                          <a:spcPct val="100000"/>
                        </a:lnSpc>
                        <a:spcBef>
                          <a:spcPts val="0"/>
                        </a:spcBef>
                        <a:spcAft>
                          <a:spcPts val="0"/>
                        </a:spcAft>
                        <a:buNone/>
                      </a:pPr>
                      <a:r>
                        <a:rPr lang="nl-NL" sz="1600" b="0" i="1" u="none" strike="noStrike" kern="1200" noProof="0">
                          <a:solidFill>
                            <a:schemeClr val="dk1"/>
                          </a:solidFill>
                          <a:latin typeface="Calibri"/>
                          <a:ea typeface="+mn-ea"/>
                          <a:cs typeface="+mn-cs"/>
                        </a:rPr>
                        <a:t>Deze vraag sluit aan bij de verwachtingen van het LPD:</a:t>
                      </a:r>
                    </a:p>
                    <a:p>
                      <a:pPr lvl="0">
                        <a:buNone/>
                      </a:pPr>
                      <a:endParaRPr lang="nl-NL" sz="1600" b="0" i="1" u="none" strike="noStrike" kern="1200" noProof="0">
                        <a:solidFill>
                          <a:schemeClr val="dk1"/>
                        </a:solidFill>
                        <a:latin typeface="Calibri"/>
                        <a:ea typeface="+mn-ea"/>
                        <a:cs typeface="+mn-cs"/>
                      </a:endParaRPr>
                    </a:p>
                    <a:p>
                      <a:pPr marL="285750" lvl="0" indent="-285750">
                        <a:buFontTx/>
                        <a:buChar char="-"/>
                      </a:pPr>
                      <a:r>
                        <a:rPr lang="nl-NL" sz="1600" b="0" i="1" u="none" strike="noStrike" kern="1200" noProof="0">
                          <a:solidFill>
                            <a:schemeClr val="dk1"/>
                          </a:solidFill>
                          <a:latin typeface="Calibri"/>
                          <a:ea typeface="+mn-ea"/>
                          <a:cs typeface="+mn-cs"/>
                        </a:rPr>
                        <a:t>Analyseren met als doel om een beargumenteerde inschatting te maken (een vergelijking maken tussen hoe pedagogische modellen kijken naar een opvoedingssituatie)</a:t>
                      </a:r>
                    </a:p>
                    <a:p>
                      <a:pPr marL="285750" lvl="0" indent="-285750">
                        <a:buFontTx/>
                        <a:buChar char="-"/>
                      </a:pPr>
                      <a:r>
                        <a:rPr lang="nl-NL" sz="1600" b="0" i="1" u="none" strike="noStrike" kern="1200" noProof="0">
                          <a:solidFill>
                            <a:schemeClr val="dk1"/>
                          </a:solidFill>
                          <a:latin typeface="Calibri"/>
                          <a:ea typeface="+mn-ea"/>
                          <a:cs typeface="+mn-cs"/>
                        </a:rPr>
                        <a:t>Het gaat over een opvoedingssituatie (een gezinssituatie waarbij een PAB-assistent nodig is)</a:t>
                      </a:r>
                    </a:p>
                    <a:p>
                      <a:pPr marL="285750" marR="0" lvl="0" indent="-285750" algn="l" defTabSz="685783" rtl="0" eaLnBrk="1" fontAlgn="auto" latinLnBrk="0" hangingPunct="1">
                        <a:lnSpc>
                          <a:spcPct val="100000"/>
                        </a:lnSpc>
                        <a:spcBef>
                          <a:spcPts val="0"/>
                        </a:spcBef>
                        <a:spcAft>
                          <a:spcPts val="0"/>
                        </a:spcAft>
                        <a:buClrTx/>
                        <a:buSzTx/>
                        <a:buFontTx/>
                        <a:buChar char="-"/>
                        <a:tabLst/>
                        <a:defRPr/>
                      </a:pPr>
                      <a:r>
                        <a:rPr lang="nl-NL" sz="1600" b="0" i="1" u="none" strike="noStrike" kern="1200" noProof="0">
                          <a:solidFill>
                            <a:schemeClr val="dk1"/>
                          </a:solidFill>
                          <a:latin typeface="Calibri"/>
                          <a:ea typeface="+mn-ea"/>
                          <a:cs typeface="+mn-cs"/>
                        </a:rPr>
                        <a:t>Vanuit pedagogisch modellen (balansmodel van Bakker en een ander pedagogisch model naar keuze) wordt gekeken naar deze opvoedingssituatie. </a:t>
                      </a:r>
                    </a:p>
                    <a:p>
                      <a:pPr marL="285750" marR="0" lvl="0" indent="-285750" algn="l" defTabSz="685783" rtl="0" eaLnBrk="1" fontAlgn="auto" latinLnBrk="0" hangingPunct="1">
                        <a:lnSpc>
                          <a:spcPct val="100000"/>
                        </a:lnSpc>
                        <a:spcBef>
                          <a:spcPts val="0"/>
                        </a:spcBef>
                        <a:spcAft>
                          <a:spcPts val="0"/>
                        </a:spcAft>
                        <a:buClrTx/>
                        <a:buSzTx/>
                        <a:buFontTx/>
                        <a:buChar char="-"/>
                        <a:tabLst/>
                        <a:defRPr/>
                      </a:pPr>
                      <a:r>
                        <a:rPr lang="nl-NL" sz="1600" b="0" i="1" u="none" strike="noStrike" kern="1200" noProof="0">
                          <a:solidFill>
                            <a:schemeClr val="dk1"/>
                          </a:solidFill>
                          <a:latin typeface="Calibri"/>
                          <a:ea typeface="+mn-ea"/>
                          <a:cs typeface="+mn-cs"/>
                        </a:rPr>
                        <a:t>Bekijk de risicofactoren en beschermende factoren en hoe beide modellen daar dan naar kijken (indien mogelijk op de verschillende niveaus)</a:t>
                      </a:r>
                      <a:endParaRPr lang="nl-NL" sz="2000" b="0" i="1" u="none" strike="noStrike" noProof="0">
                        <a:latin typeface="Calibri"/>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nl-NL"/>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8708520"/>
                  </a:ext>
                </a:extLst>
              </a:tr>
            </a:tbl>
          </a:graphicData>
        </a:graphic>
      </p:graphicFrame>
    </p:spTree>
    <p:extLst>
      <p:ext uri="{BB962C8B-B14F-4D97-AF65-F5344CB8AC3E}">
        <p14:creationId xmlns:p14="http://schemas.microsoft.com/office/powerpoint/2010/main" val="243999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622963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Mogelijke analyse (de verwachtingen als leraar bepaal je zelf)</a:t>
            </a:r>
          </a:p>
          <a:p>
            <a:pPr marL="556895" lvl="1" indent="0">
              <a:buFont typeface="Wingdings" panose="05000000000000000000" pitchFamily="2" charset="2"/>
              <a:buNone/>
            </a:pPr>
            <a:endParaRPr lang="nl-BE" sz="1500" b="1">
              <a:solidFill>
                <a:prstClr val="black"/>
              </a:solidFill>
              <a:latin typeface="Calibri Light"/>
              <a:cs typeface="Calibri Light"/>
            </a:endParaRPr>
          </a:p>
          <a:p>
            <a:pPr marL="256540" indent="-256540">
              <a:buNone/>
            </a:pPr>
            <a:endParaRPr lang="nl-BE" sz="1600">
              <a:latin typeface="Calibri Light"/>
              <a:ea typeface="Roboto"/>
              <a:cs typeface="Calibri Light"/>
            </a:endParaRPr>
          </a:p>
          <a:p>
            <a:pPr marL="0" indent="0">
              <a:buNone/>
            </a:pPr>
            <a:r>
              <a:rPr lang="nl-BE" sz="1800" b="1">
                <a:solidFill>
                  <a:prstClr val="black"/>
                </a:solidFill>
                <a:latin typeface="Calibri Light"/>
                <a:ea typeface="Calibri Light"/>
                <a:cs typeface="Calibri Light"/>
              </a:rPr>
              <a:t>Bakker en </a:t>
            </a:r>
            <a:r>
              <a:rPr lang="nl-BE" sz="1800" b="1" err="1">
                <a:solidFill>
                  <a:prstClr val="black"/>
                </a:solidFill>
                <a:latin typeface="Calibri Light"/>
                <a:ea typeface="Calibri Light"/>
                <a:cs typeface="Calibri Light"/>
              </a:rPr>
              <a:t>Hellinckx</a:t>
            </a:r>
            <a:r>
              <a:rPr lang="nl-BE" sz="1800" b="1">
                <a:solidFill>
                  <a:prstClr val="black"/>
                </a:solidFill>
                <a:latin typeface="Calibri Light"/>
                <a:ea typeface="Calibri Light"/>
                <a:cs typeface="Calibri Light"/>
              </a:rPr>
              <a:t> zetten een andere bril op (nemen een ander perspectief in) om een opvoedingssituatie te analyseren. </a:t>
            </a:r>
            <a:endParaRPr lang="en-US" sz="1800">
              <a:solidFill>
                <a:prstClr val="black"/>
              </a:solidFill>
              <a:latin typeface="Calibri Light"/>
              <a:ea typeface="Calibri Light"/>
              <a:cs typeface="Calibri Light"/>
            </a:endParaRPr>
          </a:p>
          <a:p>
            <a:pPr marL="0" indent="0">
              <a:buNone/>
            </a:pPr>
            <a:endParaRPr lang="nl-BE" sz="1800">
              <a:solidFill>
                <a:prstClr val="black"/>
              </a:solidFill>
              <a:latin typeface="Calibri Light"/>
              <a:ea typeface="Calibri Light"/>
              <a:cs typeface="Calibri Light"/>
            </a:endParaRPr>
          </a:p>
          <a:p>
            <a:pPr marL="256540" indent="-256540">
              <a:buFont typeface="Arial,Sans-Serif"/>
              <a:buChar char="•"/>
            </a:pPr>
            <a:r>
              <a:rPr lang="nl-BE" sz="1800" b="1">
                <a:solidFill>
                  <a:prstClr val="black"/>
                </a:solidFill>
                <a:latin typeface="Calibri Light"/>
                <a:ea typeface="Calibri Light"/>
                <a:cs typeface="Calibri Light"/>
              </a:rPr>
              <a:t>Bakker</a:t>
            </a:r>
            <a:endParaRPr lang="nl-BE" sz="1800">
              <a:solidFill>
                <a:prstClr val="black"/>
              </a:solidFill>
              <a:latin typeface="Calibri Light"/>
              <a:ea typeface="Calibri Light"/>
              <a:cs typeface="Calibri Light"/>
            </a:endParaRPr>
          </a:p>
          <a:p>
            <a:pPr marL="842645" lvl="1" indent="-285750">
              <a:buFont typeface="Wingdings,Sans-Serif"/>
              <a:buChar char="§"/>
            </a:pPr>
            <a:r>
              <a:rPr lang="nl-BE" sz="1800">
                <a:solidFill>
                  <a:prstClr val="black"/>
                </a:solidFill>
                <a:latin typeface="Calibri Light"/>
                <a:ea typeface="Calibri Light"/>
                <a:cs typeface="Calibri Light"/>
              </a:rPr>
              <a:t>Focust prioritair op de balans tussen risicofactoren en beschermingsfactoren (draaglast en draagkracht op verschillende niveaus)</a:t>
            </a:r>
            <a:endParaRPr lang="nl-NL" sz="1800">
              <a:solidFill>
                <a:prstClr val="black"/>
              </a:solidFill>
              <a:latin typeface="Calibri Light"/>
              <a:ea typeface="Calibri Light"/>
              <a:cs typeface="Calibri Light"/>
            </a:endParaRPr>
          </a:p>
          <a:p>
            <a:pPr marL="842645" lvl="1" indent="-285750">
              <a:buFont typeface="Wingdings,Sans-Serif"/>
              <a:buChar char="§"/>
            </a:pPr>
            <a:r>
              <a:rPr lang="nl-BE" sz="1800">
                <a:solidFill>
                  <a:prstClr val="black"/>
                </a:solidFill>
                <a:latin typeface="Calibri Light"/>
                <a:ea typeface="Calibri Light"/>
                <a:cs typeface="Calibri Light"/>
              </a:rPr>
              <a:t>Analyse op basis van het balansmodel van Bakker: zie vorige vraag </a:t>
            </a:r>
          </a:p>
          <a:p>
            <a:pPr marL="842645" lvl="1" indent="-285750">
              <a:buClr>
                <a:srgbClr val="BF18B3"/>
              </a:buClr>
              <a:buFont typeface="Wingdings,Sans-Serif"/>
              <a:buChar char="§"/>
            </a:pPr>
            <a:endParaRPr lang="nl-BE" sz="1800">
              <a:solidFill>
                <a:prstClr val="black"/>
              </a:solidFill>
              <a:latin typeface="Calibri Light"/>
              <a:ea typeface="Calibri Light"/>
              <a:cs typeface="Calibri Light"/>
            </a:endParaRPr>
          </a:p>
          <a:p>
            <a:pPr marL="256540" indent="-256540">
              <a:buClr>
                <a:srgbClr val="BF18B3"/>
              </a:buClr>
              <a:buFont typeface="Arial,Sans-Serif"/>
              <a:buChar char="•"/>
            </a:pPr>
            <a:r>
              <a:rPr lang="nl-BE" sz="1800" b="1" err="1">
                <a:solidFill>
                  <a:prstClr val="black"/>
                </a:solidFill>
                <a:latin typeface="Calibri Light"/>
                <a:ea typeface="Calibri Light"/>
                <a:cs typeface="Calibri Light"/>
              </a:rPr>
              <a:t>Hellinckx</a:t>
            </a:r>
            <a:r>
              <a:rPr lang="nl-BE" sz="1800">
                <a:solidFill>
                  <a:prstClr val="black"/>
                </a:solidFill>
                <a:latin typeface="Calibri Light"/>
                <a:ea typeface="Calibri Light"/>
                <a:cs typeface="Calibri Light"/>
              </a:rPr>
              <a:t>:</a:t>
            </a:r>
            <a:endParaRPr lang="nl-NL" sz="1800">
              <a:solidFill>
                <a:prstClr val="black"/>
              </a:solidFill>
              <a:latin typeface="Calibri Light"/>
              <a:ea typeface="Calibri Light"/>
              <a:cs typeface="Calibri Light"/>
            </a:endParaRPr>
          </a:p>
          <a:p>
            <a:pPr marL="842645" lvl="1" indent="-285750">
              <a:buFont typeface="Wingdings,Sans-Serif"/>
              <a:buChar char="§"/>
            </a:pPr>
            <a:r>
              <a:rPr lang="nl-BE" sz="1800">
                <a:solidFill>
                  <a:prstClr val="black"/>
                </a:solidFill>
                <a:latin typeface="Calibri Light"/>
                <a:ea typeface="Calibri Light"/>
                <a:cs typeface="Calibri Light"/>
              </a:rPr>
              <a:t>Focust prioritair op de interactie tussen het gedrag of de nood van de opvoedeling (hier het kind) en de aanpak (aanbod) van de opvoeder (hier de moeder). </a:t>
            </a:r>
            <a:r>
              <a:rPr lang="nl-BE" sz="1800" err="1">
                <a:solidFill>
                  <a:prstClr val="black"/>
                </a:solidFill>
                <a:latin typeface="Calibri Light"/>
                <a:ea typeface="Calibri Light"/>
                <a:cs typeface="Calibri Light"/>
              </a:rPr>
              <a:t>Hellinckx</a:t>
            </a:r>
            <a:r>
              <a:rPr lang="nl-BE" sz="1800">
                <a:solidFill>
                  <a:prstClr val="black"/>
                </a:solidFill>
                <a:latin typeface="Calibri Light"/>
                <a:ea typeface="Calibri Light"/>
                <a:cs typeface="Calibri Light"/>
              </a:rPr>
              <a:t> focust zich op het microniveau. Krijgt het kind hier nog steeds wat het nodig heeft ondanks de uitdagingen in de situatie (bv. het vinden van een assistent, het uitbesteden van het budget, …). Als we kijken naar de beslissingen die de moeder van Sander neemt om bv. met het budget een persoonlijk assistent in te schakelen voor Sander om naar de school te kunnen gaan, besluit ik dat dit momenteel een goede keuze is. Hij houdt van wetenschappen, heeft vrienden op de speelplaats en kijkt uit naar een terugkeer naar school. </a:t>
            </a:r>
          </a:p>
          <a:p>
            <a:pPr marL="556895" lvl="1" indent="0">
              <a:buNone/>
            </a:pPr>
            <a:endParaRPr lang="nl-BE" sz="1300">
              <a:solidFill>
                <a:prstClr val="black"/>
              </a:solidFill>
              <a:latin typeface="Calibri Light"/>
              <a:ea typeface="Calibri Light"/>
              <a:cs typeface="Calibri Light"/>
            </a:endParaRPr>
          </a:p>
          <a:p>
            <a:pPr marL="0" lvl="1" indent="0">
              <a:buNone/>
            </a:pPr>
            <a:endParaRPr lang="nl-BE" sz="1800" b="1">
              <a:solidFill>
                <a:prstClr val="black"/>
              </a:solidFill>
              <a:latin typeface="Calibri Light"/>
              <a:ea typeface="Calibri Light"/>
              <a:cs typeface="Calibri Light"/>
            </a:endParaRPr>
          </a:p>
        </p:txBody>
      </p:sp>
    </p:spTree>
    <p:extLst>
      <p:ext uri="{BB962C8B-B14F-4D97-AF65-F5344CB8AC3E}">
        <p14:creationId xmlns:p14="http://schemas.microsoft.com/office/powerpoint/2010/main" val="236849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a:extLst>
              <a:ext uri="{FF2B5EF4-FFF2-40B4-BE49-F238E27FC236}">
                <a16:creationId xmlns:a16="http://schemas.microsoft.com/office/drawing/2014/main" id="{005E0F0C-1534-4991-06D7-BE32EF2C0F87}"/>
              </a:ext>
            </a:extLst>
          </p:cNvPr>
          <p:cNvSpPr txBox="1">
            <a:spLocks/>
          </p:cNvSpPr>
          <p:nvPr/>
        </p:nvSpPr>
        <p:spPr>
          <a:xfrm>
            <a:off x="252850" y="628364"/>
            <a:ext cx="11942225" cy="6229636"/>
          </a:xfrm>
          <a:prstGeom prst="rect">
            <a:avLst/>
          </a:prstGeom>
        </p:spPr>
        <p:txBody>
          <a:bodyPr vert="horz" lIns="91440" tIns="45720" rIns="91440" bIns="45720" rtlCol="0" anchor="t">
            <a:normAutofit/>
          </a:bodyPr>
          <a:lstStyle>
            <a:lvl1pPr marL="257168" indent="-257168" algn="l" defTabSz="685783" rtl="0" eaLnBrk="1" latinLnBrk="0" hangingPunct="1">
              <a:spcBef>
                <a:spcPct val="20000"/>
              </a:spcBef>
              <a:buClrTx/>
              <a:buFont typeface="Arial" pitchFamily="34" charset="0"/>
              <a:buChar char="•"/>
              <a:defRPr sz="2400" kern="1200">
                <a:solidFill>
                  <a:schemeClr val="tx1"/>
                </a:solidFill>
                <a:latin typeface="Roboto" pitchFamily="2" charset="0"/>
                <a:ea typeface="Roboto" pitchFamily="2" charset="0"/>
                <a:cs typeface="+mn-cs"/>
              </a:defRPr>
            </a:lvl1pPr>
            <a:lvl2pPr marL="557199" indent="-214308" algn="l" defTabSz="685783" rtl="0" eaLnBrk="1" latinLnBrk="0" hangingPunct="1">
              <a:spcBef>
                <a:spcPct val="20000"/>
              </a:spcBef>
              <a:buClr>
                <a:srgbClr val="BF18B3"/>
              </a:buClr>
              <a:buFont typeface="Wingdings" panose="05000000000000000000" pitchFamily="2" charset="2"/>
              <a:buChar char="§"/>
              <a:defRPr sz="2100" kern="1200">
                <a:solidFill>
                  <a:srgbClr val="B22A89"/>
                </a:solidFill>
                <a:latin typeface="Roboto" pitchFamily="2" charset="0"/>
                <a:ea typeface="Roboto" pitchFamily="2" charset="0"/>
                <a:cs typeface="+mn-cs"/>
              </a:defRPr>
            </a:lvl2pPr>
            <a:lvl3pPr marL="857228" indent="-171446" algn="l" defTabSz="685783" rtl="0" eaLnBrk="1" latinLnBrk="0" hangingPunct="1">
              <a:spcBef>
                <a:spcPct val="20000"/>
              </a:spcBef>
              <a:buClr>
                <a:schemeClr val="tx1"/>
              </a:buClr>
              <a:buFont typeface="Arial" pitchFamily="34" charset="0"/>
              <a:buChar char="•"/>
              <a:defRPr sz="1800" kern="1200">
                <a:solidFill>
                  <a:schemeClr val="tx1"/>
                </a:solidFill>
                <a:latin typeface="Roboto" pitchFamily="2" charset="0"/>
                <a:ea typeface="Roboto" pitchFamily="2" charset="0"/>
                <a:cs typeface="+mn-cs"/>
              </a:defRPr>
            </a:lvl3pPr>
            <a:lvl4pPr marL="1200120"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4pPr>
            <a:lvl5pPr marL="1543012" indent="-171446" algn="l" defTabSz="685783" rtl="0" eaLnBrk="1" latinLnBrk="0" hangingPunct="1">
              <a:spcBef>
                <a:spcPct val="20000"/>
              </a:spcBef>
              <a:buClr>
                <a:schemeClr val="tx1"/>
              </a:buClr>
              <a:buFont typeface="Arial" panose="020B0604020202020204" pitchFamily="34" charset="0"/>
              <a:buChar char="•"/>
              <a:defRPr sz="1500" kern="1200">
                <a:solidFill>
                  <a:schemeClr val="tx1"/>
                </a:solidFill>
                <a:latin typeface="Roboto" pitchFamily="2" charset="0"/>
                <a:ea typeface="Roboto" pitchFamily="2" charset="0"/>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nl-NL" sz="3100" b="1">
                <a:solidFill>
                  <a:prstClr val="black"/>
                </a:solidFill>
                <a:latin typeface="Calibri Light"/>
                <a:ea typeface="Roboto"/>
                <a:cs typeface="Calibri Light"/>
              </a:rPr>
              <a:t>Mogelijke conclusie (de verwachtingen als leraar bepaal je zelf)</a:t>
            </a:r>
          </a:p>
          <a:p>
            <a:pPr marL="556895" lvl="1" indent="0">
              <a:buFont typeface="Wingdings" panose="05000000000000000000" pitchFamily="2" charset="2"/>
              <a:buNone/>
            </a:pPr>
            <a:endParaRPr lang="nl-BE" sz="1500" b="1">
              <a:solidFill>
                <a:prstClr val="black"/>
              </a:solidFill>
              <a:latin typeface="Calibri Light"/>
              <a:cs typeface="Calibri Light"/>
            </a:endParaRPr>
          </a:p>
          <a:p>
            <a:pPr marL="256540" indent="-256540">
              <a:buNone/>
            </a:pPr>
            <a:endParaRPr lang="nl-BE" sz="1600">
              <a:latin typeface="Calibri Light"/>
              <a:ea typeface="Roboto"/>
              <a:cs typeface="Calibri Light"/>
            </a:endParaRPr>
          </a:p>
          <a:p>
            <a:pPr marL="0" lvl="1" indent="0">
              <a:buNone/>
            </a:pPr>
            <a:r>
              <a:rPr lang="nl-BE" sz="1800" b="1">
                <a:solidFill>
                  <a:prstClr val="black"/>
                </a:solidFill>
                <a:latin typeface="Calibri Light"/>
                <a:ea typeface="Calibri Light"/>
                <a:cs typeface="Calibri Light"/>
              </a:rPr>
              <a:t>Conclusie</a:t>
            </a:r>
            <a:endParaRPr lang="nl-NL" sz="1800" b="1">
              <a:solidFill>
                <a:prstClr val="black"/>
              </a:solidFill>
              <a:latin typeface="Calibri Light"/>
              <a:ea typeface="Calibri Light"/>
              <a:cs typeface="Calibri Light"/>
            </a:endParaRPr>
          </a:p>
          <a:p>
            <a:pPr marL="0" lvl="1" indent="0">
              <a:buNone/>
            </a:pPr>
            <a:endParaRPr lang="nl-BE" sz="1400">
              <a:solidFill>
                <a:prstClr val="black"/>
              </a:solidFill>
              <a:latin typeface="Calibri Light"/>
              <a:ea typeface="Calibri Light"/>
              <a:cs typeface="Calibri Light"/>
            </a:endParaRPr>
          </a:p>
          <a:p>
            <a:pPr marL="0" lvl="1" indent="0">
              <a:buNone/>
            </a:pPr>
            <a:r>
              <a:rPr lang="nl-BE" sz="1800">
                <a:solidFill>
                  <a:prstClr val="black"/>
                </a:solidFill>
                <a:latin typeface="Calibri Light"/>
                <a:ea typeface="Calibri Light"/>
                <a:cs typeface="Calibri Light"/>
              </a:rPr>
              <a:t>Analyse op basis van het balansmodel van Bakker (zie vorige vraag):</a:t>
            </a:r>
          </a:p>
          <a:p>
            <a:pPr marL="0" lvl="1" indent="0">
              <a:buNone/>
            </a:pPr>
            <a:r>
              <a:rPr lang="nl-BE" sz="1800">
                <a:solidFill>
                  <a:prstClr val="black"/>
                </a:solidFill>
                <a:latin typeface="Calibri Light"/>
                <a:ea typeface="Calibri Light"/>
                <a:cs typeface="Calibri Light"/>
              </a:rPr>
              <a:t>Momenteel zou ik besluiten, op basis van deze analyse, dat de draagkracht groter is dan de draaglast (gezien zij zowel een budget krijgen als een persoonlijk assistent gevonden hebben, wat we lezen bij de beschermende factoren). Momenteel zijn er weinig risicofactoren aanwezig op de verschillende niveaus als de PAB-assistent ter beschikking is. Dit zou snel kunnen veranderen mocht bv. het budget en/of de persoonlijk assistent wegvallen. </a:t>
            </a:r>
          </a:p>
          <a:p>
            <a:pPr marL="0" lvl="1" indent="0">
              <a:buNone/>
            </a:pPr>
            <a:endParaRPr lang="nl-BE" sz="1800">
              <a:solidFill>
                <a:prstClr val="black"/>
              </a:solidFill>
              <a:latin typeface="Calibri Light"/>
              <a:ea typeface="Calibri Light"/>
              <a:cs typeface="Calibri Light"/>
            </a:endParaRPr>
          </a:p>
          <a:p>
            <a:pPr marL="0" lvl="1" indent="0">
              <a:buNone/>
            </a:pPr>
            <a:r>
              <a:rPr lang="nl-BE" sz="1800">
                <a:solidFill>
                  <a:prstClr val="black"/>
                </a:solidFill>
                <a:latin typeface="Calibri Light"/>
                <a:ea typeface="Calibri Light"/>
                <a:cs typeface="Calibri Light"/>
              </a:rPr>
              <a:t>Bijkomende informatie in de conclusie: </a:t>
            </a:r>
          </a:p>
          <a:p>
            <a:pPr marL="0" lvl="1" indent="0">
              <a:buNone/>
            </a:pPr>
            <a:r>
              <a:rPr lang="nl-BE" sz="1800" err="1">
                <a:solidFill>
                  <a:prstClr val="black"/>
                </a:solidFill>
                <a:latin typeface="Calibri Light"/>
                <a:ea typeface="Calibri Light"/>
                <a:cs typeface="Calibri Light"/>
              </a:rPr>
              <a:t>Hellinckx</a:t>
            </a:r>
            <a:r>
              <a:rPr lang="nl-BE" sz="1800">
                <a:solidFill>
                  <a:prstClr val="black"/>
                </a:solidFill>
                <a:latin typeface="Calibri Light"/>
                <a:ea typeface="Calibri Light"/>
                <a:cs typeface="Calibri Light"/>
              </a:rPr>
              <a:t> kijkt heel gericht naar het niveau dicht bij het kind (interactie ouder-kind, op microniveau). Het levert ons, bij dit artikel, weinig extra informatie op. Het legt enkel nog wat meer focus op, dat de moeder, goed bezig is. De aanpak sluit aan bij de noden van Sander. Bakker brengt in de analyse een ruimer perspectief binnen door belichten van andere niveaus. </a:t>
            </a:r>
            <a:br>
              <a:rPr lang="nl-BE" sz="1800">
                <a:solidFill>
                  <a:prstClr val="black"/>
                </a:solidFill>
                <a:latin typeface="Calibri Light"/>
                <a:ea typeface="Calibri Light"/>
                <a:cs typeface="Calibri Light"/>
              </a:rPr>
            </a:br>
            <a:br>
              <a:rPr lang="nl-BE" sz="1800">
                <a:solidFill>
                  <a:prstClr val="black"/>
                </a:solidFill>
                <a:latin typeface="Calibri Light"/>
                <a:ea typeface="Calibri Light"/>
                <a:cs typeface="Calibri Light"/>
              </a:rPr>
            </a:br>
            <a:r>
              <a:rPr lang="nl-BE" sz="1800" i="1">
                <a:solidFill>
                  <a:prstClr val="black"/>
                </a:solidFill>
                <a:latin typeface="Calibri Light"/>
                <a:ea typeface="Calibri Light"/>
                <a:cs typeface="Calibri Light"/>
              </a:rPr>
              <a:t>Tip: mochten we deze vraag andersom gesteld hebben (Welke bijkomende informatie in de conclusie zou het model van Bakker ten opzichte van </a:t>
            </a:r>
            <a:r>
              <a:rPr lang="nl-BE" sz="1800" i="1" err="1">
                <a:solidFill>
                  <a:prstClr val="black"/>
                </a:solidFill>
                <a:latin typeface="Calibri Light"/>
                <a:ea typeface="Calibri Light"/>
                <a:cs typeface="Calibri Light"/>
              </a:rPr>
              <a:t>Hellinckx</a:t>
            </a:r>
            <a:r>
              <a:rPr lang="nl-BE" sz="1800" i="1">
                <a:solidFill>
                  <a:prstClr val="black"/>
                </a:solidFill>
                <a:latin typeface="Calibri Light"/>
                <a:ea typeface="Calibri Light"/>
                <a:cs typeface="Calibri Light"/>
              </a:rPr>
              <a:t> kunnen bijbrengen bij het analyseren van deze opvoedingssituatie), dan was het antwoord anders.</a:t>
            </a:r>
          </a:p>
          <a:p>
            <a:pPr marL="556895" lvl="1" indent="0">
              <a:buNone/>
            </a:pPr>
            <a:endParaRPr lang="nl-BE" sz="1300">
              <a:solidFill>
                <a:prstClr val="black"/>
              </a:solidFill>
              <a:latin typeface="Calibri Light"/>
              <a:ea typeface="Calibri Light"/>
              <a:cs typeface="Calibri Light"/>
            </a:endParaRPr>
          </a:p>
          <a:p>
            <a:pPr marL="0" lvl="1" indent="0">
              <a:buNone/>
            </a:pPr>
            <a:endParaRPr lang="nl-BE" sz="1800" b="1">
              <a:solidFill>
                <a:prstClr val="black"/>
              </a:solidFill>
              <a:latin typeface="Calibri Light"/>
              <a:ea typeface="Calibri Light"/>
              <a:cs typeface="Calibri Light"/>
            </a:endParaRPr>
          </a:p>
        </p:txBody>
      </p:sp>
    </p:spTree>
    <p:extLst>
      <p:ext uri="{BB962C8B-B14F-4D97-AF65-F5344CB8AC3E}">
        <p14:creationId xmlns:p14="http://schemas.microsoft.com/office/powerpoint/2010/main" val="109324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4AA7BD5C-D679-4918-BAE3-D17E047A1CD3}"/>
              </a:ext>
            </a:extLst>
          </p:cNvPr>
          <p:cNvSpPr>
            <a:spLocks noGrp="1"/>
          </p:cNvSpPr>
          <p:nvPr>
            <p:ph type="sldNum" sz="quarter" idx="4294967295"/>
          </p:nvPr>
        </p:nvSpPr>
        <p:spPr>
          <a:xfrm>
            <a:off x="9442493" y="6429400"/>
            <a:ext cx="2749507" cy="428600"/>
          </a:xfrm>
          <a:prstGeom prst="rect">
            <a:avLst/>
          </a:prstGeom>
        </p:spPr>
        <p:txBody>
          <a:bodyPr/>
          <a:lstStyle/>
          <a:p>
            <a:fld id="{189E3A5C-986B-47BE-8F96-3787467B82A8}" type="slidenum">
              <a:rPr lang="nl-BE" smtClean="0">
                <a:solidFill>
                  <a:prstClr val="white"/>
                </a:solidFill>
              </a:rPr>
              <a:pPr/>
              <a:t>29</a:t>
            </a:fld>
            <a:endParaRPr lang="nl-BE">
              <a:solidFill>
                <a:prstClr val="white"/>
              </a:solidFill>
            </a:endParaRPr>
          </a:p>
        </p:txBody>
      </p:sp>
      <p:sp>
        <p:nvSpPr>
          <p:cNvPr id="3" name="Titel 2">
            <a:extLst>
              <a:ext uri="{FF2B5EF4-FFF2-40B4-BE49-F238E27FC236}">
                <a16:creationId xmlns:a16="http://schemas.microsoft.com/office/drawing/2014/main" id="{56449C31-B2A1-50BD-F849-0B7A11DC2B5B}"/>
              </a:ext>
            </a:extLst>
          </p:cNvPr>
          <p:cNvSpPr>
            <a:spLocks noGrp="1"/>
          </p:cNvSpPr>
          <p:nvPr>
            <p:ph type="title"/>
          </p:nvPr>
        </p:nvSpPr>
        <p:spPr/>
        <p:txBody>
          <a:bodyPr/>
          <a:lstStyle/>
          <a:p>
            <a:r>
              <a:rPr lang="nl-NL"/>
              <a:t>Inspiratie bij het bepalen van een leerlijn</a:t>
            </a:r>
            <a:br>
              <a:rPr lang="nl-NL"/>
            </a:br>
            <a:endParaRPr lang="nl-BE"/>
          </a:p>
        </p:txBody>
      </p:sp>
      <p:sp>
        <p:nvSpPr>
          <p:cNvPr id="5" name="Tijdelijke aanduiding voor tekst 4">
            <a:extLst>
              <a:ext uri="{FF2B5EF4-FFF2-40B4-BE49-F238E27FC236}">
                <a16:creationId xmlns:a16="http://schemas.microsoft.com/office/drawing/2014/main" id="{4725D6FB-66C0-F944-C4C1-FBCBE61E0090}"/>
              </a:ext>
            </a:extLst>
          </p:cNvPr>
          <p:cNvSpPr>
            <a:spLocks noGrp="1"/>
          </p:cNvSpPr>
          <p:nvPr>
            <p:ph type="body" sz="quarter" idx="12"/>
          </p:nvPr>
        </p:nvSpPr>
        <p:spPr/>
        <p:txBody>
          <a:bodyPr/>
          <a:lstStyle/>
          <a:p>
            <a:r>
              <a:rPr lang="nl-BE" sz="1800">
                <a:latin typeface="Calibri" panose="020F0502020204030204" pitchFamily="34" charset="0"/>
                <a:ea typeface="Calibri" panose="020F0502020204030204" pitchFamily="34" charset="0"/>
                <a:cs typeface="Arial" panose="020B0604020202020204" pitchFamily="34" charset="0"/>
              </a:rPr>
              <a:t>I</a:t>
            </a:r>
            <a:r>
              <a:rPr lang="nl-BE" sz="1800">
                <a:effectLst/>
                <a:latin typeface="Calibri" panose="020F0502020204030204" pitchFamily="34" charset="0"/>
                <a:ea typeface="Calibri" panose="020F0502020204030204" pitchFamily="34" charset="0"/>
                <a:cs typeface="Arial" panose="020B0604020202020204" pitchFamily="34" charset="0"/>
              </a:rPr>
              <a:t>nspiratie bij het bepalen van een leerlijn om tot doelgericht analyseren te komen (waar kan je aan denken?) </a:t>
            </a:r>
            <a:endParaRPr lang="nl-BE" sz="1800">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nl-BE" sz="1800">
                <a:effectLst/>
                <a:latin typeface="Calibri" panose="020F0502020204030204" pitchFamily="34" charset="0"/>
                <a:ea typeface="Calibri" panose="020F0502020204030204" pitchFamily="34" charset="0"/>
                <a:cs typeface="Arial" panose="020B0604020202020204" pitchFamily="34" charset="0"/>
              </a:rPr>
              <a:t>Van eenvoudig naar complex (werken naar complexiteit in vraagstelling)</a:t>
            </a:r>
          </a:p>
          <a:p>
            <a:pPr marL="285750" indent="-285750">
              <a:buFont typeface="Arial" panose="020B0604020202020204" pitchFamily="34" charset="0"/>
              <a:buChar char="•"/>
            </a:pPr>
            <a:r>
              <a:rPr lang="nl-BE" sz="1800">
                <a:latin typeface="Calibri" panose="020F0502020204030204" pitchFamily="34" charset="0"/>
                <a:ea typeface="Calibri" panose="020F0502020204030204" pitchFamily="34" charset="0"/>
                <a:cs typeface="Arial" panose="020B0604020202020204" pitchFamily="34" charset="0"/>
              </a:rPr>
              <a:t>Van veel tot weinig ondersteuning (voor de leerling)</a:t>
            </a:r>
            <a:endParaRPr lang="nl-BE" sz="1800">
              <a:effectLst/>
              <a:latin typeface="Calibri" panose="020F0502020204030204" pitchFamily="34" charset="0"/>
              <a:ea typeface="Calibri" panose="020F0502020204030204" pitchFamily="34" charset="0"/>
              <a:cs typeface="Arial" panose="020B0604020202020204" pitchFamily="34" charset="0"/>
            </a:endParaRPr>
          </a:p>
          <a:p>
            <a:endParaRPr lang="nl-BE"/>
          </a:p>
        </p:txBody>
      </p:sp>
    </p:spTree>
    <p:extLst>
      <p:ext uri="{BB962C8B-B14F-4D97-AF65-F5344CB8AC3E}">
        <p14:creationId xmlns:p14="http://schemas.microsoft.com/office/powerpoint/2010/main" val="144626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4AA7BD5C-D679-4918-BAE3-D17E047A1CD3}"/>
              </a:ext>
            </a:extLst>
          </p:cNvPr>
          <p:cNvSpPr>
            <a:spLocks noGrp="1"/>
          </p:cNvSpPr>
          <p:nvPr>
            <p:ph type="sldNum" sz="quarter" idx="4294967295"/>
          </p:nvPr>
        </p:nvSpPr>
        <p:spPr>
          <a:xfrm>
            <a:off x="9442493" y="6429400"/>
            <a:ext cx="2749507" cy="428600"/>
          </a:xfrm>
          <a:prstGeom prst="rect">
            <a:avLst/>
          </a:prstGeom>
        </p:spPr>
        <p:txBody>
          <a:bodyPr/>
          <a:lstStyle/>
          <a:p>
            <a:fld id="{189E3A5C-986B-47BE-8F96-3787467B82A8}" type="slidenum">
              <a:rPr lang="nl-BE" smtClean="0">
                <a:solidFill>
                  <a:prstClr val="white"/>
                </a:solidFill>
              </a:rPr>
              <a:pPr/>
              <a:t>3</a:t>
            </a:fld>
            <a:endParaRPr lang="nl-BE">
              <a:solidFill>
                <a:prstClr val="white"/>
              </a:solidFill>
            </a:endParaRPr>
          </a:p>
        </p:txBody>
      </p:sp>
      <p:sp>
        <p:nvSpPr>
          <p:cNvPr id="3" name="Titel 2">
            <a:extLst>
              <a:ext uri="{FF2B5EF4-FFF2-40B4-BE49-F238E27FC236}">
                <a16:creationId xmlns:a16="http://schemas.microsoft.com/office/drawing/2014/main" id="{56449C31-B2A1-50BD-F849-0B7A11DC2B5B}"/>
              </a:ext>
            </a:extLst>
          </p:cNvPr>
          <p:cNvSpPr>
            <a:spLocks noGrp="1"/>
          </p:cNvSpPr>
          <p:nvPr>
            <p:ph type="title"/>
          </p:nvPr>
        </p:nvSpPr>
        <p:spPr/>
        <p:txBody>
          <a:bodyPr/>
          <a:lstStyle/>
          <a:p>
            <a:r>
              <a:rPr lang="nl-NL"/>
              <a:t>LPD 5</a:t>
            </a:r>
            <a:br>
              <a:rPr lang="nl-NL"/>
            </a:br>
            <a:endParaRPr lang="nl-BE"/>
          </a:p>
        </p:txBody>
      </p:sp>
      <p:sp>
        <p:nvSpPr>
          <p:cNvPr id="5" name="Tijdelijke aanduiding voor tekst 4">
            <a:extLst>
              <a:ext uri="{FF2B5EF4-FFF2-40B4-BE49-F238E27FC236}">
                <a16:creationId xmlns:a16="http://schemas.microsoft.com/office/drawing/2014/main" id="{4725D6FB-66C0-F944-C4C1-FBCBE61E0090}"/>
              </a:ext>
            </a:extLst>
          </p:cNvPr>
          <p:cNvSpPr>
            <a:spLocks noGrp="1"/>
          </p:cNvSpPr>
          <p:nvPr>
            <p:ph type="body" sz="quarter" idx="12"/>
          </p:nvPr>
        </p:nvSpPr>
        <p:spPr/>
        <p:txBody>
          <a:bodyPr/>
          <a:lstStyle/>
          <a:p>
            <a:r>
              <a:rPr lang="nl-BE" sz="1800">
                <a:effectLst/>
                <a:latin typeface="Calibri" panose="020F0502020204030204" pitchFamily="34" charset="0"/>
                <a:ea typeface="Calibri" panose="020F0502020204030204" pitchFamily="34" charset="0"/>
                <a:cs typeface="Arial" panose="020B0604020202020204" pitchFamily="34" charset="0"/>
              </a:rPr>
              <a:t>De leerlingen analyseren opvoedingssituaties aan de hand van pedagogische modellen met aandacht voor risico- en beschermende factoren op micro-, meso- en macroniveau.  </a:t>
            </a:r>
            <a:endParaRPr lang="nl-BE"/>
          </a:p>
        </p:txBody>
      </p:sp>
    </p:spTree>
    <p:extLst>
      <p:ext uri="{BB962C8B-B14F-4D97-AF65-F5344CB8AC3E}">
        <p14:creationId xmlns:p14="http://schemas.microsoft.com/office/powerpoint/2010/main" val="2506916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CFE43-C1C1-A7A9-E0D4-410813A296EC}"/>
              </a:ext>
            </a:extLst>
          </p:cNvPr>
          <p:cNvSpPr>
            <a:spLocks noGrp="1"/>
          </p:cNvSpPr>
          <p:nvPr>
            <p:ph type="title"/>
          </p:nvPr>
        </p:nvSpPr>
        <p:spPr/>
        <p:txBody>
          <a:bodyPr/>
          <a:lstStyle/>
          <a:p>
            <a:endParaRPr lang="nl-NL"/>
          </a:p>
        </p:txBody>
      </p:sp>
      <p:graphicFrame>
        <p:nvGraphicFramePr>
          <p:cNvPr id="7" name="Tabel 6">
            <a:extLst>
              <a:ext uri="{FF2B5EF4-FFF2-40B4-BE49-F238E27FC236}">
                <a16:creationId xmlns:a16="http://schemas.microsoft.com/office/drawing/2014/main" id="{E4FD36EA-3EFF-7120-FF1E-A9F27E731315}"/>
              </a:ext>
            </a:extLst>
          </p:cNvPr>
          <p:cNvGraphicFramePr>
            <a:graphicFrameLocks noGrp="1"/>
          </p:cNvGraphicFramePr>
          <p:nvPr>
            <p:extLst>
              <p:ext uri="{D42A27DB-BD31-4B8C-83A1-F6EECF244321}">
                <p14:modId xmlns:p14="http://schemas.microsoft.com/office/powerpoint/2010/main" val="1274341796"/>
              </p:ext>
            </p:extLst>
          </p:nvPr>
        </p:nvGraphicFramePr>
        <p:xfrm>
          <a:off x="301924" y="1524000"/>
          <a:ext cx="11500528" cy="4509247"/>
        </p:xfrm>
        <a:graphic>
          <a:graphicData uri="http://schemas.openxmlformats.org/drawingml/2006/table">
            <a:tbl>
              <a:tblPr firstRow="1" bandRow="1">
                <a:tableStyleId>{5C22544A-7EE6-4342-B048-85BDC9FD1C3A}</a:tableStyleId>
              </a:tblPr>
              <a:tblGrid>
                <a:gridCol w="5750264">
                  <a:extLst>
                    <a:ext uri="{9D8B030D-6E8A-4147-A177-3AD203B41FA5}">
                      <a16:colId xmlns:a16="http://schemas.microsoft.com/office/drawing/2014/main" val="1332389777"/>
                    </a:ext>
                  </a:extLst>
                </a:gridCol>
                <a:gridCol w="5750264">
                  <a:extLst>
                    <a:ext uri="{9D8B030D-6E8A-4147-A177-3AD203B41FA5}">
                      <a16:colId xmlns:a16="http://schemas.microsoft.com/office/drawing/2014/main" val="3745510927"/>
                    </a:ext>
                  </a:extLst>
                </a:gridCol>
              </a:tblGrid>
              <a:tr h="654740">
                <a:tc>
                  <a:txBody>
                    <a:bodyPr/>
                    <a:lstStyle/>
                    <a:p>
                      <a:pPr lvl="0" algn="ctr">
                        <a:buNone/>
                      </a:pPr>
                      <a:r>
                        <a:rPr lang="nl-NL" sz="1800" b="0" i="0" u="none" strike="noStrike" noProof="0">
                          <a:solidFill>
                            <a:schemeClr val="bg1"/>
                          </a:solidFill>
                          <a:latin typeface="Poppins ExtraBold"/>
                        </a:rPr>
                        <a:t>Van eenvoudig naar complex </a:t>
                      </a:r>
                      <a:br>
                        <a:rPr lang="nl-NL" sz="1800" b="0" i="0" u="none" strike="noStrike" noProof="0">
                          <a:solidFill>
                            <a:srgbClr val="FFFFFF"/>
                          </a:solidFill>
                          <a:latin typeface="Poppins ExtraBold"/>
                        </a:rPr>
                      </a:br>
                      <a:r>
                        <a:rPr lang="nl-NL" sz="1800" b="0" i="0" u="none" strike="noStrike" noProof="0">
                          <a:solidFill>
                            <a:schemeClr val="bg1"/>
                          </a:solidFill>
                          <a:latin typeface="Poppins ExtraBold"/>
                        </a:rPr>
                        <a:t>(werken naar complexiteit in vraagstelling)</a:t>
                      </a:r>
                      <a:endParaRPr lang="nl-NL" sz="1800" b="0">
                        <a:solidFill>
                          <a:schemeClr val="bg1"/>
                        </a:solidFill>
                      </a:endParaRPr>
                    </a:p>
                  </a:txBody>
                  <a:tcPr/>
                </a:tc>
                <a:tc>
                  <a:txBody>
                    <a:bodyPr/>
                    <a:lstStyle/>
                    <a:p>
                      <a:pPr lvl="0" algn="ctr">
                        <a:lnSpc>
                          <a:spcPct val="100000"/>
                        </a:lnSpc>
                        <a:spcBef>
                          <a:spcPts val="0"/>
                        </a:spcBef>
                        <a:spcAft>
                          <a:spcPts val="0"/>
                        </a:spcAft>
                        <a:buNone/>
                      </a:pPr>
                      <a:r>
                        <a:rPr lang="nl-NL" sz="1800" b="0" i="0" u="none" strike="noStrike" kern="1200" noProof="0">
                          <a:solidFill>
                            <a:schemeClr val="bg1"/>
                          </a:solidFill>
                          <a:latin typeface="Poppins ExtraBold"/>
                          <a:ea typeface="+mn-ea"/>
                          <a:cs typeface="+mn-cs"/>
                        </a:rPr>
                        <a:t>Van veel tot weinig ondersteuning </a:t>
                      </a:r>
                      <a:br>
                        <a:rPr lang="nl-NL" sz="1800" b="0" i="0" u="none" strike="noStrike" kern="1200" noProof="0">
                          <a:solidFill>
                            <a:srgbClr val="FFFFFF"/>
                          </a:solidFill>
                          <a:latin typeface="Poppins ExtraBold"/>
                          <a:ea typeface="+mn-ea"/>
                          <a:cs typeface="+mn-cs"/>
                        </a:rPr>
                      </a:br>
                      <a:r>
                        <a:rPr lang="nl-NL" sz="1800" b="0" i="0" u="none" strike="noStrike" kern="1200" noProof="0">
                          <a:solidFill>
                            <a:schemeClr val="bg1"/>
                          </a:solidFill>
                          <a:latin typeface="Poppins ExtraBold"/>
                          <a:ea typeface="+mn-ea"/>
                          <a:cs typeface="+mn-cs"/>
                        </a:rPr>
                        <a:t>(voor de leerling)</a:t>
                      </a:r>
                    </a:p>
                    <a:p>
                      <a:pPr lvl="0">
                        <a:buNone/>
                      </a:pPr>
                      <a:endParaRPr lang="nl-NL" b="0"/>
                    </a:p>
                  </a:txBody>
                  <a:tcPr>
                    <a:solidFill>
                      <a:srgbClr val="A8AF37"/>
                    </a:solidFill>
                  </a:tcPr>
                </a:tc>
                <a:extLst>
                  <a:ext uri="{0D108BD9-81ED-4DB2-BD59-A6C34878D82A}">
                    <a16:rowId xmlns:a16="http://schemas.microsoft.com/office/drawing/2014/main" val="2433948124"/>
                  </a:ext>
                </a:extLst>
              </a:tr>
              <a:tr h="3663427">
                <a:tc>
                  <a:txBody>
                    <a:bodyPr/>
                    <a:lstStyle/>
                    <a:p>
                      <a:pPr marL="285750" marR="0" lvl="0" indent="-285750" algn="l">
                        <a:lnSpc>
                          <a:spcPct val="100000"/>
                        </a:lnSpc>
                        <a:spcBef>
                          <a:spcPct val="20000"/>
                        </a:spcBef>
                        <a:spcAft>
                          <a:spcPts val="0"/>
                        </a:spcAft>
                        <a:buFont typeface="Arial"/>
                        <a:buChar char="•"/>
                      </a:pPr>
                      <a:r>
                        <a:rPr lang="nl-NL" sz="2000" b="0" i="0" u="none" strike="noStrike" noProof="0">
                          <a:solidFill>
                            <a:srgbClr val="000000"/>
                          </a:solidFill>
                          <a:latin typeface="Roboto"/>
                        </a:rPr>
                        <a:t>Lengte van de casus</a:t>
                      </a:r>
                      <a:endParaRPr lang="en-US" sz="2000" b="0" i="0" u="none" strike="noStrike" noProof="0">
                        <a:solidFill>
                          <a:srgbClr val="000000"/>
                        </a:solidFill>
                        <a:latin typeface="Roboto"/>
                      </a:endParaRPr>
                    </a:p>
                    <a:p>
                      <a:pPr marL="285750" marR="0" lvl="0" indent="-285750" algn="l">
                        <a:lnSpc>
                          <a:spcPct val="100000"/>
                        </a:lnSpc>
                        <a:spcBef>
                          <a:spcPct val="20000"/>
                        </a:spcBef>
                        <a:spcAft>
                          <a:spcPts val="0"/>
                        </a:spcAft>
                        <a:buFont typeface="Arial"/>
                        <a:buChar char="•"/>
                      </a:pPr>
                      <a:r>
                        <a:rPr lang="nl-NL" sz="2000" b="0" i="0" u="none" strike="noStrike" noProof="0">
                          <a:solidFill>
                            <a:srgbClr val="000000"/>
                          </a:solidFill>
                          <a:latin typeface="Roboto"/>
                        </a:rPr>
                        <a:t>Gekende theorieën versus niet gekende theorieën</a:t>
                      </a:r>
                      <a:endParaRPr lang="en-US" sz="2000" b="0" i="0" u="none" strike="noStrike" noProof="0">
                        <a:solidFill>
                          <a:srgbClr val="000000"/>
                        </a:solidFill>
                        <a:latin typeface="Roboto"/>
                      </a:endParaRPr>
                    </a:p>
                    <a:p>
                      <a:pPr marL="285750" marR="0" lvl="0" indent="-285750" algn="l">
                        <a:lnSpc>
                          <a:spcPct val="100000"/>
                        </a:lnSpc>
                        <a:spcBef>
                          <a:spcPct val="20000"/>
                        </a:spcBef>
                        <a:spcAft>
                          <a:spcPts val="0"/>
                        </a:spcAft>
                        <a:buFont typeface="Arial"/>
                        <a:buChar char="•"/>
                      </a:pPr>
                      <a:r>
                        <a:rPr lang="nl-NL" sz="2000" b="0" i="0" u="none" strike="noStrike" noProof="0">
                          <a:solidFill>
                            <a:srgbClr val="000000"/>
                          </a:solidFill>
                          <a:latin typeface="Roboto"/>
                        </a:rPr>
                        <a:t>Al dan niet vermelden van de theorie in de vraag</a:t>
                      </a:r>
                      <a:endParaRPr lang="en-US" sz="2000" b="0" i="0" u="none" strike="noStrike" noProof="0">
                        <a:solidFill>
                          <a:srgbClr val="000000"/>
                        </a:solidFill>
                        <a:latin typeface="Roboto"/>
                      </a:endParaRPr>
                    </a:p>
                    <a:p>
                      <a:pPr marL="285750" marR="0" lvl="0" indent="-285750" algn="l">
                        <a:lnSpc>
                          <a:spcPct val="100000"/>
                        </a:lnSpc>
                        <a:spcBef>
                          <a:spcPct val="20000"/>
                        </a:spcBef>
                        <a:spcAft>
                          <a:spcPts val="0"/>
                        </a:spcAft>
                        <a:buFont typeface="Arial"/>
                        <a:buChar char="•"/>
                      </a:pPr>
                      <a:r>
                        <a:rPr lang="nl-NL" sz="2000" b="0" i="0" u="none" strike="noStrike" noProof="0">
                          <a:solidFill>
                            <a:srgbClr val="000000"/>
                          </a:solidFill>
                          <a:latin typeface="Roboto"/>
                        </a:rPr>
                        <a:t>Aantal theorieën</a:t>
                      </a:r>
                      <a:endParaRPr lang="en-US" sz="2000" b="0" i="0" u="none" strike="noStrike" noProof="0">
                        <a:solidFill>
                          <a:srgbClr val="000000"/>
                        </a:solidFill>
                        <a:latin typeface="Roboto"/>
                      </a:endParaRPr>
                    </a:p>
                    <a:p>
                      <a:pPr marL="285750" marR="0" lvl="0" indent="-285750" algn="l">
                        <a:lnSpc>
                          <a:spcPct val="100000"/>
                        </a:lnSpc>
                        <a:spcBef>
                          <a:spcPct val="20000"/>
                        </a:spcBef>
                        <a:spcAft>
                          <a:spcPts val="0"/>
                        </a:spcAft>
                        <a:buFont typeface="Arial"/>
                        <a:buChar char="•"/>
                      </a:pPr>
                      <a:r>
                        <a:rPr lang="nl-NL" sz="2000" b="0" i="0" u="none" strike="noStrike" noProof="0">
                          <a:solidFill>
                            <a:srgbClr val="000000"/>
                          </a:solidFill>
                          <a:latin typeface="Roboto"/>
                        </a:rPr>
                        <a:t>Aantal bronnen</a:t>
                      </a:r>
                      <a:endParaRPr lang="en-US" sz="2000" b="0" i="0" u="none" strike="noStrike" noProof="0">
                        <a:solidFill>
                          <a:srgbClr val="000000"/>
                        </a:solidFill>
                        <a:latin typeface="Roboto"/>
                      </a:endParaRPr>
                    </a:p>
                    <a:p>
                      <a:pPr marL="285750" marR="0" lvl="0" indent="-285750" algn="l">
                        <a:lnSpc>
                          <a:spcPct val="100000"/>
                        </a:lnSpc>
                        <a:spcBef>
                          <a:spcPct val="20000"/>
                        </a:spcBef>
                        <a:spcAft>
                          <a:spcPts val="0"/>
                        </a:spcAft>
                        <a:buFont typeface="Arial"/>
                        <a:buChar char="•"/>
                      </a:pPr>
                      <a:r>
                        <a:rPr lang="nl-NL" sz="2000" b="0" i="0" u="none" strike="noStrike" noProof="0">
                          <a:solidFill>
                            <a:srgbClr val="000000"/>
                          </a:solidFill>
                          <a:latin typeface="Roboto"/>
                        </a:rPr>
                        <a:t>Alert en/of </a:t>
                      </a:r>
                      <a:r>
                        <a:rPr lang="nl-NL" sz="2000" b="0" i="0" u="none" strike="noStrike" noProof="0" err="1">
                          <a:solidFill>
                            <a:srgbClr val="000000"/>
                          </a:solidFill>
                          <a:latin typeface="Roboto"/>
                        </a:rPr>
                        <a:t>advice</a:t>
                      </a:r>
                      <a:r>
                        <a:rPr lang="nl-NL" sz="2000" b="0" i="0" u="none" strike="noStrike" noProof="0">
                          <a:solidFill>
                            <a:srgbClr val="000000"/>
                          </a:solidFill>
                          <a:latin typeface="Roboto"/>
                        </a:rPr>
                        <a:t>?</a:t>
                      </a:r>
                      <a:endParaRPr lang="en-US" sz="2000" b="0" i="0" u="none" strike="noStrike" noProof="0">
                        <a:solidFill>
                          <a:srgbClr val="000000"/>
                        </a:solidFill>
                        <a:latin typeface="Roboto"/>
                      </a:endParaRPr>
                    </a:p>
                    <a:p>
                      <a:pPr marL="285750" marR="0" lvl="0" indent="-285750" algn="l">
                        <a:lnSpc>
                          <a:spcPct val="100000"/>
                        </a:lnSpc>
                        <a:spcBef>
                          <a:spcPct val="20000"/>
                        </a:spcBef>
                        <a:spcAft>
                          <a:spcPts val="0"/>
                        </a:spcAft>
                        <a:buFont typeface="Arial"/>
                        <a:buChar char="•"/>
                      </a:pPr>
                      <a:r>
                        <a:rPr lang="nl-NL" sz="2000" b="0" i="0" u="none" strike="noStrike" noProof="0">
                          <a:solidFill>
                            <a:srgbClr val="000000"/>
                          </a:solidFill>
                          <a:latin typeface="Roboto"/>
                        </a:rPr>
                        <a:t>Verschillende combinaties</a:t>
                      </a:r>
                      <a:endParaRPr lang="en-US" sz="2000" b="0" i="0" u="none" strike="noStrike" noProof="0">
                        <a:solidFill>
                          <a:srgbClr val="000000"/>
                        </a:solidFill>
                        <a:latin typeface="Roboto"/>
                      </a:endParaRPr>
                    </a:p>
                    <a:p>
                      <a:pPr marL="285750" marR="0" lvl="0" indent="-285750" algn="l">
                        <a:lnSpc>
                          <a:spcPct val="100000"/>
                        </a:lnSpc>
                        <a:spcBef>
                          <a:spcPct val="20000"/>
                        </a:spcBef>
                        <a:spcAft>
                          <a:spcPts val="0"/>
                        </a:spcAft>
                        <a:buFont typeface="Arial"/>
                        <a:buChar char="•"/>
                      </a:pPr>
                      <a:r>
                        <a:rPr lang="nl-NL" sz="2000" b="0" i="0" u="none" strike="noStrike" noProof="0">
                          <a:solidFill>
                            <a:srgbClr val="000000"/>
                          </a:solidFill>
                          <a:latin typeface="Roboto"/>
                        </a:rPr>
                        <a:t>…</a:t>
                      </a:r>
                      <a:endParaRPr lang="nl-NL" sz="2000"/>
                    </a:p>
                  </a:txBody>
                  <a:tcPr/>
                </a:tc>
                <a:tc>
                  <a:txBody>
                    <a:bodyPr/>
                    <a:lstStyle/>
                    <a:p>
                      <a:pPr marL="285750" marR="0" lvl="0" indent="-285750" algn="l">
                        <a:lnSpc>
                          <a:spcPct val="100000"/>
                        </a:lnSpc>
                        <a:spcBef>
                          <a:spcPct val="20000"/>
                        </a:spcBef>
                        <a:spcAft>
                          <a:spcPts val="0"/>
                        </a:spcAft>
                        <a:buFont typeface="Arial"/>
                        <a:buChar char="•"/>
                      </a:pPr>
                      <a:r>
                        <a:rPr lang="nl-NL" sz="2000" b="0" i="0" u="none" strike="noStrike" kern="1200" noProof="0">
                          <a:solidFill>
                            <a:srgbClr val="000000"/>
                          </a:solidFill>
                          <a:latin typeface="Roboto"/>
                          <a:ea typeface="+mn-ea"/>
                          <a:cs typeface="+mn-cs"/>
                        </a:rPr>
                        <a:t>Formulering van de vraag</a:t>
                      </a:r>
                      <a:endParaRPr lang="en-US" sz="2000" b="0" i="0" u="none" strike="noStrike" kern="1200" noProof="0">
                        <a:solidFill>
                          <a:srgbClr val="000000"/>
                        </a:solidFill>
                        <a:latin typeface="Roboto"/>
                        <a:ea typeface="+mn-ea"/>
                        <a:cs typeface="+mn-cs"/>
                      </a:endParaRPr>
                    </a:p>
                    <a:p>
                      <a:pPr marL="285750" marR="0" lvl="0" indent="-285750" algn="l">
                        <a:lnSpc>
                          <a:spcPct val="100000"/>
                        </a:lnSpc>
                        <a:spcBef>
                          <a:spcPct val="20000"/>
                        </a:spcBef>
                        <a:spcAft>
                          <a:spcPts val="0"/>
                        </a:spcAft>
                        <a:buFont typeface="Arial"/>
                        <a:buChar char="•"/>
                      </a:pPr>
                      <a:r>
                        <a:rPr lang="nl-NL" sz="2000" b="0" i="0" u="none" strike="noStrike" kern="1200" noProof="0">
                          <a:solidFill>
                            <a:srgbClr val="000000"/>
                          </a:solidFill>
                          <a:latin typeface="Roboto"/>
                          <a:ea typeface="+mn-ea"/>
                          <a:cs typeface="+mn-cs"/>
                        </a:rPr>
                        <a:t>Hints om de casus te ontleden en de conclusie te vormen</a:t>
                      </a:r>
                      <a:endParaRPr lang="en-US" sz="2000" b="0" i="0" u="none" strike="noStrike" kern="1200" noProof="0">
                        <a:solidFill>
                          <a:srgbClr val="000000"/>
                        </a:solidFill>
                        <a:latin typeface="Roboto"/>
                        <a:ea typeface="+mn-ea"/>
                        <a:cs typeface="+mn-cs"/>
                      </a:endParaRPr>
                    </a:p>
                    <a:p>
                      <a:pPr marL="285750" marR="0" lvl="0" indent="-285750" algn="l">
                        <a:lnSpc>
                          <a:spcPct val="100000"/>
                        </a:lnSpc>
                        <a:spcBef>
                          <a:spcPct val="20000"/>
                        </a:spcBef>
                        <a:spcAft>
                          <a:spcPts val="0"/>
                        </a:spcAft>
                        <a:buFont typeface="Arial"/>
                        <a:buChar char="•"/>
                      </a:pPr>
                      <a:r>
                        <a:rPr lang="nl-NL" sz="2000" b="0" i="0" u="none" strike="noStrike" kern="1200" noProof="0">
                          <a:solidFill>
                            <a:srgbClr val="000000"/>
                          </a:solidFill>
                          <a:latin typeface="Roboto"/>
                          <a:ea typeface="+mn-ea"/>
                          <a:cs typeface="+mn-cs"/>
                        </a:rPr>
                        <a:t>Aantal zelfstandige stappen in het analyseproces</a:t>
                      </a:r>
                      <a:endParaRPr lang="en-US" sz="2000" b="0" i="0" u="none" strike="noStrike" kern="1200" noProof="0">
                        <a:solidFill>
                          <a:srgbClr val="000000"/>
                        </a:solidFill>
                        <a:latin typeface="Roboto"/>
                        <a:ea typeface="+mn-ea"/>
                        <a:cs typeface="+mn-cs"/>
                      </a:endParaRPr>
                    </a:p>
                    <a:p>
                      <a:pPr marL="285750" marR="0" lvl="0" indent="-285750" algn="l">
                        <a:lnSpc>
                          <a:spcPct val="100000"/>
                        </a:lnSpc>
                        <a:spcBef>
                          <a:spcPct val="20000"/>
                        </a:spcBef>
                        <a:spcAft>
                          <a:spcPts val="0"/>
                        </a:spcAft>
                        <a:buFont typeface="Arial"/>
                        <a:buChar char="•"/>
                      </a:pPr>
                      <a:r>
                        <a:rPr lang="nl-NL" sz="2000" b="0" i="0" u="none" strike="noStrike" kern="1200" noProof="0">
                          <a:solidFill>
                            <a:srgbClr val="000000"/>
                          </a:solidFill>
                          <a:latin typeface="Roboto"/>
                          <a:ea typeface="+mn-ea"/>
                          <a:cs typeface="+mn-cs"/>
                        </a:rPr>
                        <a:t>Visuele ondersteuning bij het beantwoorden van de vraag (zie volgende slide)</a:t>
                      </a:r>
                      <a:endParaRPr lang="en-US" sz="2000" b="0" i="0" u="none" strike="noStrike" kern="1200" noProof="0">
                        <a:solidFill>
                          <a:srgbClr val="000000"/>
                        </a:solidFill>
                        <a:latin typeface="Roboto"/>
                        <a:ea typeface="+mn-ea"/>
                        <a:cs typeface="+mn-cs"/>
                      </a:endParaRPr>
                    </a:p>
                    <a:p>
                      <a:pPr marL="285750" marR="0" lvl="0" indent="-285750" algn="l">
                        <a:lnSpc>
                          <a:spcPct val="100000"/>
                        </a:lnSpc>
                        <a:spcBef>
                          <a:spcPct val="20000"/>
                        </a:spcBef>
                        <a:spcAft>
                          <a:spcPts val="0"/>
                        </a:spcAft>
                        <a:buFont typeface="Arial"/>
                        <a:buChar char="•"/>
                      </a:pPr>
                      <a:r>
                        <a:rPr lang="nl-NL" sz="2000" b="0" i="0" u="none" strike="noStrike" kern="1200" noProof="0">
                          <a:solidFill>
                            <a:srgbClr val="000000"/>
                          </a:solidFill>
                          <a:latin typeface="Roboto"/>
                          <a:ea typeface="+mn-ea"/>
                          <a:cs typeface="+mn-cs"/>
                        </a:rPr>
                        <a:t>…</a:t>
                      </a:r>
                      <a:endParaRPr lang="nl-NL" sz="2000" b="0" i="0" u="none" strike="noStrike" kern="1200">
                        <a:solidFill>
                          <a:srgbClr val="000000"/>
                        </a:solidFill>
                        <a:latin typeface="Roboto"/>
                        <a:ea typeface="+mn-ea"/>
                        <a:cs typeface="+mn-cs"/>
                      </a:endParaRPr>
                    </a:p>
                  </a:txBody>
                  <a:tcPr>
                    <a:solidFill>
                      <a:schemeClr val="accent3">
                        <a:lumMod val="40000"/>
                        <a:lumOff val="60000"/>
                      </a:schemeClr>
                    </a:solidFill>
                  </a:tcPr>
                </a:tc>
                <a:extLst>
                  <a:ext uri="{0D108BD9-81ED-4DB2-BD59-A6C34878D82A}">
                    <a16:rowId xmlns:a16="http://schemas.microsoft.com/office/drawing/2014/main" val="3356971097"/>
                  </a:ext>
                </a:extLst>
              </a:tr>
            </a:tbl>
          </a:graphicData>
        </a:graphic>
      </p:graphicFrame>
    </p:spTree>
    <p:extLst>
      <p:ext uri="{BB962C8B-B14F-4D97-AF65-F5344CB8AC3E}">
        <p14:creationId xmlns:p14="http://schemas.microsoft.com/office/powerpoint/2010/main" val="3399226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6ECFE43-C1C1-A7A9-E0D4-410813A296EC}"/>
              </a:ext>
            </a:extLst>
          </p:cNvPr>
          <p:cNvSpPr>
            <a:spLocks noGrp="1"/>
          </p:cNvSpPr>
          <p:nvPr>
            <p:ph type="title"/>
          </p:nvPr>
        </p:nvSpPr>
        <p:spPr/>
        <p:txBody>
          <a:bodyPr/>
          <a:lstStyle/>
          <a:p>
            <a:endParaRPr lang="nl-NL"/>
          </a:p>
        </p:txBody>
      </p:sp>
      <p:sp>
        <p:nvSpPr>
          <p:cNvPr id="2" name="Rectangle 1">
            <a:extLst>
              <a:ext uri="{FF2B5EF4-FFF2-40B4-BE49-F238E27FC236}">
                <a16:creationId xmlns:a16="http://schemas.microsoft.com/office/drawing/2014/main" id="{548A6A04-70BE-8C64-F5C4-D9F7EE4ABDF8}"/>
              </a:ext>
            </a:extLst>
          </p:cNvPr>
          <p:cNvSpPr>
            <a:spLocks noChangeArrowheads="1"/>
          </p:cNvSpPr>
          <p:nvPr/>
        </p:nvSpPr>
        <p:spPr bwMode="auto">
          <a:xfrm>
            <a:off x="1935703" y="4553666"/>
            <a:ext cx="9287618" cy="12157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900" b="0" i="0" u="none" strike="noStrike" cap="none" normalizeH="0" baseline="0">
                <a:ln>
                  <a:noFill/>
                </a:ln>
                <a:solidFill>
                  <a:srgbClr val="000000"/>
                </a:solidFill>
                <a:effectLst/>
                <a:latin typeface="Calibri" panose="020F0502020204030204" pitchFamily="34" charset="0"/>
                <a:cs typeface="Calibri" panose="020F0502020204030204" pitchFamily="34" charset="0"/>
              </a:rPr>
              <a:t> </a:t>
            </a:r>
            <a:endParaRPr kumimoji="0" lang="nl-BE" altLang="nl-BE" sz="1400" b="0" i="0" u="none" strike="noStrike" cap="none" normalizeH="0" baseline="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0" i="1" u="none" strike="noStrike" cap="none" normalizeH="0" baseline="0">
                <a:ln>
                  <a:noFill/>
                </a:ln>
                <a:solidFill>
                  <a:srgbClr val="000000"/>
                </a:solidFill>
                <a:effectLst/>
                <a:latin typeface="Aptos" panose="020B0004020202020204" pitchFamily="34" charset="0"/>
                <a:cs typeface="Calibri" panose="020F0502020204030204" pitchFamily="34" charset="0"/>
              </a:rPr>
              <a:t>Stap 1: Noteer boven de pijl, voor de verschillende niveaus, de risicofactoren voor het kind.</a:t>
            </a:r>
            <a:r>
              <a:rPr kumimoji="0" lang="nl-BE" altLang="nl-BE" sz="1400" b="0" i="0" u="none" strike="noStrike" cap="none" normalizeH="0" baseline="0">
                <a:ln>
                  <a:noFill/>
                </a:ln>
                <a:solidFill>
                  <a:srgbClr val="000000"/>
                </a:solidFill>
                <a:effectLst/>
                <a:latin typeface="Aptos" panose="020B0004020202020204" pitchFamily="34" charset="0"/>
                <a:cs typeface="Calibri" panose="020F0502020204030204" pitchFamily="34" charset="0"/>
              </a:rPr>
              <a:t> </a:t>
            </a:r>
            <a:endParaRPr kumimoji="0" lang="nl-BE" altLang="nl-BE" sz="1400" b="0" i="0" u="none" strike="noStrike" cap="none" normalizeH="0" baseline="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0" i="0" u="none" strike="noStrike" cap="none" normalizeH="0" baseline="0">
                <a:ln>
                  <a:noFill/>
                </a:ln>
                <a:solidFill>
                  <a:srgbClr val="000000"/>
                </a:solidFill>
                <a:effectLst/>
                <a:latin typeface="Aptos" panose="020B0004020202020204" pitchFamily="34" charset="0"/>
                <a:cs typeface="Calibri" panose="020F0502020204030204" pitchFamily="34" charset="0"/>
              </a:rPr>
              <a:t> </a:t>
            </a:r>
            <a:endParaRPr kumimoji="0" lang="nl-BE" altLang="nl-BE" sz="1400" b="0" i="0" u="none" strike="noStrike" cap="none" normalizeH="0" baseline="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0" i="1" u="none" strike="noStrike" cap="none" normalizeH="0" baseline="0">
                <a:ln>
                  <a:noFill/>
                </a:ln>
                <a:solidFill>
                  <a:srgbClr val="000000"/>
                </a:solidFill>
                <a:effectLst/>
                <a:latin typeface="Aptos" panose="020B0004020202020204" pitchFamily="34" charset="0"/>
                <a:cs typeface="Calibri" panose="020F0502020204030204" pitchFamily="34" charset="0"/>
              </a:rPr>
              <a:t>Stap 2: Noteer onder de pijl voor de verschillende niveaus, de beschermende factoren voor het kind.</a:t>
            </a:r>
            <a:r>
              <a:rPr kumimoji="0" lang="nl-BE" altLang="nl-BE" sz="1400" b="0" i="0" u="none" strike="noStrike" cap="none" normalizeH="0" baseline="0">
                <a:ln>
                  <a:noFill/>
                </a:ln>
                <a:solidFill>
                  <a:srgbClr val="000000"/>
                </a:solidFill>
                <a:effectLst/>
                <a:latin typeface="Aptos" panose="020B0004020202020204" pitchFamily="34" charset="0"/>
                <a:cs typeface="Calibri" panose="020F0502020204030204" pitchFamily="34" charset="0"/>
              </a:rPr>
              <a:t> </a:t>
            </a:r>
            <a:endParaRPr kumimoji="0" lang="nl-BE" altLang="nl-BE" sz="1400" b="0" i="0" u="none" strike="noStrike" cap="none" normalizeH="0" baseline="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0" i="0" u="none" strike="noStrike" cap="none" normalizeH="0" baseline="0">
                <a:ln>
                  <a:noFill/>
                </a:ln>
                <a:solidFill>
                  <a:srgbClr val="000000"/>
                </a:solidFill>
                <a:effectLst/>
                <a:latin typeface="Aptos" panose="020B0004020202020204" pitchFamily="34" charset="0"/>
                <a:cs typeface="Calibri" panose="020F0502020204030204" pitchFamily="34" charset="0"/>
              </a:rPr>
              <a:t> </a:t>
            </a:r>
            <a:endParaRPr kumimoji="0" lang="nl-BE" altLang="nl-BE" sz="1400" b="0" i="0" u="none" strike="noStrike" cap="none" normalizeH="0" baseline="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BE" altLang="nl-BE" sz="1400" b="0" i="1" u="none" strike="noStrike" cap="none" normalizeH="0" baseline="0">
                <a:ln>
                  <a:noFill/>
                </a:ln>
                <a:solidFill>
                  <a:srgbClr val="000000"/>
                </a:solidFill>
                <a:effectLst/>
                <a:latin typeface="Aptos" panose="020B0004020202020204" pitchFamily="34" charset="0"/>
                <a:cs typeface="Calibri" panose="020F0502020204030204" pitchFamily="34" charset="0"/>
              </a:rPr>
              <a:t>Stap 3: Noteer naast de grote pijl de </a:t>
            </a:r>
            <a:r>
              <a:rPr lang="nl-BE" altLang="nl-BE" sz="1400" i="1">
                <a:solidFill>
                  <a:srgbClr val="000000"/>
                </a:solidFill>
                <a:latin typeface="Aptos" panose="020B0004020202020204" pitchFamily="34" charset="0"/>
                <a:cs typeface="Calibri" panose="020F0502020204030204" pitchFamily="34" charset="0"/>
              </a:rPr>
              <a:t>conclusie </a:t>
            </a:r>
            <a:r>
              <a:rPr lang="nl-NL" sz="1400" i="1">
                <a:solidFill>
                  <a:srgbClr val="000000"/>
                </a:solidFill>
                <a:latin typeface="Aptos" panose="020B0004020202020204" pitchFamily="34" charset="0"/>
                <a:cs typeface="Calibri" panose="020F0502020204030204" pitchFamily="34" charset="0"/>
              </a:rPr>
              <a:t>omtrent de balans tussen draagkracht en draaglast.</a:t>
            </a:r>
            <a:endParaRPr lang="nl-BE" altLang="nl-BE" sz="1400" i="1">
              <a:solidFill>
                <a:srgbClr val="000000"/>
              </a:solidFill>
              <a:latin typeface="Aptos" panose="020B000402020202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60ED28CE-CA12-01A4-9C5F-D33008AF2CCC}"/>
              </a:ext>
            </a:extLst>
          </p:cNvPr>
          <p:cNvPicPr>
            <a:picLocks noChangeAspect="1"/>
          </p:cNvPicPr>
          <p:nvPr/>
        </p:nvPicPr>
        <p:blipFill>
          <a:blip r:embed="rId2"/>
          <a:stretch>
            <a:fillRect/>
          </a:stretch>
        </p:blipFill>
        <p:spPr>
          <a:xfrm>
            <a:off x="3409213" y="446178"/>
            <a:ext cx="4972744" cy="3810532"/>
          </a:xfrm>
          <a:prstGeom prst="rect">
            <a:avLst/>
          </a:prstGeom>
        </p:spPr>
      </p:pic>
    </p:spTree>
    <p:extLst>
      <p:ext uri="{BB962C8B-B14F-4D97-AF65-F5344CB8AC3E}">
        <p14:creationId xmlns:p14="http://schemas.microsoft.com/office/powerpoint/2010/main" val="4050996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B7813-6E70-A011-CB36-472CEAE5987B}"/>
              </a:ext>
            </a:extLst>
          </p:cNvPr>
          <p:cNvSpPr>
            <a:spLocks noGrp="1"/>
          </p:cNvSpPr>
          <p:nvPr>
            <p:ph type="title"/>
          </p:nvPr>
        </p:nvSpPr>
        <p:spPr>
          <a:xfrm>
            <a:off x="212848" y="180000"/>
            <a:ext cx="11628175" cy="1143000"/>
          </a:xfrm>
        </p:spPr>
        <p:txBody>
          <a:bodyPr/>
          <a:lstStyle/>
          <a:p>
            <a:r>
              <a:rPr lang="nl-BE">
                <a:latin typeface="Poppins ExtraBold"/>
                <a:ea typeface="Roboto"/>
                <a:cs typeface="Poppins ExtraBold"/>
              </a:rPr>
              <a:t>Inspiratie leerlijn: toewerken naar de </a:t>
            </a:r>
            <a:r>
              <a:rPr lang="nl-BE">
                <a:solidFill>
                  <a:srgbClr val="A8AF37"/>
                </a:solidFill>
                <a:latin typeface="Poppins ExtraBold"/>
                <a:ea typeface="Roboto"/>
                <a:cs typeface="Poppins ExtraBold"/>
              </a:rPr>
              <a:t>verwachting</a:t>
            </a:r>
            <a:r>
              <a:rPr lang="nl-BE">
                <a:latin typeface="Poppins ExtraBold"/>
                <a:ea typeface="Roboto"/>
                <a:cs typeface="Poppins ExtraBold"/>
              </a:rPr>
              <a:t> van LPD 5</a:t>
            </a:r>
            <a:endParaRPr lang="nl-BE"/>
          </a:p>
        </p:txBody>
      </p:sp>
      <p:sp>
        <p:nvSpPr>
          <p:cNvPr id="4" name="Tekstvak 3">
            <a:extLst>
              <a:ext uri="{FF2B5EF4-FFF2-40B4-BE49-F238E27FC236}">
                <a16:creationId xmlns:a16="http://schemas.microsoft.com/office/drawing/2014/main" id="{5B529B5C-1088-5D9E-27D7-A965A220AD4D}"/>
              </a:ext>
            </a:extLst>
          </p:cNvPr>
          <p:cNvSpPr txBox="1"/>
          <p:nvPr/>
        </p:nvSpPr>
        <p:spPr>
          <a:xfrm>
            <a:off x="3660475" y="1920816"/>
            <a:ext cx="274320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latin typeface="Calibri"/>
              </a:rPr>
              <a:t>Analyseer de opvoedingssituatie van Sam aan de hand van het balansmodel van Bakker. </a:t>
            </a:r>
            <a:endParaRPr lang="nl-NL">
              <a:latin typeface="Trebuchet MS"/>
            </a:endParaRPr>
          </a:p>
          <a:p>
            <a:pPr marL="457200" indent="-457200">
              <a:buAutoNum type="arabicParenR"/>
            </a:pPr>
            <a:r>
              <a:rPr lang="nl-NL">
                <a:latin typeface="Calibri"/>
              </a:rPr>
              <a:t>Bespreek de beschermende factoren op micro-, </a:t>
            </a:r>
            <a:r>
              <a:rPr lang="nl-NL" err="1">
                <a:latin typeface="Calibri"/>
              </a:rPr>
              <a:t>meso</a:t>
            </a:r>
            <a:r>
              <a:rPr lang="nl-NL">
                <a:latin typeface="Calibri"/>
              </a:rPr>
              <a:t>- en macroniveau.</a:t>
            </a:r>
            <a:endParaRPr lang="nl-NL">
              <a:latin typeface="Trebuchet MS"/>
            </a:endParaRPr>
          </a:p>
          <a:p>
            <a:pPr marL="457200" indent="-457200">
              <a:buAutoNum type="arabicParenR"/>
            </a:pPr>
            <a:r>
              <a:rPr lang="nl-NL">
                <a:latin typeface="Calibri"/>
              </a:rPr>
              <a:t>Bespreek de risicofactoren op micro-, </a:t>
            </a:r>
            <a:r>
              <a:rPr lang="nl-NL" err="1">
                <a:latin typeface="Calibri"/>
              </a:rPr>
              <a:t>meso</a:t>
            </a:r>
            <a:r>
              <a:rPr lang="nl-NL">
                <a:latin typeface="Calibri"/>
              </a:rPr>
              <a:t>- en macroniveau</a:t>
            </a:r>
            <a:endParaRPr lang="nl-NL">
              <a:latin typeface="Trebuchet MS"/>
            </a:endParaRPr>
          </a:p>
          <a:p>
            <a:pPr marL="457200" indent="-457200">
              <a:buAutoNum type="arabicParenR"/>
            </a:pPr>
            <a:r>
              <a:rPr lang="nl-NL">
                <a:latin typeface="Calibri"/>
              </a:rPr>
              <a:t>Formuleer een eigen besluit over de balans tussen deze factoren in Sams situatie.</a:t>
            </a:r>
            <a:endParaRPr lang="nl-NL"/>
          </a:p>
        </p:txBody>
      </p:sp>
      <p:sp>
        <p:nvSpPr>
          <p:cNvPr id="5" name="Tekstvak 4">
            <a:extLst>
              <a:ext uri="{FF2B5EF4-FFF2-40B4-BE49-F238E27FC236}">
                <a16:creationId xmlns:a16="http://schemas.microsoft.com/office/drawing/2014/main" id="{B70DF829-D45E-0F83-EB26-396EBCA66540}"/>
              </a:ext>
            </a:extLst>
          </p:cNvPr>
          <p:cNvSpPr txBox="1"/>
          <p:nvPr/>
        </p:nvSpPr>
        <p:spPr>
          <a:xfrm>
            <a:off x="6507191" y="1920816"/>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latin typeface="Calibri"/>
              </a:rPr>
              <a:t>Analyseer de opvoedingssituatie van Sam aan de hand van het balansmodel van Bakker. </a:t>
            </a:r>
          </a:p>
          <a:p>
            <a:r>
              <a:rPr lang="nl-NL">
                <a:latin typeface="Calibri"/>
                <a:ea typeface="Calibri"/>
                <a:cs typeface="Calibri"/>
              </a:rPr>
              <a:t>Verklaar de balans in de opvoedingssituatie.</a:t>
            </a:r>
          </a:p>
        </p:txBody>
      </p:sp>
      <p:sp>
        <p:nvSpPr>
          <p:cNvPr id="6" name="Tekstvak 5">
            <a:extLst>
              <a:ext uri="{FF2B5EF4-FFF2-40B4-BE49-F238E27FC236}">
                <a16:creationId xmlns:a16="http://schemas.microsoft.com/office/drawing/2014/main" id="{FE1D3D1D-E848-16A7-5F58-28E596235F7E}"/>
              </a:ext>
            </a:extLst>
          </p:cNvPr>
          <p:cNvSpPr txBox="1"/>
          <p:nvPr/>
        </p:nvSpPr>
        <p:spPr>
          <a:xfrm>
            <a:off x="9238889" y="1920815"/>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latin typeface="Calibri"/>
              </a:rPr>
              <a:t>Analyseer de opvoedingssituatie van Sam aan de hand van een pedagogisch model</a:t>
            </a:r>
          </a:p>
          <a:p>
            <a:r>
              <a:rPr lang="nl-NL">
                <a:latin typeface="Calibri"/>
                <a:ea typeface="Calibri"/>
                <a:cs typeface="Calibri"/>
              </a:rPr>
              <a:t>Verklaar de balans in de opvoedingssituatie</a:t>
            </a:r>
          </a:p>
        </p:txBody>
      </p:sp>
      <p:sp>
        <p:nvSpPr>
          <p:cNvPr id="7" name="Tekstvak 6">
            <a:extLst>
              <a:ext uri="{FF2B5EF4-FFF2-40B4-BE49-F238E27FC236}">
                <a16:creationId xmlns:a16="http://schemas.microsoft.com/office/drawing/2014/main" id="{4D9BD001-2A5F-199B-367A-FDCC34906C3C}"/>
              </a:ext>
            </a:extLst>
          </p:cNvPr>
          <p:cNvSpPr txBox="1"/>
          <p:nvPr/>
        </p:nvSpPr>
        <p:spPr>
          <a:xfrm>
            <a:off x="310550" y="1920815"/>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latin typeface="Calibri"/>
              </a:rPr>
              <a:t>Koppel de opvoedingssituatie van Sam aan het balansmodel van Bakker. Welke beschermende en risicofactoren op verschillende niveaus vind je terug? </a:t>
            </a:r>
            <a:endParaRPr lang="nl-NL">
              <a:latin typeface="Calibri"/>
              <a:ea typeface="Calibri"/>
              <a:cs typeface="Calibri"/>
            </a:endParaRPr>
          </a:p>
        </p:txBody>
      </p:sp>
      <p:sp>
        <p:nvSpPr>
          <p:cNvPr id="9" name="Rechthoek 8">
            <a:extLst>
              <a:ext uri="{FF2B5EF4-FFF2-40B4-BE49-F238E27FC236}">
                <a16:creationId xmlns:a16="http://schemas.microsoft.com/office/drawing/2014/main" id="{6721315E-F37E-2185-5DCE-2069751DD6C3}"/>
              </a:ext>
            </a:extLst>
          </p:cNvPr>
          <p:cNvSpPr/>
          <p:nvPr/>
        </p:nvSpPr>
        <p:spPr>
          <a:xfrm>
            <a:off x="3653766" y="1722407"/>
            <a:ext cx="8199887" cy="5002682"/>
          </a:xfrm>
          <a:prstGeom prst="rect">
            <a:avLst/>
          </a:prstGeom>
          <a:noFill/>
          <a:ln>
            <a:solidFill>
              <a:srgbClr val="A8AF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Rechte verbindingslijn met pijl 10">
            <a:extLst>
              <a:ext uri="{FF2B5EF4-FFF2-40B4-BE49-F238E27FC236}">
                <a16:creationId xmlns:a16="http://schemas.microsoft.com/office/drawing/2014/main" id="{22E06E6D-1ADB-BA51-F584-AEF3B1466ABB}"/>
              </a:ext>
            </a:extLst>
          </p:cNvPr>
          <p:cNvCxnSpPr/>
          <p:nvPr/>
        </p:nvCxnSpPr>
        <p:spPr>
          <a:xfrm flipV="1">
            <a:off x="319177" y="1815861"/>
            <a:ext cx="3142890" cy="5750"/>
          </a:xfrm>
          <a:prstGeom prst="straightConnector1">
            <a:avLst/>
          </a:prstGeom>
          <a:ln>
            <a:solidFill>
              <a:srgbClr val="A8AF3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049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4AA7BD5C-D679-4918-BAE3-D17E047A1CD3}"/>
              </a:ext>
            </a:extLst>
          </p:cNvPr>
          <p:cNvSpPr>
            <a:spLocks noGrp="1"/>
          </p:cNvSpPr>
          <p:nvPr>
            <p:ph type="sldNum" sz="quarter" idx="4294967295"/>
          </p:nvPr>
        </p:nvSpPr>
        <p:spPr>
          <a:xfrm>
            <a:off x="9442493" y="6429400"/>
            <a:ext cx="2749507" cy="428600"/>
          </a:xfrm>
          <a:prstGeom prst="rect">
            <a:avLst/>
          </a:prstGeom>
        </p:spPr>
        <p:txBody>
          <a:bodyPr/>
          <a:lstStyle/>
          <a:p>
            <a:fld id="{189E3A5C-986B-47BE-8F96-3787467B82A8}" type="slidenum">
              <a:rPr lang="nl-BE" smtClean="0">
                <a:solidFill>
                  <a:prstClr val="white"/>
                </a:solidFill>
              </a:rPr>
              <a:pPr/>
              <a:t>33</a:t>
            </a:fld>
            <a:endParaRPr lang="nl-BE">
              <a:solidFill>
                <a:prstClr val="white"/>
              </a:solidFill>
            </a:endParaRPr>
          </a:p>
        </p:txBody>
      </p:sp>
      <p:sp>
        <p:nvSpPr>
          <p:cNvPr id="3" name="Titel 2">
            <a:extLst>
              <a:ext uri="{FF2B5EF4-FFF2-40B4-BE49-F238E27FC236}">
                <a16:creationId xmlns:a16="http://schemas.microsoft.com/office/drawing/2014/main" id="{56449C31-B2A1-50BD-F849-0B7A11DC2B5B}"/>
              </a:ext>
            </a:extLst>
          </p:cNvPr>
          <p:cNvSpPr>
            <a:spLocks noGrp="1"/>
          </p:cNvSpPr>
          <p:nvPr>
            <p:ph type="title"/>
          </p:nvPr>
        </p:nvSpPr>
        <p:spPr/>
        <p:txBody>
          <a:bodyPr/>
          <a:lstStyle/>
          <a:p>
            <a:r>
              <a:rPr lang="nl-NL">
                <a:latin typeface="Poppins ExtraBold"/>
                <a:cs typeface="Poppins ExtraBold"/>
              </a:rPr>
              <a:t>Reflectie en vervolg</a:t>
            </a:r>
            <a:endParaRPr lang="nl-NL"/>
          </a:p>
        </p:txBody>
      </p:sp>
      <p:sp>
        <p:nvSpPr>
          <p:cNvPr id="5" name="Tijdelijke aanduiding voor tekst 4">
            <a:extLst>
              <a:ext uri="{FF2B5EF4-FFF2-40B4-BE49-F238E27FC236}">
                <a16:creationId xmlns:a16="http://schemas.microsoft.com/office/drawing/2014/main" id="{4725D6FB-66C0-F944-C4C1-FBCBE61E0090}"/>
              </a:ext>
            </a:extLst>
          </p:cNvPr>
          <p:cNvSpPr>
            <a:spLocks noGrp="1"/>
          </p:cNvSpPr>
          <p:nvPr>
            <p:ph type="body" sz="quarter" idx="12"/>
          </p:nvPr>
        </p:nvSpPr>
        <p:spPr/>
        <p:txBody>
          <a:bodyPr vert="horz" lIns="91440" tIns="45720" rIns="91440" bIns="45720" rtlCol="0" anchor="t">
            <a:normAutofit/>
          </a:bodyPr>
          <a:lstStyle/>
          <a:p>
            <a:endParaRPr lang="nl-BE" sz="1800">
              <a:effectLst/>
              <a:latin typeface="Calibri" panose="020F0502020204030204" pitchFamily="34" charset="0"/>
              <a:ea typeface="Calibri" panose="020F0502020204030204" pitchFamily="34" charset="0"/>
              <a:cs typeface="Arial" panose="020B0604020202020204" pitchFamily="34" charset="0"/>
            </a:endParaRPr>
          </a:p>
          <a:p>
            <a:endParaRPr lang="nl-BE"/>
          </a:p>
        </p:txBody>
      </p:sp>
    </p:spTree>
    <p:extLst>
      <p:ext uri="{BB962C8B-B14F-4D97-AF65-F5344CB8AC3E}">
        <p14:creationId xmlns:p14="http://schemas.microsoft.com/office/powerpoint/2010/main" val="1653568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B7813-6E70-A011-CB36-472CEAE5987B}"/>
              </a:ext>
            </a:extLst>
          </p:cNvPr>
          <p:cNvSpPr>
            <a:spLocks noGrp="1"/>
          </p:cNvSpPr>
          <p:nvPr>
            <p:ph type="title"/>
          </p:nvPr>
        </p:nvSpPr>
        <p:spPr/>
        <p:txBody>
          <a:bodyPr/>
          <a:lstStyle/>
          <a:p>
            <a:r>
              <a:rPr lang="nl-BE">
                <a:latin typeface="Poppins ExtraBold"/>
                <a:ea typeface="Roboto"/>
                <a:cs typeface="Poppins ExtraBold"/>
              </a:rPr>
              <a:t>Reflectievragen en vervolg</a:t>
            </a:r>
            <a:endParaRPr lang="nl-BE"/>
          </a:p>
        </p:txBody>
      </p:sp>
      <p:sp>
        <p:nvSpPr>
          <p:cNvPr id="3" name="Tijdelijke aanduiding voor inhoud 2">
            <a:extLst>
              <a:ext uri="{FF2B5EF4-FFF2-40B4-BE49-F238E27FC236}">
                <a16:creationId xmlns:a16="http://schemas.microsoft.com/office/drawing/2014/main" id="{A9D12EFA-6208-78DC-EDED-3354512CFB27}"/>
              </a:ext>
            </a:extLst>
          </p:cNvPr>
          <p:cNvSpPr>
            <a:spLocks noGrp="1"/>
          </p:cNvSpPr>
          <p:nvPr>
            <p:ph idx="4294967295"/>
          </p:nvPr>
        </p:nvSpPr>
        <p:spPr>
          <a:xfrm>
            <a:off x="358872" y="1505568"/>
            <a:ext cx="11554035" cy="5064634"/>
          </a:xfrm>
        </p:spPr>
        <p:txBody>
          <a:bodyPr vert="horz" lIns="91440" tIns="45720" rIns="91440" bIns="45720" rtlCol="0" anchor="t">
            <a:normAutofit fontScale="92500" lnSpcReduction="10000"/>
          </a:bodyPr>
          <a:lstStyle/>
          <a:p>
            <a:pPr marL="256540" indent="-256540"/>
            <a:r>
              <a:rPr lang="nl-BE">
                <a:latin typeface="Roboto"/>
                <a:ea typeface="Roboto"/>
                <a:cs typeface="Roboto"/>
              </a:rPr>
              <a:t>Begrijp je de minimale verwachting van het LPD?</a:t>
            </a:r>
            <a:endParaRPr lang="nl-BE">
              <a:cs typeface="Roboto" pitchFamily="2" charset="0"/>
            </a:endParaRPr>
          </a:p>
          <a:p>
            <a:pPr marL="256540" indent="-256540"/>
            <a:r>
              <a:rPr lang="nl-BE">
                <a:latin typeface="Roboto"/>
                <a:ea typeface="Roboto"/>
                <a:cs typeface="Roboto"/>
              </a:rPr>
              <a:t>Begrijp je wat je eventueel kan aanpassen in je didactiek en evaluatie om tot de verwachting van het LPD te komen?</a:t>
            </a:r>
          </a:p>
          <a:p>
            <a:pPr marL="556895" lvl="1" indent="-213995">
              <a:buFont typeface="Courier New" pitchFamily="34" charset="0"/>
              <a:buChar char="o"/>
            </a:pPr>
            <a:r>
              <a:rPr lang="nl-BE">
                <a:solidFill>
                  <a:srgbClr val="000000"/>
                </a:solidFill>
                <a:latin typeface="Roboto"/>
                <a:ea typeface="Roboto"/>
                <a:cs typeface="Roboto"/>
              </a:rPr>
              <a:t>Pas niet alleen (eventueel) je evaluatie aan, maar ook je didactiek</a:t>
            </a:r>
          </a:p>
          <a:p>
            <a:pPr marL="556895" lvl="1" indent="-213995">
              <a:buFont typeface="Courier New" pitchFamily="34" charset="0"/>
              <a:buChar char="o"/>
            </a:pPr>
            <a:r>
              <a:rPr lang="nl-BE">
                <a:solidFill>
                  <a:srgbClr val="000000"/>
                </a:solidFill>
                <a:latin typeface="Roboto"/>
                <a:ea typeface="Roboto"/>
                <a:cs typeface="Roboto"/>
              </a:rPr>
              <a:t>Hoe bouw je dit op? Hoe kan ook de 2de graad hierin helpen?</a:t>
            </a:r>
            <a:endParaRPr lang="nl-BE">
              <a:solidFill>
                <a:srgbClr val="B22A89"/>
              </a:solidFill>
              <a:cs typeface="Roboto" pitchFamily="2" charset="0"/>
            </a:endParaRPr>
          </a:p>
          <a:p>
            <a:pPr marL="556895" lvl="1" indent="-213995">
              <a:buFont typeface="Courier New" pitchFamily="34" charset="0"/>
              <a:buChar char="o"/>
            </a:pPr>
            <a:r>
              <a:rPr lang="nl-BE">
                <a:solidFill>
                  <a:srgbClr val="000000"/>
                </a:solidFill>
                <a:latin typeface="Roboto"/>
                <a:ea typeface="Roboto"/>
                <a:cs typeface="Roboto"/>
              </a:rPr>
              <a:t>Hoe voorzie je oefentijd? Denk je na over hoe jouw lesmateriaal ruimte biedt om dit te doen?</a:t>
            </a:r>
          </a:p>
          <a:p>
            <a:pPr marL="556895" lvl="1" indent="-213995">
              <a:buFont typeface="Courier New" pitchFamily="34" charset="0"/>
              <a:buChar char="o"/>
            </a:pPr>
            <a:r>
              <a:rPr lang="nl-BE">
                <a:solidFill>
                  <a:srgbClr val="000000"/>
                </a:solidFill>
                <a:cs typeface="Roboto" pitchFamily="2" charset="0"/>
              </a:rPr>
              <a:t>...</a:t>
            </a:r>
          </a:p>
          <a:p>
            <a:pPr marL="256540" indent="-256540"/>
            <a:r>
              <a:rPr lang="nl-BE">
                <a:solidFill>
                  <a:srgbClr val="000000"/>
                </a:solidFill>
                <a:latin typeface="Roboto"/>
                <a:ea typeface="Roboto"/>
                <a:cs typeface="Roboto"/>
              </a:rPr>
              <a:t>... </a:t>
            </a:r>
          </a:p>
          <a:p>
            <a:pPr marL="256540" indent="-256540"/>
            <a:endParaRPr lang="nl-BE">
              <a:solidFill>
                <a:srgbClr val="000000"/>
              </a:solidFill>
              <a:latin typeface="Roboto"/>
              <a:ea typeface="Roboto"/>
              <a:cs typeface="Roboto"/>
            </a:endParaRPr>
          </a:p>
          <a:p>
            <a:pPr marL="256540" indent="-256540"/>
            <a:r>
              <a:rPr lang="nl-BE">
                <a:solidFill>
                  <a:srgbClr val="000000"/>
                </a:solidFill>
                <a:latin typeface="Roboto"/>
                <a:ea typeface="Roboto"/>
                <a:cs typeface="Roboto"/>
              </a:rPr>
              <a:t>Vervolg: intervisie 3de graad (T)SG – zie leerplannennieuwsbrief</a:t>
            </a:r>
            <a:endParaRPr lang="nl-BE">
              <a:solidFill>
                <a:srgbClr val="000000"/>
              </a:solidFill>
              <a:cs typeface="Roboto" pitchFamily="2" charset="0"/>
            </a:endParaRPr>
          </a:p>
          <a:p>
            <a:pPr marL="556895" lvl="1" indent="-256540">
              <a:buClr>
                <a:srgbClr val="BF18B3"/>
              </a:buClr>
              <a:buFont typeface="Courier New" pitchFamily="34" charset="0"/>
              <a:buChar char="o"/>
            </a:pPr>
            <a:r>
              <a:rPr lang="nl-BE" sz="1800">
                <a:solidFill>
                  <a:srgbClr val="000000"/>
                </a:solidFill>
                <a:latin typeface="Roboto"/>
                <a:ea typeface="Roboto"/>
                <a:cs typeface="Roboto"/>
              </a:rPr>
              <a:t>Hasselt: 17/2 (13u30-16u00) </a:t>
            </a:r>
          </a:p>
          <a:p>
            <a:pPr marL="556895" lvl="1" indent="-256540">
              <a:buFont typeface="Courier New" pitchFamily="34" charset="0"/>
              <a:buChar char="o"/>
            </a:pPr>
            <a:r>
              <a:rPr lang="nl-BE" sz="1800">
                <a:solidFill>
                  <a:srgbClr val="000000"/>
                </a:solidFill>
                <a:latin typeface="Roboto"/>
                <a:ea typeface="Roboto"/>
                <a:cs typeface="Roboto"/>
              </a:rPr>
              <a:t>Antwerpen: 20/2 (13u30-16u00) </a:t>
            </a:r>
            <a:endParaRPr lang="nl-BE">
              <a:solidFill>
                <a:srgbClr val="000000"/>
              </a:solidFill>
              <a:latin typeface="Roboto"/>
              <a:ea typeface="Roboto"/>
              <a:cs typeface="Roboto"/>
            </a:endParaRPr>
          </a:p>
          <a:p>
            <a:pPr marL="556895" lvl="1" indent="-256540">
              <a:buFont typeface="Courier New" pitchFamily="34" charset="0"/>
              <a:buChar char="o"/>
            </a:pPr>
            <a:r>
              <a:rPr lang="nl-BE" sz="1800">
                <a:solidFill>
                  <a:srgbClr val="000000"/>
                </a:solidFill>
                <a:latin typeface="Roboto"/>
                <a:ea typeface="Roboto"/>
                <a:cs typeface="Roboto"/>
              </a:rPr>
              <a:t>Gent: 27/2 (13u30-16u00) </a:t>
            </a:r>
            <a:endParaRPr lang="nl-BE">
              <a:solidFill>
                <a:srgbClr val="000000"/>
              </a:solidFill>
              <a:latin typeface="Roboto"/>
              <a:ea typeface="Roboto"/>
              <a:cs typeface="Roboto"/>
            </a:endParaRPr>
          </a:p>
          <a:p>
            <a:pPr marL="556895" lvl="1" indent="-256540">
              <a:buFont typeface="Courier New" pitchFamily="34" charset="0"/>
              <a:buChar char="o"/>
            </a:pPr>
            <a:endParaRPr lang="nl-BE" sz="1800">
              <a:solidFill>
                <a:srgbClr val="000000"/>
              </a:solidFill>
              <a:cs typeface="Roboto" pitchFamily="2" charset="0"/>
            </a:endParaRPr>
          </a:p>
          <a:p>
            <a:pPr marL="556895" lvl="1" indent="-256540">
              <a:buFont typeface="Courier New" pitchFamily="34" charset="0"/>
              <a:buChar char="o"/>
            </a:pPr>
            <a:r>
              <a:rPr lang="nl-BE" sz="1800">
                <a:solidFill>
                  <a:srgbClr val="000000"/>
                </a:solidFill>
                <a:latin typeface="Roboto"/>
                <a:ea typeface="Roboto"/>
                <a:cs typeface="Roboto"/>
              </a:rPr>
              <a:t>Ter info: telkens in de VM -&gt; 2de graad</a:t>
            </a:r>
            <a:endParaRPr lang="nl-BE" sz="1800">
              <a:solidFill>
                <a:srgbClr val="000000"/>
              </a:solidFill>
              <a:cs typeface="Roboto" pitchFamily="2" charset="0"/>
            </a:endParaRPr>
          </a:p>
          <a:p>
            <a:pPr marL="556895" lvl="1" indent="-256540">
              <a:buFont typeface="Courier New" pitchFamily="34" charset="0"/>
              <a:buChar char="o"/>
            </a:pPr>
            <a:endParaRPr lang="nl-BE">
              <a:solidFill>
                <a:srgbClr val="000000"/>
              </a:solidFill>
              <a:cs typeface="Roboto" pitchFamily="2" charset="0"/>
            </a:endParaRPr>
          </a:p>
          <a:p>
            <a:pPr marL="0" indent="0">
              <a:buNone/>
            </a:pPr>
            <a:endParaRPr lang="nl-BE">
              <a:solidFill>
                <a:srgbClr val="000000"/>
              </a:solidFill>
              <a:cs typeface="Roboto" pitchFamily="2" charset="0"/>
            </a:endParaRPr>
          </a:p>
        </p:txBody>
      </p:sp>
    </p:spTree>
    <p:extLst>
      <p:ext uri="{BB962C8B-B14F-4D97-AF65-F5344CB8AC3E}">
        <p14:creationId xmlns:p14="http://schemas.microsoft.com/office/powerpoint/2010/main" val="272476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B7813-6E70-A011-CB36-472CEAE5987B}"/>
              </a:ext>
            </a:extLst>
          </p:cNvPr>
          <p:cNvSpPr>
            <a:spLocks noGrp="1"/>
          </p:cNvSpPr>
          <p:nvPr>
            <p:ph type="title"/>
          </p:nvPr>
        </p:nvSpPr>
        <p:spPr/>
        <p:txBody>
          <a:bodyPr/>
          <a:lstStyle/>
          <a:p>
            <a:r>
              <a:rPr lang="nl-BE"/>
              <a:t>Evaluatie</a:t>
            </a:r>
          </a:p>
        </p:txBody>
      </p:sp>
      <p:pic>
        <p:nvPicPr>
          <p:cNvPr id="4" name="Afbeelding 3" descr="QR Code">
            <a:extLst>
              <a:ext uri="{FF2B5EF4-FFF2-40B4-BE49-F238E27FC236}">
                <a16:creationId xmlns:a16="http://schemas.microsoft.com/office/drawing/2014/main" id="{ED56DCBB-306A-B532-17E0-1E536E0B43FD}"/>
              </a:ext>
            </a:extLst>
          </p:cNvPr>
          <p:cNvPicPr>
            <a:picLocks noChangeAspect="1"/>
          </p:cNvPicPr>
          <p:nvPr/>
        </p:nvPicPr>
        <p:blipFill>
          <a:blip r:embed="rId2"/>
          <a:stretch>
            <a:fillRect/>
          </a:stretch>
        </p:blipFill>
        <p:spPr>
          <a:xfrm>
            <a:off x="3622589" y="1717590"/>
            <a:ext cx="4946821" cy="4946821"/>
          </a:xfrm>
          <a:prstGeom prst="rect">
            <a:avLst/>
          </a:prstGeom>
        </p:spPr>
      </p:pic>
    </p:spTree>
    <p:extLst>
      <p:ext uri="{BB962C8B-B14F-4D97-AF65-F5344CB8AC3E}">
        <p14:creationId xmlns:p14="http://schemas.microsoft.com/office/powerpoint/2010/main" val="2867707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9C4807E-4686-F2AD-42D1-68E3581B78DB}"/>
              </a:ext>
            </a:extLst>
          </p:cNvPr>
          <p:cNvSpPr>
            <a:spLocks noGrp="1"/>
          </p:cNvSpPr>
          <p:nvPr>
            <p:ph type="sldNum" sz="quarter" idx="4294967295"/>
          </p:nvPr>
        </p:nvSpPr>
        <p:spPr>
          <a:xfrm>
            <a:off x="-1" y="6429400"/>
            <a:ext cx="476213" cy="428600"/>
          </a:xfrm>
          <a:prstGeom prst="rect">
            <a:avLst/>
          </a:prstGeom>
        </p:spPr>
        <p:txBody>
          <a:bodyPr/>
          <a:lstStyle/>
          <a:p>
            <a:fld id="{189E3A5C-986B-47BE-8F96-3787467B82A8}" type="slidenum">
              <a:rPr lang="nl-BE" smtClean="0">
                <a:solidFill>
                  <a:prstClr val="white"/>
                </a:solidFill>
              </a:rPr>
              <a:pPr/>
              <a:t>36</a:t>
            </a:fld>
            <a:endParaRPr lang="nl-BE">
              <a:solidFill>
                <a:prstClr val="white"/>
              </a:solidFill>
            </a:endParaRPr>
          </a:p>
        </p:txBody>
      </p:sp>
    </p:spTree>
    <p:extLst>
      <p:ext uri="{BB962C8B-B14F-4D97-AF65-F5344CB8AC3E}">
        <p14:creationId xmlns:p14="http://schemas.microsoft.com/office/powerpoint/2010/main" val="1868949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alphaModFix amt="5000"/>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93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B7813-6E70-A011-CB36-472CEAE5987B}"/>
              </a:ext>
            </a:extLst>
          </p:cNvPr>
          <p:cNvSpPr>
            <a:spLocks noGrp="1"/>
          </p:cNvSpPr>
          <p:nvPr>
            <p:ph type="title"/>
          </p:nvPr>
        </p:nvSpPr>
        <p:spPr>
          <a:xfrm>
            <a:off x="212847" y="180000"/>
            <a:ext cx="11566197" cy="1143000"/>
          </a:xfrm>
        </p:spPr>
        <p:txBody>
          <a:bodyPr>
            <a:normAutofit/>
          </a:bodyPr>
          <a:lstStyle/>
          <a:p>
            <a:r>
              <a:rPr lang="nl-NL" sz="1800"/>
              <a:t>LPD 5 De </a:t>
            </a:r>
            <a:r>
              <a:rPr lang="nl-BE" sz="1800"/>
              <a:t>leerlingen analyseren opvoedingssituaties aan de hand van pedagogische modellen met aandacht voor risico- en beschermende factoren op micro-, meso- en macroniveau. </a:t>
            </a:r>
            <a:r>
              <a:rPr lang="nl-BE"/>
              <a:t> </a:t>
            </a:r>
            <a:r>
              <a:rPr lang="nl-NL"/>
              <a:t> </a:t>
            </a:r>
            <a:endParaRPr lang="nl-BE"/>
          </a:p>
        </p:txBody>
      </p:sp>
      <p:sp>
        <p:nvSpPr>
          <p:cNvPr id="3" name="Tijdelijke aanduiding voor inhoud 2">
            <a:extLst>
              <a:ext uri="{FF2B5EF4-FFF2-40B4-BE49-F238E27FC236}">
                <a16:creationId xmlns:a16="http://schemas.microsoft.com/office/drawing/2014/main" id="{A9D12EFA-6208-78DC-EDED-3354512CFB27}"/>
              </a:ext>
            </a:extLst>
          </p:cNvPr>
          <p:cNvSpPr>
            <a:spLocks noGrp="1"/>
          </p:cNvSpPr>
          <p:nvPr>
            <p:ph idx="4294967295"/>
          </p:nvPr>
        </p:nvSpPr>
        <p:spPr>
          <a:xfrm>
            <a:off x="454133" y="1836062"/>
            <a:ext cx="11323998" cy="4000710"/>
          </a:xfrm>
        </p:spPr>
        <p:txBody>
          <a:bodyPr vert="horz" lIns="91440" tIns="45720" rIns="91440" bIns="45720" rtlCol="0" anchor="t">
            <a:normAutofit fontScale="92500" lnSpcReduction="10000"/>
          </a:bodyPr>
          <a:lstStyle/>
          <a:p>
            <a:pPr marL="256540" indent="-256540" defTabSz="457200"/>
            <a:r>
              <a:rPr lang="nl-NL">
                <a:solidFill>
                  <a:prstClr val="black"/>
                </a:solidFill>
                <a:latin typeface="Trebuchet MS"/>
                <a:ea typeface="Roboto"/>
              </a:rPr>
              <a:t>LPD 4 </a:t>
            </a:r>
            <a:r>
              <a:rPr lang="nl-NL" sz="1800">
                <a:latin typeface="Calibri"/>
                <a:ea typeface="Calibri" panose="020F0502020204030204" pitchFamily="34" charset="0"/>
                <a:cs typeface="Arial"/>
              </a:rPr>
              <a:t>(de leerlingen lichten de invloed van </a:t>
            </a:r>
            <a:r>
              <a:rPr lang="nl-BE" sz="1800">
                <a:latin typeface="Calibri"/>
                <a:ea typeface="Calibri" panose="020F0502020204030204" pitchFamily="34" charset="0"/>
                <a:cs typeface="Arial"/>
              </a:rPr>
              <a:t>beschermende en risicofactoren op opvoedingssituaties toe op micro-, meso- en macro- niveau)</a:t>
            </a:r>
            <a:br>
              <a:rPr lang="nl-BE" sz="1800">
                <a:latin typeface="Calibri" panose="020F0502020204030204" pitchFamily="34" charset="0"/>
                <a:ea typeface="Calibri" panose="020F0502020204030204" pitchFamily="34" charset="0"/>
                <a:cs typeface="Arial" panose="020B0604020202020204" pitchFamily="34" charset="0"/>
              </a:rPr>
            </a:br>
            <a:r>
              <a:rPr lang="nl-BE">
                <a:solidFill>
                  <a:prstClr val="black"/>
                </a:solidFill>
                <a:latin typeface="Trebuchet MS"/>
                <a:ea typeface="Roboto"/>
              </a:rPr>
              <a:t>= </a:t>
            </a:r>
            <a:r>
              <a:rPr lang="nl-NL">
                <a:solidFill>
                  <a:prstClr val="black"/>
                </a:solidFill>
                <a:latin typeface="Trebuchet MS"/>
                <a:ea typeface="Roboto"/>
              </a:rPr>
              <a:t>opstap naar LPD 5 </a:t>
            </a:r>
            <a:endParaRPr lang="nl-NL">
              <a:solidFill>
                <a:prstClr val="black"/>
              </a:solidFill>
              <a:ea typeface="Roboto"/>
            </a:endParaRPr>
          </a:p>
          <a:p>
            <a:pPr marL="0" indent="0" defTabSz="457200">
              <a:buNone/>
            </a:pPr>
            <a:endParaRPr lang="en-BE" sz="2400">
              <a:solidFill>
                <a:prstClr val="black"/>
              </a:solidFill>
              <a:latin typeface="Trebuchet MS"/>
            </a:endParaRPr>
          </a:p>
          <a:p>
            <a:pPr marL="256540" indent="-256540" defTabSz="457200"/>
            <a:r>
              <a:rPr lang="en-BE" sz="2400">
                <a:solidFill>
                  <a:prstClr val="black"/>
                </a:solidFill>
                <a:latin typeface="Trebuchet MS"/>
                <a:ea typeface="Roboto"/>
              </a:rPr>
              <a:t>Beschermende factoren op micro-, meso- EN macroniveau</a:t>
            </a:r>
            <a:br>
              <a:rPr lang="en-BE" sz="2400">
                <a:latin typeface="Trebuchet MS"/>
              </a:rPr>
            </a:br>
            <a:r>
              <a:rPr lang="en-BE" sz="2400">
                <a:solidFill>
                  <a:prstClr val="black"/>
                </a:solidFill>
                <a:latin typeface="Trebuchet MS"/>
                <a:ea typeface="Roboto"/>
              </a:rPr>
              <a:t>(minstens 2 op elk niveau)</a:t>
            </a:r>
          </a:p>
          <a:p>
            <a:pPr marL="256540" indent="-256540" defTabSz="457200"/>
            <a:endParaRPr lang="en-BE" sz="2400">
              <a:solidFill>
                <a:prstClr val="black"/>
              </a:solidFill>
              <a:latin typeface="Trebuchet MS"/>
            </a:endParaRPr>
          </a:p>
          <a:p>
            <a:pPr marL="256540" indent="-256540" defTabSz="457200"/>
            <a:r>
              <a:rPr lang="en-BE" sz="2400">
                <a:solidFill>
                  <a:prstClr val="black"/>
                </a:solidFill>
                <a:latin typeface="Trebuchet MS"/>
                <a:ea typeface="Roboto"/>
              </a:rPr>
              <a:t>Risicofactoren op micro-, meso- EN macroniveau</a:t>
            </a:r>
            <a:br>
              <a:rPr lang="en-BE" sz="2400">
                <a:latin typeface="Trebuchet MS"/>
              </a:rPr>
            </a:br>
            <a:r>
              <a:rPr lang="en-BE" sz="2400">
                <a:solidFill>
                  <a:prstClr val="black"/>
                </a:solidFill>
                <a:latin typeface="Trebuchet MS"/>
                <a:ea typeface="Roboto"/>
              </a:rPr>
              <a:t>(minstens 2 op elk niveau)</a:t>
            </a:r>
            <a:endParaRPr lang="nl-NL" sz="2400">
              <a:solidFill>
                <a:prstClr val="black"/>
              </a:solidFill>
              <a:latin typeface="Trebuchet MS"/>
              <a:ea typeface="Roboto"/>
            </a:endParaRPr>
          </a:p>
          <a:p>
            <a:pPr marL="0" indent="0" defTabSz="457200">
              <a:buNone/>
            </a:pPr>
            <a:endParaRPr lang="nl-NL" sz="2400">
              <a:solidFill>
                <a:prstClr val="black"/>
              </a:solidFill>
              <a:latin typeface="Trebuchet MS"/>
            </a:endParaRPr>
          </a:p>
          <a:p>
            <a:pPr marL="256540" indent="-256540" defTabSz="457200"/>
            <a:r>
              <a:rPr lang="nl-BE">
                <a:solidFill>
                  <a:prstClr val="black"/>
                </a:solidFill>
                <a:latin typeface="Trebuchet MS"/>
                <a:ea typeface="Roboto"/>
              </a:rPr>
              <a:t>Ter info: n</a:t>
            </a:r>
            <a:r>
              <a:rPr lang="nl-NL" err="1">
                <a:solidFill>
                  <a:prstClr val="black"/>
                </a:solidFill>
                <a:latin typeface="Trebuchet MS"/>
                <a:ea typeface="Roboto"/>
              </a:rPr>
              <a:t>og</a:t>
            </a:r>
            <a:r>
              <a:rPr lang="nl-NL">
                <a:solidFill>
                  <a:prstClr val="black"/>
                </a:solidFill>
                <a:latin typeface="Trebuchet MS"/>
                <a:ea typeface="Roboto"/>
              </a:rPr>
              <a:t> g</a:t>
            </a:r>
            <a:r>
              <a:rPr lang="en-BE">
                <a:solidFill>
                  <a:prstClr val="black"/>
                </a:solidFill>
                <a:latin typeface="Trebuchet MS"/>
                <a:ea typeface="Roboto"/>
              </a:rPr>
              <a:t>een voorkennis uit de 2de graad</a:t>
            </a:r>
          </a:p>
          <a:p>
            <a:pPr marL="256540" indent="-256540" defTabSz="457200"/>
            <a:endParaRPr lang="nl-NL" sz="2400">
              <a:solidFill>
                <a:prstClr val="black"/>
              </a:solidFill>
              <a:latin typeface="Trebuchet MS"/>
            </a:endParaRPr>
          </a:p>
          <a:p>
            <a:pPr marL="0" indent="0">
              <a:buNone/>
            </a:pPr>
            <a:endParaRPr lang="nl-BE"/>
          </a:p>
        </p:txBody>
      </p:sp>
      <p:sp>
        <p:nvSpPr>
          <p:cNvPr id="5" name="Ovaal 4">
            <a:extLst>
              <a:ext uri="{FF2B5EF4-FFF2-40B4-BE49-F238E27FC236}">
                <a16:creationId xmlns:a16="http://schemas.microsoft.com/office/drawing/2014/main" id="{09AC18AF-6B38-2461-0F9F-6DD2208C6965}"/>
              </a:ext>
            </a:extLst>
          </p:cNvPr>
          <p:cNvSpPr/>
          <p:nvPr/>
        </p:nvSpPr>
        <p:spPr>
          <a:xfrm>
            <a:off x="3834581" y="180000"/>
            <a:ext cx="2762864" cy="606581"/>
          </a:xfrm>
          <a:prstGeom prst="ellipse">
            <a:avLst/>
          </a:prstGeom>
          <a:noFill/>
          <a:ln>
            <a:solidFill>
              <a:srgbClr val="A8AF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al 5">
            <a:extLst>
              <a:ext uri="{FF2B5EF4-FFF2-40B4-BE49-F238E27FC236}">
                <a16:creationId xmlns:a16="http://schemas.microsoft.com/office/drawing/2014/main" id="{AC7FD2E8-5B46-C7C1-3BDE-B9A4632E0BC5}"/>
              </a:ext>
            </a:extLst>
          </p:cNvPr>
          <p:cNvSpPr/>
          <p:nvPr/>
        </p:nvSpPr>
        <p:spPr>
          <a:xfrm>
            <a:off x="2497394" y="668594"/>
            <a:ext cx="4257367" cy="60658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Ovaal 6">
            <a:extLst>
              <a:ext uri="{FF2B5EF4-FFF2-40B4-BE49-F238E27FC236}">
                <a16:creationId xmlns:a16="http://schemas.microsoft.com/office/drawing/2014/main" id="{1C535E3D-FB35-83DE-BC84-BACD41D47CF5}"/>
              </a:ext>
            </a:extLst>
          </p:cNvPr>
          <p:cNvSpPr/>
          <p:nvPr/>
        </p:nvSpPr>
        <p:spPr>
          <a:xfrm>
            <a:off x="6931742" y="620769"/>
            <a:ext cx="3991897" cy="606581"/>
          </a:xfrm>
          <a:prstGeom prst="ellipse">
            <a:avLst/>
          </a:prstGeom>
          <a:noFill/>
          <a:ln>
            <a:solidFill>
              <a:srgbClr val="AE20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2249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9D12EFA-6208-78DC-EDED-3354512CFB27}"/>
              </a:ext>
            </a:extLst>
          </p:cNvPr>
          <p:cNvSpPr>
            <a:spLocks noGrp="1"/>
          </p:cNvSpPr>
          <p:nvPr>
            <p:ph idx="4294967295"/>
          </p:nvPr>
        </p:nvSpPr>
        <p:spPr>
          <a:xfrm>
            <a:off x="2673626" y="1505568"/>
            <a:ext cx="7442112" cy="4000710"/>
          </a:xfrm>
        </p:spPr>
        <p:txBody>
          <a:bodyPr/>
          <a:lstStyle/>
          <a:p>
            <a:endParaRPr lang="nl-BE"/>
          </a:p>
        </p:txBody>
      </p:sp>
      <p:sp>
        <p:nvSpPr>
          <p:cNvPr id="5" name="Titel 1">
            <a:extLst>
              <a:ext uri="{FF2B5EF4-FFF2-40B4-BE49-F238E27FC236}">
                <a16:creationId xmlns:a16="http://schemas.microsoft.com/office/drawing/2014/main" id="{C4097016-C3AC-F4ED-42F3-9867DF850062}"/>
              </a:ext>
            </a:extLst>
          </p:cNvPr>
          <p:cNvSpPr>
            <a:spLocks noGrp="1"/>
          </p:cNvSpPr>
          <p:nvPr>
            <p:ph type="title"/>
          </p:nvPr>
        </p:nvSpPr>
        <p:spPr>
          <a:xfrm>
            <a:off x="73699" y="402325"/>
            <a:ext cx="11566197" cy="1143000"/>
          </a:xfrm>
        </p:spPr>
        <p:txBody>
          <a:bodyPr>
            <a:normAutofit/>
          </a:bodyPr>
          <a:lstStyle/>
          <a:p>
            <a:pPr>
              <a:spcBef>
                <a:spcPts val="0"/>
              </a:spcBef>
            </a:pPr>
            <a:r>
              <a:rPr lang="nl-NL" sz="1800"/>
              <a:t>LPD 5 De </a:t>
            </a:r>
            <a:r>
              <a:rPr lang="nl-BE" sz="1800"/>
              <a:t>leerlingen analyseren opvoedingssituaties aan de </a:t>
            </a:r>
            <a:br>
              <a:rPr lang="nl-BE" sz="1800"/>
            </a:br>
            <a:r>
              <a:rPr lang="nl-BE" sz="1800"/>
              <a:t>hand van pedagogische modellen met aandacht voor risico- </a:t>
            </a:r>
            <a:br>
              <a:rPr lang="nl-BE" sz="1800"/>
            </a:br>
            <a:r>
              <a:rPr lang="nl-BE" sz="1800"/>
              <a:t>en beschermende factoren op micro-, meso- en macroniveau.</a:t>
            </a:r>
            <a:endParaRPr lang="nl-BE"/>
          </a:p>
        </p:txBody>
      </p:sp>
      <p:pic>
        <p:nvPicPr>
          <p:cNvPr id="6" name="Afbeelding 5">
            <a:extLst>
              <a:ext uri="{FF2B5EF4-FFF2-40B4-BE49-F238E27FC236}">
                <a16:creationId xmlns:a16="http://schemas.microsoft.com/office/drawing/2014/main" id="{96999DE9-002C-102F-0EB8-98546AC9B200}"/>
              </a:ext>
            </a:extLst>
          </p:cNvPr>
          <p:cNvPicPr>
            <a:picLocks noChangeAspect="1"/>
          </p:cNvPicPr>
          <p:nvPr/>
        </p:nvPicPr>
        <p:blipFill>
          <a:blip r:embed="rId2"/>
          <a:stretch>
            <a:fillRect/>
          </a:stretch>
        </p:blipFill>
        <p:spPr>
          <a:xfrm>
            <a:off x="8129067" y="0"/>
            <a:ext cx="4062933" cy="6858000"/>
          </a:xfrm>
          <a:prstGeom prst="rect">
            <a:avLst/>
          </a:prstGeom>
        </p:spPr>
      </p:pic>
      <p:sp>
        <p:nvSpPr>
          <p:cNvPr id="7" name="Tekstvak 6">
            <a:extLst>
              <a:ext uri="{FF2B5EF4-FFF2-40B4-BE49-F238E27FC236}">
                <a16:creationId xmlns:a16="http://schemas.microsoft.com/office/drawing/2014/main" id="{5AB48A23-204E-6254-5AF6-CE16C5631C49}"/>
              </a:ext>
            </a:extLst>
          </p:cNvPr>
          <p:cNvSpPr txBox="1"/>
          <p:nvPr/>
        </p:nvSpPr>
        <p:spPr>
          <a:xfrm>
            <a:off x="3322320" y="4112763"/>
            <a:ext cx="4572000" cy="338554"/>
          </a:xfrm>
          <a:prstGeom prst="rect">
            <a:avLst/>
          </a:prstGeom>
          <a:noFill/>
        </p:spPr>
        <p:txBody>
          <a:bodyPr wrap="square">
            <a:spAutoFit/>
          </a:bodyPr>
          <a:lstStyle/>
          <a:p>
            <a:pPr defTabSz="457200"/>
            <a:r>
              <a:rPr lang="nl-NL" sz="1600">
                <a:solidFill>
                  <a:srgbClr val="116CA8">
                    <a:lumMod val="60000"/>
                    <a:lumOff val="40000"/>
                  </a:srgbClr>
                </a:solidFill>
                <a:latin typeface="Trebuchet MS"/>
              </a:rPr>
              <a:t>Balans</a:t>
            </a:r>
            <a:r>
              <a:rPr lang="en-BE" sz="1600">
                <a:solidFill>
                  <a:srgbClr val="116CA8">
                    <a:lumMod val="60000"/>
                    <a:lumOff val="40000"/>
                  </a:srgbClr>
                </a:solidFill>
                <a:latin typeface="Trebuchet MS"/>
              </a:rPr>
              <a:t>model Bakker en Bakker (1998)</a:t>
            </a:r>
            <a:endParaRPr lang="nl-NL" sz="1600">
              <a:solidFill>
                <a:srgbClr val="116CA8">
                  <a:lumMod val="60000"/>
                  <a:lumOff val="40000"/>
                </a:srgbClr>
              </a:solidFill>
              <a:latin typeface="Trebuchet MS"/>
            </a:endParaRPr>
          </a:p>
        </p:txBody>
      </p:sp>
      <p:sp>
        <p:nvSpPr>
          <p:cNvPr id="8" name="Pijl: rechts 7">
            <a:extLst>
              <a:ext uri="{FF2B5EF4-FFF2-40B4-BE49-F238E27FC236}">
                <a16:creationId xmlns:a16="http://schemas.microsoft.com/office/drawing/2014/main" id="{9597D5C5-F971-77FF-8BA4-D735C0BA85F1}"/>
              </a:ext>
            </a:extLst>
          </p:cNvPr>
          <p:cNvSpPr/>
          <p:nvPr/>
        </p:nvSpPr>
        <p:spPr>
          <a:xfrm>
            <a:off x="6996971" y="4187116"/>
            <a:ext cx="822960" cy="189848"/>
          </a:xfrm>
          <a:prstGeom prst="right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nl-NL">
              <a:solidFill>
                <a:prstClr val="white"/>
              </a:solidFill>
              <a:latin typeface="Trebuchet MS"/>
            </a:endParaRPr>
          </a:p>
        </p:txBody>
      </p:sp>
      <p:sp>
        <p:nvSpPr>
          <p:cNvPr id="10" name="Ovaal 9">
            <a:extLst>
              <a:ext uri="{FF2B5EF4-FFF2-40B4-BE49-F238E27FC236}">
                <a16:creationId xmlns:a16="http://schemas.microsoft.com/office/drawing/2014/main" id="{221C417B-EB71-F496-61A4-93F0E6E35105}"/>
              </a:ext>
            </a:extLst>
          </p:cNvPr>
          <p:cNvSpPr/>
          <p:nvPr/>
        </p:nvSpPr>
        <p:spPr>
          <a:xfrm>
            <a:off x="8308258" y="1268361"/>
            <a:ext cx="993058" cy="501445"/>
          </a:xfrm>
          <a:prstGeom prst="ellipse">
            <a:avLst/>
          </a:prstGeom>
          <a:noFill/>
          <a:ln>
            <a:solidFill>
              <a:srgbClr val="AE20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Ovaal 10">
            <a:extLst>
              <a:ext uri="{FF2B5EF4-FFF2-40B4-BE49-F238E27FC236}">
                <a16:creationId xmlns:a16="http://schemas.microsoft.com/office/drawing/2014/main" id="{99908D35-B60F-B499-6B7B-698D6A0F3F57}"/>
              </a:ext>
            </a:extLst>
          </p:cNvPr>
          <p:cNvSpPr/>
          <p:nvPr/>
        </p:nvSpPr>
        <p:spPr>
          <a:xfrm>
            <a:off x="10805652" y="1268361"/>
            <a:ext cx="1386348" cy="501445"/>
          </a:xfrm>
          <a:prstGeom prst="ellipse">
            <a:avLst/>
          </a:prstGeom>
          <a:noFill/>
          <a:ln>
            <a:solidFill>
              <a:srgbClr val="AE20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Ovaal 11">
            <a:extLst>
              <a:ext uri="{FF2B5EF4-FFF2-40B4-BE49-F238E27FC236}">
                <a16:creationId xmlns:a16="http://schemas.microsoft.com/office/drawing/2014/main" id="{5FA159C7-10BB-8100-570B-11ED56E1C317}"/>
              </a:ext>
            </a:extLst>
          </p:cNvPr>
          <p:cNvSpPr/>
          <p:nvPr/>
        </p:nvSpPr>
        <p:spPr>
          <a:xfrm>
            <a:off x="9724103" y="1505568"/>
            <a:ext cx="865239" cy="442082"/>
          </a:xfrm>
          <a:prstGeom prst="ellipse">
            <a:avLst/>
          </a:prstGeom>
          <a:noFill/>
          <a:ln>
            <a:solidFill>
              <a:srgbClr val="A8AF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al 12">
            <a:extLst>
              <a:ext uri="{FF2B5EF4-FFF2-40B4-BE49-F238E27FC236}">
                <a16:creationId xmlns:a16="http://schemas.microsoft.com/office/drawing/2014/main" id="{8D65DFDB-76AF-BCD5-94E8-7675BFF64D31}"/>
              </a:ext>
            </a:extLst>
          </p:cNvPr>
          <p:cNvSpPr/>
          <p:nvPr/>
        </p:nvSpPr>
        <p:spPr>
          <a:xfrm>
            <a:off x="9711388" y="3481358"/>
            <a:ext cx="865239" cy="442082"/>
          </a:xfrm>
          <a:prstGeom prst="ellipse">
            <a:avLst/>
          </a:prstGeom>
          <a:noFill/>
          <a:ln>
            <a:solidFill>
              <a:srgbClr val="A8AF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Ovaal 13">
            <a:extLst>
              <a:ext uri="{FF2B5EF4-FFF2-40B4-BE49-F238E27FC236}">
                <a16:creationId xmlns:a16="http://schemas.microsoft.com/office/drawing/2014/main" id="{A64C803B-84D5-AAC7-27C9-6EE1178E31B1}"/>
              </a:ext>
            </a:extLst>
          </p:cNvPr>
          <p:cNvSpPr/>
          <p:nvPr/>
        </p:nvSpPr>
        <p:spPr>
          <a:xfrm>
            <a:off x="9679857" y="5170720"/>
            <a:ext cx="953729" cy="442082"/>
          </a:xfrm>
          <a:prstGeom prst="ellipse">
            <a:avLst/>
          </a:prstGeom>
          <a:noFill/>
          <a:ln>
            <a:solidFill>
              <a:srgbClr val="A8AF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1930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9D12EFA-6208-78DC-EDED-3354512CFB27}"/>
              </a:ext>
            </a:extLst>
          </p:cNvPr>
          <p:cNvSpPr>
            <a:spLocks noGrp="1"/>
          </p:cNvSpPr>
          <p:nvPr>
            <p:ph idx="4294967295"/>
          </p:nvPr>
        </p:nvSpPr>
        <p:spPr>
          <a:xfrm>
            <a:off x="588909" y="1692473"/>
            <a:ext cx="7442112" cy="4000710"/>
          </a:xfrm>
        </p:spPr>
        <p:txBody>
          <a:bodyPr vert="horz" lIns="91440" tIns="45720" rIns="91440" bIns="45720" rtlCol="0" anchor="t">
            <a:normAutofit/>
          </a:bodyPr>
          <a:lstStyle/>
          <a:p>
            <a:pPr marL="0" indent="0" defTabSz="457200">
              <a:buNone/>
            </a:pPr>
            <a:endParaRPr lang="nl-NL" sz="1600">
              <a:solidFill>
                <a:srgbClr val="0070C0"/>
              </a:solidFill>
              <a:latin typeface="Trebuchet MS"/>
            </a:endParaRPr>
          </a:p>
          <a:p>
            <a:pPr marL="0" indent="0" defTabSz="457200">
              <a:buNone/>
            </a:pPr>
            <a:r>
              <a:rPr lang="en-BE" sz="1600" err="1">
                <a:solidFill>
                  <a:srgbClr val="0070C0"/>
                </a:solidFill>
                <a:latin typeface="Trebuchet MS"/>
                <a:ea typeface="Roboto"/>
              </a:rPr>
              <a:t>Pedagogische</a:t>
            </a:r>
            <a:r>
              <a:rPr lang="en-BE" sz="1600">
                <a:solidFill>
                  <a:srgbClr val="0070C0"/>
                </a:solidFill>
                <a:latin typeface="Trebuchet MS"/>
                <a:ea typeface="Roboto"/>
              </a:rPr>
              <a:t> </a:t>
            </a:r>
            <a:r>
              <a:rPr lang="en-BE" sz="1600" err="1">
                <a:solidFill>
                  <a:srgbClr val="0070C0"/>
                </a:solidFill>
                <a:latin typeface="Trebuchet MS"/>
                <a:ea typeface="Roboto"/>
              </a:rPr>
              <a:t>modellen</a:t>
            </a:r>
            <a:r>
              <a:rPr lang="en-BE" sz="1600">
                <a:solidFill>
                  <a:srgbClr val="0070C0"/>
                </a:solidFill>
                <a:latin typeface="Trebuchet MS"/>
                <a:ea typeface="Roboto"/>
              </a:rPr>
              <a:t> (</a:t>
            </a:r>
            <a:r>
              <a:rPr lang="en-BE" sz="1600" err="1">
                <a:solidFill>
                  <a:srgbClr val="0070C0"/>
                </a:solidFill>
                <a:latin typeface="Trebuchet MS"/>
                <a:ea typeface="Roboto"/>
              </a:rPr>
              <a:t>minstens</a:t>
            </a:r>
            <a:r>
              <a:rPr lang="en-BE" sz="1600">
                <a:solidFill>
                  <a:srgbClr val="0070C0"/>
                </a:solidFill>
                <a:latin typeface="Trebuchet MS"/>
                <a:ea typeface="Roboto"/>
              </a:rPr>
              <a:t> 2):</a:t>
            </a:r>
          </a:p>
          <a:p>
            <a:pPr marL="256540" indent="-256540" defTabSz="457200"/>
            <a:endParaRPr lang="en-BE" sz="1600">
              <a:solidFill>
                <a:prstClr val="black"/>
              </a:solidFill>
              <a:latin typeface="Trebuchet MS"/>
            </a:endParaRPr>
          </a:p>
          <a:p>
            <a:pPr marL="285750" lvl="2" indent="-285750" defTabSz="457200">
              <a:buFont typeface="Arial"/>
              <a:buChar char="•"/>
            </a:pPr>
            <a:r>
              <a:rPr lang="nl-BE" sz="1600">
                <a:solidFill>
                  <a:prstClr val="black"/>
                </a:solidFill>
                <a:latin typeface="Trebuchet MS"/>
                <a:ea typeface="+mn-lt"/>
                <a:cs typeface="+mn-lt"/>
              </a:rPr>
              <a:t>Balansmodel Bakker</a:t>
            </a:r>
            <a:endParaRPr lang="nl-NL" sz="1600">
              <a:solidFill>
                <a:prstClr val="black"/>
              </a:solidFill>
              <a:latin typeface="Trebuchet MS"/>
              <a:ea typeface="+mn-lt"/>
              <a:cs typeface="+mn-lt"/>
            </a:endParaRPr>
          </a:p>
          <a:p>
            <a:pPr marL="285750" lvl="2" indent="-285750" defTabSz="457200">
              <a:buFont typeface="Arial"/>
              <a:buChar char="•"/>
            </a:pPr>
            <a:r>
              <a:rPr lang="nl-BE" sz="1600" err="1">
                <a:solidFill>
                  <a:prstClr val="black"/>
                </a:solidFill>
                <a:latin typeface="Trebuchet MS"/>
                <a:ea typeface="+mn-lt"/>
                <a:cs typeface="+mn-lt"/>
              </a:rPr>
              <a:t>Bronfenbrenner</a:t>
            </a:r>
            <a:r>
              <a:rPr lang="nl-BE" sz="1600">
                <a:solidFill>
                  <a:prstClr val="black"/>
                </a:solidFill>
                <a:latin typeface="Trebuchet MS"/>
                <a:ea typeface="+mn-lt"/>
                <a:cs typeface="+mn-lt"/>
              </a:rPr>
              <a:t> </a:t>
            </a:r>
          </a:p>
          <a:p>
            <a:pPr marL="285750" lvl="2" indent="-285750" defTabSz="457200">
              <a:buFont typeface="Arial"/>
              <a:buChar char="•"/>
            </a:pPr>
            <a:r>
              <a:rPr lang="nl-BE" sz="1600">
                <a:solidFill>
                  <a:prstClr val="black"/>
                </a:solidFill>
                <a:latin typeface="Trebuchet MS"/>
                <a:ea typeface="+mn-lt"/>
                <a:cs typeface="+mn-lt"/>
              </a:rPr>
              <a:t>het bio-</a:t>
            </a:r>
            <a:r>
              <a:rPr lang="nl-BE" sz="1600" err="1">
                <a:solidFill>
                  <a:prstClr val="black"/>
                </a:solidFill>
                <a:latin typeface="Trebuchet MS"/>
                <a:ea typeface="+mn-lt"/>
                <a:cs typeface="+mn-lt"/>
              </a:rPr>
              <a:t>ecological</a:t>
            </a:r>
            <a:r>
              <a:rPr lang="nl-BE" sz="1600">
                <a:solidFill>
                  <a:prstClr val="black"/>
                </a:solidFill>
                <a:latin typeface="Trebuchet MS"/>
                <a:ea typeface="+mn-lt"/>
                <a:cs typeface="+mn-lt"/>
              </a:rPr>
              <a:t> model/PCCT-model</a:t>
            </a:r>
            <a:endParaRPr lang="nl-NL" sz="1600">
              <a:solidFill>
                <a:prstClr val="black"/>
              </a:solidFill>
              <a:latin typeface="Trebuchet MS"/>
              <a:ea typeface="+mn-lt"/>
              <a:cs typeface="+mn-lt"/>
            </a:endParaRPr>
          </a:p>
          <a:p>
            <a:pPr marL="285750" lvl="2" indent="-285750" defTabSz="457200">
              <a:buFont typeface="Arial"/>
              <a:buChar char="•"/>
            </a:pPr>
            <a:r>
              <a:rPr lang="nl-BE" sz="1600">
                <a:solidFill>
                  <a:prstClr val="black"/>
                </a:solidFill>
                <a:latin typeface="Trebuchet MS"/>
                <a:ea typeface="+mn-lt"/>
                <a:cs typeface="+mn-lt"/>
              </a:rPr>
              <a:t>Positief opvoeden (Patterson)</a:t>
            </a:r>
            <a:endParaRPr lang="nl-NL" sz="1600">
              <a:solidFill>
                <a:prstClr val="black"/>
              </a:solidFill>
              <a:latin typeface="Trebuchet MS"/>
              <a:ea typeface="+mn-lt"/>
              <a:cs typeface="+mn-lt"/>
            </a:endParaRPr>
          </a:p>
          <a:p>
            <a:pPr marL="285750" lvl="2" indent="-285750" defTabSz="457200">
              <a:buFont typeface="Arial"/>
              <a:buChar char="•"/>
            </a:pPr>
            <a:r>
              <a:rPr lang="en-US" sz="1600" err="1">
                <a:solidFill>
                  <a:prstClr val="black"/>
                </a:solidFill>
                <a:latin typeface="Trebuchet MS"/>
                <a:ea typeface="+mn-lt"/>
                <a:cs typeface="+mn-lt"/>
              </a:rPr>
              <a:t>M.b.t.</a:t>
            </a:r>
            <a:r>
              <a:rPr lang="en-US" sz="1600">
                <a:solidFill>
                  <a:prstClr val="black"/>
                </a:solidFill>
                <a:latin typeface="Trebuchet MS"/>
                <a:ea typeface="+mn-lt"/>
                <a:cs typeface="+mn-lt"/>
              </a:rPr>
              <a:t> </a:t>
            </a:r>
            <a:r>
              <a:rPr lang="nl-NL" sz="1600">
                <a:solidFill>
                  <a:prstClr val="black"/>
                </a:solidFill>
                <a:latin typeface="Trebuchet MS"/>
                <a:ea typeface="+mn-lt"/>
                <a:cs typeface="+mn-lt"/>
              </a:rPr>
              <a:t>k</a:t>
            </a:r>
            <a:r>
              <a:rPr lang="en-US" sz="1600" err="1">
                <a:solidFill>
                  <a:prstClr val="black"/>
                </a:solidFill>
                <a:latin typeface="Trebuchet MS"/>
                <a:ea typeface="+mn-lt"/>
                <a:cs typeface="+mn-lt"/>
              </a:rPr>
              <a:t>inderopvang</a:t>
            </a:r>
            <a:r>
              <a:rPr lang="en-US" sz="1600">
                <a:solidFill>
                  <a:prstClr val="black"/>
                </a:solidFill>
                <a:latin typeface="Trebuchet MS"/>
                <a:ea typeface="+mn-lt"/>
                <a:cs typeface="+mn-lt"/>
              </a:rPr>
              <a:t> </a:t>
            </a:r>
            <a:r>
              <a:rPr lang="en-US" sz="1600" err="1">
                <a:solidFill>
                  <a:prstClr val="black"/>
                </a:solidFill>
                <a:latin typeface="Trebuchet MS"/>
                <a:ea typeface="+mn-lt"/>
                <a:cs typeface="+mn-lt"/>
              </a:rPr>
              <a:t>bv</a:t>
            </a:r>
            <a:r>
              <a:rPr lang="en-US" sz="1600">
                <a:solidFill>
                  <a:prstClr val="black"/>
                </a:solidFill>
                <a:latin typeface="Trebuchet MS"/>
                <a:ea typeface="+mn-lt"/>
                <a:cs typeface="+mn-lt"/>
              </a:rPr>
              <a:t>. Reggio Emilia, E. Pikler ... ​</a:t>
            </a:r>
          </a:p>
          <a:p>
            <a:pPr marL="285750" lvl="2" indent="-285750" defTabSz="457200">
              <a:buFont typeface="Arial"/>
              <a:buChar char="•"/>
            </a:pPr>
            <a:r>
              <a:rPr lang="en-US" sz="1600" err="1">
                <a:solidFill>
                  <a:prstClr val="black"/>
                </a:solidFill>
                <a:latin typeface="Trebuchet MS"/>
                <a:ea typeface="+mn-lt"/>
                <a:cs typeface="+mn-lt"/>
              </a:rPr>
              <a:t>M.b.t.</a:t>
            </a:r>
            <a:r>
              <a:rPr lang="en-US" sz="1600">
                <a:solidFill>
                  <a:prstClr val="black"/>
                </a:solidFill>
                <a:latin typeface="Trebuchet MS"/>
                <a:ea typeface="+mn-lt"/>
                <a:cs typeface="+mn-lt"/>
              </a:rPr>
              <a:t> </a:t>
            </a:r>
            <a:r>
              <a:rPr lang="nl-NL" sz="1600">
                <a:solidFill>
                  <a:prstClr val="black"/>
                </a:solidFill>
                <a:latin typeface="Trebuchet MS"/>
                <a:ea typeface="+mn-lt"/>
                <a:cs typeface="+mn-lt"/>
              </a:rPr>
              <a:t>O</a:t>
            </a:r>
            <a:r>
              <a:rPr lang="en-US" sz="1600" err="1">
                <a:solidFill>
                  <a:prstClr val="black"/>
                </a:solidFill>
                <a:latin typeface="Trebuchet MS"/>
                <a:ea typeface="+mn-lt"/>
                <a:cs typeface="+mn-lt"/>
              </a:rPr>
              <a:t>nderwijs</a:t>
            </a:r>
            <a:r>
              <a:rPr lang="en-US" sz="1600">
                <a:solidFill>
                  <a:prstClr val="black"/>
                </a:solidFill>
                <a:latin typeface="Trebuchet MS"/>
                <a:ea typeface="+mn-lt"/>
                <a:cs typeface="+mn-lt"/>
              </a:rPr>
              <a:t> </a:t>
            </a:r>
            <a:r>
              <a:rPr lang="en-US" sz="1600" err="1">
                <a:solidFill>
                  <a:prstClr val="black"/>
                </a:solidFill>
                <a:latin typeface="Trebuchet MS"/>
                <a:ea typeface="+mn-lt"/>
                <a:cs typeface="+mn-lt"/>
              </a:rPr>
              <a:t>bv</a:t>
            </a:r>
            <a:r>
              <a:rPr lang="en-US" sz="1600">
                <a:solidFill>
                  <a:prstClr val="black"/>
                </a:solidFill>
                <a:latin typeface="Trebuchet MS"/>
                <a:ea typeface="+mn-lt"/>
                <a:cs typeface="+mn-lt"/>
              </a:rPr>
              <a:t>. Petersen, </a:t>
            </a:r>
            <a:r>
              <a:rPr lang="en-US" sz="1600" err="1">
                <a:solidFill>
                  <a:prstClr val="black"/>
                </a:solidFill>
                <a:latin typeface="Trebuchet MS"/>
                <a:ea typeface="+mn-lt"/>
                <a:cs typeface="+mn-lt"/>
              </a:rPr>
              <a:t>ervaringsgericht</a:t>
            </a:r>
            <a:r>
              <a:rPr lang="en-US" sz="1600">
                <a:solidFill>
                  <a:prstClr val="black"/>
                </a:solidFill>
                <a:latin typeface="Trebuchet MS"/>
                <a:ea typeface="+mn-lt"/>
                <a:cs typeface="+mn-lt"/>
              </a:rPr>
              <a:t> </a:t>
            </a:r>
            <a:r>
              <a:rPr lang="en-US" sz="1600" err="1">
                <a:solidFill>
                  <a:prstClr val="black"/>
                </a:solidFill>
                <a:latin typeface="Trebuchet MS"/>
                <a:ea typeface="+mn-lt"/>
                <a:cs typeface="+mn-lt"/>
              </a:rPr>
              <a:t>leren</a:t>
            </a:r>
            <a:r>
              <a:rPr lang="en-US" sz="1600">
                <a:solidFill>
                  <a:prstClr val="black"/>
                </a:solidFill>
                <a:latin typeface="Trebuchet MS"/>
                <a:ea typeface="+mn-lt"/>
                <a:cs typeface="+mn-lt"/>
              </a:rPr>
              <a:t>, </a:t>
            </a:r>
            <a:r>
              <a:rPr lang="en-US" sz="1600" err="1">
                <a:solidFill>
                  <a:prstClr val="black"/>
                </a:solidFill>
                <a:latin typeface="Trebuchet MS"/>
                <a:ea typeface="+mn-lt"/>
                <a:cs typeface="+mn-lt"/>
              </a:rPr>
              <a:t>pedagogiek</a:t>
            </a:r>
            <a:r>
              <a:rPr lang="en-US" sz="1600">
                <a:solidFill>
                  <a:prstClr val="black"/>
                </a:solidFill>
                <a:latin typeface="Trebuchet MS"/>
                <a:ea typeface="+mn-lt"/>
                <a:cs typeface="+mn-lt"/>
              </a:rPr>
              <a:t> van </a:t>
            </a:r>
            <a:r>
              <a:rPr lang="en-US" sz="1600" err="1">
                <a:solidFill>
                  <a:prstClr val="black"/>
                </a:solidFill>
                <a:latin typeface="Trebuchet MS"/>
                <a:ea typeface="+mn-lt"/>
                <a:cs typeface="+mn-lt"/>
              </a:rPr>
              <a:t>Freinet</a:t>
            </a:r>
            <a:r>
              <a:rPr lang="en-US" sz="1600">
                <a:solidFill>
                  <a:prstClr val="black"/>
                </a:solidFill>
                <a:latin typeface="Trebuchet MS"/>
                <a:ea typeface="+mn-lt"/>
                <a:cs typeface="+mn-lt"/>
              </a:rPr>
              <a:t>/Steiner/</a:t>
            </a:r>
            <a:r>
              <a:rPr lang="nl-NL" sz="1600">
                <a:solidFill>
                  <a:prstClr val="black"/>
                </a:solidFill>
                <a:latin typeface="Trebuchet MS"/>
                <a:ea typeface="+mn-lt"/>
                <a:cs typeface="+mn-lt"/>
              </a:rPr>
              <a:t>M</a:t>
            </a:r>
            <a:r>
              <a:rPr lang="en-US" sz="1600" err="1">
                <a:solidFill>
                  <a:prstClr val="black"/>
                </a:solidFill>
                <a:latin typeface="Trebuchet MS"/>
                <a:ea typeface="+mn-lt"/>
                <a:cs typeface="+mn-lt"/>
              </a:rPr>
              <a:t>ontessori</a:t>
            </a:r>
            <a:r>
              <a:rPr lang="en-US" sz="1600">
                <a:solidFill>
                  <a:prstClr val="black"/>
                </a:solidFill>
                <a:latin typeface="Trebuchet MS"/>
                <a:ea typeface="+mn-lt"/>
                <a:cs typeface="+mn-lt"/>
              </a:rPr>
              <a:t> …</a:t>
            </a:r>
          </a:p>
          <a:p>
            <a:pPr marL="285750" lvl="2" indent="-285750">
              <a:buClr>
                <a:srgbClr val="000000"/>
              </a:buClr>
              <a:buFont typeface="Arial"/>
            </a:pPr>
            <a:r>
              <a:rPr lang="en-US" sz="1600">
                <a:solidFill>
                  <a:prstClr val="black"/>
                </a:solidFill>
                <a:latin typeface="Trebuchet MS"/>
              </a:rPr>
              <a:t>...</a:t>
            </a:r>
          </a:p>
          <a:p>
            <a:pPr marL="256540" indent="-256540"/>
            <a:endParaRPr lang="nl-BE">
              <a:cs typeface="Roboto" pitchFamily="2" charset="0"/>
            </a:endParaRPr>
          </a:p>
        </p:txBody>
      </p:sp>
      <p:sp>
        <p:nvSpPr>
          <p:cNvPr id="4" name="Titel 1">
            <a:extLst>
              <a:ext uri="{FF2B5EF4-FFF2-40B4-BE49-F238E27FC236}">
                <a16:creationId xmlns:a16="http://schemas.microsoft.com/office/drawing/2014/main" id="{C81053C5-BA11-E4DE-F647-D8E12A33A360}"/>
              </a:ext>
            </a:extLst>
          </p:cNvPr>
          <p:cNvSpPr>
            <a:spLocks noGrp="1"/>
          </p:cNvSpPr>
          <p:nvPr>
            <p:ph type="title"/>
          </p:nvPr>
        </p:nvSpPr>
        <p:spPr>
          <a:xfrm>
            <a:off x="212847" y="180000"/>
            <a:ext cx="11566197" cy="1143000"/>
          </a:xfrm>
        </p:spPr>
        <p:txBody>
          <a:bodyPr>
            <a:normAutofit/>
          </a:bodyPr>
          <a:lstStyle/>
          <a:p>
            <a:r>
              <a:rPr lang="nl-NL" sz="1800"/>
              <a:t>LPD 5 De </a:t>
            </a:r>
            <a:r>
              <a:rPr lang="nl-BE" sz="1800"/>
              <a:t>leerlingen analyseren opvoedingssituaties aan de hand van pedagogische modellen met aandacht voor risico- en beschermende factoren op micro-, meso- en macroniveau. </a:t>
            </a:r>
            <a:r>
              <a:rPr lang="nl-BE"/>
              <a:t> </a:t>
            </a:r>
            <a:r>
              <a:rPr lang="nl-NL"/>
              <a:t> </a:t>
            </a:r>
            <a:endParaRPr lang="nl-BE"/>
          </a:p>
        </p:txBody>
      </p:sp>
      <p:sp>
        <p:nvSpPr>
          <p:cNvPr id="5" name="Ovaal 4">
            <a:extLst>
              <a:ext uri="{FF2B5EF4-FFF2-40B4-BE49-F238E27FC236}">
                <a16:creationId xmlns:a16="http://schemas.microsoft.com/office/drawing/2014/main" id="{D9A3AEB7-03A2-4D68-9CBC-854AB25FD832}"/>
              </a:ext>
            </a:extLst>
          </p:cNvPr>
          <p:cNvSpPr/>
          <p:nvPr/>
        </p:nvSpPr>
        <p:spPr>
          <a:xfrm>
            <a:off x="10982632" y="265471"/>
            <a:ext cx="589936" cy="471948"/>
          </a:xfrm>
          <a:prstGeom prst="ellipse">
            <a:avLst/>
          </a:prstGeom>
          <a:noFill/>
          <a:ln>
            <a:solidFill>
              <a:srgbClr val="AE20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8041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afbeelding 6">
            <a:extLst>
              <a:ext uri="{FF2B5EF4-FFF2-40B4-BE49-F238E27FC236}">
                <a16:creationId xmlns:a16="http://schemas.microsoft.com/office/drawing/2014/main" id="{132652CD-13BD-0BF9-71EF-8F8C4B5D2C21}"/>
              </a:ext>
            </a:extLst>
          </p:cNvPr>
          <p:cNvSpPr>
            <a:spLocks noGrp="1"/>
          </p:cNvSpPr>
          <p:nvPr>
            <p:ph type="pic" sz="quarter" idx="11"/>
          </p:nvPr>
        </p:nvSpPr>
        <p:spPr>
          <a:xfrm>
            <a:off x="3905300" y="1988524"/>
            <a:ext cx="12199938" cy="4449762"/>
          </a:xfrm>
        </p:spPr>
        <p:txBody>
          <a:bodyPr/>
          <a:lstStyle/>
          <a:p>
            <a:pPr marL="0" indent="0">
              <a:buNone/>
            </a:pPr>
            <a:r>
              <a:rPr lang="nl-NL"/>
              <a:t>glossarium</a:t>
            </a:r>
            <a:endParaRPr lang="nl-BE"/>
          </a:p>
        </p:txBody>
      </p:sp>
      <p:sp>
        <p:nvSpPr>
          <p:cNvPr id="6" name="Tijdelijke aanduiding voor tekst 5">
            <a:extLst>
              <a:ext uri="{FF2B5EF4-FFF2-40B4-BE49-F238E27FC236}">
                <a16:creationId xmlns:a16="http://schemas.microsoft.com/office/drawing/2014/main" id="{BBC6600F-3706-A675-AA77-B9FC9D7DDC1C}"/>
              </a:ext>
            </a:extLst>
          </p:cNvPr>
          <p:cNvSpPr>
            <a:spLocks noGrp="1"/>
          </p:cNvSpPr>
          <p:nvPr>
            <p:ph type="body" sz="quarter" idx="10"/>
          </p:nvPr>
        </p:nvSpPr>
        <p:spPr/>
        <p:txBody>
          <a:bodyPr>
            <a:normAutofit/>
          </a:bodyPr>
          <a:lstStyle/>
          <a:p>
            <a:endParaRPr lang="nl-NL" sz="4000" b="0" i="0">
              <a:solidFill>
                <a:srgbClr val="595959"/>
              </a:solidFill>
              <a:effectLst/>
              <a:latin typeface="Calibri" panose="020F0502020204030204" pitchFamily="34" charset="0"/>
            </a:endParaRPr>
          </a:p>
          <a:p>
            <a:r>
              <a:rPr lang="nl-NL" sz="4000" b="0" i="0">
                <a:solidFill>
                  <a:srgbClr val="595959"/>
                </a:solidFill>
                <a:effectLst/>
                <a:latin typeface="Calibri" panose="020F0502020204030204" pitchFamily="34" charset="0"/>
              </a:rPr>
              <a:t>Verbanden zoeken tussen gegeven data en een (eigen) besluit trekken</a:t>
            </a:r>
            <a:endParaRPr lang="nl-BE" sz="4000"/>
          </a:p>
        </p:txBody>
      </p:sp>
      <p:sp>
        <p:nvSpPr>
          <p:cNvPr id="2" name="Titel 1">
            <a:extLst>
              <a:ext uri="{FF2B5EF4-FFF2-40B4-BE49-F238E27FC236}">
                <a16:creationId xmlns:a16="http://schemas.microsoft.com/office/drawing/2014/main" id="{4D412A6E-DEAF-B068-0DE9-6146BE8850C5}"/>
              </a:ext>
            </a:extLst>
          </p:cNvPr>
          <p:cNvSpPr txBox="1">
            <a:spLocks/>
          </p:cNvSpPr>
          <p:nvPr/>
        </p:nvSpPr>
        <p:spPr>
          <a:xfrm>
            <a:off x="212847" y="180000"/>
            <a:ext cx="11566197" cy="1143000"/>
          </a:xfrm>
          <a:prstGeom prst="rect">
            <a:avLst/>
          </a:prstGeom>
        </p:spPr>
        <p:txBody>
          <a:bodyPr>
            <a:normAutofit/>
          </a:bodyPr>
          <a:lst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a:lstStyle>
          <a:p>
            <a:pPr>
              <a:lnSpc>
                <a:spcPct val="150000"/>
              </a:lnSpc>
            </a:pPr>
            <a:r>
              <a:rPr lang="nl-NL" sz="1800">
                <a:solidFill>
                  <a:srgbClr val="2D3E4E"/>
                </a:solidFill>
              </a:rPr>
              <a:t>LPD 5 De leerlingen analyseren opvoedingssituaties aan de hand van pedagogische modellen met aandacht voor risico- en beschermende factoren op micro-, meso- en macroniveau.   </a:t>
            </a:r>
          </a:p>
        </p:txBody>
      </p:sp>
      <p:sp>
        <p:nvSpPr>
          <p:cNvPr id="4" name="Ovaal 3">
            <a:extLst>
              <a:ext uri="{FF2B5EF4-FFF2-40B4-BE49-F238E27FC236}">
                <a16:creationId xmlns:a16="http://schemas.microsoft.com/office/drawing/2014/main" id="{9C1195C7-2EBA-B4C8-3305-E8099267E6B8}"/>
              </a:ext>
            </a:extLst>
          </p:cNvPr>
          <p:cNvSpPr/>
          <p:nvPr/>
        </p:nvSpPr>
        <p:spPr>
          <a:xfrm>
            <a:off x="2517058" y="180000"/>
            <a:ext cx="1484671" cy="527923"/>
          </a:xfrm>
          <a:prstGeom prst="ellipse">
            <a:avLst/>
          </a:prstGeom>
          <a:noFill/>
          <a:ln>
            <a:solidFill>
              <a:srgbClr val="AE20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Pijl: omlaag 4">
            <a:extLst>
              <a:ext uri="{FF2B5EF4-FFF2-40B4-BE49-F238E27FC236}">
                <a16:creationId xmlns:a16="http://schemas.microsoft.com/office/drawing/2014/main" id="{21144DC2-96F4-31A5-C99D-0819C02BE3FE}"/>
              </a:ext>
            </a:extLst>
          </p:cNvPr>
          <p:cNvSpPr/>
          <p:nvPr/>
        </p:nvSpPr>
        <p:spPr>
          <a:xfrm>
            <a:off x="3028335" y="1465006"/>
            <a:ext cx="393291" cy="196399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9" name="Rechte verbindingslijn 8">
            <a:extLst>
              <a:ext uri="{FF2B5EF4-FFF2-40B4-BE49-F238E27FC236}">
                <a16:creationId xmlns:a16="http://schemas.microsoft.com/office/drawing/2014/main" id="{DD52BCE6-4C1E-D6B6-4BC8-87518BE48498}"/>
              </a:ext>
            </a:extLst>
          </p:cNvPr>
          <p:cNvCxnSpPr/>
          <p:nvPr/>
        </p:nvCxnSpPr>
        <p:spPr>
          <a:xfrm>
            <a:off x="5034224" y="5124659"/>
            <a:ext cx="313508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11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4AA7BD5C-D679-4918-BAE3-D17E047A1CD3}"/>
              </a:ext>
            </a:extLst>
          </p:cNvPr>
          <p:cNvSpPr>
            <a:spLocks noGrp="1"/>
          </p:cNvSpPr>
          <p:nvPr>
            <p:ph type="sldNum" sz="quarter" idx="4294967295"/>
          </p:nvPr>
        </p:nvSpPr>
        <p:spPr>
          <a:xfrm>
            <a:off x="9442493" y="6429400"/>
            <a:ext cx="2749507" cy="428600"/>
          </a:xfrm>
          <a:prstGeom prst="rect">
            <a:avLst/>
          </a:prstGeom>
        </p:spPr>
        <p:txBody>
          <a:bodyPr/>
          <a:lstStyle/>
          <a:p>
            <a:fld id="{189E3A5C-986B-47BE-8F96-3787467B82A8}" type="slidenum">
              <a:rPr lang="nl-BE" smtClean="0">
                <a:solidFill>
                  <a:prstClr val="white"/>
                </a:solidFill>
              </a:rPr>
              <a:pPr/>
              <a:t>8</a:t>
            </a:fld>
            <a:endParaRPr lang="nl-BE">
              <a:solidFill>
                <a:prstClr val="white"/>
              </a:solidFill>
            </a:endParaRPr>
          </a:p>
        </p:txBody>
      </p:sp>
      <p:sp>
        <p:nvSpPr>
          <p:cNvPr id="3" name="Titel 2">
            <a:extLst>
              <a:ext uri="{FF2B5EF4-FFF2-40B4-BE49-F238E27FC236}">
                <a16:creationId xmlns:a16="http://schemas.microsoft.com/office/drawing/2014/main" id="{56449C31-B2A1-50BD-F849-0B7A11DC2B5B}"/>
              </a:ext>
            </a:extLst>
          </p:cNvPr>
          <p:cNvSpPr>
            <a:spLocks noGrp="1"/>
          </p:cNvSpPr>
          <p:nvPr>
            <p:ph type="title"/>
          </p:nvPr>
        </p:nvSpPr>
        <p:spPr>
          <a:xfrm>
            <a:off x="1251492" y="2780519"/>
            <a:ext cx="10940507" cy="648481"/>
          </a:xfrm>
        </p:spPr>
        <p:txBody>
          <a:bodyPr/>
          <a:lstStyle/>
          <a:p>
            <a:r>
              <a:rPr lang="nl-NL">
                <a:latin typeface="Poppins ExtraBold"/>
                <a:cs typeface="Poppins ExtraBold"/>
              </a:rPr>
              <a:t>Verwachting bij het realiseren van LPD 5 </a:t>
            </a:r>
            <a:endParaRPr lang="nl-NL"/>
          </a:p>
        </p:txBody>
      </p:sp>
    </p:spTree>
    <p:extLst>
      <p:ext uri="{BB962C8B-B14F-4D97-AF65-F5344CB8AC3E}">
        <p14:creationId xmlns:p14="http://schemas.microsoft.com/office/powerpoint/2010/main" val="261987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4FD655F1-10C7-74BB-8DA9-9DD53BF3D363}"/>
              </a:ext>
            </a:extLst>
          </p:cNvPr>
          <p:cNvGraphicFramePr>
            <a:graphicFrameLocks noGrp="1"/>
          </p:cNvGraphicFramePr>
          <p:nvPr>
            <p:ph idx="10"/>
            <p:extLst>
              <p:ext uri="{D42A27DB-BD31-4B8C-83A1-F6EECF244321}">
                <p14:modId xmlns:p14="http://schemas.microsoft.com/office/powerpoint/2010/main" val="2590885517"/>
              </p:ext>
            </p:extLst>
          </p:nvPr>
        </p:nvGraphicFramePr>
        <p:xfrm>
          <a:off x="1044030" y="1638213"/>
          <a:ext cx="10467875" cy="5157081"/>
        </p:xfrm>
        <a:graphic>
          <a:graphicData uri="http://schemas.openxmlformats.org/drawingml/2006/table">
            <a:tbl>
              <a:tblPr firstRow="1" bandRow="1">
                <a:tableStyleId>{5C22544A-7EE6-4342-B048-85BDC9FD1C3A}</a:tableStyleId>
              </a:tblPr>
              <a:tblGrid>
                <a:gridCol w="4673499">
                  <a:extLst>
                    <a:ext uri="{9D8B030D-6E8A-4147-A177-3AD203B41FA5}">
                      <a16:colId xmlns:a16="http://schemas.microsoft.com/office/drawing/2014/main" val="3365029684"/>
                    </a:ext>
                  </a:extLst>
                </a:gridCol>
                <a:gridCol w="993059">
                  <a:extLst>
                    <a:ext uri="{9D8B030D-6E8A-4147-A177-3AD203B41FA5}">
                      <a16:colId xmlns:a16="http://schemas.microsoft.com/office/drawing/2014/main" val="3181810611"/>
                    </a:ext>
                  </a:extLst>
                </a:gridCol>
                <a:gridCol w="4801317">
                  <a:extLst>
                    <a:ext uri="{9D8B030D-6E8A-4147-A177-3AD203B41FA5}">
                      <a16:colId xmlns:a16="http://schemas.microsoft.com/office/drawing/2014/main" val="4209005991"/>
                    </a:ext>
                  </a:extLst>
                </a:gridCol>
              </a:tblGrid>
              <a:tr h="859401">
                <a:tc>
                  <a:txBody>
                    <a:bodyPr/>
                    <a:lstStyle/>
                    <a:p>
                      <a:r>
                        <a:rPr lang="nl-NL"/>
                        <a:t>Analyseren A</a:t>
                      </a:r>
                      <a:br>
                        <a:rPr lang="nl-NL"/>
                      </a:br>
                      <a:r>
                        <a:rPr lang="nl-NL"/>
                        <a:t>(= het maken van een analyse)</a:t>
                      </a:r>
                      <a:endParaRPr lang="nl-BE"/>
                    </a:p>
                  </a:txBody>
                  <a:tcPr/>
                </a:tc>
                <a:tc>
                  <a:txBody>
                    <a:bodyPr/>
                    <a:lstStyle/>
                    <a:p>
                      <a:endParaRPr lang="nl-BE"/>
                    </a:p>
                  </a:txBody>
                  <a:tcPr/>
                </a:tc>
                <a:tc>
                  <a:txBody>
                    <a:bodyPr/>
                    <a:lstStyle/>
                    <a:p>
                      <a:r>
                        <a:rPr lang="nl-NL"/>
                        <a:t>Analyseren B</a:t>
                      </a:r>
                      <a:br>
                        <a:rPr lang="nl-NL"/>
                      </a:br>
                      <a:r>
                        <a:rPr lang="nl-NL"/>
                        <a:t>(= zinvol gebruiken van de gemaakte analyse en een besluit formuleren)</a:t>
                      </a:r>
                      <a:endParaRPr lang="nl-BE"/>
                    </a:p>
                  </a:txBody>
                  <a:tcPr/>
                </a:tc>
                <a:extLst>
                  <a:ext uri="{0D108BD9-81ED-4DB2-BD59-A6C34878D82A}">
                    <a16:rowId xmlns:a16="http://schemas.microsoft.com/office/drawing/2014/main" val="3343426628"/>
                  </a:ext>
                </a:extLst>
              </a:tr>
              <a:tr h="859401">
                <a:tc>
                  <a:txBody>
                    <a:bodyPr/>
                    <a:lstStyle/>
                    <a:p>
                      <a:r>
                        <a:rPr lang="nl-BE" sz="1350" b="0" i="0" kern="1200">
                          <a:solidFill>
                            <a:schemeClr val="dk1"/>
                          </a:solidFill>
                          <a:effectLst/>
                          <a:latin typeface="+mn-lt"/>
                          <a:ea typeface="+mn-ea"/>
                          <a:cs typeface="+mn-cs"/>
                        </a:rPr>
                        <a:t>'iets’ ontleden/labelen </a:t>
                      </a:r>
                    </a:p>
                    <a:p>
                      <a:endParaRPr lang="nl-BE" sz="1350" b="0" i="0" kern="1200">
                        <a:solidFill>
                          <a:schemeClr val="dk1"/>
                        </a:solidFill>
                        <a:effectLst/>
                        <a:latin typeface="+mn-lt"/>
                        <a:ea typeface="+mn-ea"/>
                        <a:cs typeface="+mn-cs"/>
                      </a:endParaRPr>
                    </a:p>
                    <a:p>
                      <a:pPr marL="285750" indent="-285750">
                        <a:buFont typeface="Arial" panose="020B0604020202020204" pitchFamily="34" charset="0"/>
                        <a:buChar char="•"/>
                      </a:pPr>
                      <a:r>
                        <a:rPr lang="nl-BE" sz="1350" b="0" i="0" kern="1200">
                          <a:solidFill>
                            <a:schemeClr val="dk1"/>
                          </a:solidFill>
                          <a:effectLst/>
                          <a:latin typeface="+mn-lt"/>
                          <a:ea typeface="+mn-ea"/>
                          <a:cs typeface="+mn-cs"/>
                        </a:rPr>
                        <a:t>Dat ‘iets’ kan van alles zijn: een casus, artikel, film …</a:t>
                      </a:r>
                      <a:br>
                        <a:rPr lang="nl-BE" sz="1350" b="0" i="0" kern="1200">
                          <a:solidFill>
                            <a:srgbClr val="000000"/>
                          </a:solidFill>
                          <a:effectLst/>
                          <a:latin typeface="+mn-lt"/>
                          <a:ea typeface="+mn-ea"/>
                          <a:cs typeface="+mn-cs"/>
                        </a:rPr>
                      </a:br>
                      <a:br>
                        <a:rPr lang="nl-BE" sz="1350" b="0" i="0" kern="1200">
                          <a:solidFill>
                            <a:srgbClr val="000000"/>
                          </a:solidFill>
                          <a:effectLst/>
                          <a:latin typeface="+mn-lt"/>
                          <a:ea typeface="+mn-ea"/>
                          <a:cs typeface="+mn-cs"/>
                        </a:rPr>
                      </a:br>
                      <a:r>
                        <a:rPr lang="nl-BE" sz="1350" b="0" i="1" kern="1200">
                          <a:solidFill>
                            <a:schemeClr val="dk1"/>
                          </a:solidFill>
                          <a:effectLst/>
                          <a:latin typeface="+mn-lt"/>
                          <a:ea typeface="+mn-ea"/>
                          <a:cs typeface="+mn-cs"/>
                        </a:rPr>
                        <a:t>Bij LPD 5 gaat dat iets over een opvoedingssituatie.</a:t>
                      </a:r>
                    </a:p>
                    <a:p>
                      <a:pPr marL="0" indent="0">
                        <a:buFont typeface="Arial" panose="020B0604020202020204" pitchFamily="34" charset="0"/>
                        <a:buNone/>
                      </a:pPr>
                      <a:r>
                        <a:rPr lang="nl-BE" sz="1350" b="0" i="0" kern="1200">
                          <a:solidFill>
                            <a:schemeClr val="dk1"/>
                          </a:solidFill>
                          <a:effectLst/>
                          <a:latin typeface="+mn-lt"/>
                          <a:ea typeface="+mn-ea"/>
                          <a:cs typeface="+mn-cs"/>
                        </a:rPr>
                        <a:t> </a:t>
                      </a:r>
                    </a:p>
                    <a:p>
                      <a:pPr marL="285750" indent="-285750">
                        <a:buFont typeface="Arial" panose="020B0604020202020204" pitchFamily="34" charset="0"/>
                        <a:buChar char="•"/>
                      </a:pPr>
                      <a:r>
                        <a:rPr lang="nl-BE" sz="1350" b="0" i="0" kern="1200">
                          <a:solidFill>
                            <a:schemeClr val="dk1"/>
                          </a:solidFill>
                          <a:effectLst/>
                          <a:latin typeface="+mn-lt"/>
                          <a:ea typeface="+mn-ea"/>
                          <a:cs typeface="+mn-cs"/>
                        </a:rPr>
                        <a:t>Dat ‘iets’ heeft een zekere complexiteit (met relevante, minder relevante en niet-relevante aspecten), zodat het niet volstaat om louter op begripsniveau te werken.</a:t>
                      </a:r>
                    </a:p>
                    <a:p>
                      <a:pPr marL="285750" indent="-285750">
                        <a:buFont typeface="Arial" panose="020B0604020202020204" pitchFamily="34" charset="0"/>
                        <a:buChar char="•"/>
                      </a:pPr>
                      <a:r>
                        <a:rPr lang="nl-BE" sz="1350" b="0" i="0" kern="1200">
                          <a:solidFill>
                            <a:schemeClr val="dk1"/>
                          </a:solidFill>
                          <a:effectLst/>
                          <a:latin typeface="+mn-lt"/>
                          <a:ea typeface="+mn-ea"/>
                          <a:cs typeface="+mn-cs"/>
                        </a:rPr>
                        <a:t>Bij het ontleden kunnen er al verbanden worden vastgesteld.  </a:t>
                      </a:r>
                      <a:br>
                        <a:rPr lang="nl-BE" sz="1350" b="0" i="0" kern="1200">
                          <a:solidFill>
                            <a:schemeClr val="dk1"/>
                          </a:solidFill>
                          <a:effectLst/>
                          <a:latin typeface="+mn-lt"/>
                          <a:ea typeface="+mn-ea"/>
                          <a:cs typeface="+mn-cs"/>
                        </a:rPr>
                      </a:br>
                      <a:endParaRPr lang="nl-BE" b="0"/>
                    </a:p>
                  </a:txBody>
                  <a:tcPr/>
                </a:tc>
                <a:tc>
                  <a:txBody>
                    <a:bodyPr/>
                    <a:lstStyle/>
                    <a:p>
                      <a:pPr marL="285750" indent="-285750">
                        <a:buFont typeface="Arial" panose="020B0604020202020204" pitchFamily="34" charset="0"/>
                        <a:buChar char="•"/>
                      </a:pPr>
                      <a:endParaRPr lang="nl-BE" b="0"/>
                    </a:p>
                  </a:txBody>
                  <a:tcPr/>
                </a:tc>
                <a:tc>
                  <a:txBody>
                    <a:bodyPr/>
                    <a:lstStyle/>
                    <a:p>
                      <a:r>
                        <a:rPr lang="nl-NL"/>
                        <a:t>Hierbij wordt ook verwacht dat er ‘iets’ ontleed wordt.</a:t>
                      </a:r>
                    </a:p>
                    <a:p>
                      <a:endParaRPr lang="nl-NL"/>
                    </a:p>
                    <a:p>
                      <a:pPr marL="285750" indent="-285750">
                        <a:buFont typeface="Arial" panose="020B0604020202020204" pitchFamily="34" charset="0"/>
                        <a:buChar char="•"/>
                      </a:pPr>
                      <a:r>
                        <a:rPr lang="nl-BE" sz="1350" b="0" i="0" kern="1200">
                          <a:solidFill>
                            <a:schemeClr val="dk1"/>
                          </a:solidFill>
                          <a:effectLst/>
                          <a:latin typeface="+mn-lt"/>
                          <a:ea typeface="+mn-ea"/>
                          <a:cs typeface="+mn-cs"/>
                        </a:rPr>
                        <a:t>Dat ‘iets’ kan van alles zijn: een casus, artikel, film … </a:t>
                      </a:r>
                      <a:br>
                        <a:rPr lang="nl-BE" sz="1350" b="0" i="0" kern="1200">
                          <a:solidFill>
                            <a:srgbClr val="000000"/>
                          </a:solidFill>
                          <a:effectLst/>
                          <a:latin typeface="+mn-lt"/>
                          <a:ea typeface="+mn-ea"/>
                          <a:cs typeface="+mn-cs"/>
                        </a:rPr>
                      </a:br>
                      <a:br>
                        <a:rPr lang="nl-BE" sz="1350" b="0" i="0" kern="1200">
                          <a:solidFill>
                            <a:srgbClr val="000000"/>
                          </a:solidFill>
                          <a:effectLst/>
                          <a:latin typeface="+mn-lt"/>
                          <a:ea typeface="+mn-ea"/>
                          <a:cs typeface="+mn-cs"/>
                        </a:rPr>
                      </a:br>
                      <a:r>
                        <a:rPr lang="nl-BE" sz="1350" b="0" i="1" kern="1200">
                          <a:solidFill>
                            <a:schemeClr val="dk1"/>
                          </a:solidFill>
                          <a:effectLst/>
                          <a:latin typeface="+mn-lt"/>
                          <a:ea typeface="+mn-ea"/>
                          <a:cs typeface="+mn-cs"/>
                        </a:rPr>
                        <a:t>Bij LPD 5 gaat dat iets over een opvoedingssituatie.</a:t>
                      </a:r>
                    </a:p>
                    <a:p>
                      <a:pPr marL="0" indent="0">
                        <a:buFont typeface="Arial" panose="020B0604020202020204" pitchFamily="34" charset="0"/>
                        <a:buNone/>
                      </a:pPr>
                      <a:endParaRPr lang="nl-BE" sz="1350" b="0" i="0" kern="1200">
                        <a:solidFill>
                          <a:schemeClr val="dk1"/>
                        </a:solidFill>
                        <a:effectLst/>
                        <a:latin typeface="+mn-lt"/>
                        <a:ea typeface="+mn-ea"/>
                        <a:cs typeface="+mn-cs"/>
                      </a:endParaRPr>
                    </a:p>
                    <a:p>
                      <a:pPr marL="285750" indent="-285750">
                        <a:buFont typeface="Arial" panose="020B0604020202020204" pitchFamily="34" charset="0"/>
                        <a:buChar char="•"/>
                      </a:pPr>
                      <a:r>
                        <a:rPr lang="nl-BE" sz="1350" b="0" i="0" kern="1200">
                          <a:solidFill>
                            <a:schemeClr val="dk1"/>
                          </a:solidFill>
                          <a:effectLst/>
                          <a:latin typeface="+mn-lt"/>
                          <a:ea typeface="+mn-ea"/>
                          <a:cs typeface="+mn-cs"/>
                        </a:rPr>
                        <a:t>Dat ‘iets’ heeft een zekere complexiteit (met relevante, minder relevante en niet-relevante aspecten), zodat het niet volstaat om louter op begripsniveau te werken</a:t>
                      </a:r>
                    </a:p>
                    <a:p>
                      <a:pPr marL="285750" indent="-285750">
                        <a:buFont typeface="Arial" panose="020B0604020202020204" pitchFamily="34" charset="0"/>
                        <a:buChar char="•"/>
                      </a:pPr>
                      <a:r>
                        <a:rPr lang="nl-BE" sz="1350" b="0" i="0" kern="1200">
                          <a:solidFill>
                            <a:schemeClr val="dk1"/>
                          </a:solidFill>
                          <a:effectLst/>
                          <a:latin typeface="+mn-lt"/>
                          <a:ea typeface="+mn-ea"/>
                          <a:cs typeface="+mn-cs"/>
                        </a:rPr>
                        <a:t>Bij het ontleden kunnen er al verbanden worden vastgesteld. </a:t>
                      </a:r>
                      <a:endParaRPr lang="nl-NL"/>
                    </a:p>
                  </a:txBody>
                  <a:tcPr/>
                </a:tc>
                <a:extLst>
                  <a:ext uri="{0D108BD9-81ED-4DB2-BD59-A6C34878D82A}">
                    <a16:rowId xmlns:a16="http://schemas.microsoft.com/office/drawing/2014/main" val="99981139"/>
                  </a:ext>
                </a:extLst>
              </a:tr>
              <a:tr h="859401">
                <a:tc>
                  <a:txBody>
                    <a:bodyPr/>
                    <a:lstStyle/>
                    <a:p>
                      <a:r>
                        <a:rPr lang="nl-NL"/>
                        <a:t>Degene die analyseert doet dat altijd met een bepaalde ‘bril’</a:t>
                      </a:r>
                    </a:p>
                    <a:p>
                      <a:endParaRPr lang="nl-NL"/>
                    </a:p>
                    <a:p>
                      <a:pPr marL="0" indent="0">
                        <a:buFont typeface="Arial" panose="020B0604020202020204" pitchFamily="34" charset="0"/>
                        <a:buNone/>
                      </a:pPr>
                      <a:r>
                        <a:rPr lang="nl-NL" i="1"/>
                        <a:t>Bij LPD 5 is de bril een pedagogisch model. We gaan vanuit de bril van het pedagogisch model kijken naar de opvoedingssituatie.</a:t>
                      </a:r>
                      <a:endParaRPr lang="nl-BE" i="1"/>
                    </a:p>
                  </a:txBody>
                  <a:tcPr/>
                </a:tc>
                <a:tc>
                  <a:txBody>
                    <a:bodyPr/>
                    <a:lstStyle/>
                    <a:p>
                      <a:pPr marL="0" indent="0">
                        <a:buFont typeface="Arial" panose="020B0604020202020204" pitchFamily="34" charset="0"/>
                        <a:buNone/>
                      </a:pPr>
                      <a:endParaRPr lang="nl-BE" i="1"/>
                    </a:p>
                  </a:txBody>
                  <a:tcPr/>
                </a:tc>
                <a:tc>
                  <a:txBody>
                    <a:bodyPr/>
                    <a:lstStyle/>
                    <a:p>
                      <a:r>
                        <a:rPr lang="nl-NL"/>
                        <a:t>Degene die analyseert doet dat altijd met een bepaalde ‘bril’</a:t>
                      </a:r>
                    </a:p>
                    <a:p>
                      <a:pPr marL="0" indent="0">
                        <a:buFont typeface="Arial" panose="020B0604020202020204" pitchFamily="34" charset="0"/>
                        <a:buNone/>
                      </a:pPr>
                      <a:br>
                        <a:rPr lang="nl-NL" i="1"/>
                      </a:br>
                      <a:r>
                        <a:rPr lang="nl-NL" i="1"/>
                        <a:t>Bij LPD 5 is de bril een pedagogisch model. We gaan vanuit de bril van het pedagogisch model kijken naar de opvoedingssituatie.</a:t>
                      </a:r>
                      <a:endParaRPr lang="nl-BE" i="1"/>
                    </a:p>
                    <a:p>
                      <a:endParaRPr lang="nl-BE"/>
                    </a:p>
                  </a:txBody>
                  <a:tcPr/>
                </a:tc>
                <a:extLst>
                  <a:ext uri="{0D108BD9-81ED-4DB2-BD59-A6C34878D82A}">
                    <a16:rowId xmlns:a16="http://schemas.microsoft.com/office/drawing/2014/main" val="883886730"/>
                  </a:ext>
                </a:extLst>
              </a:tr>
            </a:tbl>
          </a:graphicData>
        </a:graphic>
      </p:graphicFrame>
      <p:sp>
        <p:nvSpPr>
          <p:cNvPr id="5" name="Titel 1">
            <a:extLst>
              <a:ext uri="{FF2B5EF4-FFF2-40B4-BE49-F238E27FC236}">
                <a16:creationId xmlns:a16="http://schemas.microsoft.com/office/drawing/2014/main" id="{FB5000F0-08D5-A57B-3AE2-71F3B1D46346}"/>
              </a:ext>
            </a:extLst>
          </p:cNvPr>
          <p:cNvSpPr txBox="1">
            <a:spLocks/>
          </p:cNvSpPr>
          <p:nvPr/>
        </p:nvSpPr>
        <p:spPr>
          <a:xfrm>
            <a:off x="212847" y="180000"/>
            <a:ext cx="11566197" cy="1143000"/>
          </a:xfrm>
          <a:prstGeom prst="rect">
            <a:avLst/>
          </a:prstGeom>
        </p:spPr>
        <p:txBody>
          <a:bodyPr lIns="91440" tIns="45720" rIns="91440" bIns="45720" anchor="t">
            <a:normAutofit/>
          </a:bodyPr>
          <a:lstStyle>
            <a:lvl1pPr algn="l" defTabSz="685783" rtl="0" eaLnBrk="1" latinLnBrk="0" hangingPunct="1">
              <a:spcBef>
                <a:spcPct val="0"/>
              </a:spcBef>
              <a:buNone/>
              <a:defRPr kumimoji="0" lang="nl-BE" sz="2400" b="0" kern="1200" cap="none" baseline="0" dirty="0" smtClean="0">
                <a:solidFill>
                  <a:schemeClr val="tx1"/>
                </a:solidFill>
                <a:effectLst/>
                <a:latin typeface="Poppins ExtraBold" panose="00000900000000000000" pitchFamily="2" charset="0"/>
                <a:ea typeface="Roboto" pitchFamily="2" charset="0"/>
                <a:cs typeface="Poppins ExtraBold" panose="00000900000000000000" pitchFamily="2" charset="0"/>
              </a:defRPr>
            </a:lvl1pPr>
          </a:lstStyle>
          <a:p>
            <a:pPr>
              <a:lnSpc>
                <a:spcPct val="150000"/>
              </a:lnSpc>
            </a:pPr>
            <a:r>
              <a:rPr lang="nl-NL" sz="1400">
                <a:solidFill>
                  <a:srgbClr val="2D3E4E"/>
                </a:solidFill>
                <a:latin typeface="Poppins ExtraBold"/>
                <a:ea typeface="Roboto"/>
                <a:cs typeface="Poppins ExtraBold"/>
              </a:rPr>
              <a:t>Analyseren = verbanden zoeken tussen gegeven data en een (eigen) besluit trekken</a:t>
            </a:r>
            <a:endParaRPr lang="nl-BE" sz="1400">
              <a:solidFill>
                <a:srgbClr val="2D3E4E"/>
              </a:solidFill>
              <a:latin typeface="Poppins ExtraBold"/>
              <a:ea typeface="Roboto"/>
              <a:cs typeface="Poppins ExtraBold"/>
            </a:endParaRPr>
          </a:p>
          <a:p>
            <a:pPr>
              <a:lnSpc>
                <a:spcPct val="150000"/>
              </a:lnSpc>
            </a:pPr>
            <a:r>
              <a:rPr lang="nl-NL" sz="1400">
                <a:solidFill>
                  <a:srgbClr val="2D3E4E"/>
                </a:solidFill>
                <a:latin typeface="Poppins ExtraBold"/>
                <a:ea typeface="Roboto"/>
                <a:cs typeface="Poppins ExtraBold"/>
              </a:rPr>
              <a:t>LPD5 verwacht dat we verbanden zoeken tussen opvoedingssituaties en risicofactoren en beschermende factoren op verschillende niveaus, op basis van een  pedagogisch model.</a:t>
            </a:r>
            <a:endParaRPr lang="nl-NL" sz="1400">
              <a:latin typeface="Poppins ExtraBold"/>
              <a:ea typeface="Roboto"/>
              <a:cs typeface="Poppins ExtraBold"/>
            </a:endParaRPr>
          </a:p>
          <a:p>
            <a:pPr>
              <a:lnSpc>
                <a:spcPct val="150000"/>
              </a:lnSpc>
            </a:pPr>
            <a:endParaRPr lang="nl-NL" sz="1200">
              <a:solidFill>
                <a:srgbClr val="2D3E4E"/>
              </a:solidFill>
            </a:endParaRPr>
          </a:p>
          <a:p>
            <a:pPr>
              <a:lnSpc>
                <a:spcPct val="150000"/>
              </a:lnSpc>
            </a:pPr>
            <a:endParaRPr lang="nl-NL" sz="1800">
              <a:solidFill>
                <a:srgbClr val="2D3E4E"/>
              </a:solidFill>
            </a:endParaRPr>
          </a:p>
          <a:p>
            <a:pPr>
              <a:lnSpc>
                <a:spcPct val="150000"/>
              </a:lnSpc>
            </a:pPr>
            <a:endParaRPr lang="nl-NL" sz="1800">
              <a:solidFill>
                <a:srgbClr val="2D3E4E"/>
              </a:solidFill>
            </a:endParaRPr>
          </a:p>
        </p:txBody>
      </p:sp>
      <p:sp>
        <p:nvSpPr>
          <p:cNvPr id="6" name="Is gelijk aan 5">
            <a:extLst>
              <a:ext uri="{FF2B5EF4-FFF2-40B4-BE49-F238E27FC236}">
                <a16:creationId xmlns:a16="http://schemas.microsoft.com/office/drawing/2014/main" id="{47DE2951-6CD3-51E1-759B-3AD9DF6BA6A1}"/>
              </a:ext>
            </a:extLst>
          </p:cNvPr>
          <p:cNvSpPr/>
          <p:nvPr/>
        </p:nvSpPr>
        <p:spPr>
          <a:xfrm>
            <a:off x="6045106" y="2888225"/>
            <a:ext cx="471948" cy="353961"/>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Is gelijk aan 6">
            <a:extLst>
              <a:ext uri="{FF2B5EF4-FFF2-40B4-BE49-F238E27FC236}">
                <a16:creationId xmlns:a16="http://schemas.microsoft.com/office/drawing/2014/main" id="{5DB6C6E8-3851-9F73-C13E-FBAD829400D2}"/>
              </a:ext>
            </a:extLst>
          </p:cNvPr>
          <p:cNvSpPr/>
          <p:nvPr/>
        </p:nvSpPr>
        <p:spPr>
          <a:xfrm>
            <a:off x="5995945" y="5318609"/>
            <a:ext cx="471948" cy="353961"/>
          </a:xfrm>
          <a:prstGeom prst="math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26901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2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8B316118-E5CC-447C-B594-6CB3F8FC91A1}" vid="{45619784-22B5-40E4-9216-C4A12042F9B4}"/>
    </a:ext>
  </a:extLst>
</a:theme>
</file>

<file path=ppt/theme/theme2.xml><?xml version="1.0" encoding="utf-8"?>
<a:theme xmlns:a="http://schemas.openxmlformats.org/drawingml/2006/main" name="3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2024 16_9.potx" id="{8B316118-E5CC-447C-B594-6CB3F8FC91A1}" vid="{4F024854-CE54-4419-939B-D4D0286177AD}"/>
    </a:ext>
  </a:extLst>
</a:theme>
</file>

<file path=ppt/theme/theme3.xml><?xml version="1.0" encoding="utf-8"?>
<a:theme xmlns:a="http://schemas.openxmlformats.org/drawingml/2006/main" name="6_kathondvla_09-2018">
  <a:themeElements>
    <a:clrScheme name="Katholiek Onderwijs Vlaanderen 2020">
      <a:dk1>
        <a:sysClr val="windowText" lastClr="000000"/>
      </a:dk1>
      <a:lt1>
        <a:sysClr val="window" lastClr="FFFFFF"/>
      </a:lt1>
      <a:dk2>
        <a:srgbClr val="EC7D23"/>
      </a:dk2>
      <a:lt2>
        <a:srgbClr val="F1DE00"/>
      </a:lt2>
      <a:accent1>
        <a:srgbClr val="AE2081"/>
      </a:accent1>
      <a:accent2>
        <a:srgbClr val="EC7D23"/>
      </a:accent2>
      <a:accent3>
        <a:srgbClr val="A8AF37"/>
      </a:accent3>
      <a:accent4>
        <a:srgbClr val="4CBCC5"/>
      </a:accent4>
      <a:accent5>
        <a:srgbClr val="116CA8"/>
      </a:accent5>
      <a:accent6>
        <a:srgbClr val="82B863"/>
      </a:accent6>
      <a:hlink>
        <a:srgbClr val="0000FF"/>
      </a:hlink>
      <a:folHlink>
        <a:srgbClr val="92D050"/>
      </a:folHlink>
    </a:clrScheme>
    <a:fontScheme name="KathOndVla">
      <a:majorFont>
        <a:latin typeface="Trebuchet MS"/>
        <a:ea typeface=""/>
        <a:cs typeface=""/>
      </a:majorFont>
      <a:minorFont>
        <a:latin typeface="Trebuchet MS"/>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model_2020_4-3.potx" id="{5B03B6B9-2846-4CE2-BD2B-983815E105AF}" vid="{8703D5A7-50F5-4D45-AE6C-9E9971EE0EBF}"/>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B5CA2B52F5574DB165C31E956FD7F3" ma:contentTypeVersion="19" ma:contentTypeDescription="Create a new document." ma:contentTypeScope="" ma:versionID="72c3ec087b5b67074125a1786a068df5">
  <xsd:schema xmlns:xsd="http://www.w3.org/2001/XMLSchema" xmlns:xs="http://www.w3.org/2001/XMLSchema" xmlns:p="http://schemas.microsoft.com/office/2006/metadata/properties" xmlns:ns2="5577cb3d-eb86-42eb-997a-a692a6216bf2" xmlns:ns3="eb49ae03-a505-4617-a4c8-335ce93e5b29" xmlns:ns4="9043eea9-c6a2-41bd-a216-33d45f9f09e1" targetNamespace="http://schemas.microsoft.com/office/2006/metadata/properties" ma:root="true" ma:fieldsID="b5594cb89fd41fbbfc264582a2b0c696" ns2:_="" ns3:_="" ns4:_="">
    <xsd:import namespace="5577cb3d-eb86-42eb-997a-a692a6216bf2"/>
    <xsd:import namespace="eb49ae03-a505-4617-a4c8-335ce93e5b29"/>
    <xsd:import namespace="9043eea9-c6a2-41bd-a216-33d45f9f09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77cb3d-eb86-42eb-997a-a692a6216b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4900684-5160-4c4d-8029-43da39098b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49ae03-a505-4617-a4c8-335ce93e5b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43eea9-c6a2-41bd-a216-33d45f9f09e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ec5c01e-b6da-4320-ad13-fad51859b966}" ma:internalName="TaxCatchAll" ma:showField="CatchAllData" ma:web="eb49ae03-a505-4617-a4c8-335ce93e5b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577cb3d-eb86-42eb-997a-a692a6216bf2">
      <Terms xmlns="http://schemas.microsoft.com/office/infopath/2007/PartnerControls"/>
    </lcf76f155ced4ddcb4097134ff3c332f>
    <TaxCatchAll xmlns="9043eea9-c6a2-41bd-a216-33d45f9f09e1" xsi:nil="true"/>
  </documentManagement>
</p:properties>
</file>

<file path=customXml/itemProps1.xml><?xml version="1.0" encoding="utf-8"?>
<ds:datastoreItem xmlns:ds="http://schemas.openxmlformats.org/officeDocument/2006/customXml" ds:itemID="{9A2EE0DA-447B-4892-8D58-8825FE13318D}"/>
</file>

<file path=customXml/itemProps2.xml><?xml version="1.0" encoding="utf-8"?>
<ds:datastoreItem xmlns:ds="http://schemas.openxmlformats.org/officeDocument/2006/customXml" ds:itemID="{0824AA00-E5C3-4D31-B477-686BA5DED1A4}">
  <ds:schemaRefs>
    <ds:schemaRef ds:uri="http://schemas.microsoft.com/sharepoint/v3/contenttype/forms"/>
  </ds:schemaRefs>
</ds:datastoreItem>
</file>

<file path=customXml/itemProps3.xml><?xml version="1.0" encoding="utf-8"?>
<ds:datastoreItem xmlns:ds="http://schemas.openxmlformats.org/officeDocument/2006/customXml" ds:itemID="{9914A5CD-710E-4B88-8FD7-CCA54C5FDB04}">
  <ds:schemaRefs>
    <ds:schemaRef ds:uri="5577cb3d-eb86-42eb-997a-a692a6216bf2"/>
    <ds:schemaRef ds:uri="9043eea9-c6a2-41bd-a216-33d45f9f09e1"/>
    <ds:schemaRef ds:uri="eb49ae03-a505-4617-a4c8-335ce93e5b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Presentatiemodel2024 16_9 (1)</Template>
  <Application>Microsoft Office PowerPoint</Application>
  <PresentationFormat>Breedbeeld</PresentationFormat>
  <Slides>37</Slides>
  <Notes>3</Notes>
  <HiddenSlides>0</HiddenSlides>
  <ScaleCrop>false</ScaleCrop>
  <HeadingPairs>
    <vt:vector size="4" baseType="variant">
      <vt:variant>
        <vt:lpstr>Thema</vt:lpstr>
      </vt:variant>
      <vt:variant>
        <vt:i4>3</vt:i4>
      </vt:variant>
      <vt:variant>
        <vt:lpstr>Diatitels</vt:lpstr>
      </vt:variant>
      <vt:variant>
        <vt:i4>37</vt:i4>
      </vt:variant>
    </vt:vector>
  </HeadingPairs>
  <TitlesOfParts>
    <vt:vector size="40" baseType="lpstr">
      <vt:lpstr>2_kathondvla_09-2018</vt:lpstr>
      <vt:lpstr>3_kathondvla_09-2018</vt:lpstr>
      <vt:lpstr>6_kathondvla_09-2018</vt:lpstr>
      <vt:lpstr>Webinar LPD5 </vt:lpstr>
      <vt:lpstr>PowerPoint-presentatie</vt:lpstr>
      <vt:lpstr>LPD 5 </vt:lpstr>
      <vt:lpstr>LPD 5 De leerlingen analyseren opvoedingssituaties aan de hand van pedagogische modellen met aandacht voor risico- en beschermende factoren op micro-, meso- en macroniveau.   </vt:lpstr>
      <vt:lpstr>LPD 5 De leerlingen analyseren opvoedingssituaties aan de  hand van pedagogische modellen met aandacht voor risico-  en beschermende factoren op micro-, meso- en macroniveau.</vt:lpstr>
      <vt:lpstr>LPD 5 De leerlingen analyseren opvoedingssituaties aan de hand van pedagogische modellen met aandacht voor risico- en beschermende factoren op micro-, meso- en macroniveau.   </vt:lpstr>
      <vt:lpstr>PowerPoint-presentatie</vt:lpstr>
      <vt:lpstr>Verwachting bij het realiseren van LPD 5 </vt:lpstr>
      <vt:lpstr>PowerPoint-presentatie</vt:lpstr>
      <vt:lpstr>PowerPoint-presentatie</vt:lpstr>
      <vt:lpstr>Hoe kan deze info ons inspireren bij didactiek en evaluatie van LPD 5?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Inspiratie bij het bepalen van een leerlijn </vt:lpstr>
      <vt:lpstr>PowerPoint-presentatie</vt:lpstr>
      <vt:lpstr>PowerPoint-presentatie</vt:lpstr>
      <vt:lpstr>Inspiratie leerlijn: toewerken naar de verwachting van LPD 5</vt:lpstr>
      <vt:lpstr>Reflectie en vervolg</vt:lpstr>
      <vt:lpstr>Reflectievragen en vervolg</vt:lpstr>
      <vt:lpstr>Evaluatie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Jolien Dewaegeneere</dc:creator>
  <cp:revision>2</cp:revision>
  <dcterms:created xsi:type="dcterms:W3CDTF">2024-10-14T12:06:03Z</dcterms:created>
  <dcterms:modified xsi:type="dcterms:W3CDTF">2024-12-02T09:19:35Z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0x01010055B5CA2B52F5574DB165C31E956FD7F3</vt:lpwstr>
  </property>
  <property fmtid="{D5CDD505-2E9C-101B-9397-08002B2CF9AE}" pid="3" name="MediaServiceImageTags">
    <vt:lpwstr/>
  </property>
</Properties>
</file>