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8.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ink/ink26.xml" ContentType="application/inkml+xml"/>
  <Override PartName="/ppt/ink/ink27.xml" ContentType="application/inkml+xml"/>
  <Override PartName="/ppt/ink/ink28.xml" ContentType="application/inkml+xml"/>
  <Override PartName="/ppt/ink/ink29.xml" ContentType="application/inkml+xml"/>
  <Override PartName="/ppt/notesSlides/notesSlide21.xml" ContentType="application/vnd.openxmlformats-officedocument.presentationml.notesSlide+xml"/>
  <Override PartName="/ppt/ink/ink30.xml" ContentType="application/inkml+xml"/>
  <Override PartName="/ppt/ink/ink31.xml" ContentType="application/inkml+xml"/>
  <Override PartName="/ppt/ink/ink32.xml" ContentType="application/inkml+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ink/ink33.xml" ContentType="application/inkml+xml"/>
  <Override PartName="/ppt/ink/ink34.xml" ContentType="application/inkml+xml"/>
  <Override PartName="/ppt/ink/ink35.xml" ContentType="application/inkml+xml"/>
  <Override PartName="/ppt/ink/ink36.xml" ContentType="application/inkml+xml"/>
  <Override PartName="/ppt/notesSlides/notesSlide2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ink/ink37.xml" ContentType="application/inkml+xml"/>
  <Override PartName="/ppt/ink/ink38.xml" ContentType="application/inkml+xml"/>
  <Override PartName="/ppt/ink/ink39.xml" ContentType="application/inkml+xml"/>
  <Override PartName="/ppt/ink/ink40.xml" ContentType="application/inkml+xml"/>
  <Override PartName="/ppt/notesSlides/notesSlide40.xml" ContentType="application/vnd.openxmlformats-officedocument.presentationml.notesSlide+xml"/>
  <Override PartName="/ppt/ink/ink41.xml" ContentType="application/inkml+xml"/>
  <Override PartName="/ppt/ink/ink42.xml" ContentType="application/inkml+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1.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Lst>
  <p:notesMasterIdLst>
    <p:notesMasterId r:id="rId67"/>
  </p:notesMasterIdLst>
  <p:sldIdLst>
    <p:sldId id="7103" r:id="rId6"/>
    <p:sldId id="12427" r:id="rId7"/>
    <p:sldId id="12424" r:id="rId8"/>
    <p:sldId id="6676" r:id="rId9"/>
    <p:sldId id="12369" r:id="rId10"/>
    <p:sldId id="12370" r:id="rId11"/>
    <p:sldId id="2491" r:id="rId12"/>
    <p:sldId id="12345" r:id="rId13"/>
    <p:sldId id="12346" r:id="rId14"/>
    <p:sldId id="12437" r:id="rId15"/>
    <p:sldId id="12438" r:id="rId16"/>
    <p:sldId id="12435" r:id="rId17"/>
    <p:sldId id="6985" r:id="rId18"/>
    <p:sldId id="7139" r:id="rId19"/>
    <p:sldId id="7124" r:id="rId20"/>
    <p:sldId id="12335" r:id="rId21"/>
    <p:sldId id="12344" r:id="rId22"/>
    <p:sldId id="12331" r:id="rId23"/>
    <p:sldId id="12491" r:id="rId24"/>
    <p:sldId id="12456" r:id="rId25"/>
    <p:sldId id="12457" r:id="rId26"/>
    <p:sldId id="12455" r:id="rId27"/>
    <p:sldId id="12490" r:id="rId28"/>
    <p:sldId id="12470" r:id="rId29"/>
    <p:sldId id="12477" r:id="rId30"/>
    <p:sldId id="12479" r:id="rId31"/>
    <p:sldId id="12468" r:id="rId32"/>
    <p:sldId id="12458" r:id="rId33"/>
    <p:sldId id="12350" r:id="rId34"/>
    <p:sldId id="12376" r:id="rId35"/>
    <p:sldId id="12481" r:id="rId36"/>
    <p:sldId id="12480" r:id="rId37"/>
    <p:sldId id="12476" r:id="rId38"/>
    <p:sldId id="12482" r:id="rId39"/>
    <p:sldId id="12460" r:id="rId40"/>
    <p:sldId id="12461" r:id="rId41"/>
    <p:sldId id="12377" r:id="rId42"/>
    <p:sldId id="12478" r:id="rId43"/>
    <p:sldId id="12483" r:id="rId44"/>
    <p:sldId id="12462" r:id="rId45"/>
    <p:sldId id="12463" r:id="rId46"/>
    <p:sldId id="12378" r:id="rId47"/>
    <p:sldId id="12471" r:id="rId48"/>
    <p:sldId id="12464" r:id="rId49"/>
    <p:sldId id="12465" r:id="rId50"/>
    <p:sldId id="12379" r:id="rId51"/>
    <p:sldId id="12474" r:id="rId52"/>
    <p:sldId id="12475" r:id="rId53"/>
    <p:sldId id="12466" r:id="rId54"/>
    <p:sldId id="12380" r:id="rId55"/>
    <p:sldId id="12422" r:id="rId56"/>
    <p:sldId id="12492" r:id="rId57"/>
    <p:sldId id="12472" r:id="rId58"/>
    <p:sldId id="12486" r:id="rId59"/>
    <p:sldId id="12473" r:id="rId60"/>
    <p:sldId id="12500" r:id="rId61"/>
    <p:sldId id="12498" r:id="rId62"/>
    <p:sldId id="12495" r:id="rId63"/>
    <p:sldId id="12496" r:id="rId64"/>
    <p:sldId id="12497" r:id="rId65"/>
    <p:sldId id="12499" r:id="rId66"/>
  </p:sldIdLst>
  <p:sldSz cx="12192000" cy="6858000"/>
  <p:notesSz cx="6858000" cy="994568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kom - intro" id="{326F07F6-5541-468E-A356-E711D7AE02E0}">
          <p14:sldIdLst>
            <p14:sldId id="7103"/>
            <p14:sldId id="12427"/>
          </p14:sldIdLst>
        </p14:section>
        <p14:section name="Visie en structuur van discipline" id="{94578DC2-FA7E-4F31-A400-EA909751B305}">
          <p14:sldIdLst>
            <p14:sldId id="12424"/>
            <p14:sldId id="6676"/>
            <p14:sldId id="12369"/>
            <p14:sldId id="12370"/>
            <p14:sldId id="2491"/>
            <p14:sldId id="12345"/>
            <p14:sldId id="12346"/>
            <p14:sldId id="12437"/>
            <p14:sldId id="12438"/>
            <p14:sldId id="12435"/>
            <p14:sldId id="6985"/>
            <p14:sldId id="7139"/>
            <p14:sldId id="7124"/>
            <p14:sldId id="12335"/>
            <p14:sldId id="12344"/>
            <p14:sldId id="12331"/>
          </p14:sldIdLst>
        </p14:section>
        <p14:section name="DOMEINEN" id="{D889846B-5648-49E9-9951-7918C557EBB7}">
          <p14:sldIdLst>
            <p14:sldId id="12491"/>
            <p14:sldId id="12456"/>
            <p14:sldId id="12457"/>
            <p14:sldId id="12455"/>
            <p14:sldId id="12490"/>
            <p14:sldId id="12470"/>
            <p14:sldId id="12477"/>
            <p14:sldId id="12479"/>
            <p14:sldId id="12468"/>
            <p14:sldId id="12458"/>
            <p14:sldId id="12350"/>
            <p14:sldId id="12376"/>
            <p14:sldId id="12481"/>
            <p14:sldId id="12480"/>
            <p14:sldId id="12476"/>
            <p14:sldId id="12482"/>
            <p14:sldId id="12460"/>
            <p14:sldId id="12461"/>
            <p14:sldId id="12377"/>
            <p14:sldId id="12478"/>
            <p14:sldId id="12483"/>
            <p14:sldId id="12462"/>
            <p14:sldId id="12463"/>
            <p14:sldId id="12378"/>
            <p14:sldId id="12471"/>
            <p14:sldId id="12464"/>
            <p14:sldId id="12465"/>
            <p14:sldId id="12379"/>
            <p14:sldId id="12474"/>
            <p14:sldId id="12475"/>
            <p14:sldId id="12466"/>
            <p14:sldId id="12380"/>
            <p14:sldId id="12422"/>
            <p14:sldId id="12492"/>
            <p14:sldId id="12472"/>
            <p14:sldId id="12486"/>
            <p14:sldId id="12473"/>
          </p14:sldIdLst>
        </p14:section>
        <p14:section name="Tot SLOT" id="{CF59861F-EA20-4001-9F8C-FEE24A382AD0}">
          <p14:sldIdLst>
            <p14:sldId id="12500"/>
            <p14:sldId id="12498"/>
            <p14:sldId id="12495"/>
            <p14:sldId id="12496"/>
            <p14:sldId id="12497"/>
            <p14:sldId id="12499"/>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671704-B8BE-FEAA-611B-6D5F446B48FF}" name="Valerie Mertens" initials="VM" userId="S::valerie.mertens@katholiekonderwijs.vlaanderen::28e6e6e5-0ba3-42da-ae61-9a5dd2b3298b" providerId="AD"/>
  <p188:author id="{99FD9E56-57BF-3FCA-79F6-8CE71BA540D0}" name="Wendy Kusters" initials="WK" userId="S::wendy.kusters@katholiekonderwijs.vlaanderen::49888508-e460-4da0-a912-d134f6cdc863" providerId="AD"/>
  <p188:author id="{9F06A67D-12F6-8B88-CF51-50F377F0CC96}" name="Els Van Schelvergem" initials="ES" userId="S::els.vanschelvergem@katholiekonderwijs.vlaanderen::7e5e2a79-9c21-409e-ac1f-d165f5c0f665" providerId="AD"/>
  <p188:author id="{D749E885-6250-5BD4-7572-D155110781FB}" name="Evelien Bruers" initials="EB" userId="S::evelien.bruers@katholiekonderwijs.vlaanderen::2618731a-8429-40c5-8c05-89ce5f4d6213" providerId="AD"/>
  <p188:author id="{94ECA587-B5EF-5DB1-24BD-D4A50D23D8AB}" name="Stijn De Milde" initials="SD" userId="S::stijn.demilde@katholiekonderwijs.vlaanderen::7f15e7b1-c3b1-4f89-a1a9-e01e0c70204a" providerId="AD"/>
  <p188:author id="{420301A1-4A73-D456-F6A3-7D4BFBF74121}" name="Anne Loodts" initials="" userId="S::anne.loodts@katholiekonderwijs.vlaanderen::cd0e74a8-c2fd-4eb1-8fed-60c9710e5018" providerId="AD"/>
  <p188:author id="{473CE9B3-6DF2-FF88-F308-4270B09BAC89}" name="Birja Steeno" initials="BS" userId="S::birja.steeno@katholiekonderwijs.vlaanderen::da1da276-2a0b-47af-86ab-5abf942ede4f" providerId="AD"/>
  <p188:author id="{C9C14FC7-0029-8E2E-9DA9-6D472C5D8F3F}" name="Ellen Mortier" initials="EM" userId="S::ellen.mortier@katholiekonderwijs.vlaanderen::aa3257e6-c493-434f-abc3-e89aa53ca3c6" providerId="AD"/>
  <p188:author id="{D8C27FCF-F244-B050-7149-D8EFA66D0764}" name="Wouter Jaecques" initials="" userId="S::wouter.jaecques@katholiekonderwijs.vlaanderen::f9405c40-b4e6-4720-a632-961cc929b50e" providerId="AD"/>
  <p188:author id="{04C949DA-B561-555B-7828-BFC76CB6AEE1}" name="Stephanie Bastoen" initials="SB" userId="S::stephanie.bastoen@katholiekonderwijs.vlaanderen::a43db32b-4fea-41c9-8b80-09b744ba7297" providerId="AD"/>
  <p188:author id="{CDDA1AE9-1068-330A-7F89-6A34E1A81A95}" name="Els De Smet" initials="ES" userId="S::els.desmet@katholiekonderwijs.vlaanderen::a13f5e09-c756-43c6-b532-206cb80cabab" providerId="AD"/>
  <p188:author id="{54660FEC-94DE-6866-FF78-AF0DCE01D9AC}" name="Sabine Jacobs" initials="SJ" userId="S::sabine.jacobs@katholiekonderwijs.vlaanderen::ea262d7a-995d-43ae-8e48-111cdc4d3258" providerId="AD"/>
  <p188:author id="{48FC06FB-6407-26FB-6D2A-1E3E7EE0B7F5}" name="Tom Uytterhoeven" initials="TU" userId="S::tom.uytterhoeven@katholiekonderwijs.vlaanderen::491491d8-e5a9-4a51-93b4-98902f785a9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01377"/>
    <a:srgbClr val="53B9C5"/>
    <a:srgbClr val="2D3E4E"/>
    <a:srgbClr val="D8E8EF"/>
    <a:srgbClr val="32939B"/>
    <a:srgbClr val="DBECF3"/>
    <a:srgbClr val="FDA72C"/>
    <a:srgbClr val="0C394C"/>
    <a:srgbClr val="C15E01"/>
    <a:srgbClr val="FFF0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Geen stijl, tabel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36340" autoAdjust="0"/>
  </p:normalViewPr>
  <p:slideViewPr>
    <p:cSldViewPr snapToGrid="0">
      <p:cViewPr varScale="1">
        <p:scale>
          <a:sx n="30" d="100"/>
          <a:sy n="30" d="100"/>
        </p:scale>
        <p:origin x="2674" y="1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Loodts" userId="S::anne.loodts@katholiekonderwijs.vlaanderen::cd0e74a8-c2fd-4eb1-8fed-60c9710e5018" providerId="AD" clId="Web-{18A1C92E-F9E1-3414-D605-70C1CDDEE761}"/>
    <pc:docChg chg="addSld delSld modSld modSection">
      <pc:chgData name="Anne Loodts" userId="S::anne.loodts@katholiekonderwijs.vlaanderen::cd0e74a8-c2fd-4eb1-8fed-60c9710e5018" providerId="AD" clId="Web-{18A1C92E-F9E1-3414-D605-70C1CDDEE761}" dt="2026-09-16T11:03:06.196" v="12"/>
      <pc:docMkLst>
        <pc:docMk/>
      </pc:docMkLst>
      <pc:sldChg chg="addSp delSp modSp">
        <pc:chgData name="Anne Loodts" userId="S::anne.loodts@katholiekonderwijs.vlaanderen::cd0e74a8-c2fd-4eb1-8fed-60c9710e5018" providerId="AD" clId="Web-{18A1C92E-F9E1-3414-D605-70C1CDDEE761}" dt="2026-09-16T11:02:19.304" v="3"/>
        <pc:sldMkLst>
          <pc:docMk/>
          <pc:sldMk cId="1242374058" sldId="12491"/>
        </pc:sldMkLst>
      </pc:sldChg>
      <pc:sldChg chg="add">
        <pc:chgData name="Anne Loodts" userId="S::anne.loodts@katholiekonderwijs.vlaanderen::cd0e74a8-c2fd-4eb1-8fed-60c9710e5018" providerId="AD" clId="Web-{18A1C92E-F9E1-3414-D605-70C1CDDEE761}" dt="2026-09-16T11:02:33.804" v="4"/>
        <pc:sldMkLst>
          <pc:docMk/>
          <pc:sldMk cId="4032284966" sldId="12495"/>
        </pc:sldMkLst>
      </pc:sldChg>
      <pc:sldChg chg="add">
        <pc:chgData name="Anne Loodts" userId="S::anne.loodts@katholiekonderwijs.vlaanderen::cd0e74a8-c2fd-4eb1-8fed-60c9710e5018" providerId="AD" clId="Web-{18A1C92E-F9E1-3414-D605-70C1CDDEE761}" dt="2026-09-16T11:02:33.929" v="5"/>
        <pc:sldMkLst>
          <pc:docMk/>
          <pc:sldMk cId="3409507445" sldId="12496"/>
        </pc:sldMkLst>
      </pc:sldChg>
      <pc:sldChg chg="add">
        <pc:chgData name="Anne Loodts" userId="S::anne.loodts@katholiekonderwijs.vlaanderen::cd0e74a8-c2fd-4eb1-8fed-60c9710e5018" providerId="AD" clId="Web-{18A1C92E-F9E1-3414-D605-70C1CDDEE761}" dt="2026-09-16T11:02:34.007" v="6"/>
        <pc:sldMkLst>
          <pc:docMk/>
          <pc:sldMk cId="940310130" sldId="12497"/>
        </pc:sldMkLst>
      </pc:sldChg>
    </pc:docChg>
  </pc:docChgLst>
  <pc:docChgLst>
    <pc:chgData name="Anne Loodts" userId="cd0e74a8-c2fd-4eb1-8fed-60c9710e5018" providerId="ADAL" clId="{46D47539-FA3D-4D06-8A6E-687F551DC579}"/>
    <pc:docChg chg="undo custSel addSld delSld modSld sldOrd delSection modSection">
      <pc:chgData name="Anne Loodts" userId="cd0e74a8-c2fd-4eb1-8fed-60c9710e5018" providerId="ADAL" clId="{46D47539-FA3D-4D06-8A6E-687F551DC579}" dt="2026-09-18T14:39:30.703" v="2066" actId="47"/>
      <pc:docMkLst>
        <pc:docMk/>
      </pc:docMkLst>
      <pc:sldChg chg="modSp mod">
        <pc:chgData name="Anne Loodts" userId="cd0e74a8-c2fd-4eb1-8fed-60c9710e5018" providerId="ADAL" clId="{46D47539-FA3D-4D06-8A6E-687F551DC579}" dt="2026-09-13T16:22:55.220" v="1522" actId="14100"/>
        <pc:sldMkLst>
          <pc:docMk/>
          <pc:sldMk cId="508247911" sldId="6676"/>
        </pc:sldMkLst>
        <pc:spChg chg="mod">
          <ac:chgData name="Anne Loodts" userId="cd0e74a8-c2fd-4eb1-8fed-60c9710e5018" providerId="ADAL" clId="{46D47539-FA3D-4D06-8A6E-687F551DC579}" dt="2026-09-13T16:22:35.692" v="1519" actId="1076"/>
          <ac:spMkLst>
            <pc:docMk/>
            <pc:sldMk cId="508247911" sldId="6676"/>
            <ac:spMk id="3" creationId="{8634592A-B12D-3985-3DA8-E6993CBB1B93}"/>
          </ac:spMkLst>
        </pc:spChg>
        <pc:spChg chg="mod">
          <ac:chgData name="Anne Loodts" userId="cd0e74a8-c2fd-4eb1-8fed-60c9710e5018" providerId="ADAL" clId="{46D47539-FA3D-4D06-8A6E-687F551DC579}" dt="2026-09-13T16:22:28.772" v="1518" actId="1076"/>
          <ac:spMkLst>
            <pc:docMk/>
            <pc:sldMk cId="508247911" sldId="6676"/>
            <ac:spMk id="6" creationId="{F3CFE68E-4F4C-32E9-99F4-9E09054F1F25}"/>
          </ac:spMkLst>
        </pc:spChg>
        <pc:spChg chg="mod">
          <ac:chgData name="Anne Loodts" userId="cd0e74a8-c2fd-4eb1-8fed-60c9710e5018" providerId="ADAL" clId="{46D47539-FA3D-4D06-8A6E-687F551DC579}" dt="2026-09-13T16:22:55.220" v="1522" actId="14100"/>
          <ac:spMkLst>
            <pc:docMk/>
            <pc:sldMk cId="508247911" sldId="6676"/>
            <ac:spMk id="9" creationId="{F9E7DC72-9CDE-7FFD-B5E0-833EFB08B5C1}"/>
          </ac:spMkLst>
        </pc:spChg>
      </pc:sldChg>
      <pc:sldChg chg="modNotesTx">
        <pc:chgData name="Anne Loodts" userId="cd0e74a8-c2fd-4eb1-8fed-60c9710e5018" providerId="ADAL" clId="{46D47539-FA3D-4D06-8A6E-687F551DC579}" dt="2026-09-13T16:00:24.109" v="1460" actId="20577"/>
        <pc:sldMkLst>
          <pc:docMk/>
          <pc:sldMk cId="766008493" sldId="6985"/>
        </pc:sldMkLst>
      </pc:sldChg>
      <pc:sldChg chg="addSp delSp modSp add del mod">
        <pc:chgData name="Anne Loodts" userId="cd0e74a8-c2fd-4eb1-8fed-60c9710e5018" providerId="ADAL" clId="{46D47539-FA3D-4D06-8A6E-687F551DC579}" dt="2026-09-13T16:24:02.913" v="1526" actId="478"/>
        <pc:sldMkLst>
          <pc:docMk/>
          <pc:sldMk cId="1897684285" sldId="7103"/>
        </pc:sldMkLst>
        <pc:spChg chg="mod">
          <ac:chgData name="Anne Loodts" userId="cd0e74a8-c2fd-4eb1-8fed-60c9710e5018" providerId="ADAL" clId="{46D47539-FA3D-4D06-8A6E-687F551DC579}" dt="2026-09-13T15:57:10.284" v="1451" actId="20577"/>
          <ac:spMkLst>
            <pc:docMk/>
            <pc:sldMk cId="1897684285" sldId="7103"/>
            <ac:spMk id="3" creationId="{A3046DCF-C522-9A2D-78C5-8D34D80A0BE3}"/>
          </ac:spMkLst>
        </pc:spChg>
      </pc:sldChg>
      <pc:sldChg chg="add del ord">
        <pc:chgData name="Anne Loodts" userId="cd0e74a8-c2fd-4eb1-8fed-60c9710e5018" providerId="ADAL" clId="{46D47539-FA3D-4D06-8A6E-687F551DC579}" dt="2026-09-13T15:20:53.874" v="393"/>
        <pc:sldMkLst>
          <pc:docMk/>
          <pc:sldMk cId="3375601678" sldId="12331"/>
        </pc:sldMkLst>
      </pc:sldChg>
      <pc:sldChg chg="modNotesTx">
        <pc:chgData name="Anne Loodts" userId="cd0e74a8-c2fd-4eb1-8fed-60c9710e5018" providerId="ADAL" clId="{46D47539-FA3D-4D06-8A6E-687F551DC579}" dt="2026-09-13T16:01:32.127" v="1462" actId="113"/>
        <pc:sldMkLst>
          <pc:docMk/>
          <pc:sldMk cId="3191543630" sldId="12344"/>
        </pc:sldMkLst>
      </pc:sldChg>
      <pc:sldChg chg="ord">
        <pc:chgData name="Anne Loodts" userId="cd0e74a8-c2fd-4eb1-8fed-60c9710e5018" providerId="ADAL" clId="{46D47539-FA3D-4D06-8A6E-687F551DC579}" dt="2026-09-13T15:17:38.372" v="382"/>
        <pc:sldMkLst>
          <pc:docMk/>
          <pc:sldMk cId="1468731399" sldId="12345"/>
        </pc:sldMkLst>
      </pc:sldChg>
      <pc:sldChg chg="ord">
        <pc:chgData name="Anne Loodts" userId="cd0e74a8-c2fd-4eb1-8fed-60c9710e5018" providerId="ADAL" clId="{46D47539-FA3D-4D06-8A6E-687F551DC579}" dt="2026-09-13T15:17:38.372" v="382"/>
        <pc:sldMkLst>
          <pc:docMk/>
          <pc:sldMk cId="2468313448" sldId="12346"/>
        </pc:sldMkLst>
      </pc:sldChg>
      <pc:sldChg chg="addSp modSp modAnim">
        <pc:chgData name="Anne Loodts" userId="cd0e74a8-c2fd-4eb1-8fed-60c9710e5018" providerId="ADAL" clId="{46D47539-FA3D-4D06-8A6E-687F551DC579}" dt="2026-09-13T13:06:36.533" v="33" actId="767"/>
        <pc:sldMkLst>
          <pc:docMk/>
          <pc:sldMk cId="3858600718" sldId="12350"/>
        </pc:sldMkLst>
        <pc:spChg chg="add mod">
          <ac:chgData name="Anne Loodts" userId="cd0e74a8-c2fd-4eb1-8fed-60c9710e5018" providerId="ADAL" clId="{46D47539-FA3D-4D06-8A6E-687F551DC579}" dt="2026-09-13T13:06:36.533" v="33" actId="767"/>
          <ac:spMkLst>
            <pc:docMk/>
            <pc:sldMk cId="3858600718" sldId="12350"/>
            <ac:spMk id="10" creationId="{D57737B2-2F64-333F-4019-7CA6BC022A09}"/>
          </ac:spMkLst>
        </pc:spChg>
      </pc:sldChg>
      <pc:sldChg chg="modSp modAnim">
        <pc:chgData name="Anne Loodts" userId="cd0e74a8-c2fd-4eb1-8fed-60c9710e5018" providerId="ADAL" clId="{46D47539-FA3D-4D06-8A6E-687F551DC579}" dt="2026-09-13T13:11:30.071" v="36" actId="207"/>
        <pc:sldMkLst>
          <pc:docMk/>
          <pc:sldMk cId="664169651" sldId="12376"/>
        </pc:sldMkLst>
        <pc:spChg chg="mod">
          <ac:chgData name="Anne Loodts" userId="cd0e74a8-c2fd-4eb1-8fed-60c9710e5018" providerId="ADAL" clId="{46D47539-FA3D-4D06-8A6E-687F551DC579}" dt="2026-09-13T13:11:30.071" v="36" actId="207"/>
          <ac:spMkLst>
            <pc:docMk/>
            <pc:sldMk cId="664169651" sldId="12376"/>
            <ac:spMk id="2" creationId="{8D419B3C-5904-583A-20BE-D66B40D3069F}"/>
          </ac:spMkLst>
        </pc:spChg>
        <pc:spChg chg="mod">
          <ac:chgData name="Anne Loodts" userId="cd0e74a8-c2fd-4eb1-8fed-60c9710e5018" providerId="ADAL" clId="{46D47539-FA3D-4D06-8A6E-687F551DC579}" dt="2026-09-13T13:09:46.171" v="34" actId="207"/>
          <ac:spMkLst>
            <pc:docMk/>
            <pc:sldMk cId="664169651" sldId="12376"/>
            <ac:spMk id="3" creationId="{E03F0782-2106-5291-6BC7-6ADDA7216ADE}"/>
          </ac:spMkLst>
        </pc:spChg>
      </pc:sldChg>
      <pc:sldChg chg="modSp mod modAnim">
        <pc:chgData name="Anne Loodts" userId="cd0e74a8-c2fd-4eb1-8fed-60c9710e5018" providerId="ADAL" clId="{46D47539-FA3D-4D06-8A6E-687F551DC579}" dt="2026-09-18T14:36:01.513" v="2043" actId="20577"/>
        <pc:sldMkLst>
          <pc:docMk/>
          <pc:sldMk cId="775916328" sldId="12377"/>
        </pc:sldMkLst>
        <pc:spChg chg="mod">
          <ac:chgData name="Anne Loodts" userId="cd0e74a8-c2fd-4eb1-8fed-60c9710e5018" providerId="ADAL" clId="{46D47539-FA3D-4D06-8A6E-687F551DC579}" dt="2026-09-18T14:36:01.513" v="2043" actId="20577"/>
          <ac:spMkLst>
            <pc:docMk/>
            <pc:sldMk cId="775916328" sldId="12377"/>
            <ac:spMk id="2" creationId="{FA2CB2E5-7525-061F-B436-D6D73F29B2CC}"/>
          </ac:spMkLst>
        </pc:spChg>
        <pc:spChg chg="mod">
          <ac:chgData name="Anne Loodts" userId="cd0e74a8-c2fd-4eb1-8fed-60c9710e5018" providerId="ADAL" clId="{46D47539-FA3D-4D06-8A6E-687F551DC579}" dt="2026-09-18T14:35:52.071" v="2020" actId="20577"/>
          <ac:spMkLst>
            <pc:docMk/>
            <pc:sldMk cId="775916328" sldId="12377"/>
            <ac:spMk id="7" creationId="{A1041FF7-480F-D059-D236-AE846E5DF8DC}"/>
          </ac:spMkLst>
        </pc:spChg>
      </pc:sldChg>
      <pc:sldChg chg="modSp mod">
        <pc:chgData name="Anne Loodts" userId="cd0e74a8-c2fd-4eb1-8fed-60c9710e5018" providerId="ADAL" clId="{46D47539-FA3D-4D06-8A6E-687F551DC579}" dt="2026-09-18T14:36:38.167" v="2059" actId="20577"/>
        <pc:sldMkLst>
          <pc:docMk/>
          <pc:sldMk cId="2906822579" sldId="12378"/>
        </pc:sldMkLst>
        <pc:spChg chg="mod">
          <ac:chgData name="Anne Loodts" userId="cd0e74a8-c2fd-4eb1-8fed-60c9710e5018" providerId="ADAL" clId="{46D47539-FA3D-4D06-8A6E-687F551DC579}" dt="2026-09-13T18:06:41.872" v="1996" actId="207"/>
          <ac:spMkLst>
            <pc:docMk/>
            <pc:sldMk cId="2906822579" sldId="12378"/>
            <ac:spMk id="4" creationId="{C03427D9-A070-0DA9-E4E3-E626B495D553}"/>
          </ac:spMkLst>
        </pc:spChg>
        <pc:spChg chg="mod">
          <ac:chgData name="Anne Loodts" userId="cd0e74a8-c2fd-4eb1-8fed-60c9710e5018" providerId="ADAL" clId="{46D47539-FA3D-4D06-8A6E-687F551DC579}" dt="2026-09-13T18:06:36.685" v="1995" actId="207"/>
          <ac:spMkLst>
            <pc:docMk/>
            <pc:sldMk cId="2906822579" sldId="12378"/>
            <ac:spMk id="5" creationId="{011132EF-1532-3E05-9C32-DC9073451FD6}"/>
          </ac:spMkLst>
        </pc:spChg>
        <pc:spChg chg="mod">
          <ac:chgData name="Anne Loodts" userId="cd0e74a8-c2fd-4eb1-8fed-60c9710e5018" providerId="ADAL" clId="{46D47539-FA3D-4D06-8A6E-687F551DC579}" dt="2026-09-13T15:25:41.814" v="416" actId="20577"/>
          <ac:spMkLst>
            <pc:docMk/>
            <pc:sldMk cId="2906822579" sldId="12378"/>
            <ac:spMk id="6" creationId="{93401FBB-9E29-69E1-CE83-5159C3F64553}"/>
          </ac:spMkLst>
        </pc:spChg>
        <pc:spChg chg="mod">
          <ac:chgData name="Anne Loodts" userId="cd0e74a8-c2fd-4eb1-8fed-60c9710e5018" providerId="ADAL" clId="{46D47539-FA3D-4D06-8A6E-687F551DC579}" dt="2026-09-18T14:36:38.167" v="2059" actId="20577"/>
          <ac:spMkLst>
            <pc:docMk/>
            <pc:sldMk cId="2906822579" sldId="12378"/>
            <ac:spMk id="7" creationId="{2BD6015E-FE61-B421-A5B3-66717DB7B9B6}"/>
          </ac:spMkLst>
        </pc:spChg>
      </pc:sldChg>
      <pc:sldChg chg="delSp modSp add del mod modAnim">
        <pc:chgData name="Anne Loodts" userId="cd0e74a8-c2fd-4eb1-8fed-60c9710e5018" providerId="ADAL" clId="{46D47539-FA3D-4D06-8A6E-687F551DC579}" dt="2026-09-18T14:38:01.495" v="2062" actId="478"/>
        <pc:sldMkLst>
          <pc:docMk/>
          <pc:sldMk cId="116127296" sldId="12422"/>
        </pc:sldMkLst>
        <pc:spChg chg="mod">
          <ac:chgData name="Anne Loodts" userId="cd0e74a8-c2fd-4eb1-8fed-60c9710e5018" providerId="ADAL" clId="{46D47539-FA3D-4D06-8A6E-687F551DC579}" dt="2026-09-13T15:29:49.592" v="458" actId="1076"/>
          <ac:spMkLst>
            <pc:docMk/>
            <pc:sldMk cId="116127296" sldId="12422"/>
            <ac:spMk id="3" creationId="{4CD9F9BF-5970-C9FA-0C1F-210C49F18283}"/>
          </ac:spMkLst>
        </pc:spChg>
        <pc:spChg chg="mod">
          <ac:chgData name="Anne Loodts" userId="cd0e74a8-c2fd-4eb1-8fed-60c9710e5018" providerId="ADAL" clId="{46D47539-FA3D-4D06-8A6E-687F551DC579}" dt="2026-09-13T15:29:33.195" v="455" actId="1076"/>
          <ac:spMkLst>
            <pc:docMk/>
            <pc:sldMk cId="116127296" sldId="12422"/>
            <ac:spMk id="4" creationId="{D27CFE29-296A-A3CB-727A-7866D51792F0}"/>
          </ac:spMkLst>
        </pc:spChg>
        <pc:spChg chg="mod">
          <ac:chgData name="Anne Loodts" userId="cd0e74a8-c2fd-4eb1-8fed-60c9710e5018" providerId="ADAL" clId="{46D47539-FA3D-4D06-8A6E-687F551DC579}" dt="2026-09-13T15:39:03.848" v="753" actId="20577"/>
          <ac:spMkLst>
            <pc:docMk/>
            <pc:sldMk cId="116127296" sldId="12422"/>
            <ac:spMk id="6" creationId="{AA691963-5815-090D-5443-6DEA291A2049}"/>
          </ac:spMkLst>
        </pc:spChg>
        <pc:spChg chg="mod">
          <ac:chgData name="Anne Loodts" userId="cd0e74a8-c2fd-4eb1-8fed-60c9710e5018" providerId="ADAL" clId="{46D47539-FA3D-4D06-8A6E-687F551DC579}" dt="2026-09-13T15:39:29.338" v="762" actId="20577"/>
          <ac:spMkLst>
            <pc:docMk/>
            <pc:sldMk cId="116127296" sldId="12422"/>
            <ac:spMk id="8" creationId="{63DA448B-A85C-A6F4-9DF6-C3294CD99BD6}"/>
          </ac:spMkLst>
        </pc:spChg>
        <pc:spChg chg="mod ord">
          <ac:chgData name="Anne Loodts" userId="cd0e74a8-c2fd-4eb1-8fed-60c9710e5018" providerId="ADAL" clId="{46D47539-FA3D-4D06-8A6E-687F551DC579}" dt="2026-09-13T15:40:02.667" v="772" actId="20577"/>
          <ac:spMkLst>
            <pc:docMk/>
            <pc:sldMk cId="116127296" sldId="12422"/>
            <ac:spMk id="9" creationId="{07DFBCD9-4D12-AA0A-296C-D2E4EC4C3B1A}"/>
          </ac:spMkLst>
        </pc:spChg>
      </pc:sldChg>
      <pc:sldChg chg="modSp mod modCm modNotesTx">
        <pc:chgData name="Anne Loodts" userId="cd0e74a8-c2fd-4eb1-8fed-60c9710e5018" providerId="ADAL" clId="{46D47539-FA3D-4D06-8A6E-687F551DC579}" dt="2026-09-13T17:40:56.213" v="1991" actId="20577"/>
        <pc:sldMkLst>
          <pc:docMk/>
          <pc:sldMk cId="2135815952" sldId="12424"/>
        </pc:sldMkLst>
        <pc:spChg chg="mod">
          <ac:chgData name="Anne Loodts" userId="cd0e74a8-c2fd-4eb1-8fed-60c9710e5018" providerId="ADAL" clId="{46D47539-FA3D-4D06-8A6E-687F551DC579}" dt="2026-09-13T17:40:56.213" v="1991" actId="20577"/>
          <ac:spMkLst>
            <pc:docMk/>
            <pc:sldMk cId="2135815952" sldId="12424"/>
            <ac:spMk id="7" creationId="{0B3299C6-0561-EFF5-51BB-E36AF344C858}"/>
          </ac:spMkLst>
        </pc:spChg>
        <pc:extLst>
          <p:ext xmlns:p="http://schemas.openxmlformats.org/presentationml/2006/main" uri="{D6D511B9-2390-475A-947B-AFAB55BFBCF1}">
            <pc226:cmChg xmlns:pc226="http://schemas.microsoft.com/office/powerpoint/2022/06/main/command" chg="mod">
              <pc226:chgData name="Anne Loodts" userId="cd0e74a8-c2fd-4eb1-8fed-60c9710e5018" providerId="ADAL" clId="{46D47539-FA3D-4D06-8A6E-687F551DC579}" dt="2026-09-13T17:40:56.213" v="1991" actId="20577"/>
              <pc2:cmMkLst xmlns:pc2="http://schemas.microsoft.com/office/powerpoint/2019/9/main/command">
                <pc:docMk/>
                <pc:sldMk cId="2135815952" sldId="12424"/>
                <pc2:cmMk id="{8E410951-4C82-46ED-A89B-67068D396A6E}"/>
              </pc2:cmMkLst>
            </pc226:cmChg>
          </p:ext>
        </pc:extLst>
      </pc:sldChg>
      <pc:sldChg chg="modSp">
        <pc:chgData name="Anne Loodts" userId="cd0e74a8-c2fd-4eb1-8fed-60c9710e5018" providerId="ADAL" clId="{46D47539-FA3D-4D06-8A6E-687F551DC579}" dt="2026-09-13T12:55:08.759" v="28" actId="403"/>
        <pc:sldMkLst>
          <pc:docMk/>
          <pc:sldMk cId="1850157266" sldId="12455"/>
        </pc:sldMkLst>
        <pc:spChg chg="mod">
          <ac:chgData name="Anne Loodts" userId="cd0e74a8-c2fd-4eb1-8fed-60c9710e5018" providerId="ADAL" clId="{46D47539-FA3D-4D06-8A6E-687F551DC579}" dt="2026-09-13T12:55:08.759" v="28" actId="403"/>
          <ac:spMkLst>
            <pc:docMk/>
            <pc:sldMk cId="1850157266" sldId="12455"/>
            <ac:spMk id="21" creationId="{8CB174A0-CFD4-5237-344D-A30461305EEC}"/>
          </ac:spMkLst>
        </pc:spChg>
      </pc:sldChg>
      <pc:sldChg chg="addSp delSp modSp mod">
        <pc:chgData name="Anne Loodts" userId="cd0e74a8-c2fd-4eb1-8fed-60c9710e5018" providerId="ADAL" clId="{46D47539-FA3D-4D06-8A6E-687F551DC579}" dt="2026-09-13T16:09:44.552" v="1471" actId="14100"/>
        <pc:sldMkLst>
          <pc:docMk/>
          <pc:sldMk cId="289022551" sldId="12456"/>
        </pc:sldMkLst>
        <pc:picChg chg="add mod ord">
          <ac:chgData name="Anne Loodts" userId="cd0e74a8-c2fd-4eb1-8fed-60c9710e5018" providerId="ADAL" clId="{46D47539-FA3D-4D06-8A6E-687F551DC579}" dt="2026-09-13T16:09:44.552" v="1471" actId="14100"/>
          <ac:picMkLst>
            <pc:docMk/>
            <pc:sldMk cId="289022551" sldId="12456"/>
            <ac:picMk id="4" creationId="{756393DB-0480-2D47-8B71-EFA8B19CE449}"/>
          </ac:picMkLst>
        </pc:picChg>
      </pc:sldChg>
      <pc:sldChg chg="modAnim">
        <pc:chgData name="Anne Loodts" userId="cd0e74a8-c2fd-4eb1-8fed-60c9710e5018" providerId="ADAL" clId="{46D47539-FA3D-4D06-8A6E-687F551DC579}" dt="2026-09-13T12:38:11.750" v="11"/>
        <pc:sldMkLst>
          <pc:docMk/>
          <pc:sldMk cId="3207855288" sldId="12458"/>
        </pc:sldMkLst>
      </pc:sldChg>
      <pc:sldChg chg="addSp delSp modSp mod">
        <pc:chgData name="Anne Loodts" userId="cd0e74a8-c2fd-4eb1-8fed-60c9710e5018" providerId="ADAL" clId="{46D47539-FA3D-4D06-8A6E-687F551DC579}" dt="2026-09-13T16:14:17.752" v="1488" actId="27636"/>
        <pc:sldMkLst>
          <pc:docMk/>
          <pc:sldMk cId="2811946263" sldId="12460"/>
        </pc:sldMkLst>
        <pc:spChg chg="mod">
          <ac:chgData name="Anne Loodts" userId="cd0e74a8-c2fd-4eb1-8fed-60c9710e5018" providerId="ADAL" clId="{46D47539-FA3D-4D06-8A6E-687F551DC579}" dt="2026-09-13T16:14:17.752" v="1488" actId="27636"/>
          <ac:spMkLst>
            <pc:docMk/>
            <pc:sldMk cId="2811946263" sldId="12460"/>
            <ac:spMk id="3" creationId="{CF885D16-4DD9-482A-15B4-50E708969835}"/>
          </ac:spMkLst>
        </pc:spChg>
        <pc:picChg chg="add mod ord">
          <ac:chgData name="Anne Loodts" userId="cd0e74a8-c2fd-4eb1-8fed-60c9710e5018" providerId="ADAL" clId="{46D47539-FA3D-4D06-8A6E-687F551DC579}" dt="2026-09-13T16:14:14.330" v="1486" actId="167"/>
          <ac:picMkLst>
            <pc:docMk/>
            <pc:sldMk cId="2811946263" sldId="12460"/>
            <ac:picMk id="9" creationId="{C3925F72-4B5C-780F-7744-75BA2B9860F0}"/>
          </ac:picMkLst>
        </pc:picChg>
      </pc:sldChg>
      <pc:sldChg chg="modSp mod modAnim">
        <pc:chgData name="Anne Loodts" userId="cd0e74a8-c2fd-4eb1-8fed-60c9710e5018" providerId="ADAL" clId="{46D47539-FA3D-4D06-8A6E-687F551DC579}" dt="2026-09-18T14:35:44.297" v="2018" actId="20577"/>
        <pc:sldMkLst>
          <pc:docMk/>
          <pc:sldMk cId="804235930" sldId="12461"/>
        </pc:sldMkLst>
        <pc:graphicFrameChg chg="mod">
          <ac:chgData name="Anne Loodts" userId="cd0e74a8-c2fd-4eb1-8fed-60c9710e5018" providerId="ADAL" clId="{46D47539-FA3D-4D06-8A6E-687F551DC579}" dt="2026-09-13T13:25:44.617" v="41"/>
          <ac:graphicFrameMkLst>
            <pc:docMk/>
            <pc:sldMk cId="804235930" sldId="12461"/>
            <ac:graphicFrameMk id="15" creationId="{87E6075D-ACBC-D4FE-9ACA-B14D0B891F6A}"/>
          </ac:graphicFrameMkLst>
        </pc:graphicFrameChg>
        <pc:graphicFrameChg chg="mod modGraphic">
          <ac:chgData name="Anne Loodts" userId="cd0e74a8-c2fd-4eb1-8fed-60c9710e5018" providerId="ADAL" clId="{46D47539-FA3D-4D06-8A6E-687F551DC579}" dt="2026-09-18T14:35:44.297" v="2018" actId="20577"/>
          <ac:graphicFrameMkLst>
            <pc:docMk/>
            <pc:sldMk cId="804235930" sldId="12461"/>
            <ac:graphicFrameMk id="18" creationId="{570D9AC8-B29F-AAD5-B7F2-B8468AB8DD42}"/>
          </ac:graphicFrameMkLst>
        </pc:graphicFrameChg>
      </pc:sldChg>
      <pc:sldChg chg="addSp delSp modSp mod">
        <pc:chgData name="Anne Loodts" userId="cd0e74a8-c2fd-4eb1-8fed-60c9710e5018" providerId="ADAL" clId="{46D47539-FA3D-4D06-8A6E-687F551DC579}" dt="2026-09-13T16:13:29.926" v="1484" actId="27636"/>
        <pc:sldMkLst>
          <pc:docMk/>
          <pc:sldMk cId="509319037" sldId="12462"/>
        </pc:sldMkLst>
        <pc:spChg chg="mod">
          <ac:chgData name="Anne Loodts" userId="cd0e74a8-c2fd-4eb1-8fed-60c9710e5018" providerId="ADAL" clId="{46D47539-FA3D-4D06-8A6E-687F551DC579}" dt="2026-09-13T16:13:29.926" v="1484" actId="27636"/>
          <ac:spMkLst>
            <pc:docMk/>
            <pc:sldMk cId="509319037" sldId="12462"/>
            <ac:spMk id="3" creationId="{FD8D5238-BF5C-6E65-975D-CC41492B51E8}"/>
          </ac:spMkLst>
        </pc:spChg>
        <pc:picChg chg="add mod ord">
          <ac:chgData name="Anne Loodts" userId="cd0e74a8-c2fd-4eb1-8fed-60c9710e5018" providerId="ADAL" clId="{46D47539-FA3D-4D06-8A6E-687F551DC579}" dt="2026-09-13T16:13:20.407" v="1482" actId="167"/>
          <ac:picMkLst>
            <pc:docMk/>
            <pc:sldMk cId="509319037" sldId="12462"/>
            <ac:picMk id="4" creationId="{4E8955F0-8DE2-AF23-B7C1-4D9F3D7ACBE9}"/>
          </ac:picMkLst>
        </pc:picChg>
      </pc:sldChg>
      <pc:sldChg chg="addSp modSp modAnim">
        <pc:chgData name="Anne Loodts" userId="cd0e74a8-c2fd-4eb1-8fed-60c9710e5018" providerId="ADAL" clId="{46D47539-FA3D-4D06-8A6E-687F551DC579}" dt="2026-09-13T14:19:58.705" v="216"/>
        <pc:sldMkLst>
          <pc:docMk/>
          <pc:sldMk cId="2858099913" sldId="12463"/>
        </pc:sldMkLst>
        <pc:spChg chg="add mod">
          <ac:chgData name="Anne Loodts" userId="cd0e74a8-c2fd-4eb1-8fed-60c9710e5018" providerId="ADAL" clId="{46D47539-FA3D-4D06-8A6E-687F551DC579}" dt="2026-09-13T14:13:49.727" v="92" actId="5793"/>
          <ac:spMkLst>
            <pc:docMk/>
            <pc:sldMk cId="2858099913" sldId="12463"/>
            <ac:spMk id="11" creationId="{5724BFCB-4D47-61FF-36E9-78F45216FDF4}"/>
          </ac:spMkLst>
        </pc:spChg>
        <pc:spChg chg="add mod">
          <ac:chgData name="Anne Loodts" userId="cd0e74a8-c2fd-4eb1-8fed-60c9710e5018" providerId="ADAL" clId="{46D47539-FA3D-4D06-8A6E-687F551DC579}" dt="2026-09-13T14:14:08.953" v="110" actId="20577"/>
          <ac:spMkLst>
            <pc:docMk/>
            <pc:sldMk cId="2858099913" sldId="12463"/>
            <ac:spMk id="12" creationId="{80E2A428-7118-FE42-F538-EFD3A33524AA}"/>
          </ac:spMkLst>
        </pc:spChg>
        <pc:spChg chg="add mod">
          <ac:chgData name="Anne Loodts" userId="cd0e74a8-c2fd-4eb1-8fed-60c9710e5018" providerId="ADAL" clId="{46D47539-FA3D-4D06-8A6E-687F551DC579}" dt="2026-09-13T14:18:06.621" v="190" actId="313"/>
          <ac:spMkLst>
            <pc:docMk/>
            <pc:sldMk cId="2858099913" sldId="12463"/>
            <ac:spMk id="13" creationId="{EA797A00-7137-A5CA-9EF9-86BA8A70D897}"/>
          </ac:spMkLst>
        </pc:spChg>
        <pc:spChg chg="add mod">
          <ac:chgData name="Anne Loodts" userId="cd0e74a8-c2fd-4eb1-8fed-60c9710e5018" providerId="ADAL" clId="{46D47539-FA3D-4D06-8A6E-687F551DC579}" dt="2026-09-13T14:18:50.489" v="215" actId="20577"/>
          <ac:spMkLst>
            <pc:docMk/>
            <pc:sldMk cId="2858099913" sldId="12463"/>
            <ac:spMk id="14" creationId="{C29AE191-D5B5-B039-0841-977EFA1C2B9B}"/>
          </ac:spMkLst>
        </pc:spChg>
      </pc:sldChg>
      <pc:sldChg chg="addSp delSp modSp mod">
        <pc:chgData name="Anne Loodts" userId="cd0e74a8-c2fd-4eb1-8fed-60c9710e5018" providerId="ADAL" clId="{46D47539-FA3D-4D06-8A6E-687F551DC579}" dt="2026-09-13T16:17:50.052" v="1493" actId="166"/>
        <pc:sldMkLst>
          <pc:docMk/>
          <pc:sldMk cId="3287985783" sldId="12464"/>
        </pc:sldMkLst>
        <pc:spChg chg="mod ord">
          <ac:chgData name="Anne Loodts" userId="cd0e74a8-c2fd-4eb1-8fed-60c9710e5018" providerId="ADAL" clId="{46D47539-FA3D-4D06-8A6E-687F551DC579}" dt="2026-09-13T16:17:50.052" v="1493" actId="166"/>
          <ac:spMkLst>
            <pc:docMk/>
            <pc:sldMk cId="3287985783" sldId="12464"/>
            <ac:spMk id="3" creationId="{4E5ADACF-6107-E00D-5A03-D96EC69DD9F2}"/>
          </ac:spMkLst>
        </pc:spChg>
        <pc:picChg chg="add mod ord">
          <ac:chgData name="Anne Loodts" userId="cd0e74a8-c2fd-4eb1-8fed-60c9710e5018" providerId="ADAL" clId="{46D47539-FA3D-4D06-8A6E-687F551DC579}" dt="2026-09-13T16:17:35.761" v="1490" actId="14100"/>
          <ac:picMkLst>
            <pc:docMk/>
            <pc:sldMk cId="3287985783" sldId="12464"/>
            <ac:picMk id="4" creationId="{61D99DAC-6605-4CFC-3678-33A2D7DBDDF5}"/>
          </ac:picMkLst>
        </pc:picChg>
      </pc:sldChg>
      <pc:sldChg chg="addSp modSp modAnim">
        <pc:chgData name="Anne Loodts" userId="cd0e74a8-c2fd-4eb1-8fed-60c9710e5018" providerId="ADAL" clId="{46D47539-FA3D-4D06-8A6E-687F551DC579}" dt="2026-09-13T14:49:40.205" v="301"/>
        <pc:sldMkLst>
          <pc:docMk/>
          <pc:sldMk cId="194683010" sldId="12465"/>
        </pc:sldMkLst>
        <pc:spChg chg="add mod">
          <ac:chgData name="Anne Loodts" userId="cd0e74a8-c2fd-4eb1-8fed-60c9710e5018" providerId="ADAL" clId="{46D47539-FA3D-4D06-8A6E-687F551DC579}" dt="2026-09-13T14:48:35.615" v="250" actId="20577"/>
          <ac:spMkLst>
            <pc:docMk/>
            <pc:sldMk cId="194683010" sldId="12465"/>
            <ac:spMk id="10" creationId="{0576253A-22D4-4CCB-88DA-C1DFE07396EA}"/>
          </ac:spMkLst>
        </pc:spChg>
        <pc:spChg chg="add mod">
          <ac:chgData name="Anne Loodts" userId="cd0e74a8-c2fd-4eb1-8fed-60c9710e5018" providerId="ADAL" clId="{46D47539-FA3D-4D06-8A6E-687F551DC579}" dt="2026-09-13T14:49:21.856" v="300" actId="20577"/>
          <ac:spMkLst>
            <pc:docMk/>
            <pc:sldMk cId="194683010" sldId="12465"/>
            <ac:spMk id="11" creationId="{AAC6583F-E225-0F3E-CEEF-8615A283736C}"/>
          </ac:spMkLst>
        </pc:spChg>
      </pc:sldChg>
      <pc:sldChg chg="addSp delSp modSp mod">
        <pc:chgData name="Anne Loodts" userId="cd0e74a8-c2fd-4eb1-8fed-60c9710e5018" providerId="ADAL" clId="{46D47539-FA3D-4D06-8A6E-687F551DC579}" dt="2026-09-13T16:21:31.643" v="1516" actId="14100"/>
        <pc:sldMkLst>
          <pc:docMk/>
          <pc:sldMk cId="3042699135" sldId="12466"/>
        </pc:sldMkLst>
        <pc:spChg chg="mod ord">
          <ac:chgData name="Anne Loodts" userId="cd0e74a8-c2fd-4eb1-8fed-60c9710e5018" providerId="ADAL" clId="{46D47539-FA3D-4D06-8A6E-687F551DC579}" dt="2026-09-13T16:21:31.643" v="1516" actId="14100"/>
          <ac:spMkLst>
            <pc:docMk/>
            <pc:sldMk cId="3042699135" sldId="12466"/>
            <ac:spMk id="3" creationId="{7158BCBE-000A-2D2B-658A-BE9EBCA8A784}"/>
          </ac:spMkLst>
        </pc:spChg>
        <pc:spChg chg="add mod">
          <ac:chgData name="Anne Loodts" userId="cd0e74a8-c2fd-4eb1-8fed-60c9710e5018" providerId="ADAL" clId="{46D47539-FA3D-4D06-8A6E-687F551DC579}" dt="2026-09-13T16:20:49.420" v="1497" actId="931"/>
          <ac:spMkLst>
            <pc:docMk/>
            <pc:sldMk cId="3042699135" sldId="12466"/>
            <ac:spMk id="10" creationId="{5C7ACAC4-7CCB-4BC3-C070-4D1CAB97C390}"/>
          </ac:spMkLst>
        </pc:spChg>
        <pc:picChg chg="add mod">
          <ac:chgData name="Anne Loodts" userId="cd0e74a8-c2fd-4eb1-8fed-60c9710e5018" providerId="ADAL" clId="{46D47539-FA3D-4D06-8A6E-687F551DC579}" dt="2026-09-13T16:20:49.420" v="1497" actId="931"/>
          <ac:picMkLst>
            <pc:docMk/>
            <pc:sldMk cId="3042699135" sldId="12466"/>
            <ac:picMk id="9" creationId="{679FFDA5-DC59-26F7-52D9-DB34275ABF11}"/>
          </ac:picMkLst>
        </pc:picChg>
      </pc:sldChg>
      <pc:sldChg chg="addSp delSp modSp mod">
        <pc:chgData name="Anne Loodts" userId="cd0e74a8-c2fd-4eb1-8fed-60c9710e5018" providerId="ADAL" clId="{46D47539-FA3D-4D06-8A6E-687F551DC579}" dt="2026-09-13T16:11:11.025" v="1475" actId="14100"/>
        <pc:sldMkLst>
          <pc:docMk/>
          <pc:sldMk cId="254023762" sldId="12468"/>
        </pc:sldMkLst>
        <pc:picChg chg="add mod ord">
          <ac:chgData name="Anne Loodts" userId="cd0e74a8-c2fd-4eb1-8fed-60c9710e5018" providerId="ADAL" clId="{46D47539-FA3D-4D06-8A6E-687F551DC579}" dt="2026-09-13T16:11:11.025" v="1475" actId="14100"/>
          <ac:picMkLst>
            <pc:docMk/>
            <pc:sldMk cId="254023762" sldId="12468"/>
            <ac:picMk id="4" creationId="{24F89CEE-8222-7F14-0D66-7997E8A2A9EA}"/>
          </ac:picMkLst>
        </pc:picChg>
      </pc:sldChg>
      <pc:sldChg chg="modAnim">
        <pc:chgData name="Anne Loodts" userId="cd0e74a8-c2fd-4eb1-8fed-60c9710e5018" providerId="ADAL" clId="{46D47539-FA3D-4D06-8A6E-687F551DC579}" dt="2026-09-13T14:33:08.754" v="230"/>
        <pc:sldMkLst>
          <pc:docMk/>
          <pc:sldMk cId="1996085770" sldId="12471"/>
        </pc:sldMkLst>
      </pc:sldChg>
      <pc:sldChg chg="addSp modSp mod">
        <pc:chgData name="Anne Loodts" userId="cd0e74a8-c2fd-4eb1-8fed-60c9710e5018" providerId="ADAL" clId="{46D47539-FA3D-4D06-8A6E-687F551DC579}" dt="2026-09-13T15:06:58.701" v="337" actId="9405"/>
        <pc:sldMkLst>
          <pc:docMk/>
          <pc:sldMk cId="3156646658" sldId="12472"/>
        </pc:sldMkLst>
        <pc:spChg chg="mod">
          <ac:chgData name="Anne Loodts" userId="cd0e74a8-c2fd-4eb1-8fed-60c9710e5018" providerId="ADAL" clId="{46D47539-FA3D-4D06-8A6E-687F551DC579}" dt="2026-09-13T15:05:07.866" v="332" actId="14100"/>
          <ac:spMkLst>
            <pc:docMk/>
            <pc:sldMk cId="3156646658" sldId="12472"/>
            <ac:spMk id="9" creationId="{6C3D3BEA-0C0B-BA1F-BCA3-D506095627C3}"/>
          </ac:spMkLst>
        </pc:spChg>
        <pc:spChg chg="mod">
          <ac:chgData name="Anne Loodts" userId="cd0e74a8-c2fd-4eb1-8fed-60c9710e5018" providerId="ADAL" clId="{46D47539-FA3D-4D06-8A6E-687F551DC579}" dt="2026-09-13T15:05:14.203" v="333" actId="14100"/>
          <ac:spMkLst>
            <pc:docMk/>
            <pc:sldMk cId="3156646658" sldId="12472"/>
            <ac:spMk id="11" creationId="{DA2A2826-8610-131C-A5B8-1408F4DEF30B}"/>
          </ac:spMkLst>
        </pc:spChg>
        <pc:inkChg chg="add">
          <ac:chgData name="Anne Loodts" userId="cd0e74a8-c2fd-4eb1-8fed-60c9710e5018" providerId="ADAL" clId="{46D47539-FA3D-4D06-8A6E-687F551DC579}" dt="2026-09-13T15:05:34.152" v="334" actId="9405"/>
          <ac:inkMkLst>
            <pc:docMk/>
            <pc:sldMk cId="3156646658" sldId="12472"/>
            <ac:inkMk id="2" creationId="{B5555DEC-A3CE-03D8-BB34-24F47DBBFCA0}"/>
          </ac:inkMkLst>
        </pc:inkChg>
        <pc:inkChg chg="add">
          <ac:chgData name="Anne Loodts" userId="cd0e74a8-c2fd-4eb1-8fed-60c9710e5018" providerId="ADAL" clId="{46D47539-FA3D-4D06-8A6E-687F551DC579}" dt="2026-09-13T15:06:26.809" v="335" actId="9405"/>
          <ac:inkMkLst>
            <pc:docMk/>
            <pc:sldMk cId="3156646658" sldId="12472"/>
            <ac:inkMk id="3" creationId="{07CDC617-6774-D15E-9905-F90399286522}"/>
          </ac:inkMkLst>
        </pc:inkChg>
        <pc:inkChg chg="add">
          <ac:chgData name="Anne Loodts" userId="cd0e74a8-c2fd-4eb1-8fed-60c9710e5018" providerId="ADAL" clId="{46D47539-FA3D-4D06-8A6E-687F551DC579}" dt="2026-09-13T15:06:46.582" v="336" actId="9405"/>
          <ac:inkMkLst>
            <pc:docMk/>
            <pc:sldMk cId="3156646658" sldId="12472"/>
            <ac:inkMk id="4" creationId="{4696C91A-2AA2-F94B-7BF6-D5BABCDA2BEA}"/>
          </ac:inkMkLst>
        </pc:inkChg>
        <pc:inkChg chg="add">
          <ac:chgData name="Anne Loodts" userId="cd0e74a8-c2fd-4eb1-8fed-60c9710e5018" providerId="ADAL" clId="{46D47539-FA3D-4D06-8A6E-687F551DC579}" dt="2026-09-13T15:06:58.701" v="337" actId="9405"/>
          <ac:inkMkLst>
            <pc:docMk/>
            <pc:sldMk cId="3156646658" sldId="12472"/>
            <ac:inkMk id="5" creationId="{ADD0F311-45EC-21E0-E8A1-1480EE007A95}"/>
          </ac:inkMkLst>
        </pc:inkChg>
      </pc:sldChg>
      <pc:sldChg chg="addSp delSp modSp mod modAnim">
        <pc:chgData name="Anne Loodts" userId="cd0e74a8-c2fd-4eb1-8fed-60c9710e5018" providerId="ADAL" clId="{46D47539-FA3D-4D06-8A6E-687F551DC579}" dt="2026-09-13T15:11:41.316" v="359" actId="1076"/>
        <pc:sldMkLst>
          <pc:docMk/>
          <pc:sldMk cId="3344967139" sldId="12473"/>
        </pc:sldMkLst>
        <pc:spChg chg="add mod">
          <ac:chgData name="Anne Loodts" userId="cd0e74a8-c2fd-4eb1-8fed-60c9710e5018" providerId="ADAL" clId="{46D47539-FA3D-4D06-8A6E-687F551DC579}" dt="2026-09-13T15:09:14.629" v="341"/>
          <ac:spMkLst>
            <pc:docMk/>
            <pc:sldMk cId="3344967139" sldId="12473"/>
            <ac:spMk id="4" creationId="{DB191F25-F08C-9039-1C42-0DBDE5B7B6AD}"/>
          </ac:spMkLst>
        </pc:spChg>
        <pc:picChg chg="add mod">
          <ac:chgData name="Anne Loodts" userId="cd0e74a8-c2fd-4eb1-8fed-60c9710e5018" providerId="ADAL" clId="{46D47539-FA3D-4D06-8A6E-687F551DC579}" dt="2026-09-13T15:09:14.629" v="341"/>
          <ac:picMkLst>
            <pc:docMk/>
            <pc:sldMk cId="3344967139" sldId="12473"/>
            <ac:picMk id="2" creationId="{785959BD-A4BF-61AC-0963-2C7F3A2D14AF}"/>
          </ac:picMkLst>
        </pc:picChg>
        <pc:picChg chg="mod modCrop">
          <ac:chgData name="Anne Loodts" userId="cd0e74a8-c2fd-4eb1-8fed-60c9710e5018" providerId="ADAL" clId="{46D47539-FA3D-4D06-8A6E-687F551DC579}" dt="2026-09-13T15:11:41.316" v="359" actId="1076"/>
          <ac:picMkLst>
            <pc:docMk/>
            <pc:sldMk cId="3344967139" sldId="12473"/>
            <ac:picMk id="3" creationId="{A8EA22F2-C1FB-E13F-E3D6-66F22D395AA8}"/>
          </ac:picMkLst>
        </pc:picChg>
        <pc:picChg chg="add mod ord">
          <ac:chgData name="Anne Loodts" userId="cd0e74a8-c2fd-4eb1-8fed-60c9710e5018" providerId="ADAL" clId="{46D47539-FA3D-4D06-8A6E-687F551DC579}" dt="2026-09-13T15:11:10.835" v="352" actId="692"/>
          <ac:picMkLst>
            <pc:docMk/>
            <pc:sldMk cId="3344967139" sldId="12473"/>
            <ac:picMk id="6" creationId="{2A00504B-B840-8EC1-F8BD-2301185B238E}"/>
          </ac:picMkLst>
        </pc:picChg>
      </pc:sldChg>
      <pc:sldChg chg="delSp modSp mod delAnim">
        <pc:chgData name="Anne Loodts" userId="cd0e74a8-c2fd-4eb1-8fed-60c9710e5018" providerId="ADAL" clId="{46D47539-FA3D-4D06-8A6E-687F551DC579}" dt="2026-09-18T14:37:35.943" v="2061" actId="478"/>
        <pc:sldMkLst>
          <pc:docMk/>
          <pc:sldMk cId="1065870969" sldId="12474"/>
        </pc:sldMkLst>
        <pc:picChg chg="mod">
          <ac:chgData name="Anne Loodts" userId="cd0e74a8-c2fd-4eb1-8fed-60c9710e5018" providerId="ADAL" clId="{46D47539-FA3D-4D06-8A6E-687F551DC579}" dt="2026-09-13T15:03:58.723" v="328" actId="14100"/>
          <ac:picMkLst>
            <pc:docMk/>
            <pc:sldMk cId="1065870969" sldId="12474"/>
            <ac:picMk id="3" creationId="{06C3877E-89BE-34BE-181A-A0978E344A49}"/>
          </ac:picMkLst>
        </pc:picChg>
      </pc:sldChg>
      <pc:sldChg chg="modSp mod modAnim">
        <pc:chgData name="Anne Loodts" userId="cd0e74a8-c2fd-4eb1-8fed-60c9710e5018" providerId="ADAL" clId="{46D47539-FA3D-4D06-8A6E-687F551DC579}" dt="2026-09-13T15:04:22.218" v="330"/>
        <pc:sldMkLst>
          <pc:docMk/>
          <pc:sldMk cId="2779057661" sldId="12475"/>
        </pc:sldMkLst>
        <pc:spChg chg="mod">
          <ac:chgData name="Anne Loodts" userId="cd0e74a8-c2fd-4eb1-8fed-60c9710e5018" providerId="ADAL" clId="{46D47539-FA3D-4D06-8A6E-687F551DC579}" dt="2026-09-13T15:04:13.731" v="329" actId="1076"/>
          <ac:spMkLst>
            <pc:docMk/>
            <pc:sldMk cId="2779057661" sldId="12475"/>
            <ac:spMk id="17" creationId="{B1D625BA-6256-AB48-AE12-04E09DB3EF79}"/>
          </ac:spMkLst>
        </pc:spChg>
      </pc:sldChg>
      <pc:sldChg chg="delSp mod">
        <pc:chgData name="Anne Loodts" userId="cd0e74a8-c2fd-4eb1-8fed-60c9710e5018" providerId="ADAL" clId="{46D47539-FA3D-4D06-8A6E-687F551DC579}" dt="2026-09-18T14:35:26.157" v="2016" actId="478"/>
        <pc:sldMkLst>
          <pc:docMk/>
          <pc:sldMk cId="1355654248" sldId="12476"/>
        </pc:sldMkLst>
      </pc:sldChg>
      <pc:sldChg chg="delSp modAnim">
        <pc:chgData name="Anne Loodts" userId="cd0e74a8-c2fd-4eb1-8fed-60c9710e5018" providerId="ADAL" clId="{46D47539-FA3D-4D06-8A6E-687F551DC579}" dt="2026-09-13T14:29:45.663" v="222"/>
        <pc:sldMkLst>
          <pc:docMk/>
          <pc:sldMk cId="2935282617" sldId="12477"/>
        </pc:sldMkLst>
      </pc:sldChg>
      <pc:sldChg chg="modAnim">
        <pc:chgData name="Anne Loodts" userId="cd0e74a8-c2fd-4eb1-8fed-60c9710e5018" providerId="ADAL" clId="{46D47539-FA3D-4D06-8A6E-687F551DC579}" dt="2026-09-13T11:47:59.476" v="4"/>
        <pc:sldMkLst>
          <pc:docMk/>
          <pc:sldMk cId="1700572312" sldId="12478"/>
        </pc:sldMkLst>
      </pc:sldChg>
      <pc:sldChg chg="modAnim">
        <pc:chgData name="Anne Loodts" userId="cd0e74a8-c2fd-4eb1-8fed-60c9710e5018" providerId="ADAL" clId="{46D47539-FA3D-4D06-8A6E-687F551DC579}" dt="2026-09-13T14:29:24.877" v="221"/>
        <pc:sldMkLst>
          <pc:docMk/>
          <pc:sldMk cId="3230319718" sldId="12479"/>
        </pc:sldMkLst>
      </pc:sldChg>
      <pc:sldChg chg="modSp mod modAnim">
        <pc:chgData name="Anne Loodts" userId="cd0e74a8-c2fd-4eb1-8fed-60c9710e5018" providerId="ADAL" clId="{46D47539-FA3D-4D06-8A6E-687F551DC579}" dt="2026-09-13T15:03:20.784" v="327" actId="166"/>
        <pc:sldMkLst>
          <pc:docMk/>
          <pc:sldMk cId="2154166317" sldId="12483"/>
        </pc:sldMkLst>
        <pc:spChg chg="ord">
          <ac:chgData name="Anne Loodts" userId="cd0e74a8-c2fd-4eb1-8fed-60c9710e5018" providerId="ADAL" clId="{46D47539-FA3D-4D06-8A6E-687F551DC579}" dt="2026-09-13T15:03:20.784" v="327" actId="166"/>
          <ac:spMkLst>
            <pc:docMk/>
            <pc:sldMk cId="2154166317" sldId="12483"/>
            <ac:spMk id="17" creationId="{37D17D8E-9FAD-D95C-5DB1-5581624ABADE}"/>
          </ac:spMkLst>
        </pc:spChg>
      </pc:sldChg>
      <pc:sldChg chg="addSp mod">
        <pc:chgData name="Anne Loodts" userId="cd0e74a8-c2fd-4eb1-8fed-60c9710e5018" providerId="ADAL" clId="{46D47539-FA3D-4D06-8A6E-687F551DC579}" dt="2026-09-13T15:07:58.214" v="339" actId="9405"/>
        <pc:sldMkLst>
          <pc:docMk/>
          <pc:sldMk cId="3123335664" sldId="12486"/>
        </pc:sldMkLst>
        <pc:inkChg chg="add">
          <ac:chgData name="Anne Loodts" userId="cd0e74a8-c2fd-4eb1-8fed-60c9710e5018" providerId="ADAL" clId="{46D47539-FA3D-4D06-8A6E-687F551DC579}" dt="2026-09-13T15:07:54.334" v="338" actId="9405"/>
          <ac:inkMkLst>
            <pc:docMk/>
            <pc:sldMk cId="3123335664" sldId="12486"/>
            <ac:inkMk id="2" creationId="{CA16CB9C-31F6-DE26-A2E6-FF0EE79CA95E}"/>
          </ac:inkMkLst>
        </pc:inkChg>
        <pc:inkChg chg="add">
          <ac:chgData name="Anne Loodts" userId="cd0e74a8-c2fd-4eb1-8fed-60c9710e5018" providerId="ADAL" clId="{46D47539-FA3D-4D06-8A6E-687F551DC579}" dt="2026-09-13T15:07:58.214" v="339" actId="9405"/>
          <ac:inkMkLst>
            <pc:docMk/>
            <pc:sldMk cId="3123335664" sldId="12486"/>
            <ac:inkMk id="3" creationId="{5F778EB0-4CDB-11E2-2149-8B8329704601}"/>
          </ac:inkMkLst>
        </pc:inkChg>
      </pc:sldChg>
      <pc:sldChg chg="modSp add mod ord">
        <pc:chgData name="Anne Loodts" userId="cd0e74a8-c2fd-4eb1-8fed-60c9710e5018" providerId="ADAL" clId="{46D47539-FA3D-4D06-8A6E-687F551DC579}" dt="2026-09-13T15:20:14.101" v="387" actId="1076"/>
        <pc:sldMkLst>
          <pc:docMk/>
          <pc:sldMk cId="1242374058" sldId="12491"/>
        </pc:sldMkLst>
        <pc:spChg chg="mod">
          <ac:chgData name="Anne Loodts" userId="cd0e74a8-c2fd-4eb1-8fed-60c9710e5018" providerId="ADAL" clId="{46D47539-FA3D-4D06-8A6E-687F551DC579}" dt="2026-09-13T15:20:14.101" v="387" actId="1076"/>
          <ac:spMkLst>
            <pc:docMk/>
            <pc:sldMk cId="1242374058" sldId="12491"/>
            <ac:spMk id="25" creationId="{18F18F90-B744-991A-79A1-ECC73F598A15}"/>
          </ac:spMkLst>
        </pc:spChg>
      </pc:sldChg>
      <pc:sldChg chg="modSp add mod modAnim">
        <pc:chgData name="Anne Loodts" userId="cd0e74a8-c2fd-4eb1-8fed-60c9710e5018" providerId="ADAL" clId="{46D47539-FA3D-4D06-8A6E-687F551DC579}" dt="2026-09-13T15:55:03.200" v="1403"/>
        <pc:sldMkLst>
          <pc:docMk/>
          <pc:sldMk cId="2346673891" sldId="12492"/>
        </pc:sldMkLst>
        <pc:spChg chg="mod">
          <ac:chgData name="Anne Loodts" userId="cd0e74a8-c2fd-4eb1-8fed-60c9710e5018" providerId="ADAL" clId="{46D47539-FA3D-4D06-8A6E-687F551DC579}" dt="2026-09-13T15:36:12.690" v="649" actId="1076"/>
          <ac:spMkLst>
            <pc:docMk/>
            <pc:sldMk cId="2346673891" sldId="12492"/>
            <ac:spMk id="3" creationId="{27B6548B-DCDA-E6CE-C095-3342704D5E1C}"/>
          </ac:spMkLst>
        </pc:spChg>
        <pc:spChg chg="mod">
          <ac:chgData name="Anne Loodts" userId="cd0e74a8-c2fd-4eb1-8fed-60c9710e5018" providerId="ADAL" clId="{46D47539-FA3D-4D06-8A6E-687F551DC579}" dt="2026-09-13T15:36:09.171" v="648" actId="1076"/>
          <ac:spMkLst>
            <pc:docMk/>
            <pc:sldMk cId="2346673891" sldId="12492"/>
            <ac:spMk id="4" creationId="{91535A5F-CC17-A2D4-A6B6-3B6626DA6069}"/>
          </ac:spMkLst>
        </pc:spChg>
        <pc:spChg chg="mod">
          <ac:chgData name="Anne Loodts" userId="cd0e74a8-c2fd-4eb1-8fed-60c9710e5018" providerId="ADAL" clId="{46D47539-FA3D-4D06-8A6E-687F551DC579}" dt="2026-09-13T15:44:04.172" v="1145" actId="207"/>
          <ac:spMkLst>
            <pc:docMk/>
            <pc:sldMk cId="2346673891" sldId="12492"/>
            <ac:spMk id="6" creationId="{D6B9E50C-CC82-4B0A-BAD1-A5FCFFAA71F6}"/>
          </ac:spMkLst>
        </pc:spChg>
        <pc:spChg chg="mod">
          <ac:chgData name="Anne Loodts" userId="cd0e74a8-c2fd-4eb1-8fed-60c9710e5018" providerId="ADAL" clId="{46D47539-FA3D-4D06-8A6E-687F551DC579}" dt="2026-09-13T15:54:18.445" v="1400" actId="20577"/>
          <ac:spMkLst>
            <pc:docMk/>
            <pc:sldMk cId="2346673891" sldId="12492"/>
            <ac:spMk id="8" creationId="{F4D6DBA2-E979-7075-42E5-5C50CF393730}"/>
          </ac:spMkLst>
        </pc:spChg>
        <pc:spChg chg="mod">
          <ac:chgData name="Anne Loodts" userId="cd0e74a8-c2fd-4eb1-8fed-60c9710e5018" providerId="ADAL" clId="{46D47539-FA3D-4D06-8A6E-687F551DC579}" dt="2026-09-13T15:53:32.428" v="1396" actId="20577"/>
          <ac:spMkLst>
            <pc:docMk/>
            <pc:sldMk cId="2346673891" sldId="12492"/>
            <ac:spMk id="9" creationId="{C7A242F1-5D69-E712-F2E6-2E269DEE75F1}"/>
          </ac:spMkLst>
        </pc:spChg>
      </pc:sldChg>
      <pc:sldChg chg="add ord">
        <pc:chgData name="Anne Loodts" userId="cd0e74a8-c2fd-4eb1-8fed-60c9710e5018" providerId="ADAL" clId="{46D47539-FA3D-4D06-8A6E-687F551DC579}" dt="2026-09-18T14:39:27.889" v="2065"/>
        <pc:sldMkLst>
          <pc:docMk/>
          <pc:sldMk cId="3236663640" sldId="12498"/>
        </pc:sldMkLst>
      </pc:sldChg>
    </pc:docChg>
  </pc:docChgLst>
  <pc:docChgLst>
    <pc:chgData name="Anne Loodts" userId="S::anne.loodts@katholiekonderwijs.vlaanderen::cd0e74a8-c2fd-4eb1-8fed-60c9710e5018" providerId="AD" clId="Web-{09697605-E90A-CD90-E7E4-3E5943085510}"/>
    <pc:docChg chg="modSld">
      <pc:chgData name="Anne Loodts" userId="S::anne.loodts@katholiekonderwijs.vlaanderen::cd0e74a8-c2fd-4eb1-8fed-60c9710e5018" providerId="AD" clId="Web-{09697605-E90A-CD90-E7E4-3E5943085510}" dt="2026-09-14T11:18:19.464" v="27" actId="20577"/>
      <pc:docMkLst>
        <pc:docMk/>
      </pc:docMkLst>
      <pc:sldChg chg="modSp">
        <pc:chgData name="Anne Loodts" userId="S::anne.loodts@katholiekonderwijs.vlaanderen::cd0e74a8-c2fd-4eb1-8fed-60c9710e5018" providerId="AD" clId="Web-{09697605-E90A-CD90-E7E4-3E5943085510}" dt="2026-09-14T10:47:51.567" v="23" actId="14100"/>
        <pc:sldMkLst>
          <pc:docMk/>
          <pc:sldMk cId="3375601678" sldId="12331"/>
        </pc:sldMkLst>
        <pc:spChg chg="mod">
          <ac:chgData name="Anne Loodts" userId="S::anne.loodts@katholiekonderwijs.vlaanderen::cd0e74a8-c2fd-4eb1-8fed-60c9710e5018" providerId="AD" clId="Web-{09697605-E90A-CD90-E7E4-3E5943085510}" dt="2026-09-14T10:47:51.567" v="23" actId="14100"/>
          <ac:spMkLst>
            <pc:docMk/>
            <pc:sldMk cId="3375601678" sldId="12331"/>
            <ac:spMk id="4" creationId="{924AA3F7-042B-7A86-5D0E-506574678646}"/>
          </ac:spMkLst>
        </pc:spChg>
      </pc:sldChg>
      <pc:sldChg chg="modSp">
        <pc:chgData name="Anne Loodts" userId="S::anne.loodts@katholiekonderwijs.vlaanderen::cd0e74a8-c2fd-4eb1-8fed-60c9710e5018" providerId="AD" clId="Web-{09697605-E90A-CD90-E7E4-3E5943085510}" dt="2026-09-14T11:18:19.464" v="27" actId="20577"/>
        <pc:sldMkLst>
          <pc:docMk/>
          <pc:sldMk cId="664169651" sldId="12376"/>
        </pc:sldMkLst>
        <pc:spChg chg="mod">
          <ac:chgData name="Anne Loodts" userId="S::anne.loodts@katholiekonderwijs.vlaanderen::cd0e74a8-c2fd-4eb1-8fed-60c9710e5018" providerId="AD" clId="Web-{09697605-E90A-CD90-E7E4-3E5943085510}" dt="2026-09-14T11:18:19.464" v="27" actId="20577"/>
          <ac:spMkLst>
            <pc:docMk/>
            <pc:sldMk cId="664169651" sldId="12376"/>
            <ac:spMk id="3" creationId="{E03F0782-2106-5291-6BC7-6ADDA7216ADE}"/>
          </ac:spMkLst>
        </pc:spChg>
      </pc:sldChg>
      <pc:sldChg chg="modSp">
        <pc:chgData name="Anne Loodts" userId="S::anne.loodts@katholiekonderwijs.vlaanderen::cd0e74a8-c2fd-4eb1-8fed-60c9710e5018" providerId="AD" clId="Web-{09697605-E90A-CD90-E7E4-3E5943085510}" dt="2026-09-14T11:00:31.392" v="24" actId="14100"/>
        <pc:sldMkLst>
          <pc:docMk/>
          <pc:sldMk cId="3045032437" sldId="12457"/>
        </pc:sldMkLst>
        <pc:spChg chg="mod">
          <ac:chgData name="Anne Loodts" userId="S::anne.loodts@katholiekonderwijs.vlaanderen::cd0e74a8-c2fd-4eb1-8fed-60c9710e5018" providerId="AD" clId="Web-{09697605-E90A-CD90-E7E4-3E5943085510}" dt="2026-09-14T11:00:31.392" v="24" actId="14100"/>
          <ac:spMkLst>
            <pc:docMk/>
            <pc:sldMk cId="3045032437" sldId="12457"/>
            <ac:spMk id="2" creationId="{A9EE6E3E-B68B-41BB-37D8-1593BB08B377}"/>
          </ac:spMkLst>
        </pc:spChg>
      </pc:sldChg>
      <pc:sldChg chg="delSp">
        <pc:chgData name="Anne Loodts" userId="S::anne.loodts@katholiekonderwijs.vlaanderen::cd0e74a8-c2fd-4eb1-8fed-60c9710e5018" providerId="AD" clId="Web-{09697605-E90A-CD90-E7E4-3E5943085510}" dt="2026-09-14T10:32:29.829" v="0"/>
        <pc:sldMkLst>
          <pc:docMk/>
          <pc:sldMk cId="2346673891" sldId="12492"/>
        </pc:sldMkLst>
      </pc:sldChg>
    </pc:docChg>
  </pc:docChgLst>
  <pc:docChgLst>
    <pc:chgData name="Birja Steeno" userId="da1da276-2a0b-47af-86ab-5abf942ede4f" providerId="ADAL" clId="{EE4C887A-4629-4FE0-AE95-49CDC14EF684}"/>
    <pc:docChg chg="modSld">
      <pc:chgData name="Birja Steeno" userId="da1da276-2a0b-47af-86ab-5abf942ede4f" providerId="ADAL" clId="{EE4C887A-4629-4FE0-AE95-49CDC14EF684}" dt="2026-09-13T17:34:34.463" v="8" actId="20577"/>
      <pc:docMkLst>
        <pc:docMk/>
      </pc:docMkLst>
    </pc:docChg>
  </pc:docChgLst>
  <pc:docChgLst>
    <pc:chgData name="Isabelle Buyse" userId="83fb9018-d491-4f53-9cea-7ff29e866e3a" providerId="ADAL" clId="{86641957-A419-4612-BBD8-B65E8B366576}"/>
    <pc:docChg chg="undo custSel addSld delSld modSld sldOrd addSection delSection modSection">
      <pc:chgData name="Isabelle Buyse" userId="83fb9018-d491-4f53-9cea-7ff29e866e3a" providerId="ADAL" clId="{86641957-A419-4612-BBD8-B65E8B366576}" dt="2026-09-28T17:36:18.116" v="122" actId="20577"/>
      <pc:docMkLst>
        <pc:docMk/>
      </pc:docMkLst>
      <pc:sldChg chg="modNotesTx">
        <pc:chgData name="Isabelle Buyse" userId="83fb9018-d491-4f53-9cea-7ff29e866e3a" providerId="ADAL" clId="{86641957-A419-4612-BBD8-B65E8B366576}" dt="2026-09-28T17:33:09.802" v="84" actId="6549"/>
        <pc:sldMkLst>
          <pc:docMk/>
          <pc:sldMk cId="766008493" sldId="6985"/>
        </pc:sldMkLst>
      </pc:sldChg>
      <pc:sldChg chg="del">
        <pc:chgData name="Isabelle Buyse" userId="83fb9018-d491-4f53-9cea-7ff29e866e3a" providerId="ADAL" clId="{86641957-A419-4612-BBD8-B65E8B366576}" dt="2026-09-28T14:32:31.296" v="32" actId="47"/>
        <pc:sldMkLst>
          <pc:docMk/>
          <pc:sldMk cId="1583476215" sldId="7069"/>
        </pc:sldMkLst>
      </pc:sldChg>
      <pc:sldChg chg="del">
        <pc:chgData name="Isabelle Buyse" userId="83fb9018-d491-4f53-9cea-7ff29e866e3a" providerId="ADAL" clId="{86641957-A419-4612-BBD8-B65E8B366576}" dt="2026-09-28T14:24:51.914" v="1" actId="47"/>
        <pc:sldMkLst>
          <pc:docMk/>
          <pc:sldMk cId="612832974" sldId="7127"/>
        </pc:sldMkLst>
      </pc:sldChg>
      <pc:sldChg chg="add del ord">
        <pc:chgData name="Isabelle Buyse" userId="83fb9018-d491-4f53-9cea-7ff29e866e3a" providerId="ADAL" clId="{86641957-A419-4612-BBD8-B65E8B366576}" dt="2026-09-28T14:30:21.424" v="26"/>
        <pc:sldMkLst>
          <pc:docMk/>
          <pc:sldMk cId="3375601678" sldId="12331"/>
        </pc:sldMkLst>
      </pc:sldChg>
      <pc:sldChg chg="modSp mod">
        <pc:chgData name="Isabelle Buyse" userId="83fb9018-d491-4f53-9cea-7ff29e866e3a" providerId="ADAL" clId="{86641957-A419-4612-BBD8-B65E8B366576}" dt="2026-09-28T14:31:06.104" v="29" actId="1036"/>
        <pc:sldMkLst>
          <pc:docMk/>
          <pc:sldMk cId="3858600718" sldId="12350"/>
        </pc:sldMkLst>
        <pc:graphicFrameChg chg="mod">
          <ac:chgData name="Isabelle Buyse" userId="83fb9018-d491-4f53-9cea-7ff29e866e3a" providerId="ADAL" clId="{86641957-A419-4612-BBD8-B65E8B366576}" dt="2026-09-28T14:31:06.104" v="29" actId="1036"/>
          <ac:graphicFrameMkLst>
            <pc:docMk/>
            <pc:sldMk cId="3858600718" sldId="12350"/>
            <ac:graphicFrameMk id="2" creationId="{7D5408D8-BF1F-DD83-A798-A11DC022B2FC}"/>
          </ac:graphicFrameMkLst>
        </pc:graphicFrameChg>
      </pc:sldChg>
      <pc:sldChg chg="modNotesTx">
        <pc:chgData name="Isabelle Buyse" userId="83fb9018-d491-4f53-9cea-7ff29e866e3a" providerId="ADAL" clId="{86641957-A419-4612-BBD8-B65E8B366576}" dt="2026-09-28T17:34:52.461" v="92" actId="20577"/>
        <pc:sldMkLst>
          <pc:docMk/>
          <pc:sldMk cId="664169651" sldId="12376"/>
        </pc:sldMkLst>
      </pc:sldChg>
      <pc:sldChg chg="modNotesTx">
        <pc:chgData name="Isabelle Buyse" userId="83fb9018-d491-4f53-9cea-7ff29e866e3a" providerId="ADAL" clId="{86641957-A419-4612-BBD8-B65E8B366576}" dt="2026-09-28T17:35:21.381" v="99" actId="20577"/>
        <pc:sldMkLst>
          <pc:docMk/>
          <pc:sldMk cId="2906822579" sldId="12378"/>
        </pc:sldMkLst>
      </pc:sldChg>
      <pc:sldChg chg="modNotesTx">
        <pc:chgData name="Isabelle Buyse" userId="83fb9018-d491-4f53-9cea-7ff29e866e3a" providerId="ADAL" clId="{86641957-A419-4612-BBD8-B65E8B366576}" dt="2026-09-28T17:35:30.862" v="101" actId="20577"/>
        <pc:sldMkLst>
          <pc:docMk/>
          <pc:sldMk cId="1839513082" sldId="12379"/>
        </pc:sldMkLst>
      </pc:sldChg>
      <pc:sldChg chg="del">
        <pc:chgData name="Isabelle Buyse" userId="83fb9018-d491-4f53-9cea-7ff29e866e3a" providerId="ADAL" clId="{86641957-A419-4612-BBD8-B65E8B366576}" dt="2026-09-28T14:24:52.731" v="2" actId="47"/>
        <pc:sldMkLst>
          <pc:docMk/>
          <pc:sldMk cId="3627554957" sldId="12394"/>
        </pc:sldMkLst>
      </pc:sldChg>
      <pc:sldChg chg="del">
        <pc:chgData name="Isabelle Buyse" userId="83fb9018-d491-4f53-9cea-7ff29e866e3a" providerId="ADAL" clId="{86641957-A419-4612-BBD8-B65E8B366576}" dt="2026-09-28T14:25:15.230" v="5" actId="47"/>
        <pc:sldMkLst>
          <pc:docMk/>
          <pc:sldMk cId="1730670099" sldId="12418"/>
        </pc:sldMkLst>
      </pc:sldChg>
      <pc:sldChg chg="del">
        <pc:chgData name="Isabelle Buyse" userId="83fb9018-d491-4f53-9cea-7ff29e866e3a" providerId="ADAL" clId="{86641957-A419-4612-BBD8-B65E8B366576}" dt="2026-09-28T14:25:21.685" v="10" actId="47"/>
        <pc:sldMkLst>
          <pc:docMk/>
          <pc:sldMk cId="608324061" sldId="12420"/>
        </pc:sldMkLst>
      </pc:sldChg>
      <pc:sldChg chg="del">
        <pc:chgData name="Isabelle Buyse" userId="83fb9018-d491-4f53-9cea-7ff29e866e3a" providerId="ADAL" clId="{86641957-A419-4612-BBD8-B65E8B366576}" dt="2026-09-28T14:25:16.468" v="6" actId="47"/>
        <pc:sldMkLst>
          <pc:docMk/>
          <pc:sldMk cId="2302074950" sldId="12425"/>
        </pc:sldMkLst>
      </pc:sldChg>
      <pc:sldChg chg="del">
        <pc:chgData name="Isabelle Buyse" userId="83fb9018-d491-4f53-9cea-7ff29e866e3a" providerId="ADAL" clId="{86641957-A419-4612-BBD8-B65E8B366576}" dt="2026-09-28T14:25:19.591" v="7" actId="47"/>
        <pc:sldMkLst>
          <pc:docMk/>
          <pc:sldMk cId="2322373885" sldId="12426"/>
        </pc:sldMkLst>
      </pc:sldChg>
      <pc:sldChg chg="del">
        <pc:chgData name="Isabelle Buyse" userId="83fb9018-d491-4f53-9cea-7ff29e866e3a" providerId="ADAL" clId="{86641957-A419-4612-BBD8-B65E8B366576}" dt="2026-09-28T14:25:13.954" v="3" actId="47"/>
        <pc:sldMkLst>
          <pc:docMk/>
          <pc:sldMk cId="480682069" sldId="12431"/>
        </pc:sldMkLst>
      </pc:sldChg>
      <pc:sldChg chg="del">
        <pc:chgData name="Isabelle Buyse" userId="83fb9018-d491-4f53-9cea-7ff29e866e3a" providerId="ADAL" clId="{86641957-A419-4612-BBD8-B65E8B366576}" dt="2026-09-28T14:25:14.578" v="4" actId="47"/>
        <pc:sldMkLst>
          <pc:docMk/>
          <pc:sldMk cId="2253091625" sldId="12432"/>
        </pc:sldMkLst>
      </pc:sldChg>
      <pc:sldChg chg="del">
        <pc:chgData name="Isabelle Buyse" userId="83fb9018-d491-4f53-9cea-7ff29e866e3a" providerId="ADAL" clId="{86641957-A419-4612-BBD8-B65E8B366576}" dt="2026-09-28T14:25:20.989" v="9" actId="47"/>
        <pc:sldMkLst>
          <pc:docMk/>
          <pc:sldMk cId="947797672" sldId="12433"/>
        </pc:sldMkLst>
      </pc:sldChg>
      <pc:sldChg chg="del">
        <pc:chgData name="Isabelle Buyse" userId="83fb9018-d491-4f53-9cea-7ff29e866e3a" providerId="ADAL" clId="{86641957-A419-4612-BBD8-B65E8B366576}" dt="2026-09-28T14:25:20.370" v="8" actId="47"/>
        <pc:sldMkLst>
          <pc:docMk/>
          <pc:sldMk cId="712993773" sldId="12434"/>
        </pc:sldMkLst>
      </pc:sldChg>
      <pc:sldChg chg="modSp mod modCm">
        <pc:chgData name="Isabelle Buyse" userId="83fb9018-d491-4f53-9cea-7ff29e866e3a" providerId="ADAL" clId="{86641957-A419-4612-BBD8-B65E8B366576}" dt="2026-09-28T14:28:34.130" v="17" actId="20577"/>
        <pc:sldMkLst>
          <pc:docMk/>
          <pc:sldMk cId="4063461866" sldId="12437"/>
        </pc:sldMkLst>
        <pc:spChg chg="mod">
          <ac:chgData name="Isabelle Buyse" userId="83fb9018-d491-4f53-9cea-7ff29e866e3a" providerId="ADAL" clId="{86641957-A419-4612-BBD8-B65E8B366576}" dt="2026-09-28T14:28:34.130" v="17" actId="20577"/>
          <ac:spMkLst>
            <pc:docMk/>
            <pc:sldMk cId="4063461866" sldId="12437"/>
            <ac:spMk id="3" creationId="{0900CC3B-16E5-564F-445B-220979A583D5}"/>
          </ac:spMkLst>
        </pc:spChg>
        <pc:extLst>
          <p:ext xmlns:p="http://schemas.openxmlformats.org/presentationml/2006/main" uri="{D6D511B9-2390-475A-947B-AFAB55BFBCF1}">
            <pc226:cmChg xmlns:pc226="http://schemas.microsoft.com/office/powerpoint/2022/06/main/command" chg="mod">
              <pc226:chgData name="Isabelle Buyse" userId="83fb9018-d491-4f53-9cea-7ff29e866e3a" providerId="ADAL" clId="{86641957-A419-4612-BBD8-B65E8B366576}" dt="2026-09-28T14:28:34.130" v="17" actId="20577"/>
              <pc2:cmMkLst xmlns:pc2="http://schemas.microsoft.com/office/powerpoint/2019/9/main/command">
                <pc:docMk/>
                <pc:sldMk cId="4063461866" sldId="12437"/>
                <pc2:cmMk id="{BA61F288-9678-4A81-B5B5-CC45A1073BF5}"/>
              </pc2:cmMkLst>
            </pc226:cmChg>
            <pc226:cmChg xmlns:pc226="http://schemas.microsoft.com/office/powerpoint/2022/06/main/command" chg="mod">
              <pc226:chgData name="Isabelle Buyse" userId="83fb9018-d491-4f53-9cea-7ff29e866e3a" providerId="ADAL" clId="{86641957-A419-4612-BBD8-B65E8B366576}" dt="2026-09-28T14:28:34.130" v="17" actId="20577"/>
              <pc2:cmMkLst xmlns:pc2="http://schemas.microsoft.com/office/powerpoint/2019/9/main/command">
                <pc:docMk/>
                <pc:sldMk cId="4063461866" sldId="12437"/>
                <pc2:cmMk id="{65F798EA-504A-41B1-9F06-8168397C34F9}"/>
              </pc2:cmMkLst>
            </pc226:cmChg>
          </p:ext>
        </pc:extLst>
      </pc:sldChg>
      <pc:sldChg chg="add del">
        <pc:chgData name="Isabelle Buyse" userId="83fb9018-d491-4f53-9cea-7ff29e866e3a" providerId="ADAL" clId="{86641957-A419-4612-BBD8-B65E8B366576}" dt="2026-09-28T14:30:01.782" v="20" actId="47"/>
        <pc:sldMkLst>
          <pc:docMk/>
          <pc:sldMk cId="1282096830" sldId="12439"/>
        </pc:sldMkLst>
      </pc:sldChg>
      <pc:sldChg chg="del">
        <pc:chgData name="Isabelle Buyse" userId="83fb9018-d491-4f53-9cea-7ff29e866e3a" providerId="ADAL" clId="{86641957-A419-4612-BBD8-B65E8B366576}" dt="2026-09-28T14:25:38.826" v="11" actId="47"/>
        <pc:sldMkLst>
          <pc:docMk/>
          <pc:sldMk cId="3244050604" sldId="12440"/>
        </pc:sldMkLst>
      </pc:sldChg>
      <pc:sldChg chg="del">
        <pc:chgData name="Isabelle Buyse" userId="83fb9018-d491-4f53-9cea-7ff29e866e3a" providerId="ADAL" clId="{86641957-A419-4612-BBD8-B65E8B366576}" dt="2026-09-28T14:25:39.997" v="12" actId="47"/>
        <pc:sldMkLst>
          <pc:docMk/>
          <pc:sldMk cId="2457214006" sldId="12441"/>
        </pc:sldMkLst>
      </pc:sldChg>
      <pc:sldChg chg="del">
        <pc:chgData name="Isabelle Buyse" userId="83fb9018-d491-4f53-9cea-7ff29e866e3a" providerId="ADAL" clId="{86641957-A419-4612-BBD8-B65E8B366576}" dt="2026-09-28T14:25:40.967" v="13" actId="47"/>
        <pc:sldMkLst>
          <pc:docMk/>
          <pc:sldMk cId="2358448796" sldId="12442"/>
        </pc:sldMkLst>
      </pc:sldChg>
      <pc:sldChg chg="del">
        <pc:chgData name="Isabelle Buyse" userId="83fb9018-d491-4f53-9cea-7ff29e866e3a" providerId="ADAL" clId="{86641957-A419-4612-BBD8-B65E8B366576}" dt="2026-09-28T14:25:41.880" v="14" actId="47"/>
        <pc:sldMkLst>
          <pc:docMk/>
          <pc:sldMk cId="192532148" sldId="12443"/>
        </pc:sldMkLst>
      </pc:sldChg>
      <pc:sldChg chg="del">
        <pc:chgData name="Isabelle Buyse" userId="83fb9018-d491-4f53-9cea-7ff29e866e3a" providerId="ADAL" clId="{86641957-A419-4612-BBD8-B65E8B366576}" dt="2026-09-28T14:25:42.733" v="15" actId="47"/>
        <pc:sldMkLst>
          <pc:docMk/>
          <pc:sldMk cId="50881158" sldId="12444"/>
        </pc:sldMkLst>
      </pc:sldChg>
      <pc:sldChg chg="add del">
        <pc:chgData name="Isabelle Buyse" userId="83fb9018-d491-4f53-9cea-7ff29e866e3a" providerId="ADAL" clId="{86641957-A419-4612-BBD8-B65E8B366576}" dt="2026-09-28T14:30:04.336" v="21" actId="47"/>
        <pc:sldMkLst>
          <pc:docMk/>
          <pc:sldMk cId="3131001374" sldId="12445"/>
        </pc:sldMkLst>
      </pc:sldChg>
      <pc:sldChg chg="add del">
        <pc:chgData name="Isabelle Buyse" userId="83fb9018-d491-4f53-9cea-7ff29e866e3a" providerId="ADAL" clId="{86641957-A419-4612-BBD8-B65E8B366576}" dt="2026-09-28T14:30:05.859" v="23" actId="47"/>
        <pc:sldMkLst>
          <pc:docMk/>
          <pc:sldMk cId="1715124253" sldId="12446"/>
        </pc:sldMkLst>
      </pc:sldChg>
      <pc:sldChg chg="add del">
        <pc:chgData name="Isabelle Buyse" userId="83fb9018-d491-4f53-9cea-7ff29e866e3a" providerId="ADAL" clId="{86641957-A419-4612-BBD8-B65E8B366576}" dt="2026-09-28T14:30:04.989" v="22" actId="47"/>
        <pc:sldMkLst>
          <pc:docMk/>
          <pc:sldMk cId="2792790009" sldId="12449"/>
        </pc:sldMkLst>
      </pc:sldChg>
      <pc:sldChg chg="add del">
        <pc:chgData name="Isabelle Buyse" userId="83fb9018-d491-4f53-9cea-7ff29e866e3a" providerId="ADAL" clId="{86641957-A419-4612-BBD8-B65E8B366576}" dt="2026-09-28T14:30:06.877" v="24" actId="47"/>
        <pc:sldMkLst>
          <pc:docMk/>
          <pc:sldMk cId="1314963323" sldId="12452"/>
        </pc:sldMkLst>
      </pc:sldChg>
      <pc:sldChg chg="del">
        <pc:chgData name="Isabelle Buyse" userId="83fb9018-d491-4f53-9cea-7ff29e866e3a" providerId="ADAL" clId="{86641957-A419-4612-BBD8-B65E8B366576}" dt="2026-09-28T14:24:48.159" v="0" actId="47"/>
        <pc:sldMkLst>
          <pc:docMk/>
          <pc:sldMk cId="1877507274" sldId="12453"/>
        </pc:sldMkLst>
      </pc:sldChg>
      <pc:sldChg chg="del">
        <pc:chgData name="Isabelle Buyse" userId="83fb9018-d491-4f53-9cea-7ff29e866e3a" providerId="ADAL" clId="{86641957-A419-4612-BBD8-B65E8B366576}" dt="2026-09-28T14:25:53.095" v="16" actId="47"/>
        <pc:sldMkLst>
          <pc:docMk/>
          <pc:sldMk cId="3920300562" sldId="12454"/>
        </pc:sldMkLst>
      </pc:sldChg>
      <pc:sldChg chg="modNotesTx">
        <pc:chgData name="Isabelle Buyse" userId="83fb9018-d491-4f53-9cea-7ff29e866e3a" providerId="ADAL" clId="{86641957-A419-4612-BBD8-B65E8B366576}" dt="2026-09-28T17:34:22.502" v="88" actId="20577"/>
        <pc:sldMkLst>
          <pc:docMk/>
          <pc:sldMk cId="1850157266" sldId="12455"/>
        </pc:sldMkLst>
      </pc:sldChg>
      <pc:sldChg chg="modNotesTx">
        <pc:chgData name="Isabelle Buyse" userId="83fb9018-d491-4f53-9cea-7ff29e866e3a" providerId="ADAL" clId="{86641957-A419-4612-BBD8-B65E8B366576}" dt="2026-09-28T17:35:23.819" v="100" actId="20577"/>
        <pc:sldMkLst>
          <pc:docMk/>
          <pc:sldMk cId="1996085770" sldId="12471"/>
        </pc:sldMkLst>
      </pc:sldChg>
      <pc:sldChg chg="modNotesTx">
        <pc:chgData name="Isabelle Buyse" userId="83fb9018-d491-4f53-9cea-7ff29e866e3a" providerId="ADAL" clId="{86641957-A419-4612-BBD8-B65E8B366576}" dt="2026-09-28T17:35:49.078" v="104" actId="20577"/>
        <pc:sldMkLst>
          <pc:docMk/>
          <pc:sldMk cId="3156646658" sldId="12472"/>
        </pc:sldMkLst>
      </pc:sldChg>
      <pc:sldChg chg="modNotesTx">
        <pc:chgData name="Isabelle Buyse" userId="83fb9018-d491-4f53-9cea-7ff29e866e3a" providerId="ADAL" clId="{86641957-A419-4612-BBD8-B65E8B366576}" dt="2026-09-28T17:35:54.554" v="106" actId="20577"/>
        <pc:sldMkLst>
          <pc:docMk/>
          <pc:sldMk cId="3344967139" sldId="12473"/>
        </pc:sldMkLst>
      </pc:sldChg>
      <pc:sldChg chg="modNotesTx">
        <pc:chgData name="Isabelle Buyse" userId="83fb9018-d491-4f53-9cea-7ff29e866e3a" providerId="ADAL" clId="{86641957-A419-4612-BBD8-B65E8B366576}" dt="2026-09-28T17:35:33.643" v="102" actId="20577"/>
        <pc:sldMkLst>
          <pc:docMk/>
          <pc:sldMk cId="1065870969" sldId="12474"/>
        </pc:sldMkLst>
      </pc:sldChg>
      <pc:sldChg chg="modNotesTx">
        <pc:chgData name="Isabelle Buyse" userId="83fb9018-d491-4f53-9cea-7ff29e866e3a" providerId="ADAL" clId="{86641957-A419-4612-BBD8-B65E8B366576}" dt="2026-09-28T17:35:36.601" v="103" actId="20577"/>
        <pc:sldMkLst>
          <pc:docMk/>
          <pc:sldMk cId="2779057661" sldId="12475"/>
        </pc:sldMkLst>
      </pc:sldChg>
      <pc:sldChg chg="modNotesTx">
        <pc:chgData name="Isabelle Buyse" userId="83fb9018-d491-4f53-9cea-7ff29e866e3a" providerId="ADAL" clId="{86641957-A419-4612-BBD8-B65E8B366576}" dt="2026-09-28T17:35:00.602" v="95" actId="20577"/>
        <pc:sldMkLst>
          <pc:docMk/>
          <pc:sldMk cId="1355654248" sldId="12476"/>
        </pc:sldMkLst>
      </pc:sldChg>
      <pc:sldChg chg="modNotesTx">
        <pc:chgData name="Isabelle Buyse" userId="83fb9018-d491-4f53-9cea-7ff29e866e3a" providerId="ADAL" clId="{86641957-A419-4612-BBD8-B65E8B366576}" dt="2026-09-28T17:34:27.585" v="90" actId="20577"/>
        <pc:sldMkLst>
          <pc:docMk/>
          <pc:sldMk cId="2935282617" sldId="12477"/>
        </pc:sldMkLst>
      </pc:sldChg>
      <pc:sldChg chg="modNotesTx">
        <pc:chgData name="Isabelle Buyse" userId="83fb9018-d491-4f53-9cea-7ff29e866e3a" providerId="ADAL" clId="{86641957-A419-4612-BBD8-B65E8B366576}" dt="2026-09-28T17:35:14.022" v="97" actId="20577"/>
        <pc:sldMkLst>
          <pc:docMk/>
          <pc:sldMk cId="1700572312" sldId="12478"/>
        </pc:sldMkLst>
      </pc:sldChg>
      <pc:sldChg chg="modNotesTx">
        <pc:chgData name="Isabelle Buyse" userId="83fb9018-d491-4f53-9cea-7ff29e866e3a" providerId="ADAL" clId="{86641957-A419-4612-BBD8-B65E8B366576}" dt="2026-09-28T17:34:30.115" v="91" actId="20577"/>
        <pc:sldMkLst>
          <pc:docMk/>
          <pc:sldMk cId="3230319718" sldId="12479"/>
        </pc:sldMkLst>
      </pc:sldChg>
      <pc:sldChg chg="modNotesTx">
        <pc:chgData name="Isabelle Buyse" userId="83fb9018-d491-4f53-9cea-7ff29e866e3a" providerId="ADAL" clId="{86641957-A419-4612-BBD8-B65E8B366576}" dt="2026-09-28T17:34:58.002" v="94" actId="20577"/>
        <pc:sldMkLst>
          <pc:docMk/>
          <pc:sldMk cId="762474904" sldId="12480"/>
        </pc:sldMkLst>
      </pc:sldChg>
      <pc:sldChg chg="modNotesTx">
        <pc:chgData name="Isabelle Buyse" userId="83fb9018-d491-4f53-9cea-7ff29e866e3a" providerId="ADAL" clId="{86641957-A419-4612-BBD8-B65E8B366576}" dt="2026-09-28T17:34:54.844" v="93" actId="20577"/>
        <pc:sldMkLst>
          <pc:docMk/>
          <pc:sldMk cId="3112771134" sldId="12481"/>
        </pc:sldMkLst>
      </pc:sldChg>
      <pc:sldChg chg="modNotesTx">
        <pc:chgData name="Isabelle Buyse" userId="83fb9018-d491-4f53-9cea-7ff29e866e3a" providerId="ADAL" clId="{86641957-A419-4612-BBD8-B65E8B366576}" dt="2026-09-28T17:35:03.508" v="96" actId="20577"/>
        <pc:sldMkLst>
          <pc:docMk/>
          <pc:sldMk cId="333567268" sldId="12482"/>
        </pc:sldMkLst>
      </pc:sldChg>
      <pc:sldChg chg="modNotesTx">
        <pc:chgData name="Isabelle Buyse" userId="83fb9018-d491-4f53-9cea-7ff29e866e3a" providerId="ADAL" clId="{86641957-A419-4612-BBD8-B65E8B366576}" dt="2026-09-28T17:35:16.373" v="98" actId="20577"/>
        <pc:sldMkLst>
          <pc:docMk/>
          <pc:sldMk cId="2154166317" sldId="12483"/>
        </pc:sldMkLst>
      </pc:sldChg>
      <pc:sldChg chg="modNotesTx">
        <pc:chgData name="Isabelle Buyse" userId="83fb9018-d491-4f53-9cea-7ff29e866e3a" providerId="ADAL" clId="{86641957-A419-4612-BBD8-B65E8B366576}" dt="2026-09-28T17:35:51.842" v="105" actId="20577"/>
        <pc:sldMkLst>
          <pc:docMk/>
          <pc:sldMk cId="3123335664" sldId="12486"/>
        </pc:sldMkLst>
      </pc:sldChg>
      <pc:sldChg chg="modNotesTx">
        <pc:chgData name="Isabelle Buyse" userId="83fb9018-d491-4f53-9cea-7ff29e866e3a" providerId="ADAL" clId="{86641957-A419-4612-BBD8-B65E8B366576}" dt="2026-09-28T17:34:24.797" v="89" actId="20577"/>
        <pc:sldMkLst>
          <pc:docMk/>
          <pc:sldMk cId="279853313" sldId="12490"/>
        </pc:sldMkLst>
      </pc:sldChg>
      <pc:sldChg chg="modSp mod ord">
        <pc:chgData name="Isabelle Buyse" userId="83fb9018-d491-4f53-9cea-7ff29e866e3a" providerId="ADAL" clId="{86641957-A419-4612-BBD8-B65E8B366576}" dt="2026-09-28T17:32:38.090" v="81" actId="1035"/>
        <pc:sldMkLst>
          <pc:docMk/>
          <pc:sldMk cId="1242374058" sldId="12491"/>
        </pc:sldMkLst>
        <pc:spChg chg="mod">
          <ac:chgData name="Isabelle Buyse" userId="83fb9018-d491-4f53-9cea-7ff29e866e3a" providerId="ADAL" clId="{86641957-A419-4612-BBD8-B65E8B366576}" dt="2026-09-28T17:32:38.090" v="81" actId="1035"/>
          <ac:spMkLst>
            <pc:docMk/>
            <pc:sldMk cId="1242374058" sldId="12491"/>
            <ac:spMk id="25" creationId="{18F18F90-B744-991A-79A1-ECC73F598A15}"/>
          </ac:spMkLst>
        </pc:spChg>
      </pc:sldChg>
      <pc:sldChg chg="modNotesTx">
        <pc:chgData name="Isabelle Buyse" userId="83fb9018-d491-4f53-9cea-7ff29e866e3a" providerId="ADAL" clId="{86641957-A419-4612-BBD8-B65E8B366576}" dt="2026-09-28T17:36:10.559" v="114" actId="20577"/>
        <pc:sldMkLst>
          <pc:docMk/>
          <pc:sldMk cId="4032284966" sldId="12495"/>
        </pc:sldMkLst>
      </pc:sldChg>
      <pc:sldChg chg="modNotesTx">
        <pc:chgData name="Isabelle Buyse" userId="83fb9018-d491-4f53-9cea-7ff29e866e3a" providerId="ADAL" clId="{86641957-A419-4612-BBD8-B65E8B366576}" dt="2026-09-28T17:36:18.116" v="122" actId="20577"/>
        <pc:sldMkLst>
          <pc:docMk/>
          <pc:sldMk cId="3409507445" sldId="12496"/>
        </pc:sldMkLst>
      </pc:sldChg>
      <pc:sldChg chg="ord">
        <pc:chgData name="Isabelle Buyse" userId="83fb9018-d491-4f53-9cea-7ff29e866e3a" providerId="ADAL" clId="{86641957-A419-4612-BBD8-B65E8B366576}" dt="2026-09-28T14:32:26.076" v="31"/>
        <pc:sldMkLst>
          <pc:docMk/>
          <pc:sldMk cId="3236663640" sldId="12498"/>
        </pc:sldMkLst>
      </pc:sldChg>
      <pc:sldChg chg="addSp modSp new mod ord">
        <pc:chgData name="Isabelle Buyse" userId="83fb9018-d491-4f53-9cea-7ff29e866e3a" providerId="ADAL" clId="{86641957-A419-4612-BBD8-B65E8B366576}" dt="2026-09-28T14:33:18.296" v="37" actId="1076"/>
        <pc:sldMkLst>
          <pc:docMk/>
          <pc:sldMk cId="1562662110" sldId="12499"/>
        </pc:sldMkLst>
        <pc:picChg chg="add mod">
          <ac:chgData name="Isabelle Buyse" userId="83fb9018-d491-4f53-9cea-7ff29e866e3a" providerId="ADAL" clId="{86641957-A419-4612-BBD8-B65E8B366576}" dt="2026-09-28T14:33:18.296" v="37" actId="1076"/>
          <ac:picMkLst>
            <pc:docMk/>
            <pc:sldMk cId="1562662110" sldId="12499"/>
            <ac:picMk id="5" creationId="{BE556356-98FC-5047-8CED-D55F7104BCC3}"/>
          </ac:picMkLst>
        </pc:picChg>
      </pc:sldChg>
      <pc:sldChg chg="add">
        <pc:chgData name="Isabelle Buyse" userId="83fb9018-d491-4f53-9cea-7ff29e866e3a" providerId="ADAL" clId="{86641957-A419-4612-BBD8-B65E8B366576}" dt="2026-09-28T17:32:14.839" v="38" actId="2890"/>
        <pc:sldMkLst>
          <pc:docMk/>
          <pc:sldMk cId="2752653968" sldId="12500"/>
        </pc:sldMkLst>
      </pc:sldChg>
      <pc:sldMasterChg chg="addSldLayout delSldLayout">
        <pc:chgData name="Isabelle Buyse" userId="83fb9018-d491-4f53-9cea-7ff29e866e3a" providerId="ADAL" clId="{86641957-A419-4612-BBD8-B65E8B366576}" dt="2026-09-28T14:30:05.859" v="23" actId="47"/>
        <pc:sldMasterMkLst>
          <pc:docMk/>
          <pc:sldMasterMk cId="2298107761" sldId="2147483660"/>
        </pc:sldMasterMkLst>
        <pc:sldLayoutChg chg="del">
          <pc:chgData name="Isabelle Buyse" userId="83fb9018-d491-4f53-9cea-7ff29e866e3a" providerId="ADAL" clId="{86641957-A419-4612-BBD8-B65E8B366576}" dt="2026-09-28T14:25:20.370" v="8" actId="47"/>
          <pc:sldLayoutMkLst>
            <pc:docMk/>
            <pc:sldMasterMk cId="2298107761" sldId="2147483660"/>
            <pc:sldLayoutMk cId="3106571291" sldId="2147483670"/>
          </pc:sldLayoutMkLst>
        </pc:sldLayoutChg>
        <pc:sldLayoutChg chg="add del">
          <pc:chgData name="Isabelle Buyse" userId="83fb9018-d491-4f53-9cea-7ff29e866e3a" providerId="ADAL" clId="{86641957-A419-4612-BBD8-B65E8B366576}" dt="2026-09-28T14:30:05.859" v="23" actId="47"/>
          <pc:sldLayoutMkLst>
            <pc:docMk/>
            <pc:sldMasterMk cId="2298107761" sldId="2147483660"/>
            <pc:sldLayoutMk cId="500128831" sldId="2147483745"/>
          </pc:sldLayoutMkLst>
        </pc:sldLayoutChg>
      </pc:sldMasterChg>
    </pc:docChg>
  </pc:docChgLst>
  <pc:docChgLst>
    <pc:chgData name="Stijn De Milde" userId="7f15e7b1-c3b1-4f89-a1a9-e01e0c70204a" providerId="ADAL" clId="{57E5D0C3-ACB6-45C1-8261-78DAFA219CAD}"/>
    <pc:docChg chg="custSel modSld">
      <pc:chgData name="Stijn De Milde" userId="7f15e7b1-c3b1-4f89-a1a9-e01e0c70204a" providerId="ADAL" clId="{57E5D0C3-ACB6-45C1-8261-78DAFA219CAD}" dt="2026-09-14T05:42:39.110" v="383" actId="20577"/>
      <pc:docMkLst>
        <pc:docMk/>
      </pc:docMkLst>
      <pc:sldChg chg="modNotesTx">
        <pc:chgData name="Stijn De Milde" userId="7f15e7b1-c3b1-4f89-a1a9-e01e0c70204a" providerId="ADAL" clId="{57E5D0C3-ACB6-45C1-8261-78DAFA219CAD}" dt="2026-09-14T05:42:39.110" v="383" actId="20577"/>
        <pc:sldMkLst>
          <pc:docMk/>
          <pc:sldMk cId="766008493" sldId="6985"/>
        </pc:sldMkLst>
      </pc:sldChg>
      <pc:sldChg chg="modSp mod">
        <pc:chgData name="Stijn De Milde" userId="7f15e7b1-c3b1-4f89-a1a9-e01e0c70204a" providerId="ADAL" clId="{57E5D0C3-ACB6-45C1-8261-78DAFA219CAD}" dt="2026-09-14T05:40:16.156" v="0" actId="1076"/>
        <pc:sldMkLst>
          <pc:docMk/>
          <pc:sldMk cId="2480084031" sldId="12438"/>
        </pc:sldMkLst>
        <pc:picChg chg="mod">
          <ac:chgData name="Stijn De Milde" userId="7f15e7b1-c3b1-4f89-a1a9-e01e0c70204a" providerId="ADAL" clId="{57E5D0C3-ACB6-45C1-8261-78DAFA219CAD}" dt="2026-09-14T05:40:16.156" v="0" actId="1076"/>
          <ac:picMkLst>
            <pc:docMk/>
            <pc:sldMk cId="2480084031" sldId="12438"/>
            <ac:picMk id="4" creationId="{0C0A0FB6-29C6-2887-C5EA-43F570A7D959}"/>
          </ac:picMkLst>
        </pc:picChg>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image" Target="../media/image89.png"/><Relationship Id="rId4" Type="http://schemas.openxmlformats.org/officeDocument/2006/relationships/image" Target="../media/image9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png"/><Relationship Id="rId1" Type="http://schemas.openxmlformats.org/officeDocument/2006/relationships/image" Target="../media/image89.png"/><Relationship Id="rId4" Type="http://schemas.openxmlformats.org/officeDocument/2006/relationships/image" Target="../media/image92.jpeg"/></Relationships>
</file>

<file path=ppt/diagrams/colors1.xml><?xml version="1.0" encoding="utf-8"?>
<dgm:colorsDef xmlns:dgm="http://schemas.openxmlformats.org/drawingml/2006/diagram" xmlns:a="http://schemas.openxmlformats.org/drawingml/2006/main" uniqueId="urn:microsoft.com/office/officeart/2005/8/colors/colorful4#8">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1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13">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2461C2-0DFB-43BF-9276-4714287DC588}" type="doc">
      <dgm:prSet loTypeId="urn:microsoft.com/office/officeart/2005/8/layout/list1" loCatId="list" qsTypeId="urn:microsoft.com/office/officeart/2005/8/quickstyle/simple1#14" qsCatId="simple" csTypeId="urn:microsoft.com/office/officeart/2005/8/colors/colorful4#8" csCatId="colorful" phldr="1"/>
      <dgm:spPr/>
      <dgm:t>
        <a:bodyPr/>
        <a:lstStyle/>
        <a:p>
          <a:endParaRPr lang="nl-BE"/>
        </a:p>
      </dgm:t>
    </dgm:pt>
    <dgm:pt modelId="{9FD95E64-6B70-44DD-86EE-0D5E97D90E55}">
      <dgm:prSet phldrT="[Tekst]" phldr="0" custT="1"/>
      <dgm:spPr>
        <a:solidFill>
          <a:schemeClr val="accent4">
            <a:lumMod val="75000"/>
          </a:schemeClr>
        </a:solidFill>
      </dgm:spPr>
      <dgm:t>
        <a:bodyPr/>
        <a:lstStyle/>
        <a:p>
          <a:pPr algn="l" rtl="0">
            <a:lnSpc>
              <a:spcPct val="90000"/>
            </a:lnSpc>
          </a:pPr>
          <a:r>
            <a:rPr lang="nl-NL" sz="2400" b="1">
              <a:solidFill>
                <a:srgbClr val="FFFFFF"/>
              </a:solidFill>
              <a:latin typeface="Roboto"/>
              <a:ea typeface="Roboto"/>
              <a:cs typeface="Roboto"/>
            </a:rPr>
            <a:t>VISIE en </a:t>
          </a:r>
          <a:r>
            <a:rPr lang="nl-NL" sz="2400" b="0">
              <a:solidFill>
                <a:srgbClr val="FFFFFF"/>
              </a:solidFill>
              <a:latin typeface="Roboto"/>
              <a:ea typeface="Roboto"/>
              <a:cs typeface="Roboto"/>
            </a:rPr>
            <a:t>STRUCTUUR van de discipline wiskunde</a:t>
          </a:r>
          <a:endParaRPr lang="nl-BE" sz="2400">
            <a:solidFill>
              <a:srgbClr val="FFFFFF"/>
            </a:solidFill>
            <a:latin typeface="Roboto"/>
            <a:ea typeface="Roboto"/>
            <a:cs typeface="Roboto"/>
          </a:endParaRPr>
        </a:p>
      </dgm:t>
    </dgm:pt>
    <dgm:pt modelId="{627709A1-44E7-4B42-9787-5C660FB26AAB}" type="parTrans" cxnId="{ABAD47A0-B8AF-41F4-BEFD-F9A517E118D2}">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F974A236-6A8E-4681-B4CC-7F234D6389F5}" type="sibTrans" cxnId="{ABAD47A0-B8AF-41F4-BEFD-F9A517E118D2}">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08674E45-42D9-4752-91DD-67194AFD2F55}">
      <dgm:prSet phldrT="[Tekst]" phldr="0" custT="1"/>
      <dgm:spPr>
        <a:solidFill>
          <a:srgbClr val="B01377"/>
        </a:solidFill>
      </dgm:spPr>
      <dgm:t>
        <a:bodyPr/>
        <a:lstStyle/>
        <a:p>
          <a:pPr algn="l">
            <a:lnSpc>
              <a:spcPct val="90000"/>
            </a:lnSpc>
          </a:pPr>
          <a:r>
            <a:rPr lang="nl-NL" sz="2400" b="1">
              <a:solidFill>
                <a:srgbClr val="FFFFFF"/>
              </a:solidFill>
              <a:latin typeface="Roboto"/>
              <a:ea typeface="Roboto"/>
              <a:cs typeface="Roboto"/>
            </a:rPr>
            <a:t>DOELENsets</a:t>
          </a:r>
          <a:endParaRPr lang="nl-BE" sz="2400">
            <a:solidFill>
              <a:srgbClr val="FFFFFF"/>
            </a:solidFill>
            <a:latin typeface="Roboto"/>
            <a:ea typeface="Roboto"/>
            <a:cs typeface="Roboto"/>
          </a:endParaRPr>
        </a:p>
      </dgm:t>
    </dgm:pt>
    <dgm:pt modelId="{4F06BF00-4620-4300-95F3-510637BDF668}" type="parTrans" cxnId="{1526B72B-914F-42BD-BA86-42898C77C4BC}">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EDAF28B0-61CF-4C31-8FFC-F49680D0CAFC}" type="sibTrans" cxnId="{1526B72B-914F-42BD-BA86-42898C77C4BC}">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4B3D145E-4A39-4167-B0E8-E2C81B08D1CD}">
      <dgm:prSet phldrT="[Tekst]" phldr="0" custT="1"/>
      <dgm:spPr>
        <a:solidFill>
          <a:schemeClr val="accent4">
            <a:lumMod val="75000"/>
          </a:schemeClr>
        </a:solidFill>
      </dgm:spPr>
      <dgm:t>
        <a:bodyPr/>
        <a:lstStyle/>
        <a:p>
          <a:pPr algn="l" rtl="0">
            <a:lnSpc>
              <a:spcPct val="90000"/>
            </a:lnSpc>
          </a:pPr>
          <a:r>
            <a:rPr lang="nl-NL" sz="2400" b="1">
              <a:solidFill>
                <a:srgbClr val="FFFFFF"/>
              </a:solidFill>
              <a:latin typeface="Roboto"/>
              <a:ea typeface="Roboto"/>
              <a:cs typeface="Roboto"/>
            </a:rPr>
            <a:t>Inzoomen op DOMEINEN</a:t>
          </a:r>
          <a:endParaRPr lang="nl-BE" sz="2400">
            <a:solidFill>
              <a:srgbClr val="FFFFFF"/>
            </a:solidFill>
            <a:latin typeface="Roboto"/>
            <a:ea typeface="Roboto"/>
            <a:cs typeface="Roboto"/>
          </a:endParaRPr>
        </a:p>
      </dgm:t>
    </dgm:pt>
    <dgm:pt modelId="{AD49F939-4EAE-48A5-940F-4390A577EA05}" type="parTrans" cxnId="{A0B97099-0385-413C-8C9B-32C97F7C2E5F}">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142EA25C-6F93-470E-87EC-8F5907C78695}" type="sibTrans" cxnId="{A0B97099-0385-413C-8C9B-32C97F7C2E5F}">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987B4D61-E40B-47AD-9CB6-547B9BB101BA}">
      <dgm:prSet phldrT="[Text]" phldr="0"/>
      <dgm:spPr/>
      <dgm:t>
        <a:bodyPr/>
        <a:lstStyle/>
        <a:p>
          <a:pPr algn="l" rtl="0">
            <a:lnSpc>
              <a:spcPct val="90000"/>
            </a:lnSpc>
          </a:pPr>
          <a:r>
            <a:rPr lang="nl-NL" sz="2600" b="1">
              <a:solidFill>
                <a:srgbClr val="FFFFFF"/>
              </a:solidFill>
              <a:latin typeface="Roboto"/>
              <a:ea typeface="Roboto"/>
              <a:cs typeface="Roboto"/>
            </a:rPr>
            <a:t>Tot SLOT</a:t>
          </a:r>
        </a:p>
      </dgm:t>
    </dgm:pt>
    <dgm:pt modelId="{DA9562DC-BE14-4C6A-96B7-E06B2A9638AD}" type="parTrans" cxnId="{DEBB5C45-BB9A-4C84-8EF5-5486AE9FDB25}">
      <dgm:prSet/>
      <dgm:spPr/>
    </dgm:pt>
    <dgm:pt modelId="{06E4BAEC-FA47-4398-A60E-3F559CDE947A}" type="sibTrans" cxnId="{DEBB5C45-BB9A-4C84-8EF5-5486AE9FDB25}">
      <dgm:prSet/>
      <dgm:spPr/>
    </dgm:pt>
    <dgm:pt modelId="{E88A43CE-5ECC-49CA-A2D0-7CF471DEFA2A}" type="pres">
      <dgm:prSet presAssocID="{992461C2-0DFB-43BF-9276-4714287DC588}" presName="linear" presStyleCnt="0">
        <dgm:presLayoutVars>
          <dgm:dir/>
          <dgm:animLvl val="lvl"/>
          <dgm:resizeHandles val="exact"/>
        </dgm:presLayoutVars>
      </dgm:prSet>
      <dgm:spPr/>
    </dgm:pt>
    <dgm:pt modelId="{E004539F-69C8-4463-806E-2F07FCD44077}" type="pres">
      <dgm:prSet presAssocID="{9FD95E64-6B70-44DD-86EE-0D5E97D90E55}" presName="parentLin" presStyleCnt="0"/>
      <dgm:spPr/>
    </dgm:pt>
    <dgm:pt modelId="{77200A3F-D26B-4D21-8FD4-F03E3668617F}" type="pres">
      <dgm:prSet presAssocID="{9FD95E64-6B70-44DD-86EE-0D5E97D90E55}" presName="parentLeftMargin" presStyleLbl="node1" presStyleIdx="0" presStyleCnt="4"/>
      <dgm:spPr/>
    </dgm:pt>
    <dgm:pt modelId="{11347BE9-8857-471A-9F6D-9F4D84FF4476}" type="pres">
      <dgm:prSet presAssocID="{9FD95E64-6B70-44DD-86EE-0D5E97D90E55}" presName="parentText" presStyleLbl="node1" presStyleIdx="0" presStyleCnt="4">
        <dgm:presLayoutVars>
          <dgm:chMax val="0"/>
          <dgm:bulletEnabled val="1"/>
        </dgm:presLayoutVars>
      </dgm:prSet>
      <dgm:spPr/>
    </dgm:pt>
    <dgm:pt modelId="{4C909539-C340-4FFE-891A-875F6C8D1116}" type="pres">
      <dgm:prSet presAssocID="{9FD95E64-6B70-44DD-86EE-0D5E97D90E55}" presName="negativeSpace" presStyleCnt="0"/>
      <dgm:spPr/>
    </dgm:pt>
    <dgm:pt modelId="{69429E13-3A48-4435-B316-1A20CCCB0619}" type="pres">
      <dgm:prSet presAssocID="{9FD95E64-6B70-44DD-86EE-0D5E97D90E55}" presName="childText" presStyleLbl="conFgAcc1" presStyleIdx="0" presStyleCnt="4">
        <dgm:presLayoutVars>
          <dgm:bulletEnabled val="1"/>
        </dgm:presLayoutVars>
      </dgm:prSet>
      <dgm:spPr/>
    </dgm:pt>
    <dgm:pt modelId="{7DCE244E-A7B5-4BD4-8A79-482287CFED25}" type="pres">
      <dgm:prSet presAssocID="{F974A236-6A8E-4681-B4CC-7F234D6389F5}" presName="spaceBetweenRectangles" presStyleCnt="0"/>
      <dgm:spPr/>
    </dgm:pt>
    <dgm:pt modelId="{D4B81678-CB50-48E5-8C49-DDA6DB641E50}" type="pres">
      <dgm:prSet presAssocID="{08674E45-42D9-4752-91DD-67194AFD2F55}" presName="parentLin" presStyleCnt="0"/>
      <dgm:spPr/>
    </dgm:pt>
    <dgm:pt modelId="{902A41D8-584E-4568-BAF5-7A819FC116EE}" type="pres">
      <dgm:prSet presAssocID="{08674E45-42D9-4752-91DD-67194AFD2F55}" presName="parentLeftMargin" presStyleLbl="node1" presStyleIdx="0" presStyleCnt="4"/>
      <dgm:spPr/>
    </dgm:pt>
    <dgm:pt modelId="{61B1A7D3-69B1-4E2B-9E89-75DC7ED8CFB2}" type="pres">
      <dgm:prSet presAssocID="{08674E45-42D9-4752-91DD-67194AFD2F55}" presName="parentText" presStyleLbl="node1" presStyleIdx="1" presStyleCnt="4">
        <dgm:presLayoutVars>
          <dgm:chMax val="0"/>
          <dgm:bulletEnabled val="1"/>
        </dgm:presLayoutVars>
      </dgm:prSet>
      <dgm:spPr/>
    </dgm:pt>
    <dgm:pt modelId="{80AE25B6-E326-4A94-8470-9282394BF3D3}" type="pres">
      <dgm:prSet presAssocID="{08674E45-42D9-4752-91DD-67194AFD2F55}" presName="negativeSpace" presStyleCnt="0"/>
      <dgm:spPr/>
    </dgm:pt>
    <dgm:pt modelId="{695C35D4-B151-4A41-8B49-7C063B020688}" type="pres">
      <dgm:prSet presAssocID="{08674E45-42D9-4752-91DD-67194AFD2F55}" presName="childText" presStyleLbl="conFgAcc1" presStyleIdx="1" presStyleCnt="4">
        <dgm:presLayoutVars>
          <dgm:bulletEnabled val="1"/>
        </dgm:presLayoutVars>
      </dgm:prSet>
      <dgm:spPr>
        <a:ln>
          <a:solidFill>
            <a:srgbClr val="B01377"/>
          </a:solidFill>
        </a:ln>
      </dgm:spPr>
    </dgm:pt>
    <dgm:pt modelId="{E3FB5ADA-2BBC-4C50-862E-E932B0A693B4}" type="pres">
      <dgm:prSet presAssocID="{EDAF28B0-61CF-4C31-8FFC-F49680D0CAFC}" presName="spaceBetweenRectangles" presStyleCnt="0"/>
      <dgm:spPr/>
    </dgm:pt>
    <dgm:pt modelId="{2A28762F-03AC-4169-8932-873598122DF1}" type="pres">
      <dgm:prSet presAssocID="{4B3D145E-4A39-4167-B0E8-E2C81B08D1CD}" presName="parentLin" presStyleCnt="0"/>
      <dgm:spPr/>
    </dgm:pt>
    <dgm:pt modelId="{FCD29193-1526-4C5D-B872-9F5B2430AAF4}" type="pres">
      <dgm:prSet presAssocID="{4B3D145E-4A39-4167-B0E8-E2C81B08D1CD}" presName="parentLeftMargin" presStyleLbl="node1" presStyleIdx="1" presStyleCnt="4"/>
      <dgm:spPr/>
    </dgm:pt>
    <dgm:pt modelId="{C60C139B-5E1E-4A86-B548-044D0EBB454F}" type="pres">
      <dgm:prSet presAssocID="{4B3D145E-4A39-4167-B0E8-E2C81B08D1CD}" presName="parentText" presStyleLbl="node1" presStyleIdx="2" presStyleCnt="4">
        <dgm:presLayoutVars>
          <dgm:chMax val="0"/>
          <dgm:bulletEnabled val="1"/>
        </dgm:presLayoutVars>
      </dgm:prSet>
      <dgm:spPr/>
    </dgm:pt>
    <dgm:pt modelId="{DADAD62E-C4D4-440A-8655-1DDAE30331FD}" type="pres">
      <dgm:prSet presAssocID="{4B3D145E-4A39-4167-B0E8-E2C81B08D1CD}" presName="negativeSpace" presStyleCnt="0"/>
      <dgm:spPr/>
    </dgm:pt>
    <dgm:pt modelId="{91ABAF98-1561-47BF-AA27-448B9443D111}" type="pres">
      <dgm:prSet presAssocID="{4B3D145E-4A39-4167-B0E8-E2C81B08D1CD}" presName="childText" presStyleLbl="conFgAcc1" presStyleIdx="2" presStyleCnt="4">
        <dgm:presLayoutVars>
          <dgm:bulletEnabled val="1"/>
        </dgm:presLayoutVars>
      </dgm:prSet>
      <dgm:spPr/>
    </dgm:pt>
    <dgm:pt modelId="{D3766BB0-4FDF-48B1-B942-4ABF5ACC6D7F}" type="pres">
      <dgm:prSet presAssocID="{142EA25C-6F93-470E-87EC-8F5907C78695}" presName="spaceBetweenRectangles" presStyleCnt="0"/>
      <dgm:spPr/>
    </dgm:pt>
    <dgm:pt modelId="{044C891F-E8A0-4F53-8E26-42BA209D93E2}" type="pres">
      <dgm:prSet presAssocID="{987B4D61-E40B-47AD-9CB6-547B9BB101BA}" presName="parentLin" presStyleCnt="0"/>
      <dgm:spPr/>
    </dgm:pt>
    <dgm:pt modelId="{C4728447-2864-4296-AF28-2F4A6A67A82E}" type="pres">
      <dgm:prSet presAssocID="{987B4D61-E40B-47AD-9CB6-547B9BB101BA}" presName="parentLeftMargin" presStyleLbl="node1" presStyleIdx="2" presStyleCnt="4"/>
      <dgm:spPr/>
    </dgm:pt>
    <dgm:pt modelId="{F85103A8-530D-4241-A758-2E3E98D5A278}" type="pres">
      <dgm:prSet presAssocID="{987B4D61-E40B-47AD-9CB6-547B9BB101BA}" presName="parentText" presStyleLbl="node1" presStyleIdx="3" presStyleCnt="4">
        <dgm:presLayoutVars>
          <dgm:chMax val="0"/>
          <dgm:bulletEnabled val="1"/>
        </dgm:presLayoutVars>
      </dgm:prSet>
      <dgm:spPr/>
    </dgm:pt>
    <dgm:pt modelId="{204F6D3C-16EB-4482-830F-8B4500DAEAF8}" type="pres">
      <dgm:prSet presAssocID="{987B4D61-E40B-47AD-9CB6-547B9BB101BA}" presName="negativeSpace" presStyleCnt="0"/>
      <dgm:spPr/>
    </dgm:pt>
    <dgm:pt modelId="{5598B3EE-1ED6-481F-8040-29BA79C67A93}" type="pres">
      <dgm:prSet presAssocID="{987B4D61-E40B-47AD-9CB6-547B9BB101BA}" presName="childText" presStyleLbl="conFgAcc1" presStyleIdx="3" presStyleCnt="4">
        <dgm:presLayoutVars>
          <dgm:bulletEnabled val="1"/>
        </dgm:presLayoutVars>
      </dgm:prSet>
      <dgm:spPr/>
    </dgm:pt>
  </dgm:ptLst>
  <dgm:cxnLst>
    <dgm:cxn modelId="{F5C13A03-6783-4416-8B19-7551744555DA}" type="presOf" srcId="{9FD95E64-6B70-44DD-86EE-0D5E97D90E55}" destId="{77200A3F-D26B-4D21-8FD4-F03E3668617F}" srcOrd="0" destOrd="0" presId="urn:microsoft.com/office/officeart/2005/8/layout/list1"/>
    <dgm:cxn modelId="{A15B000C-22ED-4CC2-89AB-E75E16378357}" type="presOf" srcId="{987B4D61-E40B-47AD-9CB6-547B9BB101BA}" destId="{F85103A8-530D-4241-A758-2E3E98D5A278}" srcOrd="1" destOrd="0" presId="urn:microsoft.com/office/officeart/2005/8/layout/list1"/>
    <dgm:cxn modelId="{24C0ED0F-3556-4409-A880-7A34E8AA165B}" type="presOf" srcId="{987B4D61-E40B-47AD-9CB6-547B9BB101BA}" destId="{C4728447-2864-4296-AF28-2F4A6A67A82E}" srcOrd="0" destOrd="0" presId="urn:microsoft.com/office/officeart/2005/8/layout/list1"/>
    <dgm:cxn modelId="{1526B72B-914F-42BD-BA86-42898C77C4BC}" srcId="{992461C2-0DFB-43BF-9276-4714287DC588}" destId="{08674E45-42D9-4752-91DD-67194AFD2F55}" srcOrd="1" destOrd="0" parTransId="{4F06BF00-4620-4300-95F3-510637BDF668}" sibTransId="{EDAF28B0-61CF-4C31-8FFC-F49680D0CAFC}"/>
    <dgm:cxn modelId="{28A06835-F921-4876-928E-7579712A018D}" type="presOf" srcId="{9FD95E64-6B70-44DD-86EE-0D5E97D90E55}" destId="{11347BE9-8857-471A-9F6D-9F4D84FF4476}" srcOrd="1" destOrd="0" presId="urn:microsoft.com/office/officeart/2005/8/layout/list1"/>
    <dgm:cxn modelId="{4F0CA238-3B7D-4332-B2C0-2244F67795EF}" type="presOf" srcId="{4B3D145E-4A39-4167-B0E8-E2C81B08D1CD}" destId="{C60C139B-5E1E-4A86-B548-044D0EBB454F}" srcOrd="1" destOrd="0" presId="urn:microsoft.com/office/officeart/2005/8/layout/list1"/>
    <dgm:cxn modelId="{DEBB5C45-BB9A-4C84-8EF5-5486AE9FDB25}" srcId="{992461C2-0DFB-43BF-9276-4714287DC588}" destId="{987B4D61-E40B-47AD-9CB6-547B9BB101BA}" srcOrd="3" destOrd="0" parTransId="{DA9562DC-BE14-4C6A-96B7-E06B2A9638AD}" sibTransId="{06E4BAEC-FA47-4398-A60E-3F559CDE947A}"/>
    <dgm:cxn modelId="{CD191B52-EE5C-4358-A9D6-D9488BF7A9F2}" type="presOf" srcId="{08674E45-42D9-4752-91DD-67194AFD2F55}" destId="{61B1A7D3-69B1-4E2B-9E89-75DC7ED8CFB2}" srcOrd="1" destOrd="0" presId="urn:microsoft.com/office/officeart/2005/8/layout/list1"/>
    <dgm:cxn modelId="{775FF396-A536-4D17-BFCC-63CAE6741C74}" type="presOf" srcId="{992461C2-0DFB-43BF-9276-4714287DC588}" destId="{E88A43CE-5ECC-49CA-A2D0-7CF471DEFA2A}" srcOrd="0" destOrd="0" presId="urn:microsoft.com/office/officeart/2005/8/layout/list1"/>
    <dgm:cxn modelId="{A0B97099-0385-413C-8C9B-32C97F7C2E5F}" srcId="{992461C2-0DFB-43BF-9276-4714287DC588}" destId="{4B3D145E-4A39-4167-B0E8-E2C81B08D1CD}" srcOrd="2" destOrd="0" parTransId="{AD49F939-4EAE-48A5-940F-4390A577EA05}" sibTransId="{142EA25C-6F93-470E-87EC-8F5907C78695}"/>
    <dgm:cxn modelId="{ABAD47A0-B8AF-41F4-BEFD-F9A517E118D2}" srcId="{992461C2-0DFB-43BF-9276-4714287DC588}" destId="{9FD95E64-6B70-44DD-86EE-0D5E97D90E55}" srcOrd="0" destOrd="0" parTransId="{627709A1-44E7-4B42-9787-5C660FB26AAB}" sibTransId="{F974A236-6A8E-4681-B4CC-7F234D6389F5}"/>
    <dgm:cxn modelId="{A57D5FAE-155C-47C8-91D2-7DD62B0F9F3C}" type="presOf" srcId="{4B3D145E-4A39-4167-B0E8-E2C81B08D1CD}" destId="{FCD29193-1526-4C5D-B872-9F5B2430AAF4}" srcOrd="0" destOrd="0" presId="urn:microsoft.com/office/officeart/2005/8/layout/list1"/>
    <dgm:cxn modelId="{7D42D5F3-CB08-4021-A73F-823099A584FB}" type="presOf" srcId="{08674E45-42D9-4752-91DD-67194AFD2F55}" destId="{902A41D8-584E-4568-BAF5-7A819FC116EE}" srcOrd="0" destOrd="0" presId="urn:microsoft.com/office/officeart/2005/8/layout/list1"/>
    <dgm:cxn modelId="{9970E1B5-EF9A-4640-81B4-E77513D66BBC}" type="presParOf" srcId="{E88A43CE-5ECC-49CA-A2D0-7CF471DEFA2A}" destId="{E004539F-69C8-4463-806E-2F07FCD44077}" srcOrd="0" destOrd="0" presId="urn:microsoft.com/office/officeart/2005/8/layout/list1"/>
    <dgm:cxn modelId="{FC213B03-7EF4-41DC-95EE-6F093274293D}" type="presParOf" srcId="{E004539F-69C8-4463-806E-2F07FCD44077}" destId="{77200A3F-D26B-4D21-8FD4-F03E3668617F}" srcOrd="0" destOrd="0" presId="urn:microsoft.com/office/officeart/2005/8/layout/list1"/>
    <dgm:cxn modelId="{DA047E32-A677-4220-8E0F-5EECB464EF81}" type="presParOf" srcId="{E004539F-69C8-4463-806E-2F07FCD44077}" destId="{11347BE9-8857-471A-9F6D-9F4D84FF4476}" srcOrd="1" destOrd="0" presId="urn:microsoft.com/office/officeart/2005/8/layout/list1"/>
    <dgm:cxn modelId="{5FA78F65-CDFF-4814-9A5E-30272522E263}" type="presParOf" srcId="{E88A43CE-5ECC-49CA-A2D0-7CF471DEFA2A}" destId="{4C909539-C340-4FFE-891A-875F6C8D1116}" srcOrd="1" destOrd="0" presId="urn:microsoft.com/office/officeart/2005/8/layout/list1"/>
    <dgm:cxn modelId="{C4FC1C6D-9C41-45DC-9BF7-F5F44632CAEB}" type="presParOf" srcId="{E88A43CE-5ECC-49CA-A2D0-7CF471DEFA2A}" destId="{69429E13-3A48-4435-B316-1A20CCCB0619}" srcOrd="2" destOrd="0" presId="urn:microsoft.com/office/officeart/2005/8/layout/list1"/>
    <dgm:cxn modelId="{8A868279-172E-45D4-B53E-73B3EB8D119E}" type="presParOf" srcId="{E88A43CE-5ECC-49CA-A2D0-7CF471DEFA2A}" destId="{7DCE244E-A7B5-4BD4-8A79-482287CFED25}" srcOrd="3" destOrd="0" presId="urn:microsoft.com/office/officeart/2005/8/layout/list1"/>
    <dgm:cxn modelId="{7F6F0A9F-555B-4CA0-933D-36510D46C739}" type="presParOf" srcId="{E88A43CE-5ECC-49CA-A2D0-7CF471DEFA2A}" destId="{D4B81678-CB50-48E5-8C49-DDA6DB641E50}" srcOrd="4" destOrd="0" presId="urn:microsoft.com/office/officeart/2005/8/layout/list1"/>
    <dgm:cxn modelId="{B3761992-1614-43F5-B3EF-958C857B0293}" type="presParOf" srcId="{D4B81678-CB50-48E5-8C49-DDA6DB641E50}" destId="{902A41D8-584E-4568-BAF5-7A819FC116EE}" srcOrd="0" destOrd="0" presId="urn:microsoft.com/office/officeart/2005/8/layout/list1"/>
    <dgm:cxn modelId="{AF67AD49-F056-4DDF-A51B-3CEF540DE2FD}" type="presParOf" srcId="{D4B81678-CB50-48E5-8C49-DDA6DB641E50}" destId="{61B1A7D3-69B1-4E2B-9E89-75DC7ED8CFB2}" srcOrd="1" destOrd="0" presId="urn:microsoft.com/office/officeart/2005/8/layout/list1"/>
    <dgm:cxn modelId="{5D679ADF-DF06-4751-955B-509AD6EC7394}" type="presParOf" srcId="{E88A43CE-5ECC-49CA-A2D0-7CF471DEFA2A}" destId="{80AE25B6-E326-4A94-8470-9282394BF3D3}" srcOrd="5" destOrd="0" presId="urn:microsoft.com/office/officeart/2005/8/layout/list1"/>
    <dgm:cxn modelId="{BB8CBD71-8CEF-4FBB-901F-F793609105F9}" type="presParOf" srcId="{E88A43CE-5ECC-49CA-A2D0-7CF471DEFA2A}" destId="{695C35D4-B151-4A41-8B49-7C063B020688}" srcOrd="6" destOrd="0" presId="urn:microsoft.com/office/officeart/2005/8/layout/list1"/>
    <dgm:cxn modelId="{DDEEEF5B-BAB7-43D9-BD3E-5D42D5DE85A7}" type="presParOf" srcId="{E88A43CE-5ECC-49CA-A2D0-7CF471DEFA2A}" destId="{E3FB5ADA-2BBC-4C50-862E-E932B0A693B4}" srcOrd="7" destOrd="0" presId="urn:microsoft.com/office/officeart/2005/8/layout/list1"/>
    <dgm:cxn modelId="{866622B5-259B-4062-B88C-496C1BC43C59}" type="presParOf" srcId="{E88A43CE-5ECC-49CA-A2D0-7CF471DEFA2A}" destId="{2A28762F-03AC-4169-8932-873598122DF1}" srcOrd="8" destOrd="0" presId="urn:microsoft.com/office/officeart/2005/8/layout/list1"/>
    <dgm:cxn modelId="{A37A71A7-DE17-4BB3-9B2E-BDE88D1C4FC8}" type="presParOf" srcId="{2A28762F-03AC-4169-8932-873598122DF1}" destId="{FCD29193-1526-4C5D-B872-9F5B2430AAF4}" srcOrd="0" destOrd="0" presId="urn:microsoft.com/office/officeart/2005/8/layout/list1"/>
    <dgm:cxn modelId="{0127D400-A368-4427-A374-591361117E7A}" type="presParOf" srcId="{2A28762F-03AC-4169-8932-873598122DF1}" destId="{C60C139B-5E1E-4A86-B548-044D0EBB454F}" srcOrd="1" destOrd="0" presId="urn:microsoft.com/office/officeart/2005/8/layout/list1"/>
    <dgm:cxn modelId="{9D32E471-D847-464F-B9F2-B07F8BE9D431}" type="presParOf" srcId="{E88A43CE-5ECC-49CA-A2D0-7CF471DEFA2A}" destId="{DADAD62E-C4D4-440A-8655-1DDAE30331FD}" srcOrd="9" destOrd="0" presId="urn:microsoft.com/office/officeart/2005/8/layout/list1"/>
    <dgm:cxn modelId="{ADB545F4-BC4A-4B39-9A1A-E17C0D8D3C7A}" type="presParOf" srcId="{E88A43CE-5ECC-49CA-A2D0-7CF471DEFA2A}" destId="{91ABAF98-1561-47BF-AA27-448B9443D111}" srcOrd="10" destOrd="0" presId="urn:microsoft.com/office/officeart/2005/8/layout/list1"/>
    <dgm:cxn modelId="{56584A24-F3DE-4E9F-A01D-E3C1E0177808}" type="presParOf" srcId="{E88A43CE-5ECC-49CA-A2D0-7CF471DEFA2A}" destId="{D3766BB0-4FDF-48B1-B942-4ABF5ACC6D7F}" srcOrd="11" destOrd="0" presId="urn:microsoft.com/office/officeart/2005/8/layout/list1"/>
    <dgm:cxn modelId="{172D562F-2924-49B3-BCAD-67DB51C38C26}" type="presParOf" srcId="{E88A43CE-5ECC-49CA-A2D0-7CF471DEFA2A}" destId="{044C891F-E8A0-4F53-8E26-42BA209D93E2}" srcOrd="12" destOrd="0" presId="urn:microsoft.com/office/officeart/2005/8/layout/list1"/>
    <dgm:cxn modelId="{88F193AC-1BAD-4E0E-9E19-3311F85CFBAD}" type="presParOf" srcId="{044C891F-E8A0-4F53-8E26-42BA209D93E2}" destId="{C4728447-2864-4296-AF28-2F4A6A67A82E}" srcOrd="0" destOrd="0" presId="urn:microsoft.com/office/officeart/2005/8/layout/list1"/>
    <dgm:cxn modelId="{84344365-4568-4F37-8CF9-0154BF509891}" type="presParOf" srcId="{044C891F-E8A0-4F53-8E26-42BA209D93E2}" destId="{F85103A8-530D-4241-A758-2E3E98D5A278}" srcOrd="1" destOrd="0" presId="urn:microsoft.com/office/officeart/2005/8/layout/list1"/>
    <dgm:cxn modelId="{0D729D2E-2538-4BAC-A3CD-5AE1AF269856}" type="presParOf" srcId="{E88A43CE-5ECC-49CA-A2D0-7CF471DEFA2A}" destId="{204F6D3C-16EB-4482-830F-8B4500DAEAF8}" srcOrd="13" destOrd="0" presId="urn:microsoft.com/office/officeart/2005/8/layout/list1"/>
    <dgm:cxn modelId="{A09A504E-9B44-4459-9115-99357882688A}" type="presParOf" srcId="{E88A43CE-5ECC-49CA-A2D0-7CF471DEFA2A}" destId="{5598B3EE-1ED6-481F-8040-29BA79C67A93}" srcOrd="14" destOrd="0" presId="urn:microsoft.com/office/officeart/2005/8/layout/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2461C2-0DFB-43BF-9276-4714287DC588}" type="doc">
      <dgm:prSet loTypeId="urn:microsoft.com/office/officeart/2005/8/layout/list1" loCatId="list" qsTypeId="urn:microsoft.com/office/officeart/2005/8/quickstyle/simple1#20" qsCatId="simple" csTypeId="urn:microsoft.com/office/officeart/2005/8/colors/colorful4#13" csCatId="colorful" phldr="1"/>
      <dgm:spPr/>
      <dgm:t>
        <a:bodyPr/>
        <a:lstStyle/>
        <a:p>
          <a:endParaRPr lang="nl-BE"/>
        </a:p>
      </dgm:t>
    </dgm:pt>
    <dgm:pt modelId="{9FD95E64-6B70-44DD-86EE-0D5E97D90E55}">
      <dgm:prSet phldrT="[Tekst]" phldr="0" custT="1"/>
      <dgm:spPr>
        <a:solidFill>
          <a:schemeClr val="accent4">
            <a:lumMod val="75000"/>
          </a:schemeClr>
        </a:solidFill>
      </dgm:spPr>
      <dgm:t>
        <a:bodyPr/>
        <a:lstStyle/>
        <a:p>
          <a:pPr algn="l" rtl="0">
            <a:lnSpc>
              <a:spcPct val="90000"/>
            </a:lnSpc>
          </a:pPr>
          <a:r>
            <a:rPr lang="nl-NL" sz="2400" b="1">
              <a:solidFill>
                <a:srgbClr val="FFFFFF"/>
              </a:solidFill>
              <a:latin typeface="Roboto"/>
              <a:ea typeface="Roboto"/>
              <a:cs typeface="Roboto"/>
            </a:rPr>
            <a:t>VISIE en </a:t>
          </a:r>
          <a:r>
            <a:rPr lang="nl-NL" sz="2400" b="0">
              <a:solidFill>
                <a:srgbClr val="FFFFFF"/>
              </a:solidFill>
              <a:latin typeface="Roboto"/>
              <a:ea typeface="Roboto"/>
              <a:cs typeface="Roboto"/>
            </a:rPr>
            <a:t>STRUCTUUR van de discipline wiskunde</a:t>
          </a:r>
          <a:endParaRPr lang="nl-BE" sz="2400">
            <a:solidFill>
              <a:srgbClr val="FFFFFF"/>
            </a:solidFill>
            <a:latin typeface="Roboto"/>
            <a:ea typeface="Roboto"/>
            <a:cs typeface="Roboto"/>
          </a:endParaRPr>
        </a:p>
      </dgm:t>
    </dgm:pt>
    <dgm:pt modelId="{627709A1-44E7-4B42-9787-5C660FB26AAB}" type="parTrans" cxnId="{ABAD47A0-B8AF-41F4-BEFD-F9A517E118D2}">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F974A236-6A8E-4681-B4CC-7F234D6389F5}" type="sibTrans" cxnId="{ABAD47A0-B8AF-41F4-BEFD-F9A517E118D2}">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08674E45-42D9-4752-91DD-67194AFD2F55}">
      <dgm:prSet phldrT="[Tekst]" phldr="0" custT="1"/>
      <dgm:spPr>
        <a:solidFill>
          <a:srgbClr val="B01377"/>
        </a:solidFill>
      </dgm:spPr>
      <dgm:t>
        <a:bodyPr/>
        <a:lstStyle/>
        <a:p>
          <a:pPr algn="l">
            <a:lnSpc>
              <a:spcPct val="90000"/>
            </a:lnSpc>
          </a:pPr>
          <a:r>
            <a:rPr lang="nl-NL" sz="2400" b="1">
              <a:solidFill>
                <a:srgbClr val="FFFFFF"/>
              </a:solidFill>
              <a:latin typeface="Roboto"/>
              <a:ea typeface="Roboto"/>
              <a:cs typeface="Roboto"/>
            </a:rPr>
            <a:t>DOELENsets</a:t>
          </a:r>
          <a:endParaRPr lang="nl-BE" sz="2400">
            <a:solidFill>
              <a:srgbClr val="FFFFFF"/>
            </a:solidFill>
            <a:latin typeface="Roboto"/>
            <a:ea typeface="Roboto"/>
            <a:cs typeface="Roboto"/>
          </a:endParaRPr>
        </a:p>
      </dgm:t>
    </dgm:pt>
    <dgm:pt modelId="{4F06BF00-4620-4300-95F3-510637BDF668}" type="parTrans" cxnId="{1526B72B-914F-42BD-BA86-42898C77C4BC}">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EDAF28B0-61CF-4C31-8FFC-F49680D0CAFC}" type="sibTrans" cxnId="{1526B72B-914F-42BD-BA86-42898C77C4BC}">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4B3D145E-4A39-4167-B0E8-E2C81B08D1CD}">
      <dgm:prSet phldrT="[Tekst]" phldr="0" custT="1"/>
      <dgm:spPr>
        <a:solidFill>
          <a:schemeClr val="accent4">
            <a:lumMod val="75000"/>
          </a:schemeClr>
        </a:solidFill>
      </dgm:spPr>
      <dgm:t>
        <a:bodyPr/>
        <a:lstStyle/>
        <a:p>
          <a:pPr algn="l" rtl="0">
            <a:lnSpc>
              <a:spcPct val="90000"/>
            </a:lnSpc>
          </a:pPr>
          <a:r>
            <a:rPr lang="nl-NL" sz="2400" b="1">
              <a:solidFill>
                <a:srgbClr val="FFFFFF"/>
              </a:solidFill>
              <a:latin typeface="Roboto"/>
              <a:ea typeface="Roboto"/>
              <a:cs typeface="Roboto"/>
            </a:rPr>
            <a:t>Inzoomen op DOMEINEN</a:t>
          </a:r>
          <a:endParaRPr lang="nl-BE" sz="2400">
            <a:solidFill>
              <a:srgbClr val="FFFFFF"/>
            </a:solidFill>
            <a:latin typeface="Roboto"/>
            <a:ea typeface="Roboto"/>
            <a:cs typeface="Roboto"/>
          </a:endParaRPr>
        </a:p>
      </dgm:t>
    </dgm:pt>
    <dgm:pt modelId="{AD49F939-4EAE-48A5-940F-4390A577EA05}" type="parTrans" cxnId="{A0B97099-0385-413C-8C9B-32C97F7C2E5F}">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142EA25C-6F93-470E-87EC-8F5907C78695}" type="sibTrans" cxnId="{A0B97099-0385-413C-8C9B-32C97F7C2E5F}">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987B4D61-E40B-47AD-9CB6-547B9BB101BA}">
      <dgm:prSet phldrT="[Text]" phldr="0"/>
      <dgm:spPr/>
      <dgm:t>
        <a:bodyPr/>
        <a:lstStyle/>
        <a:p>
          <a:pPr algn="l" rtl="0">
            <a:lnSpc>
              <a:spcPct val="90000"/>
            </a:lnSpc>
          </a:pPr>
          <a:r>
            <a:rPr lang="nl-NL" sz="2600" b="1">
              <a:solidFill>
                <a:srgbClr val="FFFFFF"/>
              </a:solidFill>
              <a:latin typeface="Roboto"/>
              <a:ea typeface="Roboto"/>
              <a:cs typeface="Roboto"/>
            </a:rPr>
            <a:t>Tot SLOT</a:t>
          </a:r>
        </a:p>
      </dgm:t>
    </dgm:pt>
    <dgm:pt modelId="{DA9562DC-BE14-4C6A-96B7-E06B2A9638AD}" type="parTrans" cxnId="{DEBB5C45-BB9A-4C84-8EF5-5486AE9FDB25}">
      <dgm:prSet/>
      <dgm:spPr/>
    </dgm:pt>
    <dgm:pt modelId="{06E4BAEC-FA47-4398-A60E-3F559CDE947A}" type="sibTrans" cxnId="{DEBB5C45-BB9A-4C84-8EF5-5486AE9FDB25}">
      <dgm:prSet/>
      <dgm:spPr/>
    </dgm:pt>
    <dgm:pt modelId="{E88A43CE-5ECC-49CA-A2D0-7CF471DEFA2A}" type="pres">
      <dgm:prSet presAssocID="{992461C2-0DFB-43BF-9276-4714287DC588}" presName="linear" presStyleCnt="0">
        <dgm:presLayoutVars>
          <dgm:dir/>
          <dgm:animLvl val="lvl"/>
          <dgm:resizeHandles val="exact"/>
        </dgm:presLayoutVars>
      </dgm:prSet>
      <dgm:spPr/>
    </dgm:pt>
    <dgm:pt modelId="{E004539F-69C8-4463-806E-2F07FCD44077}" type="pres">
      <dgm:prSet presAssocID="{9FD95E64-6B70-44DD-86EE-0D5E97D90E55}" presName="parentLin" presStyleCnt="0"/>
      <dgm:spPr/>
    </dgm:pt>
    <dgm:pt modelId="{77200A3F-D26B-4D21-8FD4-F03E3668617F}" type="pres">
      <dgm:prSet presAssocID="{9FD95E64-6B70-44DD-86EE-0D5E97D90E55}" presName="parentLeftMargin" presStyleLbl="node1" presStyleIdx="0" presStyleCnt="4"/>
      <dgm:spPr/>
    </dgm:pt>
    <dgm:pt modelId="{11347BE9-8857-471A-9F6D-9F4D84FF4476}" type="pres">
      <dgm:prSet presAssocID="{9FD95E64-6B70-44DD-86EE-0D5E97D90E55}" presName="parentText" presStyleLbl="node1" presStyleIdx="0" presStyleCnt="4">
        <dgm:presLayoutVars>
          <dgm:chMax val="0"/>
          <dgm:bulletEnabled val="1"/>
        </dgm:presLayoutVars>
      </dgm:prSet>
      <dgm:spPr/>
    </dgm:pt>
    <dgm:pt modelId="{4C909539-C340-4FFE-891A-875F6C8D1116}" type="pres">
      <dgm:prSet presAssocID="{9FD95E64-6B70-44DD-86EE-0D5E97D90E55}" presName="negativeSpace" presStyleCnt="0"/>
      <dgm:spPr/>
    </dgm:pt>
    <dgm:pt modelId="{69429E13-3A48-4435-B316-1A20CCCB0619}" type="pres">
      <dgm:prSet presAssocID="{9FD95E64-6B70-44DD-86EE-0D5E97D90E55}" presName="childText" presStyleLbl="conFgAcc1" presStyleIdx="0" presStyleCnt="4">
        <dgm:presLayoutVars>
          <dgm:bulletEnabled val="1"/>
        </dgm:presLayoutVars>
      </dgm:prSet>
      <dgm:spPr/>
    </dgm:pt>
    <dgm:pt modelId="{7DCE244E-A7B5-4BD4-8A79-482287CFED25}" type="pres">
      <dgm:prSet presAssocID="{F974A236-6A8E-4681-B4CC-7F234D6389F5}" presName="spaceBetweenRectangles" presStyleCnt="0"/>
      <dgm:spPr/>
    </dgm:pt>
    <dgm:pt modelId="{D4B81678-CB50-48E5-8C49-DDA6DB641E50}" type="pres">
      <dgm:prSet presAssocID="{08674E45-42D9-4752-91DD-67194AFD2F55}" presName="parentLin" presStyleCnt="0"/>
      <dgm:spPr/>
    </dgm:pt>
    <dgm:pt modelId="{902A41D8-584E-4568-BAF5-7A819FC116EE}" type="pres">
      <dgm:prSet presAssocID="{08674E45-42D9-4752-91DD-67194AFD2F55}" presName="parentLeftMargin" presStyleLbl="node1" presStyleIdx="0" presStyleCnt="4"/>
      <dgm:spPr/>
    </dgm:pt>
    <dgm:pt modelId="{61B1A7D3-69B1-4E2B-9E89-75DC7ED8CFB2}" type="pres">
      <dgm:prSet presAssocID="{08674E45-42D9-4752-91DD-67194AFD2F55}" presName="parentText" presStyleLbl="node1" presStyleIdx="1" presStyleCnt="4">
        <dgm:presLayoutVars>
          <dgm:chMax val="0"/>
          <dgm:bulletEnabled val="1"/>
        </dgm:presLayoutVars>
      </dgm:prSet>
      <dgm:spPr/>
    </dgm:pt>
    <dgm:pt modelId="{80AE25B6-E326-4A94-8470-9282394BF3D3}" type="pres">
      <dgm:prSet presAssocID="{08674E45-42D9-4752-91DD-67194AFD2F55}" presName="negativeSpace" presStyleCnt="0"/>
      <dgm:spPr/>
    </dgm:pt>
    <dgm:pt modelId="{695C35D4-B151-4A41-8B49-7C063B020688}" type="pres">
      <dgm:prSet presAssocID="{08674E45-42D9-4752-91DD-67194AFD2F55}" presName="childText" presStyleLbl="conFgAcc1" presStyleIdx="1" presStyleCnt="4">
        <dgm:presLayoutVars>
          <dgm:bulletEnabled val="1"/>
        </dgm:presLayoutVars>
      </dgm:prSet>
      <dgm:spPr>
        <a:ln>
          <a:solidFill>
            <a:srgbClr val="B01377"/>
          </a:solidFill>
        </a:ln>
      </dgm:spPr>
    </dgm:pt>
    <dgm:pt modelId="{E3FB5ADA-2BBC-4C50-862E-E932B0A693B4}" type="pres">
      <dgm:prSet presAssocID="{EDAF28B0-61CF-4C31-8FFC-F49680D0CAFC}" presName="spaceBetweenRectangles" presStyleCnt="0"/>
      <dgm:spPr/>
    </dgm:pt>
    <dgm:pt modelId="{2A28762F-03AC-4169-8932-873598122DF1}" type="pres">
      <dgm:prSet presAssocID="{4B3D145E-4A39-4167-B0E8-E2C81B08D1CD}" presName="parentLin" presStyleCnt="0"/>
      <dgm:spPr/>
    </dgm:pt>
    <dgm:pt modelId="{FCD29193-1526-4C5D-B872-9F5B2430AAF4}" type="pres">
      <dgm:prSet presAssocID="{4B3D145E-4A39-4167-B0E8-E2C81B08D1CD}" presName="parentLeftMargin" presStyleLbl="node1" presStyleIdx="1" presStyleCnt="4"/>
      <dgm:spPr/>
    </dgm:pt>
    <dgm:pt modelId="{C60C139B-5E1E-4A86-B548-044D0EBB454F}" type="pres">
      <dgm:prSet presAssocID="{4B3D145E-4A39-4167-B0E8-E2C81B08D1CD}" presName="parentText" presStyleLbl="node1" presStyleIdx="2" presStyleCnt="4">
        <dgm:presLayoutVars>
          <dgm:chMax val="0"/>
          <dgm:bulletEnabled val="1"/>
        </dgm:presLayoutVars>
      </dgm:prSet>
      <dgm:spPr/>
    </dgm:pt>
    <dgm:pt modelId="{DADAD62E-C4D4-440A-8655-1DDAE30331FD}" type="pres">
      <dgm:prSet presAssocID="{4B3D145E-4A39-4167-B0E8-E2C81B08D1CD}" presName="negativeSpace" presStyleCnt="0"/>
      <dgm:spPr/>
    </dgm:pt>
    <dgm:pt modelId="{91ABAF98-1561-47BF-AA27-448B9443D111}" type="pres">
      <dgm:prSet presAssocID="{4B3D145E-4A39-4167-B0E8-E2C81B08D1CD}" presName="childText" presStyleLbl="conFgAcc1" presStyleIdx="2" presStyleCnt="4">
        <dgm:presLayoutVars>
          <dgm:bulletEnabled val="1"/>
        </dgm:presLayoutVars>
      </dgm:prSet>
      <dgm:spPr/>
    </dgm:pt>
    <dgm:pt modelId="{D3766BB0-4FDF-48B1-B942-4ABF5ACC6D7F}" type="pres">
      <dgm:prSet presAssocID="{142EA25C-6F93-470E-87EC-8F5907C78695}" presName="spaceBetweenRectangles" presStyleCnt="0"/>
      <dgm:spPr/>
    </dgm:pt>
    <dgm:pt modelId="{044C891F-E8A0-4F53-8E26-42BA209D93E2}" type="pres">
      <dgm:prSet presAssocID="{987B4D61-E40B-47AD-9CB6-547B9BB101BA}" presName="parentLin" presStyleCnt="0"/>
      <dgm:spPr/>
    </dgm:pt>
    <dgm:pt modelId="{C4728447-2864-4296-AF28-2F4A6A67A82E}" type="pres">
      <dgm:prSet presAssocID="{987B4D61-E40B-47AD-9CB6-547B9BB101BA}" presName="parentLeftMargin" presStyleLbl="node1" presStyleIdx="2" presStyleCnt="4"/>
      <dgm:spPr/>
    </dgm:pt>
    <dgm:pt modelId="{F85103A8-530D-4241-A758-2E3E98D5A278}" type="pres">
      <dgm:prSet presAssocID="{987B4D61-E40B-47AD-9CB6-547B9BB101BA}" presName="parentText" presStyleLbl="node1" presStyleIdx="3" presStyleCnt="4">
        <dgm:presLayoutVars>
          <dgm:chMax val="0"/>
          <dgm:bulletEnabled val="1"/>
        </dgm:presLayoutVars>
      </dgm:prSet>
      <dgm:spPr/>
    </dgm:pt>
    <dgm:pt modelId="{204F6D3C-16EB-4482-830F-8B4500DAEAF8}" type="pres">
      <dgm:prSet presAssocID="{987B4D61-E40B-47AD-9CB6-547B9BB101BA}" presName="negativeSpace" presStyleCnt="0"/>
      <dgm:spPr/>
    </dgm:pt>
    <dgm:pt modelId="{5598B3EE-1ED6-481F-8040-29BA79C67A93}" type="pres">
      <dgm:prSet presAssocID="{987B4D61-E40B-47AD-9CB6-547B9BB101BA}" presName="childText" presStyleLbl="conFgAcc1" presStyleIdx="3" presStyleCnt="4">
        <dgm:presLayoutVars>
          <dgm:bulletEnabled val="1"/>
        </dgm:presLayoutVars>
      </dgm:prSet>
      <dgm:spPr/>
    </dgm:pt>
  </dgm:ptLst>
  <dgm:cxnLst>
    <dgm:cxn modelId="{F5C13A03-6783-4416-8B19-7551744555DA}" type="presOf" srcId="{9FD95E64-6B70-44DD-86EE-0D5E97D90E55}" destId="{77200A3F-D26B-4D21-8FD4-F03E3668617F}" srcOrd="0" destOrd="0" presId="urn:microsoft.com/office/officeart/2005/8/layout/list1"/>
    <dgm:cxn modelId="{A15B000C-22ED-4CC2-89AB-E75E16378357}" type="presOf" srcId="{987B4D61-E40B-47AD-9CB6-547B9BB101BA}" destId="{F85103A8-530D-4241-A758-2E3E98D5A278}" srcOrd="1" destOrd="0" presId="urn:microsoft.com/office/officeart/2005/8/layout/list1"/>
    <dgm:cxn modelId="{24C0ED0F-3556-4409-A880-7A34E8AA165B}" type="presOf" srcId="{987B4D61-E40B-47AD-9CB6-547B9BB101BA}" destId="{C4728447-2864-4296-AF28-2F4A6A67A82E}" srcOrd="0" destOrd="0" presId="urn:microsoft.com/office/officeart/2005/8/layout/list1"/>
    <dgm:cxn modelId="{1526B72B-914F-42BD-BA86-42898C77C4BC}" srcId="{992461C2-0DFB-43BF-9276-4714287DC588}" destId="{08674E45-42D9-4752-91DD-67194AFD2F55}" srcOrd="1" destOrd="0" parTransId="{4F06BF00-4620-4300-95F3-510637BDF668}" sibTransId="{EDAF28B0-61CF-4C31-8FFC-F49680D0CAFC}"/>
    <dgm:cxn modelId="{28A06835-F921-4876-928E-7579712A018D}" type="presOf" srcId="{9FD95E64-6B70-44DD-86EE-0D5E97D90E55}" destId="{11347BE9-8857-471A-9F6D-9F4D84FF4476}" srcOrd="1" destOrd="0" presId="urn:microsoft.com/office/officeart/2005/8/layout/list1"/>
    <dgm:cxn modelId="{4F0CA238-3B7D-4332-B2C0-2244F67795EF}" type="presOf" srcId="{4B3D145E-4A39-4167-B0E8-E2C81B08D1CD}" destId="{C60C139B-5E1E-4A86-B548-044D0EBB454F}" srcOrd="1" destOrd="0" presId="urn:microsoft.com/office/officeart/2005/8/layout/list1"/>
    <dgm:cxn modelId="{DEBB5C45-BB9A-4C84-8EF5-5486AE9FDB25}" srcId="{992461C2-0DFB-43BF-9276-4714287DC588}" destId="{987B4D61-E40B-47AD-9CB6-547B9BB101BA}" srcOrd="3" destOrd="0" parTransId="{DA9562DC-BE14-4C6A-96B7-E06B2A9638AD}" sibTransId="{06E4BAEC-FA47-4398-A60E-3F559CDE947A}"/>
    <dgm:cxn modelId="{CD191B52-EE5C-4358-A9D6-D9488BF7A9F2}" type="presOf" srcId="{08674E45-42D9-4752-91DD-67194AFD2F55}" destId="{61B1A7D3-69B1-4E2B-9E89-75DC7ED8CFB2}" srcOrd="1" destOrd="0" presId="urn:microsoft.com/office/officeart/2005/8/layout/list1"/>
    <dgm:cxn modelId="{775FF396-A536-4D17-BFCC-63CAE6741C74}" type="presOf" srcId="{992461C2-0DFB-43BF-9276-4714287DC588}" destId="{E88A43CE-5ECC-49CA-A2D0-7CF471DEFA2A}" srcOrd="0" destOrd="0" presId="urn:microsoft.com/office/officeart/2005/8/layout/list1"/>
    <dgm:cxn modelId="{A0B97099-0385-413C-8C9B-32C97F7C2E5F}" srcId="{992461C2-0DFB-43BF-9276-4714287DC588}" destId="{4B3D145E-4A39-4167-B0E8-E2C81B08D1CD}" srcOrd="2" destOrd="0" parTransId="{AD49F939-4EAE-48A5-940F-4390A577EA05}" sibTransId="{142EA25C-6F93-470E-87EC-8F5907C78695}"/>
    <dgm:cxn modelId="{ABAD47A0-B8AF-41F4-BEFD-F9A517E118D2}" srcId="{992461C2-0DFB-43BF-9276-4714287DC588}" destId="{9FD95E64-6B70-44DD-86EE-0D5E97D90E55}" srcOrd="0" destOrd="0" parTransId="{627709A1-44E7-4B42-9787-5C660FB26AAB}" sibTransId="{F974A236-6A8E-4681-B4CC-7F234D6389F5}"/>
    <dgm:cxn modelId="{A57D5FAE-155C-47C8-91D2-7DD62B0F9F3C}" type="presOf" srcId="{4B3D145E-4A39-4167-B0E8-E2C81B08D1CD}" destId="{FCD29193-1526-4C5D-B872-9F5B2430AAF4}" srcOrd="0" destOrd="0" presId="urn:microsoft.com/office/officeart/2005/8/layout/list1"/>
    <dgm:cxn modelId="{7D42D5F3-CB08-4021-A73F-823099A584FB}" type="presOf" srcId="{08674E45-42D9-4752-91DD-67194AFD2F55}" destId="{902A41D8-584E-4568-BAF5-7A819FC116EE}" srcOrd="0" destOrd="0" presId="urn:microsoft.com/office/officeart/2005/8/layout/list1"/>
    <dgm:cxn modelId="{9970E1B5-EF9A-4640-81B4-E77513D66BBC}" type="presParOf" srcId="{E88A43CE-5ECC-49CA-A2D0-7CF471DEFA2A}" destId="{E004539F-69C8-4463-806E-2F07FCD44077}" srcOrd="0" destOrd="0" presId="urn:microsoft.com/office/officeart/2005/8/layout/list1"/>
    <dgm:cxn modelId="{FC213B03-7EF4-41DC-95EE-6F093274293D}" type="presParOf" srcId="{E004539F-69C8-4463-806E-2F07FCD44077}" destId="{77200A3F-D26B-4D21-8FD4-F03E3668617F}" srcOrd="0" destOrd="0" presId="urn:microsoft.com/office/officeart/2005/8/layout/list1"/>
    <dgm:cxn modelId="{DA047E32-A677-4220-8E0F-5EECB464EF81}" type="presParOf" srcId="{E004539F-69C8-4463-806E-2F07FCD44077}" destId="{11347BE9-8857-471A-9F6D-9F4D84FF4476}" srcOrd="1" destOrd="0" presId="urn:microsoft.com/office/officeart/2005/8/layout/list1"/>
    <dgm:cxn modelId="{5FA78F65-CDFF-4814-9A5E-30272522E263}" type="presParOf" srcId="{E88A43CE-5ECC-49CA-A2D0-7CF471DEFA2A}" destId="{4C909539-C340-4FFE-891A-875F6C8D1116}" srcOrd="1" destOrd="0" presId="urn:microsoft.com/office/officeart/2005/8/layout/list1"/>
    <dgm:cxn modelId="{C4FC1C6D-9C41-45DC-9BF7-F5F44632CAEB}" type="presParOf" srcId="{E88A43CE-5ECC-49CA-A2D0-7CF471DEFA2A}" destId="{69429E13-3A48-4435-B316-1A20CCCB0619}" srcOrd="2" destOrd="0" presId="urn:microsoft.com/office/officeart/2005/8/layout/list1"/>
    <dgm:cxn modelId="{8A868279-172E-45D4-B53E-73B3EB8D119E}" type="presParOf" srcId="{E88A43CE-5ECC-49CA-A2D0-7CF471DEFA2A}" destId="{7DCE244E-A7B5-4BD4-8A79-482287CFED25}" srcOrd="3" destOrd="0" presId="urn:microsoft.com/office/officeart/2005/8/layout/list1"/>
    <dgm:cxn modelId="{7F6F0A9F-555B-4CA0-933D-36510D46C739}" type="presParOf" srcId="{E88A43CE-5ECC-49CA-A2D0-7CF471DEFA2A}" destId="{D4B81678-CB50-48E5-8C49-DDA6DB641E50}" srcOrd="4" destOrd="0" presId="urn:microsoft.com/office/officeart/2005/8/layout/list1"/>
    <dgm:cxn modelId="{B3761992-1614-43F5-B3EF-958C857B0293}" type="presParOf" srcId="{D4B81678-CB50-48E5-8C49-DDA6DB641E50}" destId="{902A41D8-584E-4568-BAF5-7A819FC116EE}" srcOrd="0" destOrd="0" presId="urn:microsoft.com/office/officeart/2005/8/layout/list1"/>
    <dgm:cxn modelId="{AF67AD49-F056-4DDF-A51B-3CEF540DE2FD}" type="presParOf" srcId="{D4B81678-CB50-48E5-8C49-DDA6DB641E50}" destId="{61B1A7D3-69B1-4E2B-9E89-75DC7ED8CFB2}" srcOrd="1" destOrd="0" presId="urn:microsoft.com/office/officeart/2005/8/layout/list1"/>
    <dgm:cxn modelId="{5D679ADF-DF06-4751-955B-509AD6EC7394}" type="presParOf" srcId="{E88A43CE-5ECC-49CA-A2D0-7CF471DEFA2A}" destId="{80AE25B6-E326-4A94-8470-9282394BF3D3}" srcOrd="5" destOrd="0" presId="urn:microsoft.com/office/officeart/2005/8/layout/list1"/>
    <dgm:cxn modelId="{BB8CBD71-8CEF-4FBB-901F-F793609105F9}" type="presParOf" srcId="{E88A43CE-5ECC-49CA-A2D0-7CF471DEFA2A}" destId="{695C35D4-B151-4A41-8B49-7C063B020688}" srcOrd="6" destOrd="0" presId="urn:microsoft.com/office/officeart/2005/8/layout/list1"/>
    <dgm:cxn modelId="{DDEEEF5B-BAB7-43D9-BD3E-5D42D5DE85A7}" type="presParOf" srcId="{E88A43CE-5ECC-49CA-A2D0-7CF471DEFA2A}" destId="{E3FB5ADA-2BBC-4C50-862E-E932B0A693B4}" srcOrd="7" destOrd="0" presId="urn:microsoft.com/office/officeart/2005/8/layout/list1"/>
    <dgm:cxn modelId="{866622B5-259B-4062-B88C-496C1BC43C59}" type="presParOf" srcId="{E88A43CE-5ECC-49CA-A2D0-7CF471DEFA2A}" destId="{2A28762F-03AC-4169-8932-873598122DF1}" srcOrd="8" destOrd="0" presId="urn:microsoft.com/office/officeart/2005/8/layout/list1"/>
    <dgm:cxn modelId="{A37A71A7-DE17-4BB3-9B2E-BDE88D1C4FC8}" type="presParOf" srcId="{2A28762F-03AC-4169-8932-873598122DF1}" destId="{FCD29193-1526-4C5D-B872-9F5B2430AAF4}" srcOrd="0" destOrd="0" presId="urn:microsoft.com/office/officeart/2005/8/layout/list1"/>
    <dgm:cxn modelId="{0127D400-A368-4427-A374-591361117E7A}" type="presParOf" srcId="{2A28762F-03AC-4169-8932-873598122DF1}" destId="{C60C139B-5E1E-4A86-B548-044D0EBB454F}" srcOrd="1" destOrd="0" presId="urn:microsoft.com/office/officeart/2005/8/layout/list1"/>
    <dgm:cxn modelId="{9D32E471-D847-464F-B9F2-B07F8BE9D431}" type="presParOf" srcId="{E88A43CE-5ECC-49CA-A2D0-7CF471DEFA2A}" destId="{DADAD62E-C4D4-440A-8655-1DDAE30331FD}" srcOrd="9" destOrd="0" presId="urn:microsoft.com/office/officeart/2005/8/layout/list1"/>
    <dgm:cxn modelId="{ADB545F4-BC4A-4B39-9A1A-E17C0D8D3C7A}" type="presParOf" srcId="{E88A43CE-5ECC-49CA-A2D0-7CF471DEFA2A}" destId="{91ABAF98-1561-47BF-AA27-448B9443D111}" srcOrd="10" destOrd="0" presId="urn:microsoft.com/office/officeart/2005/8/layout/list1"/>
    <dgm:cxn modelId="{56584A24-F3DE-4E9F-A01D-E3C1E0177808}" type="presParOf" srcId="{E88A43CE-5ECC-49CA-A2D0-7CF471DEFA2A}" destId="{D3766BB0-4FDF-48B1-B942-4ABF5ACC6D7F}" srcOrd="11" destOrd="0" presId="urn:microsoft.com/office/officeart/2005/8/layout/list1"/>
    <dgm:cxn modelId="{172D562F-2924-49B3-BCAD-67DB51C38C26}" type="presParOf" srcId="{E88A43CE-5ECC-49CA-A2D0-7CF471DEFA2A}" destId="{044C891F-E8A0-4F53-8E26-42BA209D93E2}" srcOrd="12" destOrd="0" presId="urn:microsoft.com/office/officeart/2005/8/layout/list1"/>
    <dgm:cxn modelId="{88F193AC-1BAD-4E0E-9E19-3311F85CFBAD}" type="presParOf" srcId="{044C891F-E8A0-4F53-8E26-42BA209D93E2}" destId="{C4728447-2864-4296-AF28-2F4A6A67A82E}" srcOrd="0" destOrd="0" presId="urn:microsoft.com/office/officeart/2005/8/layout/list1"/>
    <dgm:cxn modelId="{84344365-4568-4F37-8CF9-0154BF509891}" type="presParOf" srcId="{044C891F-E8A0-4F53-8E26-42BA209D93E2}" destId="{F85103A8-530D-4241-A758-2E3E98D5A278}" srcOrd="1" destOrd="0" presId="urn:microsoft.com/office/officeart/2005/8/layout/list1"/>
    <dgm:cxn modelId="{0D729D2E-2538-4BAC-A3CD-5AE1AF269856}" type="presParOf" srcId="{E88A43CE-5ECC-49CA-A2D0-7CF471DEFA2A}" destId="{204F6D3C-16EB-4482-830F-8B4500DAEAF8}" srcOrd="13" destOrd="0" presId="urn:microsoft.com/office/officeart/2005/8/layout/list1"/>
    <dgm:cxn modelId="{A09A504E-9B44-4459-9115-99357882688A}" type="presParOf" srcId="{E88A43CE-5ECC-49CA-A2D0-7CF471DEFA2A}" destId="{5598B3EE-1ED6-481F-8040-29BA79C67A93}" srcOrd="14" destOrd="0" presId="urn:microsoft.com/office/officeart/2005/8/layout/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3A9A932-25E9-4D9B-BFE1-08B4E06B0077}" type="doc">
      <dgm:prSet loTypeId="urn:microsoft.com/office/officeart/2005/8/layout/vList4" loCatId="list" qsTypeId="urn:microsoft.com/office/officeart/2005/8/quickstyle/simple1#18" qsCatId="simple" csTypeId="urn:microsoft.com/office/officeart/2005/8/colors/accent1_2#13" csCatId="accent1" phldr="1"/>
      <dgm:spPr/>
      <dgm:t>
        <a:bodyPr/>
        <a:lstStyle/>
        <a:p>
          <a:endParaRPr lang="nl-BE"/>
        </a:p>
      </dgm:t>
    </dgm:pt>
    <dgm:pt modelId="{D846E0E5-136A-4AEA-B663-73F5BDA7BA66}">
      <dgm:prSet phldrT="[Tekst]" phldr="0" custT="1">
        <dgm:style>
          <a:lnRef idx="2">
            <a:schemeClr val="accent4"/>
          </a:lnRef>
          <a:fillRef idx="1">
            <a:schemeClr val="lt1"/>
          </a:fillRef>
          <a:effectRef idx="0">
            <a:schemeClr val="accent4"/>
          </a:effectRef>
          <a:fontRef idx="minor">
            <a:schemeClr val="dk1"/>
          </a:fontRef>
        </dgm:style>
      </dgm:prSet>
      <dgm:spPr>
        <a:ln/>
      </dgm:spPr>
      <dgm:t>
        <a:bodyPr/>
        <a:lstStyle/>
        <a:p>
          <a:pPr>
            <a:lnSpc>
              <a:spcPct val="100000"/>
            </a:lnSpc>
          </a:pPr>
          <a:r>
            <a:rPr lang="nl-NL" sz="2000" b="1">
              <a:solidFill>
                <a:srgbClr val="4CBCC5"/>
              </a:solidFill>
              <a:latin typeface="Roboto" panose="02000000000000000000" pitchFamily="2" charset="0"/>
              <a:ea typeface="Roboto" panose="02000000000000000000" pitchFamily="2" charset="0"/>
              <a:cs typeface="Roboto" panose="02000000000000000000" pitchFamily="2" charset="0"/>
            </a:rPr>
            <a:t>NIVEAU 2 - GEÏNTEGREERDE PARATE KENNIS</a:t>
          </a:r>
        </a:p>
        <a:p>
          <a:pPr>
            <a:lnSpc>
              <a:spcPct val="100000"/>
            </a:lnSpc>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Vlot toepasbaar in VERGELIJKBARE TAKEN/CONTEXTEN</a:t>
          </a:r>
          <a:endParaRPr lang="nl-BE" sz="2000">
            <a:solidFill>
              <a:srgbClr val="2D3E4E"/>
            </a:solidFill>
            <a:latin typeface="Roboto" panose="02000000000000000000" pitchFamily="2" charset="0"/>
            <a:ea typeface="Roboto" panose="02000000000000000000" pitchFamily="2" charset="0"/>
            <a:cs typeface="Roboto" panose="02000000000000000000" pitchFamily="2" charset="0"/>
          </a:endParaRPr>
        </a:p>
      </dgm:t>
    </dgm:pt>
    <dgm:pt modelId="{CF0EB05C-8800-476A-B019-A18F67C3E9F9}" type="parTrans" cxnId="{96F2DBDC-12CE-45EC-83F9-70E9A6FE2DE1}">
      <dgm:prSet/>
      <dgm:spPr/>
      <dgm:t>
        <a:bodyPr/>
        <a:lstStyle/>
        <a:p>
          <a:endParaRPr lang="nl-BE" sz="2000">
            <a:latin typeface="Roboto" panose="02000000000000000000" pitchFamily="2" charset="0"/>
            <a:ea typeface="Roboto" panose="02000000000000000000" pitchFamily="2" charset="0"/>
            <a:cs typeface="Roboto" panose="02000000000000000000" pitchFamily="2" charset="0"/>
          </a:endParaRPr>
        </a:p>
      </dgm:t>
    </dgm:pt>
    <dgm:pt modelId="{B075223F-79A2-44E5-A51A-1BE923131BC5}" type="sibTrans" cxnId="{96F2DBDC-12CE-45EC-83F9-70E9A6FE2DE1}">
      <dgm:prSet/>
      <dgm:spPr/>
      <dgm:t>
        <a:bodyPr/>
        <a:lstStyle/>
        <a:p>
          <a:endParaRPr lang="nl-BE" sz="2000">
            <a:latin typeface="Roboto" panose="02000000000000000000" pitchFamily="2" charset="0"/>
            <a:ea typeface="Roboto" panose="02000000000000000000" pitchFamily="2" charset="0"/>
            <a:cs typeface="Roboto" panose="02000000000000000000" pitchFamily="2" charset="0"/>
          </a:endParaRPr>
        </a:p>
      </dgm:t>
    </dgm:pt>
    <dgm:pt modelId="{A1B31125-F027-40DC-B315-9F569BDF8B88}">
      <dgm:prSet phldrT="[Tekst]" phldr="0" custT="1">
        <dgm:style>
          <a:lnRef idx="2">
            <a:schemeClr val="accent1"/>
          </a:lnRef>
          <a:fillRef idx="1">
            <a:schemeClr val="lt1"/>
          </a:fillRef>
          <a:effectRef idx="0">
            <a:schemeClr val="accent1"/>
          </a:effectRef>
          <a:fontRef idx="minor">
            <a:schemeClr val="dk1"/>
          </a:fontRef>
        </dgm:style>
      </dgm:prSet>
      <dgm:spPr>
        <a:ln w="38100"/>
      </dgm:spPr>
      <dgm:t>
        <a:bodyPr/>
        <a:lstStyle/>
        <a:p>
          <a:r>
            <a:rPr lang="nl-NL" sz="2000" b="1" dirty="0">
              <a:solidFill>
                <a:srgbClr val="B01377"/>
              </a:solidFill>
              <a:latin typeface="Roboto" panose="02000000000000000000" pitchFamily="2" charset="0"/>
              <a:ea typeface="Roboto" panose="02000000000000000000" pitchFamily="2" charset="0"/>
              <a:cs typeface="Roboto" panose="02000000000000000000" pitchFamily="2" charset="0"/>
            </a:rPr>
            <a:t>NVEAU 3 - GENERALISEERDE PARATE KENNIS</a:t>
          </a:r>
        </a:p>
        <a:p>
          <a:r>
            <a:rPr lang="nl-NL" sz="2000" dirty="0">
              <a:solidFill>
                <a:srgbClr val="2D3E4E"/>
              </a:solidFill>
              <a:latin typeface="Roboto" panose="02000000000000000000" pitchFamily="2" charset="0"/>
              <a:ea typeface="Roboto" panose="02000000000000000000" pitchFamily="2" charset="0"/>
              <a:cs typeface="Roboto" panose="02000000000000000000" pitchFamily="2" charset="0"/>
            </a:rPr>
            <a:t>Vlot toepasbaar in ANDERE SITUATIES en VERHALEN</a:t>
          </a:r>
          <a:endParaRPr lang="nl-BE" sz="2000" dirty="0">
            <a:solidFill>
              <a:srgbClr val="2D3E4E"/>
            </a:solidFill>
            <a:latin typeface="Roboto" panose="02000000000000000000" pitchFamily="2" charset="0"/>
            <a:ea typeface="Roboto" panose="02000000000000000000" pitchFamily="2" charset="0"/>
            <a:cs typeface="Roboto" panose="02000000000000000000" pitchFamily="2" charset="0"/>
          </a:endParaRPr>
        </a:p>
      </dgm:t>
    </dgm:pt>
    <dgm:pt modelId="{0659F516-69F7-4984-9484-9F0DE9D1BEDC}" type="parTrans" cxnId="{FC46289F-139A-496A-AEAC-1F1D74948726}">
      <dgm:prSet/>
      <dgm:spPr/>
      <dgm:t>
        <a:bodyPr/>
        <a:lstStyle/>
        <a:p>
          <a:endParaRPr lang="nl-BE" sz="2000">
            <a:latin typeface="Roboto" panose="02000000000000000000" pitchFamily="2" charset="0"/>
            <a:ea typeface="Roboto" panose="02000000000000000000" pitchFamily="2" charset="0"/>
            <a:cs typeface="Roboto" panose="02000000000000000000" pitchFamily="2" charset="0"/>
          </a:endParaRPr>
        </a:p>
      </dgm:t>
    </dgm:pt>
    <dgm:pt modelId="{507EFBA8-2FBC-4587-8448-31757F8A0A24}" type="sibTrans" cxnId="{FC46289F-139A-496A-AEAC-1F1D74948726}">
      <dgm:prSet/>
      <dgm:spPr/>
      <dgm:t>
        <a:bodyPr/>
        <a:lstStyle/>
        <a:p>
          <a:endParaRPr lang="nl-BE" sz="2000">
            <a:latin typeface="Roboto" panose="02000000000000000000" pitchFamily="2" charset="0"/>
            <a:ea typeface="Roboto" panose="02000000000000000000" pitchFamily="2" charset="0"/>
            <a:cs typeface="Roboto" panose="02000000000000000000" pitchFamily="2" charset="0"/>
          </a:endParaRPr>
        </a:p>
      </dgm:t>
    </dgm:pt>
    <dgm:pt modelId="{FF7D9EA5-3F9E-49A7-9455-0398618F72F5}">
      <dgm:prSet phldrT="[Tekst]" phldr="0" custT="1">
        <dgm:style>
          <a:lnRef idx="2">
            <a:schemeClr val="accent4"/>
          </a:lnRef>
          <a:fillRef idx="1">
            <a:schemeClr val="lt1"/>
          </a:fillRef>
          <a:effectRef idx="0">
            <a:schemeClr val="accent4"/>
          </a:effectRef>
          <a:fontRef idx="minor">
            <a:schemeClr val="dk1"/>
          </a:fontRef>
        </dgm:style>
      </dgm:prSet>
      <dgm:spPr>
        <a:ln/>
      </dgm:spPr>
      <dgm:t>
        <a:bodyPr/>
        <a:lstStyle/>
        <a:p>
          <a:r>
            <a:rPr lang="nl-NL" sz="2000" b="1">
              <a:solidFill>
                <a:srgbClr val="4CBCC5"/>
              </a:solidFill>
              <a:latin typeface="Roboto" panose="02000000000000000000" pitchFamily="2" charset="0"/>
              <a:ea typeface="Roboto" panose="02000000000000000000" pitchFamily="2" charset="0"/>
              <a:cs typeface="Roboto" panose="02000000000000000000" pitchFamily="2" charset="0"/>
            </a:rPr>
            <a:t>NIVEAU 4 - GECONSOLIDEERDE PARATE KENNIS</a:t>
          </a:r>
        </a:p>
        <a:p>
          <a:r>
            <a:rPr lang="nl-NL" sz="2000" b="1">
              <a:solidFill>
                <a:srgbClr val="B01377"/>
              </a:solidFill>
              <a:latin typeface="Roboto" panose="02000000000000000000" pitchFamily="2" charset="0"/>
              <a:ea typeface="Roboto" panose="02000000000000000000" pitchFamily="2" charset="0"/>
              <a:cs typeface="Roboto" panose="02000000000000000000" pitchFamily="2" charset="0"/>
            </a:rPr>
            <a:t>I</a:t>
          </a: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nzetbaar is in ALLE omstandigheden</a:t>
          </a:r>
          <a:endParaRPr lang="nl-BE" sz="2000">
            <a:solidFill>
              <a:srgbClr val="2D3E4E"/>
            </a:solidFill>
            <a:latin typeface="Roboto" panose="02000000000000000000" pitchFamily="2" charset="0"/>
            <a:ea typeface="Roboto" panose="02000000000000000000" pitchFamily="2" charset="0"/>
            <a:cs typeface="Roboto" panose="02000000000000000000" pitchFamily="2" charset="0"/>
          </a:endParaRPr>
        </a:p>
      </dgm:t>
    </dgm:pt>
    <dgm:pt modelId="{0A4A076B-96DE-40B6-B84C-3C052A77A229}" type="parTrans" cxnId="{E3C942B4-8ACB-40F4-B2C3-F72DACCA7DD4}">
      <dgm:prSet/>
      <dgm:spPr/>
      <dgm:t>
        <a:bodyPr/>
        <a:lstStyle/>
        <a:p>
          <a:endParaRPr lang="nl-BE" sz="2000">
            <a:latin typeface="Roboto" panose="02000000000000000000" pitchFamily="2" charset="0"/>
            <a:ea typeface="Roboto" panose="02000000000000000000" pitchFamily="2" charset="0"/>
            <a:cs typeface="Roboto" panose="02000000000000000000" pitchFamily="2" charset="0"/>
          </a:endParaRPr>
        </a:p>
      </dgm:t>
    </dgm:pt>
    <dgm:pt modelId="{73ACE8ED-EC45-46F8-B516-519F477FB595}" type="sibTrans" cxnId="{E3C942B4-8ACB-40F4-B2C3-F72DACCA7DD4}">
      <dgm:prSet/>
      <dgm:spPr/>
      <dgm:t>
        <a:bodyPr/>
        <a:lstStyle/>
        <a:p>
          <a:endParaRPr lang="nl-BE" sz="2000">
            <a:latin typeface="Roboto" panose="02000000000000000000" pitchFamily="2" charset="0"/>
            <a:ea typeface="Roboto" panose="02000000000000000000" pitchFamily="2" charset="0"/>
            <a:cs typeface="Roboto" panose="02000000000000000000" pitchFamily="2" charset="0"/>
          </a:endParaRPr>
        </a:p>
      </dgm:t>
    </dgm:pt>
    <dgm:pt modelId="{7C6A126E-AD1D-464C-8A9C-E9191AB9B585}">
      <dgm:prSet custT="1"/>
      <dgm:spPr>
        <a:noFill/>
        <a:ln w="38100">
          <a:solidFill>
            <a:schemeClr val="accent1"/>
          </a:solidFill>
        </a:ln>
      </dgm:spPr>
      <dgm:t>
        <a:bodyPr/>
        <a:lstStyle/>
        <a:p>
          <a:pPr>
            <a:lnSpc>
              <a:spcPct val="100000"/>
            </a:lnSpc>
          </a:pPr>
          <a:r>
            <a:rPr lang="nl-NL" sz="2000" b="1">
              <a:solidFill>
                <a:srgbClr val="B01377"/>
              </a:solidFill>
              <a:latin typeface="Roboto" panose="02000000000000000000" pitchFamily="2" charset="0"/>
              <a:ea typeface="Roboto" panose="02000000000000000000" pitchFamily="2" charset="0"/>
              <a:cs typeface="Roboto" panose="02000000000000000000" pitchFamily="2" charset="0"/>
            </a:rPr>
            <a:t>NIVEAU 1 - LOSSE FEITENKENNIS</a:t>
          </a:r>
        </a:p>
        <a:p>
          <a:pPr>
            <a:lnSpc>
              <a:spcPct val="100000"/>
            </a:lnSpc>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 Vlot en foutloos beschikbaar</a:t>
          </a:r>
          <a:endParaRPr lang="nl-BE" sz="2000">
            <a:solidFill>
              <a:srgbClr val="2D3E4E"/>
            </a:solidFill>
            <a:latin typeface="Roboto" panose="02000000000000000000" pitchFamily="2" charset="0"/>
            <a:ea typeface="Roboto" panose="02000000000000000000" pitchFamily="2" charset="0"/>
            <a:cs typeface="Roboto" panose="02000000000000000000" pitchFamily="2" charset="0"/>
          </a:endParaRPr>
        </a:p>
      </dgm:t>
    </dgm:pt>
    <dgm:pt modelId="{D3F1ECE6-699B-475F-87FD-124156815D36}" type="parTrans" cxnId="{7DFC0CB1-F96C-45A3-AE18-1112693B9D7C}">
      <dgm:prSet/>
      <dgm:spPr/>
      <dgm:t>
        <a:bodyPr/>
        <a:lstStyle/>
        <a:p>
          <a:endParaRPr lang="nl-BE" sz="2000">
            <a:latin typeface="Roboto" panose="02000000000000000000" pitchFamily="2" charset="0"/>
            <a:ea typeface="Roboto" panose="02000000000000000000" pitchFamily="2" charset="0"/>
            <a:cs typeface="Roboto" panose="02000000000000000000" pitchFamily="2" charset="0"/>
          </a:endParaRPr>
        </a:p>
      </dgm:t>
    </dgm:pt>
    <dgm:pt modelId="{B4100B1B-8334-4C75-AB93-B6FD0B291A7E}" type="sibTrans" cxnId="{7DFC0CB1-F96C-45A3-AE18-1112693B9D7C}">
      <dgm:prSet/>
      <dgm:spPr/>
      <dgm:t>
        <a:bodyPr/>
        <a:lstStyle/>
        <a:p>
          <a:endParaRPr lang="nl-BE" sz="2000">
            <a:latin typeface="Roboto" panose="02000000000000000000" pitchFamily="2" charset="0"/>
            <a:ea typeface="Roboto" panose="02000000000000000000" pitchFamily="2" charset="0"/>
            <a:cs typeface="Roboto" panose="02000000000000000000" pitchFamily="2" charset="0"/>
          </a:endParaRPr>
        </a:p>
      </dgm:t>
    </dgm:pt>
    <dgm:pt modelId="{68F72F7C-659E-42AE-AA10-3C27392589DC}" type="pres">
      <dgm:prSet presAssocID="{F3A9A932-25E9-4D9B-BFE1-08B4E06B0077}" presName="linear" presStyleCnt="0">
        <dgm:presLayoutVars>
          <dgm:dir/>
          <dgm:resizeHandles val="exact"/>
        </dgm:presLayoutVars>
      </dgm:prSet>
      <dgm:spPr/>
    </dgm:pt>
    <dgm:pt modelId="{D5F46CC0-B622-408C-B5E1-52B1BE4C5954}" type="pres">
      <dgm:prSet presAssocID="{7C6A126E-AD1D-464C-8A9C-E9191AB9B585}" presName="comp" presStyleCnt="0"/>
      <dgm:spPr/>
    </dgm:pt>
    <dgm:pt modelId="{D2FF9BD8-B5F8-4282-BB63-89EE891EF8F2}" type="pres">
      <dgm:prSet presAssocID="{7C6A126E-AD1D-464C-8A9C-E9191AB9B585}" presName="box" presStyleLbl="node1" presStyleIdx="0" presStyleCnt="4"/>
      <dgm:spPr/>
    </dgm:pt>
    <dgm:pt modelId="{CD2F62BD-B3B2-4974-ADD1-FD32BDC2DEAD}" type="pres">
      <dgm:prSet presAssocID="{7C6A126E-AD1D-464C-8A9C-E9191AB9B585}" presName="img" presStyleLbl="fgImgPlace1" presStyleIdx="0" presStyleCnt="4"/>
      <dgm:spPr>
        <a:blipFill>
          <a:blip xmlns:r="http://schemas.openxmlformats.org/officeDocument/2006/relationships" r:embed="rId1"/>
          <a:srcRect/>
          <a:stretch>
            <a:fillRect t="-70000" b="-70000"/>
          </a:stretch>
        </a:blipFill>
      </dgm:spPr>
    </dgm:pt>
    <dgm:pt modelId="{850250D5-820F-48BC-94A4-085E2A1F7A01}" type="pres">
      <dgm:prSet presAssocID="{7C6A126E-AD1D-464C-8A9C-E9191AB9B585}" presName="text" presStyleLbl="node1" presStyleIdx="0" presStyleCnt="4">
        <dgm:presLayoutVars>
          <dgm:bulletEnabled val="1"/>
        </dgm:presLayoutVars>
      </dgm:prSet>
      <dgm:spPr/>
    </dgm:pt>
    <dgm:pt modelId="{813B4BBD-B701-4136-8D82-80686F4FBD7A}" type="pres">
      <dgm:prSet presAssocID="{B4100B1B-8334-4C75-AB93-B6FD0B291A7E}" presName="spacer" presStyleCnt="0"/>
      <dgm:spPr/>
    </dgm:pt>
    <dgm:pt modelId="{CC52962A-11AF-423A-8E8F-0684C40854C2}" type="pres">
      <dgm:prSet presAssocID="{D846E0E5-136A-4AEA-B663-73F5BDA7BA66}" presName="comp" presStyleCnt="0"/>
      <dgm:spPr/>
    </dgm:pt>
    <dgm:pt modelId="{6963D757-BB02-46E4-B7B7-0BAD389E1A82}" type="pres">
      <dgm:prSet presAssocID="{D846E0E5-136A-4AEA-B663-73F5BDA7BA66}" presName="box" presStyleLbl="node1" presStyleIdx="1" presStyleCnt="4"/>
      <dgm:spPr/>
    </dgm:pt>
    <dgm:pt modelId="{7FCD89B8-20FA-4E06-96DA-806299252F2E}" type="pres">
      <dgm:prSet presAssocID="{D846E0E5-136A-4AEA-B663-73F5BDA7BA66}" presName="img" presStyleLbl="fgImgPlace1" presStyleIdx="1" presStyleCnt="4" custLinFactNeighborX="747" custLinFactNeighborY="-2800"/>
      <dgm:spPr>
        <a:blipFill>
          <a:blip xmlns:r="http://schemas.openxmlformats.org/officeDocument/2006/relationships" r:embed="rId2"/>
          <a:srcRect/>
          <a:stretch>
            <a:fillRect t="-62000" b="-62000"/>
          </a:stretch>
        </a:blipFill>
      </dgm:spPr>
    </dgm:pt>
    <dgm:pt modelId="{60F424E6-DC22-4978-81AE-97FF8A311FD3}" type="pres">
      <dgm:prSet presAssocID="{D846E0E5-136A-4AEA-B663-73F5BDA7BA66}" presName="text" presStyleLbl="node1" presStyleIdx="1" presStyleCnt="4">
        <dgm:presLayoutVars>
          <dgm:bulletEnabled val="1"/>
        </dgm:presLayoutVars>
      </dgm:prSet>
      <dgm:spPr/>
    </dgm:pt>
    <dgm:pt modelId="{59A5CAE6-25D6-4211-9C9E-528B0BF6ADA1}" type="pres">
      <dgm:prSet presAssocID="{B075223F-79A2-44E5-A51A-1BE923131BC5}" presName="spacer" presStyleCnt="0"/>
      <dgm:spPr/>
    </dgm:pt>
    <dgm:pt modelId="{36C9034C-91BB-4CF8-9020-1592592F9E55}" type="pres">
      <dgm:prSet presAssocID="{A1B31125-F027-40DC-B315-9F569BDF8B88}" presName="comp" presStyleCnt="0"/>
      <dgm:spPr/>
    </dgm:pt>
    <dgm:pt modelId="{B86A0D3B-5D7A-4467-A1E9-D4420BBA3344}" type="pres">
      <dgm:prSet presAssocID="{A1B31125-F027-40DC-B315-9F569BDF8B88}" presName="box" presStyleLbl="node1" presStyleIdx="2" presStyleCnt="4"/>
      <dgm:spPr/>
    </dgm:pt>
    <dgm:pt modelId="{80103E04-6F75-4FCA-B679-D9BE2DAAB985}" type="pres">
      <dgm:prSet presAssocID="{A1B31125-F027-40DC-B315-9F569BDF8B88}" presName="img" presStyleLbl="fgImgPlace1" presStyleIdx="2" presStyleCnt="4"/>
      <dgm:spPr>
        <a:blipFill>
          <a:blip xmlns:r="http://schemas.openxmlformats.org/officeDocument/2006/relationships" r:embed="rId3"/>
          <a:srcRect/>
          <a:stretch>
            <a:fillRect t="-8000" b="-8000"/>
          </a:stretch>
        </a:blipFill>
      </dgm:spPr>
    </dgm:pt>
    <dgm:pt modelId="{4950D8DA-3548-44EB-B0E5-684932F9C51A}" type="pres">
      <dgm:prSet presAssocID="{A1B31125-F027-40DC-B315-9F569BDF8B88}" presName="text" presStyleLbl="node1" presStyleIdx="2" presStyleCnt="4">
        <dgm:presLayoutVars>
          <dgm:bulletEnabled val="1"/>
        </dgm:presLayoutVars>
      </dgm:prSet>
      <dgm:spPr/>
    </dgm:pt>
    <dgm:pt modelId="{D3455C97-284B-42C2-9920-4D427D477CE6}" type="pres">
      <dgm:prSet presAssocID="{507EFBA8-2FBC-4587-8448-31757F8A0A24}" presName="spacer" presStyleCnt="0"/>
      <dgm:spPr/>
    </dgm:pt>
    <dgm:pt modelId="{1BC06B68-3381-4C49-999A-9CD4DA91F019}" type="pres">
      <dgm:prSet presAssocID="{FF7D9EA5-3F9E-49A7-9455-0398618F72F5}" presName="comp" presStyleCnt="0"/>
      <dgm:spPr/>
    </dgm:pt>
    <dgm:pt modelId="{D6E33A41-0992-4619-9FBC-DAE3B9D18190}" type="pres">
      <dgm:prSet presAssocID="{FF7D9EA5-3F9E-49A7-9455-0398618F72F5}" presName="box" presStyleLbl="node1" presStyleIdx="3" presStyleCnt="4"/>
      <dgm:spPr/>
    </dgm:pt>
    <dgm:pt modelId="{0DA770A5-CAA0-4AC4-AD65-28E563B5FE04}" type="pres">
      <dgm:prSet presAssocID="{FF7D9EA5-3F9E-49A7-9455-0398618F72F5}" presName="img" presStyleLbl="fgImgPlace1" presStyleIdx="3" presStyleCnt="4"/>
      <dgm:spPr>
        <a:blipFill>
          <a:blip xmlns:r="http://schemas.openxmlformats.org/officeDocument/2006/relationships" r:embed="rId4"/>
          <a:srcRect/>
          <a:stretch>
            <a:fillRect t="-8000" b="-8000"/>
          </a:stretch>
        </a:blipFill>
      </dgm:spPr>
    </dgm:pt>
    <dgm:pt modelId="{84C3B47D-7213-44CA-B47F-70B7A322B80A}" type="pres">
      <dgm:prSet presAssocID="{FF7D9EA5-3F9E-49A7-9455-0398618F72F5}" presName="text" presStyleLbl="node1" presStyleIdx="3" presStyleCnt="4">
        <dgm:presLayoutVars>
          <dgm:bulletEnabled val="1"/>
        </dgm:presLayoutVars>
      </dgm:prSet>
      <dgm:spPr/>
    </dgm:pt>
  </dgm:ptLst>
  <dgm:cxnLst>
    <dgm:cxn modelId="{7A37E440-BBE3-43B1-9E94-9D71747EBDE9}" type="presOf" srcId="{D846E0E5-136A-4AEA-B663-73F5BDA7BA66}" destId="{60F424E6-DC22-4978-81AE-97FF8A311FD3}" srcOrd="1" destOrd="0" presId="urn:microsoft.com/office/officeart/2005/8/layout/vList4"/>
    <dgm:cxn modelId="{B1C9049D-1BE5-4F61-B1E7-707785971267}" type="presOf" srcId="{D846E0E5-136A-4AEA-B663-73F5BDA7BA66}" destId="{6963D757-BB02-46E4-B7B7-0BAD389E1A82}" srcOrd="0" destOrd="0" presId="urn:microsoft.com/office/officeart/2005/8/layout/vList4"/>
    <dgm:cxn modelId="{258A1B9E-46F9-4E16-A494-98C9EB48E583}" type="presOf" srcId="{A1B31125-F027-40DC-B315-9F569BDF8B88}" destId="{4950D8DA-3548-44EB-B0E5-684932F9C51A}" srcOrd="1" destOrd="0" presId="urn:microsoft.com/office/officeart/2005/8/layout/vList4"/>
    <dgm:cxn modelId="{FC46289F-139A-496A-AEAC-1F1D74948726}" srcId="{F3A9A932-25E9-4D9B-BFE1-08B4E06B0077}" destId="{A1B31125-F027-40DC-B315-9F569BDF8B88}" srcOrd="2" destOrd="0" parTransId="{0659F516-69F7-4984-9484-9F0DE9D1BEDC}" sibTransId="{507EFBA8-2FBC-4587-8448-31757F8A0A24}"/>
    <dgm:cxn modelId="{500501AB-065B-475C-A693-AF0738359719}" type="presOf" srcId="{A1B31125-F027-40DC-B315-9F569BDF8B88}" destId="{B86A0D3B-5D7A-4467-A1E9-D4420BBA3344}" srcOrd="0" destOrd="0" presId="urn:microsoft.com/office/officeart/2005/8/layout/vList4"/>
    <dgm:cxn modelId="{94B517B0-B4B8-4441-AF9F-F334BBE124B9}" type="presOf" srcId="{7C6A126E-AD1D-464C-8A9C-E9191AB9B585}" destId="{850250D5-820F-48BC-94A4-085E2A1F7A01}" srcOrd="1" destOrd="0" presId="urn:microsoft.com/office/officeart/2005/8/layout/vList4"/>
    <dgm:cxn modelId="{7DFC0CB1-F96C-45A3-AE18-1112693B9D7C}" srcId="{F3A9A932-25E9-4D9B-BFE1-08B4E06B0077}" destId="{7C6A126E-AD1D-464C-8A9C-E9191AB9B585}" srcOrd="0" destOrd="0" parTransId="{D3F1ECE6-699B-475F-87FD-124156815D36}" sibTransId="{B4100B1B-8334-4C75-AB93-B6FD0B291A7E}"/>
    <dgm:cxn modelId="{E3C942B4-8ACB-40F4-B2C3-F72DACCA7DD4}" srcId="{F3A9A932-25E9-4D9B-BFE1-08B4E06B0077}" destId="{FF7D9EA5-3F9E-49A7-9455-0398618F72F5}" srcOrd="3" destOrd="0" parTransId="{0A4A076B-96DE-40B6-B84C-3C052A77A229}" sibTransId="{73ACE8ED-EC45-46F8-B516-519F477FB595}"/>
    <dgm:cxn modelId="{DF287FBD-5107-4B8B-8292-28D25BEAF08A}" type="presOf" srcId="{F3A9A932-25E9-4D9B-BFE1-08B4E06B0077}" destId="{68F72F7C-659E-42AE-AA10-3C27392589DC}" srcOrd="0" destOrd="0" presId="urn:microsoft.com/office/officeart/2005/8/layout/vList4"/>
    <dgm:cxn modelId="{A24D97D7-1473-4A95-B736-D5EC21F8FE5E}" type="presOf" srcId="{7C6A126E-AD1D-464C-8A9C-E9191AB9B585}" destId="{D2FF9BD8-B5F8-4282-BB63-89EE891EF8F2}" srcOrd="0" destOrd="0" presId="urn:microsoft.com/office/officeart/2005/8/layout/vList4"/>
    <dgm:cxn modelId="{96F2DBDC-12CE-45EC-83F9-70E9A6FE2DE1}" srcId="{F3A9A932-25E9-4D9B-BFE1-08B4E06B0077}" destId="{D846E0E5-136A-4AEA-B663-73F5BDA7BA66}" srcOrd="1" destOrd="0" parTransId="{CF0EB05C-8800-476A-B019-A18F67C3E9F9}" sibTransId="{B075223F-79A2-44E5-A51A-1BE923131BC5}"/>
    <dgm:cxn modelId="{14F399E1-FBB3-4B30-BAAA-B99ABB03CCF6}" type="presOf" srcId="{FF7D9EA5-3F9E-49A7-9455-0398618F72F5}" destId="{D6E33A41-0992-4619-9FBC-DAE3B9D18190}" srcOrd="0" destOrd="0" presId="urn:microsoft.com/office/officeart/2005/8/layout/vList4"/>
    <dgm:cxn modelId="{C44537EC-CC8F-4EB1-AF01-AB89C806B5A7}" type="presOf" srcId="{FF7D9EA5-3F9E-49A7-9455-0398618F72F5}" destId="{84C3B47D-7213-44CA-B47F-70B7A322B80A}" srcOrd="1" destOrd="0" presId="urn:microsoft.com/office/officeart/2005/8/layout/vList4"/>
    <dgm:cxn modelId="{792825F7-6CDD-4B40-9BE7-40FB439D9952}" type="presParOf" srcId="{68F72F7C-659E-42AE-AA10-3C27392589DC}" destId="{D5F46CC0-B622-408C-B5E1-52B1BE4C5954}" srcOrd="0" destOrd="0" presId="urn:microsoft.com/office/officeart/2005/8/layout/vList4"/>
    <dgm:cxn modelId="{40CF96D6-CD02-401F-BB48-95B7490D52E9}" type="presParOf" srcId="{D5F46CC0-B622-408C-B5E1-52B1BE4C5954}" destId="{D2FF9BD8-B5F8-4282-BB63-89EE891EF8F2}" srcOrd="0" destOrd="0" presId="urn:microsoft.com/office/officeart/2005/8/layout/vList4"/>
    <dgm:cxn modelId="{723215CE-B898-4B46-9E1D-B409F77206FA}" type="presParOf" srcId="{D5F46CC0-B622-408C-B5E1-52B1BE4C5954}" destId="{CD2F62BD-B3B2-4974-ADD1-FD32BDC2DEAD}" srcOrd="1" destOrd="0" presId="urn:microsoft.com/office/officeart/2005/8/layout/vList4"/>
    <dgm:cxn modelId="{71609B6A-5CE7-4CB5-8818-928EE8EF50B1}" type="presParOf" srcId="{D5F46CC0-B622-408C-B5E1-52B1BE4C5954}" destId="{850250D5-820F-48BC-94A4-085E2A1F7A01}" srcOrd="2" destOrd="0" presId="urn:microsoft.com/office/officeart/2005/8/layout/vList4"/>
    <dgm:cxn modelId="{ABD7BE77-A996-4536-AFB5-36EE43078778}" type="presParOf" srcId="{68F72F7C-659E-42AE-AA10-3C27392589DC}" destId="{813B4BBD-B701-4136-8D82-80686F4FBD7A}" srcOrd="1" destOrd="0" presId="urn:microsoft.com/office/officeart/2005/8/layout/vList4"/>
    <dgm:cxn modelId="{2D9A60F0-DAAA-4483-9C0F-E75C93530A8A}" type="presParOf" srcId="{68F72F7C-659E-42AE-AA10-3C27392589DC}" destId="{CC52962A-11AF-423A-8E8F-0684C40854C2}" srcOrd="2" destOrd="0" presId="urn:microsoft.com/office/officeart/2005/8/layout/vList4"/>
    <dgm:cxn modelId="{497D0FB1-5B35-47AD-A686-0CF2DEA15C84}" type="presParOf" srcId="{CC52962A-11AF-423A-8E8F-0684C40854C2}" destId="{6963D757-BB02-46E4-B7B7-0BAD389E1A82}" srcOrd="0" destOrd="0" presId="urn:microsoft.com/office/officeart/2005/8/layout/vList4"/>
    <dgm:cxn modelId="{CA5CA38F-8626-47B8-90FB-2648A5076DE8}" type="presParOf" srcId="{CC52962A-11AF-423A-8E8F-0684C40854C2}" destId="{7FCD89B8-20FA-4E06-96DA-806299252F2E}" srcOrd="1" destOrd="0" presId="urn:microsoft.com/office/officeart/2005/8/layout/vList4"/>
    <dgm:cxn modelId="{116DF60B-4573-4630-A28C-660868C83066}" type="presParOf" srcId="{CC52962A-11AF-423A-8E8F-0684C40854C2}" destId="{60F424E6-DC22-4978-81AE-97FF8A311FD3}" srcOrd="2" destOrd="0" presId="urn:microsoft.com/office/officeart/2005/8/layout/vList4"/>
    <dgm:cxn modelId="{1EBF76F5-FFA4-473F-8FEC-D8078738D171}" type="presParOf" srcId="{68F72F7C-659E-42AE-AA10-3C27392589DC}" destId="{59A5CAE6-25D6-4211-9C9E-528B0BF6ADA1}" srcOrd="3" destOrd="0" presId="urn:microsoft.com/office/officeart/2005/8/layout/vList4"/>
    <dgm:cxn modelId="{1BAA97D0-4A55-459A-9B83-12E567868CBC}" type="presParOf" srcId="{68F72F7C-659E-42AE-AA10-3C27392589DC}" destId="{36C9034C-91BB-4CF8-9020-1592592F9E55}" srcOrd="4" destOrd="0" presId="urn:microsoft.com/office/officeart/2005/8/layout/vList4"/>
    <dgm:cxn modelId="{98134C61-B013-4A2D-94FC-A29F97830549}" type="presParOf" srcId="{36C9034C-91BB-4CF8-9020-1592592F9E55}" destId="{B86A0D3B-5D7A-4467-A1E9-D4420BBA3344}" srcOrd="0" destOrd="0" presId="urn:microsoft.com/office/officeart/2005/8/layout/vList4"/>
    <dgm:cxn modelId="{8F1A4BA0-2247-4F17-8DF6-7F8366CA0514}" type="presParOf" srcId="{36C9034C-91BB-4CF8-9020-1592592F9E55}" destId="{80103E04-6F75-4FCA-B679-D9BE2DAAB985}" srcOrd="1" destOrd="0" presId="urn:microsoft.com/office/officeart/2005/8/layout/vList4"/>
    <dgm:cxn modelId="{A4F5264D-1B38-4544-A9FA-1E82B24A5039}" type="presParOf" srcId="{36C9034C-91BB-4CF8-9020-1592592F9E55}" destId="{4950D8DA-3548-44EB-B0E5-684932F9C51A}" srcOrd="2" destOrd="0" presId="urn:microsoft.com/office/officeart/2005/8/layout/vList4"/>
    <dgm:cxn modelId="{74E2905B-047C-4A1D-B8E8-75873BCFE661}" type="presParOf" srcId="{68F72F7C-659E-42AE-AA10-3C27392589DC}" destId="{D3455C97-284B-42C2-9920-4D427D477CE6}" srcOrd="5" destOrd="0" presId="urn:microsoft.com/office/officeart/2005/8/layout/vList4"/>
    <dgm:cxn modelId="{52EE288C-46F3-455F-9B36-4608ED7633C3}" type="presParOf" srcId="{68F72F7C-659E-42AE-AA10-3C27392589DC}" destId="{1BC06B68-3381-4C49-999A-9CD4DA91F019}" srcOrd="6" destOrd="0" presId="urn:microsoft.com/office/officeart/2005/8/layout/vList4"/>
    <dgm:cxn modelId="{9458AAEF-E77A-49B0-BFFC-B30F0385FE2A}" type="presParOf" srcId="{1BC06B68-3381-4C49-999A-9CD4DA91F019}" destId="{D6E33A41-0992-4619-9FBC-DAE3B9D18190}" srcOrd="0" destOrd="0" presId="urn:microsoft.com/office/officeart/2005/8/layout/vList4"/>
    <dgm:cxn modelId="{B57C5E00-5DE7-4F0F-AA6D-DB86D4441FBC}" type="presParOf" srcId="{1BC06B68-3381-4C49-999A-9CD4DA91F019}" destId="{0DA770A5-CAA0-4AC4-AD65-28E563B5FE04}" srcOrd="1" destOrd="0" presId="urn:microsoft.com/office/officeart/2005/8/layout/vList4"/>
    <dgm:cxn modelId="{7F927A6F-3D25-4B31-9D56-B86D1E5C2EAC}" type="presParOf" srcId="{1BC06B68-3381-4C49-999A-9CD4DA91F019}" destId="{84C3B47D-7213-44CA-B47F-70B7A322B80A}" srcOrd="2" destOrd="0" presId="urn:microsoft.com/office/officeart/2005/8/layout/vList4"/>
  </dgm:cxnLst>
  <dgm:bg>
    <a:noFill/>
  </dgm:bg>
  <dgm:whole>
    <a:ln w="38100">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52EB428-80D3-4B86-A356-89ABC7E754D3}" type="doc">
      <dgm:prSet loTypeId="urn:microsoft.com/office/officeart/2005/8/layout/process1" loCatId="process" qsTypeId="urn:microsoft.com/office/officeart/2005/8/quickstyle/simple1#4" qsCatId="simple" csTypeId="urn:microsoft.com/office/officeart/2005/8/colors/accent1_2#1" csCatId="accent1" phldr="1"/>
      <dgm:spPr/>
      <dgm:t>
        <a:bodyPr/>
        <a:lstStyle/>
        <a:p>
          <a:endParaRPr lang="nl-BE"/>
        </a:p>
      </dgm:t>
    </dgm:pt>
    <dgm:pt modelId="{2270F1A2-EDE7-4B23-83D6-619C98014337}">
      <dgm:prSet phldrT="[Tekst]" phldr="0"/>
      <dgm:spPr/>
      <dgm:t>
        <a:bodyPr/>
        <a:lstStyle/>
        <a:p>
          <a:r>
            <a:rPr lang="nl-NL"/>
            <a:t>Meten met natuurlijke maten</a:t>
          </a:r>
          <a:endParaRPr lang="nl-BE"/>
        </a:p>
      </dgm:t>
    </dgm:pt>
    <dgm:pt modelId="{8A594947-D2C0-43B0-A791-F3BAE2BE4061}" type="parTrans" cxnId="{A180FD5F-B517-4A45-AA4D-68367213B82C}">
      <dgm:prSet/>
      <dgm:spPr/>
      <dgm:t>
        <a:bodyPr/>
        <a:lstStyle/>
        <a:p>
          <a:endParaRPr lang="nl-BE"/>
        </a:p>
      </dgm:t>
    </dgm:pt>
    <dgm:pt modelId="{29282B3F-50BB-42A4-A351-C1D9BF799E7D}" type="sibTrans" cxnId="{A180FD5F-B517-4A45-AA4D-68367213B82C}">
      <dgm:prSet/>
      <dgm:spPr/>
      <dgm:t>
        <a:bodyPr/>
        <a:lstStyle/>
        <a:p>
          <a:endParaRPr lang="nl-BE"/>
        </a:p>
      </dgm:t>
    </dgm:pt>
    <dgm:pt modelId="{8F8B9AF7-70BD-487D-9454-EA8E823F26C5}">
      <dgm:prSet phldrT="[Tekst]" phldr="0"/>
      <dgm:spPr/>
      <dgm:t>
        <a:bodyPr/>
        <a:lstStyle/>
        <a:p>
          <a:r>
            <a:rPr lang="nl-NL"/>
            <a:t>Meten met </a:t>
          </a:r>
          <a:r>
            <a:rPr lang="nl-NL" err="1"/>
            <a:t>maateenhdeden</a:t>
          </a:r>
          <a:endParaRPr lang="nl-BE"/>
        </a:p>
      </dgm:t>
    </dgm:pt>
    <dgm:pt modelId="{5E01C4DB-8D34-4F83-88B4-1FF1E434A6D2}" type="parTrans" cxnId="{4B86B79F-C1C0-4A8A-AAC7-AE576789DF2F}">
      <dgm:prSet/>
      <dgm:spPr/>
      <dgm:t>
        <a:bodyPr/>
        <a:lstStyle/>
        <a:p>
          <a:endParaRPr lang="nl-BE"/>
        </a:p>
      </dgm:t>
    </dgm:pt>
    <dgm:pt modelId="{E1A82975-1695-4F3B-ABBF-F9DB5E29793E}" type="sibTrans" cxnId="{4B86B79F-C1C0-4A8A-AAC7-AE576789DF2F}">
      <dgm:prSet/>
      <dgm:spPr/>
      <dgm:t>
        <a:bodyPr/>
        <a:lstStyle/>
        <a:p>
          <a:endParaRPr lang="nl-BE"/>
        </a:p>
      </dgm:t>
    </dgm:pt>
    <dgm:pt modelId="{B622A608-40A5-4FA6-B8BB-D2B6E496E2D1}" type="pres">
      <dgm:prSet presAssocID="{A52EB428-80D3-4B86-A356-89ABC7E754D3}" presName="Name0" presStyleCnt="0">
        <dgm:presLayoutVars>
          <dgm:dir/>
          <dgm:resizeHandles val="exact"/>
        </dgm:presLayoutVars>
      </dgm:prSet>
      <dgm:spPr/>
    </dgm:pt>
    <dgm:pt modelId="{6DA28E16-EAF5-48DD-89C7-91A73640A604}" type="pres">
      <dgm:prSet presAssocID="{2270F1A2-EDE7-4B23-83D6-619C98014337}" presName="node" presStyleLbl="node1" presStyleIdx="0" presStyleCnt="2">
        <dgm:presLayoutVars>
          <dgm:bulletEnabled val="1"/>
        </dgm:presLayoutVars>
      </dgm:prSet>
      <dgm:spPr/>
    </dgm:pt>
    <dgm:pt modelId="{A738047B-C930-447C-AB9B-8A2426D09FD0}" type="pres">
      <dgm:prSet presAssocID="{29282B3F-50BB-42A4-A351-C1D9BF799E7D}" presName="sibTrans" presStyleLbl="sibTrans2D1" presStyleIdx="0" presStyleCnt="1"/>
      <dgm:spPr/>
    </dgm:pt>
    <dgm:pt modelId="{89E6714B-21C8-4B25-9395-9DBD761BE0BD}" type="pres">
      <dgm:prSet presAssocID="{29282B3F-50BB-42A4-A351-C1D9BF799E7D}" presName="connectorText" presStyleLbl="sibTrans2D1" presStyleIdx="0" presStyleCnt="1"/>
      <dgm:spPr/>
    </dgm:pt>
    <dgm:pt modelId="{8915C1B2-EB5D-4747-973B-CECCC14231C0}" type="pres">
      <dgm:prSet presAssocID="{8F8B9AF7-70BD-487D-9454-EA8E823F26C5}" presName="node" presStyleLbl="node1" presStyleIdx="1" presStyleCnt="2" custLinFactNeighborX="-3067" custLinFactNeighborY="0">
        <dgm:presLayoutVars>
          <dgm:bulletEnabled val="1"/>
        </dgm:presLayoutVars>
      </dgm:prSet>
      <dgm:spPr/>
    </dgm:pt>
  </dgm:ptLst>
  <dgm:cxnLst>
    <dgm:cxn modelId="{8A528923-51FD-4D64-8C30-269522377387}" type="presOf" srcId="{2270F1A2-EDE7-4B23-83D6-619C98014337}" destId="{6DA28E16-EAF5-48DD-89C7-91A73640A604}" srcOrd="0" destOrd="0" presId="urn:microsoft.com/office/officeart/2005/8/layout/process1"/>
    <dgm:cxn modelId="{A180FD5F-B517-4A45-AA4D-68367213B82C}" srcId="{A52EB428-80D3-4B86-A356-89ABC7E754D3}" destId="{2270F1A2-EDE7-4B23-83D6-619C98014337}" srcOrd="0" destOrd="0" parTransId="{8A594947-D2C0-43B0-A791-F3BAE2BE4061}" sibTransId="{29282B3F-50BB-42A4-A351-C1D9BF799E7D}"/>
    <dgm:cxn modelId="{77E57867-C138-43AB-B3E9-3A8F73A4463E}" type="presOf" srcId="{A52EB428-80D3-4B86-A356-89ABC7E754D3}" destId="{B622A608-40A5-4FA6-B8BB-D2B6E496E2D1}" srcOrd="0" destOrd="0" presId="urn:microsoft.com/office/officeart/2005/8/layout/process1"/>
    <dgm:cxn modelId="{AF45DD6A-10ED-425D-91E5-05CFE2CF39E8}" type="presOf" srcId="{29282B3F-50BB-42A4-A351-C1D9BF799E7D}" destId="{A738047B-C930-447C-AB9B-8A2426D09FD0}" srcOrd="0" destOrd="0" presId="urn:microsoft.com/office/officeart/2005/8/layout/process1"/>
    <dgm:cxn modelId="{4B86B79F-C1C0-4A8A-AAC7-AE576789DF2F}" srcId="{A52EB428-80D3-4B86-A356-89ABC7E754D3}" destId="{8F8B9AF7-70BD-487D-9454-EA8E823F26C5}" srcOrd="1" destOrd="0" parTransId="{5E01C4DB-8D34-4F83-88B4-1FF1E434A6D2}" sibTransId="{E1A82975-1695-4F3B-ABBF-F9DB5E29793E}"/>
    <dgm:cxn modelId="{CC5D21ED-2D02-4954-A9E3-012A44A96D38}" type="presOf" srcId="{8F8B9AF7-70BD-487D-9454-EA8E823F26C5}" destId="{8915C1B2-EB5D-4747-973B-CECCC14231C0}" srcOrd="0" destOrd="0" presId="urn:microsoft.com/office/officeart/2005/8/layout/process1"/>
    <dgm:cxn modelId="{E9587BF4-1E82-45A8-99D3-837978758D62}" type="presOf" srcId="{29282B3F-50BB-42A4-A351-C1D9BF799E7D}" destId="{89E6714B-21C8-4B25-9395-9DBD761BE0BD}" srcOrd="1" destOrd="0" presId="urn:microsoft.com/office/officeart/2005/8/layout/process1"/>
    <dgm:cxn modelId="{DAA45B14-A690-4C8B-8C4B-ABF8D63B7AEA}" type="presParOf" srcId="{B622A608-40A5-4FA6-B8BB-D2B6E496E2D1}" destId="{6DA28E16-EAF5-48DD-89C7-91A73640A604}" srcOrd="0" destOrd="0" presId="urn:microsoft.com/office/officeart/2005/8/layout/process1"/>
    <dgm:cxn modelId="{C43415B2-625B-4BB6-830C-D262C439794F}" type="presParOf" srcId="{B622A608-40A5-4FA6-B8BB-D2B6E496E2D1}" destId="{A738047B-C930-447C-AB9B-8A2426D09FD0}" srcOrd="1" destOrd="0" presId="urn:microsoft.com/office/officeart/2005/8/layout/process1"/>
    <dgm:cxn modelId="{64431689-F42C-448E-9FDA-833E9BD7BADB}" type="presParOf" srcId="{A738047B-C930-447C-AB9B-8A2426D09FD0}" destId="{89E6714B-21C8-4B25-9395-9DBD761BE0BD}" srcOrd="0" destOrd="0" presId="urn:microsoft.com/office/officeart/2005/8/layout/process1"/>
    <dgm:cxn modelId="{1EB37DCD-4AE5-465F-812A-9668B4031C2A}" type="presParOf" srcId="{B622A608-40A5-4FA6-B8BB-D2B6E496E2D1}" destId="{8915C1B2-EB5D-4747-973B-CECCC14231C0}"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2D99CA7-D427-482E-9680-D3BB9B02B0B3}" type="doc">
      <dgm:prSet loTypeId="urn:microsoft.com/office/officeart/2005/8/layout/process1" loCatId="process" qsTypeId="urn:microsoft.com/office/officeart/2005/8/quickstyle/simple1#2" qsCatId="simple" csTypeId="urn:microsoft.com/office/officeart/2005/8/colors/accent1_2#2" csCatId="accent1" phldr="1"/>
      <dgm:spPr/>
      <dgm:t>
        <a:bodyPr/>
        <a:lstStyle/>
        <a:p>
          <a:endParaRPr lang="nl-BE"/>
        </a:p>
      </dgm:t>
    </dgm:pt>
    <dgm:pt modelId="{B29BAD04-A082-4491-9168-15D7A708EDB4}">
      <dgm:prSet phldrT="[Tekst]" phldr="0"/>
      <dgm:spPr/>
      <dgm:t>
        <a:bodyPr/>
        <a:lstStyle/>
        <a:p>
          <a:r>
            <a:rPr lang="nl-NL"/>
            <a:t>Inzichtelijk metend rekenen</a:t>
          </a:r>
          <a:endParaRPr lang="nl-BE"/>
        </a:p>
      </dgm:t>
    </dgm:pt>
    <dgm:pt modelId="{75F01876-FA15-4154-B131-D5247FA5DE97}" type="parTrans" cxnId="{FCD0C71D-E462-4290-A494-59BA76B4012E}">
      <dgm:prSet/>
      <dgm:spPr/>
      <dgm:t>
        <a:bodyPr/>
        <a:lstStyle/>
        <a:p>
          <a:endParaRPr lang="nl-BE"/>
        </a:p>
      </dgm:t>
    </dgm:pt>
    <dgm:pt modelId="{40DDDF27-62F3-4979-9D41-5F47A7B2C953}" type="sibTrans" cxnId="{FCD0C71D-E462-4290-A494-59BA76B4012E}">
      <dgm:prSet/>
      <dgm:spPr/>
      <dgm:t>
        <a:bodyPr/>
        <a:lstStyle/>
        <a:p>
          <a:endParaRPr lang="nl-BE"/>
        </a:p>
      </dgm:t>
    </dgm:pt>
    <dgm:pt modelId="{34122B12-6435-4E3B-8EF3-0D62DA2B39B3}">
      <dgm:prSet phldrT="[Tekst]" phldr="0"/>
      <dgm:spPr/>
      <dgm:t>
        <a:bodyPr/>
        <a:lstStyle/>
        <a:p>
          <a:r>
            <a:rPr lang="nl-NL" dirty="0"/>
            <a:t>Herleidingen uitvoeren </a:t>
          </a:r>
          <a:endParaRPr lang="nl-BE" dirty="0"/>
        </a:p>
      </dgm:t>
    </dgm:pt>
    <dgm:pt modelId="{0ECED0D1-6E70-4FE3-BFE9-04B36142F6BD}" type="parTrans" cxnId="{2BC7E566-82F1-4C97-A6A0-00AFC53B6F01}">
      <dgm:prSet/>
      <dgm:spPr/>
      <dgm:t>
        <a:bodyPr/>
        <a:lstStyle/>
        <a:p>
          <a:endParaRPr lang="nl-BE"/>
        </a:p>
      </dgm:t>
    </dgm:pt>
    <dgm:pt modelId="{5DAC8072-022B-4C08-B61A-AE63E744EF6E}" type="sibTrans" cxnId="{2BC7E566-82F1-4C97-A6A0-00AFC53B6F01}">
      <dgm:prSet/>
      <dgm:spPr/>
      <dgm:t>
        <a:bodyPr/>
        <a:lstStyle/>
        <a:p>
          <a:endParaRPr lang="nl-BE"/>
        </a:p>
      </dgm:t>
    </dgm:pt>
    <dgm:pt modelId="{61F18EA0-5FD4-480E-A72D-44A0D2AA9602}" type="pres">
      <dgm:prSet presAssocID="{82D99CA7-D427-482E-9680-D3BB9B02B0B3}" presName="Name0" presStyleCnt="0">
        <dgm:presLayoutVars>
          <dgm:dir/>
          <dgm:resizeHandles val="exact"/>
        </dgm:presLayoutVars>
      </dgm:prSet>
      <dgm:spPr/>
    </dgm:pt>
    <dgm:pt modelId="{F87A8F04-6A47-4ACB-8199-3C8C2B3431D1}" type="pres">
      <dgm:prSet presAssocID="{B29BAD04-A082-4491-9168-15D7A708EDB4}" presName="node" presStyleLbl="node1" presStyleIdx="0" presStyleCnt="2">
        <dgm:presLayoutVars>
          <dgm:bulletEnabled val="1"/>
        </dgm:presLayoutVars>
      </dgm:prSet>
      <dgm:spPr/>
    </dgm:pt>
    <dgm:pt modelId="{32AF12D1-D060-46CF-827D-9E4E7A12F429}" type="pres">
      <dgm:prSet presAssocID="{40DDDF27-62F3-4979-9D41-5F47A7B2C953}" presName="sibTrans" presStyleLbl="sibTrans2D1" presStyleIdx="0" presStyleCnt="1"/>
      <dgm:spPr/>
    </dgm:pt>
    <dgm:pt modelId="{72775D5B-438C-4601-B706-AE8ED44C9864}" type="pres">
      <dgm:prSet presAssocID="{40DDDF27-62F3-4979-9D41-5F47A7B2C953}" presName="connectorText" presStyleLbl="sibTrans2D1" presStyleIdx="0" presStyleCnt="1"/>
      <dgm:spPr/>
    </dgm:pt>
    <dgm:pt modelId="{8ADF5FF9-FC20-47EC-B3BD-FD9422C553EF}" type="pres">
      <dgm:prSet presAssocID="{34122B12-6435-4E3B-8EF3-0D62DA2B39B3}" presName="node" presStyleLbl="node1" presStyleIdx="1" presStyleCnt="2">
        <dgm:presLayoutVars>
          <dgm:bulletEnabled val="1"/>
        </dgm:presLayoutVars>
      </dgm:prSet>
      <dgm:spPr/>
    </dgm:pt>
  </dgm:ptLst>
  <dgm:cxnLst>
    <dgm:cxn modelId="{FCD0C71D-E462-4290-A494-59BA76B4012E}" srcId="{82D99CA7-D427-482E-9680-D3BB9B02B0B3}" destId="{B29BAD04-A082-4491-9168-15D7A708EDB4}" srcOrd="0" destOrd="0" parTransId="{75F01876-FA15-4154-B131-D5247FA5DE97}" sibTransId="{40DDDF27-62F3-4979-9D41-5F47A7B2C953}"/>
    <dgm:cxn modelId="{575B5F3A-D846-4299-BB4F-4F29DABC8034}" type="presOf" srcId="{34122B12-6435-4E3B-8EF3-0D62DA2B39B3}" destId="{8ADF5FF9-FC20-47EC-B3BD-FD9422C553EF}" srcOrd="0" destOrd="0" presId="urn:microsoft.com/office/officeart/2005/8/layout/process1"/>
    <dgm:cxn modelId="{2BC7E566-82F1-4C97-A6A0-00AFC53B6F01}" srcId="{82D99CA7-D427-482E-9680-D3BB9B02B0B3}" destId="{34122B12-6435-4E3B-8EF3-0D62DA2B39B3}" srcOrd="1" destOrd="0" parTransId="{0ECED0D1-6E70-4FE3-BFE9-04B36142F6BD}" sibTransId="{5DAC8072-022B-4C08-B61A-AE63E744EF6E}"/>
    <dgm:cxn modelId="{D4083F56-46BD-4E0A-8E04-0059A02C7235}" type="presOf" srcId="{40DDDF27-62F3-4979-9D41-5F47A7B2C953}" destId="{72775D5B-438C-4601-B706-AE8ED44C9864}" srcOrd="1" destOrd="0" presId="urn:microsoft.com/office/officeart/2005/8/layout/process1"/>
    <dgm:cxn modelId="{6FC40796-2373-4ABE-B903-992B4F6E95BA}" type="presOf" srcId="{82D99CA7-D427-482E-9680-D3BB9B02B0B3}" destId="{61F18EA0-5FD4-480E-A72D-44A0D2AA9602}" srcOrd="0" destOrd="0" presId="urn:microsoft.com/office/officeart/2005/8/layout/process1"/>
    <dgm:cxn modelId="{BF6ECCCA-8423-4981-B9F0-D8A361DAEF32}" type="presOf" srcId="{40DDDF27-62F3-4979-9D41-5F47A7B2C953}" destId="{32AF12D1-D060-46CF-827D-9E4E7A12F429}" srcOrd="0" destOrd="0" presId="urn:microsoft.com/office/officeart/2005/8/layout/process1"/>
    <dgm:cxn modelId="{76607BE8-1D9C-40C3-B38A-88D919825A08}" type="presOf" srcId="{B29BAD04-A082-4491-9168-15D7A708EDB4}" destId="{F87A8F04-6A47-4ACB-8199-3C8C2B3431D1}" srcOrd="0" destOrd="0" presId="urn:microsoft.com/office/officeart/2005/8/layout/process1"/>
    <dgm:cxn modelId="{3C1E01F5-4985-4FC4-800F-5A321891BBF2}" type="presParOf" srcId="{61F18EA0-5FD4-480E-A72D-44A0D2AA9602}" destId="{F87A8F04-6A47-4ACB-8199-3C8C2B3431D1}" srcOrd="0" destOrd="0" presId="urn:microsoft.com/office/officeart/2005/8/layout/process1"/>
    <dgm:cxn modelId="{6EEF9FA9-65C3-43BD-BE7C-005E430F32FD}" type="presParOf" srcId="{61F18EA0-5FD4-480E-A72D-44A0D2AA9602}" destId="{32AF12D1-D060-46CF-827D-9E4E7A12F429}" srcOrd="1" destOrd="0" presId="urn:microsoft.com/office/officeart/2005/8/layout/process1"/>
    <dgm:cxn modelId="{94D7DEE4-8076-467C-9103-B0D947FD19D0}" type="presParOf" srcId="{32AF12D1-D060-46CF-827D-9E4E7A12F429}" destId="{72775D5B-438C-4601-B706-AE8ED44C9864}" srcOrd="0" destOrd="0" presId="urn:microsoft.com/office/officeart/2005/8/layout/process1"/>
    <dgm:cxn modelId="{3721E215-F45B-404B-8A73-043830CCD374}" type="presParOf" srcId="{61F18EA0-5FD4-480E-A72D-44A0D2AA9602}" destId="{8ADF5FF9-FC20-47EC-B3BD-FD9422C553EF}"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2461C2-0DFB-43BF-9276-4714287DC588}" type="doc">
      <dgm:prSet loTypeId="urn:microsoft.com/office/officeart/2005/8/layout/list1" loCatId="list" qsTypeId="urn:microsoft.com/office/officeart/2005/8/quickstyle/simple1#20" qsCatId="simple" csTypeId="urn:microsoft.com/office/officeart/2005/8/colors/colorful4#13" csCatId="colorful" phldr="1"/>
      <dgm:spPr/>
      <dgm:t>
        <a:bodyPr/>
        <a:lstStyle/>
        <a:p>
          <a:endParaRPr lang="nl-BE"/>
        </a:p>
      </dgm:t>
    </dgm:pt>
    <dgm:pt modelId="{9FD95E64-6B70-44DD-86EE-0D5E97D90E55}">
      <dgm:prSet phldrT="[Tekst]" phldr="0" custT="1"/>
      <dgm:spPr>
        <a:solidFill>
          <a:schemeClr val="accent4">
            <a:lumMod val="75000"/>
          </a:schemeClr>
        </a:solidFill>
      </dgm:spPr>
      <dgm:t>
        <a:bodyPr/>
        <a:lstStyle/>
        <a:p>
          <a:pPr algn="l" rtl="0">
            <a:lnSpc>
              <a:spcPct val="90000"/>
            </a:lnSpc>
          </a:pPr>
          <a:r>
            <a:rPr lang="nl-NL" sz="2400" b="1">
              <a:solidFill>
                <a:srgbClr val="FFFFFF"/>
              </a:solidFill>
              <a:latin typeface="Roboto"/>
              <a:ea typeface="Roboto"/>
              <a:cs typeface="Roboto"/>
            </a:rPr>
            <a:t>VISIE en </a:t>
          </a:r>
          <a:r>
            <a:rPr lang="nl-NL" sz="2400" b="0">
              <a:solidFill>
                <a:srgbClr val="FFFFFF"/>
              </a:solidFill>
              <a:latin typeface="Roboto"/>
              <a:ea typeface="Roboto"/>
              <a:cs typeface="Roboto"/>
            </a:rPr>
            <a:t>STRUCTUUR van de discipline wiskunde</a:t>
          </a:r>
          <a:endParaRPr lang="nl-BE" sz="2400">
            <a:solidFill>
              <a:srgbClr val="FFFFFF"/>
            </a:solidFill>
            <a:latin typeface="Roboto"/>
            <a:ea typeface="Roboto"/>
            <a:cs typeface="Roboto"/>
          </a:endParaRPr>
        </a:p>
      </dgm:t>
    </dgm:pt>
    <dgm:pt modelId="{627709A1-44E7-4B42-9787-5C660FB26AAB}" type="parTrans" cxnId="{ABAD47A0-B8AF-41F4-BEFD-F9A517E118D2}">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F974A236-6A8E-4681-B4CC-7F234D6389F5}" type="sibTrans" cxnId="{ABAD47A0-B8AF-41F4-BEFD-F9A517E118D2}">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08674E45-42D9-4752-91DD-67194AFD2F55}">
      <dgm:prSet phldrT="[Tekst]" phldr="0" custT="1"/>
      <dgm:spPr>
        <a:solidFill>
          <a:srgbClr val="B01377"/>
        </a:solidFill>
      </dgm:spPr>
      <dgm:t>
        <a:bodyPr/>
        <a:lstStyle/>
        <a:p>
          <a:pPr algn="l">
            <a:lnSpc>
              <a:spcPct val="90000"/>
            </a:lnSpc>
          </a:pPr>
          <a:r>
            <a:rPr lang="nl-NL" sz="2400" b="1">
              <a:solidFill>
                <a:srgbClr val="FFFFFF"/>
              </a:solidFill>
              <a:latin typeface="Roboto"/>
              <a:ea typeface="Roboto"/>
              <a:cs typeface="Roboto"/>
            </a:rPr>
            <a:t>DOELENsets</a:t>
          </a:r>
          <a:endParaRPr lang="nl-BE" sz="2400">
            <a:solidFill>
              <a:srgbClr val="FFFFFF"/>
            </a:solidFill>
            <a:latin typeface="Roboto"/>
            <a:ea typeface="Roboto"/>
            <a:cs typeface="Roboto"/>
          </a:endParaRPr>
        </a:p>
      </dgm:t>
    </dgm:pt>
    <dgm:pt modelId="{4F06BF00-4620-4300-95F3-510637BDF668}" type="parTrans" cxnId="{1526B72B-914F-42BD-BA86-42898C77C4BC}">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EDAF28B0-61CF-4C31-8FFC-F49680D0CAFC}" type="sibTrans" cxnId="{1526B72B-914F-42BD-BA86-42898C77C4BC}">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4B3D145E-4A39-4167-B0E8-E2C81B08D1CD}">
      <dgm:prSet phldrT="[Tekst]" phldr="0" custT="1"/>
      <dgm:spPr>
        <a:solidFill>
          <a:schemeClr val="accent4">
            <a:lumMod val="75000"/>
          </a:schemeClr>
        </a:solidFill>
      </dgm:spPr>
      <dgm:t>
        <a:bodyPr/>
        <a:lstStyle/>
        <a:p>
          <a:pPr algn="l" rtl="0">
            <a:lnSpc>
              <a:spcPct val="90000"/>
            </a:lnSpc>
          </a:pPr>
          <a:r>
            <a:rPr lang="nl-NL" sz="2400" b="1">
              <a:solidFill>
                <a:srgbClr val="FFFFFF"/>
              </a:solidFill>
              <a:latin typeface="Roboto"/>
              <a:ea typeface="Roboto"/>
              <a:cs typeface="Roboto"/>
            </a:rPr>
            <a:t>Inzoomen op DOMEINEN</a:t>
          </a:r>
          <a:endParaRPr lang="nl-BE" sz="2400">
            <a:solidFill>
              <a:srgbClr val="FFFFFF"/>
            </a:solidFill>
            <a:latin typeface="Roboto"/>
            <a:ea typeface="Roboto"/>
            <a:cs typeface="Roboto"/>
          </a:endParaRPr>
        </a:p>
      </dgm:t>
    </dgm:pt>
    <dgm:pt modelId="{AD49F939-4EAE-48A5-940F-4390A577EA05}" type="parTrans" cxnId="{A0B97099-0385-413C-8C9B-32C97F7C2E5F}">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142EA25C-6F93-470E-87EC-8F5907C78695}" type="sibTrans" cxnId="{A0B97099-0385-413C-8C9B-32C97F7C2E5F}">
      <dgm:prSet/>
      <dgm:spPr/>
      <dgm:t>
        <a:bodyPr/>
        <a:lstStyle/>
        <a:p>
          <a:endParaRPr lang="nl-BE" sz="2400">
            <a:latin typeface="Roboto" panose="02000000000000000000" pitchFamily="2" charset="0"/>
            <a:ea typeface="Roboto" panose="02000000000000000000" pitchFamily="2" charset="0"/>
            <a:cs typeface="Roboto" panose="02000000000000000000" pitchFamily="2" charset="0"/>
          </a:endParaRPr>
        </a:p>
      </dgm:t>
    </dgm:pt>
    <dgm:pt modelId="{987B4D61-E40B-47AD-9CB6-547B9BB101BA}">
      <dgm:prSet phldrT="[Text]" phldr="0"/>
      <dgm:spPr/>
      <dgm:t>
        <a:bodyPr/>
        <a:lstStyle/>
        <a:p>
          <a:pPr algn="l" rtl="0">
            <a:lnSpc>
              <a:spcPct val="90000"/>
            </a:lnSpc>
          </a:pPr>
          <a:r>
            <a:rPr lang="nl-NL" sz="2600" b="1">
              <a:solidFill>
                <a:srgbClr val="FFFFFF"/>
              </a:solidFill>
              <a:latin typeface="Roboto"/>
              <a:ea typeface="Roboto"/>
              <a:cs typeface="Roboto"/>
            </a:rPr>
            <a:t>Tot SLOT</a:t>
          </a:r>
        </a:p>
      </dgm:t>
    </dgm:pt>
    <dgm:pt modelId="{DA9562DC-BE14-4C6A-96B7-E06B2A9638AD}" type="parTrans" cxnId="{DEBB5C45-BB9A-4C84-8EF5-5486AE9FDB25}">
      <dgm:prSet/>
      <dgm:spPr/>
    </dgm:pt>
    <dgm:pt modelId="{06E4BAEC-FA47-4398-A60E-3F559CDE947A}" type="sibTrans" cxnId="{DEBB5C45-BB9A-4C84-8EF5-5486AE9FDB25}">
      <dgm:prSet/>
      <dgm:spPr/>
    </dgm:pt>
    <dgm:pt modelId="{E88A43CE-5ECC-49CA-A2D0-7CF471DEFA2A}" type="pres">
      <dgm:prSet presAssocID="{992461C2-0DFB-43BF-9276-4714287DC588}" presName="linear" presStyleCnt="0">
        <dgm:presLayoutVars>
          <dgm:dir/>
          <dgm:animLvl val="lvl"/>
          <dgm:resizeHandles val="exact"/>
        </dgm:presLayoutVars>
      </dgm:prSet>
      <dgm:spPr/>
    </dgm:pt>
    <dgm:pt modelId="{E004539F-69C8-4463-806E-2F07FCD44077}" type="pres">
      <dgm:prSet presAssocID="{9FD95E64-6B70-44DD-86EE-0D5E97D90E55}" presName="parentLin" presStyleCnt="0"/>
      <dgm:spPr/>
    </dgm:pt>
    <dgm:pt modelId="{77200A3F-D26B-4D21-8FD4-F03E3668617F}" type="pres">
      <dgm:prSet presAssocID="{9FD95E64-6B70-44DD-86EE-0D5E97D90E55}" presName="parentLeftMargin" presStyleLbl="node1" presStyleIdx="0" presStyleCnt="4"/>
      <dgm:spPr/>
    </dgm:pt>
    <dgm:pt modelId="{11347BE9-8857-471A-9F6D-9F4D84FF4476}" type="pres">
      <dgm:prSet presAssocID="{9FD95E64-6B70-44DD-86EE-0D5E97D90E55}" presName="parentText" presStyleLbl="node1" presStyleIdx="0" presStyleCnt="4">
        <dgm:presLayoutVars>
          <dgm:chMax val="0"/>
          <dgm:bulletEnabled val="1"/>
        </dgm:presLayoutVars>
      </dgm:prSet>
      <dgm:spPr/>
    </dgm:pt>
    <dgm:pt modelId="{4C909539-C340-4FFE-891A-875F6C8D1116}" type="pres">
      <dgm:prSet presAssocID="{9FD95E64-6B70-44DD-86EE-0D5E97D90E55}" presName="negativeSpace" presStyleCnt="0"/>
      <dgm:spPr/>
    </dgm:pt>
    <dgm:pt modelId="{69429E13-3A48-4435-B316-1A20CCCB0619}" type="pres">
      <dgm:prSet presAssocID="{9FD95E64-6B70-44DD-86EE-0D5E97D90E55}" presName="childText" presStyleLbl="conFgAcc1" presStyleIdx="0" presStyleCnt="4">
        <dgm:presLayoutVars>
          <dgm:bulletEnabled val="1"/>
        </dgm:presLayoutVars>
      </dgm:prSet>
      <dgm:spPr/>
    </dgm:pt>
    <dgm:pt modelId="{7DCE244E-A7B5-4BD4-8A79-482287CFED25}" type="pres">
      <dgm:prSet presAssocID="{F974A236-6A8E-4681-B4CC-7F234D6389F5}" presName="spaceBetweenRectangles" presStyleCnt="0"/>
      <dgm:spPr/>
    </dgm:pt>
    <dgm:pt modelId="{D4B81678-CB50-48E5-8C49-DDA6DB641E50}" type="pres">
      <dgm:prSet presAssocID="{08674E45-42D9-4752-91DD-67194AFD2F55}" presName="parentLin" presStyleCnt="0"/>
      <dgm:spPr/>
    </dgm:pt>
    <dgm:pt modelId="{902A41D8-584E-4568-BAF5-7A819FC116EE}" type="pres">
      <dgm:prSet presAssocID="{08674E45-42D9-4752-91DD-67194AFD2F55}" presName="parentLeftMargin" presStyleLbl="node1" presStyleIdx="0" presStyleCnt="4"/>
      <dgm:spPr/>
    </dgm:pt>
    <dgm:pt modelId="{61B1A7D3-69B1-4E2B-9E89-75DC7ED8CFB2}" type="pres">
      <dgm:prSet presAssocID="{08674E45-42D9-4752-91DD-67194AFD2F55}" presName="parentText" presStyleLbl="node1" presStyleIdx="1" presStyleCnt="4">
        <dgm:presLayoutVars>
          <dgm:chMax val="0"/>
          <dgm:bulletEnabled val="1"/>
        </dgm:presLayoutVars>
      </dgm:prSet>
      <dgm:spPr/>
    </dgm:pt>
    <dgm:pt modelId="{80AE25B6-E326-4A94-8470-9282394BF3D3}" type="pres">
      <dgm:prSet presAssocID="{08674E45-42D9-4752-91DD-67194AFD2F55}" presName="negativeSpace" presStyleCnt="0"/>
      <dgm:spPr/>
    </dgm:pt>
    <dgm:pt modelId="{695C35D4-B151-4A41-8B49-7C063B020688}" type="pres">
      <dgm:prSet presAssocID="{08674E45-42D9-4752-91DD-67194AFD2F55}" presName="childText" presStyleLbl="conFgAcc1" presStyleIdx="1" presStyleCnt="4">
        <dgm:presLayoutVars>
          <dgm:bulletEnabled val="1"/>
        </dgm:presLayoutVars>
      </dgm:prSet>
      <dgm:spPr>
        <a:ln>
          <a:solidFill>
            <a:srgbClr val="B01377"/>
          </a:solidFill>
        </a:ln>
      </dgm:spPr>
    </dgm:pt>
    <dgm:pt modelId="{E3FB5ADA-2BBC-4C50-862E-E932B0A693B4}" type="pres">
      <dgm:prSet presAssocID="{EDAF28B0-61CF-4C31-8FFC-F49680D0CAFC}" presName="spaceBetweenRectangles" presStyleCnt="0"/>
      <dgm:spPr/>
    </dgm:pt>
    <dgm:pt modelId="{2A28762F-03AC-4169-8932-873598122DF1}" type="pres">
      <dgm:prSet presAssocID="{4B3D145E-4A39-4167-B0E8-E2C81B08D1CD}" presName="parentLin" presStyleCnt="0"/>
      <dgm:spPr/>
    </dgm:pt>
    <dgm:pt modelId="{FCD29193-1526-4C5D-B872-9F5B2430AAF4}" type="pres">
      <dgm:prSet presAssocID="{4B3D145E-4A39-4167-B0E8-E2C81B08D1CD}" presName="parentLeftMargin" presStyleLbl="node1" presStyleIdx="1" presStyleCnt="4"/>
      <dgm:spPr/>
    </dgm:pt>
    <dgm:pt modelId="{C60C139B-5E1E-4A86-B548-044D0EBB454F}" type="pres">
      <dgm:prSet presAssocID="{4B3D145E-4A39-4167-B0E8-E2C81B08D1CD}" presName="parentText" presStyleLbl="node1" presStyleIdx="2" presStyleCnt="4">
        <dgm:presLayoutVars>
          <dgm:chMax val="0"/>
          <dgm:bulletEnabled val="1"/>
        </dgm:presLayoutVars>
      </dgm:prSet>
      <dgm:spPr/>
    </dgm:pt>
    <dgm:pt modelId="{DADAD62E-C4D4-440A-8655-1DDAE30331FD}" type="pres">
      <dgm:prSet presAssocID="{4B3D145E-4A39-4167-B0E8-E2C81B08D1CD}" presName="negativeSpace" presStyleCnt="0"/>
      <dgm:spPr/>
    </dgm:pt>
    <dgm:pt modelId="{91ABAF98-1561-47BF-AA27-448B9443D111}" type="pres">
      <dgm:prSet presAssocID="{4B3D145E-4A39-4167-B0E8-E2C81B08D1CD}" presName="childText" presStyleLbl="conFgAcc1" presStyleIdx="2" presStyleCnt="4">
        <dgm:presLayoutVars>
          <dgm:bulletEnabled val="1"/>
        </dgm:presLayoutVars>
      </dgm:prSet>
      <dgm:spPr/>
    </dgm:pt>
    <dgm:pt modelId="{D3766BB0-4FDF-48B1-B942-4ABF5ACC6D7F}" type="pres">
      <dgm:prSet presAssocID="{142EA25C-6F93-470E-87EC-8F5907C78695}" presName="spaceBetweenRectangles" presStyleCnt="0"/>
      <dgm:spPr/>
    </dgm:pt>
    <dgm:pt modelId="{044C891F-E8A0-4F53-8E26-42BA209D93E2}" type="pres">
      <dgm:prSet presAssocID="{987B4D61-E40B-47AD-9CB6-547B9BB101BA}" presName="parentLin" presStyleCnt="0"/>
      <dgm:spPr/>
    </dgm:pt>
    <dgm:pt modelId="{C4728447-2864-4296-AF28-2F4A6A67A82E}" type="pres">
      <dgm:prSet presAssocID="{987B4D61-E40B-47AD-9CB6-547B9BB101BA}" presName="parentLeftMargin" presStyleLbl="node1" presStyleIdx="2" presStyleCnt="4"/>
      <dgm:spPr/>
    </dgm:pt>
    <dgm:pt modelId="{F85103A8-530D-4241-A758-2E3E98D5A278}" type="pres">
      <dgm:prSet presAssocID="{987B4D61-E40B-47AD-9CB6-547B9BB101BA}" presName="parentText" presStyleLbl="node1" presStyleIdx="3" presStyleCnt="4">
        <dgm:presLayoutVars>
          <dgm:chMax val="0"/>
          <dgm:bulletEnabled val="1"/>
        </dgm:presLayoutVars>
      </dgm:prSet>
      <dgm:spPr/>
    </dgm:pt>
    <dgm:pt modelId="{204F6D3C-16EB-4482-830F-8B4500DAEAF8}" type="pres">
      <dgm:prSet presAssocID="{987B4D61-E40B-47AD-9CB6-547B9BB101BA}" presName="negativeSpace" presStyleCnt="0"/>
      <dgm:spPr/>
    </dgm:pt>
    <dgm:pt modelId="{5598B3EE-1ED6-481F-8040-29BA79C67A93}" type="pres">
      <dgm:prSet presAssocID="{987B4D61-E40B-47AD-9CB6-547B9BB101BA}" presName="childText" presStyleLbl="conFgAcc1" presStyleIdx="3" presStyleCnt="4">
        <dgm:presLayoutVars>
          <dgm:bulletEnabled val="1"/>
        </dgm:presLayoutVars>
      </dgm:prSet>
      <dgm:spPr/>
    </dgm:pt>
  </dgm:ptLst>
  <dgm:cxnLst>
    <dgm:cxn modelId="{F5C13A03-6783-4416-8B19-7551744555DA}" type="presOf" srcId="{9FD95E64-6B70-44DD-86EE-0D5E97D90E55}" destId="{77200A3F-D26B-4D21-8FD4-F03E3668617F}" srcOrd="0" destOrd="0" presId="urn:microsoft.com/office/officeart/2005/8/layout/list1"/>
    <dgm:cxn modelId="{A15B000C-22ED-4CC2-89AB-E75E16378357}" type="presOf" srcId="{987B4D61-E40B-47AD-9CB6-547B9BB101BA}" destId="{F85103A8-530D-4241-A758-2E3E98D5A278}" srcOrd="1" destOrd="0" presId="urn:microsoft.com/office/officeart/2005/8/layout/list1"/>
    <dgm:cxn modelId="{24C0ED0F-3556-4409-A880-7A34E8AA165B}" type="presOf" srcId="{987B4D61-E40B-47AD-9CB6-547B9BB101BA}" destId="{C4728447-2864-4296-AF28-2F4A6A67A82E}" srcOrd="0" destOrd="0" presId="urn:microsoft.com/office/officeart/2005/8/layout/list1"/>
    <dgm:cxn modelId="{1526B72B-914F-42BD-BA86-42898C77C4BC}" srcId="{992461C2-0DFB-43BF-9276-4714287DC588}" destId="{08674E45-42D9-4752-91DD-67194AFD2F55}" srcOrd="1" destOrd="0" parTransId="{4F06BF00-4620-4300-95F3-510637BDF668}" sibTransId="{EDAF28B0-61CF-4C31-8FFC-F49680D0CAFC}"/>
    <dgm:cxn modelId="{28A06835-F921-4876-928E-7579712A018D}" type="presOf" srcId="{9FD95E64-6B70-44DD-86EE-0D5E97D90E55}" destId="{11347BE9-8857-471A-9F6D-9F4D84FF4476}" srcOrd="1" destOrd="0" presId="urn:microsoft.com/office/officeart/2005/8/layout/list1"/>
    <dgm:cxn modelId="{4F0CA238-3B7D-4332-B2C0-2244F67795EF}" type="presOf" srcId="{4B3D145E-4A39-4167-B0E8-E2C81B08D1CD}" destId="{C60C139B-5E1E-4A86-B548-044D0EBB454F}" srcOrd="1" destOrd="0" presId="urn:microsoft.com/office/officeart/2005/8/layout/list1"/>
    <dgm:cxn modelId="{DEBB5C45-BB9A-4C84-8EF5-5486AE9FDB25}" srcId="{992461C2-0DFB-43BF-9276-4714287DC588}" destId="{987B4D61-E40B-47AD-9CB6-547B9BB101BA}" srcOrd="3" destOrd="0" parTransId="{DA9562DC-BE14-4C6A-96B7-E06B2A9638AD}" sibTransId="{06E4BAEC-FA47-4398-A60E-3F559CDE947A}"/>
    <dgm:cxn modelId="{CD191B52-EE5C-4358-A9D6-D9488BF7A9F2}" type="presOf" srcId="{08674E45-42D9-4752-91DD-67194AFD2F55}" destId="{61B1A7D3-69B1-4E2B-9E89-75DC7ED8CFB2}" srcOrd="1" destOrd="0" presId="urn:microsoft.com/office/officeart/2005/8/layout/list1"/>
    <dgm:cxn modelId="{775FF396-A536-4D17-BFCC-63CAE6741C74}" type="presOf" srcId="{992461C2-0DFB-43BF-9276-4714287DC588}" destId="{E88A43CE-5ECC-49CA-A2D0-7CF471DEFA2A}" srcOrd="0" destOrd="0" presId="urn:microsoft.com/office/officeart/2005/8/layout/list1"/>
    <dgm:cxn modelId="{A0B97099-0385-413C-8C9B-32C97F7C2E5F}" srcId="{992461C2-0DFB-43BF-9276-4714287DC588}" destId="{4B3D145E-4A39-4167-B0E8-E2C81B08D1CD}" srcOrd="2" destOrd="0" parTransId="{AD49F939-4EAE-48A5-940F-4390A577EA05}" sibTransId="{142EA25C-6F93-470E-87EC-8F5907C78695}"/>
    <dgm:cxn modelId="{ABAD47A0-B8AF-41F4-BEFD-F9A517E118D2}" srcId="{992461C2-0DFB-43BF-9276-4714287DC588}" destId="{9FD95E64-6B70-44DD-86EE-0D5E97D90E55}" srcOrd="0" destOrd="0" parTransId="{627709A1-44E7-4B42-9787-5C660FB26AAB}" sibTransId="{F974A236-6A8E-4681-B4CC-7F234D6389F5}"/>
    <dgm:cxn modelId="{A57D5FAE-155C-47C8-91D2-7DD62B0F9F3C}" type="presOf" srcId="{4B3D145E-4A39-4167-B0E8-E2C81B08D1CD}" destId="{FCD29193-1526-4C5D-B872-9F5B2430AAF4}" srcOrd="0" destOrd="0" presId="urn:microsoft.com/office/officeart/2005/8/layout/list1"/>
    <dgm:cxn modelId="{7D42D5F3-CB08-4021-A73F-823099A584FB}" type="presOf" srcId="{08674E45-42D9-4752-91DD-67194AFD2F55}" destId="{902A41D8-584E-4568-BAF5-7A819FC116EE}" srcOrd="0" destOrd="0" presId="urn:microsoft.com/office/officeart/2005/8/layout/list1"/>
    <dgm:cxn modelId="{9970E1B5-EF9A-4640-81B4-E77513D66BBC}" type="presParOf" srcId="{E88A43CE-5ECC-49CA-A2D0-7CF471DEFA2A}" destId="{E004539F-69C8-4463-806E-2F07FCD44077}" srcOrd="0" destOrd="0" presId="urn:microsoft.com/office/officeart/2005/8/layout/list1"/>
    <dgm:cxn modelId="{FC213B03-7EF4-41DC-95EE-6F093274293D}" type="presParOf" srcId="{E004539F-69C8-4463-806E-2F07FCD44077}" destId="{77200A3F-D26B-4D21-8FD4-F03E3668617F}" srcOrd="0" destOrd="0" presId="urn:microsoft.com/office/officeart/2005/8/layout/list1"/>
    <dgm:cxn modelId="{DA047E32-A677-4220-8E0F-5EECB464EF81}" type="presParOf" srcId="{E004539F-69C8-4463-806E-2F07FCD44077}" destId="{11347BE9-8857-471A-9F6D-9F4D84FF4476}" srcOrd="1" destOrd="0" presId="urn:microsoft.com/office/officeart/2005/8/layout/list1"/>
    <dgm:cxn modelId="{5FA78F65-CDFF-4814-9A5E-30272522E263}" type="presParOf" srcId="{E88A43CE-5ECC-49CA-A2D0-7CF471DEFA2A}" destId="{4C909539-C340-4FFE-891A-875F6C8D1116}" srcOrd="1" destOrd="0" presId="urn:microsoft.com/office/officeart/2005/8/layout/list1"/>
    <dgm:cxn modelId="{C4FC1C6D-9C41-45DC-9BF7-F5F44632CAEB}" type="presParOf" srcId="{E88A43CE-5ECC-49CA-A2D0-7CF471DEFA2A}" destId="{69429E13-3A48-4435-B316-1A20CCCB0619}" srcOrd="2" destOrd="0" presId="urn:microsoft.com/office/officeart/2005/8/layout/list1"/>
    <dgm:cxn modelId="{8A868279-172E-45D4-B53E-73B3EB8D119E}" type="presParOf" srcId="{E88A43CE-5ECC-49CA-A2D0-7CF471DEFA2A}" destId="{7DCE244E-A7B5-4BD4-8A79-482287CFED25}" srcOrd="3" destOrd="0" presId="urn:microsoft.com/office/officeart/2005/8/layout/list1"/>
    <dgm:cxn modelId="{7F6F0A9F-555B-4CA0-933D-36510D46C739}" type="presParOf" srcId="{E88A43CE-5ECC-49CA-A2D0-7CF471DEFA2A}" destId="{D4B81678-CB50-48E5-8C49-DDA6DB641E50}" srcOrd="4" destOrd="0" presId="urn:microsoft.com/office/officeart/2005/8/layout/list1"/>
    <dgm:cxn modelId="{B3761992-1614-43F5-B3EF-958C857B0293}" type="presParOf" srcId="{D4B81678-CB50-48E5-8C49-DDA6DB641E50}" destId="{902A41D8-584E-4568-BAF5-7A819FC116EE}" srcOrd="0" destOrd="0" presId="urn:microsoft.com/office/officeart/2005/8/layout/list1"/>
    <dgm:cxn modelId="{AF67AD49-F056-4DDF-A51B-3CEF540DE2FD}" type="presParOf" srcId="{D4B81678-CB50-48E5-8C49-DDA6DB641E50}" destId="{61B1A7D3-69B1-4E2B-9E89-75DC7ED8CFB2}" srcOrd="1" destOrd="0" presId="urn:microsoft.com/office/officeart/2005/8/layout/list1"/>
    <dgm:cxn modelId="{5D679ADF-DF06-4751-955B-509AD6EC7394}" type="presParOf" srcId="{E88A43CE-5ECC-49CA-A2D0-7CF471DEFA2A}" destId="{80AE25B6-E326-4A94-8470-9282394BF3D3}" srcOrd="5" destOrd="0" presId="urn:microsoft.com/office/officeart/2005/8/layout/list1"/>
    <dgm:cxn modelId="{BB8CBD71-8CEF-4FBB-901F-F793609105F9}" type="presParOf" srcId="{E88A43CE-5ECC-49CA-A2D0-7CF471DEFA2A}" destId="{695C35D4-B151-4A41-8B49-7C063B020688}" srcOrd="6" destOrd="0" presId="urn:microsoft.com/office/officeart/2005/8/layout/list1"/>
    <dgm:cxn modelId="{DDEEEF5B-BAB7-43D9-BD3E-5D42D5DE85A7}" type="presParOf" srcId="{E88A43CE-5ECC-49CA-A2D0-7CF471DEFA2A}" destId="{E3FB5ADA-2BBC-4C50-862E-E932B0A693B4}" srcOrd="7" destOrd="0" presId="urn:microsoft.com/office/officeart/2005/8/layout/list1"/>
    <dgm:cxn modelId="{866622B5-259B-4062-B88C-496C1BC43C59}" type="presParOf" srcId="{E88A43CE-5ECC-49CA-A2D0-7CF471DEFA2A}" destId="{2A28762F-03AC-4169-8932-873598122DF1}" srcOrd="8" destOrd="0" presId="urn:microsoft.com/office/officeart/2005/8/layout/list1"/>
    <dgm:cxn modelId="{A37A71A7-DE17-4BB3-9B2E-BDE88D1C4FC8}" type="presParOf" srcId="{2A28762F-03AC-4169-8932-873598122DF1}" destId="{FCD29193-1526-4C5D-B872-9F5B2430AAF4}" srcOrd="0" destOrd="0" presId="urn:microsoft.com/office/officeart/2005/8/layout/list1"/>
    <dgm:cxn modelId="{0127D400-A368-4427-A374-591361117E7A}" type="presParOf" srcId="{2A28762F-03AC-4169-8932-873598122DF1}" destId="{C60C139B-5E1E-4A86-B548-044D0EBB454F}" srcOrd="1" destOrd="0" presId="urn:microsoft.com/office/officeart/2005/8/layout/list1"/>
    <dgm:cxn modelId="{9D32E471-D847-464F-B9F2-B07F8BE9D431}" type="presParOf" srcId="{E88A43CE-5ECC-49CA-A2D0-7CF471DEFA2A}" destId="{DADAD62E-C4D4-440A-8655-1DDAE30331FD}" srcOrd="9" destOrd="0" presId="urn:microsoft.com/office/officeart/2005/8/layout/list1"/>
    <dgm:cxn modelId="{ADB545F4-BC4A-4B39-9A1A-E17C0D8D3C7A}" type="presParOf" srcId="{E88A43CE-5ECC-49CA-A2D0-7CF471DEFA2A}" destId="{91ABAF98-1561-47BF-AA27-448B9443D111}" srcOrd="10" destOrd="0" presId="urn:microsoft.com/office/officeart/2005/8/layout/list1"/>
    <dgm:cxn modelId="{56584A24-F3DE-4E9F-A01D-E3C1E0177808}" type="presParOf" srcId="{E88A43CE-5ECC-49CA-A2D0-7CF471DEFA2A}" destId="{D3766BB0-4FDF-48B1-B942-4ABF5ACC6D7F}" srcOrd="11" destOrd="0" presId="urn:microsoft.com/office/officeart/2005/8/layout/list1"/>
    <dgm:cxn modelId="{172D562F-2924-49B3-BCAD-67DB51C38C26}" type="presParOf" srcId="{E88A43CE-5ECC-49CA-A2D0-7CF471DEFA2A}" destId="{044C891F-E8A0-4F53-8E26-42BA209D93E2}" srcOrd="12" destOrd="0" presId="urn:microsoft.com/office/officeart/2005/8/layout/list1"/>
    <dgm:cxn modelId="{88F193AC-1BAD-4E0E-9E19-3311F85CFBAD}" type="presParOf" srcId="{044C891F-E8A0-4F53-8E26-42BA209D93E2}" destId="{C4728447-2864-4296-AF28-2F4A6A67A82E}" srcOrd="0" destOrd="0" presId="urn:microsoft.com/office/officeart/2005/8/layout/list1"/>
    <dgm:cxn modelId="{84344365-4568-4F37-8CF9-0154BF509891}" type="presParOf" srcId="{044C891F-E8A0-4F53-8E26-42BA209D93E2}" destId="{F85103A8-530D-4241-A758-2E3E98D5A278}" srcOrd="1" destOrd="0" presId="urn:microsoft.com/office/officeart/2005/8/layout/list1"/>
    <dgm:cxn modelId="{0D729D2E-2538-4BAC-A3CD-5AE1AF269856}" type="presParOf" srcId="{E88A43CE-5ECC-49CA-A2D0-7CF471DEFA2A}" destId="{204F6D3C-16EB-4482-830F-8B4500DAEAF8}" srcOrd="13" destOrd="0" presId="urn:microsoft.com/office/officeart/2005/8/layout/list1"/>
    <dgm:cxn modelId="{A09A504E-9B44-4459-9115-99357882688A}" type="presParOf" srcId="{E88A43CE-5ECC-49CA-A2D0-7CF471DEFA2A}" destId="{5598B3EE-1ED6-481F-8040-29BA79C67A93}" srcOrd="14" destOrd="0" presId="urn:microsoft.com/office/officeart/2005/8/layout/list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429E13-3A48-4435-B316-1A20CCCB0619}">
      <dsp:nvSpPr>
        <dsp:cNvPr id="0" name=""/>
        <dsp:cNvSpPr/>
      </dsp:nvSpPr>
      <dsp:spPr>
        <a:xfrm>
          <a:off x="0" y="455961"/>
          <a:ext cx="9179932" cy="655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347BE9-8857-471A-9F6D-9F4D84FF4476}">
      <dsp:nvSpPr>
        <dsp:cNvPr id="0" name=""/>
        <dsp:cNvSpPr/>
      </dsp:nvSpPr>
      <dsp:spPr>
        <a:xfrm>
          <a:off x="458996" y="72201"/>
          <a:ext cx="6425952" cy="767520"/>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rtl="0">
            <a:lnSpc>
              <a:spcPct val="90000"/>
            </a:lnSpc>
            <a:spcBef>
              <a:spcPct val="0"/>
            </a:spcBef>
            <a:spcAft>
              <a:spcPct val="35000"/>
            </a:spcAft>
            <a:buNone/>
          </a:pPr>
          <a:r>
            <a:rPr lang="nl-NL" sz="2400" b="1" kern="1200">
              <a:solidFill>
                <a:srgbClr val="FFFFFF"/>
              </a:solidFill>
              <a:latin typeface="Roboto"/>
              <a:ea typeface="Roboto"/>
              <a:cs typeface="Roboto"/>
            </a:rPr>
            <a:t>VISIE en </a:t>
          </a:r>
          <a:r>
            <a:rPr lang="nl-NL" sz="2400" b="0" kern="1200">
              <a:solidFill>
                <a:srgbClr val="FFFFFF"/>
              </a:solidFill>
              <a:latin typeface="Roboto"/>
              <a:ea typeface="Roboto"/>
              <a:cs typeface="Roboto"/>
            </a:rPr>
            <a:t>STRUCTUUR van de discipline wiskunde</a:t>
          </a:r>
          <a:endParaRPr lang="nl-BE" sz="2400" kern="1200">
            <a:solidFill>
              <a:srgbClr val="FFFFFF"/>
            </a:solidFill>
            <a:latin typeface="Roboto"/>
            <a:ea typeface="Roboto"/>
            <a:cs typeface="Roboto"/>
          </a:endParaRPr>
        </a:p>
      </dsp:txBody>
      <dsp:txXfrm>
        <a:off x="496463" y="109668"/>
        <a:ext cx="6351018" cy="692586"/>
      </dsp:txXfrm>
    </dsp:sp>
    <dsp:sp modelId="{695C35D4-B151-4A41-8B49-7C063B020688}">
      <dsp:nvSpPr>
        <dsp:cNvPr id="0" name=""/>
        <dsp:cNvSpPr/>
      </dsp:nvSpPr>
      <dsp:spPr>
        <a:xfrm>
          <a:off x="0" y="1635321"/>
          <a:ext cx="9179932" cy="655200"/>
        </a:xfrm>
        <a:prstGeom prst="rect">
          <a:avLst/>
        </a:prstGeom>
        <a:solidFill>
          <a:schemeClr val="lt1">
            <a:alpha val="90000"/>
            <a:hueOff val="0"/>
            <a:satOff val="0"/>
            <a:lumOff val="0"/>
            <a:alphaOff val="0"/>
          </a:schemeClr>
        </a:solidFill>
        <a:ln w="25400" cap="flat" cmpd="sng" algn="ctr">
          <a:solidFill>
            <a:srgbClr val="B01377"/>
          </a:solidFill>
          <a:prstDash val="solid"/>
        </a:ln>
        <a:effectLst/>
      </dsp:spPr>
      <dsp:style>
        <a:lnRef idx="2">
          <a:scrgbClr r="0" g="0" b="0"/>
        </a:lnRef>
        <a:fillRef idx="1">
          <a:scrgbClr r="0" g="0" b="0"/>
        </a:fillRef>
        <a:effectRef idx="0">
          <a:scrgbClr r="0" g="0" b="0"/>
        </a:effectRef>
        <a:fontRef idx="minor"/>
      </dsp:style>
    </dsp:sp>
    <dsp:sp modelId="{61B1A7D3-69B1-4E2B-9E89-75DC7ED8CFB2}">
      <dsp:nvSpPr>
        <dsp:cNvPr id="0" name=""/>
        <dsp:cNvSpPr/>
      </dsp:nvSpPr>
      <dsp:spPr>
        <a:xfrm>
          <a:off x="458996" y="1251561"/>
          <a:ext cx="6425952" cy="767520"/>
        </a:xfrm>
        <a:prstGeom prst="roundRect">
          <a:avLst/>
        </a:prstGeom>
        <a:solidFill>
          <a:srgbClr val="B013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a:lnSpc>
              <a:spcPct val="90000"/>
            </a:lnSpc>
            <a:spcBef>
              <a:spcPct val="0"/>
            </a:spcBef>
            <a:spcAft>
              <a:spcPct val="35000"/>
            </a:spcAft>
            <a:buNone/>
          </a:pPr>
          <a:r>
            <a:rPr lang="nl-NL" sz="2400" b="1" kern="1200">
              <a:solidFill>
                <a:srgbClr val="FFFFFF"/>
              </a:solidFill>
              <a:latin typeface="Roboto"/>
              <a:ea typeface="Roboto"/>
              <a:cs typeface="Roboto"/>
            </a:rPr>
            <a:t>DOELENsets</a:t>
          </a:r>
          <a:endParaRPr lang="nl-BE" sz="2400" kern="1200">
            <a:solidFill>
              <a:srgbClr val="FFFFFF"/>
            </a:solidFill>
            <a:latin typeface="Roboto"/>
            <a:ea typeface="Roboto"/>
            <a:cs typeface="Roboto"/>
          </a:endParaRPr>
        </a:p>
      </dsp:txBody>
      <dsp:txXfrm>
        <a:off x="496463" y="1289028"/>
        <a:ext cx="6351018" cy="692586"/>
      </dsp:txXfrm>
    </dsp:sp>
    <dsp:sp modelId="{91ABAF98-1561-47BF-AA27-448B9443D111}">
      <dsp:nvSpPr>
        <dsp:cNvPr id="0" name=""/>
        <dsp:cNvSpPr/>
      </dsp:nvSpPr>
      <dsp:spPr>
        <a:xfrm>
          <a:off x="0" y="2814681"/>
          <a:ext cx="9179932" cy="655200"/>
        </a:xfrm>
        <a:prstGeom prst="rect">
          <a:avLst/>
        </a:prstGeom>
        <a:solidFill>
          <a:schemeClr val="lt1">
            <a:alpha val="90000"/>
            <a:hueOff val="0"/>
            <a:satOff val="0"/>
            <a:lumOff val="0"/>
            <a:alphaOff val="0"/>
          </a:schemeClr>
        </a:solidFill>
        <a:ln w="25400" cap="flat" cmpd="sng" algn="ctr">
          <a:solidFill>
            <a:schemeClr val="accent4">
              <a:hueOff val="775206"/>
              <a:satOff val="20371"/>
              <a:lumOff val="-11502"/>
              <a:alphaOff val="0"/>
            </a:schemeClr>
          </a:solidFill>
          <a:prstDash val="solid"/>
        </a:ln>
        <a:effectLst/>
      </dsp:spPr>
      <dsp:style>
        <a:lnRef idx="2">
          <a:scrgbClr r="0" g="0" b="0"/>
        </a:lnRef>
        <a:fillRef idx="1">
          <a:scrgbClr r="0" g="0" b="0"/>
        </a:fillRef>
        <a:effectRef idx="0">
          <a:scrgbClr r="0" g="0" b="0"/>
        </a:effectRef>
        <a:fontRef idx="minor"/>
      </dsp:style>
    </dsp:sp>
    <dsp:sp modelId="{C60C139B-5E1E-4A86-B548-044D0EBB454F}">
      <dsp:nvSpPr>
        <dsp:cNvPr id="0" name=""/>
        <dsp:cNvSpPr/>
      </dsp:nvSpPr>
      <dsp:spPr>
        <a:xfrm>
          <a:off x="458996" y="2430921"/>
          <a:ext cx="6425952" cy="767520"/>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rtl="0">
            <a:lnSpc>
              <a:spcPct val="90000"/>
            </a:lnSpc>
            <a:spcBef>
              <a:spcPct val="0"/>
            </a:spcBef>
            <a:spcAft>
              <a:spcPct val="35000"/>
            </a:spcAft>
            <a:buNone/>
          </a:pPr>
          <a:r>
            <a:rPr lang="nl-NL" sz="2400" b="1" kern="1200">
              <a:solidFill>
                <a:srgbClr val="FFFFFF"/>
              </a:solidFill>
              <a:latin typeface="Roboto"/>
              <a:ea typeface="Roboto"/>
              <a:cs typeface="Roboto"/>
            </a:rPr>
            <a:t>Inzoomen op DOMEINEN</a:t>
          </a:r>
          <a:endParaRPr lang="nl-BE" sz="2400" kern="1200">
            <a:solidFill>
              <a:srgbClr val="FFFFFF"/>
            </a:solidFill>
            <a:latin typeface="Roboto"/>
            <a:ea typeface="Roboto"/>
            <a:cs typeface="Roboto"/>
          </a:endParaRPr>
        </a:p>
      </dsp:txBody>
      <dsp:txXfrm>
        <a:off x="496463" y="2468388"/>
        <a:ext cx="6351018" cy="692586"/>
      </dsp:txXfrm>
    </dsp:sp>
    <dsp:sp modelId="{5598B3EE-1ED6-481F-8040-29BA79C67A93}">
      <dsp:nvSpPr>
        <dsp:cNvPr id="0" name=""/>
        <dsp:cNvSpPr/>
      </dsp:nvSpPr>
      <dsp:spPr>
        <a:xfrm>
          <a:off x="0" y="3994041"/>
          <a:ext cx="9179932" cy="655200"/>
        </a:xfrm>
        <a:prstGeom prst="rect">
          <a:avLst/>
        </a:prstGeom>
        <a:solidFill>
          <a:schemeClr val="lt1">
            <a:alpha val="90000"/>
            <a:hueOff val="0"/>
            <a:satOff val="0"/>
            <a:lumOff val="0"/>
            <a:alphaOff val="0"/>
          </a:schemeClr>
        </a:solidFill>
        <a:ln w="25400" cap="flat" cmpd="sng" algn="ctr">
          <a:solidFill>
            <a:schemeClr val="accent4">
              <a:hueOff val="1162809"/>
              <a:satOff val="30556"/>
              <a:lumOff val="-17253"/>
              <a:alphaOff val="0"/>
            </a:schemeClr>
          </a:solidFill>
          <a:prstDash val="solid"/>
        </a:ln>
        <a:effectLst/>
      </dsp:spPr>
      <dsp:style>
        <a:lnRef idx="2">
          <a:scrgbClr r="0" g="0" b="0"/>
        </a:lnRef>
        <a:fillRef idx="1">
          <a:scrgbClr r="0" g="0" b="0"/>
        </a:fillRef>
        <a:effectRef idx="0">
          <a:scrgbClr r="0" g="0" b="0"/>
        </a:effectRef>
        <a:fontRef idx="minor"/>
      </dsp:style>
    </dsp:sp>
    <dsp:sp modelId="{F85103A8-530D-4241-A758-2E3E98D5A278}">
      <dsp:nvSpPr>
        <dsp:cNvPr id="0" name=""/>
        <dsp:cNvSpPr/>
      </dsp:nvSpPr>
      <dsp:spPr>
        <a:xfrm>
          <a:off x="458996" y="3610281"/>
          <a:ext cx="6425952" cy="767520"/>
        </a:xfrm>
        <a:prstGeom prst="roundRect">
          <a:avLst/>
        </a:prstGeom>
        <a:solidFill>
          <a:schemeClr val="accent4">
            <a:hueOff val="1162809"/>
            <a:satOff val="30556"/>
            <a:lumOff val="-172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155700" rtl="0">
            <a:lnSpc>
              <a:spcPct val="90000"/>
            </a:lnSpc>
            <a:spcBef>
              <a:spcPct val="0"/>
            </a:spcBef>
            <a:spcAft>
              <a:spcPct val="35000"/>
            </a:spcAft>
            <a:buNone/>
          </a:pPr>
          <a:r>
            <a:rPr lang="nl-NL" sz="2600" b="1" kern="1200">
              <a:solidFill>
                <a:srgbClr val="FFFFFF"/>
              </a:solidFill>
              <a:latin typeface="Roboto"/>
              <a:ea typeface="Roboto"/>
              <a:cs typeface="Roboto"/>
            </a:rPr>
            <a:t>Tot SLOT</a:t>
          </a:r>
        </a:p>
      </dsp:txBody>
      <dsp:txXfrm>
        <a:off x="496463" y="3647748"/>
        <a:ext cx="6351018" cy="6925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429E13-3A48-4435-B316-1A20CCCB0619}">
      <dsp:nvSpPr>
        <dsp:cNvPr id="0" name=""/>
        <dsp:cNvSpPr/>
      </dsp:nvSpPr>
      <dsp:spPr>
        <a:xfrm>
          <a:off x="0" y="455961"/>
          <a:ext cx="9179932" cy="655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347BE9-8857-471A-9F6D-9F4D84FF4476}">
      <dsp:nvSpPr>
        <dsp:cNvPr id="0" name=""/>
        <dsp:cNvSpPr/>
      </dsp:nvSpPr>
      <dsp:spPr>
        <a:xfrm>
          <a:off x="458996" y="72201"/>
          <a:ext cx="6425952" cy="767520"/>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rtl="0">
            <a:lnSpc>
              <a:spcPct val="90000"/>
            </a:lnSpc>
            <a:spcBef>
              <a:spcPct val="0"/>
            </a:spcBef>
            <a:spcAft>
              <a:spcPct val="35000"/>
            </a:spcAft>
            <a:buNone/>
          </a:pPr>
          <a:r>
            <a:rPr lang="nl-NL" sz="2400" b="1" kern="1200">
              <a:solidFill>
                <a:srgbClr val="FFFFFF"/>
              </a:solidFill>
              <a:latin typeface="Roboto"/>
              <a:ea typeface="Roboto"/>
              <a:cs typeface="Roboto"/>
            </a:rPr>
            <a:t>VISIE en </a:t>
          </a:r>
          <a:r>
            <a:rPr lang="nl-NL" sz="2400" b="0" kern="1200">
              <a:solidFill>
                <a:srgbClr val="FFFFFF"/>
              </a:solidFill>
              <a:latin typeface="Roboto"/>
              <a:ea typeface="Roboto"/>
              <a:cs typeface="Roboto"/>
            </a:rPr>
            <a:t>STRUCTUUR van de discipline wiskunde</a:t>
          </a:r>
          <a:endParaRPr lang="nl-BE" sz="2400" kern="1200">
            <a:solidFill>
              <a:srgbClr val="FFFFFF"/>
            </a:solidFill>
            <a:latin typeface="Roboto"/>
            <a:ea typeface="Roboto"/>
            <a:cs typeface="Roboto"/>
          </a:endParaRPr>
        </a:p>
      </dsp:txBody>
      <dsp:txXfrm>
        <a:off x="496463" y="109668"/>
        <a:ext cx="6351018" cy="692586"/>
      </dsp:txXfrm>
    </dsp:sp>
    <dsp:sp modelId="{695C35D4-B151-4A41-8B49-7C063B020688}">
      <dsp:nvSpPr>
        <dsp:cNvPr id="0" name=""/>
        <dsp:cNvSpPr/>
      </dsp:nvSpPr>
      <dsp:spPr>
        <a:xfrm>
          <a:off x="0" y="1635321"/>
          <a:ext cx="9179932" cy="655200"/>
        </a:xfrm>
        <a:prstGeom prst="rect">
          <a:avLst/>
        </a:prstGeom>
        <a:solidFill>
          <a:schemeClr val="lt1">
            <a:alpha val="90000"/>
            <a:hueOff val="0"/>
            <a:satOff val="0"/>
            <a:lumOff val="0"/>
            <a:alphaOff val="0"/>
          </a:schemeClr>
        </a:solidFill>
        <a:ln w="25400" cap="flat" cmpd="sng" algn="ctr">
          <a:solidFill>
            <a:srgbClr val="B01377"/>
          </a:solidFill>
          <a:prstDash val="solid"/>
        </a:ln>
        <a:effectLst/>
      </dsp:spPr>
      <dsp:style>
        <a:lnRef idx="2">
          <a:scrgbClr r="0" g="0" b="0"/>
        </a:lnRef>
        <a:fillRef idx="1">
          <a:scrgbClr r="0" g="0" b="0"/>
        </a:fillRef>
        <a:effectRef idx="0">
          <a:scrgbClr r="0" g="0" b="0"/>
        </a:effectRef>
        <a:fontRef idx="minor"/>
      </dsp:style>
    </dsp:sp>
    <dsp:sp modelId="{61B1A7D3-69B1-4E2B-9E89-75DC7ED8CFB2}">
      <dsp:nvSpPr>
        <dsp:cNvPr id="0" name=""/>
        <dsp:cNvSpPr/>
      </dsp:nvSpPr>
      <dsp:spPr>
        <a:xfrm>
          <a:off x="458996" y="1251561"/>
          <a:ext cx="6425952" cy="767520"/>
        </a:xfrm>
        <a:prstGeom prst="roundRect">
          <a:avLst/>
        </a:prstGeom>
        <a:solidFill>
          <a:srgbClr val="B013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a:lnSpc>
              <a:spcPct val="90000"/>
            </a:lnSpc>
            <a:spcBef>
              <a:spcPct val="0"/>
            </a:spcBef>
            <a:spcAft>
              <a:spcPct val="35000"/>
            </a:spcAft>
            <a:buNone/>
          </a:pPr>
          <a:r>
            <a:rPr lang="nl-NL" sz="2400" b="1" kern="1200">
              <a:solidFill>
                <a:srgbClr val="FFFFFF"/>
              </a:solidFill>
              <a:latin typeface="Roboto"/>
              <a:ea typeface="Roboto"/>
              <a:cs typeface="Roboto"/>
            </a:rPr>
            <a:t>DOELENsets</a:t>
          </a:r>
          <a:endParaRPr lang="nl-BE" sz="2400" kern="1200">
            <a:solidFill>
              <a:srgbClr val="FFFFFF"/>
            </a:solidFill>
            <a:latin typeface="Roboto"/>
            <a:ea typeface="Roboto"/>
            <a:cs typeface="Roboto"/>
          </a:endParaRPr>
        </a:p>
      </dsp:txBody>
      <dsp:txXfrm>
        <a:off x="496463" y="1289028"/>
        <a:ext cx="6351018" cy="692586"/>
      </dsp:txXfrm>
    </dsp:sp>
    <dsp:sp modelId="{91ABAF98-1561-47BF-AA27-448B9443D111}">
      <dsp:nvSpPr>
        <dsp:cNvPr id="0" name=""/>
        <dsp:cNvSpPr/>
      </dsp:nvSpPr>
      <dsp:spPr>
        <a:xfrm>
          <a:off x="0" y="2814681"/>
          <a:ext cx="9179932" cy="655200"/>
        </a:xfrm>
        <a:prstGeom prst="rect">
          <a:avLst/>
        </a:prstGeom>
        <a:solidFill>
          <a:schemeClr val="lt1">
            <a:alpha val="90000"/>
            <a:hueOff val="0"/>
            <a:satOff val="0"/>
            <a:lumOff val="0"/>
            <a:alphaOff val="0"/>
          </a:schemeClr>
        </a:solidFill>
        <a:ln w="25400" cap="flat" cmpd="sng" algn="ctr">
          <a:solidFill>
            <a:schemeClr val="accent4">
              <a:hueOff val="775206"/>
              <a:satOff val="20371"/>
              <a:lumOff val="-11502"/>
              <a:alphaOff val="0"/>
            </a:schemeClr>
          </a:solidFill>
          <a:prstDash val="solid"/>
        </a:ln>
        <a:effectLst/>
      </dsp:spPr>
      <dsp:style>
        <a:lnRef idx="2">
          <a:scrgbClr r="0" g="0" b="0"/>
        </a:lnRef>
        <a:fillRef idx="1">
          <a:scrgbClr r="0" g="0" b="0"/>
        </a:fillRef>
        <a:effectRef idx="0">
          <a:scrgbClr r="0" g="0" b="0"/>
        </a:effectRef>
        <a:fontRef idx="minor"/>
      </dsp:style>
    </dsp:sp>
    <dsp:sp modelId="{C60C139B-5E1E-4A86-B548-044D0EBB454F}">
      <dsp:nvSpPr>
        <dsp:cNvPr id="0" name=""/>
        <dsp:cNvSpPr/>
      </dsp:nvSpPr>
      <dsp:spPr>
        <a:xfrm>
          <a:off x="458996" y="2430921"/>
          <a:ext cx="6425952" cy="767520"/>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rtl="0">
            <a:lnSpc>
              <a:spcPct val="90000"/>
            </a:lnSpc>
            <a:spcBef>
              <a:spcPct val="0"/>
            </a:spcBef>
            <a:spcAft>
              <a:spcPct val="35000"/>
            </a:spcAft>
            <a:buNone/>
          </a:pPr>
          <a:r>
            <a:rPr lang="nl-NL" sz="2400" b="1" kern="1200">
              <a:solidFill>
                <a:srgbClr val="FFFFFF"/>
              </a:solidFill>
              <a:latin typeface="Roboto"/>
              <a:ea typeface="Roboto"/>
              <a:cs typeface="Roboto"/>
            </a:rPr>
            <a:t>Inzoomen op DOMEINEN</a:t>
          </a:r>
          <a:endParaRPr lang="nl-BE" sz="2400" kern="1200">
            <a:solidFill>
              <a:srgbClr val="FFFFFF"/>
            </a:solidFill>
            <a:latin typeface="Roboto"/>
            <a:ea typeface="Roboto"/>
            <a:cs typeface="Roboto"/>
          </a:endParaRPr>
        </a:p>
      </dsp:txBody>
      <dsp:txXfrm>
        <a:off x="496463" y="2468388"/>
        <a:ext cx="6351018" cy="692586"/>
      </dsp:txXfrm>
    </dsp:sp>
    <dsp:sp modelId="{5598B3EE-1ED6-481F-8040-29BA79C67A93}">
      <dsp:nvSpPr>
        <dsp:cNvPr id="0" name=""/>
        <dsp:cNvSpPr/>
      </dsp:nvSpPr>
      <dsp:spPr>
        <a:xfrm>
          <a:off x="0" y="3994041"/>
          <a:ext cx="9179932" cy="655200"/>
        </a:xfrm>
        <a:prstGeom prst="rect">
          <a:avLst/>
        </a:prstGeom>
        <a:solidFill>
          <a:schemeClr val="lt1">
            <a:alpha val="90000"/>
            <a:hueOff val="0"/>
            <a:satOff val="0"/>
            <a:lumOff val="0"/>
            <a:alphaOff val="0"/>
          </a:schemeClr>
        </a:solidFill>
        <a:ln w="25400" cap="flat" cmpd="sng" algn="ctr">
          <a:solidFill>
            <a:schemeClr val="accent4">
              <a:hueOff val="1162809"/>
              <a:satOff val="30556"/>
              <a:lumOff val="-17253"/>
              <a:alphaOff val="0"/>
            </a:schemeClr>
          </a:solidFill>
          <a:prstDash val="solid"/>
        </a:ln>
        <a:effectLst/>
      </dsp:spPr>
      <dsp:style>
        <a:lnRef idx="2">
          <a:scrgbClr r="0" g="0" b="0"/>
        </a:lnRef>
        <a:fillRef idx="1">
          <a:scrgbClr r="0" g="0" b="0"/>
        </a:fillRef>
        <a:effectRef idx="0">
          <a:scrgbClr r="0" g="0" b="0"/>
        </a:effectRef>
        <a:fontRef idx="minor"/>
      </dsp:style>
    </dsp:sp>
    <dsp:sp modelId="{F85103A8-530D-4241-A758-2E3E98D5A278}">
      <dsp:nvSpPr>
        <dsp:cNvPr id="0" name=""/>
        <dsp:cNvSpPr/>
      </dsp:nvSpPr>
      <dsp:spPr>
        <a:xfrm>
          <a:off x="458996" y="3610281"/>
          <a:ext cx="6425952" cy="767520"/>
        </a:xfrm>
        <a:prstGeom prst="roundRect">
          <a:avLst/>
        </a:prstGeom>
        <a:solidFill>
          <a:schemeClr val="accent4">
            <a:hueOff val="1162809"/>
            <a:satOff val="30556"/>
            <a:lumOff val="-172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155700" rtl="0">
            <a:lnSpc>
              <a:spcPct val="90000"/>
            </a:lnSpc>
            <a:spcBef>
              <a:spcPct val="0"/>
            </a:spcBef>
            <a:spcAft>
              <a:spcPct val="35000"/>
            </a:spcAft>
            <a:buNone/>
          </a:pPr>
          <a:r>
            <a:rPr lang="nl-NL" sz="2600" b="1" kern="1200">
              <a:solidFill>
                <a:srgbClr val="FFFFFF"/>
              </a:solidFill>
              <a:latin typeface="Roboto"/>
              <a:ea typeface="Roboto"/>
              <a:cs typeface="Roboto"/>
            </a:rPr>
            <a:t>Tot SLOT</a:t>
          </a:r>
        </a:p>
      </dsp:txBody>
      <dsp:txXfrm>
        <a:off x="496463" y="3647748"/>
        <a:ext cx="6351018" cy="6925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FF9BD8-B5F8-4282-BB63-89EE891EF8F2}">
      <dsp:nvSpPr>
        <dsp:cNvPr id="0" name=""/>
        <dsp:cNvSpPr/>
      </dsp:nvSpPr>
      <dsp:spPr>
        <a:xfrm>
          <a:off x="0" y="0"/>
          <a:ext cx="7651279" cy="1020422"/>
        </a:xfrm>
        <a:prstGeom prst="roundRect">
          <a:avLst>
            <a:gd name="adj" fmla="val 10000"/>
          </a:avLst>
        </a:prstGeom>
        <a:noFill/>
        <a:ln w="381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nl-NL" sz="2000" b="1" kern="1200">
              <a:solidFill>
                <a:srgbClr val="B01377"/>
              </a:solidFill>
              <a:latin typeface="Roboto" panose="02000000000000000000" pitchFamily="2" charset="0"/>
              <a:ea typeface="Roboto" panose="02000000000000000000" pitchFamily="2" charset="0"/>
              <a:cs typeface="Roboto" panose="02000000000000000000" pitchFamily="2" charset="0"/>
            </a:rPr>
            <a:t>NIVEAU 1 - LOSSE FEITENKENNIS</a:t>
          </a:r>
        </a:p>
        <a:p>
          <a:pPr marL="0" lvl="0" indent="0" algn="l" defTabSz="889000">
            <a:lnSpc>
              <a:spcPct val="100000"/>
            </a:lnSpc>
            <a:spcBef>
              <a:spcPct val="0"/>
            </a:spcBef>
            <a:spcAft>
              <a:spcPct val="35000"/>
            </a:spcAft>
            <a:buNone/>
          </a:pPr>
          <a:r>
            <a:rPr lang="nl-NL" sz="2000" kern="1200">
              <a:solidFill>
                <a:srgbClr val="2D3E4E"/>
              </a:solidFill>
              <a:latin typeface="Roboto" panose="02000000000000000000" pitchFamily="2" charset="0"/>
              <a:ea typeface="Roboto" panose="02000000000000000000" pitchFamily="2" charset="0"/>
              <a:cs typeface="Roboto" panose="02000000000000000000" pitchFamily="2" charset="0"/>
            </a:rPr>
            <a:t> Vlot en foutloos beschikbaar</a:t>
          </a:r>
          <a:endParaRPr lang="nl-BE" sz="2000" kern="1200">
            <a:solidFill>
              <a:srgbClr val="2D3E4E"/>
            </a:solidFill>
            <a:latin typeface="Roboto" panose="02000000000000000000" pitchFamily="2" charset="0"/>
            <a:ea typeface="Roboto" panose="02000000000000000000" pitchFamily="2" charset="0"/>
            <a:cs typeface="Roboto" panose="02000000000000000000" pitchFamily="2" charset="0"/>
          </a:endParaRPr>
        </a:p>
      </dsp:txBody>
      <dsp:txXfrm>
        <a:off x="1632298" y="0"/>
        <a:ext cx="6018980" cy="1020422"/>
      </dsp:txXfrm>
    </dsp:sp>
    <dsp:sp modelId="{CD2F62BD-B3B2-4974-ADD1-FD32BDC2DEAD}">
      <dsp:nvSpPr>
        <dsp:cNvPr id="0" name=""/>
        <dsp:cNvSpPr/>
      </dsp:nvSpPr>
      <dsp:spPr>
        <a:xfrm>
          <a:off x="102042" y="102042"/>
          <a:ext cx="1530255" cy="816338"/>
        </a:xfrm>
        <a:prstGeom prst="roundRect">
          <a:avLst>
            <a:gd name="adj" fmla="val 10000"/>
          </a:avLst>
        </a:prstGeom>
        <a:blipFill>
          <a:blip xmlns:r="http://schemas.openxmlformats.org/officeDocument/2006/relationships" r:embed="rId1"/>
          <a:srcRect/>
          <a:stretch>
            <a:fillRect t="-70000" b="-70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963D757-BB02-46E4-B7B7-0BAD389E1A82}">
      <dsp:nvSpPr>
        <dsp:cNvPr id="0" name=""/>
        <dsp:cNvSpPr/>
      </dsp:nvSpPr>
      <dsp:spPr>
        <a:xfrm>
          <a:off x="0" y="1122464"/>
          <a:ext cx="7651279" cy="1020422"/>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nl-NL" sz="2000" b="1" kern="1200">
              <a:solidFill>
                <a:srgbClr val="4CBCC5"/>
              </a:solidFill>
              <a:latin typeface="Roboto" panose="02000000000000000000" pitchFamily="2" charset="0"/>
              <a:ea typeface="Roboto" panose="02000000000000000000" pitchFamily="2" charset="0"/>
              <a:cs typeface="Roboto" panose="02000000000000000000" pitchFamily="2" charset="0"/>
            </a:rPr>
            <a:t>NIVEAU 2 - GEÏNTEGREERDE PARATE KENNIS</a:t>
          </a:r>
        </a:p>
        <a:p>
          <a:pPr marL="0" lvl="0" indent="0" algn="l" defTabSz="889000">
            <a:lnSpc>
              <a:spcPct val="100000"/>
            </a:lnSpc>
            <a:spcBef>
              <a:spcPct val="0"/>
            </a:spcBef>
            <a:spcAft>
              <a:spcPct val="35000"/>
            </a:spcAft>
            <a:buNone/>
          </a:pPr>
          <a:r>
            <a:rPr lang="nl-NL" sz="2000" kern="1200">
              <a:solidFill>
                <a:srgbClr val="2D3E4E"/>
              </a:solidFill>
              <a:latin typeface="Roboto" panose="02000000000000000000" pitchFamily="2" charset="0"/>
              <a:ea typeface="Roboto" panose="02000000000000000000" pitchFamily="2" charset="0"/>
              <a:cs typeface="Roboto" panose="02000000000000000000" pitchFamily="2" charset="0"/>
            </a:rPr>
            <a:t>Vlot toepasbaar in VERGELIJKBARE TAKEN/CONTEXTEN</a:t>
          </a:r>
          <a:endParaRPr lang="nl-BE" sz="2000" kern="1200">
            <a:solidFill>
              <a:srgbClr val="2D3E4E"/>
            </a:solidFill>
            <a:latin typeface="Roboto" panose="02000000000000000000" pitchFamily="2" charset="0"/>
            <a:ea typeface="Roboto" panose="02000000000000000000" pitchFamily="2" charset="0"/>
            <a:cs typeface="Roboto" panose="02000000000000000000" pitchFamily="2" charset="0"/>
          </a:endParaRPr>
        </a:p>
      </dsp:txBody>
      <dsp:txXfrm>
        <a:off x="1632298" y="1122464"/>
        <a:ext cx="6018980" cy="1020422"/>
      </dsp:txXfrm>
    </dsp:sp>
    <dsp:sp modelId="{7FCD89B8-20FA-4E06-96DA-806299252F2E}">
      <dsp:nvSpPr>
        <dsp:cNvPr id="0" name=""/>
        <dsp:cNvSpPr/>
      </dsp:nvSpPr>
      <dsp:spPr>
        <a:xfrm>
          <a:off x="113473" y="1201649"/>
          <a:ext cx="1530255" cy="816338"/>
        </a:xfrm>
        <a:prstGeom prst="roundRect">
          <a:avLst>
            <a:gd name="adj" fmla="val 10000"/>
          </a:avLst>
        </a:prstGeom>
        <a:blipFill>
          <a:blip xmlns:r="http://schemas.openxmlformats.org/officeDocument/2006/relationships" r:embed="rId2"/>
          <a:srcRect/>
          <a:stretch>
            <a:fillRect t="-62000" b="-62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6A0D3B-5D7A-4467-A1E9-D4420BBA3344}">
      <dsp:nvSpPr>
        <dsp:cNvPr id="0" name=""/>
        <dsp:cNvSpPr/>
      </dsp:nvSpPr>
      <dsp:spPr>
        <a:xfrm>
          <a:off x="0" y="2244929"/>
          <a:ext cx="7651279" cy="1020422"/>
        </a:xfrm>
        <a:prstGeom prst="roundRect">
          <a:avLst>
            <a:gd name="adj" fmla="val 10000"/>
          </a:avLst>
        </a:prstGeom>
        <a:solidFill>
          <a:schemeClr val="lt1"/>
        </a:solidFill>
        <a:ln w="381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NL" sz="2000" b="1" kern="1200" dirty="0">
              <a:solidFill>
                <a:srgbClr val="B01377"/>
              </a:solidFill>
              <a:latin typeface="Roboto" panose="02000000000000000000" pitchFamily="2" charset="0"/>
              <a:ea typeface="Roboto" panose="02000000000000000000" pitchFamily="2" charset="0"/>
              <a:cs typeface="Roboto" panose="02000000000000000000" pitchFamily="2" charset="0"/>
            </a:rPr>
            <a:t>NVEAU 3 - GENERALISEERDE PARATE KENNIS</a:t>
          </a:r>
        </a:p>
        <a:p>
          <a:pPr marL="0" lvl="0" indent="0" algn="l" defTabSz="889000">
            <a:lnSpc>
              <a:spcPct val="90000"/>
            </a:lnSpc>
            <a:spcBef>
              <a:spcPct val="0"/>
            </a:spcBef>
            <a:spcAft>
              <a:spcPct val="35000"/>
            </a:spcAft>
            <a:buNone/>
          </a:pPr>
          <a:r>
            <a:rPr lang="nl-NL" sz="2000" kern="1200" dirty="0">
              <a:solidFill>
                <a:srgbClr val="2D3E4E"/>
              </a:solidFill>
              <a:latin typeface="Roboto" panose="02000000000000000000" pitchFamily="2" charset="0"/>
              <a:ea typeface="Roboto" panose="02000000000000000000" pitchFamily="2" charset="0"/>
              <a:cs typeface="Roboto" panose="02000000000000000000" pitchFamily="2" charset="0"/>
            </a:rPr>
            <a:t>Vlot toepasbaar in ANDERE SITUATIES en VERHALEN</a:t>
          </a:r>
          <a:endParaRPr lang="nl-BE" sz="2000" kern="1200" dirty="0">
            <a:solidFill>
              <a:srgbClr val="2D3E4E"/>
            </a:solidFill>
            <a:latin typeface="Roboto" panose="02000000000000000000" pitchFamily="2" charset="0"/>
            <a:ea typeface="Roboto" panose="02000000000000000000" pitchFamily="2" charset="0"/>
            <a:cs typeface="Roboto" panose="02000000000000000000" pitchFamily="2" charset="0"/>
          </a:endParaRPr>
        </a:p>
      </dsp:txBody>
      <dsp:txXfrm>
        <a:off x="1632298" y="2244929"/>
        <a:ext cx="6018980" cy="1020422"/>
      </dsp:txXfrm>
    </dsp:sp>
    <dsp:sp modelId="{80103E04-6F75-4FCA-B679-D9BE2DAAB985}">
      <dsp:nvSpPr>
        <dsp:cNvPr id="0" name=""/>
        <dsp:cNvSpPr/>
      </dsp:nvSpPr>
      <dsp:spPr>
        <a:xfrm>
          <a:off x="102042" y="2346972"/>
          <a:ext cx="1530255" cy="816338"/>
        </a:xfrm>
        <a:prstGeom prst="roundRect">
          <a:avLst>
            <a:gd name="adj" fmla="val 10000"/>
          </a:avLst>
        </a:prstGeom>
        <a:blipFill>
          <a:blip xmlns:r="http://schemas.openxmlformats.org/officeDocument/2006/relationships" r:embed="rId3"/>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6E33A41-0992-4619-9FBC-DAE3B9D18190}">
      <dsp:nvSpPr>
        <dsp:cNvPr id="0" name=""/>
        <dsp:cNvSpPr/>
      </dsp:nvSpPr>
      <dsp:spPr>
        <a:xfrm>
          <a:off x="0" y="3367394"/>
          <a:ext cx="7651279" cy="1020422"/>
        </a:xfrm>
        <a:prstGeom prst="roundRect">
          <a:avLst>
            <a:gd name="adj" fmla="val 10000"/>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NL" sz="2000" b="1" kern="1200">
              <a:solidFill>
                <a:srgbClr val="4CBCC5"/>
              </a:solidFill>
              <a:latin typeface="Roboto" panose="02000000000000000000" pitchFamily="2" charset="0"/>
              <a:ea typeface="Roboto" panose="02000000000000000000" pitchFamily="2" charset="0"/>
              <a:cs typeface="Roboto" panose="02000000000000000000" pitchFamily="2" charset="0"/>
            </a:rPr>
            <a:t>NIVEAU 4 - GECONSOLIDEERDE PARATE KENNIS</a:t>
          </a:r>
        </a:p>
        <a:p>
          <a:pPr marL="0" lvl="0" indent="0" algn="l" defTabSz="889000">
            <a:lnSpc>
              <a:spcPct val="90000"/>
            </a:lnSpc>
            <a:spcBef>
              <a:spcPct val="0"/>
            </a:spcBef>
            <a:spcAft>
              <a:spcPct val="35000"/>
            </a:spcAft>
            <a:buNone/>
          </a:pPr>
          <a:r>
            <a:rPr lang="nl-NL" sz="2000" b="1" kern="1200">
              <a:solidFill>
                <a:srgbClr val="B01377"/>
              </a:solidFill>
              <a:latin typeface="Roboto" panose="02000000000000000000" pitchFamily="2" charset="0"/>
              <a:ea typeface="Roboto" panose="02000000000000000000" pitchFamily="2" charset="0"/>
              <a:cs typeface="Roboto" panose="02000000000000000000" pitchFamily="2" charset="0"/>
            </a:rPr>
            <a:t>I</a:t>
          </a:r>
          <a:r>
            <a:rPr lang="nl-NL" sz="2000" kern="1200">
              <a:solidFill>
                <a:srgbClr val="2D3E4E"/>
              </a:solidFill>
              <a:latin typeface="Roboto" panose="02000000000000000000" pitchFamily="2" charset="0"/>
              <a:ea typeface="Roboto" panose="02000000000000000000" pitchFamily="2" charset="0"/>
              <a:cs typeface="Roboto" panose="02000000000000000000" pitchFamily="2" charset="0"/>
            </a:rPr>
            <a:t>nzetbaar is in ALLE omstandigheden</a:t>
          </a:r>
          <a:endParaRPr lang="nl-BE" sz="2000" kern="1200">
            <a:solidFill>
              <a:srgbClr val="2D3E4E"/>
            </a:solidFill>
            <a:latin typeface="Roboto" panose="02000000000000000000" pitchFamily="2" charset="0"/>
            <a:ea typeface="Roboto" panose="02000000000000000000" pitchFamily="2" charset="0"/>
            <a:cs typeface="Roboto" panose="02000000000000000000" pitchFamily="2" charset="0"/>
          </a:endParaRPr>
        </a:p>
      </dsp:txBody>
      <dsp:txXfrm>
        <a:off x="1632298" y="3367394"/>
        <a:ext cx="6018980" cy="1020422"/>
      </dsp:txXfrm>
    </dsp:sp>
    <dsp:sp modelId="{0DA770A5-CAA0-4AC4-AD65-28E563B5FE04}">
      <dsp:nvSpPr>
        <dsp:cNvPr id="0" name=""/>
        <dsp:cNvSpPr/>
      </dsp:nvSpPr>
      <dsp:spPr>
        <a:xfrm>
          <a:off x="102042" y="3469437"/>
          <a:ext cx="1530255" cy="816338"/>
        </a:xfrm>
        <a:prstGeom prst="roundRect">
          <a:avLst>
            <a:gd name="adj" fmla="val 10000"/>
          </a:avLst>
        </a:prstGeom>
        <a:blipFill>
          <a:blip xmlns:r="http://schemas.openxmlformats.org/officeDocument/2006/relationships" r:embed="rId4"/>
          <a:srcRect/>
          <a:stretch>
            <a:fillRect t="-8000" b="-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28E16-EAF5-48DD-89C7-91A73640A604}">
      <dsp:nvSpPr>
        <dsp:cNvPr id="0" name=""/>
        <dsp:cNvSpPr/>
      </dsp:nvSpPr>
      <dsp:spPr>
        <a:xfrm>
          <a:off x="932" y="1113593"/>
          <a:ext cx="1988909" cy="11933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NL" sz="1900" kern="1200"/>
            <a:t>Meten met natuurlijke maten</a:t>
          </a:r>
          <a:endParaRPr lang="nl-BE" sz="1900" kern="1200"/>
        </a:p>
      </dsp:txBody>
      <dsp:txXfrm>
        <a:off x="35884" y="1148545"/>
        <a:ext cx="1919005" cy="1123441"/>
      </dsp:txXfrm>
    </dsp:sp>
    <dsp:sp modelId="{A738047B-C930-447C-AB9B-8A2426D09FD0}">
      <dsp:nvSpPr>
        <dsp:cNvPr id="0" name=""/>
        <dsp:cNvSpPr/>
      </dsp:nvSpPr>
      <dsp:spPr>
        <a:xfrm>
          <a:off x="2182633" y="1463641"/>
          <a:ext cx="408716" cy="4932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nl-BE" sz="1500" kern="1200"/>
        </a:p>
      </dsp:txBody>
      <dsp:txXfrm>
        <a:off x="2182633" y="1562291"/>
        <a:ext cx="286101" cy="295949"/>
      </dsp:txXfrm>
    </dsp:sp>
    <dsp:sp modelId="{8915C1B2-EB5D-4747-973B-CECCC14231C0}">
      <dsp:nvSpPr>
        <dsp:cNvPr id="0" name=""/>
        <dsp:cNvSpPr/>
      </dsp:nvSpPr>
      <dsp:spPr>
        <a:xfrm>
          <a:off x="2761005" y="1113593"/>
          <a:ext cx="1988909" cy="11933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NL" sz="1900" kern="1200"/>
            <a:t>Meten met </a:t>
          </a:r>
          <a:r>
            <a:rPr lang="nl-NL" sz="1900" kern="1200" err="1"/>
            <a:t>maateenhdeden</a:t>
          </a:r>
          <a:endParaRPr lang="nl-BE" sz="1900" kern="1200"/>
        </a:p>
      </dsp:txBody>
      <dsp:txXfrm>
        <a:off x="2795957" y="1148545"/>
        <a:ext cx="1919005" cy="112344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7A8F04-6A47-4ACB-8199-3C8C2B3431D1}">
      <dsp:nvSpPr>
        <dsp:cNvPr id="0" name=""/>
        <dsp:cNvSpPr/>
      </dsp:nvSpPr>
      <dsp:spPr>
        <a:xfrm>
          <a:off x="932" y="1415900"/>
          <a:ext cx="1988909" cy="11933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nl-NL" sz="2300" kern="1200"/>
            <a:t>Inzichtelijk metend rekenen</a:t>
          </a:r>
          <a:endParaRPr lang="nl-BE" sz="2300" kern="1200"/>
        </a:p>
      </dsp:txBody>
      <dsp:txXfrm>
        <a:off x="35884" y="1450852"/>
        <a:ext cx="1919005" cy="1123441"/>
      </dsp:txXfrm>
    </dsp:sp>
    <dsp:sp modelId="{32AF12D1-D060-46CF-827D-9E4E7A12F429}">
      <dsp:nvSpPr>
        <dsp:cNvPr id="0" name=""/>
        <dsp:cNvSpPr/>
      </dsp:nvSpPr>
      <dsp:spPr>
        <a:xfrm>
          <a:off x="2188733" y="1765948"/>
          <a:ext cx="421648" cy="49324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nl-BE" sz="1900" kern="1200"/>
        </a:p>
      </dsp:txBody>
      <dsp:txXfrm>
        <a:off x="2188733" y="1864598"/>
        <a:ext cx="295154" cy="295949"/>
      </dsp:txXfrm>
    </dsp:sp>
    <dsp:sp modelId="{8ADF5FF9-FC20-47EC-B3BD-FD9422C553EF}">
      <dsp:nvSpPr>
        <dsp:cNvPr id="0" name=""/>
        <dsp:cNvSpPr/>
      </dsp:nvSpPr>
      <dsp:spPr>
        <a:xfrm>
          <a:off x="2785405" y="1415900"/>
          <a:ext cx="1988909" cy="119334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nl-NL" sz="2300" kern="1200" dirty="0"/>
            <a:t>Herleidingen uitvoeren </a:t>
          </a:r>
          <a:endParaRPr lang="nl-BE" sz="2300" kern="1200" dirty="0"/>
        </a:p>
      </dsp:txBody>
      <dsp:txXfrm>
        <a:off x="2820357" y="1450852"/>
        <a:ext cx="1919005" cy="112344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429E13-3A48-4435-B316-1A20CCCB0619}">
      <dsp:nvSpPr>
        <dsp:cNvPr id="0" name=""/>
        <dsp:cNvSpPr/>
      </dsp:nvSpPr>
      <dsp:spPr>
        <a:xfrm>
          <a:off x="0" y="455961"/>
          <a:ext cx="9179932" cy="65520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347BE9-8857-471A-9F6D-9F4D84FF4476}">
      <dsp:nvSpPr>
        <dsp:cNvPr id="0" name=""/>
        <dsp:cNvSpPr/>
      </dsp:nvSpPr>
      <dsp:spPr>
        <a:xfrm>
          <a:off x="458996" y="72201"/>
          <a:ext cx="6425952" cy="767520"/>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rtl="0">
            <a:lnSpc>
              <a:spcPct val="90000"/>
            </a:lnSpc>
            <a:spcBef>
              <a:spcPct val="0"/>
            </a:spcBef>
            <a:spcAft>
              <a:spcPct val="35000"/>
            </a:spcAft>
            <a:buNone/>
          </a:pPr>
          <a:r>
            <a:rPr lang="nl-NL" sz="2400" b="1" kern="1200">
              <a:solidFill>
                <a:srgbClr val="FFFFFF"/>
              </a:solidFill>
              <a:latin typeface="Roboto"/>
              <a:ea typeface="Roboto"/>
              <a:cs typeface="Roboto"/>
            </a:rPr>
            <a:t>VISIE en </a:t>
          </a:r>
          <a:r>
            <a:rPr lang="nl-NL" sz="2400" b="0" kern="1200">
              <a:solidFill>
                <a:srgbClr val="FFFFFF"/>
              </a:solidFill>
              <a:latin typeface="Roboto"/>
              <a:ea typeface="Roboto"/>
              <a:cs typeface="Roboto"/>
            </a:rPr>
            <a:t>STRUCTUUR van de discipline wiskunde</a:t>
          </a:r>
          <a:endParaRPr lang="nl-BE" sz="2400" kern="1200">
            <a:solidFill>
              <a:srgbClr val="FFFFFF"/>
            </a:solidFill>
            <a:latin typeface="Roboto"/>
            <a:ea typeface="Roboto"/>
            <a:cs typeface="Roboto"/>
          </a:endParaRPr>
        </a:p>
      </dsp:txBody>
      <dsp:txXfrm>
        <a:off x="496463" y="109668"/>
        <a:ext cx="6351018" cy="692586"/>
      </dsp:txXfrm>
    </dsp:sp>
    <dsp:sp modelId="{695C35D4-B151-4A41-8B49-7C063B020688}">
      <dsp:nvSpPr>
        <dsp:cNvPr id="0" name=""/>
        <dsp:cNvSpPr/>
      </dsp:nvSpPr>
      <dsp:spPr>
        <a:xfrm>
          <a:off x="0" y="1635321"/>
          <a:ext cx="9179932" cy="655200"/>
        </a:xfrm>
        <a:prstGeom prst="rect">
          <a:avLst/>
        </a:prstGeom>
        <a:solidFill>
          <a:schemeClr val="lt1">
            <a:alpha val="90000"/>
            <a:hueOff val="0"/>
            <a:satOff val="0"/>
            <a:lumOff val="0"/>
            <a:alphaOff val="0"/>
          </a:schemeClr>
        </a:solidFill>
        <a:ln w="25400" cap="flat" cmpd="sng" algn="ctr">
          <a:solidFill>
            <a:srgbClr val="B01377"/>
          </a:solidFill>
          <a:prstDash val="solid"/>
        </a:ln>
        <a:effectLst/>
      </dsp:spPr>
      <dsp:style>
        <a:lnRef idx="2">
          <a:scrgbClr r="0" g="0" b="0"/>
        </a:lnRef>
        <a:fillRef idx="1">
          <a:scrgbClr r="0" g="0" b="0"/>
        </a:fillRef>
        <a:effectRef idx="0">
          <a:scrgbClr r="0" g="0" b="0"/>
        </a:effectRef>
        <a:fontRef idx="minor"/>
      </dsp:style>
    </dsp:sp>
    <dsp:sp modelId="{61B1A7D3-69B1-4E2B-9E89-75DC7ED8CFB2}">
      <dsp:nvSpPr>
        <dsp:cNvPr id="0" name=""/>
        <dsp:cNvSpPr/>
      </dsp:nvSpPr>
      <dsp:spPr>
        <a:xfrm>
          <a:off x="458996" y="1251561"/>
          <a:ext cx="6425952" cy="767520"/>
        </a:xfrm>
        <a:prstGeom prst="roundRect">
          <a:avLst/>
        </a:prstGeom>
        <a:solidFill>
          <a:srgbClr val="B01377"/>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a:lnSpc>
              <a:spcPct val="90000"/>
            </a:lnSpc>
            <a:spcBef>
              <a:spcPct val="0"/>
            </a:spcBef>
            <a:spcAft>
              <a:spcPct val="35000"/>
            </a:spcAft>
            <a:buNone/>
          </a:pPr>
          <a:r>
            <a:rPr lang="nl-NL" sz="2400" b="1" kern="1200">
              <a:solidFill>
                <a:srgbClr val="FFFFFF"/>
              </a:solidFill>
              <a:latin typeface="Roboto"/>
              <a:ea typeface="Roboto"/>
              <a:cs typeface="Roboto"/>
            </a:rPr>
            <a:t>DOELENsets</a:t>
          </a:r>
          <a:endParaRPr lang="nl-BE" sz="2400" kern="1200">
            <a:solidFill>
              <a:srgbClr val="FFFFFF"/>
            </a:solidFill>
            <a:latin typeface="Roboto"/>
            <a:ea typeface="Roboto"/>
            <a:cs typeface="Roboto"/>
          </a:endParaRPr>
        </a:p>
      </dsp:txBody>
      <dsp:txXfrm>
        <a:off x="496463" y="1289028"/>
        <a:ext cx="6351018" cy="692586"/>
      </dsp:txXfrm>
    </dsp:sp>
    <dsp:sp modelId="{91ABAF98-1561-47BF-AA27-448B9443D111}">
      <dsp:nvSpPr>
        <dsp:cNvPr id="0" name=""/>
        <dsp:cNvSpPr/>
      </dsp:nvSpPr>
      <dsp:spPr>
        <a:xfrm>
          <a:off x="0" y="2814681"/>
          <a:ext cx="9179932" cy="655200"/>
        </a:xfrm>
        <a:prstGeom prst="rect">
          <a:avLst/>
        </a:prstGeom>
        <a:solidFill>
          <a:schemeClr val="lt1">
            <a:alpha val="90000"/>
            <a:hueOff val="0"/>
            <a:satOff val="0"/>
            <a:lumOff val="0"/>
            <a:alphaOff val="0"/>
          </a:schemeClr>
        </a:solidFill>
        <a:ln w="25400" cap="flat" cmpd="sng" algn="ctr">
          <a:solidFill>
            <a:schemeClr val="accent4">
              <a:hueOff val="775206"/>
              <a:satOff val="20371"/>
              <a:lumOff val="-11502"/>
              <a:alphaOff val="0"/>
            </a:schemeClr>
          </a:solidFill>
          <a:prstDash val="solid"/>
        </a:ln>
        <a:effectLst/>
      </dsp:spPr>
      <dsp:style>
        <a:lnRef idx="2">
          <a:scrgbClr r="0" g="0" b="0"/>
        </a:lnRef>
        <a:fillRef idx="1">
          <a:scrgbClr r="0" g="0" b="0"/>
        </a:fillRef>
        <a:effectRef idx="0">
          <a:scrgbClr r="0" g="0" b="0"/>
        </a:effectRef>
        <a:fontRef idx="minor"/>
      </dsp:style>
    </dsp:sp>
    <dsp:sp modelId="{C60C139B-5E1E-4A86-B548-044D0EBB454F}">
      <dsp:nvSpPr>
        <dsp:cNvPr id="0" name=""/>
        <dsp:cNvSpPr/>
      </dsp:nvSpPr>
      <dsp:spPr>
        <a:xfrm>
          <a:off x="458996" y="2430921"/>
          <a:ext cx="6425952" cy="767520"/>
        </a:xfrm>
        <a:prstGeom prst="roundRect">
          <a:avLst/>
        </a:prstGeom>
        <a:solidFill>
          <a:schemeClr val="accent4">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066800" rtl="0">
            <a:lnSpc>
              <a:spcPct val="90000"/>
            </a:lnSpc>
            <a:spcBef>
              <a:spcPct val="0"/>
            </a:spcBef>
            <a:spcAft>
              <a:spcPct val="35000"/>
            </a:spcAft>
            <a:buNone/>
          </a:pPr>
          <a:r>
            <a:rPr lang="nl-NL" sz="2400" b="1" kern="1200">
              <a:solidFill>
                <a:srgbClr val="FFFFFF"/>
              </a:solidFill>
              <a:latin typeface="Roboto"/>
              <a:ea typeface="Roboto"/>
              <a:cs typeface="Roboto"/>
            </a:rPr>
            <a:t>Inzoomen op DOMEINEN</a:t>
          </a:r>
          <a:endParaRPr lang="nl-BE" sz="2400" kern="1200">
            <a:solidFill>
              <a:srgbClr val="FFFFFF"/>
            </a:solidFill>
            <a:latin typeface="Roboto"/>
            <a:ea typeface="Roboto"/>
            <a:cs typeface="Roboto"/>
          </a:endParaRPr>
        </a:p>
      </dsp:txBody>
      <dsp:txXfrm>
        <a:off x="496463" y="2468388"/>
        <a:ext cx="6351018" cy="692586"/>
      </dsp:txXfrm>
    </dsp:sp>
    <dsp:sp modelId="{5598B3EE-1ED6-481F-8040-29BA79C67A93}">
      <dsp:nvSpPr>
        <dsp:cNvPr id="0" name=""/>
        <dsp:cNvSpPr/>
      </dsp:nvSpPr>
      <dsp:spPr>
        <a:xfrm>
          <a:off x="0" y="3994041"/>
          <a:ext cx="9179932" cy="655200"/>
        </a:xfrm>
        <a:prstGeom prst="rect">
          <a:avLst/>
        </a:prstGeom>
        <a:solidFill>
          <a:schemeClr val="lt1">
            <a:alpha val="90000"/>
            <a:hueOff val="0"/>
            <a:satOff val="0"/>
            <a:lumOff val="0"/>
            <a:alphaOff val="0"/>
          </a:schemeClr>
        </a:solidFill>
        <a:ln w="25400" cap="flat" cmpd="sng" algn="ctr">
          <a:solidFill>
            <a:schemeClr val="accent4">
              <a:hueOff val="1162809"/>
              <a:satOff val="30556"/>
              <a:lumOff val="-17253"/>
              <a:alphaOff val="0"/>
            </a:schemeClr>
          </a:solidFill>
          <a:prstDash val="solid"/>
        </a:ln>
        <a:effectLst/>
      </dsp:spPr>
      <dsp:style>
        <a:lnRef idx="2">
          <a:scrgbClr r="0" g="0" b="0"/>
        </a:lnRef>
        <a:fillRef idx="1">
          <a:scrgbClr r="0" g="0" b="0"/>
        </a:fillRef>
        <a:effectRef idx="0">
          <a:scrgbClr r="0" g="0" b="0"/>
        </a:effectRef>
        <a:fontRef idx="minor"/>
      </dsp:style>
    </dsp:sp>
    <dsp:sp modelId="{F85103A8-530D-4241-A758-2E3E98D5A278}">
      <dsp:nvSpPr>
        <dsp:cNvPr id="0" name=""/>
        <dsp:cNvSpPr/>
      </dsp:nvSpPr>
      <dsp:spPr>
        <a:xfrm>
          <a:off x="458996" y="3610281"/>
          <a:ext cx="6425952" cy="767520"/>
        </a:xfrm>
        <a:prstGeom prst="roundRect">
          <a:avLst/>
        </a:prstGeom>
        <a:solidFill>
          <a:schemeClr val="accent4">
            <a:hueOff val="1162809"/>
            <a:satOff val="30556"/>
            <a:lumOff val="-172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2886" tIns="0" rIns="242886" bIns="0" numCol="1" spcCol="1270" anchor="ctr" anchorCtr="0">
          <a:noAutofit/>
        </a:bodyPr>
        <a:lstStyle/>
        <a:p>
          <a:pPr marL="0" lvl="0" indent="0" algn="l" defTabSz="1155700" rtl="0">
            <a:lnSpc>
              <a:spcPct val="90000"/>
            </a:lnSpc>
            <a:spcBef>
              <a:spcPct val="0"/>
            </a:spcBef>
            <a:spcAft>
              <a:spcPct val="35000"/>
            </a:spcAft>
            <a:buNone/>
          </a:pPr>
          <a:r>
            <a:rPr lang="nl-NL" sz="2600" b="1" kern="1200">
              <a:solidFill>
                <a:srgbClr val="FFFFFF"/>
              </a:solidFill>
              <a:latin typeface="Roboto"/>
              <a:ea typeface="Roboto"/>
              <a:cs typeface="Roboto"/>
            </a:rPr>
            <a:t>Tot SLOT</a:t>
          </a:r>
        </a:p>
      </dsp:txBody>
      <dsp:txXfrm>
        <a:off x="496463" y="3647748"/>
        <a:ext cx="6351018"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2:01.47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0,'1740'0,"-1699"0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2:05.07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0,'0'0,"6"0,8 0,13 0,9 0,9 0,4 0,5 0,0 0,2 0,-2 0,-10 0,-7 0,-9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2:17.38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0,'1725'0,"-1694"0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2:20.57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0,'0'0,"18"0,11 0,14 0,11 0,2 0,-2 0,-10 0,-1 0,4 0,1 0,15 0,22 0,2 0,-14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2:25.69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0,'1736'0,"-1694"0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2:36.60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0,'12'0,"9"0,2 0,9 0,-1 0,0 0,7 0,3 0,6 0,2 0,-8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2:44.33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1,'1870'0,"-1836"0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2:48.32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1,'12'0,"10"0,7 0,5 0,-3 0,-2 0,1 0,7 0,10 0,2 0,-1 0,-9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3:20.008"/>
    </inkml:context>
    <inkml:brush xml:id="br0">
      <inkml:brushProperty name="width" value="0.1" units="cm"/>
      <inkml:brushProperty name="height" value="0.1" units="cm"/>
      <inkml:brushProperty name="color" value="#FFC114"/>
      <inkml:brushProperty name="ignorePressure" value="1"/>
    </inkml:brush>
  </inkml:definitions>
  <inkml:trace contextRef="#ctx0" brushRef="#br0">1 0,'909'0,"-861"0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3:28.346"/>
    </inkml:context>
    <inkml:brush xml:id="br0">
      <inkml:brushProperty name="width" value="0.1" units="cm"/>
      <inkml:brushProperty name="height" value="0.1" units="cm"/>
      <inkml:brushProperty name="color" value="#FFC114"/>
      <inkml:brushProperty name="ignorePressure" value="1"/>
    </inkml:brush>
  </inkml:definitions>
  <inkml:trace contextRef="#ctx0" brushRef="#br0">0 1,'0'0,"6"0,14 0,9 0,13 0,10 0,2 0,5 0,4 0,-3 0,0 0,-3 0,0 0,2 0,-3 0,2 0,-4 0,-10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3:33.067"/>
    </inkml:context>
    <inkml:brush xml:id="br0">
      <inkml:brushProperty name="width" value="0.1" units="cm"/>
      <inkml:brushProperty name="height" value="0.1" units="cm"/>
      <inkml:brushProperty name="color" value="#FFC114"/>
      <inkml:brushProperty name="ignorePressure" value="1"/>
    </inkml:brush>
  </inkml:definitions>
  <inkml:trace contextRef="#ctx0" brushRef="#br0">0 1,'855'0,"-812"0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13:45.076"/>
    </inkml:context>
    <inkml:brush xml:id="br0">
      <inkml:brushProperty name="width" value="0.1" units="cm"/>
      <inkml:brushProperty name="height" value="0.1" units="cm"/>
      <inkml:brushProperty name="color" value="#FFC114"/>
      <inkml:brushProperty name="ignorePressure" value="1"/>
    </inkml:brush>
  </inkml:definitions>
  <inkml:trace contextRef="#ctx0" brushRef="#br0">1 1,'12'0,"10"0,13 0,12 0,5 0,5 0,-1 0,2 0,-2 0,0 0,3 0,-2 0,1 0,-4 0,2 0,-3 0,1 0,-8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5:06.961"/>
    </inkml:context>
    <inkml:brush xml:id="br0">
      <inkml:brushProperty name="width" value="0.1" units="cm"/>
      <inkml:brushProperty name="height" value="0.1" units="cm"/>
      <inkml:brushProperty name="color" value="#FFC114"/>
      <inkml:brushProperty name="ignorePressure" value="1"/>
    </inkml:brush>
  </inkml:definitions>
  <inkml:trace contextRef="#ctx0" brushRef="#br0">1 1,'2644'0,"-2611"0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5:11.10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1,'1615'0,"-1569"0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5:24.50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1,'1447'0,"-1398"0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5:39.788"/>
    </inkml:context>
    <inkml:brush xml:id="br0">
      <inkml:brushProperty name="width" value="0.1" units="cm"/>
      <inkml:brushProperty name="height" value="0.1" units="cm"/>
      <inkml:brushProperty name="color" value="#FFC114"/>
      <inkml:brushProperty name="ignorePressure" value="1"/>
    </inkml:brush>
  </inkml:definitions>
  <inkml:trace contextRef="#ctx0" brushRef="#br0">1 1,'1299'0,"-1262"0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5:44.096"/>
    </inkml:context>
    <inkml:brush xml:id="br0">
      <inkml:brushProperty name="width" value="0.1" units="cm"/>
      <inkml:brushProperty name="height" value="0.1" units="cm"/>
      <inkml:brushProperty name="color" value="#FFC114"/>
      <inkml:brushProperty name="ignorePressure" value="1"/>
    </inkml:brush>
  </inkml:definitions>
  <inkml:trace contextRef="#ctx0" brushRef="#br0">0 1,'6'0,"8"0,25 0,19 0,5 0,4 0,2 0,-4 0,-1 0,-12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5:56.417"/>
    </inkml:context>
    <inkml:brush xml:id="br0">
      <inkml:brushProperty name="width" value="0.1" units="cm"/>
      <inkml:brushProperty name="height" value="0.1" units="cm"/>
      <inkml:brushProperty name="color" value="#FFC114"/>
      <inkml:brushProperty name="ignorePressure" value="1"/>
    </inkml:brush>
  </inkml:definitions>
  <inkml:trace contextRef="#ctx0" brushRef="#br0">0 0,'12'0,"16"0,9 0,17 0,4 0,-1 0,2 0,20 0,-2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6:05.538"/>
    </inkml:context>
    <inkml:brush xml:id="br0">
      <inkml:brushProperty name="width" value="0.1" units="cm"/>
      <inkml:brushProperty name="height" value="0.1" units="cm"/>
      <inkml:brushProperty name="color" value="#FFC114"/>
      <inkml:brushProperty name="ignorePressure" value="1"/>
    </inkml:brush>
  </inkml:definitions>
  <inkml:trace contextRef="#ctx0" brushRef="#br0">1 0,'0'0,"6"0,7 0,27 0,18 0,10 0,13 0,4 0,-7 0,-16 0,-18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6:09.405"/>
    </inkml:context>
    <inkml:brush xml:id="br0">
      <inkml:brushProperty name="width" value="0.1" units="cm"/>
      <inkml:brushProperty name="height" value="0.1" units="cm"/>
      <inkml:brushProperty name="color" value="#FFC114"/>
      <inkml:brushProperty name="ignorePressure" value="1"/>
    </inkml:brush>
  </inkml:definitions>
  <inkml:trace contextRef="#ctx0" brushRef="#br0">0 0,'1932'0,"-1909"0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6:15.41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0,'1514'0,"-1455"0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6:21.67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1,'24'0,"68"0,72 0,86 0,43 0,-11 0,-46 0,-59 0,-53 0,-35 0,-27 0,-24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6:28.134"/>
    </inkml:context>
    <inkml:brush xml:id="br0">
      <inkml:brushProperty name="width" value="0.1" units="cm"/>
      <inkml:brushProperty name="height" value="0.1" units="cm"/>
      <inkml:brushProperty name="color" value="#FFC114"/>
      <inkml:brushProperty name="ignorePressure" value="1"/>
    </inkml:brush>
  </inkml:definitions>
  <inkml:trace contextRef="#ctx0" brushRef="#br0">0 1,'18'0,"18"0,15 0,5 0,5 0,3 0,-2 0,12 0,-1 0,-7 0,-8 0,-2 0,-5 0,-5 0,-4 0,-3 0,3 0,-5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6:30.527"/>
    </inkml:context>
    <inkml:brush xml:id="br0">
      <inkml:brushProperty name="width" value="0.1" units="cm"/>
      <inkml:brushProperty name="height" value="0.1" units="cm"/>
      <inkml:brushProperty name="color" value="#FFC114"/>
      <inkml:brushProperty name="ignorePressure" value="1"/>
    </inkml:brush>
  </inkml:definitions>
  <inkml:trace contextRef="#ctx0" brushRef="#br0">0 1,'60'0,"98"0,82 0,48 0,-7 0,-39 0,-54 0,-48 0,-36 0,-17 0,-11 0,-19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30T19:26:41.528"/>
    </inkml:context>
    <inkml:brush xml:id="br0">
      <inkml:brushProperty name="width" value="0.1" units="cm"/>
      <inkml:brushProperty name="height" value="0.1" units="cm"/>
      <inkml:brushProperty name="color" value="#FFC114"/>
      <inkml:brushProperty name="ignorePressure" value="1"/>
    </inkml:brush>
  </inkml:definitions>
  <inkml:trace contextRef="#ctx0" brushRef="#br0">1 1,'2149'0,"-2115"0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27:54.179"/>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1,'1624'0,"-1565"0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28:05.27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15 0,'-15'0,"18"0,28 0,1967 0,-1939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28:21.544"/>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1,'1597'0,"-1555"0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28:27.329"/>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0,'2391'0,"-2338"0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28:52.358"/>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26,'301'-25,"3"25,-129 2,3085-1,-3202-1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28:57.301"/>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1,'4038'0,"-3998"0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29:02.371"/>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1,'3805'0,"-3767"0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30:38.666"/>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1,'0'0,"42"0,62 0,61 0,51 0,18 0,-6 0,-31 0,-47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30:44.401"/>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1,'6'0,"32"0,16 0,46 0,18 0,26 0,-7 0,-14 0,-16 0,-14 0,-23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30:54.017"/>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0,'30'0,"58"0,91 0,89 0,45 0,0 0,-29 0,-51 0,-65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4:31:10.492"/>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23 0,'-6'0,"-2"0,0 0,26 0,33 0,39 0,27 0,25 0,-1 0,-12 0,-16 0,-27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5:05:34.148"/>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1 129,'106'1,"120"-3,-204 0,-1 0,0-2,0-1,34-11,74-40,-84 35,-33 16,-1 1,1 1,0 0,0 1,0 0,1 1,-1 0,0 1,0 0,18 3,-26-1,1-1,-1 1,0-1,0 1,-1 0,1 0,0 1,-1-1,1 1,-1 0,0 0,0 0,0 0,0 0,-1 1,1-1,2 6,-2-4,1 0,0 0,0 0,0-1,0 0,1 1,-1-1,7 3,20 4,-2-7</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5:06:26.808"/>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0,'3298'0,"-3218"0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5:06:46.580"/>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1,'2441'0,"-2418"0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5:06:58.700"/>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1,'1746'0,"-1712"0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5:07:54.333"/>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1,'6427'0,"-6374"0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9-13T15:07:58.213"/>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1,'5057'0,"-5005"0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3775E954-240A-496B-9DD3-2E07950F5D7C}" type="datetimeFigureOut">
              <a:rPr lang="nl-BE" smtClean="0"/>
              <a:t>28/09/2026</a:t>
            </a:fld>
            <a:endParaRPr lang="nl-BE"/>
          </a:p>
        </p:txBody>
      </p:sp>
      <p:sp>
        <p:nvSpPr>
          <p:cNvPr id="4" name="Tijdelijke aanduiding voor dia-afbeelding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1A58BFE3-9DEA-42E2-97C5-B65A5C86D9A7}" type="slidenum">
              <a:rPr lang="nl-BE" smtClean="0"/>
              <a:t>‹nr.›</a:t>
            </a:fld>
            <a:endParaRPr lang="nl-BE"/>
          </a:p>
        </p:txBody>
      </p:sp>
    </p:spTree>
    <p:extLst>
      <p:ext uri="{BB962C8B-B14F-4D97-AF65-F5344CB8AC3E}">
        <p14:creationId xmlns:p14="http://schemas.microsoft.com/office/powerpoint/2010/main" val="40148005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vlaanderen.be/onderwijsprofessionals/lesgeven-en-begeleiden/opleidingsinhouden/opleidingsinhouden-basisonderwijs/nieuwe-minimumdoelen-basisonderwij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1</a:t>
            </a:fld>
            <a:endParaRPr lang="nl-BE"/>
          </a:p>
        </p:txBody>
      </p:sp>
    </p:spTree>
    <p:extLst>
      <p:ext uri="{BB962C8B-B14F-4D97-AF65-F5344CB8AC3E}">
        <p14:creationId xmlns:p14="http://schemas.microsoft.com/office/powerpoint/2010/main" val="2687372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AEE13-8A3E-D582-293D-C368BC0B7A5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ACC3625-3604-4DA3-911A-E957503E0B8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C5FAC1A-C547-8D11-5661-188C05EA7046}"/>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7B114452-6EAB-068A-E88D-B8D66A78A4C0}"/>
              </a:ext>
            </a:extLst>
          </p:cNvPr>
          <p:cNvSpPr>
            <a:spLocks noGrp="1"/>
          </p:cNvSpPr>
          <p:nvPr>
            <p:ph type="sldNum" sz="quarter" idx="5"/>
          </p:nvPr>
        </p:nvSpPr>
        <p:spPr/>
        <p:txBody>
          <a:bodyPr/>
          <a:lstStyle/>
          <a:p>
            <a:fld id="{15651C69-EB94-4387-B667-B1CE461B6850}" type="slidenum">
              <a:rPr lang="nl-BE" smtClean="0"/>
              <a:t>3</a:t>
            </a:fld>
            <a:endParaRPr lang="nl-BE"/>
          </a:p>
        </p:txBody>
      </p:sp>
    </p:spTree>
    <p:extLst>
      <p:ext uri="{BB962C8B-B14F-4D97-AF65-F5344CB8AC3E}">
        <p14:creationId xmlns:p14="http://schemas.microsoft.com/office/powerpoint/2010/main" val="4039923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44820-912C-DFDA-B04E-956EC1C7D55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4ABAFF1-E764-C275-7005-F7CBD6258DF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38DE771-46D2-57D7-BD08-14569FD4A9AD}"/>
              </a:ext>
            </a:extLst>
          </p:cNvPr>
          <p:cNvSpPr>
            <a:spLocks noGrp="1"/>
          </p:cNvSpPr>
          <p:nvPr>
            <p:ph type="body" idx="1"/>
          </p:nvPr>
        </p:nvSpPr>
        <p:spPr/>
        <p:txBody>
          <a:bodyPr/>
          <a:lstStyle/>
          <a:p>
            <a:r>
              <a:rPr lang="nl-BE" sz="1200" kern="1200">
                <a:solidFill>
                  <a:schemeClr val="tx1"/>
                </a:solidFill>
                <a:effectLst/>
                <a:latin typeface="+mn-lt"/>
                <a:ea typeface="+mn-ea"/>
                <a:cs typeface="+mn-cs"/>
              </a:rPr>
              <a:t>Het vertrekpunt van het nieuwe leerplan is kennis. Het is gebouwd op de principes van een </a:t>
            </a:r>
            <a:r>
              <a:rPr lang="nl-BE" sz="1200" b="1" kern="1200">
                <a:solidFill>
                  <a:schemeClr val="tx1"/>
                </a:solidFill>
                <a:effectLst/>
                <a:latin typeface="+mn-lt"/>
                <a:ea typeface="+mn-ea"/>
                <a:cs typeface="+mn-cs"/>
              </a:rPr>
              <a:t>kennisrijk curriculum</a:t>
            </a:r>
            <a:r>
              <a:rPr lang="nl-BE" sz="1200" kern="1200">
                <a:solidFill>
                  <a:schemeClr val="tx1"/>
                </a:solidFill>
                <a:effectLst/>
                <a:latin typeface="+mn-lt"/>
                <a:ea typeface="+mn-ea"/>
                <a:cs typeface="+mn-cs"/>
              </a:rPr>
              <a:t>. </a:t>
            </a:r>
            <a:r>
              <a:rPr lang="nl-BE"/>
              <a:t>(Een curriculum is het geheel van wat leerlingen op school leren, waarom ze dat leren, hoe ze dat leren en hoe hun leren wordt opgevolgd.)</a:t>
            </a:r>
            <a:endParaRPr lang="en-US"/>
          </a:p>
          <a:p>
            <a:endParaRPr lang="nl-BE"/>
          </a:p>
          <a:p>
            <a:endParaRPr lang="nl-BE"/>
          </a:p>
          <a:p>
            <a:r>
              <a:rPr lang="nl-BE" sz="1200" kern="1200">
                <a:solidFill>
                  <a:schemeClr val="tx1"/>
                </a:solidFill>
                <a:effectLst/>
                <a:latin typeface="+mn-lt"/>
                <a:ea typeface="+mn-ea"/>
                <a:cs typeface="+mn-cs"/>
              </a:rPr>
              <a:t>De kernprincipes daarvan zijn:</a:t>
            </a:r>
            <a:endParaRPr lang="nl-BE"/>
          </a:p>
          <a:p>
            <a:r>
              <a:rPr lang="nl-BE" sz="1200" b="1" kern="1200">
                <a:solidFill>
                  <a:schemeClr val="tx1"/>
                </a:solidFill>
                <a:effectLst/>
                <a:latin typeface="+mn-lt"/>
                <a:ea typeface="+mn-ea"/>
                <a:cs typeface="+mn-cs"/>
              </a:rPr>
              <a:t>inhoudsrijk</a:t>
            </a:r>
            <a:r>
              <a:rPr lang="nl-BE" sz="1200" kern="1200">
                <a:solidFill>
                  <a:schemeClr val="tx1"/>
                </a:solidFill>
                <a:effectLst/>
                <a:latin typeface="+mn-lt"/>
                <a:ea typeface="+mn-ea"/>
                <a:cs typeface="+mn-cs"/>
              </a:rPr>
              <a:t>: de leerlingen verwerven kernconcepten die hen helpen de wereld te begrijpen</a:t>
            </a:r>
            <a:r>
              <a:rPr lang="nl-BE"/>
              <a:t>, </a:t>
            </a:r>
            <a:endParaRPr lang="nl-BE" sz="1200" kern="1200">
              <a:solidFill>
                <a:schemeClr val="tx1"/>
              </a:solidFill>
              <a:effectLst/>
              <a:latin typeface="+mn-lt"/>
            </a:endParaRPr>
          </a:p>
          <a:p>
            <a:pPr lvl="0"/>
            <a:r>
              <a:rPr lang="nl-BE" sz="1200" b="1" kern="1200">
                <a:solidFill>
                  <a:schemeClr val="tx1"/>
                </a:solidFill>
                <a:effectLst/>
                <a:latin typeface="+mn-lt"/>
                <a:ea typeface="+mn-ea"/>
                <a:cs typeface="+mn-cs"/>
              </a:rPr>
              <a:t>duidelijk</a:t>
            </a:r>
            <a:r>
              <a:rPr lang="nl-BE" sz="1200" kern="1200">
                <a:solidFill>
                  <a:schemeClr val="tx1"/>
                </a:solidFill>
                <a:effectLst/>
                <a:latin typeface="+mn-lt"/>
                <a:ea typeface="+mn-ea"/>
                <a:cs typeface="+mn-cs"/>
              </a:rPr>
              <a:t>: we formuleren expliciete verwachtingen per leerjaar, zodat je als leraar weet wat leerlingen moeten kennen en kunnen.</a:t>
            </a:r>
            <a:endParaRPr lang="nl-BE" sz="1200" kern="1200">
              <a:solidFill>
                <a:schemeClr val="tx1"/>
              </a:solidFill>
              <a:effectLst/>
              <a:latin typeface="+mn-lt"/>
            </a:endParaRPr>
          </a:p>
          <a:p>
            <a:pPr lvl="0"/>
            <a:r>
              <a:rPr lang="nl-BE" sz="1200" b="1" kern="1200">
                <a:solidFill>
                  <a:schemeClr val="tx1"/>
                </a:solidFill>
                <a:effectLst/>
                <a:latin typeface="+mn-lt"/>
                <a:ea typeface="+mn-ea"/>
                <a:cs typeface="+mn-cs"/>
              </a:rPr>
              <a:t>coherent</a:t>
            </a:r>
            <a:r>
              <a:rPr lang="nl-BE" sz="1200" kern="1200">
                <a:solidFill>
                  <a:schemeClr val="tx1"/>
                </a:solidFill>
                <a:effectLst/>
                <a:latin typeface="+mn-lt"/>
                <a:ea typeface="+mn-ea"/>
                <a:cs typeface="+mn-cs"/>
              </a:rPr>
              <a:t>: we streven naar samenhang binnen en tussen disciplines over leerjaren heen. </a:t>
            </a:r>
            <a:endParaRPr lang="nl-BE" sz="1200" kern="1200">
              <a:solidFill>
                <a:schemeClr val="tx1"/>
              </a:solidFill>
              <a:effectLst/>
              <a:latin typeface="+mn-lt"/>
            </a:endParaRPr>
          </a:p>
        </p:txBody>
      </p:sp>
      <p:sp>
        <p:nvSpPr>
          <p:cNvPr id="4" name="Tijdelijke aanduiding voor dianummer 3">
            <a:extLst>
              <a:ext uri="{FF2B5EF4-FFF2-40B4-BE49-F238E27FC236}">
                <a16:creationId xmlns:a16="http://schemas.microsoft.com/office/drawing/2014/main" id="{4FED931C-8DA9-2EBB-9105-00BD92B71D79}"/>
              </a:ext>
            </a:extLst>
          </p:cNvPr>
          <p:cNvSpPr>
            <a:spLocks noGrp="1"/>
          </p:cNvSpPr>
          <p:nvPr>
            <p:ph type="sldNum" sz="quarter" idx="5"/>
          </p:nvPr>
        </p:nvSpPr>
        <p:spPr/>
        <p:txBody>
          <a:bodyPr/>
          <a:lstStyle/>
          <a:p>
            <a:fld id="{3072BC55-FD00-4953-BF16-15991B6C2CB2}" type="slidenum">
              <a:rPr lang="nl-BE" smtClean="0"/>
              <a:t>4</a:t>
            </a:fld>
            <a:endParaRPr lang="nl-BE"/>
          </a:p>
        </p:txBody>
      </p:sp>
    </p:spTree>
    <p:extLst>
      <p:ext uri="{BB962C8B-B14F-4D97-AF65-F5344CB8AC3E}">
        <p14:creationId xmlns:p14="http://schemas.microsoft.com/office/powerpoint/2010/main" val="2927800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C794B-1411-C4F7-6C44-B2715C7FCC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3032072-7D2C-5E0E-7E73-21C210BED73E}"/>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AF30A810-F553-5634-19DF-E0CFE22E7995}"/>
              </a:ext>
            </a:extLst>
          </p:cNvPr>
          <p:cNvSpPr>
            <a:spLocks noGrp="1"/>
          </p:cNvSpPr>
          <p:nvPr>
            <p:ph type="body" idx="1"/>
          </p:nvPr>
        </p:nvSpPr>
        <p:spPr/>
        <p:txBody>
          <a:bodyPr/>
          <a:lstStyle/>
          <a:p>
            <a:pPr fontAlgn="base"/>
            <a:r>
              <a:rPr lang="nl-NL" sz="1200" b="0" i="0" kern="1200">
                <a:solidFill>
                  <a:schemeClr val="tx1"/>
                </a:solidFill>
                <a:effectLst/>
                <a:latin typeface="+mn-lt"/>
                <a:ea typeface="+mn-ea"/>
                <a:cs typeface="+mn-cs"/>
              </a:rPr>
              <a:t>Wiskunde is de wetenschap van hoeveelheden, patronen en structuren. Het is de taal van wetenschap en techniek en een onmisbaar hulpmiddel in ons dagelijks leven. Door het herkennen en generaliseren van patronen, wordt wiskunde in uiteenlopende contexten en problemen toepasbaar. Een leerling ontdekt bijvoorbeeld dat 3 appels en 2 appels samen 5 appels vormen, en dat ditzelfde patroon geldt voor peren, stoelen of andere objecten. Dit leidt tot de abstracte notatie 3 + 2 = 5, onafhankelijk van de context. Door deze abstractie ontstaan inzichten die de basis vormen van zowel alledaagse toepassingen als geavanceerde wetenschappelijke en technologische ontwikkelingen.</a:t>
            </a:r>
          </a:p>
          <a:p>
            <a:pPr fontAlgn="base"/>
            <a:r>
              <a:rPr lang="nl-NL" sz="1200" b="0" i="0" kern="1200">
                <a:solidFill>
                  <a:schemeClr val="tx1"/>
                </a:solidFill>
                <a:effectLst/>
                <a:latin typeface="+mn-lt"/>
                <a:ea typeface="+mn-ea"/>
                <a:cs typeface="+mn-cs"/>
              </a:rPr>
              <a:t>Wiskunde is een fundamenteel onderdeel van menselijke kennis en speelt een cruciale rol in de moderne kennismaatschappij. De praktische, maatschappelijke en vormende waarde van het schoolvak wiskunde wordt vaak beschreven aan de hand van drie dimensies: wiskundige geletterdheid, wiskunde in een beroepscontext en wiskunde als wetenschap.</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a:p>
        </p:txBody>
      </p:sp>
      <p:sp>
        <p:nvSpPr>
          <p:cNvPr id="4" name="Tijdelijke aanduiding voor dianummer 3">
            <a:extLst>
              <a:ext uri="{FF2B5EF4-FFF2-40B4-BE49-F238E27FC236}">
                <a16:creationId xmlns:a16="http://schemas.microsoft.com/office/drawing/2014/main" id="{C3449B59-50C1-4D3F-7CB9-06BCB3F9139A}"/>
              </a:ext>
            </a:extLst>
          </p:cNvPr>
          <p:cNvSpPr>
            <a:spLocks noGrp="1"/>
          </p:cNvSpPr>
          <p:nvPr>
            <p:ph type="sldNum" sz="quarter" idx="5"/>
          </p:nvPr>
        </p:nvSpPr>
        <p:spPr/>
        <p:txBody>
          <a:bodyPr/>
          <a:lstStyle/>
          <a:p>
            <a:fld id="{7EFBD8A4-002C-441F-A1D0-C7BF617C6E05}" type="slidenum">
              <a:rPr lang="nl-BE" smtClean="0"/>
              <a:t>5</a:t>
            </a:fld>
            <a:endParaRPr lang="nl-BE"/>
          </a:p>
        </p:txBody>
      </p:sp>
    </p:spTree>
    <p:extLst>
      <p:ext uri="{BB962C8B-B14F-4D97-AF65-F5344CB8AC3E}">
        <p14:creationId xmlns:p14="http://schemas.microsoft.com/office/powerpoint/2010/main" val="1916167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344AF-7589-0331-E825-0569DB70846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018AF6D-20AA-7348-83D1-76DAEB2247EF}"/>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4173DC96-545A-924D-BC24-26AD3250218B}"/>
              </a:ext>
            </a:extLst>
          </p:cNvPr>
          <p:cNvSpPr>
            <a:spLocks noGrp="1"/>
          </p:cNvSpPr>
          <p:nvPr>
            <p:ph type="body" idx="1"/>
          </p:nvPr>
        </p:nvSpPr>
        <p:spPr/>
        <p:txBody>
          <a:bodyPr/>
          <a:lstStyle/>
          <a:p>
            <a:pPr>
              <a:defRPr/>
            </a:pPr>
            <a:endParaRPr lang="nl-NL"/>
          </a:p>
          <a:p>
            <a:pPr>
              <a:defRPr/>
            </a:pPr>
            <a:r>
              <a:rPr lang="nl-NL" u="sng"/>
              <a:t>Wiskundige geletterdheid </a:t>
            </a:r>
            <a:r>
              <a:rPr lang="nl-NL"/>
              <a:t>omvat de wiskundige vaardigheden die nodig zijn om te kunnen</a:t>
            </a:r>
          </a:p>
          <a:p>
            <a:pPr>
              <a:defRPr/>
            </a:pPr>
            <a:r>
              <a:rPr lang="nl-NL"/>
              <a:t>1)  </a:t>
            </a:r>
            <a:r>
              <a:rPr lang="nl-NL" b="1"/>
              <a:t>deelnemen</a:t>
            </a:r>
            <a:r>
              <a:rPr lang="nl-NL"/>
              <a:t> aan onze </a:t>
            </a:r>
            <a:r>
              <a:rPr lang="nl-NL" b="1"/>
              <a:t>maatschappij</a:t>
            </a:r>
            <a:r>
              <a:rPr lang="nl-NL"/>
              <a:t>. Je moet de klok kunnen lezen om ergens op tijd te geraken.</a:t>
            </a:r>
          </a:p>
          <a:p>
            <a:pPr>
              <a:defRPr/>
            </a:pPr>
            <a:r>
              <a:rPr lang="nl-NL"/>
              <a:t>2) Je moet </a:t>
            </a:r>
            <a:r>
              <a:rPr lang="nl-NL" b="1"/>
              <a:t>functionele</a:t>
            </a:r>
            <a:r>
              <a:rPr lang="nl-NL"/>
              <a:t> </a:t>
            </a:r>
            <a:r>
              <a:rPr lang="nl-NL" b="1"/>
              <a:t>problemen</a:t>
            </a:r>
            <a:r>
              <a:rPr lang="nl-NL"/>
              <a:t> kunnen oplossen: wanneer je voor meer mensen kookt kunnen inschatten hoeveel meer je moet aankopen.</a:t>
            </a:r>
          </a:p>
          <a:p>
            <a:pPr>
              <a:defRPr/>
            </a:pPr>
            <a:r>
              <a:rPr lang="nl-NL"/>
              <a:t>3) Je moet een </a:t>
            </a:r>
            <a:r>
              <a:rPr lang="nl-NL" b="1"/>
              <a:t>kritische</a:t>
            </a:r>
            <a:r>
              <a:rPr lang="nl-NL"/>
              <a:t> </a:t>
            </a:r>
            <a:r>
              <a:rPr lang="nl-NL" b="1"/>
              <a:t>burger</a:t>
            </a:r>
            <a:r>
              <a:rPr lang="nl-NL"/>
              <a:t> kunnen zijn: 10 euro voor een cola is wel veel geld.</a:t>
            </a:r>
          </a:p>
          <a:p>
            <a:pPr>
              <a:defRPr/>
            </a:pPr>
            <a:r>
              <a:rPr lang="nl-NL"/>
              <a:t>Kortom je gebruikt wiskunde om beslissingen in je dagelijkse leven te kunnen maken.</a:t>
            </a:r>
          </a:p>
          <a:p>
            <a:pPr>
              <a:defRPr/>
            </a:pPr>
            <a:endParaRPr lang="en-US"/>
          </a:p>
          <a:p>
            <a:pPr>
              <a:defRPr/>
            </a:pPr>
            <a:r>
              <a:rPr lang="en-US" u="sng" err="1"/>
              <a:t>Wiskunde</a:t>
            </a:r>
            <a:r>
              <a:rPr lang="en-US" u="sng"/>
              <a:t> in </a:t>
            </a:r>
            <a:r>
              <a:rPr lang="en-US" u="sng" err="1"/>
              <a:t>beroepscontext</a:t>
            </a:r>
            <a:endParaRPr lang="en-US" u="sng"/>
          </a:p>
          <a:p>
            <a:pPr marL="0" marR="0" lvl="0" indent="0" algn="l" defTabSz="914400" rtl="0" eaLnBrk="1" fontAlgn="auto" latinLnBrk="0" hangingPunct="1">
              <a:lnSpc>
                <a:spcPct val="100000"/>
              </a:lnSpc>
              <a:spcBef>
                <a:spcPts val="0"/>
              </a:spcBef>
              <a:spcAft>
                <a:spcPts val="0"/>
              </a:spcAft>
              <a:buClrTx/>
              <a:buSzTx/>
              <a:buFontTx/>
              <a:buNone/>
              <a:tabLst/>
              <a:defRPr/>
            </a:pPr>
            <a:r>
              <a:rPr lang="nl-NL"/>
              <a:t>Daarnaast vragen veel beroepen om specifieke wiskundige vaardigheden.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Een kapper rekent met verhoudingen bij het mengen van haarkleuren, terwijl een bedrijfseconoom wiskundige modellen gebruikt om winstprognoses te maken.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Deze toepassingen vragen om inzicht in wiskundige concepten die verder gaan dan wiskundige geletterdheid en afgestemd zijn op de context van het beroep.</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a:p>
          <a:p>
            <a:pPr marL="0" marR="0" lvl="0" indent="0" algn="l" defTabSz="914400" rtl="0" eaLnBrk="1" fontAlgn="auto" latinLnBrk="0" hangingPunct="1">
              <a:lnSpc>
                <a:spcPct val="100000"/>
              </a:lnSpc>
              <a:spcBef>
                <a:spcPts val="0"/>
              </a:spcBef>
              <a:spcAft>
                <a:spcPts val="0"/>
              </a:spcAft>
              <a:buClrTx/>
              <a:buSzTx/>
              <a:buFontTx/>
              <a:buNone/>
              <a:tabLst/>
              <a:defRPr/>
            </a:pPr>
            <a:r>
              <a:rPr lang="nl-NL" u="sng"/>
              <a:t>Wiskunde als wetenschap</a:t>
            </a:r>
            <a:r>
              <a:rPr lang="nl-NL"/>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a:t>Ook wel ‘zuivere wiskunde’ genoemd, omvat de formele, deductieve opbouw van wiskunde en de onderliggende logische redeneringen. In de basisschool start dit met het proces van het leren abstraheren, wat de opbouwende waarde voor het vervolgonderwijs ondersteunt. Onze samenleving heeft een blijvende behoefte aan experts die complexe wiskundige problemen kunnen oplossen en innovatieve technologieën kunnen ontwikkelen.</a:t>
            </a:r>
            <a:endParaRPr lang="en-US"/>
          </a:p>
          <a:p>
            <a:r>
              <a:rPr lang="nl-NL"/>
              <a:t>In functie van</a:t>
            </a:r>
          </a:p>
          <a:p>
            <a:pPr marL="285750" indent="-285750">
              <a:buFont typeface="Arial"/>
              <a:buChar char="•"/>
            </a:pPr>
            <a:r>
              <a:rPr lang="nl-NL"/>
              <a:t>het vervolgonderwijs</a:t>
            </a:r>
          </a:p>
          <a:p>
            <a:pPr marL="285750" indent="-285750">
              <a:buFont typeface="Arial"/>
              <a:buChar char="•"/>
            </a:pPr>
            <a:r>
              <a:rPr lang="nl-NL"/>
              <a:t>complexe wiskundige problemen oplossen</a:t>
            </a:r>
          </a:p>
          <a:p>
            <a:pPr marL="285750" indent="-285750">
              <a:buFont typeface="Arial"/>
              <a:buChar char="•"/>
            </a:pPr>
            <a:r>
              <a:rPr lang="nl-NL"/>
              <a:t>innovatieve technologieën ontwikkelen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a:defRPr/>
            </a:pPr>
            <a:endParaRPr lang="en-US"/>
          </a:p>
          <a:p>
            <a:pPr>
              <a:defRPr/>
            </a:pPr>
            <a:endParaRPr lang="en-US"/>
          </a:p>
          <a:p>
            <a:pPr>
              <a:defRPr/>
            </a:pPr>
            <a:endParaRPr lang="en-US"/>
          </a:p>
          <a:p>
            <a:pPr>
              <a:defRPr/>
            </a:pPr>
            <a:r>
              <a:rPr lang="nl-NL"/>
              <a:t>Wiskundige geletterdheid omvat de wiskundevaardigheden die nodig zijn om volwaardig te participeren in de samenleving en functionele problemen op te lossen. Het betekent dat iemand de rol van wiskunde in de wereld herkent, begrijpt en toepast om weloverwogen beslissingen te nemen. Wiskundige geletterdheid is essentieel voor kritisch burgerschap en actieve maatschappelijke deelname.</a:t>
            </a:r>
            <a:endParaRPr lang="en-US"/>
          </a:p>
          <a:p>
            <a:pPr>
              <a:defRPr/>
            </a:pPr>
            <a:endParaRPr lang="nl-NL"/>
          </a:p>
          <a:p>
            <a:pPr>
              <a:defRPr/>
            </a:pPr>
            <a:r>
              <a:rPr lang="nl-NL"/>
              <a:t>Naast wiskundige geletterdheid vragen veel beroepen om specifieke wiskundige vaardigheden. Een kapper rekent met verhoudingen bij het mengen van haarkleuren, terwijl een bedrijfseconoom wiskundige modellen gebruikt om winstprognoses te maken. Deze toepassingen vragen om inzicht in wiskundige concepten die verder gaan dan wiskundige geletterdheid en afgestemd zijn op de context van het beroep.</a:t>
            </a:r>
          </a:p>
          <a:p>
            <a:pPr>
              <a:defRPr/>
            </a:pPr>
            <a:endParaRPr lang="nl-NL"/>
          </a:p>
          <a:p>
            <a:pPr>
              <a:spcBef>
                <a:spcPct val="20000"/>
              </a:spcBef>
              <a:defRPr/>
            </a:pPr>
            <a:r>
              <a:rPr lang="nl-NL"/>
              <a:t>Wiskunde als wetenschap, soms ‘zuivere wiskunde’ genoemd, omvat de formele, deductieve opbouw van wiskunde en de onderliggende logische redeneringen. In de basisschool start dit met het proces van het leren abstraheren, wat de opbouwende waarde voor het vervolgonderwijs ondersteunt. Onze samenleving heeft een blijvende behoefte aan experts die complexe wiskundige problemen kunnen oplossen en innovatieve technologieën kunnen ontwikkelen.</a:t>
            </a:r>
            <a:endParaRPr lang="en-US">
              <a:solidFill>
                <a:srgbClr val="444444"/>
              </a:solidFill>
            </a:endParaRPr>
          </a:p>
          <a:p>
            <a:pPr>
              <a:defRPr/>
            </a:pPr>
            <a:endParaRPr lang="en-US"/>
          </a:p>
        </p:txBody>
      </p:sp>
      <p:sp>
        <p:nvSpPr>
          <p:cNvPr id="4" name="Tijdelijke aanduiding voor dianummer 3">
            <a:extLst>
              <a:ext uri="{FF2B5EF4-FFF2-40B4-BE49-F238E27FC236}">
                <a16:creationId xmlns:a16="http://schemas.microsoft.com/office/drawing/2014/main" id="{02E6652E-BAA9-72F5-8AFC-328CB951D9AE}"/>
              </a:ext>
            </a:extLst>
          </p:cNvPr>
          <p:cNvSpPr>
            <a:spLocks noGrp="1"/>
          </p:cNvSpPr>
          <p:nvPr>
            <p:ph type="sldNum" sz="quarter" idx="5"/>
          </p:nvPr>
        </p:nvSpPr>
        <p:spPr/>
        <p:txBody>
          <a:bodyPr/>
          <a:lstStyle/>
          <a:p>
            <a:fld id="{7EFBD8A4-002C-441F-A1D0-C7BF617C6E05}" type="slidenum">
              <a:rPr lang="nl-BE" smtClean="0"/>
              <a:t>6</a:t>
            </a:fld>
            <a:endParaRPr lang="nl-BE"/>
          </a:p>
        </p:txBody>
      </p:sp>
    </p:spTree>
    <p:extLst>
      <p:ext uri="{BB962C8B-B14F-4D97-AF65-F5344CB8AC3E}">
        <p14:creationId xmlns:p14="http://schemas.microsoft.com/office/powerpoint/2010/main" val="4010273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spcBef>
                <a:spcPct val="20000"/>
              </a:spcBef>
            </a:pPr>
            <a:r>
              <a:rPr lang="nl-NL" b="1" dirty="0">
                <a:solidFill>
                  <a:schemeClr val="accent5">
                    <a:lumMod val="75000"/>
                  </a:schemeClr>
                </a:solidFill>
              </a:rPr>
              <a:t>Inzichtelijke kennis [I]</a:t>
            </a:r>
            <a:endParaRPr lang="en-US" dirty="0"/>
          </a:p>
          <a:p>
            <a:pPr marL="685165" lvl="1" indent="-285750">
              <a:spcBef>
                <a:spcPct val="20000"/>
              </a:spcBef>
              <a:buFont typeface="Arial"/>
              <a:buChar char="•"/>
            </a:pPr>
            <a:r>
              <a:rPr lang="nl-NL" dirty="0">
                <a:solidFill>
                  <a:srgbClr val="2D3E4E"/>
                </a:solidFill>
              </a:rPr>
              <a:t>Getal als aantal, als rangorde</a:t>
            </a:r>
            <a:endParaRPr lang="en-US" dirty="0"/>
          </a:p>
          <a:p>
            <a:pPr marL="685165" lvl="1" indent="-285750">
              <a:spcBef>
                <a:spcPct val="20000"/>
              </a:spcBef>
              <a:buFont typeface="Arial"/>
              <a:buChar char="•"/>
            </a:pPr>
            <a:r>
              <a:rPr lang="nl-NL" dirty="0" err="1">
                <a:solidFill>
                  <a:srgbClr val="2D3E4E"/>
                </a:solidFill>
              </a:rPr>
              <a:t>Vermengvuldiging</a:t>
            </a:r>
            <a:r>
              <a:rPr lang="nl-NL" dirty="0">
                <a:solidFill>
                  <a:srgbClr val="2D3E4E"/>
                </a:solidFill>
              </a:rPr>
              <a:t> is verkorte optelling met gelijke termen </a:t>
            </a:r>
            <a:br>
              <a:rPr lang="nl-NL" dirty="0">
                <a:cs typeface="+mn-lt"/>
              </a:rPr>
            </a:br>
            <a:r>
              <a:rPr lang="nl-NL" dirty="0">
                <a:solidFill>
                  <a:srgbClr val="2D3E4E"/>
                </a:solidFill>
              </a:rPr>
              <a:t>vb. 7 + 7 + 7 = 3 x 7</a:t>
            </a:r>
            <a:endParaRPr lang="en-US" dirty="0"/>
          </a:p>
          <a:p>
            <a:pPr marL="685165" lvl="1" indent="-285750">
              <a:spcBef>
                <a:spcPct val="20000"/>
              </a:spcBef>
              <a:buFont typeface="Arial"/>
              <a:buChar char="•"/>
            </a:pPr>
            <a:endParaRPr lang="nl-NL" dirty="0">
              <a:solidFill>
                <a:srgbClr val="2D3E4E"/>
              </a:solidFill>
            </a:endParaRPr>
          </a:p>
          <a:p>
            <a:pPr>
              <a:spcBef>
                <a:spcPct val="20000"/>
              </a:spcBef>
            </a:pPr>
            <a:r>
              <a:rPr lang="nl-NL" b="1" dirty="0">
                <a:solidFill>
                  <a:schemeClr val="accent5">
                    <a:lumMod val="75000"/>
                  </a:schemeClr>
                </a:solidFill>
              </a:rPr>
              <a:t>Feitelijke kennis [F]</a:t>
            </a:r>
            <a:endParaRPr lang="en-US" dirty="0">
              <a:solidFill>
                <a:srgbClr val="000000"/>
              </a:solidFill>
            </a:endParaRPr>
          </a:p>
          <a:p>
            <a:pPr marL="742950" lvl="1" indent="-285750">
              <a:spcBef>
                <a:spcPct val="20000"/>
              </a:spcBef>
              <a:buFont typeface="Arial"/>
              <a:buChar char="•"/>
            </a:pPr>
            <a:r>
              <a:rPr lang="nl-NL" dirty="0">
                <a:solidFill>
                  <a:srgbClr val="2D3E4E"/>
                </a:solidFill>
              </a:rPr>
              <a:t>Bijdoen, </a:t>
            </a:r>
            <a:r>
              <a:rPr lang="nl-NL" dirty="0" err="1">
                <a:solidFill>
                  <a:srgbClr val="2D3E4E"/>
                </a:solidFill>
              </a:rPr>
              <a:t>telrij</a:t>
            </a:r>
            <a:r>
              <a:rPr lang="nl-NL" dirty="0">
                <a:solidFill>
                  <a:srgbClr val="2D3E4E"/>
                </a:solidFill>
              </a:rPr>
              <a:t>, dagen van de week</a:t>
            </a:r>
            <a:endParaRPr lang="nl-NL" dirty="0">
              <a:solidFill>
                <a:srgbClr val="000000"/>
              </a:solidFill>
            </a:endParaRPr>
          </a:p>
          <a:p>
            <a:pPr marL="742950" lvl="1" indent="-285750">
              <a:spcBef>
                <a:spcPct val="20000"/>
              </a:spcBef>
              <a:buFont typeface="Arial"/>
              <a:buChar char="•"/>
            </a:pPr>
            <a:r>
              <a:rPr lang="nl-NL" dirty="0">
                <a:solidFill>
                  <a:srgbClr val="2D3E4E"/>
                </a:solidFill>
              </a:rPr>
              <a:t>Het begrip ‘quotiënt’</a:t>
            </a:r>
            <a:endParaRPr lang="en-US" dirty="0">
              <a:solidFill>
                <a:srgbClr val="000000"/>
              </a:solidFill>
            </a:endParaRPr>
          </a:p>
          <a:p>
            <a:pPr marL="742950" lvl="1" indent="-285750">
              <a:spcBef>
                <a:spcPct val="20000"/>
              </a:spcBef>
              <a:buFont typeface="Arial"/>
              <a:buChar char="•"/>
            </a:pPr>
            <a:r>
              <a:rPr lang="nl-NL" dirty="0">
                <a:solidFill>
                  <a:srgbClr val="2D3E4E"/>
                </a:solidFill>
              </a:rPr>
              <a:t>Automatiseren van tafels, </a:t>
            </a:r>
            <a:br>
              <a:rPr lang="nl-NL" dirty="0">
                <a:cs typeface="+mn-lt"/>
              </a:rPr>
            </a:br>
            <a:r>
              <a:rPr lang="nl-NL" dirty="0">
                <a:solidFill>
                  <a:srgbClr val="2D3E4E"/>
                </a:solidFill>
              </a:rPr>
              <a:t>vb. 3 x 7 = 21</a:t>
            </a:r>
            <a:endParaRPr lang="en-US" dirty="0">
              <a:solidFill>
                <a:srgbClr val="000000"/>
              </a:solidFill>
            </a:endParaRPr>
          </a:p>
          <a:p>
            <a:pPr marL="742950" lvl="1" indent="-285750">
              <a:spcBef>
                <a:spcPct val="20000"/>
              </a:spcBef>
              <a:buFont typeface="Arial"/>
              <a:buChar char="•"/>
            </a:pPr>
            <a:endParaRPr lang="nl-NL" dirty="0">
              <a:solidFill>
                <a:srgbClr val="2D3E4E"/>
              </a:solidFill>
            </a:endParaRPr>
          </a:p>
          <a:p>
            <a:pPr marL="685165" lvl="1" indent="-285750">
              <a:spcBef>
                <a:spcPct val="20000"/>
              </a:spcBef>
              <a:buFont typeface="Arial"/>
              <a:buChar char="•"/>
            </a:pPr>
            <a:r>
              <a:rPr lang="nl-NL" dirty="0">
                <a:solidFill>
                  <a:srgbClr val="2D3E4E"/>
                </a:solidFill>
              </a:rPr>
              <a:t>3 x 7 = 7 + 7 + 7</a:t>
            </a:r>
            <a:br>
              <a:rPr lang="nl-NL" dirty="0">
                <a:cs typeface="+mn-lt"/>
              </a:rPr>
            </a:br>
            <a:r>
              <a:rPr lang="nl-NL" dirty="0">
                <a:solidFill>
                  <a:srgbClr val="2D3E4E"/>
                </a:solidFill>
              </a:rPr>
              <a:t> = 14 + 7</a:t>
            </a:r>
            <a:endParaRPr lang="en-US" dirty="0">
              <a:solidFill>
                <a:srgbClr val="000000"/>
              </a:solidFill>
            </a:endParaRPr>
          </a:p>
          <a:p>
            <a:pPr marL="742950" lvl="1" indent="-285750">
              <a:spcBef>
                <a:spcPct val="20000"/>
              </a:spcBef>
              <a:buFont typeface="Arial"/>
              <a:buChar char="•"/>
            </a:pPr>
            <a:r>
              <a:rPr lang="nl-NL" dirty="0">
                <a:solidFill>
                  <a:srgbClr val="2D3E4E"/>
                </a:solidFill>
              </a:rPr>
              <a:t>= 21</a:t>
            </a:r>
            <a:endParaRPr lang="nl-NL" dirty="0">
              <a:solidFill>
                <a:srgbClr val="000000"/>
              </a:solidFill>
            </a:endParaRPr>
          </a:p>
          <a:p>
            <a:pPr marL="685165" lvl="1" indent="-285750">
              <a:spcBef>
                <a:spcPct val="20000"/>
              </a:spcBef>
              <a:buFont typeface="Arial"/>
              <a:buChar char="•"/>
            </a:pPr>
            <a:r>
              <a:rPr lang="nl-NL" dirty="0">
                <a:solidFill>
                  <a:srgbClr val="2D3E4E"/>
                </a:solidFill>
              </a:rPr>
              <a:t>Kwantitatief meten met natuurlijke maateenheden</a:t>
            </a:r>
            <a:endParaRPr lang="nl-NL" dirty="0"/>
          </a:p>
          <a:p>
            <a:pPr marL="399415" lvl="1">
              <a:spcBef>
                <a:spcPct val="20000"/>
              </a:spcBef>
            </a:pPr>
            <a:endParaRPr lang="nl-NL" dirty="0">
              <a:solidFill>
                <a:srgbClr val="2D3E4E"/>
              </a:solidFill>
            </a:endParaRPr>
          </a:p>
          <a:p>
            <a:r>
              <a:rPr lang="nl-NL" sz="1200" kern="1200" dirty="0">
                <a:solidFill>
                  <a:schemeClr val="tx1"/>
                </a:solidFill>
                <a:effectLst/>
                <a:latin typeface="+mn-lt"/>
                <a:ea typeface="+mn-ea"/>
                <a:cs typeface="+mn-cs"/>
              </a:rPr>
              <a:t>Alle doelen zijn voor alle vakken opgesplitst in kennen en kunnen. </a:t>
            </a:r>
            <a:endParaRPr lang="en-US" dirty="0"/>
          </a:p>
          <a:p>
            <a:r>
              <a:rPr lang="nl-NL" sz="1200" kern="1200" dirty="0">
                <a:solidFill>
                  <a:schemeClr val="tx1"/>
                </a:solidFill>
                <a:effectLst/>
                <a:latin typeface="+mn-lt"/>
                <a:ea typeface="+mn-ea"/>
                <a:cs typeface="+mn-cs"/>
              </a:rPr>
              <a:t>Maar dat is voor wiskunde te beperkt, </a:t>
            </a:r>
            <a:r>
              <a:rPr lang="nl-NL" dirty="0"/>
              <a:t>dat hebben we daarnet gezien. </a:t>
            </a:r>
          </a:p>
          <a:p>
            <a:r>
              <a:rPr lang="nl-NL" dirty="0"/>
              <a:t>Er is een verschil tussen feitelijk of inzichtelijk iets kennen.</a:t>
            </a:r>
          </a:p>
          <a:p>
            <a:r>
              <a:rPr lang="nl-NL" dirty="0"/>
              <a:t>Het is niet omdat ik de </a:t>
            </a:r>
            <a:r>
              <a:rPr lang="nl-NL" dirty="0" err="1"/>
              <a:t>telrij</a:t>
            </a:r>
            <a:r>
              <a:rPr lang="nl-NL" dirty="0"/>
              <a:t> kan opzeggen, dat ik ook weet wat die getallen in de </a:t>
            </a:r>
            <a:r>
              <a:rPr lang="nl-NL" dirty="0" err="1"/>
              <a:t>telrij</a:t>
            </a:r>
            <a:r>
              <a:rPr lang="nl-NL" dirty="0"/>
              <a:t> betekenen.</a:t>
            </a:r>
            <a:endParaRPr lang="nl-NL" sz="1200" kern="1200" dirty="0">
              <a:solidFill>
                <a:schemeClr val="tx1"/>
              </a:solidFill>
              <a:effectLst/>
              <a:latin typeface="+mn-lt"/>
            </a:endParaRPr>
          </a:p>
          <a:p>
            <a:r>
              <a:rPr lang="nl-NL" dirty="0"/>
              <a:t>Ik kan uit mijn hoofd leren dat 1m = 100 cm, maar daarom begrijp ik nog niet hoe dat komt, of kan ik zelf de transfer maken naar 5m is 500cm</a:t>
            </a:r>
          </a:p>
          <a:p>
            <a:endParaRPr lang="nl-NL" dirty="0"/>
          </a:p>
          <a:p>
            <a:r>
              <a:rPr lang="nl-NL" dirty="0"/>
              <a:t>Feitelijke kennis kan je dus kort omschrijven als dingen weten. Hieronder valt dus ook het automatiseren van de dagen van de week, de maaltafels, formules,...</a:t>
            </a:r>
          </a:p>
          <a:p>
            <a:r>
              <a:rPr lang="nl-NL" dirty="0"/>
              <a:t>Inzichtelijke kennis betekent dat leerlingen iets begrijpen, zonder dat ze hun begrip noodzakelijk expliciet moeten kunnen verwoorden.</a:t>
            </a:r>
          </a:p>
          <a:p>
            <a:r>
              <a:rPr lang="nl-NL" dirty="0"/>
              <a:t>Een kleuter ziet onmiddellijk dat er meer blokken liggen in rij A dan in rij B. De kleuter kan zeggen: "In rij A zijn er meer." Maar kan daarom niet uitleggen dat hij het ziet omdat de ene rij langer is dan de andere.</a:t>
            </a:r>
          </a:p>
          <a:p>
            <a:r>
              <a:rPr lang="nl-NL" dirty="0"/>
              <a:t>Een leerling kan zegge dat 0,5 groter is dan 0,35 zonder te kunnen zeggen waarom dat is. Hij begrijpt het, maar kan het inzicht daarom nog niet onder woorden brengen.</a:t>
            </a:r>
          </a:p>
          <a:p>
            <a:endParaRPr lang="nl-NL" dirty="0"/>
          </a:p>
          <a:p>
            <a:r>
              <a:rPr lang="nl-NL" dirty="0"/>
              <a:t>Naast die feitelijke en inzichtelijke kennis moeten ze ook zaken kunnen. Ze moeten bijvoorbeeld grafieken kunnen aflezen interpreteren en vergelijken, de procent van een getal nemen of objecten ordenen op basis van een gemeenschappelijke eigenschap, een patroon kunnen leggen,...</a:t>
            </a:r>
          </a:p>
          <a:p>
            <a:endParaRPr lang="nl-NL" dirty="0"/>
          </a:p>
          <a:p>
            <a:r>
              <a:rPr lang="nl-NL" dirty="0"/>
              <a:t>Door op te splitsen in kennen (F en I) en kunnen krijgen we heel veel doelen. Daardoor kan je soms het gevoel hebben dat we heel veel moeten bereiken met onze kinderen.</a:t>
            </a:r>
          </a:p>
          <a:p>
            <a:r>
              <a:rPr lang="nl-NL" dirty="0">
                <a:solidFill>
                  <a:srgbClr val="000000"/>
                </a:solidFill>
              </a:rPr>
              <a:t>Wat je niet mag vergeten is dat KathOndVla de minimumdoelen heeft opgesplitst over de verschillende jaren, zodat draagt iedereen zijn steentje bij aan een bepaald minimumdoel. Hierdoor wordt het ook heel erg duidelijk wat jouw taak om kinderen in K3, L4 of L6 de minimumdoelen te laten bereiken.</a:t>
            </a:r>
          </a:p>
          <a:p>
            <a:endParaRPr lang="nl-NL" dirty="0">
              <a:solidFill>
                <a:srgbClr val="444444"/>
              </a:solidFill>
            </a:endParaRPr>
          </a:p>
          <a:p>
            <a:r>
              <a:rPr lang="nl-NL" dirty="0">
                <a:solidFill>
                  <a:srgbClr val="444444"/>
                </a:solidFill>
              </a:rPr>
              <a:t>Bij de ontwikkeling van de minimumdoelen en leerplandoelen van wiskunde is het model, geïnspireerd door de 3 kennistaxonomie van </a:t>
            </a:r>
            <a:r>
              <a:rPr lang="nl-NL" dirty="0" err="1">
                <a:solidFill>
                  <a:srgbClr val="444444"/>
                </a:solidFill>
              </a:rPr>
              <a:t>Van</a:t>
            </a:r>
            <a:r>
              <a:rPr lang="nl-NL" dirty="0">
                <a:solidFill>
                  <a:srgbClr val="444444"/>
                </a:solidFill>
              </a:rPr>
              <a:t> </a:t>
            </a:r>
            <a:r>
              <a:rPr lang="nl-NL" dirty="0" err="1">
                <a:solidFill>
                  <a:srgbClr val="444444"/>
                </a:solidFill>
              </a:rPr>
              <a:t>Streun</a:t>
            </a:r>
            <a:r>
              <a:rPr lang="nl-NL" dirty="0">
                <a:solidFill>
                  <a:srgbClr val="444444"/>
                </a:solidFill>
              </a:rPr>
              <a:t> (2001), de vijf strengen van wiskundige bekwaamheid van </a:t>
            </a:r>
            <a:r>
              <a:rPr lang="nl-NL" dirty="0" err="1">
                <a:solidFill>
                  <a:srgbClr val="444444"/>
                </a:solidFill>
              </a:rPr>
              <a:t>Kilpatrick</a:t>
            </a:r>
            <a:r>
              <a:rPr lang="nl-NL" dirty="0">
                <a:solidFill>
                  <a:srgbClr val="444444"/>
                </a:solidFill>
              </a:rPr>
              <a:t> (2001) en het Nieuw-Zeelandse curriculum (2025):</a:t>
            </a:r>
            <a:endParaRPr lang="nl-NL" dirty="0"/>
          </a:p>
          <a:p>
            <a:endParaRPr lang="nl-NL" dirty="0">
              <a:solidFill>
                <a:srgbClr val="444444"/>
              </a:solidFill>
            </a:endParaRPr>
          </a:p>
          <a:p>
            <a:endParaRPr lang="nl-NL" dirty="0">
              <a:solidFill>
                <a:srgbClr val="444444"/>
              </a:solidFill>
            </a:endParaRPr>
          </a:p>
          <a:p>
            <a:endParaRPr lang="nl-NL" dirty="0">
              <a:solidFill>
                <a:srgbClr val="444444"/>
              </a:solidFill>
            </a:endParaRPr>
          </a:p>
          <a:p>
            <a:endParaRPr lang="nl-NL" dirty="0">
              <a:solidFill>
                <a:srgbClr val="444444"/>
              </a:solidFill>
            </a:endParaRPr>
          </a:p>
          <a:p>
            <a:r>
              <a:rPr lang="nl-NL" dirty="0"/>
              <a:t>Nu, we krijgen regelmatig de vraag wat we bedoelen met </a:t>
            </a:r>
            <a:r>
              <a:rPr lang="nl-NL" b="1" dirty="0"/>
              <a:t>De leerlingen kennen de begrippen … of de leerlingen weten … of de leerlingen kunnen … </a:t>
            </a:r>
            <a:r>
              <a:rPr lang="nl-NL" dirty="0"/>
              <a:t>Hoe moet dit geïnterpreteerd worden?</a:t>
            </a:r>
            <a:r>
              <a:rPr lang="en-US" dirty="0"/>
              <a:t> </a:t>
            </a:r>
            <a:endParaRPr lang="en-US" dirty="0">
              <a:solidFill>
                <a:srgbClr val="444444"/>
              </a:solidFill>
            </a:endParaRPr>
          </a:p>
          <a:p>
            <a:r>
              <a:rPr lang="nl-NL" dirty="0"/>
              <a:t>Op de </a:t>
            </a:r>
            <a:r>
              <a:rPr lang="nl-NL" dirty="0">
                <a:solidFill>
                  <a:srgbClr val="444444"/>
                </a:solidFill>
                <a:hlinkClick r:id="rId3"/>
              </a:rPr>
              <a:t>website</a:t>
            </a:r>
            <a:r>
              <a:rPr lang="nl-NL" dirty="0"/>
              <a:t> van de Vlaamse overheid (2025) lezen we: “Wanneer een minimumdoel begint met </a:t>
            </a:r>
            <a:r>
              <a:rPr lang="nl-NL" b="1" dirty="0" err="1"/>
              <a:t>‘</a:t>
            </a:r>
            <a:r>
              <a:rPr lang="nl-NL" b="1" i="1" dirty="0" err="1"/>
              <a:t>de</a:t>
            </a:r>
            <a:r>
              <a:rPr lang="nl-NL" b="1" i="1" dirty="0"/>
              <a:t> leerlingen kennen</a:t>
            </a:r>
            <a:r>
              <a:rPr lang="nl-NL" b="1" dirty="0"/>
              <a:t>’ of </a:t>
            </a:r>
            <a:r>
              <a:rPr lang="nl-NL" b="1" dirty="0" err="1"/>
              <a:t>‘</a:t>
            </a:r>
            <a:r>
              <a:rPr lang="nl-NL" b="1" i="1" dirty="0" err="1"/>
              <a:t>de</a:t>
            </a:r>
            <a:r>
              <a:rPr lang="nl-NL" b="1" i="1" dirty="0"/>
              <a:t> leerlingen kennen de volgende begrippe</a:t>
            </a:r>
            <a:r>
              <a:rPr lang="nl-NL" b="1" dirty="0"/>
              <a:t>n’</a:t>
            </a:r>
            <a:r>
              <a:rPr lang="nl-NL" dirty="0"/>
              <a:t>, wordt volgens de logica van de minimumdoelen zowel </a:t>
            </a:r>
            <a:r>
              <a:rPr lang="nl-NL" b="1" dirty="0"/>
              <a:t>feitelijke als conceptuele kennis </a:t>
            </a:r>
            <a:r>
              <a:rPr lang="nl-NL" dirty="0"/>
              <a:t>verwacht. De woordenschat die geselecteerd werd, moet dus zo gebruikt worden door de leerlingen. Synoniemen zijn niet voldoende. </a:t>
            </a:r>
            <a:r>
              <a:rPr lang="en-US" dirty="0"/>
              <a:t> </a:t>
            </a:r>
            <a:endParaRPr lang="en-US" dirty="0">
              <a:solidFill>
                <a:srgbClr val="444444"/>
              </a:solidFill>
            </a:endParaRPr>
          </a:p>
          <a:p>
            <a:r>
              <a:rPr lang="nl-NL" dirty="0"/>
              <a:t> </a:t>
            </a:r>
            <a:endParaRPr lang="en-US" dirty="0">
              <a:solidFill>
                <a:srgbClr val="444444"/>
              </a:solidFill>
            </a:endParaRPr>
          </a:p>
          <a:p>
            <a:r>
              <a:rPr lang="nl-NL" dirty="0"/>
              <a:t>Wanneer het minimumdoel begint met </a:t>
            </a:r>
            <a:r>
              <a:rPr lang="nl-NL" dirty="0" err="1"/>
              <a:t>‘</a:t>
            </a:r>
            <a:r>
              <a:rPr lang="nl-NL" b="1" i="1" dirty="0" err="1"/>
              <a:t>de</a:t>
            </a:r>
            <a:r>
              <a:rPr lang="nl-NL" b="1" i="1" dirty="0"/>
              <a:t> leerlingen weten</a:t>
            </a:r>
            <a:r>
              <a:rPr lang="nl-NL" dirty="0"/>
              <a:t>’, is het voldoende als de </a:t>
            </a:r>
            <a:r>
              <a:rPr lang="nl-NL" b="1" dirty="0"/>
              <a:t>concepten </a:t>
            </a:r>
            <a:r>
              <a:rPr lang="nl-NL" dirty="0"/>
              <a:t>aan bod komen. Hier zijn synoniemen of andere omschrijvingen wel mogelijk.” Bij doelen met </a:t>
            </a:r>
            <a:r>
              <a:rPr lang="nl-NL" dirty="0" err="1"/>
              <a:t>‘</a:t>
            </a:r>
            <a:r>
              <a:rPr lang="nl-NL" i="1" dirty="0" err="1"/>
              <a:t>de</a:t>
            </a:r>
            <a:r>
              <a:rPr lang="nl-NL" i="1" dirty="0"/>
              <a:t> leerlingen weten</a:t>
            </a:r>
            <a:r>
              <a:rPr lang="nl-NL" dirty="0"/>
              <a:t>’ wordt met andere woorden van leerlingen verwacht dat ze de begrippen begrijpen, maar niet dat ze die actief toepassen of gebruiken.</a:t>
            </a:r>
            <a:r>
              <a:rPr lang="en-US" dirty="0"/>
              <a:t> </a:t>
            </a:r>
            <a:endParaRPr lang="en-US" dirty="0">
              <a:solidFill>
                <a:srgbClr val="444444"/>
              </a:solidFill>
            </a:endParaRPr>
          </a:p>
          <a:p>
            <a:r>
              <a:rPr lang="nl-NL" dirty="0"/>
              <a:t> </a:t>
            </a:r>
            <a:endParaRPr lang="en-US" dirty="0">
              <a:solidFill>
                <a:srgbClr val="444444"/>
              </a:solidFill>
            </a:endParaRPr>
          </a:p>
          <a:p>
            <a:r>
              <a:rPr lang="nl-NL" dirty="0"/>
              <a:t>Bij doelen met </a:t>
            </a:r>
            <a:r>
              <a:rPr lang="nl-NL" dirty="0" err="1"/>
              <a:t>‘</a:t>
            </a:r>
            <a:r>
              <a:rPr lang="nl-NL" b="1" i="1" dirty="0" err="1"/>
              <a:t>de</a:t>
            </a:r>
            <a:r>
              <a:rPr lang="nl-NL" b="1" i="1" dirty="0"/>
              <a:t> leerlingen kunnen</a:t>
            </a:r>
            <a:r>
              <a:rPr lang="nl-NL" dirty="0"/>
              <a:t>’ geeft het bijhorend handelingswerkwoord in de </a:t>
            </a:r>
            <a:r>
              <a:rPr lang="nl-NL" dirty="0" err="1"/>
              <a:t>doelzin</a:t>
            </a:r>
            <a:r>
              <a:rPr lang="nl-NL" dirty="0"/>
              <a:t> aan welke </a:t>
            </a:r>
            <a:r>
              <a:rPr lang="nl-NL" b="1" dirty="0"/>
              <a:t>beheersing </a:t>
            </a:r>
            <a:r>
              <a:rPr lang="nl-NL" dirty="0"/>
              <a:t>van de leerling verwacht wordt. Deze handelingswerkwoorden worden in het glossarium bij het leerplan </a:t>
            </a:r>
            <a:r>
              <a:rPr lang="nl-NL" i="1" dirty="0" err="1"/>
              <a:t>Op.stap</a:t>
            </a:r>
            <a:r>
              <a:rPr lang="nl-NL" i="1" dirty="0"/>
              <a:t>, leerroutes voor iedereen</a:t>
            </a:r>
            <a:r>
              <a:rPr lang="nl-NL" dirty="0"/>
              <a:t> verduidelijkt. </a:t>
            </a:r>
            <a:endParaRPr lang="nl-BE" dirty="0">
              <a:solidFill>
                <a:srgbClr val="444444"/>
              </a:solidFill>
            </a:endParaRPr>
          </a:p>
          <a:p>
            <a:endParaRPr lang="nl-NL" dirty="0"/>
          </a:p>
          <a:p>
            <a:endParaRPr lang="nl-NL" dirty="0"/>
          </a:p>
          <a:p>
            <a:endParaRPr lang="nl-NL" dirty="0"/>
          </a:p>
          <a:p>
            <a:r>
              <a:rPr lang="nl-NL" dirty="0"/>
              <a:t>Vele doelen, maar zeer behapbaar =&gt; want heel concreet</a:t>
            </a:r>
          </a:p>
          <a:p>
            <a:endParaRPr lang="nl-NL" dirty="0"/>
          </a:p>
          <a:p>
            <a:endParaRPr lang="nl-NL" dirty="0"/>
          </a:p>
          <a:p>
            <a:endParaRPr lang="nl-NL" dirty="0"/>
          </a:p>
          <a:p>
            <a:endParaRPr lang="nl-NL" dirty="0"/>
          </a:p>
          <a:p>
            <a:endParaRPr lang="nl-NL" dirty="0"/>
          </a:p>
          <a:p>
            <a:r>
              <a:rPr lang="nl-NL" sz="1200" b="1" kern="1200" dirty="0">
                <a:solidFill>
                  <a:schemeClr val="tx1"/>
                </a:solidFill>
                <a:effectLst/>
                <a:latin typeface="+mn-lt"/>
                <a:ea typeface="+mn-ea"/>
                <a:cs typeface="+mn-cs"/>
              </a:rPr>
              <a:t>Inzichtelijke kennis </a:t>
            </a:r>
            <a:r>
              <a:rPr lang="nl-NL" sz="1200" kern="1200" dirty="0">
                <a:solidFill>
                  <a:schemeClr val="tx1"/>
                </a:solidFill>
                <a:effectLst/>
                <a:latin typeface="+mn-lt"/>
                <a:ea typeface="+mn-ea"/>
                <a:cs typeface="+mn-cs"/>
              </a:rPr>
              <a:t>is dan weten dat een vermenigvuldiging een verkorte optelling is met gelijke termen. Dat is een inzichtelijk inzicht, weten waar die vermenigvuldiging voor staat. </a:t>
            </a:r>
            <a:endParaRPr lang="nl-NL"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latin typeface="+mn-lt"/>
                <a:ea typeface="+mn-ea"/>
                <a:cs typeface="+mn-cs"/>
              </a:rPr>
              <a:t>Feitelijke kennis </a:t>
            </a:r>
            <a:r>
              <a:rPr lang="nl-NL" sz="1200" kern="1200" dirty="0">
                <a:solidFill>
                  <a:schemeClr val="tx1"/>
                </a:solidFill>
                <a:effectLst/>
                <a:latin typeface="+mn-lt"/>
                <a:ea typeface="+mn-ea"/>
                <a:cs typeface="+mn-cs"/>
              </a:rPr>
              <a:t>kan zijn dat een leerling weet dat een maalteken duidt op een vermenigvuldiging.</a:t>
            </a:r>
            <a:r>
              <a:rPr lang="nl-BE" sz="1200" kern="1200" dirty="0">
                <a:solidFill>
                  <a:schemeClr val="tx1"/>
                </a:solidFill>
                <a:effectLst/>
                <a:latin typeface="+mn-lt"/>
                <a:ea typeface="+mn-ea"/>
                <a:cs typeface="+mn-cs"/>
              </a:rPr>
              <a:t> </a:t>
            </a:r>
            <a:r>
              <a:rPr lang="nl-NL" sz="1200" kern="1200" dirty="0">
                <a:solidFill>
                  <a:schemeClr val="tx1"/>
                </a:solidFill>
                <a:effectLst/>
                <a:latin typeface="+mn-lt"/>
                <a:ea typeface="+mn-ea"/>
                <a:cs typeface="+mn-cs"/>
              </a:rPr>
              <a:t>Gewoon die connectie. </a:t>
            </a:r>
            <a:endParaRPr lang="nl-NL" sz="1200" kern="1200" dirty="0">
              <a:solidFill>
                <a:schemeClr val="tx1"/>
              </a:solidFill>
              <a:effectLst/>
              <a:latin typeface="+mn-lt"/>
            </a:endParaRPr>
          </a:p>
          <a:p>
            <a:r>
              <a:rPr lang="nl-NL" sz="1200" kern="1200" dirty="0">
                <a:solidFill>
                  <a:schemeClr val="tx1"/>
                </a:solidFill>
                <a:effectLst/>
                <a:latin typeface="+mn-lt"/>
                <a:ea typeface="+mn-ea"/>
                <a:cs typeface="+mn-cs"/>
              </a:rPr>
              <a:t>Ook de automatisatie van de tafels, uit het hoofd kunnen opnoemen wat drie maal vier is, dat is feitelijke kennis. Dat moet geautomatiseerd zijn. </a:t>
            </a:r>
            <a:endParaRPr lang="nl-NL" sz="1200" kern="1200" dirty="0">
              <a:solidFill>
                <a:schemeClr val="tx1"/>
              </a:solidFill>
              <a:effectLst/>
              <a:latin typeface="+mn-lt"/>
            </a:endParaRPr>
          </a:p>
          <a:p>
            <a:r>
              <a:rPr lang="nl-NL" sz="1200" kern="1200" dirty="0">
                <a:solidFill>
                  <a:schemeClr val="tx1"/>
                </a:solidFill>
                <a:effectLst/>
                <a:latin typeface="+mn-lt"/>
                <a:ea typeface="+mn-ea"/>
                <a:cs typeface="+mn-cs"/>
              </a:rPr>
              <a:t>Inzichtelijke kennis gaat dan meer over de inzichten die ze moeten doorhebben, zonder dat ze dat daarom zelf moeten kunnen formuleren of zo. Dat is een beetje het onderscheid. </a:t>
            </a:r>
            <a:endParaRPr lang="nl-NL" sz="1200" kern="1200" dirty="0">
              <a:solidFill>
                <a:schemeClr val="tx1"/>
              </a:solidFill>
              <a:effectLst/>
              <a:latin typeface="+mn-lt"/>
            </a:endParaRPr>
          </a:p>
          <a:p>
            <a:r>
              <a:rPr lang="nl-NL" sz="1200" kern="1200" dirty="0">
                <a:solidFill>
                  <a:schemeClr val="tx1"/>
                </a:solidFill>
                <a:effectLst/>
                <a:latin typeface="+mn-lt"/>
                <a:ea typeface="+mn-ea"/>
                <a:cs typeface="+mn-cs"/>
              </a:rPr>
              <a:t>En dat onderscheid wordt altijd heel duidelijk gemaakt bij de kennen-doelen door er een F of een I achter te schrijven. En dat is wel heel belangrijk, omdat je ook zal zien dat we bij inzichtelijke kennis soms ook echt wel wiskundetaal hanteren, omdat het gaat over inzichten. Het is niet nodig dat leerlingen dat kunnen reproduceren of zo.</a:t>
            </a:r>
            <a:endParaRPr lang="nl-BE"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 </a:t>
            </a:r>
            <a:endParaRPr lang="nl-BE" sz="1200" kern="1200" dirty="0">
              <a:solidFill>
                <a:schemeClr val="tx1"/>
              </a:solidFill>
              <a:effectLst/>
              <a:latin typeface="+mn-lt"/>
              <a:ea typeface="+mn-ea"/>
              <a:cs typeface="+mn-cs"/>
            </a:endParaRPr>
          </a:p>
          <a:p>
            <a:r>
              <a:rPr lang="nl-NL" sz="1200" kern="1200" dirty="0">
                <a:solidFill>
                  <a:schemeClr val="tx1"/>
                </a:solidFill>
                <a:effectLst/>
                <a:latin typeface="+mn-lt"/>
                <a:ea typeface="+mn-ea"/>
                <a:cs typeface="+mn-cs"/>
              </a:rPr>
              <a:t>De </a:t>
            </a:r>
            <a:r>
              <a:rPr lang="nl-NL" sz="1200" kern="1200" dirty="0" err="1">
                <a:solidFill>
                  <a:schemeClr val="tx1"/>
                </a:solidFill>
                <a:effectLst/>
                <a:latin typeface="+mn-lt"/>
                <a:ea typeface="+mn-ea"/>
                <a:cs typeface="+mn-cs"/>
              </a:rPr>
              <a:t>lln</a:t>
            </a:r>
            <a:r>
              <a:rPr lang="nl-NL" sz="1200" kern="1200" dirty="0">
                <a:solidFill>
                  <a:schemeClr val="tx1"/>
                </a:solidFill>
                <a:effectLst/>
                <a:latin typeface="+mn-lt"/>
                <a:ea typeface="+mn-ea"/>
                <a:cs typeface="+mn-cs"/>
              </a:rPr>
              <a:t> moeten uiteraard ook nog dingen </a:t>
            </a:r>
            <a:r>
              <a:rPr lang="nl-NL" sz="1200" b="1" kern="1200" dirty="0">
                <a:solidFill>
                  <a:schemeClr val="tx1"/>
                </a:solidFill>
                <a:effectLst/>
                <a:latin typeface="+mn-lt"/>
                <a:ea typeface="+mn-ea"/>
                <a:cs typeface="+mn-cs"/>
              </a:rPr>
              <a:t>kunnen</a:t>
            </a:r>
            <a:r>
              <a:rPr lang="nl-NL" sz="1200" kern="1200" dirty="0">
                <a:solidFill>
                  <a:schemeClr val="tx1"/>
                </a:solidFill>
                <a:effectLst/>
                <a:latin typeface="+mn-lt"/>
                <a:ea typeface="+mn-ea"/>
                <a:cs typeface="+mn-cs"/>
              </a:rPr>
              <a:t>. Ze moeten bijvoorbeeld een vermenigvuldiging kunnen uitvoeren. Drie maal zeven is zeven plus zeven plus zeven, dat geeft 21. </a:t>
            </a:r>
            <a:endParaRPr lang="nl-NL" sz="1200" kern="1200" dirty="0">
              <a:solidFill>
                <a:schemeClr val="tx1"/>
              </a:solidFill>
              <a:effectLst/>
              <a:latin typeface="+mn-lt"/>
            </a:endParaRPr>
          </a:p>
          <a:p>
            <a:r>
              <a:rPr lang="nl-NL" sz="1200" kern="1200" dirty="0">
                <a:solidFill>
                  <a:schemeClr val="tx1"/>
                </a:solidFill>
                <a:effectLst/>
                <a:latin typeface="+mn-lt"/>
                <a:ea typeface="+mn-ea"/>
                <a:cs typeface="+mn-cs"/>
              </a:rPr>
              <a:t>En samen maken die eigenlijk een mooi geheel. het is dus heel belangrijk om bij die kennen-doelen goed te kijken naar de I of de F. Anders ga je er niet zo heel veel van begrijpen. </a:t>
            </a:r>
            <a:endParaRPr lang="nl-NL" sz="1200" kern="1200" dirty="0">
              <a:solidFill>
                <a:schemeClr val="tx1"/>
              </a:solidFill>
              <a:effectLst/>
              <a:latin typeface="+mn-lt"/>
            </a:endParaRPr>
          </a:p>
          <a:p>
            <a:r>
              <a:rPr lang="nl-NL" sz="1200" kern="1200" dirty="0">
                <a:solidFill>
                  <a:schemeClr val="tx1"/>
                </a:solidFill>
                <a:effectLst/>
                <a:latin typeface="+mn-lt"/>
                <a:ea typeface="+mn-ea"/>
                <a:cs typeface="+mn-cs"/>
              </a:rPr>
              <a:t>Dit kennismodel hebben we een beetje afgekeken van Nieuw-Zeeland, want daar gebruiken ze het al. En ook van de strengen van wiskundige bekwaamheid van </a:t>
            </a:r>
            <a:r>
              <a:rPr lang="nl-NL" sz="1200" kern="1200" dirty="0" err="1">
                <a:solidFill>
                  <a:schemeClr val="tx1"/>
                </a:solidFill>
                <a:effectLst/>
                <a:latin typeface="+mn-lt"/>
                <a:ea typeface="+mn-ea"/>
                <a:cs typeface="+mn-cs"/>
              </a:rPr>
              <a:t>Kilpatrick</a:t>
            </a:r>
            <a:r>
              <a:rPr lang="nl-NL" sz="1200" kern="1200" dirty="0">
                <a:solidFill>
                  <a:schemeClr val="tx1"/>
                </a:solidFill>
                <a:effectLst/>
                <a:latin typeface="+mn-lt"/>
                <a:ea typeface="+mn-ea"/>
                <a:cs typeface="+mn-cs"/>
              </a:rPr>
              <a:t>, wat een heel bekend didactisch model is voor kwalitatief wiskundeonderwijs.</a:t>
            </a:r>
            <a:endParaRPr lang="nl-BE" sz="1200" kern="1200" dirty="0">
              <a:solidFill>
                <a:schemeClr val="tx1"/>
              </a:solidFill>
              <a:effectLst/>
              <a:latin typeface="+mn-lt"/>
              <a:ea typeface="+mn-ea"/>
              <a:cs typeface="+mn-cs"/>
            </a:endParaRPr>
          </a:p>
          <a:p>
            <a:pPr marL="0" marR="0" lvl="0" indent="0" algn="l" defTabSz="914400">
              <a:lnSpc>
                <a:spcPct val="100000"/>
              </a:lnSpc>
              <a:spcBef>
                <a:spcPts val="0"/>
              </a:spcBef>
              <a:spcAft>
                <a:spcPts val="0"/>
              </a:spcAft>
              <a:buNone/>
              <a:tabLst/>
              <a:defRPr/>
            </a:pPr>
            <a:endParaRPr lang="nl-BE" dirty="0">
              <a:solidFill>
                <a:srgbClr val="444444"/>
              </a:solidFill>
              <a:effectLst/>
            </a:endParaRPr>
          </a:p>
          <a:p>
            <a:endParaRPr lang="nl-BE" dirty="0">
              <a:solidFill>
                <a:srgbClr val="2D3E4E"/>
              </a:solidFill>
              <a:latin typeface="Roboto"/>
              <a:ea typeface="Roboto"/>
              <a:cs typeface="Roboto"/>
            </a:endParaRPr>
          </a:p>
        </p:txBody>
      </p:sp>
      <p:sp>
        <p:nvSpPr>
          <p:cNvPr id="4" name="Tijdelijke aanduiding voor dianummer 3"/>
          <p:cNvSpPr>
            <a:spLocks noGrp="1"/>
          </p:cNvSpPr>
          <p:nvPr>
            <p:ph type="sldNum" sz="quarter" idx="5"/>
          </p:nvPr>
        </p:nvSpPr>
        <p:spPr/>
        <p:txBody>
          <a:bodyPr/>
          <a:lstStyle/>
          <a:p>
            <a:fld id="{3072BC55-FD00-4953-BF16-15991B6C2CB2}" type="slidenum">
              <a:rPr lang="nl-BE" smtClean="0"/>
              <a:t>7</a:t>
            </a:fld>
            <a:endParaRPr lang="nl-BE"/>
          </a:p>
        </p:txBody>
      </p:sp>
    </p:spTree>
    <p:extLst>
      <p:ext uri="{BB962C8B-B14F-4D97-AF65-F5344CB8AC3E}">
        <p14:creationId xmlns:p14="http://schemas.microsoft.com/office/powerpoint/2010/main" val="4057769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1961A0-AD0A-8C14-9BA8-61F073EB6D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AEEA5C5-0D48-E9CD-2D90-57A8A6B7BA0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BA6E0FA-17A3-8488-2345-38579F49E388}"/>
              </a:ext>
            </a:extLst>
          </p:cNvPr>
          <p:cNvSpPr>
            <a:spLocks noGrp="1"/>
          </p:cNvSpPr>
          <p:nvPr>
            <p:ph type="body" idx="1"/>
          </p:nvPr>
        </p:nvSpPr>
        <p:spPr/>
        <p:txBody>
          <a:bodyPr/>
          <a:lstStyle/>
          <a:p>
            <a:r>
              <a:rPr lang="nl-NL"/>
              <a:t>Ik geef nog een paar voorbeelden mee voor zowel kleuterschool als lagere school.</a:t>
            </a:r>
          </a:p>
          <a:p>
            <a:r>
              <a:rPr lang="nl-NL"/>
              <a:t>Bespreek even met je buur en probeer zelf te achterhalen wat  of waar het verschil zit tussen de twee.</a:t>
            </a:r>
          </a:p>
          <a:p>
            <a:endParaRPr lang="nl-NL"/>
          </a:p>
          <a:p>
            <a:endParaRPr lang="nl-NL">
              <a:solidFill>
                <a:srgbClr val="000000"/>
              </a:solidFill>
            </a:endParaRPr>
          </a:p>
          <a:p>
            <a:r>
              <a:rPr lang="nl-NL">
                <a:solidFill>
                  <a:srgbClr val="000000"/>
                </a:solidFill>
              </a:rPr>
              <a:t>Ben je onzeker, weet je niet helemaal wat met een doel bedoeld wordt, klik dan op de 3 stippen rechts van het doel. Zij geven een korte uitleg, vaak met een voorbeeld bij.</a:t>
            </a:r>
          </a:p>
          <a:p>
            <a:r>
              <a:rPr lang="nl-NL">
                <a:solidFill>
                  <a:srgbClr val="000000"/>
                </a:solidFill>
              </a:rPr>
              <a:t>In beide voorbeelden gaat het er bij het feitelijk doel om dat de leerlingen de rangtelwoorden kennen, ze kunnen ze opdreunen.</a:t>
            </a:r>
          </a:p>
          <a:p>
            <a:r>
              <a:rPr lang="nl-NL">
                <a:solidFill>
                  <a:srgbClr val="000000"/>
                </a:solidFill>
              </a:rPr>
              <a:t>Bij het inzichtelijke doel gaat het meer om het begrip. Jij zegt: de 3de van de rij mag naar mij komen, en je leerlingen weten wie de 3de is.</a:t>
            </a:r>
          </a:p>
          <a:p>
            <a:r>
              <a:rPr lang="nl-NL">
                <a:solidFill>
                  <a:srgbClr val="000000"/>
                </a:solidFill>
              </a:rPr>
              <a:t>  </a:t>
            </a:r>
            <a:endParaRPr lang="nl-NL"/>
          </a:p>
          <a:p>
            <a:r>
              <a:rPr lang="nl-NL">
                <a:solidFill>
                  <a:srgbClr val="000000"/>
                </a:solidFill>
              </a:rPr>
              <a:t>2.1.GK2.17</a:t>
            </a:r>
          </a:p>
          <a:p>
            <a:r>
              <a:rPr lang="nl-NL">
                <a:solidFill>
                  <a:srgbClr val="34495E"/>
                </a:solidFill>
                <a:highlight>
                  <a:srgbClr val="FFFFFF"/>
                </a:highlight>
              </a:rPr>
              <a:t>Bij dit doel leren kleuters dat getallen niet alleen een hoeveelheid kunnen aanduiden, maar ook een plaats in een rij of volgorde. Getallen vertellen dan niet hoeveel voorwerpen er zijn, maar wie eerste, tweede, derde, ... is.  Kleuters ontdekken dit in herkenbare situaties zoals wachten in de rij, een wedstrijdje, de volgorde van activiteiten of het uitdelen van materialen. Het gaat erom dat ze begrijpen dat een getal kan aangeven op welke plaats iemand of iets staat.</a:t>
            </a:r>
            <a:br>
              <a:rPr lang="nl-NL">
                <a:highlight>
                  <a:srgbClr val="FFFFFF"/>
                </a:highlight>
                <a:cs typeface="+mn-lt"/>
              </a:rPr>
            </a:br>
            <a:r>
              <a:rPr lang="nl-NL">
                <a:solidFill>
                  <a:srgbClr val="34495E"/>
                </a:solidFill>
                <a:highlight>
                  <a:srgbClr val="FFFFFF"/>
                </a:highlight>
              </a:rPr>
              <a:t>Voorbeeld</a:t>
            </a:r>
          </a:p>
          <a:p>
            <a:endParaRPr lang="nl-NL">
              <a:solidFill>
                <a:srgbClr val="34495E"/>
              </a:solidFill>
              <a:highlight>
                <a:srgbClr val="FFFFFF"/>
              </a:highlight>
            </a:endParaRPr>
          </a:p>
        </p:txBody>
      </p:sp>
      <p:sp>
        <p:nvSpPr>
          <p:cNvPr id="4" name="Tijdelijke aanduiding voor dianummer 3">
            <a:extLst>
              <a:ext uri="{FF2B5EF4-FFF2-40B4-BE49-F238E27FC236}">
                <a16:creationId xmlns:a16="http://schemas.microsoft.com/office/drawing/2014/main" id="{59A44A8E-F972-7B52-90AE-6F3FB37C5F56}"/>
              </a:ext>
            </a:extLst>
          </p:cNvPr>
          <p:cNvSpPr>
            <a:spLocks noGrp="1"/>
          </p:cNvSpPr>
          <p:nvPr>
            <p:ph type="sldNum" sz="quarter" idx="5"/>
          </p:nvPr>
        </p:nvSpPr>
        <p:spPr/>
        <p:txBody>
          <a:bodyPr/>
          <a:lstStyle/>
          <a:p>
            <a:fld id="{1A58BFE3-9DEA-42E2-97C5-B65A5C86D9A7}" type="slidenum">
              <a:rPr lang="nl-BE" smtClean="0"/>
              <a:t>8</a:t>
            </a:fld>
            <a:endParaRPr lang="nl-BE"/>
          </a:p>
        </p:txBody>
      </p:sp>
    </p:spTree>
    <p:extLst>
      <p:ext uri="{BB962C8B-B14F-4D97-AF65-F5344CB8AC3E}">
        <p14:creationId xmlns:p14="http://schemas.microsoft.com/office/powerpoint/2010/main" val="26321429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0F87D-4F16-E578-E9DE-574887681B2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9220BCC-EBA2-3BDB-1A68-400A2A8EBF8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3697916-92D4-F78B-9E88-2025E31C62AB}"/>
              </a:ext>
            </a:extLst>
          </p:cNvPr>
          <p:cNvSpPr>
            <a:spLocks noGrp="1"/>
          </p:cNvSpPr>
          <p:nvPr>
            <p:ph type="body" idx="1"/>
          </p:nvPr>
        </p:nvSpPr>
        <p:spPr/>
        <p:txBody>
          <a:bodyPr/>
          <a:lstStyle/>
          <a:p>
            <a:r>
              <a:rPr lang="nl-NL"/>
              <a:t>Nog een paar voorbeelden van kunnen. Let op! Er volgt steeds een handelingswerkwoord.</a:t>
            </a:r>
            <a:endParaRPr lang="nl-BE"/>
          </a:p>
        </p:txBody>
      </p:sp>
      <p:sp>
        <p:nvSpPr>
          <p:cNvPr id="4" name="Tijdelijke aanduiding voor dianummer 3">
            <a:extLst>
              <a:ext uri="{FF2B5EF4-FFF2-40B4-BE49-F238E27FC236}">
                <a16:creationId xmlns:a16="http://schemas.microsoft.com/office/drawing/2014/main" id="{94D579DA-5402-6911-57E2-DDC13ADC8085}"/>
              </a:ext>
            </a:extLst>
          </p:cNvPr>
          <p:cNvSpPr>
            <a:spLocks noGrp="1"/>
          </p:cNvSpPr>
          <p:nvPr>
            <p:ph type="sldNum" sz="quarter" idx="5"/>
          </p:nvPr>
        </p:nvSpPr>
        <p:spPr/>
        <p:txBody>
          <a:bodyPr/>
          <a:lstStyle/>
          <a:p>
            <a:fld id="{1A58BFE3-9DEA-42E2-97C5-B65A5C86D9A7}" type="slidenum">
              <a:rPr lang="nl-BE" smtClean="0"/>
              <a:t>9</a:t>
            </a:fld>
            <a:endParaRPr lang="nl-BE"/>
          </a:p>
        </p:txBody>
      </p:sp>
    </p:spTree>
    <p:extLst>
      <p:ext uri="{BB962C8B-B14F-4D97-AF65-F5344CB8AC3E}">
        <p14:creationId xmlns:p14="http://schemas.microsoft.com/office/powerpoint/2010/main" val="1184218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a:t>Inhoud niet wijzigen</a:t>
            </a:r>
          </a:p>
          <a:p>
            <a:endParaRPr lang="nl-NL"/>
          </a:p>
          <a:p>
            <a:r>
              <a:rPr lang="nl-NL"/>
              <a:t>Een ordeningskader geeft overzicht, duidelijkheid en structuur. Het is absoluut niet de bedoeling om hier puzzels van te maken of om dit van buiten te kennen. </a:t>
            </a:r>
          </a:p>
          <a:p>
            <a:endParaRPr lang="nl-BE"/>
          </a:p>
          <a:p>
            <a:r>
              <a:rPr lang="nl-BE"/>
              <a:t>Het schrijfteam heeft een keuze gemaakt om een andere indeling te maken voor het ordeningskader. </a:t>
            </a:r>
          </a:p>
          <a:p>
            <a:endParaRPr lang="nl-BE"/>
          </a:p>
          <a:p>
            <a:r>
              <a:rPr lang="nl-BE"/>
              <a:t>Op de website va de overheid zal je bepaalde disciplines vinden die wij aangepast hebben</a:t>
            </a:r>
          </a:p>
          <a:p>
            <a:pPr marL="171450" indent="-171450">
              <a:buFontTx/>
              <a:buChar char="-"/>
            </a:pPr>
            <a:r>
              <a:rPr lang="nl-BE"/>
              <a:t>Nederlands </a:t>
            </a:r>
            <a:r>
              <a:rPr lang="nl-BE">
                <a:sym typeface="Wingdings" panose="05000000000000000000" pitchFamily="2" charset="2"/>
              </a:rPr>
              <a:t> in ons leerplan is dit Nederlands en communicatie geworden. Waarom de toevoeging voor communicatie? We schrijven een leerplan voor iedereen en sommige leerlingen in onze doelgroepen communiceren op een andere manier.</a:t>
            </a:r>
          </a:p>
          <a:p>
            <a:pPr marL="171450" indent="-171450">
              <a:buFontTx/>
              <a:buChar char="-"/>
            </a:pPr>
            <a:r>
              <a:rPr lang="nl-BE">
                <a:sym typeface="Wingdings" panose="05000000000000000000" pitchFamily="2" charset="2"/>
              </a:rPr>
              <a:t>Lichamelijke opvoeding  lichamelijke opvoeding en motoriek Waarom de toevoeging van motoriek? We schrijven een leerplan voor iedereen en sommige leerlingen in onze doelgroepen hebben andere noden op vlak van motoriek maar we leggen ook de verantwoordelijkheid bij elke leraar. Er zijn bepaalde doelen in deze discipline die ook voor leraren in de klas bestemd zijn. </a:t>
            </a:r>
          </a:p>
          <a:p>
            <a:pPr marL="171450" indent="-171450">
              <a:buFontTx/>
              <a:buChar char="-"/>
            </a:pPr>
            <a:r>
              <a:rPr lang="nl-BE">
                <a:sym typeface="Wingdings" panose="05000000000000000000" pitchFamily="2" charset="2"/>
              </a:rPr>
              <a:t>Attitudes  gezonde en veilige levensstijl/ leren leren/ sociaal en emotioneel leren. Waarom deze indeling? In de discipline attitudes zie je een onsamenhangende verzameling. Wij hebben ervoor gekozen om bepaalde doelen samen te plaatsen en zo proberen we te zorgen voor helderheid en duidelijkheid. </a:t>
            </a:r>
          </a:p>
          <a:p>
            <a:pPr marL="0" indent="0">
              <a:buFontTx/>
              <a:buNone/>
            </a:pPr>
            <a:endParaRPr lang="nl-BE">
              <a:sym typeface="Wingdings" panose="05000000000000000000" pitchFamily="2" charset="2"/>
            </a:endParaRPr>
          </a:p>
          <a:p>
            <a:pPr marL="171450" indent="-171450">
              <a:buFontTx/>
              <a:buChar char="-"/>
            </a:pPr>
            <a:r>
              <a:rPr lang="nl-BE" err="1">
                <a:sym typeface="Wingdings" panose="05000000000000000000" pitchFamily="2" charset="2"/>
              </a:rPr>
              <a:t>RkG</a:t>
            </a:r>
            <a:r>
              <a:rPr lang="nl-BE">
                <a:sym typeface="Wingdings" panose="05000000000000000000" pitchFamily="2" charset="2"/>
              </a:rPr>
              <a:t> is geen discipline bij de overheid, wij nemen de doelen van RKG bewust op ons in leerplan als koepel voor Katholiek Onderwijs Vlaanderen. De doelen voor kleuteronderwijs zullen dit schooljaar nog aangepast worden. </a:t>
            </a:r>
          </a:p>
          <a:p>
            <a:pPr marL="171450" indent="-171450">
              <a:buFontTx/>
              <a:buChar char="-"/>
            </a:pPr>
            <a:r>
              <a:rPr lang="nl-BE">
                <a:sym typeface="Wingdings" panose="05000000000000000000" pitchFamily="2" charset="2"/>
              </a:rPr>
              <a:t>De doelen van RKG voor lager onderwijs behoren toe aan de erkende instantie, dat is een decretale verankering. De doelen voor kleuteronderwijs behoren aan ons toe. We gaan die dus in samenwerking met de erkende instantie herschrijven. </a:t>
            </a:r>
          </a:p>
          <a:p>
            <a:pPr marL="171450" indent="-171450">
              <a:buFontTx/>
              <a:buChar char="-"/>
            </a:pPr>
            <a:endParaRPr lang="nl-BE">
              <a:sym typeface="Wingdings" panose="05000000000000000000" pitchFamily="2" charset="2"/>
            </a:endParaRPr>
          </a:p>
          <a:p>
            <a:pPr marL="0" indent="0">
              <a:buFontTx/>
              <a:buNone/>
            </a:pPr>
            <a:endParaRPr lang="nl-BE">
              <a:sym typeface="Wingdings" panose="05000000000000000000" pitchFamily="2" charset="2"/>
            </a:endParaRPr>
          </a:p>
          <a:p>
            <a:pPr marL="171450" indent="-171450">
              <a:buFontTx/>
              <a:buChar char="-"/>
            </a:pPr>
            <a:endParaRPr lang="nl-NL"/>
          </a:p>
        </p:txBody>
      </p:sp>
      <p:sp>
        <p:nvSpPr>
          <p:cNvPr id="4" name="Tijdelijke aanduiding voor dianummer 3"/>
          <p:cNvSpPr>
            <a:spLocks noGrp="1"/>
          </p:cNvSpPr>
          <p:nvPr>
            <p:ph type="sldNum" sz="quarter" idx="5"/>
          </p:nvPr>
        </p:nvSpPr>
        <p:spPr/>
        <p:txBody>
          <a:bodyPr/>
          <a:lstStyle/>
          <a:p>
            <a:fld id="{8FBAEFC8-5941-E043-BFCB-CD411DED989C}" type="slidenum">
              <a:rPr lang="nl-NL" smtClean="0"/>
              <a:t>12</a:t>
            </a:fld>
            <a:endParaRPr lang="nl-NL"/>
          </a:p>
        </p:txBody>
      </p:sp>
    </p:spTree>
    <p:extLst>
      <p:ext uri="{BB962C8B-B14F-4D97-AF65-F5344CB8AC3E}">
        <p14:creationId xmlns:p14="http://schemas.microsoft.com/office/powerpoint/2010/main" val="142338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We hebben er als onderwijsverstrekker bewust voor gekozen om dichtbij bij het kader van de overheid te blijven. Op die manier is er herkenbaarheid voor de gebruiker. We deden alleen enkele aanpassingen omdat wij een leerplan schrijven voor iedereen, dat hebben we daarnet al toegelicht. </a:t>
            </a:r>
            <a:endParaRPr lang="nl-BE" dirty="0"/>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13</a:t>
            </a:fld>
            <a:endParaRPr lang="nl-BE"/>
          </a:p>
        </p:txBody>
      </p:sp>
    </p:spTree>
    <p:extLst>
      <p:ext uri="{BB962C8B-B14F-4D97-AF65-F5344CB8AC3E}">
        <p14:creationId xmlns:p14="http://schemas.microsoft.com/office/powerpoint/2010/main" val="13639318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Tijdelijke aanduiding voor notities 2"/>
          <p:cNvSpPr>
            <a:spLocks noGrp="1"/>
          </p:cNvSpPr>
          <p:nvPr>
            <p:ph type="body" idx="1"/>
          </p:nvPr>
        </p:nvSpPr>
        <p:spPr>
          <a:xfrm>
            <a:off x="685800" y="4400550"/>
            <a:ext cx="5486400" cy="3600450"/>
          </a:xfrm>
          <a:prstGeom prst="rect">
            <a:avLst/>
          </a:prstGeom>
        </p:spPr>
        <p:txBody>
          <a:bodyPr/>
          <a:lstStyle/>
          <a:p>
            <a:r>
              <a:rPr lang="nl-NL"/>
              <a:t>De blauwe hokjes zijn de domeinen en de grijze tekst eronder zijn de </a:t>
            </a:r>
            <a:r>
              <a:rPr lang="nl-NL" err="1"/>
              <a:t>subdomeinen</a:t>
            </a:r>
            <a:r>
              <a:rPr lang="nl-NL"/>
              <a:t>. </a:t>
            </a:r>
            <a:endParaRPr lang="nl-BE"/>
          </a:p>
        </p:txBody>
      </p:sp>
    </p:spTree>
    <p:extLst>
      <p:ext uri="{BB962C8B-B14F-4D97-AF65-F5344CB8AC3E}">
        <p14:creationId xmlns:p14="http://schemas.microsoft.com/office/powerpoint/2010/main" val="770037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15</a:t>
            </a:fld>
            <a:endParaRPr lang="nl-BE"/>
          </a:p>
        </p:txBody>
      </p:sp>
    </p:spTree>
    <p:extLst>
      <p:ext uri="{BB962C8B-B14F-4D97-AF65-F5344CB8AC3E}">
        <p14:creationId xmlns:p14="http://schemas.microsoft.com/office/powerpoint/2010/main" val="41015248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In de digitale tool ziet het er als volgt uit.</a:t>
            </a:r>
          </a:p>
          <a:p>
            <a:r>
              <a:rPr lang="nl-NL"/>
              <a:t>Links zien we alle disciplines die we kunnen openvouwen.</a:t>
            </a:r>
            <a:br>
              <a:rPr lang="nl-NL"/>
            </a:br>
            <a:r>
              <a:rPr lang="nl-NL"/>
              <a:t>Wanneer we wiskunde openvouwen, zien we de verschillende domeinen, wanneer we deze nog eens openklikken zien we de </a:t>
            </a:r>
            <a:r>
              <a:rPr lang="nl-NL" err="1"/>
              <a:t>subdomeinen</a:t>
            </a:r>
            <a:r>
              <a:rPr lang="nl-NL"/>
              <a:t>.</a:t>
            </a:r>
            <a:br>
              <a:rPr lang="nl-NL"/>
            </a:br>
            <a:r>
              <a:rPr lang="nl-NL"/>
              <a:t>Rechts in de grijze kader zien we het subdomein.</a:t>
            </a:r>
          </a:p>
          <a:p>
            <a:endParaRPr lang="nl-NL"/>
          </a:p>
          <a:p>
            <a:r>
              <a:rPr lang="nl-NL" b="1"/>
              <a:t>De deelnemers even de tijd geven om het ordeningskader OF overzicht van domeinen en </a:t>
            </a:r>
            <a:r>
              <a:rPr lang="nl-NL" b="1" err="1"/>
              <a:t>subdomeinen</a:t>
            </a:r>
            <a:r>
              <a:rPr lang="nl-NL" b="1"/>
              <a:t> te overzien</a:t>
            </a:r>
          </a:p>
          <a:p>
            <a:endParaRPr lang="nl-NL"/>
          </a:p>
          <a:p>
            <a:r>
              <a:rPr lang="nl-NL"/>
              <a:t>Digitale tool gaat uiteraard wat dieper dan de domeinen en </a:t>
            </a:r>
            <a:r>
              <a:rPr lang="nl-NL" err="1"/>
              <a:t>subdomeinen</a:t>
            </a:r>
            <a:endParaRPr lang="nl-NL"/>
          </a:p>
          <a:p>
            <a:endParaRPr lang="nl-NL"/>
          </a:p>
          <a:p>
            <a:r>
              <a:rPr lang="nl-NL"/>
              <a:t>De leerlijnen</a:t>
            </a:r>
          </a:p>
          <a:p>
            <a:r>
              <a:rPr lang="nl-NL"/>
              <a:t>Daaronder staan per leerjaar de verschillende leerplandoelen. </a:t>
            </a:r>
          </a:p>
          <a:p>
            <a:r>
              <a:rPr lang="nl-NL"/>
              <a:t>Wanneer je alle groepen hebt aangeduid zie je ook de volledige leerlijn.</a:t>
            </a:r>
          </a:p>
          <a:p>
            <a:r>
              <a:rPr lang="nl-NL"/>
              <a:t>Voordat we verder de tool gaan verkennen gaan we even een oefening doen.</a:t>
            </a:r>
            <a:endParaRPr lang="nl-BE"/>
          </a:p>
          <a:p>
            <a:endParaRPr lang="nl-NL"/>
          </a:p>
          <a:p>
            <a:pPr marL="171450" indent="-171450">
              <a:buFont typeface="Arial" panose="020B0604020202020204" pitchFamily="34" charset="0"/>
              <a:buChar char="•"/>
            </a:pPr>
            <a:r>
              <a:rPr lang="nl-NL"/>
              <a:t>Wiskunde = de discipline</a:t>
            </a:r>
          </a:p>
          <a:p>
            <a:pPr marL="171450" indent="-171450">
              <a:buFont typeface="Arial" panose="020B0604020202020204" pitchFamily="34" charset="0"/>
              <a:buChar char="•"/>
            </a:pPr>
            <a:r>
              <a:rPr lang="nl-NL"/>
              <a:t>Getallenkennis = het domein</a:t>
            </a:r>
          </a:p>
          <a:p>
            <a:pPr marL="171450" indent="-171450">
              <a:buFont typeface="Arial" panose="020B0604020202020204" pitchFamily="34" charset="0"/>
              <a:buChar char="•"/>
            </a:pPr>
            <a:r>
              <a:rPr lang="nl-NL"/>
              <a:t>Natuurlijke getallen = het subdomein</a:t>
            </a:r>
          </a:p>
          <a:p>
            <a:pPr marL="171450" indent="-171450">
              <a:buFont typeface="Arial" panose="020B0604020202020204" pitchFamily="34" charset="0"/>
              <a:buChar char="•"/>
            </a:pPr>
            <a:r>
              <a:rPr lang="nl-NL"/>
              <a:t>Begrippen = een cluster</a:t>
            </a:r>
          </a:p>
          <a:p>
            <a:pPr marL="171450" indent="-171450">
              <a:buFont typeface="Arial" panose="020B0604020202020204" pitchFamily="34" charset="0"/>
              <a:buChar char="•"/>
            </a:pPr>
            <a:r>
              <a:rPr lang="nl-NL"/>
              <a:t>Daaronder vind je de leerlijn met leerplandoelen</a:t>
            </a:r>
            <a:endParaRPr lang="nl-BE"/>
          </a:p>
        </p:txBody>
      </p:sp>
      <p:sp>
        <p:nvSpPr>
          <p:cNvPr id="4" name="Tijdelijke aanduiding voor dianummer 3"/>
          <p:cNvSpPr>
            <a:spLocks noGrp="1"/>
          </p:cNvSpPr>
          <p:nvPr>
            <p:ph type="sldNum" sz="quarter" idx="5"/>
          </p:nvPr>
        </p:nvSpPr>
        <p:spPr/>
        <p:txBody>
          <a:bodyPr/>
          <a:lstStyle/>
          <a:p>
            <a:fld id="{15651C69-EB94-4387-B667-B1CE461B6850}" type="slidenum">
              <a:rPr lang="nl-BE" smtClean="0"/>
              <a:t>16</a:t>
            </a:fld>
            <a:endParaRPr lang="nl-BE"/>
          </a:p>
        </p:txBody>
      </p:sp>
    </p:spTree>
    <p:extLst>
      <p:ext uri="{BB962C8B-B14F-4D97-AF65-F5344CB8AC3E}">
        <p14:creationId xmlns:p14="http://schemas.microsoft.com/office/powerpoint/2010/main" val="13028550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56352-E291-48CE-2F1D-E1477A223EA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37687FD-6D60-DF48-A56B-A2CA5EAC867A}"/>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FA4A65D9-EEA9-66F9-F7A3-2831A6E98DA5}"/>
              </a:ext>
            </a:extLst>
          </p:cNvPr>
          <p:cNvSpPr>
            <a:spLocks noGrp="1"/>
          </p:cNvSpPr>
          <p:nvPr>
            <p:ph type="body" idx="1"/>
          </p:nvPr>
        </p:nvSpPr>
        <p:spPr/>
        <p:txBody>
          <a:bodyPr/>
          <a:lstStyle/>
          <a:p>
            <a:r>
              <a:rPr lang="nl-NL" b="0" dirty="0"/>
              <a:t>Wiskunde heeft 6 domeinen. </a:t>
            </a:r>
          </a:p>
          <a:p>
            <a:endParaRPr lang="nl-NL" b="0" dirty="0"/>
          </a:p>
          <a:p>
            <a:r>
              <a:rPr lang="nl-NL" b="1" dirty="0"/>
              <a:t>De domeinen </a:t>
            </a:r>
            <a:r>
              <a:rPr lang="nl-NL" b="0" i="1" dirty="0"/>
              <a:t>die extra aandacht vragen</a:t>
            </a:r>
            <a:r>
              <a:rPr lang="nl-NL" b="1" dirty="0"/>
              <a:t>, zijn:</a:t>
            </a:r>
          </a:p>
          <a:p>
            <a:pPr marL="171450" indent="-171450">
              <a:buFont typeface="Arial" panose="020B0604020202020204" pitchFamily="34" charset="0"/>
              <a:buChar char="•"/>
            </a:pPr>
            <a:r>
              <a:rPr lang="nl-NL" dirty="0"/>
              <a:t>Getallenkennis: de kennis is meer dan ooit belangrijk, maar ook het inzicht in de getallen is een fundament voor het vervolg.  </a:t>
            </a:r>
          </a:p>
          <a:p>
            <a:pPr marL="171450" indent="-171450">
              <a:buFont typeface="Arial" panose="020B0604020202020204" pitchFamily="34" charset="0"/>
              <a:buChar char="•"/>
            </a:pPr>
            <a:r>
              <a:rPr lang="nl-NL" dirty="0"/>
              <a:t>Rekenvaardigheden = nu bewerkingen</a:t>
            </a:r>
          </a:p>
          <a:p>
            <a:pPr marL="171450" indent="-171450">
              <a:buFont typeface="Arial" panose="020B0604020202020204" pitchFamily="34" charset="0"/>
              <a:buChar char="•"/>
            </a:pPr>
            <a:r>
              <a:rPr lang="nl-NL" dirty="0" err="1"/>
              <a:t>Kansrekenen</a:t>
            </a:r>
            <a:r>
              <a:rPr lang="nl-NL" dirty="0"/>
              <a:t> en statistiek: zat voorheen ook al in het leerplan verstopt, maar nu prominentere plaats</a:t>
            </a:r>
          </a:p>
          <a:p>
            <a:pPr marL="171450" indent="-171450">
              <a:buFont typeface="Arial" panose="020B0604020202020204" pitchFamily="34" charset="0"/>
              <a:buChar char="•"/>
            </a:pPr>
            <a:r>
              <a:rPr lang="nl-BE" dirty="0"/>
              <a:t>Vraagstukken en probleemoplossend denken: worden apart benoemd omdat het een ander denken vraagt. Vraagstukken vragen een puur algoritmisch volgen van vooraf geleerde stappen.  Probleemoplossend denken vraagt redeneren, overleggen, creatief denken, heuristieken afwegen...voor probleemoplossend denken zijn er geen vaste algoritmes of </a:t>
            </a:r>
            <a:r>
              <a:rPr lang="nl-BE" dirty="0" err="1"/>
              <a:t>oplossingswegn</a:t>
            </a:r>
            <a:r>
              <a:rPr lang="nl-BE" dirty="0"/>
              <a:t>.  Door de twee apart te benoemen, wordt het verschil en het belang van beide apart benadrukt.</a:t>
            </a:r>
          </a:p>
          <a:p>
            <a:pPr marL="171450" indent="-171450">
              <a:buFont typeface="Arial" panose="020B0604020202020204" pitchFamily="34" charset="0"/>
              <a:buChar char="•"/>
            </a:pPr>
            <a:endParaRPr lang="nl-BE" dirty="0"/>
          </a:p>
          <a:p>
            <a:pPr marL="0" indent="0">
              <a:buFont typeface="Arial" panose="020B0604020202020204" pitchFamily="34" charset="0"/>
              <a:buNone/>
            </a:pPr>
            <a:endParaRPr lang="nl-BE" dirty="0"/>
          </a:p>
          <a:p>
            <a:endParaRPr lang="nl-BE" dirty="0"/>
          </a:p>
          <a:p>
            <a:pPr marL="0" indent="0">
              <a:buFont typeface="Arial" panose="020B0604020202020204" pitchFamily="34" charset="0"/>
              <a:buNone/>
            </a:pPr>
            <a:r>
              <a:rPr lang="nl-BE" dirty="0"/>
              <a:t>Getallenkennis: </a:t>
            </a:r>
          </a:p>
          <a:p>
            <a:pPr marL="171450" indent="-171450">
              <a:buFont typeface="Arial" panose="020B0604020202020204" pitchFamily="34" charset="0"/>
              <a:buChar char="•"/>
            </a:pPr>
            <a:r>
              <a:rPr lang="nl-BE" dirty="0"/>
              <a:t>Natuurlijke getallen: kan je leggen, tellen </a:t>
            </a:r>
          </a:p>
          <a:p>
            <a:pPr marL="171450" indent="-171450">
              <a:buFont typeface="Arial" panose="020B0604020202020204" pitchFamily="34" charset="0"/>
              <a:buChar char="•"/>
            </a:pPr>
            <a:r>
              <a:rPr lang="nl-BE" dirty="0"/>
              <a:t>Gehele getallen: de positieve en negatieve getallen</a:t>
            </a:r>
          </a:p>
          <a:p>
            <a:pPr marL="171450" indent="-171450">
              <a:buFont typeface="Arial" panose="020B0604020202020204" pitchFamily="34" charset="0"/>
              <a:buChar char="•"/>
            </a:pPr>
            <a:r>
              <a:rPr lang="nl-BE" dirty="0"/>
              <a:t>Positief rationale getallen: breuken, procenten, kommagetallen</a:t>
            </a:r>
          </a:p>
          <a:p>
            <a:pPr marL="171450" indent="-171450">
              <a:buFont typeface="Arial" panose="020B0604020202020204" pitchFamily="34" charset="0"/>
              <a:buChar char="•"/>
            </a:pPr>
            <a:endParaRPr lang="nl-BE" dirty="0"/>
          </a:p>
          <a:p>
            <a:pPr marL="0" indent="0">
              <a:buFont typeface="Arial" panose="020B0604020202020204" pitchFamily="34" charset="0"/>
              <a:buNone/>
            </a:pPr>
            <a:r>
              <a:rPr lang="nl-BE" dirty="0"/>
              <a:t>Bewerkingen:</a:t>
            </a:r>
          </a:p>
          <a:p>
            <a:pPr marL="171450" indent="-171450">
              <a:buFont typeface="Arial" panose="020B0604020202020204" pitchFamily="34" charset="0"/>
              <a:buChar char="•"/>
            </a:pPr>
            <a:r>
              <a:rPr lang="nl-BE" dirty="0"/>
              <a:t>Begripsvorming= niet nieuw maar geeft wiskundige begrippen (voor LS ook wiskundige notaties) en inzichten mee </a:t>
            </a:r>
          </a:p>
          <a:p>
            <a:pPr marL="171450" indent="-171450">
              <a:buFont typeface="Arial" panose="020B0604020202020204" pitchFamily="34" charset="0"/>
              <a:buChar char="•"/>
            </a:pPr>
            <a:r>
              <a:rPr lang="nl-BE" dirty="0"/>
              <a:t>HR met standaardprocedures (geen sokjes of stokjes, dat waren hulpmiddeltjes, een taal om het hoofdrekenen te ondersteunen maar soms werd de methode, hoe noteren we dit belangrijker dan het inzichtelijke rekenen.  De rijgmethode wordt duidelijk als meegegeven.  We noteren eenduidig en wiskundig correct. Vanaf het 1ste leerjaar tot 6de leerjaar. </a:t>
            </a:r>
          </a:p>
          <a:p>
            <a:pPr marL="0" indent="0">
              <a:buFont typeface="Arial" panose="020B0604020202020204" pitchFamily="34" charset="0"/>
              <a:buNone/>
            </a:pPr>
            <a:endParaRPr lang="nl-BE" dirty="0"/>
          </a:p>
          <a:p>
            <a:pPr marL="0" indent="0">
              <a:buFont typeface="Arial" panose="020B0604020202020204" pitchFamily="34" charset="0"/>
              <a:buNone/>
            </a:pPr>
            <a:r>
              <a:rPr lang="nl-BE" dirty="0"/>
              <a:t>Meten en Metend rekenen</a:t>
            </a:r>
          </a:p>
          <a:p>
            <a:pPr marL="171450" indent="-171450">
              <a:buFont typeface="Arial" panose="020B0604020202020204" pitchFamily="34" charset="0"/>
              <a:buChar char="•"/>
            </a:pPr>
            <a:r>
              <a:rPr lang="nl-BE" dirty="0"/>
              <a:t>Overkoepelende meetinzichten (meten van de lengte van de tafel,  van de inhoud van de fles, meten hoe zwaar de boekentas is)</a:t>
            </a:r>
          </a:p>
          <a:p>
            <a:pPr marL="171450" indent="-171450">
              <a:buFont typeface="Arial" panose="020B0604020202020204" pitchFamily="34" charset="0"/>
              <a:buChar char="•"/>
            </a:pPr>
            <a:r>
              <a:rPr lang="nl-BE" dirty="0"/>
              <a:t>Massa </a:t>
            </a:r>
            <a:r>
              <a:rPr lang="nl-BE" dirty="0" err="1"/>
              <a:t>ipv</a:t>
            </a:r>
            <a:r>
              <a:rPr lang="nl-BE" dirty="0"/>
              <a:t> gewicht (gewicht – als je met de lift naar boven gaat, dan heb je even het gevoel dat je licht van de grond gaat = gewicht)</a:t>
            </a:r>
          </a:p>
          <a:p>
            <a:pPr marL="171450" indent="-171450">
              <a:buFont typeface="Arial" panose="020B0604020202020204" pitchFamily="34" charset="0"/>
              <a:buChar char="•"/>
            </a:pPr>
            <a:r>
              <a:rPr lang="nl-BE" dirty="0"/>
              <a:t>Hoekgrootte: komt veel later, is weg in de kleuterklas, start nu pas in derde leerjaar aan bod</a:t>
            </a:r>
          </a:p>
          <a:p>
            <a:pPr marL="171450" indent="-171450">
              <a:buFont typeface="Arial" panose="020B0604020202020204" pitchFamily="34" charset="0"/>
              <a:buChar char="•"/>
            </a:pPr>
            <a:endParaRPr lang="nl-BE" dirty="0"/>
          </a:p>
          <a:p>
            <a:pPr marL="0" indent="0">
              <a:buFont typeface="Arial" panose="020B0604020202020204" pitchFamily="34" charset="0"/>
              <a:buNone/>
            </a:pPr>
            <a:r>
              <a:rPr lang="nl-BE" dirty="0"/>
              <a:t>Meetkunde</a:t>
            </a:r>
          </a:p>
          <a:p>
            <a:pPr marL="171450" indent="-171450">
              <a:buFont typeface="Arial" panose="020B0604020202020204" pitchFamily="34" charset="0"/>
              <a:buChar char="•"/>
            </a:pPr>
            <a:r>
              <a:rPr lang="nl-BE" dirty="0"/>
              <a:t>Logica en verzamelingen: niet zoals wij vroeger hebben geleerd, maar gaat vooral om sorteren, classificeren (vb. eigenschappen van figuren), rangschikken, ordenen, en het redeneren hierover. Ook veel begrippen: als... dan, waar, onwaar, (toepassen bij meetkunde maar kan ook in andere wiskundige domeinen) </a:t>
            </a:r>
          </a:p>
          <a:p>
            <a:pPr marL="0" indent="0">
              <a:buFont typeface="Arial" panose="020B0604020202020204" pitchFamily="34" charset="0"/>
              <a:buNone/>
            </a:pPr>
            <a:endParaRPr lang="nl-BE" dirty="0"/>
          </a:p>
          <a:p>
            <a:pPr marL="0" indent="0">
              <a:buFont typeface="Arial" panose="020B0604020202020204" pitchFamily="34" charset="0"/>
              <a:buNone/>
            </a:pPr>
            <a:r>
              <a:rPr lang="nl-BE" dirty="0"/>
              <a:t>Vraagstukken</a:t>
            </a:r>
          </a:p>
          <a:p>
            <a:pPr marL="0" indent="0">
              <a:buFont typeface="Arial" panose="020B0604020202020204" pitchFamily="34" charset="0"/>
              <a:buNone/>
            </a:pPr>
            <a:r>
              <a:rPr lang="nl-BE" dirty="0"/>
              <a:t>* Zijn geschreven korte verhaaltjes vandaar vanaf 1LO, maar ook al mondelinge rekenverhalen in KS</a:t>
            </a:r>
          </a:p>
          <a:p>
            <a:pPr marL="171450" indent="-171450">
              <a:buFont typeface="Arial" panose="020B0604020202020204" pitchFamily="34" charset="0"/>
              <a:buChar char="•"/>
            </a:pPr>
            <a:endParaRPr lang="nl-BE" dirty="0"/>
          </a:p>
          <a:p>
            <a:pPr marL="0" indent="0">
              <a:buFont typeface="Arial" panose="020B0604020202020204" pitchFamily="34" charset="0"/>
              <a:buNone/>
            </a:pPr>
            <a:endParaRPr lang="nl-BE" dirty="0"/>
          </a:p>
          <a:p>
            <a:pPr marL="0" indent="0">
              <a:buFont typeface="Arial" panose="020B0604020202020204" pitchFamily="34" charset="0"/>
              <a:buNone/>
            </a:pPr>
            <a:endParaRPr lang="nl-BE" dirty="0"/>
          </a:p>
          <a:p>
            <a:endParaRPr lang="nl-BE" dirty="0"/>
          </a:p>
          <a:p>
            <a:r>
              <a:rPr lang="nl-NL" b="1" dirty="0"/>
              <a:t>G+B+MMR+MK= </a:t>
            </a:r>
            <a:r>
              <a:rPr lang="nl-NL" b="0" dirty="0"/>
              <a:t>herkenbaar</a:t>
            </a:r>
          </a:p>
          <a:p>
            <a:r>
              <a:rPr lang="nl-NL" b="1" dirty="0" err="1"/>
              <a:t>Kansrekenen</a:t>
            </a:r>
            <a:r>
              <a:rPr lang="nl-NL" b="1" dirty="0"/>
              <a:t> en statistiek = </a:t>
            </a:r>
            <a:r>
              <a:rPr lang="nl-NL" b="0" dirty="0"/>
              <a:t>voorbereiden op wat nog komt</a:t>
            </a:r>
          </a:p>
          <a:p>
            <a:r>
              <a:rPr lang="nl-NL" b="1" dirty="0"/>
              <a:t>Probleemoplossend denken en vraagstukken = </a:t>
            </a:r>
            <a:r>
              <a:rPr lang="nl-NL" b="0" dirty="0"/>
              <a:t>bewust een apart onderdeel</a:t>
            </a:r>
          </a:p>
          <a:p>
            <a:endParaRPr lang="nl-NL" b="1" dirty="0"/>
          </a:p>
          <a:p>
            <a:endParaRPr lang="nl-NL" b="1" dirty="0"/>
          </a:p>
          <a:p>
            <a:r>
              <a:rPr lang="nl-NL" b="1" dirty="0"/>
              <a:t>Getallenkennis</a:t>
            </a:r>
            <a:r>
              <a:rPr lang="nl-NL" dirty="0"/>
              <a:t>: natuurlijke getallen (1, 25 035), gehele getallen (-1, -2, -10), rationale getallen (breuken en percenten)</a:t>
            </a:r>
          </a:p>
          <a:p>
            <a:r>
              <a:rPr lang="nl-NL" b="1" dirty="0"/>
              <a:t>Bewerkingen:</a:t>
            </a:r>
            <a:r>
              <a:rPr lang="nl-NL" b="0" dirty="0"/>
              <a:t> begripsvorming, eigenschappen van B, relaties tussen B, gestandaardiseerd rekenen, handig rekenen, bewerkingen met breuken en percenten (nu alle B met breuken dus +,-, :, x) , cijferen (zonder komma’s), schattend rekenen</a:t>
            </a:r>
          </a:p>
          <a:p>
            <a:r>
              <a:rPr lang="nl-NL" b="1" dirty="0"/>
              <a:t>MMR:</a:t>
            </a:r>
            <a:r>
              <a:rPr lang="nl-NL" b="0" dirty="0"/>
              <a:t> metriek stelstel (</a:t>
            </a:r>
            <a:r>
              <a:rPr lang="nl-NL" b="0" strike="sngStrike" dirty="0"/>
              <a:t>liever pijlenschema, dan tabellen</a:t>
            </a:r>
            <a:r>
              <a:rPr lang="nl-NL" b="0" dirty="0"/>
              <a:t>), grootheden (lengte, </a:t>
            </a:r>
            <a:r>
              <a:rPr lang="nl-NL" b="0" dirty="0" err="1"/>
              <a:t>opp</a:t>
            </a:r>
            <a:r>
              <a:rPr lang="nl-NL" b="0" dirty="0"/>
              <a:t>, massa, inhoud, volume, geld, temperatuur, tijdsduur, tijdstip, hoekgrootte), formules in woorden (voor omtrek, </a:t>
            </a:r>
            <a:r>
              <a:rPr lang="nl-NL" b="0" dirty="0" err="1"/>
              <a:t>opp</a:t>
            </a:r>
            <a:r>
              <a:rPr lang="nl-NL" b="0" dirty="0"/>
              <a:t>, volume)</a:t>
            </a:r>
          </a:p>
          <a:p>
            <a:r>
              <a:rPr lang="nl-NL" b="1" dirty="0"/>
              <a:t>Meetkunde:</a:t>
            </a:r>
            <a:r>
              <a:rPr lang="nl-NL" b="0" dirty="0"/>
              <a:t> vormleer, plaatsbepaling (coördinaten, kijklijnen), transformaties (verschuivingen, draaiingen, spiegelingen, vergroten/verkleinen, projectie), meetkundige relaties (congruentie, gelijkvormigheid, symmetrie, evenwijdige, loodrecht, snijden), logica en verzamelingen (</a:t>
            </a:r>
            <a:r>
              <a:rPr lang="nl-NL" dirty="0"/>
              <a:t>deelverzamelingen</a:t>
            </a:r>
            <a:r>
              <a:rPr lang="nl-NL" b="0" dirty="0"/>
              <a:t>, classificeren volgens meerdere criteria)	 	</a:t>
            </a:r>
            <a:endParaRPr lang="nl-NL" b="1" dirty="0"/>
          </a:p>
          <a:p>
            <a:r>
              <a:rPr lang="nl-NL" b="1" dirty="0"/>
              <a:t>Statistiek</a:t>
            </a:r>
            <a:r>
              <a:rPr lang="nl-NL" dirty="0"/>
              <a:t>: beeld- en lijndiagrammen, cirkeldiagram, tabellen aflezen en interpreteren, gemiddelde, mediaan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err="1"/>
              <a:t>Kansrekenen</a:t>
            </a:r>
            <a:r>
              <a:rPr lang="nl-NL" dirty="0"/>
              <a:t>: de relatieve frequentie, </a:t>
            </a:r>
            <a:r>
              <a:rPr lang="nl-BE" sz="1200" kern="1200" dirty="0">
                <a:solidFill>
                  <a:schemeClr val="tx1"/>
                </a:solidFill>
                <a:effectLst/>
                <a:latin typeface="+mn-lt"/>
                <a:ea typeface="+mn-ea"/>
                <a:cs typeface="+mn-cs"/>
              </a:rPr>
              <a:t>de formule om een kans te berekenen die het aantal gunstige uitkomsten deelt door het aantal mogelijke uitkomsten. Veel verder gaat het eigenlijk in de minimumdoelen niet.</a:t>
            </a:r>
            <a:endParaRPr lang="nl-BE" sz="1200" kern="1200" dirty="0">
              <a:solidFill>
                <a:schemeClr val="tx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b="1" kern="1200" dirty="0">
                <a:solidFill>
                  <a:schemeClr val="tx1"/>
                </a:solidFill>
                <a:effectLst/>
                <a:latin typeface="+mn-lt"/>
                <a:ea typeface="+mn-ea"/>
                <a:cs typeface="+mn-cs"/>
              </a:rPr>
              <a:t>Probleemoplossend denken en vraagstukken:</a:t>
            </a:r>
            <a:endParaRPr lang="nl-BE" dirty="0"/>
          </a:p>
          <a:p>
            <a:endParaRPr lang="nl-BE" dirty="0"/>
          </a:p>
        </p:txBody>
      </p:sp>
      <p:sp>
        <p:nvSpPr>
          <p:cNvPr id="4" name="Tijdelijke aanduiding voor dianummer 3">
            <a:extLst>
              <a:ext uri="{FF2B5EF4-FFF2-40B4-BE49-F238E27FC236}">
                <a16:creationId xmlns:a16="http://schemas.microsoft.com/office/drawing/2014/main" id="{47244839-F951-8090-B2DF-D35AED6CCB70}"/>
              </a:ext>
            </a:extLst>
          </p:cNvPr>
          <p:cNvSpPr>
            <a:spLocks noGrp="1"/>
          </p:cNvSpPr>
          <p:nvPr>
            <p:ph type="sldNum" sz="quarter" idx="5"/>
          </p:nvPr>
        </p:nvSpPr>
        <p:spPr/>
        <p:txBody>
          <a:bodyPr/>
          <a:lstStyle/>
          <a:p>
            <a:pPr defTabSz="919063">
              <a:defRPr/>
            </a:pPr>
            <a:fld id="{7EFBD8A4-002C-441F-A1D0-C7BF617C6E05}" type="slidenum">
              <a:rPr lang="nl-BE">
                <a:solidFill>
                  <a:prstClr val="black"/>
                </a:solidFill>
                <a:latin typeface="Aptos" panose="02110004020202020204"/>
              </a:rPr>
              <a:pPr defTabSz="919063">
                <a:defRPr/>
              </a:pPr>
              <a:t>17</a:t>
            </a:fld>
            <a:endParaRPr lang="nl-BE">
              <a:solidFill>
                <a:prstClr val="black"/>
              </a:solidFill>
              <a:latin typeface="Aptos" panose="02110004020202020204"/>
            </a:endParaRPr>
          </a:p>
        </p:txBody>
      </p:sp>
    </p:spTree>
    <p:extLst>
      <p:ext uri="{BB962C8B-B14F-4D97-AF65-F5344CB8AC3E}">
        <p14:creationId xmlns:p14="http://schemas.microsoft.com/office/powerpoint/2010/main" val="1372992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a:lnSpc>
                <a:spcPct val="150000"/>
              </a:lnSpc>
            </a:pPr>
            <a:r>
              <a:rPr lang="nl-NL"/>
              <a:t>Deze lijst geeft mooi weer aan welke begrippen jij in jouw klas moet werken. Zodat een  volgende leerkracht doelgericht kan verder bouwen.  De leerkracht van de volgende klas mag erop rekenen dat de leerlingen deze begrippen kennen. Daar heb je verantwoordelijkheid t.o.v. de </a:t>
            </a:r>
            <a:r>
              <a:rPr lang="nl-NL" err="1"/>
              <a:t>lln</a:t>
            </a:r>
            <a:r>
              <a:rPr lang="nl-NL"/>
              <a:t> en t.o.v. jouw collega. </a:t>
            </a:r>
            <a:endParaRPr lang="en-US"/>
          </a:p>
          <a:p>
            <a:pPr>
              <a:lnSpc>
                <a:spcPct val="150000"/>
              </a:lnSpc>
            </a:pPr>
            <a:r>
              <a:rPr lang="nl-NL"/>
              <a:t>We zien hier ook mooi wat er wanneer gegeven wordt. Kennis opgedaan in de ene klas wordt voorkennis om op verder te bouwen in de volgende klas.</a:t>
            </a:r>
          </a:p>
          <a:p>
            <a:endParaRPr lang="nl-BE"/>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18</a:t>
            </a:fld>
            <a:endParaRPr lang="nl-BE"/>
          </a:p>
        </p:txBody>
      </p:sp>
    </p:spTree>
    <p:extLst>
      <p:ext uri="{BB962C8B-B14F-4D97-AF65-F5344CB8AC3E}">
        <p14:creationId xmlns:p14="http://schemas.microsoft.com/office/powerpoint/2010/main" val="553294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16F7-BC3F-2EDC-3FFF-140C0929673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24C472-31A4-20E7-27F0-C9798BBC5BC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7C0F880-3B1A-091D-3FEE-94F21F13B54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81A2834B-4B1B-6539-A9B4-9701291F6BA7}"/>
              </a:ext>
            </a:extLst>
          </p:cNvPr>
          <p:cNvSpPr>
            <a:spLocks noGrp="1"/>
          </p:cNvSpPr>
          <p:nvPr>
            <p:ph type="sldNum" sz="quarter" idx="5"/>
          </p:nvPr>
        </p:nvSpPr>
        <p:spPr/>
        <p:txBody>
          <a:bodyPr/>
          <a:lstStyle/>
          <a:p>
            <a:fld id="{15651C69-EB94-4387-B667-B1CE461B6850}" type="slidenum">
              <a:rPr lang="nl-BE" smtClean="0"/>
              <a:t>19</a:t>
            </a:fld>
            <a:endParaRPr lang="nl-BE"/>
          </a:p>
        </p:txBody>
      </p:sp>
    </p:spTree>
    <p:extLst>
      <p:ext uri="{BB962C8B-B14F-4D97-AF65-F5344CB8AC3E}">
        <p14:creationId xmlns:p14="http://schemas.microsoft.com/office/powerpoint/2010/main" val="3372797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20</a:t>
            </a:fld>
            <a:endParaRPr lang="nl-BE"/>
          </a:p>
        </p:txBody>
      </p:sp>
    </p:spTree>
    <p:extLst>
      <p:ext uri="{BB962C8B-B14F-4D97-AF65-F5344CB8AC3E}">
        <p14:creationId xmlns:p14="http://schemas.microsoft.com/office/powerpoint/2010/main" val="28421677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6C587-6A85-8F8C-F064-1FC674C3F7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86E0875-4462-DB99-E468-5A431076E70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E80371C-5430-C63F-9FAD-F75A6C99643F}"/>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22E593A2-E588-E536-73B2-51D4DE242EF2}"/>
              </a:ext>
            </a:extLst>
          </p:cNvPr>
          <p:cNvSpPr>
            <a:spLocks noGrp="1"/>
          </p:cNvSpPr>
          <p:nvPr>
            <p:ph type="sldNum" sz="quarter" idx="5"/>
          </p:nvPr>
        </p:nvSpPr>
        <p:spPr/>
        <p:txBody>
          <a:bodyPr/>
          <a:lstStyle/>
          <a:p>
            <a:fld id="{1A58BFE3-9DEA-42E2-97C5-B65A5C86D9A7}" type="slidenum">
              <a:rPr lang="nl-BE" smtClean="0"/>
              <a:t>22</a:t>
            </a:fld>
            <a:endParaRPr lang="nl-BE"/>
          </a:p>
        </p:txBody>
      </p:sp>
    </p:spTree>
    <p:extLst>
      <p:ext uri="{BB962C8B-B14F-4D97-AF65-F5344CB8AC3E}">
        <p14:creationId xmlns:p14="http://schemas.microsoft.com/office/powerpoint/2010/main" val="1102280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0F889-EE8E-3F28-65FF-7C3F397E798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6982599-C58C-CD00-83A3-9CE426FE336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E3CF1C0-CD33-DA4E-3910-F94C8A53F801}"/>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BCCBD6D-0096-A9F8-3A47-52AFD47196D1}"/>
              </a:ext>
            </a:extLst>
          </p:cNvPr>
          <p:cNvSpPr>
            <a:spLocks noGrp="1"/>
          </p:cNvSpPr>
          <p:nvPr>
            <p:ph type="sldNum" sz="quarter" idx="5"/>
          </p:nvPr>
        </p:nvSpPr>
        <p:spPr/>
        <p:txBody>
          <a:bodyPr/>
          <a:lstStyle/>
          <a:p>
            <a:fld id="{1A58BFE3-9DEA-42E2-97C5-B65A5C86D9A7}" type="slidenum">
              <a:rPr lang="nl-BE" smtClean="0"/>
              <a:t>23</a:t>
            </a:fld>
            <a:endParaRPr lang="nl-BE"/>
          </a:p>
        </p:txBody>
      </p:sp>
    </p:spTree>
    <p:extLst>
      <p:ext uri="{BB962C8B-B14F-4D97-AF65-F5344CB8AC3E}">
        <p14:creationId xmlns:p14="http://schemas.microsoft.com/office/powerpoint/2010/main" val="1027581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99C66-DCD4-482D-5836-898B0C30C4E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E51ECF7-D10A-1842-ED80-9FD4B471A9E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C90F490-F4B0-A52A-5685-D76CA44563D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F6912DE6-290A-FFF6-8C66-D6C58E240A62}"/>
              </a:ext>
            </a:extLst>
          </p:cNvPr>
          <p:cNvSpPr>
            <a:spLocks noGrp="1"/>
          </p:cNvSpPr>
          <p:nvPr>
            <p:ph type="sldNum" sz="quarter" idx="5"/>
          </p:nvPr>
        </p:nvSpPr>
        <p:spPr/>
        <p:txBody>
          <a:bodyPr/>
          <a:lstStyle/>
          <a:p>
            <a:fld id="{1A58BFE3-9DEA-42E2-97C5-B65A5C86D9A7}" type="slidenum">
              <a:rPr lang="nl-BE" smtClean="0"/>
              <a:t>25</a:t>
            </a:fld>
            <a:endParaRPr lang="nl-BE"/>
          </a:p>
        </p:txBody>
      </p:sp>
    </p:spTree>
    <p:extLst>
      <p:ext uri="{BB962C8B-B14F-4D97-AF65-F5344CB8AC3E}">
        <p14:creationId xmlns:p14="http://schemas.microsoft.com/office/powerpoint/2010/main" val="508623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9AB8E-68D7-D71B-A2E4-E8D6EECF4E4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FB9D44F-4FFF-55A2-750E-8D1F493CA8E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03F5CA7-2D98-0B42-F2E0-935DD8C56A7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9C036938-F31F-7D1D-B513-55A7754E0CD3}"/>
              </a:ext>
            </a:extLst>
          </p:cNvPr>
          <p:cNvSpPr>
            <a:spLocks noGrp="1"/>
          </p:cNvSpPr>
          <p:nvPr>
            <p:ph type="sldNum" sz="quarter" idx="5"/>
          </p:nvPr>
        </p:nvSpPr>
        <p:spPr/>
        <p:txBody>
          <a:bodyPr/>
          <a:lstStyle/>
          <a:p>
            <a:fld id="{1A58BFE3-9DEA-42E2-97C5-B65A5C86D9A7}" type="slidenum">
              <a:rPr lang="nl-BE" smtClean="0"/>
              <a:t>26</a:t>
            </a:fld>
            <a:endParaRPr lang="nl-BE"/>
          </a:p>
        </p:txBody>
      </p:sp>
    </p:spTree>
    <p:extLst>
      <p:ext uri="{BB962C8B-B14F-4D97-AF65-F5344CB8AC3E}">
        <p14:creationId xmlns:p14="http://schemas.microsoft.com/office/powerpoint/2010/main" val="7798381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993B7-B70F-48D9-F664-1488A056BC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E8D7DD0-15F2-421A-CBCC-C7650A4CAC6B}"/>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3B721BE-E2A1-C55F-772A-E2C41A37B5C3}"/>
              </a:ext>
            </a:extLst>
          </p:cNvPr>
          <p:cNvSpPr>
            <a:spLocks noGrp="1"/>
          </p:cNvSpPr>
          <p:nvPr>
            <p:ph type="body" idx="1"/>
          </p:nvPr>
        </p:nvSpPr>
        <p:spPr/>
        <p:txBody>
          <a:bodyPr/>
          <a:lstStyle/>
          <a:p>
            <a:r>
              <a:rPr lang="nl-BE"/>
              <a:t>KS</a:t>
            </a:r>
            <a:endParaRPr lang="en-US"/>
          </a:p>
          <a:p>
            <a:pPr marL="171450" indent="-171450">
              <a:buFont typeface="Calibri"/>
              <a:buChar char="-"/>
            </a:pPr>
            <a:r>
              <a:rPr lang="nl-BE"/>
              <a:t>Niveau 1: de </a:t>
            </a:r>
            <a:r>
              <a:rPr lang="nl-BE" err="1"/>
              <a:t>getalrij</a:t>
            </a:r>
            <a:r>
              <a:rPr lang="nl-BE"/>
              <a:t> opzeggen </a:t>
            </a:r>
          </a:p>
          <a:p>
            <a:pPr marL="171450" indent="-171450">
              <a:buFont typeface="Calibri"/>
              <a:buChar char="-"/>
            </a:pPr>
            <a:r>
              <a:rPr lang="nl-BE"/>
              <a:t>Niveau 2: de getallen noemen en tegelijk met begeleiding een-voor-een een voorwerp aanwijzen </a:t>
            </a:r>
          </a:p>
          <a:p>
            <a:pPr marL="171450" indent="-171450">
              <a:buFont typeface="Calibri"/>
              <a:buChar char="-"/>
            </a:pPr>
            <a:r>
              <a:rPr lang="nl-BE"/>
              <a:t>Niveau 3: auto's tellen in de garage zonder begeleiding bij het tellen, </a:t>
            </a:r>
          </a:p>
          <a:p>
            <a:pPr marL="171450" indent="-171450">
              <a:buFont typeface="Calibri"/>
              <a:buChar char="-"/>
            </a:pPr>
            <a:r>
              <a:rPr lang="nl-BE"/>
              <a:t>Niveau 4: vlot kaarten verdelen bij het kwartetspel zonder nog extra energie te moeten steken in het tellen, vlot verder springen bij mens-erger-je-niet, …</a:t>
            </a:r>
          </a:p>
          <a:p>
            <a:pPr marL="171450" indent="-171450">
              <a:buFont typeface="Calibri"/>
              <a:buChar char="-"/>
            </a:pPr>
            <a:endParaRPr lang="nl-BE"/>
          </a:p>
          <a:p>
            <a:r>
              <a:rPr lang="nl-BE"/>
              <a:t>LS:</a:t>
            </a:r>
          </a:p>
          <a:p>
            <a:pPr marL="171450" indent="-171450">
              <a:buFont typeface="Calibri"/>
              <a:buChar char="-"/>
            </a:pPr>
            <a:r>
              <a:rPr lang="nl-BE"/>
              <a:t>Niveau 1: één maaltafel (bv. X 2) uit het hoofd en in volgorde kunnen opzeggen</a:t>
            </a:r>
          </a:p>
          <a:p>
            <a:pPr marL="171450" indent="-171450">
              <a:buFont typeface="Arial"/>
              <a:buChar char="•"/>
            </a:pPr>
            <a:r>
              <a:rPr lang="nl-BE"/>
              <a:t>Niveau 2: bij schriftelijk oefenen de tafel van vermenigvuldig van 2 door elkaar kunnen oplossen</a:t>
            </a:r>
          </a:p>
          <a:p>
            <a:pPr marL="171450" indent="-171450">
              <a:buFont typeface="Arial"/>
              <a:buChar char="•"/>
            </a:pPr>
            <a:r>
              <a:rPr lang="nl-BE"/>
              <a:t>Niveau 3: bij vraagstukken de nodige maaltafel van 2 kunnen uitrekenen</a:t>
            </a:r>
          </a:p>
          <a:p>
            <a:pPr marL="171450" indent="-171450">
              <a:buFont typeface="Arial"/>
              <a:buChar char="•"/>
            </a:pPr>
            <a:r>
              <a:rPr lang="nl-BE"/>
              <a:t>Niveau 4: het dubbel en de helft vlot kunnen toepassen</a:t>
            </a:r>
          </a:p>
          <a:p>
            <a:pPr marL="171450" indent="-171450">
              <a:buFont typeface="Arial"/>
              <a:buChar char="•"/>
            </a:pPr>
            <a:endParaRPr lang="nl-BE"/>
          </a:p>
          <a:p>
            <a:pPr marL="171450" indent="-171450">
              <a:buFont typeface="Arial"/>
              <a:buChar char="•"/>
            </a:pPr>
            <a:endParaRPr lang="nl-BE"/>
          </a:p>
          <a:p>
            <a:pPr marL="171450" indent="-171450">
              <a:buFont typeface="Calibri"/>
              <a:buChar char="-"/>
            </a:pPr>
            <a:endParaRPr lang="nl-BE"/>
          </a:p>
          <a:p>
            <a:endParaRPr lang="nl-BE"/>
          </a:p>
        </p:txBody>
      </p:sp>
      <p:sp>
        <p:nvSpPr>
          <p:cNvPr id="4" name="Tijdelijke aanduiding voor dianummer 3">
            <a:extLst>
              <a:ext uri="{FF2B5EF4-FFF2-40B4-BE49-F238E27FC236}">
                <a16:creationId xmlns:a16="http://schemas.microsoft.com/office/drawing/2014/main" id="{E9F7A646-49B8-0131-29B0-1B3D3649869F}"/>
              </a:ext>
            </a:extLst>
          </p:cNvPr>
          <p:cNvSpPr>
            <a:spLocks noGrp="1"/>
          </p:cNvSpPr>
          <p:nvPr>
            <p:ph type="sldNum" sz="quarter" idx="5"/>
          </p:nvPr>
        </p:nvSpPr>
        <p:spPr/>
        <p:txBody>
          <a:bodyPr/>
          <a:lstStyle/>
          <a:p>
            <a:fld id="{1A58BFE3-9DEA-42E2-97C5-B65A5C86D9A7}" type="slidenum">
              <a:rPr lang="nl-BE" smtClean="0"/>
              <a:t>29</a:t>
            </a:fld>
            <a:endParaRPr lang="nl-BE"/>
          </a:p>
        </p:txBody>
      </p:sp>
    </p:spTree>
    <p:extLst>
      <p:ext uri="{BB962C8B-B14F-4D97-AF65-F5344CB8AC3E}">
        <p14:creationId xmlns:p14="http://schemas.microsoft.com/office/powerpoint/2010/main" val="36391902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A58BFE3-9DEA-42E2-97C5-B65A5C86D9A7}" type="slidenum">
              <a:rPr lang="nl-BE" smtClean="0"/>
              <a:t>30</a:t>
            </a:fld>
            <a:endParaRPr lang="nl-BE"/>
          </a:p>
        </p:txBody>
      </p:sp>
    </p:spTree>
    <p:extLst>
      <p:ext uri="{BB962C8B-B14F-4D97-AF65-F5344CB8AC3E}">
        <p14:creationId xmlns:p14="http://schemas.microsoft.com/office/powerpoint/2010/main" val="32352143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33ABC-A64B-F2EB-9AE1-CBA8FC49CF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BF71B-749C-EEC4-2CC1-B3BFBE2AC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D4D379-AFDC-F0E1-D746-DD950023D977}"/>
              </a:ext>
            </a:extLst>
          </p:cNvPr>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a:extLst>
              <a:ext uri="{FF2B5EF4-FFF2-40B4-BE49-F238E27FC236}">
                <a16:creationId xmlns:a16="http://schemas.microsoft.com/office/drawing/2014/main" id="{E3EEC58D-1042-AA84-40E2-80B32C05C54F}"/>
              </a:ext>
            </a:extLst>
          </p:cNvPr>
          <p:cNvSpPr>
            <a:spLocks noGrp="1"/>
          </p:cNvSpPr>
          <p:nvPr>
            <p:ph type="sldNum" sz="quarter" idx="5"/>
          </p:nvPr>
        </p:nvSpPr>
        <p:spPr/>
        <p:txBody>
          <a:bodyPr/>
          <a:lstStyle/>
          <a:p>
            <a:fld id="{1A58BFE3-9DEA-42E2-97C5-B65A5C86D9A7}" type="slidenum">
              <a:rPr lang="nl-BE" smtClean="0"/>
              <a:t>31</a:t>
            </a:fld>
            <a:endParaRPr lang="nl-BE"/>
          </a:p>
        </p:txBody>
      </p:sp>
    </p:spTree>
    <p:extLst>
      <p:ext uri="{BB962C8B-B14F-4D97-AF65-F5344CB8AC3E}">
        <p14:creationId xmlns:p14="http://schemas.microsoft.com/office/powerpoint/2010/main" val="1096028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EC90C-FB70-D7C4-4728-5F013C2A491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DDBB241-1F9D-87E2-023C-F3C32A2F98C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1A8FA67-F687-1600-C4E6-664A3F005E4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FBDEDD31-6476-2D8D-5B98-A58AF4807A0F}"/>
              </a:ext>
            </a:extLst>
          </p:cNvPr>
          <p:cNvSpPr>
            <a:spLocks noGrp="1"/>
          </p:cNvSpPr>
          <p:nvPr>
            <p:ph type="sldNum" sz="quarter" idx="5"/>
          </p:nvPr>
        </p:nvSpPr>
        <p:spPr/>
        <p:txBody>
          <a:bodyPr/>
          <a:lstStyle/>
          <a:p>
            <a:fld id="{1A58BFE3-9DEA-42E2-97C5-B65A5C86D9A7}" type="slidenum">
              <a:rPr lang="nl-BE" smtClean="0"/>
              <a:t>32</a:t>
            </a:fld>
            <a:endParaRPr lang="nl-BE"/>
          </a:p>
        </p:txBody>
      </p:sp>
    </p:spTree>
    <p:extLst>
      <p:ext uri="{BB962C8B-B14F-4D97-AF65-F5344CB8AC3E}">
        <p14:creationId xmlns:p14="http://schemas.microsoft.com/office/powerpoint/2010/main" val="2234315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5093E-1A72-2DCE-1662-5AC85277FA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83D12F-98EF-7AE3-D3B6-856645A0550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C56C109-C4F8-8377-FD75-6E5A413887A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C6E61CA-6984-7280-4D5A-CFB136A95DBD}"/>
              </a:ext>
            </a:extLst>
          </p:cNvPr>
          <p:cNvSpPr>
            <a:spLocks noGrp="1"/>
          </p:cNvSpPr>
          <p:nvPr>
            <p:ph type="sldNum" sz="quarter" idx="5"/>
          </p:nvPr>
        </p:nvSpPr>
        <p:spPr/>
        <p:txBody>
          <a:bodyPr/>
          <a:lstStyle/>
          <a:p>
            <a:fld id="{1A58BFE3-9DEA-42E2-97C5-B65A5C86D9A7}" type="slidenum">
              <a:rPr lang="nl-BE" smtClean="0"/>
              <a:t>33</a:t>
            </a:fld>
            <a:endParaRPr lang="nl-BE"/>
          </a:p>
        </p:txBody>
      </p:sp>
    </p:spTree>
    <p:extLst>
      <p:ext uri="{BB962C8B-B14F-4D97-AF65-F5344CB8AC3E}">
        <p14:creationId xmlns:p14="http://schemas.microsoft.com/office/powerpoint/2010/main" val="23064837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5CAB8-F9F3-014C-C8F4-09B2C47F525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44B4D12-AE9F-AF15-2FC3-3B279517BCC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5C07853-8E24-F7BE-5B2B-38CCE1DBD1FA}"/>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D8432B9F-2756-ED48-B6A9-7921C7542630}"/>
              </a:ext>
            </a:extLst>
          </p:cNvPr>
          <p:cNvSpPr>
            <a:spLocks noGrp="1"/>
          </p:cNvSpPr>
          <p:nvPr>
            <p:ph type="sldNum" sz="quarter" idx="5"/>
          </p:nvPr>
        </p:nvSpPr>
        <p:spPr/>
        <p:txBody>
          <a:bodyPr/>
          <a:lstStyle/>
          <a:p>
            <a:fld id="{1A58BFE3-9DEA-42E2-97C5-B65A5C86D9A7}" type="slidenum">
              <a:rPr lang="nl-BE" smtClean="0"/>
              <a:t>34</a:t>
            </a:fld>
            <a:endParaRPr lang="nl-BE"/>
          </a:p>
        </p:txBody>
      </p:sp>
    </p:spTree>
    <p:extLst>
      <p:ext uri="{BB962C8B-B14F-4D97-AF65-F5344CB8AC3E}">
        <p14:creationId xmlns:p14="http://schemas.microsoft.com/office/powerpoint/2010/main" val="37639130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Calibri"/>
              <a:buChar char="-"/>
            </a:pPr>
            <a:r>
              <a:rPr lang="nl-BE">
                <a:latin typeface="Aptos"/>
                <a:ea typeface="Calibri"/>
                <a:cs typeface="Calibri"/>
              </a:rPr>
              <a:t>Overkoepelende meetinzichten zijn basis voor inzicht in het metend rekenen: start bij JK t.e.m. 6de lj – telkens met nieuwe maateenheden </a:t>
            </a:r>
            <a:endParaRPr lang="en-US"/>
          </a:p>
          <a:p>
            <a:pPr marL="171450" indent="-171450">
              <a:buFont typeface="Calibri"/>
              <a:buChar char="-"/>
            </a:pPr>
            <a:r>
              <a:rPr lang="nl-BE">
                <a:latin typeface="Aptos"/>
                <a:ea typeface="Calibri"/>
                <a:cs typeface="Calibri"/>
              </a:rPr>
              <a:t>Massa is een wetenschappelijk correct begrip – gewicht was dat niet zoals we dat gebruikten in de klassen – is nu correct </a:t>
            </a:r>
            <a:r>
              <a:rPr lang="nl-BE" err="1">
                <a:latin typeface="Aptos"/>
                <a:ea typeface="Calibri"/>
                <a:cs typeface="Calibri"/>
              </a:rPr>
              <a:t>vob</a:t>
            </a:r>
            <a:r>
              <a:rPr lang="nl-BE">
                <a:latin typeface="Aptos"/>
                <a:ea typeface="Calibri"/>
                <a:cs typeface="Calibri"/>
              </a:rPr>
              <a:t> op sec</a:t>
            </a:r>
          </a:p>
          <a:p>
            <a:pPr marL="171450" indent="-171450">
              <a:buFont typeface="Calibri"/>
              <a:buChar char="-"/>
            </a:pPr>
            <a:r>
              <a:rPr lang="nl-BE">
                <a:latin typeface="Aptos"/>
                <a:ea typeface="Calibri"/>
                <a:cs typeface="Calibri"/>
              </a:rPr>
              <a:t>Conservatie vanaf K2</a:t>
            </a:r>
          </a:p>
          <a:p>
            <a:pPr marL="171450" indent="-171450">
              <a:buFont typeface="Calibri"/>
              <a:buChar char="-"/>
            </a:pPr>
            <a:endParaRPr lang="nl-BE">
              <a:latin typeface="Aptos"/>
              <a:ea typeface="Calibri"/>
              <a:cs typeface="Calibri"/>
            </a:endParaRPr>
          </a:p>
          <a:p>
            <a:pPr marL="171450" indent="-171450">
              <a:buFont typeface="Calibri"/>
              <a:buChar char="-"/>
            </a:pPr>
            <a:r>
              <a:rPr lang="nl-BE">
                <a:latin typeface="Aptos"/>
                <a:ea typeface="Calibri"/>
                <a:cs typeface="Calibri"/>
              </a:rPr>
              <a:t>Kloklezen – zie dia – het kopt dat 'aflezen tot op een kwartier' niet is opgenomen.  Dat moet (volgens mij) aangepast worden in K3.  Begrip kwartier wel opgenomen in L3. </a:t>
            </a:r>
          </a:p>
          <a:p>
            <a:pPr marL="171450" indent="-171450">
              <a:buFont typeface="Calibri"/>
              <a:buChar char="-"/>
            </a:pPr>
            <a:r>
              <a:rPr lang="nl-BE">
                <a:latin typeface="Aptos"/>
                <a:ea typeface="Calibri"/>
                <a:cs typeface="Calibri"/>
              </a:rPr>
              <a:t>Functioneel gebruiken van kalenders niet in KS: daar wel gebeurtenissen tijdens de dag chronologisch ordenen. </a:t>
            </a:r>
          </a:p>
          <a:p>
            <a:endParaRPr lang="en-US">
              <a:highlight>
                <a:srgbClr val="FFFF00"/>
              </a:highlight>
              <a:latin typeface="Calibri"/>
              <a:ea typeface="Calibri"/>
              <a:cs typeface="Calibri"/>
            </a:endParaRPr>
          </a:p>
        </p:txBody>
      </p:sp>
      <p:sp>
        <p:nvSpPr>
          <p:cNvPr id="4" name="Slide Number Placeholder 3"/>
          <p:cNvSpPr>
            <a:spLocks noGrp="1"/>
          </p:cNvSpPr>
          <p:nvPr>
            <p:ph type="sldNum" sz="quarter" idx="5"/>
          </p:nvPr>
        </p:nvSpPr>
        <p:spPr/>
        <p:txBody>
          <a:bodyPr/>
          <a:lstStyle/>
          <a:p>
            <a:fld id="{1A58BFE3-9DEA-42E2-97C5-B65A5C86D9A7}" type="slidenum">
              <a:rPr lang="nl-BE" smtClean="0"/>
              <a:t>37</a:t>
            </a:fld>
            <a:endParaRPr lang="nl-BE"/>
          </a:p>
        </p:txBody>
      </p:sp>
    </p:spTree>
    <p:extLst>
      <p:ext uri="{BB962C8B-B14F-4D97-AF65-F5344CB8AC3E}">
        <p14:creationId xmlns:p14="http://schemas.microsoft.com/office/powerpoint/2010/main" val="3121953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5093E-1A72-2DCE-1662-5AC85277FA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83D12F-98EF-7AE3-D3B6-856645A0550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C56C109-C4F8-8377-FD75-6E5A413887A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C6E61CA-6984-7280-4D5A-CFB136A95DBD}"/>
              </a:ext>
            </a:extLst>
          </p:cNvPr>
          <p:cNvSpPr>
            <a:spLocks noGrp="1"/>
          </p:cNvSpPr>
          <p:nvPr>
            <p:ph type="sldNum" sz="quarter" idx="5"/>
          </p:nvPr>
        </p:nvSpPr>
        <p:spPr/>
        <p:txBody>
          <a:bodyPr/>
          <a:lstStyle/>
          <a:p>
            <a:fld id="{1A58BFE3-9DEA-42E2-97C5-B65A5C86D9A7}" type="slidenum">
              <a:rPr lang="nl-BE" smtClean="0"/>
              <a:t>38</a:t>
            </a:fld>
            <a:endParaRPr lang="nl-BE"/>
          </a:p>
        </p:txBody>
      </p:sp>
    </p:spTree>
    <p:extLst>
      <p:ext uri="{BB962C8B-B14F-4D97-AF65-F5344CB8AC3E}">
        <p14:creationId xmlns:p14="http://schemas.microsoft.com/office/powerpoint/2010/main" val="23064837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8D8DC-B7B9-7A51-2922-8EB9E60ECF2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0B7F91E-805B-B6CD-1BAC-92C685B1439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86A6049-311A-014B-4444-658B5B84660F}"/>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63E17F14-1657-D46B-38D8-0A70B9EA7410}"/>
              </a:ext>
            </a:extLst>
          </p:cNvPr>
          <p:cNvSpPr>
            <a:spLocks noGrp="1"/>
          </p:cNvSpPr>
          <p:nvPr>
            <p:ph type="sldNum" sz="quarter" idx="5"/>
          </p:nvPr>
        </p:nvSpPr>
        <p:spPr/>
        <p:txBody>
          <a:bodyPr/>
          <a:lstStyle/>
          <a:p>
            <a:fld id="{1A58BFE3-9DEA-42E2-97C5-B65A5C86D9A7}" type="slidenum">
              <a:rPr lang="nl-BE" smtClean="0"/>
              <a:t>39</a:t>
            </a:fld>
            <a:endParaRPr lang="nl-BE"/>
          </a:p>
        </p:txBody>
      </p:sp>
    </p:spTree>
    <p:extLst>
      <p:ext uri="{BB962C8B-B14F-4D97-AF65-F5344CB8AC3E}">
        <p14:creationId xmlns:p14="http://schemas.microsoft.com/office/powerpoint/2010/main" val="1477125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42</a:t>
            </a:fld>
            <a:endParaRPr lang="nl-BE"/>
          </a:p>
        </p:txBody>
      </p:sp>
    </p:spTree>
    <p:extLst>
      <p:ext uri="{BB962C8B-B14F-4D97-AF65-F5344CB8AC3E}">
        <p14:creationId xmlns:p14="http://schemas.microsoft.com/office/powerpoint/2010/main" val="22907034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5093E-1A72-2DCE-1662-5AC85277FA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C83D12F-98EF-7AE3-D3B6-856645A0550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C56C109-C4F8-8377-FD75-6E5A413887A8}"/>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C6E61CA-6984-7280-4D5A-CFB136A95DBD}"/>
              </a:ext>
            </a:extLst>
          </p:cNvPr>
          <p:cNvSpPr>
            <a:spLocks noGrp="1"/>
          </p:cNvSpPr>
          <p:nvPr>
            <p:ph type="sldNum" sz="quarter" idx="5"/>
          </p:nvPr>
        </p:nvSpPr>
        <p:spPr/>
        <p:txBody>
          <a:bodyPr/>
          <a:lstStyle/>
          <a:p>
            <a:fld id="{1A58BFE3-9DEA-42E2-97C5-B65A5C86D9A7}" type="slidenum">
              <a:rPr lang="nl-BE" smtClean="0"/>
              <a:t>43</a:t>
            </a:fld>
            <a:endParaRPr lang="nl-BE"/>
          </a:p>
        </p:txBody>
      </p:sp>
    </p:spTree>
    <p:extLst>
      <p:ext uri="{BB962C8B-B14F-4D97-AF65-F5344CB8AC3E}">
        <p14:creationId xmlns:p14="http://schemas.microsoft.com/office/powerpoint/2010/main" val="23064837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BEF7F-8FA7-8FFD-B31A-950BAD47037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946809-4EA0-89AE-9631-500744B8358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DC1893E-5F16-35D6-7C27-BC204D7DC8D3}"/>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6A31B2E9-7BAF-D0A8-7B8C-6C9144A5FDB5}"/>
              </a:ext>
            </a:extLst>
          </p:cNvPr>
          <p:cNvSpPr>
            <a:spLocks noGrp="1"/>
          </p:cNvSpPr>
          <p:nvPr>
            <p:ph type="sldNum" sz="quarter" idx="5"/>
          </p:nvPr>
        </p:nvSpPr>
        <p:spPr/>
        <p:txBody>
          <a:bodyPr/>
          <a:lstStyle/>
          <a:p>
            <a:fld id="{1A58BFE3-9DEA-42E2-97C5-B65A5C86D9A7}" type="slidenum">
              <a:rPr lang="nl-BE" smtClean="0"/>
              <a:t>46</a:t>
            </a:fld>
            <a:endParaRPr lang="nl-BE"/>
          </a:p>
        </p:txBody>
      </p:sp>
    </p:spTree>
    <p:extLst>
      <p:ext uri="{BB962C8B-B14F-4D97-AF65-F5344CB8AC3E}">
        <p14:creationId xmlns:p14="http://schemas.microsoft.com/office/powerpoint/2010/main" val="25059418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76798-5DCE-452E-DC85-2682C0D6B01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9DCBA95-E4E3-7D74-4A39-55ABBC80F4E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09432DF-AEF0-8B07-F03E-50D589ABA779}"/>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A17F9E29-8DFE-A82C-CAEF-78556068E549}"/>
              </a:ext>
            </a:extLst>
          </p:cNvPr>
          <p:cNvSpPr>
            <a:spLocks noGrp="1"/>
          </p:cNvSpPr>
          <p:nvPr>
            <p:ph type="sldNum" sz="quarter" idx="5"/>
          </p:nvPr>
        </p:nvSpPr>
        <p:spPr/>
        <p:txBody>
          <a:bodyPr/>
          <a:lstStyle/>
          <a:p>
            <a:fld id="{1A58BFE3-9DEA-42E2-97C5-B65A5C86D9A7}" type="slidenum">
              <a:rPr lang="nl-BE" smtClean="0"/>
              <a:t>47</a:t>
            </a:fld>
            <a:endParaRPr lang="nl-BE"/>
          </a:p>
        </p:txBody>
      </p:sp>
    </p:spTree>
    <p:extLst>
      <p:ext uri="{BB962C8B-B14F-4D97-AF65-F5344CB8AC3E}">
        <p14:creationId xmlns:p14="http://schemas.microsoft.com/office/powerpoint/2010/main" val="41629529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A0AEA-4A7D-DDEB-8069-0697DDC671F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4A90996-988E-B80E-4500-7CA4C263130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B8A192F8-9C3A-D1D7-BFCE-93437BA321AD}"/>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B1B7CE26-70B4-C376-3F13-7878E0F6634F}"/>
              </a:ext>
            </a:extLst>
          </p:cNvPr>
          <p:cNvSpPr>
            <a:spLocks noGrp="1"/>
          </p:cNvSpPr>
          <p:nvPr>
            <p:ph type="sldNum" sz="quarter" idx="5"/>
          </p:nvPr>
        </p:nvSpPr>
        <p:spPr/>
        <p:txBody>
          <a:bodyPr/>
          <a:lstStyle/>
          <a:p>
            <a:fld id="{1A58BFE3-9DEA-42E2-97C5-B65A5C86D9A7}" type="slidenum">
              <a:rPr lang="nl-BE" smtClean="0"/>
              <a:t>48</a:t>
            </a:fld>
            <a:endParaRPr lang="nl-BE"/>
          </a:p>
        </p:txBody>
      </p:sp>
    </p:spTree>
    <p:extLst>
      <p:ext uri="{BB962C8B-B14F-4D97-AF65-F5344CB8AC3E}">
        <p14:creationId xmlns:p14="http://schemas.microsoft.com/office/powerpoint/2010/main" val="20170437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E9FE02-CEE3-E04F-8FF7-7E573E87CF8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C4B2936-D0E9-C118-6EC8-D1E64A2F172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65FEB99-11CA-DA0A-6235-0BFD13F312F2}"/>
              </a:ext>
            </a:extLst>
          </p:cNvPr>
          <p:cNvSpPr>
            <a:spLocks noGrp="1"/>
          </p:cNvSpPr>
          <p:nvPr>
            <p:ph type="body" idx="1"/>
          </p:nvPr>
        </p:nvSpPr>
        <p:spPr/>
        <p:txBody>
          <a:bodyPr/>
          <a:lstStyle/>
          <a:p>
            <a:endParaRPr lang="nl-NL" dirty="0">
              <a:highlight>
                <a:srgbClr val="FFFF00"/>
              </a:highlight>
            </a:endParaRPr>
          </a:p>
          <a:p>
            <a:r>
              <a:rPr lang="nl-NL" dirty="0"/>
              <a:t>Vraagstukken = geschreven korte rekensituaties, daarom pas vanaf 1</a:t>
            </a:r>
            <a:r>
              <a:rPr lang="nl-NL" baseline="30000" dirty="0"/>
              <a:t>ste</a:t>
            </a:r>
            <a:r>
              <a:rPr lang="nl-NL" dirty="0"/>
              <a:t> leerjaar</a:t>
            </a:r>
          </a:p>
          <a:p>
            <a:r>
              <a:rPr lang="nl-NL" dirty="0"/>
              <a:t>In kleuterschool al wel mondelinge rekenverhalen: zie getallenkennis</a:t>
            </a:r>
          </a:p>
          <a:p>
            <a:r>
              <a:rPr lang="nl-NL" dirty="0"/>
              <a:t>Vraagstuk: </a:t>
            </a:r>
            <a:endParaRPr lang="nl-NL" dirty="0">
              <a:solidFill>
                <a:srgbClr val="444444"/>
              </a:solidFill>
            </a:endParaRPr>
          </a:p>
          <a:p>
            <a:r>
              <a:rPr lang="nl-NL" dirty="0" err="1"/>
              <a:t>Anouar</a:t>
            </a:r>
            <a:r>
              <a:rPr lang="nl-NL" dirty="0"/>
              <a:t> gaat naar de balletles op dinsdagavond om 18.00 uur. Hij moet een kwartier fietsen. Om hoe laat moet </a:t>
            </a:r>
            <a:r>
              <a:rPr lang="nl-NL" dirty="0" err="1"/>
              <a:t>Anouar</a:t>
            </a:r>
            <a:r>
              <a:rPr lang="nl-NL" dirty="0"/>
              <a:t> vertrekken.</a:t>
            </a:r>
            <a:endParaRPr lang="nl-NL" dirty="0">
              <a:solidFill>
                <a:srgbClr val="444444"/>
              </a:solidFill>
            </a:endParaRPr>
          </a:p>
          <a:p>
            <a:endParaRPr lang="nl-NL" dirty="0"/>
          </a:p>
          <a:p>
            <a:r>
              <a:rPr lang="nl-NL" dirty="0"/>
              <a:t>Probleemoplossend denken start wel in de kleuterschool.</a:t>
            </a:r>
          </a:p>
          <a:p>
            <a:r>
              <a:rPr lang="nl-NL" dirty="0"/>
              <a:t>Bij probleemoplossend denken is er geen standaardoplossingsweg zoals bij</a:t>
            </a:r>
          </a:p>
          <a:p>
            <a:endParaRPr lang="nl-NL" dirty="0"/>
          </a:p>
          <a:p>
            <a:r>
              <a:rPr lang="nl-NL" dirty="0"/>
              <a:t>Vraagstukken oplossen is heel vaak geen probleemoplossend denken. Vraagstukken</a:t>
            </a:r>
          </a:p>
          <a:p>
            <a:r>
              <a:rPr lang="nl-NL" dirty="0"/>
              <a:t>hebben maar één juiste oplossing. Meestal hebben ze een standaard</a:t>
            </a:r>
          </a:p>
          <a:p>
            <a:r>
              <a:rPr lang="nl-NL" dirty="0"/>
              <a:t>oplossingsweg. </a:t>
            </a:r>
          </a:p>
          <a:p>
            <a:r>
              <a:rPr lang="nl-NL" dirty="0"/>
              <a:t>Leraren denken soms foutief dat vraagstukken oplossen ook</a:t>
            </a:r>
          </a:p>
          <a:p>
            <a:r>
              <a:rPr lang="nl-NL" dirty="0"/>
              <a:t>probleemoplossend denken.</a:t>
            </a:r>
          </a:p>
          <a:p>
            <a:endParaRPr lang="nl-NL" dirty="0"/>
          </a:p>
          <a:p>
            <a:endParaRPr lang="nl-NL" dirty="0"/>
          </a:p>
          <a:p>
            <a:r>
              <a:rPr lang="nl-NL" dirty="0"/>
              <a:t>Probleemoplossend denken bij hetzelfde probleem kan ofwel zoals voorstelling 2: er zijn meerdere oplossingen voor hetzelfde ofwel zoals voorstelling 3: er is maar één oplossing maar er zijn verschillende manieren om het op te lossen</a:t>
            </a:r>
          </a:p>
          <a:p>
            <a:endParaRPr lang="nl-NL" dirty="0"/>
          </a:p>
          <a:p>
            <a:r>
              <a:rPr lang="nl-NL" dirty="0"/>
              <a:t>Vraagstuk: </a:t>
            </a:r>
            <a:endParaRPr lang="nl-NL" dirty="0">
              <a:solidFill>
                <a:srgbClr val="444444"/>
              </a:solidFill>
            </a:endParaRPr>
          </a:p>
          <a:p>
            <a:r>
              <a:rPr lang="nl-NL" dirty="0" err="1"/>
              <a:t>Anouar</a:t>
            </a:r>
            <a:r>
              <a:rPr lang="nl-NL" dirty="0"/>
              <a:t> gaat naar de balletles op dinsdagavond om 18.00 uur. Hij moet een kwartier fietsen. Hij neemt om kwart voor zes zijn fiets. Hij heeft een lekke band.  Hoe kan </a:t>
            </a:r>
            <a:r>
              <a:rPr lang="nl-NL" dirty="0" err="1"/>
              <a:t>Anouar</a:t>
            </a:r>
            <a:r>
              <a:rPr lang="nl-NL" dirty="0"/>
              <a:t> zo snel mogelijk op de balletles geraken?</a:t>
            </a:r>
            <a:endParaRPr lang="nl-NL" dirty="0">
              <a:solidFill>
                <a:srgbClr val="000000"/>
              </a:solidFill>
            </a:endParaRPr>
          </a:p>
          <a:p>
            <a:endParaRPr lang="nl-NL" dirty="0"/>
          </a:p>
        </p:txBody>
      </p:sp>
      <p:sp>
        <p:nvSpPr>
          <p:cNvPr id="4" name="Tijdelijke aanduiding voor dianummer 3">
            <a:extLst>
              <a:ext uri="{FF2B5EF4-FFF2-40B4-BE49-F238E27FC236}">
                <a16:creationId xmlns:a16="http://schemas.microsoft.com/office/drawing/2014/main" id="{5A207BC6-01CE-8FBC-C650-03AABED21318}"/>
              </a:ext>
            </a:extLst>
          </p:cNvPr>
          <p:cNvSpPr>
            <a:spLocks noGrp="1"/>
          </p:cNvSpPr>
          <p:nvPr>
            <p:ph type="sldNum" sz="quarter" idx="5"/>
          </p:nvPr>
        </p:nvSpPr>
        <p:spPr/>
        <p:txBody>
          <a:bodyPr/>
          <a:lstStyle/>
          <a:p>
            <a:fld id="{1A58BFE3-9DEA-42E2-97C5-B65A5C86D9A7}" type="slidenum">
              <a:rPr lang="nl-BE" smtClean="0"/>
              <a:t>50</a:t>
            </a:fld>
            <a:endParaRPr lang="nl-BE"/>
          </a:p>
        </p:txBody>
      </p:sp>
    </p:spTree>
    <p:extLst>
      <p:ext uri="{BB962C8B-B14F-4D97-AF65-F5344CB8AC3E}">
        <p14:creationId xmlns:p14="http://schemas.microsoft.com/office/powerpoint/2010/main" val="37765828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5C09D-5877-EC55-0FBF-7E45D10579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657D66-212C-6354-634D-8E4F173251B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B26B449-6EE1-AD08-D4C2-278685713292}"/>
              </a:ext>
            </a:extLst>
          </p:cNvPr>
          <p:cNvSpPr>
            <a:spLocks noGrp="1"/>
          </p:cNvSpPr>
          <p:nvPr>
            <p:ph type="body" idx="1"/>
          </p:nvPr>
        </p:nvSpPr>
        <p:spPr/>
        <p:txBody>
          <a:bodyPr/>
          <a:lstStyle/>
          <a:p>
            <a:endParaRPr lang="nl-NL">
              <a:highlight>
                <a:srgbClr val="FFFF00"/>
              </a:highlight>
            </a:endParaRPr>
          </a:p>
          <a:p>
            <a:r>
              <a:rPr lang="nl-NL"/>
              <a:t>Vraagstukken = geschreven korte rekensituaties, daarom pas vanaf 1</a:t>
            </a:r>
            <a:r>
              <a:rPr lang="nl-NL" baseline="30000"/>
              <a:t>ste</a:t>
            </a:r>
            <a:r>
              <a:rPr lang="nl-NL"/>
              <a:t> leerjaar</a:t>
            </a:r>
          </a:p>
          <a:p>
            <a:r>
              <a:rPr lang="nl-NL"/>
              <a:t>In kleuterschool al wel mondelinge rekenverhalen: zie getallenkennis</a:t>
            </a:r>
          </a:p>
          <a:p>
            <a:endParaRPr lang="nl-NL"/>
          </a:p>
          <a:p>
            <a:r>
              <a:rPr lang="nl-NL"/>
              <a:t>Probleemoplossend denken start wel in de kleuterschool.</a:t>
            </a:r>
          </a:p>
          <a:p>
            <a:r>
              <a:rPr lang="nl-NL"/>
              <a:t>Bij probleemoplossend denken is er geen standaardoplossingsweg zoals bij</a:t>
            </a:r>
          </a:p>
          <a:p>
            <a:endParaRPr lang="nl-NL"/>
          </a:p>
          <a:p>
            <a:r>
              <a:rPr lang="nl-NL"/>
              <a:t>Vraagstukken oplossen is heel vaak geen probleemoplossend denken. Vraagstukken</a:t>
            </a:r>
          </a:p>
          <a:p>
            <a:r>
              <a:rPr lang="nl-NL"/>
              <a:t>hebben maar één juiste oplossing. Meestal hebben ze een standaard</a:t>
            </a:r>
          </a:p>
          <a:p>
            <a:r>
              <a:rPr lang="nl-NL"/>
              <a:t>oplossingsweg. </a:t>
            </a:r>
          </a:p>
          <a:p>
            <a:r>
              <a:rPr lang="nl-NL"/>
              <a:t>Leraren denken soms foutief dat vraagstukken oplossen ook</a:t>
            </a:r>
          </a:p>
          <a:p>
            <a:r>
              <a:rPr lang="nl-NL"/>
              <a:t>probleemoplossend denken.</a:t>
            </a:r>
          </a:p>
        </p:txBody>
      </p:sp>
      <p:sp>
        <p:nvSpPr>
          <p:cNvPr id="4" name="Tijdelijke aanduiding voor dianummer 3">
            <a:extLst>
              <a:ext uri="{FF2B5EF4-FFF2-40B4-BE49-F238E27FC236}">
                <a16:creationId xmlns:a16="http://schemas.microsoft.com/office/drawing/2014/main" id="{17F0FAF9-2708-9C54-7917-3E4F56DC1F22}"/>
              </a:ext>
            </a:extLst>
          </p:cNvPr>
          <p:cNvSpPr>
            <a:spLocks noGrp="1"/>
          </p:cNvSpPr>
          <p:nvPr>
            <p:ph type="sldNum" sz="quarter" idx="5"/>
          </p:nvPr>
        </p:nvSpPr>
        <p:spPr/>
        <p:txBody>
          <a:bodyPr/>
          <a:lstStyle/>
          <a:p>
            <a:fld id="{1A58BFE3-9DEA-42E2-97C5-B65A5C86D9A7}" type="slidenum">
              <a:rPr lang="nl-BE" smtClean="0"/>
              <a:t>51</a:t>
            </a:fld>
            <a:endParaRPr lang="nl-BE"/>
          </a:p>
        </p:txBody>
      </p:sp>
    </p:spTree>
    <p:extLst>
      <p:ext uri="{BB962C8B-B14F-4D97-AF65-F5344CB8AC3E}">
        <p14:creationId xmlns:p14="http://schemas.microsoft.com/office/powerpoint/2010/main" val="33453523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69ADB-5DAA-9768-D165-6CF7EE953E5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6E4EE2C-C320-C114-981E-19CC3C59B63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A321C1E-5946-540B-CF92-D38B55F585F3}"/>
              </a:ext>
            </a:extLst>
          </p:cNvPr>
          <p:cNvSpPr>
            <a:spLocks noGrp="1"/>
          </p:cNvSpPr>
          <p:nvPr>
            <p:ph type="body" idx="1"/>
          </p:nvPr>
        </p:nvSpPr>
        <p:spPr/>
        <p:txBody>
          <a:bodyPr/>
          <a:lstStyle/>
          <a:p>
            <a:endParaRPr lang="nl-NL">
              <a:highlight>
                <a:srgbClr val="FFFF00"/>
              </a:highlight>
            </a:endParaRPr>
          </a:p>
          <a:p>
            <a:r>
              <a:rPr lang="nl-NL"/>
              <a:t>Vraagstukken = geschreven korte rekensituaties, daarom pas vanaf 1</a:t>
            </a:r>
            <a:r>
              <a:rPr lang="nl-NL" baseline="30000"/>
              <a:t>ste</a:t>
            </a:r>
            <a:r>
              <a:rPr lang="nl-NL"/>
              <a:t> leerjaar</a:t>
            </a:r>
          </a:p>
          <a:p>
            <a:r>
              <a:rPr lang="nl-NL"/>
              <a:t>In kleuterschool al wel mondelinge rekenverhalen: zie getallenkennis</a:t>
            </a:r>
          </a:p>
          <a:p>
            <a:endParaRPr lang="nl-NL"/>
          </a:p>
          <a:p>
            <a:r>
              <a:rPr lang="nl-NL"/>
              <a:t>Probleemoplossend denken start wel in de kleuterschool.</a:t>
            </a:r>
          </a:p>
          <a:p>
            <a:r>
              <a:rPr lang="nl-NL"/>
              <a:t>Bij probleemoplossend denken is er geen standaardoplossingsweg zoals bij</a:t>
            </a:r>
          </a:p>
          <a:p>
            <a:endParaRPr lang="nl-NL"/>
          </a:p>
          <a:p>
            <a:r>
              <a:rPr lang="nl-NL"/>
              <a:t>Vraagstukken oplossen is heel vaak geen probleemoplossend denken. Vraagstukken</a:t>
            </a:r>
          </a:p>
          <a:p>
            <a:r>
              <a:rPr lang="nl-NL"/>
              <a:t>hebben maar één juiste oplossing. Meestal hebben ze een standaard</a:t>
            </a:r>
          </a:p>
          <a:p>
            <a:r>
              <a:rPr lang="nl-NL"/>
              <a:t>oplossingsweg. </a:t>
            </a:r>
          </a:p>
          <a:p>
            <a:r>
              <a:rPr lang="nl-NL"/>
              <a:t>Leraren denken soms foutief dat vraagstukken oplossen ook</a:t>
            </a:r>
          </a:p>
          <a:p>
            <a:r>
              <a:rPr lang="nl-NL"/>
              <a:t>probleemoplossend denken.</a:t>
            </a:r>
          </a:p>
        </p:txBody>
      </p:sp>
      <p:sp>
        <p:nvSpPr>
          <p:cNvPr id="4" name="Tijdelijke aanduiding voor dianummer 3">
            <a:extLst>
              <a:ext uri="{FF2B5EF4-FFF2-40B4-BE49-F238E27FC236}">
                <a16:creationId xmlns:a16="http://schemas.microsoft.com/office/drawing/2014/main" id="{05C9BB6D-CB65-6359-5E38-C1BB6A4AD06F}"/>
              </a:ext>
            </a:extLst>
          </p:cNvPr>
          <p:cNvSpPr>
            <a:spLocks noGrp="1"/>
          </p:cNvSpPr>
          <p:nvPr>
            <p:ph type="sldNum" sz="quarter" idx="5"/>
          </p:nvPr>
        </p:nvSpPr>
        <p:spPr/>
        <p:txBody>
          <a:bodyPr/>
          <a:lstStyle/>
          <a:p>
            <a:fld id="{1A58BFE3-9DEA-42E2-97C5-B65A5C86D9A7}" type="slidenum">
              <a:rPr lang="nl-BE" smtClean="0"/>
              <a:t>52</a:t>
            </a:fld>
            <a:endParaRPr lang="nl-BE"/>
          </a:p>
        </p:txBody>
      </p:sp>
    </p:spTree>
    <p:extLst>
      <p:ext uri="{BB962C8B-B14F-4D97-AF65-F5344CB8AC3E}">
        <p14:creationId xmlns:p14="http://schemas.microsoft.com/office/powerpoint/2010/main" val="330299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F522F-9938-5008-2CED-EC9E63BCA1F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E1B313C-8CD1-14BE-9D2D-3A59B554F2B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1427E30-7732-6DF1-4500-82CE33C84DFC}"/>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189B17F-CE16-3C78-8689-19AA03FB347F}"/>
              </a:ext>
            </a:extLst>
          </p:cNvPr>
          <p:cNvSpPr>
            <a:spLocks noGrp="1"/>
          </p:cNvSpPr>
          <p:nvPr>
            <p:ph type="sldNum" sz="quarter" idx="5"/>
          </p:nvPr>
        </p:nvSpPr>
        <p:spPr/>
        <p:txBody>
          <a:bodyPr/>
          <a:lstStyle/>
          <a:p>
            <a:fld id="{1A58BFE3-9DEA-42E2-97C5-B65A5C86D9A7}" type="slidenum">
              <a:rPr lang="nl-BE" smtClean="0"/>
              <a:t>53</a:t>
            </a:fld>
            <a:endParaRPr lang="nl-BE"/>
          </a:p>
        </p:txBody>
      </p:sp>
    </p:spTree>
    <p:extLst>
      <p:ext uri="{BB962C8B-B14F-4D97-AF65-F5344CB8AC3E}">
        <p14:creationId xmlns:p14="http://schemas.microsoft.com/office/powerpoint/2010/main" val="47990373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F635F-665B-D2B9-8ED5-4FD9697EDB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3DA1F6-478E-2595-31B0-291EEE0F743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85C1D9B-054F-C7F8-418D-1B7459694360}"/>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C1E01C99-3023-DF5F-6B04-8B9607E62D56}"/>
              </a:ext>
            </a:extLst>
          </p:cNvPr>
          <p:cNvSpPr>
            <a:spLocks noGrp="1"/>
          </p:cNvSpPr>
          <p:nvPr>
            <p:ph type="sldNum" sz="quarter" idx="5"/>
          </p:nvPr>
        </p:nvSpPr>
        <p:spPr/>
        <p:txBody>
          <a:bodyPr/>
          <a:lstStyle/>
          <a:p>
            <a:fld id="{1A58BFE3-9DEA-42E2-97C5-B65A5C86D9A7}" type="slidenum">
              <a:rPr lang="nl-BE" smtClean="0"/>
              <a:t>54</a:t>
            </a:fld>
            <a:endParaRPr lang="nl-BE"/>
          </a:p>
        </p:txBody>
      </p:sp>
    </p:spTree>
    <p:extLst>
      <p:ext uri="{BB962C8B-B14F-4D97-AF65-F5344CB8AC3E}">
        <p14:creationId xmlns:p14="http://schemas.microsoft.com/office/powerpoint/2010/main" val="2885552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FB829-C9E9-8FC2-F5CC-44D272B599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A506983-C6DD-70C0-3C79-C1ED3B73295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1C3BA32-1A1A-5D2F-B4C2-365B26925309}"/>
              </a:ext>
            </a:extLst>
          </p:cNvPr>
          <p:cNvSpPr>
            <a:spLocks noGrp="1"/>
          </p:cNvSpPr>
          <p:nvPr>
            <p:ph type="body" idx="1"/>
          </p:nvPr>
        </p:nvSpPr>
        <p:spPr/>
        <p:txBody>
          <a:bodyPr/>
          <a:lstStyle/>
          <a:p>
            <a:endParaRPr lang="nl-BE" dirty="0"/>
          </a:p>
        </p:txBody>
      </p:sp>
      <p:sp>
        <p:nvSpPr>
          <p:cNvPr id="4" name="Tijdelijke aanduiding voor dianummer 3">
            <a:extLst>
              <a:ext uri="{FF2B5EF4-FFF2-40B4-BE49-F238E27FC236}">
                <a16:creationId xmlns:a16="http://schemas.microsoft.com/office/drawing/2014/main" id="{561146B6-554C-C3E4-1466-036BC660AC31}"/>
              </a:ext>
            </a:extLst>
          </p:cNvPr>
          <p:cNvSpPr>
            <a:spLocks noGrp="1"/>
          </p:cNvSpPr>
          <p:nvPr>
            <p:ph type="sldNum" sz="quarter" idx="5"/>
          </p:nvPr>
        </p:nvSpPr>
        <p:spPr/>
        <p:txBody>
          <a:bodyPr/>
          <a:lstStyle/>
          <a:p>
            <a:fld id="{1A58BFE3-9DEA-42E2-97C5-B65A5C86D9A7}" type="slidenum">
              <a:rPr lang="nl-BE" smtClean="0"/>
              <a:t>55</a:t>
            </a:fld>
            <a:endParaRPr lang="nl-BE"/>
          </a:p>
        </p:txBody>
      </p:sp>
    </p:spTree>
    <p:extLst>
      <p:ext uri="{BB962C8B-B14F-4D97-AF65-F5344CB8AC3E}">
        <p14:creationId xmlns:p14="http://schemas.microsoft.com/office/powerpoint/2010/main" val="25392874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9EA8C-AD36-DCB7-6C10-A50CCABEB27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7153122-1685-9353-E9E1-45D4B97785E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01F910C-BFA0-715B-2930-74FB9026557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51D5740-85D4-401E-4C2B-29109F64977B}"/>
              </a:ext>
            </a:extLst>
          </p:cNvPr>
          <p:cNvSpPr>
            <a:spLocks noGrp="1"/>
          </p:cNvSpPr>
          <p:nvPr>
            <p:ph type="sldNum" sz="quarter" idx="5"/>
          </p:nvPr>
        </p:nvSpPr>
        <p:spPr/>
        <p:txBody>
          <a:bodyPr/>
          <a:lstStyle/>
          <a:p>
            <a:fld id="{15651C69-EB94-4387-B667-B1CE461B6850}" type="slidenum">
              <a:rPr lang="nl-BE" smtClean="0"/>
              <a:t>56</a:t>
            </a:fld>
            <a:endParaRPr lang="nl-BE"/>
          </a:p>
        </p:txBody>
      </p:sp>
    </p:spTree>
    <p:extLst>
      <p:ext uri="{BB962C8B-B14F-4D97-AF65-F5344CB8AC3E}">
        <p14:creationId xmlns:p14="http://schemas.microsoft.com/office/powerpoint/2010/main" val="39697941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2D1DD-ADDC-856E-DB7F-65FAABC638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4CBE6-4EBE-A86E-4F96-9901530AB6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93ADAD-E06F-27B0-84F4-1D97541C8821}"/>
              </a:ext>
            </a:extLst>
          </p:cNvPr>
          <p:cNvSpPr>
            <a:spLocks noGrp="1"/>
          </p:cNvSpPr>
          <p:nvPr>
            <p:ph type="body" idx="1"/>
          </p:nvPr>
        </p:nvSpPr>
        <p:spPr/>
        <p:txBody>
          <a:bodyPr/>
          <a:lstStyle/>
          <a:p>
            <a:r>
              <a:rPr lang="en-US">
                <a:latin typeface="Calibri"/>
                <a:ea typeface="Calibri"/>
                <a:cs typeface="Calibri"/>
              </a:rPr>
              <a:t>De </a:t>
            </a:r>
            <a:r>
              <a:rPr lang="en-US" err="1">
                <a:latin typeface="Calibri"/>
                <a:ea typeface="Calibri"/>
                <a:cs typeface="Calibri"/>
              </a:rPr>
              <a:t>doelen</a:t>
            </a:r>
            <a:r>
              <a:rPr lang="en-US">
                <a:latin typeface="Calibri"/>
                <a:ea typeface="Calibri"/>
                <a:cs typeface="Calibri"/>
              </a:rPr>
              <a:t> van </a:t>
            </a:r>
            <a:r>
              <a:rPr lang="en-US" err="1">
                <a:latin typeface="Calibri"/>
                <a:ea typeface="Calibri"/>
                <a:cs typeface="Calibri"/>
              </a:rPr>
              <a:t>vandaag</a:t>
            </a:r>
            <a:r>
              <a:rPr lang="en-US">
                <a:latin typeface="Calibri"/>
                <a:ea typeface="Calibri"/>
                <a:cs typeface="Calibri"/>
              </a:rPr>
              <a:t> </a:t>
            </a:r>
            <a:r>
              <a:rPr lang="en-US" err="1">
                <a:latin typeface="Calibri"/>
                <a:ea typeface="Calibri"/>
                <a:cs typeface="Calibri"/>
              </a:rPr>
              <a:t>zijn</a:t>
            </a:r>
            <a:r>
              <a:rPr lang="en-US">
                <a:latin typeface="Calibri"/>
                <a:ea typeface="Calibri"/>
                <a:cs typeface="Calibri"/>
              </a:rPr>
              <a:t>...</a:t>
            </a:r>
          </a:p>
        </p:txBody>
      </p:sp>
      <p:sp>
        <p:nvSpPr>
          <p:cNvPr id="4" name="Slide Number Placeholder 3">
            <a:extLst>
              <a:ext uri="{FF2B5EF4-FFF2-40B4-BE49-F238E27FC236}">
                <a16:creationId xmlns:a16="http://schemas.microsoft.com/office/drawing/2014/main" id="{1BB48BB4-312E-475B-630F-669C6026A1FC}"/>
              </a:ext>
            </a:extLst>
          </p:cNvPr>
          <p:cNvSpPr>
            <a:spLocks noGrp="1"/>
          </p:cNvSpPr>
          <p:nvPr>
            <p:ph type="sldNum" sz="quarter" idx="5"/>
          </p:nvPr>
        </p:nvSpPr>
        <p:spPr/>
        <p:txBody>
          <a:bodyPr/>
          <a:lstStyle/>
          <a:p>
            <a:fld id="{1A58BFE3-9DEA-42E2-97C5-B65A5C86D9A7}" type="slidenum">
              <a:rPr lang="nl-BE" smtClean="0"/>
              <a:t>57</a:t>
            </a:fld>
            <a:endParaRPr lang="nl-BE"/>
          </a:p>
        </p:txBody>
      </p:sp>
    </p:spTree>
    <p:extLst>
      <p:ext uri="{BB962C8B-B14F-4D97-AF65-F5344CB8AC3E}">
        <p14:creationId xmlns:p14="http://schemas.microsoft.com/office/powerpoint/2010/main" val="37936542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394CB-ECAD-682F-ECC7-00C5CC99AD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392399-E880-21F6-4566-8340399E99D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1E843B2-E1C6-B79E-2EE0-5EB22DD22D16}"/>
              </a:ext>
            </a:extLst>
          </p:cNvPr>
          <p:cNvSpPr>
            <a:spLocks noGrp="1"/>
          </p:cNvSpPr>
          <p:nvPr>
            <p:ph type="body" idx="1"/>
          </p:nvPr>
        </p:nvSpPr>
        <p:spPr/>
        <p:txBody>
          <a:bodyPr/>
          <a:lstStyle/>
          <a:p>
            <a:r>
              <a:rPr lang="nl-NL" dirty="0"/>
              <a:t>Wil je aan de slag met deze discipline wiskunde. Ga dan naar onze leerplantool, waardoor je vlot met de doelen aan de slag kan, waar je ook de toelichting en de directe samenhang, gelinkte minimumdoelen kan terugvinden </a:t>
            </a:r>
            <a:endParaRPr lang="nl-BE" dirty="0"/>
          </a:p>
        </p:txBody>
      </p:sp>
      <p:sp>
        <p:nvSpPr>
          <p:cNvPr id="4" name="Tijdelijke aanduiding voor dianummer 3">
            <a:extLst>
              <a:ext uri="{FF2B5EF4-FFF2-40B4-BE49-F238E27FC236}">
                <a16:creationId xmlns:a16="http://schemas.microsoft.com/office/drawing/2014/main" id="{E9C7D054-A36A-0528-CB22-B17B431B8870}"/>
              </a:ext>
            </a:extLst>
          </p:cNvPr>
          <p:cNvSpPr>
            <a:spLocks noGrp="1"/>
          </p:cNvSpPr>
          <p:nvPr>
            <p:ph type="sldNum" sz="quarter" idx="5"/>
          </p:nvPr>
        </p:nvSpPr>
        <p:spPr/>
        <p:txBody>
          <a:bodyPr/>
          <a:lstStyle/>
          <a:p>
            <a:fld id="{D607B6A1-7FB4-4E12-BECA-A87A1A1918EF}" type="slidenum">
              <a:rPr lang="nl-BE" smtClean="0"/>
              <a:t>58</a:t>
            </a:fld>
            <a:endParaRPr lang="nl-BE"/>
          </a:p>
        </p:txBody>
      </p:sp>
    </p:spTree>
    <p:extLst>
      <p:ext uri="{BB962C8B-B14F-4D97-AF65-F5344CB8AC3E}">
        <p14:creationId xmlns:p14="http://schemas.microsoft.com/office/powerpoint/2010/main" val="35560560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BADC9-4C18-674F-41C5-290877F999D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B1173A-0F03-E457-F4C0-010785C508A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DB6B3FD1-E7F1-7ABA-D26B-8ABB5CB78222}"/>
              </a:ext>
            </a:extLst>
          </p:cNvPr>
          <p:cNvSpPr>
            <a:spLocks noGrp="1"/>
          </p:cNvSpPr>
          <p:nvPr>
            <p:ph type="body" idx="1"/>
          </p:nvPr>
        </p:nvSpPr>
        <p:spPr/>
        <p:txBody>
          <a:bodyPr/>
          <a:lstStyle/>
          <a:p>
            <a:r>
              <a:rPr lang="nl-BE" dirty="0"/>
              <a:t>Meer info vind je ook op onze PRO.-site onder het luikje Nieuw leerplan basisonderwijs, specifiek de leerroutes en pagina </a:t>
            </a:r>
            <a:r>
              <a:rPr lang="nl-BE"/>
              <a:t>over wiskunde</a:t>
            </a:r>
            <a:endParaRPr lang="nl-BE" dirty="0"/>
          </a:p>
        </p:txBody>
      </p:sp>
      <p:sp>
        <p:nvSpPr>
          <p:cNvPr id="4" name="Tijdelijke aanduiding voor dianummer 3">
            <a:extLst>
              <a:ext uri="{FF2B5EF4-FFF2-40B4-BE49-F238E27FC236}">
                <a16:creationId xmlns:a16="http://schemas.microsoft.com/office/drawing/2014/main" id="{FEEBC08F-69D0-47BC-87A8-A0C97F111C81}"/>
              </a:ext>
            </a:extLst>
          </p:cNvPr>
          <p:cNvSpPr>
            <a:spLocks noGrp="1"/>
          </p:cNvSpPr>
          <p:nvPr>
            <p:ph type="sldNum" sz="quarter" idx="5"/>
          </p:nvPr>
        </p:nvSpPr>
        <p:spPr/>
        <p:txBody>
          <a:bodyPr/>
          <a:lstStyle/>
          <a:p>
            <a:fld id="{1A58BFE3-9DEA-42E2-97C5-B65A5C86D9A7}" type="slidenum">
              <a:rPr lang="nl-BE" smtClean="0"/>
              <a:t>59</a:t>
            </a:fld>
            <a:endParaRPr lang="nl-BE"/>
          </a:p>
        </p:txBody>
      </p:sp>
    </p:spTree>
    <p:extLst>
      <p:ext uri="{BB962C8B-B14F-4D97-AF65-F5344CB8AC3E}">
        <p14:creationId xmlns:p14="http://schemas.microsoft.com/office/powerpoint/2010/main" val="108080700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582B3-69D2-EA71-131E-DCFB4464A64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DE974D4-0F98-F762-EAF1-09300C8C630D}"/>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FFCEC79E-4771-08CB-34BD-8010E099DE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Heb je nog verdere ondersteuning nodig of vragen? Onze PRO.-website bevat nog heel wat meer informatie.</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Vragen kan je ook steeds mailen naar </a:t>
            </a:r>
            <a:r>
              <a:rPr lang="nl-NL" dirty="0" err="1"/>
              <a:t>leerplanbasis</a:t>
            </a:r>
            <a:r>
              <a:rPr lang="nl-NL"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Of word lid van onze officiële </a:t>
            </a:r>
            <a:r>
              <a:rPr lang="nl-NL" dirty="0" err="1"/>
              <a:t>Fbgroep</a:t>
            </a:r>
            <a:r>
              <a:rPr lang="nl-NL" dirty="0"/>
              <a:t> waar we heel wat interessante info delen, maar je ook zelf kan posten en inspiratie van andere leraren/scholen kan opdoen.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Veel succes!</a:t>
            </a:r>
            <a:endParaRPr lang="nl-BE" dirty="0"/>
          </a:p>
        </p:txBody>
      </p:sp>
      <p:sp>
        <p:nvSpPr>
          <p:cNvPr id="4" name="Tijdelijke aanduiding voor dianummer 3">
            <a:extLst>
              <a:ext uri="{FF2B5EF4-FFF2-40B4-BE49-F238E27FC236}">
                <a16:creationId xmlns:a16="http://schemas.microsoft.com/office/drawing/2014/main" id="{70F52A67-8D45-5418-ADB6-2BEF86F05E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58BFE3-9DEA-42E2-97C5-B65A5C86D9A7}" type="slidenum">
              <a:rPr kumimoji="0" lang="nl-B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nl-B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5735840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fld id="{1A58BFE3-9DEA-42E2-97C5-B65A5C86D9A7}" type="slidenum">
              <a:rPr lang="nl-BE" smtClean="0"/>
              <a:t>61</a:t>
            </a:fld>
            <a:endParaRPr lang="nl-BE"/>
          </a:p>
        </p:txBody>
      </p:sp>
    </p:spTree>
    <p:extLst>
      <p:ext uri="{BB962C8B-B14F-4D97-AF65-F5344CB8AC3E}">
        <p14:creationId xmlns:p14="http://schemas.microsoft.com/office/powerpoint/2010/main" val="32043875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3.svg"/><Relationship Id="rId4" Type="http://schemas.openxmlformats.org/officeDocument/2006/relationships/image" Target="../media/image2.sv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4.emf"/><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6.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8" Type="http://schemas.openxmlformats.org/officeDocument/2006/relationships/hyperlink" Target="https://twitter.com/KathOndVla" TargetMode="External"/><Relationship Id="rId13"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5.png"/><Relationship Id="rId12" Type="http://schemas.openxmlformats.org/officeDocument/2006/relationships/hyperlink" Target="https://pro.katholiekonderwijs.vlaanderen/" TargetMode="External"/><Relationship Id="rId2" Type="http://schemas.openxmlformats.org/officeDocument/2006/relationships/hyperlink" Target="https://www.facebook.com/KatholiekOnderwijsVlaanderen/" TargetMode="External"/><Relationship Id="rId1" Type="http://schemas.openxmlformats.org/officeDocument/2006/relationships/slideMaster" Target="../slideMasters/slideMaster1.xml"/><Relationship Id="rId6" Type="http://schemas.openxmlformats.org/officeDocument/2006/relationships/hyperlink" Target="https://www.linkedin.com/company/katholiekonderwijsvlaanderen/" TargetMode="External"/><Relationship Id="rId11" Type="http://schemas.openxmlformats.org/officeDocument/2006/relationships/image" Target="../media/image17.png"/><Relationship Id="rId5" Type="http://schemas.openxmlformats.org/officeDocument/2006/relationships/image" Target="../media/image14.png"/><Relationship Id="rId15" Type="http://schemas.openxmlformats.org/officeDocument/2006/relationships/image" Target="../media/image19.png"/><Relationship Id="rId10" Type="http://schemas.openxmlformats.org/officeDocument/2006/relationships/hyperlink" Target="https://www.katholiekonderwijs.vlaanderen/" TargetMode="External"/><Relationship Id="rId4" Type="http://schemas.openxmlformats.org/officeDocument/2006/relationships/hyperlink" Target="https://www.instagram.com/kathondvla" TargetMode="External"/><Relationship Id="rId9" Type="http://schemas.openxmlformats.org/officeDocument/2006/relationships/image" Target="../media/image16.jpeg"/><Relationship Id="rId14" Type="http://schemas.openxmlformats.org/officeDocument/2006/relationships/hyperlink" Target="https://www.youtube.com/@kathondvla" TargetMode="Externa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6.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1_Titeldia">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2"/>
          <a:srcRect t="-10630" r="29851" b="10630"/>
          <a:stretch>
            <a:fillRect/>
          </a:stretch>
        </p:blipFill>
        <p:spPr>
          <a:xfrm>
            <a:off x="9505950" y="-515413"/>
            <a:ext cx="2686050" cy="7373413"/>
          </a:xfrm>
          <a:prstGeom prst="rect">
            <a:avLst/>
          </a:prstGeom>
        </p:spPr>
      </p:pic>
      <p:pic>
        <p:nvPicPr>
          <p:cNvPr id="3" name="Afbeelding 2">
            <a:extLst>
              <a:ext uri="{FF2B5EF4-FFF2-40B4-BE49-F238E27FC236}">
                <a16:creationId xmlns:a16="http://schemas.microsoft.com/office/drawing/2014/main" id="{43CC96B8-9774-A520-55A1-87CA40279FC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86688" y="5711190"/>
            <a:ext cx="2204720" cy="975360"/>
          </a:xfrm>
          <a:prstGeom prst="rect">
            <a:avLst/>
          </a:prstGeom>
        </p:spPr>
      </p:pic>
      <p:pic>
        <p:nvPicPr>
          <p:cNvPr id="5" name="Graphic 4">
            <a:extLst>
              <a:ext uri="{FF2B5EF4-FFF2-40B4-BE49-F238E27FC236}">
                <a16:creationId xmlns:a16="http://schemas.microsoft.com/office/drawing/2014/main" id="{AA6C648D-D5E0-B41D-9FD4-F4B85DEB149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87016" y="1867871"/>
            <a:ext cx="11017968" cy="3122258"/>
          </a:xfrm>
          <a:prstGeom prst="rect">
            <a:avLst/>
          </a:prstGeom>
        </p:spPr>
      </p:pic>
    </p:spTree>
    <p:extLst>
      <p:ext uri="{BB962C8B-B14F-4D97-AF65-F5344CB8AC3E}">
        <p14:creationId xmlns:p14="http://schemas.microsoft.com/office/powerpoint/2010/main" val="3917319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eldia">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82F5FE88-8A4A-AB8B-3C4C-3ECBB7ECBDC1}"/>
              </a:ext>
            </a:extLst>
          </p:cNvPr>
          <p:cNvPicPr>
            <a:picLocks noChangeAspect="1"/>
          </p:cNvPicPr>
          <p:nvPr/>
        </p:nvPicPr>
        <p:blipFill>
          <a:blip r:embed="rId2"/>
          <a:srcRect l="10802" t="21913" r="15169" b="36446"/>
          <a:stretch>
            <a:fillRect/>
          </a:stretch>
        </p:blipFill>
        <p:spPr>
          <a:xfrm>
            <a:off x="0" y="162232"/>
            <a:ext cx="12192001" cy="6695767"/>
          </a:xfrm>
          <a:prstGeom prst="rect">
            <a:avLst/>
          </a:prstGeom>
        </p:spPr>
      </p:pic>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3"/>
          <a:srcRect t="-10630" r="29851" b="10630"/>
          <a:stretch>
            <a:fillRect/>
          </a:stretch>
        </p:blipFill>
        <p:spPr>
          <a:xfrm>
            <a:off x="9505950" y="-515413"/>
            <a:ext cx="2686050" cy="7373413"/>
          </a:xfrm>
          <a:prstGeom prst="rect">
            <a:avLst/>
          </a:prstGeom>
        </p:spPr>
      </p:pic>
      <p:sp>
        <p:nvSpPr>
          <p:cNvPr id="7" name="Ondertitel 2">
            <a:extLst>
              <a:ext uri="{FF2B5EF4-FFF2-40B4-BE49-F238E27FC236}">
                <a16:creationId xmlns:a16="http://schemas.microsoft.com/office/drawing/2014/main" id="{65550227-3B69-4ED6-B2B7-782A18AF07E0}"/>
              </a:ext>
            </a:extLst>
          </p:cNvPr>
          <p:cNvSpPr>
            <a:spLocks noGrp="1"/>
          </p:cNvSpPr>
          <p:nvPr>
            <p:ph type="subTitle" idx="1" hasCustomPrompt="1"/>
          </p:nvPr>
        </p:nvSpPr>
        <p:spPr>
          <a:xfrm>
            <a:off x="2332811" y="3419091"/>
            <a:ext cx="7476225" cy="1206630"/>
          </a:xfrm>
          <a:noFill/>
          <a:ln>
            <a:solidFill>
              <a:schemeClr val="lt1">
                <a:hueOff val="0"/>
                <a:satOff val="0"/>
                <a:lumOff val="0"/>
              </a:schemeClr>
            </a:solidFill>
          </a:ln>
        </p:spPr>
        <p:txBody>
          <a:bodyPr>
            <a:normAutofit/>
          </a:bodyPr>
          <a:lstStyle>
            <a:lvl1pPr marL="0" indent="0" algn="ctr">
              <a:buNone/>
              <a:defRPr sz="2100" b="0">
                <a:solidFill>
                  <a:schemeClr val="tx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hasCustomPrompt="1"/>
          </p:nvPr>
        </p:nvSpPr>
        <p:spPr>
          <a:xfrm>
            <a:off x="2357887" y="2081472"/>
            <a:ext cx="7476225" cy="1143000"/>
          </a:xfrm>
          <a:ln>
            <a:solidFill>
              <a:schemeClr val="lt1">
                <a:hueOff val="0"/>
                <a:satOff val="0"/>
                <a:lumOff val="0"/>
              </a:schemeClr>
            </a:solidFill>
          </a:ln>
        </p:spPr>
        <p:txBody>
          <a:bodyPr>
            <a:normAutofit/>
          </a:bodyPr>
          <a:lstStyle>
            <a:lvl1pPr algn="ctr">
              <a:defRPr sz="3600">
                <a:solidFill>
                  <a:schemeClr val="tx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pic>
        <p:nvPicPr>
          <p:cNvPr id="15" name="Afbeelding 14">
            <a:extLst>
              <a:ext uri="{FF2B5EF4-FFF2-40B4-BE49-F238E27FC236}">
                <a16:creationId xmlns:a16="http://schemas.microsoft.com/office/drawing/2014/main" id="{F17BFCA5-6CD2-8DA2-6EFB-FE66E6CD34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48325" y="5580104"/>
            <a:ext cx="2204720" cy="975360"/>
          </a:xfrm>
          <a:prstGeom prst="rect">
            <a:avLst/>
          </a:prstGeom>
        </p:spPr>
      </p:pic>
      <p:pic>
        <p:nvPicPr>
          <p:cNvPr id="2" name="Graphic 1">
            <a:extLst>
              <a:ext uri="{FF2B5EF4-FFF2-40B4-BE49-F238E27FC236}">
                <a16:creationId xmlns:a16="http://schemas.microsoft.com/office/drawing/2014/main" id="{FE3F8E69-70D2-268D-C968-F367E3F3247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49062" y="5550132"/>
            <a:ext cx="3547662" cy="1005332"/>
          </a:xfrm>
          <a:prstGeom prst="rect">
            <a:avLst/>
          </a:prstGeom>
        </p:spPr>
      </p:pic>
    </p:spTree>
    <p:extLst>
      <p:ext uri="{BB962C8B-B14F-4D97-AF65-F5344CB8AC3E}">
        <p14:creationId xmlns:p14="http://schemas.microsoft.com/office/powerpoint/2010/main" val="15940148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Inhou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pic>
        <p:nvPicPr>
          <p:cNvPr id="3" name="Graphic 2">
            <a:extLst>
              <a:ext uri="{FF2B5EF4-FFF2-40B4-BE49-F238E27FC236}">
                <a16:creationId xmlns:a16="http://schemas.microsoft.com/office/drawing/2014/main" id="{A45F4D08-19BE-9A8E-87B5-411BEC9C69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5223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eldia">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2"/>
          <a:srcRect t="-10630" r="29851" b="10630"/>
          <a:stretch>
            <a:fillRect/>
          </a:stretch>
        </p:blipFill>
        <p:spPr>
          <a:xfrm>
            <a:off x="9505950" y="-515413"/>
            <a:ext cx="2686050" cy="7373413"/>
          </a:xfrm>
          <a:prstGeom prst="rect">
            <a:avLst/>
          </a:prstGeom>
        </p:spPr>
      </p:pic>
      <p:pic>
        <p:nvPicPr>
          <p:cNvPr id="3" name="Afbeelding 2">
            <a:extLst>
              <a:ext uri="{FF2B5EF4-FFF2-40B4-BE49-F238E27FC236}">
                <a16:creationId xmlns:a16="http://schemas.microsoft.com/office/drawing/2014/main" id="{43CC96B8-9774-A520-55A1-87CA40279FC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86688" y="5711190"/>
            <a:ext cx="2204720" cy="975360"/>
          </a:xfrm>
          <a:prstGeom prst="rect">
            <a:avLst/>
          </a:prstGeom>
        </p:spPr>
      </p:pic>
      <p:pic>
        <p:nvPicPr>
          <p:cNvPr id="5" name="Graphic 4">
            <a:extLst>
              <a:ext uri="{FF2B5EF4-FFF2-40B4-BE49-F238E27FC236}">
                <a16:creationId xmlns:a16="http://schemas.microsoft.com/office/drawing/2014/main" id="{AA6C648D-D5E0-B41D-9FD4-F4B85DEB149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587016" y="1867871"/>
            <a:ext cx="11017968" cy="3122258"/>
          </a:xfrm>
          <a:prstGeom prst="rect">
            <a:avLst/>
          </a:prstGeom>
        </p:spPr>
      </p:pic>
    </p:spTree>
    <p:extLst>
      <p:ext uri="{BB962C8B-B14F-4D97-AF65-F5344CB8AC3E}">
        <p14:creationId xmlns:p14="http://schemas.microsoft.com/office/powerpoint/2010/main" val="1283003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82F5FE88-8A4A-AB8B-3C4C-3ECBB7ECBDC1}"/>
              </a:ext>
            </a:extLst>
          </p:cNvPr>
          <p:cNvPicPr>
            <a:picLocks noChangeAspect="1"/>
          </p:cNvPicPr>
          <p:nvPr/>
        </p:nvPicPr>
        <p:blipFill>
          <a:blip r:embed="rId2"/>
          <a:srcRect l="10802" t="21913" r="15169" b="36446"/>
          <a:stretch>
            <a:fillRect/>
          </a:stretch>
        </p:blipFill>
        <p:spPr>
          <a:xfrm>
            <a:off x="0" y="162232"/>
            <a:ext cx="12192001" cy="6695767"/>
          </a:xfrm>
          <a:prstGeom prst="rect">
            <a:avLst/>
          </a:prstGeom>
        </p:spPr>
      </p:pic>
      <p:pic>
        <p:nvPicPr>
          <p:cNvPr id="11" name="Afbeelding 10">
            <a:extLst>
              <a:ext uri="{FF2B5EF4-FFF2-40B4-BE49-F238E27FC236}">
                <a16:creationId xmlns:a16="http://schemas.microsoft.com/office/drawing/2014/main" id="{393B1DDF-82B4-6CBB-CD08-A10D6033126B}"/>
              </a:ext>
            </a:extLst>
          </p:cNvPr>
          <p:cNvPicPr>
            <a:picLocks noChangeAspect="1"/>
          </p:cNvPicPr>
          <p:nvPr/>
        </p:nvPicPr>
        <p:blipFill>
          <a:blip r:embed="rId3"/>
          <a:srcRect t="-10630" r="29851" b="10630"/>
          <a:stretch>
            <a:fillRect/>
          </a:stretch>
        </p:blipFill>
        <p:spPr>
          <a:xfrm>
            <a:off x="9505950" y="-515413"/>
            <a:ext cx="2686050" cy="7373413"/>
          </a:xfrm>
          <a:prstGeom prst="rect">
            <a:avLst/>
          </a:prstGeom>
        </p:spPr>
      </p:pic>
      <p:sp>
        <p:nvSpPr>
          <p:cNvPr id="7" name="Ondertitel 2">
            <a:extLst>
              <a:ext uri="{FF2B5EF4-FFF2-40B4-BE49-F238E27FC236}">
                <a16:creationId xmlns:a16="http://schemas.microsoft.com/office/drawing/2014/main" id="{65550227-3B69-4ED6-B2B7-782A18AF07E0}"/>
              </a:ext>
            </a:extLst>
          </p:cNvPr>
          <p:cNvSpPr>
            <a:spLocks noGrp="1"/>
          </p:cNvSpPr>
          <p:nvPr>
            <p:ph type="subTitle" idx="1" hasCustomPrompt="1"/>
          </p:nvPr>
        </p:nvSpPr>
        <p:spPr>
          <a:xfrm>
            <a:off x="2332811" y="3419091"/>
            <a:ext cx="7476225" cy="1206630"/>
          </a:xfrm>
          <a:noFill/>
          <a:ln>
            <a:solidFill>
              <a:schemeClr val="lt1">
                <a:hueOff val="0"/>
                <a:satOff val="0"/>
                <a:lumOff val="0"/>
              </a:schemeClr>
            </a:solidFill>
          </a:ln>
        </p:spPr>
        <p:txBody>
          <a:bodyPr>
            <a:normAutofit/>
          </a:bodyPr>
          <a:lstStyle>
            <a:lvl1pPr marL="0" indent="0" algn="ctr">
              <a:buNone/>
              <a:defRPr sz="2100" b="0">
                <a:solidFill>
                  <a:schemeClr val="tx1"/>
                </a:solidFill>
                <a:latin typeface="Roboto" pitchFamily="2" charset="0"/>
                <a:ea typeface="Roboto" pitchFamily="2" charset="0"/>
                <a:cs typeface="Arial" pitchFamily="34" charset="0"/>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nl-NL"/>
              <a:t>Beschrijf in 140 tekens waarover je presentatie gaat</a:t>
            </a:r>
            <a:endParaRPr lang="nl-BE"/>
          </a:p>
        </p:txBody>
      </p:sp>
      <p:sp>
        <p:nvSpPr>
          <p:cNvPr id="4" name="Titel 3">
            <a:extLst>
              <a:ext uri="{FF2B5EF4-FFF2-40B4-BE49-F238E27FC236}">
                <a16:creationId xmlns:a16="http://schemas.microsoft.com/office/drawing/2014/main" id="{0A40482B-BC27-4DC4-A82C-081E98EE5167}"/>
              </a:ext>
            </a:extLst>
          </p:cNvPr>
          <p:cNvSpPr>
            <a:spLocks noGrp="1"/>
          </p:cNvSpPr>
          <p:nvPr>
            <p:ph type="title" hasCustomPrompt="1"/>
          </p:nvPr>
        </p:nvSpPr>
        <p:spPr>
          <a:xfrm>
            <a:off x="2357887" y="2081472"/>
            <a:ext cx="7476225" cy="1143000"/>
          </a:xfrm>
          <a:ln>
            <a:solidFill>
              <a:schemeClr val="lt1">
                <a:hueOff val="0"/>
                <a:satOff val="0"/>
                <a:lumOff val="0"/>
              </a:schemeClr>
            </a:solidFill>
          </a:ln>
        </p:spPr>
        <p:txBody>
          <a:bodyPr>
            <a:normAutofit/>
          </a:bodyPr>
          <a:lstStyle>
            <a:lvl1pPr algn="ctr">
              <a:defRPr sz="3600">
                <a:solidFill>
                  <a:schemeClr val="tx1"/>
                </a:solidFill>
                <a:latin typeface="Poppins ExtraBold" panose="00000900000000000000" pitchFamily="2" charset="0"/>
                <a:ea typeface="Roboto Bk" pitchFamily="2" charset="0"/>
                <a:cs typeface="Poppins ExtraBold" panose="00000900000000000000" pitchFamily="2" charset="0"/>
              </a:defRPr>
            </a:lvl1pPr>
          </a:lstStyle>
          <a:p>
            <a:r>
              <a:rPr lang="nl-NL"/>
              <a:t>Schrijf hier je pakkende titel</a:t>
            </a:r>
            <a:endParaRPr lang="nl-BE"/>
          </a:p>
        </p:txBody>
      </p:sp>
      <p:pic>
        <p:nvPicPr>
          <p:cNvPr id="15" name="Afbeelding 14">
            <a:extLst>
              <a:ext uri="{FF2B5EF4-FFF2-40B4-BE49-F238E27FC236}">
                <a16:creationId xmlns:a16="http://schemas.microsoft.com/office/drawing/2014/main" id="{F17BFCA5-6CD2-8DA2-6EFB-FE66E6CD34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248325" y="5580104"/>
            <a:ext cx="2204720" cy="975360"/>
          </a:xfrm>
          <a:prstGeom prst="rect">
            <a:avLst/>
          </a:prstGeom>
        </p:spPr>
      </p:pic>
      <p:pic>
        <p:nvPicPr>
          <p:cNvPr id="2" name="Graphic 1">
            <a:extLst>
              <a:ext uri="{FF2B5EF4-FFF2-40B4-BE49-F238E27FC236}">
                <a16:creationId xmlns:a16="http://schemas.microsoft.com/office/drawing/2014/main" id="{FE3F8E69-70D2-268D-C968-F367E3F3247E}"/>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349062" y="5550132"/>
            <a:ext cx="3547662" cy="1005332"/>
          </a:xfrm>
          <a:prstGeom prst="rect">
            <a:avLst/>
          </a:prstGeom>
        </p:spPr>
      </p:pic>
    </p:spTree>
    <p:extLst>
      <p:ext uri="{BB962C8B-B14F-4D97-AF65-F5344CB8AC3E}">
        <p14:creationId xmlns:p14="http://schemas.microsoft.com/office/powerpoint/2010/main" val="3736100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houd">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
        <p:nvSpPr>
          <p:cNvPr id="13"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Inhoud</a:t>
            </a:r>
            <a:endParaRPr lang="nl-BE"/>
          </a:p>
        </p:txBody>
      </p:sp>
      <p:pic>
        <p:nvPicPr>
          <p:cNvPr id="3" name="Graphic 2">
            <a:extLst>
              <a:ext uri="{FF2B5EF4-FFF2-40B4-BE49-F238E27FC236}">
                <a16:creationId xmlns:a16="http://schemas.microsoft.com/office/drawing/2014/main" id="{A45F4D08-19BE-9A8E-87B5-411BEC9C695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489545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nderdeel presentatie">
    <p:bg>
      <p:bgPr>
        <a:solidFill>
          <a:schemeClr val="bg1"/>
        </a:solidFill>
        <a:effectLst/>
      </p:bgPr>
    </p:bg>
    <p:spTree>
      <p:nvGrpSpPr>
        <p:cNvPr id="1" name=""/>
        <p:cNvGrpSpPr/>
        <p:nvPr/>
      </p:nvGrpSpPr>
      <p:grpSpPr>
        <a:xfrm>
          <a:off x="0" y="0"/>
          <a:ext cx="0" cy="0"/>
          <a:chOff x="0" y="0"/>
          <a:chExt cx="0" cy="0"/>
        </a:xfrm>
      </p:grpSpPr>
      <p:sp>
        <p:nvSpPr>
          <p:cNvPr id="14" name="Titel 13">
            <a:extLst>
              <a:ext uri="{FF2B5EF4-FFF2-40B4-BE49-F238E27FC236}">
                <a16:creationId xmlns:a16="http://schemas.microsoft.com/office/drawing/2014/main" id="{C4620826-5859-898D-9BFD-E8F9BB331650}"/>
              </a:ext>
            </a:extLst>
          </p:cNvPr>
          <p:cNvSpPr>
            <a:spLocks noGrp="1"/>
          </p:cNvSpPr>
          <p:nvPr>
            <p:ph type="title" hasCustomPrompt="1"/>
          </p:nvPr>
        </p:nvSpPr>
        <p:spPr>
          <a:xfrm>
            <a:off x="1251493" y="2780519"/>
            <a:ext cx="9941608" cy="648481"/>
          </a:xfrm>
          <a:noFill/>
          <a:ln>
            <a:noFill/>
          </a:ln>
        </p:spPr>
        <p:txBody>
          <a:bodyPr>
            <a:noAutofit/>
          </a:bodyPr>
          <a:lstStyle>
            <a:lvl1pPr>
              <a:defRPr lang="nl-BE" sz="3600" kern="1200" dirty="0">
                <a:solidFill>
                  <a:srgbClr val="4CBCC5"/>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Titel van dit onderdeel van je presentatie</a:t>
            </a:r>
            <a:endParaRPr lang="nl-BE"/>
          </a:p>
        </p:txBody>
      </p:sp>
      <p:sp>
        <p:nvSpPr>
          <p:cNvPr id="19" name="Tijdelijke aanduiding voor tekst 18">
            <a:extLst>
              <a:ext uri="{FF2B5EF4-FFF2-40B4-BE49-F238E27FC236}">
                <a16:creationId xmlns:a16="http://schemas.microsoft.com/office/drawing/2014/main" id="{38DBC7CF-4BA6-5D48-378C-7C304F8BEBDF}"/>
              </a:ext>
            </a:extLst>
          </p:cNvPr>
          <p:cNvSpPr>
            <a:spLocks noGrp="1"/>
          </p:cNvSpPr>
          <p:nvPr>
            <p:ph type="body" sz="quarter" idx="12" hasCustomPrompt="1"/>
          </p:nvPr>
        </p:nvSpPr>
        <p:spPr>
          <a:xfrm>
            <a:off x="1254125" y="3441309"/>
            <a:ext cx="9944100" cy="2405063"/>
          </a:xfrm>
          <a:solidFill>
            <a:srgbClr val="DEF3F4"/>
          </a:solidFill>
        </p:spPr>
        <p:txBody>
          <a:bodyPr>
            <a:normAutofit/>
          </a:bodyPr>
          <a:lstStyle>
            <a:lvl1pPr marL="0" indent="0">
              <a:buNone/>
              <a:defRPr sz="2800">
                <a:solidFill>
                  <a:srgbClr val="2D3E4E"/>
                </a:solidFill>
                <a:latin typeface="Poppins" panose="00000500000000000000" pitchFamily="2" charset="0"/>
                <a:ea typeface="Roboto Bk" pitchFamily="2" charset="0"/>
                <a:cs typeface="Poppins" panose="00000500000000000000" pitchFamily="2" charset="0"/>
              </a:defRPr>
            </a:lvl1pPr>
          </a:lstStyle>
          <a:p>
            <a:pPr lvl="0"/>
            <a:r>
              <a:rPr lang="nl-NL"/>
              <a:t>Vat kort samen wat er in dit onderdeel van je presentatie volgt</a:t>
            </a:r>
          </a:p>
        </p:txBody>
      </p:sp>
    </p:spTree>
    <p:extLst>
      <p:ext uri="{BB962C8B-B14F-4D97-AF65-F5344CB8AC3E}">
        <p14:creationId xmlns:p14="http://schemas.microsoft.com/office/powerpoint/2010/main" val="1114368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ekst">
    <p:spTree>
      <p:nvGrpSpPr>
        <p:cNvPr id="1" name=""/>
        <p:cNvGrpSpPr/>
        <p:nvPr/>
      </p:nvGrpSpPr>
      <p:grpSpPr>
        <a:xfrm>
          <a:off x="0" y="0"/>
          <a:ext cx="0" cy="0"/>
          <a:chOff x="0" y="0"/>
          <a:chExt cx="0" cy="0"/>
        </a:xfrm>
      </p:grpSpPr>
      <p:sp>
        <p:nvSpPr>
          <p:cNvPr id="12" name="Titel 1"/>
          <p:cNvSpPr>
            <a:spLocks noGrp="1"/>
          </p:cNvSpPr>
          <p:nvPr>
            <p:ph type="title" hasCustomPrompt="1"/>
          </p:nvPr>
        </p:nvSpPr>
        <p:spPr>
          <a:xfrm>
            <a:off x="212848" y="180000"/>
            <a:ext cx="9902892" cy="1143000"/>
          </a:xfrm>
        </p:spPr>
        <p:txBody>
          <a:bodyPr>
            <a:normAutofit/>
          </a:bodyPr>
          <a:lstStyle>
            <a:lvl1pPr>
              <a:defRPr sz="3200">
                <a:solidFill>
                  <a:srgbClr val="2D3E4E"/>
                </a:solidFill>
              </a:defRPr>
            </a:lvl1pPr>
          </a:lstStyle>
          <a:p>
            <a:r>
              <a:rPr lang="nl-NL"/>
              <a:t>Typ hier een duidelijke titel</a:t>
            </a:r>
            <a:endParaRPr lang="nl-BE"/>
          </a:p>
        </p:txBody>
      </p:sp>
      <p:sp>
        <p:nvSpPr>
          <p:cNvPr id="5" name="Tijdelijke aanduiding voor tekst 4">
            <a:extLst>
              <a:ext uri="{FF2B5EF4-FFF2-40B4-BE49-F238E27FC236}">
                <a16:creationId xmlns:a16="http://schemas.microsoft.com/office/drawing/2014/main" id="{43B91BBB-316A-A3B6-4CAD-BDE52062A082}"/>
              </a:ext>
            </a:extLst>
          </p:cNvPr>
          <p:cNvSpPr>
            <a:spLocks noGrp="1"/>
          </p:cNvSpPr>
          <p:nvPr>
            <p:ph type="body" sz="quarter" idx="10" hasCustomPrompt="1"/>
          </p:nvPr>
        </p:nvSpPr>
        <p:spPr>
          <a:xfrm>
            <a:off x="2673626" y="1523929"/>
            <a:ext cx="7378700" cy="3963988"/>
          </a:xfrm>
        </p:spPr>
        <p:txBody>
          <a:bodyPr/>
          <a:lstStyle>
            <a:lvl1pPr>
              <a:defRPr/>
            </a:lvl1pPr>
          </a:lstStyle>
          <a:p>
            <a:pPr lvl="0"/>
            <a:r>
              <a:rPr lang="nl-NL"/>
              <a:t>Noteer hier je belangrijkste items in </a:t>
            </a:r>
            <a:r>
              <a:rPr lang="nl-NL" err="1"/>
              <a:t>bullets</a:t>
            </a:r>
            <a:r>
              <a:rPr lang="nl-NL"/>
              <a:t> (en vertel de rest)</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233996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ekst + afbeeldin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246A0613-2DAC-E67F-10EE-5E54907967D7}"/>
              </a:ext>
            </a:extLst>
          </p:cNvPr>
          <p:cNvSpPr>
            <a:spLocks noGrp="1"/>
          </p:cNvSpPr>
          <p:nvPr>
            <p:ph idx="10" hasCustomPrompt="1"/>
          </p:nvPr>
        </p:nvSpPr>
        <p:spPr>
          <a:xfrm>
            <a:off x="5928235" y="742844"/>
            <a:ext cx="4740965" cy="5372311"/>
          </a:xfrm>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een afbeelding die je tekst ondersteunt</a:t>
            </a:r>
          </a:p>
        </p:txBody>
      </p:sp>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2854300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fbeelding">
    <p:spTree>
      <p:nvGrpSpPr>
        <p:cNvPr id="1" name=""/>
        <p:cNvGrpSpPr/>
        <p:nvPr/>
      </p:nvGrpSpPr>
      <p:grpSpPr>
        <a:xfrm>
          <a:off x="0" y="0"/>
          <a:ext cx="0" cy="0"/>
          <a:chOff x="0" y="0"/>
          <a:chExt cx="0" cy="0"/>
        </a:xfrm>
      </p:grpSpPr>
      <p:sp>
        <p:nvSpPr>
          <p:cNvPr id="13" name="Tijdelijke aanduiding voor inhoud 2"/>
          <p:cNvSpPr>
            <a:spLocks noGrp="1"/>
          </p:cNvSpPr>
          <p:nvPr>
            <p:ph idx="1" hasCustomPrompt="1"/>
          </p:nvPr>
        </p:nvSpPr>
        <p:spPr>
          <a:xfrm>
            <a:off x="457200" y="439947"/>
            <a:ext cx="10714008" cy="6133381"/>
          </a:xfrm>
          <a:prstGeom prst="roundRect">
            <a:avLst>
              <a:gd name="adj" fmla="val 5447"/>
            </a:avLst>
          </a:prstGeom>
          <a:solidFill>
            <a:schemeClr val="bg1"/>
          </a:solidFill>
          <a:effectLst>
            <a:outerShdw blurRad="50800" dist="38100" dir="2700000" sx="102000" sy="102000" algn="tl" rotWithShape="0">
              <a:prstClr val="black">
                <a:alpha val="40000"/>
              </a:prstClr>
            </a:outerShdw>
          </a:effectLst>
        </p:spPr>
        <p:txBody>
          <a:bodyPr/>
          <a:lstStyle>
            <a:lvl1pPr marL="0" indent="0">
              <a:buClrTx/>
              <a:buNone/>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Zet hier je afbeelding</a:t>
            </a:r>
          </a:p>
        </p:txBody>
      </p:sp>
    </p:spTree>
    <p:extLst>
      <p:ext uri="{BB962C8B-B14F-4D97-AF65-F5344CB8AC3E}">
        <p14:creationId xmlns:p14="http://schemas.microsoft.com/office/powerpoint/2010/main" val="654316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8907D5A8-FA16-7402-F6D0-641E620008BA}"/>
              </a:ext>
            </a:extLst>
          </p:cNvPr>
          <p:cNvSpPr>
            <a:spLocks noGrp="1"/>
          </p:cNvSpPr>
          <p:nvPr>
            <p:ph type="body" sz="quarter" idx="11" hasCustomPrompt="1"/>
          </p:nvPr>
        </p:nvSpPr>
        <p:spPr>
          <a:xfrm>
            <a:off x="603250" y="742738"/>
            <a:ext cx="5056188" cy="5372312"/>
          </a:xfrm>
        </p:spPr>
        <p:txBody>
          <a:bodyPr/>
          <a:lstStyle/>
          <a:p>
            <a:pPr lvl="0"/>
            <a:r>
              <a:rPr lang="nl-NL"/>
              <a:t>Noteer hier je belangrijkste items in </a:t>
            </a:r>
            <a:r>
              <a:rPr lang="nl-NL" err="1"/>
              <a:t>bullets</a:t>
            </a:r>
            <a:r>
              <a:rPr lang="nl-NL"/>
              <a:t> (en vertel de rest)</a:t>
            </a:r>
          </a:p>
        </p:txBody>
      </p:sp>
      <p:sp>
        <p:nvSpPr>
          <p:cNvPr id="4" name="Tijdelijke aanduiding voor tekst 4">
            <a:extLst>
              <a:ext uri="{FF2B5EF4-FFF2-40B4-BE49-F238E27FC236}">
                <a16:creationId xmlns:a16="http://schemas.microsoft.com/office/drawing/2014/main" id="{A74F469D-EA25-AF43-5F92-8CB069D10A17}"/>
              </a:ext>
            </a:extLst>
          </p:cNvPr>
          <p:cNvSpPr>
            <a:spLocks noGrp="1"/>
          </p:cNvSpPr>
          <p:nvPr>
            <p:ph type="body" sz="quarter" idx="12" hasCustomPrompt="1"/>
          </p:nvPr>
        </p:nvSpPr>
        <p:spPr>
          <a:xfrm>
            <a:off x="5898644" y="742738"/>
            <a:ext cx="5056188" cy="5372312"/>
          </a:xfrm>
        </p:spPr>
        <p:txBody>
          <a:body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15604758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Omgekeerd">
    <p:spTree>
      <p:nvGrpSpPr>
        <p:cNvPr id="1" name=""/>
        <p:cNvGrpSpPr/>
        <p:nvPr/>
      </p:nvGrpSpPr>
      <p:grpSpPr>
        <a:xfrm>
          <a:off x="0" y="0"/>
          <a:ext cx="0" cy="0"/>
          <a:chOff x="0" y="0"/>
          <a:chExt cx="0" cy="0"/>
        </a:xfrm>
      </p:grpSpPr>
      <p:sp>
        <p:nvSpPr>
          <p:cNvPr id="12" name="Titel 1"/>
          <p:cNvSpPr>
            <a:spLocks noGrp="1"/>
          </p:cNvSpPr>
          <p:nvPr>
            <p:ph type="title" hasCustomPrompt="1"/>
          </p:nvPr>
        </p:nvSpPr>
        <p:spPr>
          <a:xfrm>
            <a:off x="212846" y="5610639"/>
            <a:ext cx="9902892" cy="1143000"/>
          </a:xfrm>
        </p:spPr>
        <p:txBody>
          <a:bodyPr>
            <a:normAutofit/>
          </a:bodyPr>
          <a:lstStyle>
            <a:lvl1pPr>
              <a:defRPr sz="3200">
                <a:solidFill>
                  <a:srgbClr val="2D3E4E"/>
                </a:solidFill>
              </a:defRPr>
            </a:lvl1pPr>
          </a:lstStyle>
          <a:p>
            <a:r>
              <a:rPr lang="nl-NL"/>
              <a:t>Maak hier je concluderend punt</a:t>
            </a:r>
            <a:endParaRPr lang="nl-BE"/>
          </a:p>
        </p:txBody>
      </p:sp>
      <p:sp>
        <p:nvSpPr>
          <p:cNvPr id="13" name="Tijdelijke aanduiding voor inhoud 2"/>
          <p:cNvSpPr>
            <a:spLocks noGrp="1"/>
          </p:cNvSpPr>
          <p:nvPr>
            <p:ph idx="1" hasCustomPrompt="1"/>
          </p:nvPr>
        </p:nvSpPr>
        <p:spPr>
          <a:xfrm>
            <a:off x="2673626" y="575035"/>
            <a:ext cx="7442112" cy="4931243"/>
          </a:xfrm>
        </p:spPr>
        <p:txBody>
          <a:bodyPr/>
          <a:lstStyle>
            <a:lvl1pPr>
              <a:buClrTx/>
              <a:defRPr>
                <a:solidFill>
                  <a:srgbClr val="2D3E4E"/>
                </a:solidFill>
                <a:latin typeface="Roboto" pitchFamily="2" charset="0"/>
                <a:ea typeface="Roboto" pitchFamily="2" charset="0"/>
                <a:cs typeface="Arial" pitchFamily="34" charset="0"/>
              </a:defRPr>
            </a:lvl1pPr>
            <a:lvl2pPr marL="557199" indent="-214308" algn="l">
              <a:buClr>
                <a:srgbClr val="BF18B3"/>
              </a:buClr>
              <a:defRPr lang="nl-NL" sz="2100" kern="1200" dirty="0" smtClean="0">
                <a:solidFill>
                  <a:srgbClr val="B22A89"/>
                </a:solidFill>
                <a:latin typeface="Roboto" pitchFamily="2" charset="0"/>
                <a:ea typeface="Roboto" pitchFamily="2" charset="0"/>
                <a:cs typeface="+mn-cs"/>
              </a:defRPr>
            </a:lvl2pPr>
            <a:lvl3pPr marL="857228" indent="-171446">
              <a:buClr>
                <a:srgbClr val="F18E00"/>
              </a:buClr>
              <a:defRPr lang="nl-NL" sz="1800" kern="1200" dirty="0" smtClean="0">
                <a:solidFill>
                  <a:srgbClr val="2D3E4E"/>
                </a:solidFill>
                <a:latin typeface="Roboto" pitchFamily="2" charset="0"/>
                <a:ea typeface="Roboto" pitchFamily="2" charset="0"/>
                <a:cs typeface="+mn-cs"/>
              </a:defRPr>
            </a:lvl3pPr>
            <a:lvl4pPr>
              <a:buClr>
                <a:schemeClr val="tx1"/>
              </a:buClr>
              <a:defRPr>
                <a:solidFill>
                  <a:srgbClr val="2D3E4E"/>
                </a:solidFill>
                <a:latin typeface="Roboto" pitchFamily="2" charset="0"/>
                <a:ea typeface="Roboto" pitchFamily="2" charset="0"/>
                <a:cs typeface="Arial" pitchFamily="34" charset="0"/>
              </a:defRPr>
            </a:lvl4pPr>
            <a:lvl5pPr marL="1543012" indent="-171446">
              <a:buClr>
                <a:srgbClr val="BF18B3"/>
              </a:buClr>
              <a:defRPr lang="nl-BE" sz="1500" kern="1200" dirty="0">
                <a:solidFill>
                  <a:srgbClr val="2D3E4E"/>
                </a:solidFill>
                <a:latin typeface="Roboto" pitchFamily="2" charset="0"/>
                <a:ea typeface="Roboto" pitchFamily="2" charset="0"/>
                <a:cs typeface="+mn-cs"/>
              </a:defRPr>
            </a:lvl5pPr>
          </a:lstStyle>
          <a:p>
            <a:pPr lvl="0"/>
            <a:r>
              <a:rPr lang="nl-NL"/>
              <a:t>Noteer hier je belangrijkste items in </a:t>
            </a:r>
            <a:r>
              <a:rPr lang="nl-NL" err="1"/>
              <a:t>bullets</a:t>
            </a:r>
            <a:r>
              <a:rPr lang="nl-NL"/>
              <a:t> (en vertel de rest)</a:t>
            </a:r>
          </a:p>
        </p:txBody>
      </p:sp>
    </p:spTree>
    <p:extLst>
      <p:ext uri="{BB962C8B-B14F-4D97-AF65-F5344CB8AC3E}">
        <p14:creationId xmlns:p14="http://schemas.microsoft.com/office/powerpoint/2010/main" val="4814772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8628CB9-7E6F-BE34-CCEC-64FADF0336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28658740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co">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C4289DF-E660-51F7-607F-AF25C00F863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86688" y="5711190"/>
            <a:ext cx="2204720" cy="975360"/>
          </a:xfrm>
          <a:prstGeom prst="rect">
            <a:avLst/>
          </a:prstGeom>
        </p:spPr>
      </p:pic>
    </p:spTree>
    <p:extLst>
      <p:ext uri="{BB962C8B-B14F-4D97-AF65-F5344CB8AC3E}">
        <p14:creationId xmlns:p14="http://schemas.microsoft.com/office/powerpoint/2010/main" val="1398247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D8628CB9-7E6F-BE34-CCEC-64FADF0336E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6842898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4199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1_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187A673-F41E-073E-C1A8-310F5942B3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2444" y="6042001"/>
            <a:ext cx="2209802" cy="626211"/>
          </a:xfrm>
          <a:prstGeom prst="rect">
            <a:avLst/>
          </a:prstGeom>
        </p:spPr>
      </p:pic>
    </p:spTree>
    <p:extLst>
      <p:ext uri="{BB962C8B-B14F-4D97-AF65-F5344CB8AC3E}">
        <p14:creationId xmlns:p14="http://schemas.microsoft.com/office/powerpoint/2010/main" val="35326559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1_Lee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187A673-F41E-073E-C1A8-310F5942B3F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62444" y="6042001"/>
            <a:ext cx="2209802" cy="626211"/>
          </a:xfrm>
          <a:prstGeom prst="rect">
            <a:avLst/>
          </a:prstGeom>
        </p:spPr>
      </p:pic>
    </p:spTree>
    <p:extLst>
      <p:ext uri="{BB962C8B-B14F-4D97-AF65-F5344CB8AC3E}">
        <p14:creationId xmlns:p14="http://schemas.microsoft.com/office/powerpoint/2010/main" val="10712348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31" name="Vrije vorm: vorm 30">
            <a:extLst>
              <a:ext uri="{FF2B5EF4-FFF2-40B4-BE49-F238E27FC236}">
                <a16:creationId xmlns:a16="http://schemas.microsoft.com/office/drawing/2014/main" id="{99D4DD7C-8151-3883-040A-F59E0685B768}"/>
              </a:ext>
            </a:extLst>
          </p:cNvPr>
          <p:cNvSpPr/>
          <p:nvPr/>
        </p:nvSpPr>
        <p:spPr>
          <a:xfrm>
            <a:off x="1618231" y="1421296"/>
            <a:ext cx="9324752" cy="4611756"/>
          </a:xfrm>
          <a:custGeom>
            <a:avLst/>
            <a:gdLst>
              <a:gd name="connsiteX0" fmla="*/ 6357557 w 7042023"/>
              <a:gd name="connsiteY0" fmla="*/ 3679412 h 3679412"/>
              <a:gd name="connsiteX1" fmla="*/ 684467 w 7042023"/>
              <a:gd name="connsiteY1" fmla="*/ 3679412 h 3679412"/>
              <a:gd name="connsiteX2" fmla="*/ 0 w 7042023"/>
              <a:gd name="connsiteY2" fmla="*/ 2994946 h 3679412"/>
              <a:gd name="connsiteX3" fmla="*/ 0 w 7042023"/>
              <a:gd name="connsiteY3" fmla="*/ 763905 h 3679412"/>
              <a:gd name="connsiteX4" fmla="*/ 57150 w 7042023"/>
              <a:gd name="connsiteY4" fmla="*/ 763905 h 3679412"/>
              <a:gd name="connsiteX5" fmla="*/ 57150 w 7042023"/>
              <a:gd name="connsiteY5" fmla="*/ 2994946 h 3679412"/>
              <a:gd name="connsiteX6" fmla="*/ 684467 w 7042023"/>
              <a:gd name="connsiteY6" fmla="*/ 3622262 h 3679412"/>
              <a:gd name="connsiteX7" fmla="*/ 6357652 w 7042023"/>
              <a:gd name="connsiteY7" fmla="*/ 3622262 h 3679412"/>
              <a:gd name="connsiteX8" fmla="*/ 6984969 w 7042023"/>
              <a:gd name="connsiteY8" fmla="*/ 2994946 h 3679412"/>
              <a:gd name="connsiteX9" fmla="*/ 6984969 w 7042023"/>
              <a:gd name="connsiteY9" fmla="*/ 684466 h 3679412"/>
              <a:gd name="connsiteX10" fmla="*/ 6357652 w 7042023"/>
              <a:gd name="connsiteY10" fmla="*/ 57150 h 3679412"/>
              <a:gd name="connsiteX11" fmla="*/ 1460564 w 7042023"/>
              <a:gd name="connsiteY11" fmla="*/ 57150 h 3679412"/>
              <a:gd name="connsiteX12" fmla="*/ 1460564 w 7042023"/>
              <a:gd name="connsiteY12" fmla="*/ 0 h 3679412"/>
              <a:gd name="connsiteX13" fmla="*/ 6357557 w 7042023"/>
              <a:gd name="connsiteY13" fmla="*/ 0 h 3679412"/>
              <a:gd name="connsiteX14" fmla="*/ 7042023 w 7042023"/>
              <a:gd name="connsiteY14" fmla="*/ 684466 h 3679412"/>
              <a:gd name="connsiteX15" fmla="*/ 7042023 w 7042023"/>
              <a:gd name="connsiteY15" fmla="*/ 2994946 h 3679412"/>
              <a:gd name="connsiteX16" fmla="*/ 6357557 w 7042023"/>
              <a:gd name="connsiteY16" fmla="*/ 3679412 h 367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7042023" h="3679412">
                <a:moveTo>
                  <a:pt x="6357557" y="3679412"/>
                </a:moveTo>
                <a:lnTo>
                  <a:pt x="684467" y="3679412"/>
                </a:lnTo>
                <a:cubicBezTo>
                  <a:pt x="307086" y="3679412"/>
                  <a:pt x="0" y="3372326"/>
                  <a:pt x="0" y="2994946"/>
                </a:cubicBezTo>
                <a:lnTo>
                  <a:pt x="0" y="763905"/>
                </a:lnTo>
                <a:lnTo>
                  <a:pt x="57150" y="763905"/>
                </a:lnTo>
                <a:lnTo>
                  <a:pt x="57150" y="2994946"/>
                </a:lnTo>
                <a:cubicBezTo>
                  <a:pt x="57150" y="3340799"/>
                  <a:pt x="338519" y="3622262"/>
                  <a:pt x="684467" y="3622262"/>
                </a:cubicBezTo>
                <a:lnTo>
                  <a:pt x="6357652" y="3622262"/>
                </a:lnTo>
                <a:cubicBezTo>
                  <a:pt x="6703505" y="3622262"/>
                  <a:pt x="6984969" y="3340894"/>
                  <a:pt x="6984969" y="2994946"/>
                </a:cubicBezTo>
                <a:lnTo>
                  <a:pt x="6984969" y="684466"/>
                </a:lnTo>
                <a:cubicBezTo>
                  <a:pt x="6984969" y="338614"/>
                  <a:pt x="6703600" y="57150"/>
                  <a:pt x="6357652" y="57150"/>
                </a:cubicBezTo>
                <a:lnTo>
                  <a:pt x="1460564" y="57150"/>
                </a:lnTo>
                <a:lnTo>
                  <a:pt x="1460564" y="0"/>
                </a:lnTo>
                <a:lnTo>
                  <a:pt x="6357557" y="0"/>
                </a:lnTo>
                <a:cubicBezTo>
                  <a:pt x="6734937" y="0"/>
                  <a:pt x="7042023" y="306991"/>
                  <a:pt x="7042023" y="684466"/>
                </a:cubicBezTo>
                <a:lnTo>
                  <a:pt x="7042023" y="2994946"/>
                </a:lnTo>
                <a:cubicBezTo>
                  <a:pt x="7042023" y="3372326"/>
                  <a:pt x="6734937" y="3679412"/>
                  <a:pt x="6357557" y="3679412"/>
                </a:cubicBezTo>
                <a:close/>
              </a:path>
            </a:pathLst>
          </a:custGeom>
          <a:solidFill>
            <a:srgbClr val="4CBCC5"/>
          </a:solidFill>
          <a:ln w="0" cap="flat">
            <a:noFill/>
            <a:prstDash val="solid"/>
            <a:miter/>
          </a:ln>
        </p:spPr>
        <p:txBody>
          <a:bodyPr rtlCol="0" anchor="ctr"/>
          <a:lstStyle/>
          <a:p>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2216150" y="1768475"/>
            <a:ext cx="8061325" cy="3956050"/>
          </a:xfrm>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
        <p:nvSpPr>
          <p:cNvPr id="6" name="Rechthoek 5">
            <a:extLst>
              <a:ext uri="{FF2B5EF4-FFF2-40B4-BE49-F238E27FC236}">
                <a16:creationId xmlns:a16="http://schemas.microsoft.com/office/drawing/2014/main" id="{24B11C2A-39B1-8042-8294-59F95469BCA1}"/>
              </a:ext>
            </a:extLst>
          </p:cNvPr>
          <p:cNvSpPr/>
          <p:nvPr/>
        </p:nvSpPr>
        <p:spPr>
          <a:xfrm>
            <a:off x="1249017" y="85725"/>
            <a:ext cx="2340705" cy="4508927"/>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28700" b="1" cap="none" spc="0">
                <a:ln/>
                <a:solidFill>
                  <a:schemeClr val="accent4"/>
                </a:solidFill>
                <a:effectLst/>
              </a:rPr>
              <a:t>“</a:t>
            </a:r>
          </a:p>
        </p:txBody>
      </p:sp>
    </p:spTree>
    <p:extLst>
      <p:ext uri="{BB962C8B-B14F-4D97-AF65-F5344CB8AC3E}">
        <p14:creationId xmlns:p14="http://schemas.microsoft.com/office/powerpoint/2010/main" val="4149969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Quote met afbeeldin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D2A68C2A-B007-F12D-E4BA-3355F79F9AF3}"/>
              </a:ext>
            </a:extLst>
          </p:cNvPr>
          <p:cNvSpPr>
            <a:spLocks noGrp="1" noRot="1" noMove="1" noResize="1" noEditPoints="1" noAdjustHandles="1" noChangeArrowheads="1" noChangeShapeType="1"/>
          </p:cNvSpPr>
          <p:nvPr>
            <p:ph type="pic" sz="quarter" idx="11" hasCustomPrompt="1"/>
          </p:nvPr>
        </p:nvSpPr>
        <p:spPr>
          <a:xfrm>
            <a:off x="-7938" y="179388"/>
            <a:ext cx="12199938" cy="4449762"/>
          </a:xfrm>
        </p:spPr>
        <p:txBody>
          <a:bodyPr/>
          <a:lstStyle>
            <a:lvl1pPr>
              <a:defRPr/>
            </a:lvl1pPr>
          </a:lstStyle>
          <a:p>
            <a:r>
              <a:rPr lang="nl-BE"/>
              <a:t>Plaats hier je afbeelding</a:t>
            </a:r>
          </a:p>
        </p:txBody>
      </p:sp>
      <p:sp>
        <p:nvSpPr>
          <p:cNvPr id="2" name="Rechthoek 1">
            <a:extLst>
              <a:ext uri="{FF2B5EF4-FFF2-40B4-BE49-F238E27FC236}">
                <a16:creationId xmlns:a16="http://schemas.microsoft.com/office/drawing/2014/main" id="{327DF45D-CEE8-E027-5958-4E60095D0A49}"/>
              </a:ext>
            </a:extLst>
          </p:cNvPr>
          <p:cNvSpPr>
            <a:spLocks noGrp="1" noRot="1" noMove="1" noResize="1" noEditPoints="1" noAdjustHandles="1" noChangeArrowheads="1" noChangeShapeType="1"/>
          </p:cNvSpPr>
          <p:nvPr/>
        </p:nvSpPr>
        <p:spPr>
          <a:xfrm>
            <a:off x="-7979" y="4647414"/>
            <a:ext cx="12199979" cy="2210586"/>
          </a:xfrm>
          <a:prstGeom prst="rect">
            <a:avLst/>
          </a:prstGeom>
          <a:solidFill>
            <a:srgbClr val="2D3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Tijdelijke aanduiding voor tekst 33">
            <a:extLst>
              <a:ext uri="{FF2B5EF4-FFF2-40B4-BE49-F238E27FC236}">
                <a16:creationId xmlns:a16="http://schemas.microsoft.com/office/drawing/2014/main" id="{3BCD951C-6BD9-B406-D5E9-9DBF75EF90D1}"/>
              </a:ext>
            </a:extLst>
          </p:cNvPr>
          <p:cNvSpPr>
            <a:spLocks noGrp="1"/>
          </p:cNvSpPr>
          <p:nvPr>
            <p:ph type="body" sz="quarter" idx="10" hasCustomPrompt="1"/>
          </p:nvPr>
        </p:nvSpPr>
        <p:spPr>
          <a:xfrm>
            <a:off x="603315" y="2991574"/>
            <a:ext cx="10426045" cy="3343238"/>
          </a:xfrm>
          <a:prstGeom prst="roundRect">
            <a:avLst>
              <a:gd name="adj" fmla="val 11874"/>
            </a:avLst>
          </a:prstGeom>
          <a:solidFill>
            <a:schemeClr val="bg1"/>
          </a:solidFill>
        </p:spPr>
        <p:txBody>
          <a:bodyPr>
            <a:normAutofit/>
          </a:bodyPr>
          <a:lstStyle>
            <a:lvl1pPr marL="0" indent="0" algn="ctr">
              <a:buNone/>
              <a:defRPr sz="3600">
                <a:latin typeface="Poppins ExtraBold" panose="00000900000000000000" pitchFamily="2" charset="0"/>
                <a:cs typeface="Poppins ExtraBold" panose="00000900000000000000" pitchFamily="2" charset="0"/>
              </a:defRPr>
            </a:lvl1pPr>
          </a:lstStyle>
          <a:p>
            <a:pPr lvl="0"/>
            <a:r>
              <a:rPr lang="nl-NL"/>
              <a:t>Zet hier een quote</a:t>
            </a:r>
          </a:p>
        </p:txBody>
      </p:sp>
      <p:sp>
        <p:nvSpPr>
          <p:cNvPr id="8" name="Rechthoek 7">
            <a:extLst>
              <a:ext uri="{FF2B5EF4-FFF2-40B4-BE49-F238E27FC236}">
                <a16:creationId xmlns:a16="http://schemas.microsoft.com/office/drawing/2014/main" id="{9F885A47-5B4B-9C05-2EF4-BD2CD1A82093}"/>
              </a:ext>
            </a:extLst>
          </p:cNvPr>
          <p:cNvSpPr/>
          <p:nvPr/>
        </p:nvSpPr>
        <p:spPr>
          <a:xfrm>
            <a:off x="689811" y="2674753"/>
            <a:ext cx="1221809" cy="2215991"/>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nl-NL" sz="13800" b="1" cap="none" spc="0">
                <a:ln/>
                <a:solidFill>
                  <a:schemeClr val="accent4"/>
                </a:solidFill>
                <a:effectLst/>
              </a:rPr>
              <a:t>“</a:t>
            </a:r>
          </a:p>
        </p:txBody>
      </p:sp>
    </p:spTree>
    <p:extLst>
      <p:ext uri="{BB962C8B-B14F-4D97-AF65-F5344CB8AC3E}">
        <p14:creationId xmlns:p14="http://schemas.microsoft.com/office/powerpoint/2010/main" val="32384090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2" name="Graphic 1">
            <a:extLst>
              <a:ext uri="{FF2B5EF4-FFF2-40B4-BE49-F238E27FC236}">
                <a16:creationId xmlns:a16="http://schemas.microsoft.com/office/drawing/2014/main" id="{56DE0023-C295-D600-8DD0-F2ADCDBEE29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3980707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2F1D5BD6-CFE0-C411-A578-2C4D3CE6C0F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26480885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F09FE58B-8759-D9BB-5715-55DE0BC9B7B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210801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0BE68998-6F2C-3C32-40BE-3733D2BE90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39591060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Samenvatt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3" name="Graphic 2">
            <a:extLst>
              <a:ext uri="{FF2B5EF4-FFF2-40B4-BE49-F238E27FC236}">
                <a16:creationId xmlns:a16="http://schemas.microsoft.com/office/drawing/2014/main" id="{EEB460D0-81F9-8188-DB1A-0AF1A1609B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24037622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2" name="Graphic 1">
            <a:extLst>
              <a:ext uri="{FF2B5EF4-FFF2-40B4-BE49-F238E27FC236}">
                <a16:creationId xmlns:a16="http://schemas.microsoft.com/office/drawing/2014/main" id="{56DE0023-C295-D600-8DD0-F2ADCDBEE299}"/>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2633556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2F1D5BD6-CFE0-C411-A578-2C4D3CE6C0F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11129930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F09FE58B-8759-D9BB-5715-55DE0BC9B7B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787453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0BE68998-6F2C-3C32-40BE-3733D2BE90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9251977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amenvatting">
    <p:spTree>
      <p:nvGrpSpPr>
        <p:cNvPr id="1" name=""/>
        <p:cNvGrpSpPr/>
        <p:nvPr/>
      </p:nvGrpSpPr>
      <p:grpSpPr>
        <a:xfrm>
          <a:off x="0" y="0"/>
          <a:ext cx="0" cy="0"/>
          <a:chOff x="0" y="0"/>
          <a:chExt cx="0" cy="0"/>
        </a:xfrm>
      </p:grpSpPr>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a:t>Noteer hier de belangrijkste zaken uit je presentatie. Wat moeten mensen zeker onthouden hebben?</a:t>
            </a:r>
          </a:p>
        </p:txBody>
      </p:sp>
      <p:sp>
        <p:nvSpPr>
          <p:cNvPr id="4" name="Titel 13">
            <a:extLst>
              <a:ext uri="{FF2B5EF4-FFF2-40B4-BE49-F238E27FC236}">
                <a16:creationId xmlns:a16="http://schemas.microsoft.com/office/drawing/2014/main" id="{E861B17C-3043-8C7E-ABAA-528B0E09E915}"/>
              </a:ext>
            </a:extLst>
          </p:cNvPr>
          <p:cNvSpPr>
            <a:spLocks noGrp="1"/>
          </p:cNvSpPr>
          <p:nvPr>
            <p:ph type="title" hasCustomPrompt="1"/>
          </p:nvPr>
        </p:nvSpPr>
        <p:spPr>
          <a:xfrm>
            <a:off x="319177" y="473076"/>
            <a:ext cx="9799638" cy="648481"/>
          </a:xfrm>
          <a:noFill/>
          <a:ln>
            <a:noFill/>
          </a:ln>
        </p:spPr>
        <p:txBody>
          <a:bodyPr>
            <a:noAutofit/>
          </a:bodyPr>
          <a:lstStyle>
            <a:lvl1pPr>
              <a:defRPr lang="nl-BE" sz="3600" kern="1200" dirty="0">
                <a:solidFill>
                  <a:srgbClr val="2D3E4E"/>
                </a:solidFill>
                <a:latin typeface="Poppins ExtraBold" panose="00000900000000000000" pitchFamily="2" charset="0"/>
                <a:ea typeface="Roboto Bk" pitchFamily="2" charset="0"/>
                <a:cs typeface="Poppins ExtraBold" panose="00000900000000000000" pitchFamily="2" charset="0"/>
              </a:defRPr>
            </a:lvl1pPr>
          </a:lstStyle>
          <a:p>
            <a:pPr marL="0" lvl="0" indent="0" algn="l" defTabSz="685783" rtl="0" eaLnBrk="1" latinLnBrk="0" hangingPunct="1">
              <a:spcBef>
                <a:spcPct val="20000"/>
              </a:spcBef>
              <a:buClrTx/>
              <a:buFont typeface="Arial" pitchFamily="34" charset="0"/>
              <a:buNone/>
            </a:pPr>
            <a:r>
              <a:rPr lang="nl-NL"/>
              <a:t>Samenvatting</a:t>
            </a:r>
            <a:endParaRPr lang="nl-BE"/>
          </a:p>
        </p:txBody>
      </p:sp>
      <p:pic>
        <p:nvPicPr>
          <p:cNvPr id="3" name="Graphic 2">
            <a:extLst>
              <a:ext uri="{FF2B5EF4-FFF2-40B4-BE49-F238E27FC236}">
                <a16:creationId xmlns:a16="http://schemas.microsoft.com/office/drawing/2014/main" id="{EEB460D0-81F9-8188-DB1A-0AF1A1609B67}"/>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9730749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Tree>
    <p:extLst>
      <p:ext uri="{BB962C8B-B14F-4D97-AF65-F5344CB8AC3E}">
        <p14:creationId xmlns:p14="http://schemas.microsoft.com/office/powerpoint/2010/main" val="6255223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Bedankt">
    <p:bg>
      <p:bgPr>
        <a:solidFill>
          <a:schemeClr val="bg1"/>
        </a:solidFill>
        <a:effectLst/>
      </p:bgPr>
    </p:bg>
    <p:spTree>
      <p:nvGrpSpPr>
        <p:cNvPr id="1" name=""/>
        <p:cNvGrpSpPr/>
        <p:nvPr/>
      </p:nvGrpSpPr>
      <p:grpSpPr>
        <a:xfrm>
          <a:off x="0" y="0"/>
          <a:ext cx="0" cy="0"/>
          <a:chOff x="0" y="0"/>
          <a:chExt cx="0" cy="0"/>
        </a:xfrm>
      </p:grpSpPr>
      <p:sp>
        <p:nvSpPr>
          <p:cNvPr id="6" name="Tekstvak 5"/>
          <p:cNvSpPr txBox="1">
            <a:spLocks/>
          </p:cNvSpPr>
          <p:nvPr/>
        </p:nvSpPr>
        <p:spPr>
          <a:xfrm>
            <a:off x="2584956" y="2113592"/>
            <a:ext cx="6668701" cy="1862048"/>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115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Bedankt</a:t>
            </a:r>
          </a:p>
        </p:txBody>
      </p:sp>
    </p:spTree>
    <p:extLst>
      <p:ext uri="{BB962C8B-B14F-4D97-AF65-F5344CB8AC3E}">
        <p14:creationId xmlns:p14="http://schemas.microsoft.com/office/powerpoint/2010/main" val="147229463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ociale media">
    <p:bg>
      <p:bgPr>
        <a:solidFill>
          <a:schemeClr val="bg1"/>
        </a:solidFill>
        <a:effectLst/>
      </p:bgPr>
    </p:bg>
    <p:spTree>
      <p:nvGrpSpPr>
        <p:cNvPr id="1" name=""/>
        <p:cNvGrpSpPr/>
        <p:nvPr/>
      </p:nvGrpSpPr>
      <p:grpSpPr>
        <a:xfrm>
          <a:off x="0" y="0"/>
          <a:ext cx="0" cy="0"/>
          <a:chOff x="0" y="0"/>
          <a:chExt cx="0" cy="0"/>
        </a:xfrm>
      </p:grpSpPr>
      <p:pic>
        <p:nvPicPr>
          <p:cNvPr id="6" name="Afbeelding 5">
            <a:hlinkClick r:id="rId2"/>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237254" y="4253955"/>
            <a:ext cx="627641" cy="627641"/>
          </a:xfrm>
          <a:prstGeom prst="rect">
            <a:avLst/>
          </a:prstGeom>
        </p:spPr>
      </p:pic>
      <p:sp>
        <p:nvSpPr>
          <p:cNvPr id="9" name="Rechthoek 8"/>
          <p:cNvSpPr>
            <a:spLocks/>
          </p:cNvSpPr>
          <p:nvPr/>
        </p:nvSpPr>
        <p:spPr>
          <a:xfrm>
            <a:off x="-16373" y="4998127"/>
            <a:ext cx="3203409" cy="338554"/>
          </a:xfrm>
          <a:prstGeom prst="rect">
            <a:avLst/>
          </a:prstGeom>
        </p:spPr>
        <p:txBody>
          <a:bodyPr wrap="square">
            <a:spAutoFit/>
          </a:bodyPr>
          <a:lstStyle/>
          <a:p>
            <a:pPr algn="ctr"/>
            <a:r>
              <a:rPr lang="nl-BE" sz="1600" u="none">
                <a:solidFill>
                  <a:schemeClr val="tx1"/>
                </a:solidFill>
                <a:latin typeface="Roboto" pitchFamily="2" charset="0"/>
                <a:ea typeface="Roboto" pitchFamily="2" charset="0"/>
                <a:cs typeface="Poppins" panose="00000500000000000000" pitchFamily="2" charset="0"/>
              </a:rPr>
              <a:t>/</a:t>
            </a:r>
            <a:r>
              <a:rPr lang="nl-BE" sz="1600" u="none" err="1">
                <a:solidFill>
                  <a:schemeClr val="tx1"/>
                </a:solidFill>
                <a:latin typeface="Roboto" pitchFamily="2" charset="0"/>
                <a:ea typeface="Roboto" pitchFamily="2" charset="0"/>
                <a:cs typeface="Poppins" panose="00000500000000000000" pitchFamily="2" charset="0"/>
              </a:rPr>
              <a:t>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030" name="Picture 6">
            <a:hlinkClick r:id="rId4"/>
            <a:extLst>
              <a:ext uri="{FF2B5EF4-FFF2-40B4-BE49-F238E27FC236}">
                <a16:creationId xmlns:a16="http://schemas.microsoft.com/office/drawing/2014/main" id="{1B79DBB6-784E-49D9-AD9F-EF7F84BE002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329" b="-6926"/>
          <a:stretch/>
        </p:blipFill>
        <p:spPr bwMode="auto">
          <a:xfrm>
            <a:off x="10743077" y="4253955"/>
            <a:ext cx="746371" cy="807993"/>
          </a:xfrm>
          <a:prstGeom prst="rect">
            <a:avLst/>
          </a:prstGeom>
          <a:noFill/>
          <a:extLst>
            <a:ext uri="{909E8E84-426E-40DD-AFC4-6F175D3DCCD1}">
              <a14:hiddenFill xmlns:a14="http://schemas.microsoft.com/office/drawing/2010/main">
                <a:solidFill>
                  <a:srgbClr val="FFFFFF"/>
                </a:solidFill>
              </a14:hiddenFill>
            </a:ext>
          </a:extLst>
        </p:spPr>
      </p:pic>
      <p:sp>
        <p:nvSpPr>
          <p:cNvPr id="14" name="Rechthoek 13">
            <a:extLst>
              <a:ext uri="{FF2B5EF4-FFF2-40B4-BE49-F238E27FC236}">
                <a16:creationId xmlns:a16="http://schemas.microsoft.com/office/drawing/2014/main" id="{1A0B4A7D-943D-43C7-85BD-CFDC9B74A25B}"/>
              </a:ext>
            </a:extLst>
          </p:cNvPr>
          <p:cNvSpPr>
            <a:spLocks/>
          </p:cNvSpPr>
          <p:nvPr/>
        </p:nvSpPr>
        <p:spPr>
          <a:xfrm>
            <a:off x="10337539" y="4998127"/>
            <a:ext cx="1456661"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
        <p:nvSpPr>
          <p:cNvPr id="11" name="Rechthoek 10">
            <a:extLst>
              <a:ext uri="{FF2B5EF4-FFF2-40B4-BE49-F238E27FC236}">
                <a16:creationId xmlns:a16="http://schemas.microsoft.com/office/drawing/2014/main" id="{8A6E0076-844B-4A37-9AEE-9DCE3488E361}"/>
              </a:ext>
            </a:extLst>
          </p:cNvPr>
          <p:cNvSpPr>
            <a:spLocks/>
          </p:cNvSpPr>
          <p:nvPr/>
        </p:nvSpPr>
        <p:spPr>
          <a:xfrm>
            <a:off x="3671080" y="499812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/company</a:t>
            </a:r>
            <a:br>
              <a:rPr lang="nl-BE" sz="1600" u="none" kern="1200">
                <a:solidFill>
                  <a:schemeClr val="tx1"/>
                </a:solidFill>
                <a:effectLst/>
                <a:latin typeface="Roboto" pitchFamily="2" charset="0"/>
                <a:ea typeface="Roboto" pitchFamily="2" charset="0"/>
                <a:cs typeface="Poppins" panose="00000500000000000000" pitchFamily="2" charset="0"/>
              </a:rPr>
            </a:br>
            <a:r>
              <a:rPr lang="nl-BE" sz="1600" u="none" kern="1200">
                <a:solidFill>
                  <a:schemeClr val="tx1"/>
                </a:solidFill>
                <a:effectLst/>
                <a:latin typeface="Roboto" pitchFamily="2" charset="0"/>
                <a:ea typeface="Roboto" pitchFamily="2" charset="0"/>
                <a:cs typeface="Poppins" panose="00000500000000000000" pitchFamily="2" charset="0"/>
              </a:rPr>
              <a:t>/</a:t>
            </a:r>
            <a:r>
              <a:rPr lang="nl-BE" sz="1600" u="none" kern="1200" err="1">
                <a:solidFill>
                  <a:schemeClr val="tx1"/>
                </a:solidFill>
                <a:effectLst/>
                <a:latin typeface="Roboto" pitchFamily="2" charset="0"/>
                <a:ea typeface="Roboto" pitchFamily="2" charset="0"/>
                <a:cs typeface="Poppins" panose="00000500000000000000" pitchFamily="2" charset="0"/>
              </a:rPr>
              <a:t>katholiekonderwijsvlaanderen</a:t>
            </a:r>
            <a:r>
              <a:rPr lang="nl-BE" sz="1600" u="none">
                <a:solidFill>
                  <a:schemeClr val="tx1"/>
                </a:solidFill>
                <a:latin typeface="Roboto" pitchFamily="2" charset="0"/>
                <a:ea typeface="Roboto" pitchFamily="2" charset="0"/>
                <a:cs typeface="Poppins" panose="00000500000000000000" pitchFamily="2" charset="0"/>
              </a:rPr>
              <a:t> </a:t>
            </a:r>
          </a:p>
        </p:txBody>
      </p:sp>
      <p:pic>
        <p:nvPicPr>
          <p:cNvPr id="1026" name="Picture 2">
            <a:hlinkClick r:id="rId6"/>
            <a:extLst>
              <a:ext uri="{FF2B5EF4-FFF2-40B4-BE49-F238E27FC236}">
                <a16:creationId xmlns:a16="http://schemas.microsoft.com/office/drawing/2014/main" id="{59E90341-9754-44A6-BBCB-9D966075B74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bwMode="auto">
          <a:xfrm>
            <a:off x="6391803" y="4253955"/>
            <a:ext cx="670903" cy="670903"/>
          </a:xfrm>
          <a:prstGeom prst="rect">
            <a:avLst/>
          </a:prstGeom>
          <a:noFill/>
          <a:extLst>
            <a:ext uri="{909E8E84-426E-40DD-AFC4-6F175D3DCCD1}">
              <a14:hiddenFill xmlns:a14="http://schemas.microsoft.com/office/drawing/2010/main">
                <a:solidFill>
                  <a:srgbClr val="FFFFFF"/>
                </a:solidFill>
              </a14:hiddenFill>
            </a:ext>
          </a:extLst>
        </p:spPr>
      </p:pic>
      <p:sp>
        <p:nvSpPr>
          <p:cNvPr id="15" name="Rechthoek 14">
            <a:extLst>
              <a:ext uri="{FF2B5EF4-FFF2-40B4-BE49-F238E27FC236}">
                <a16:creationId xmlns:a16="http://schemas.microsoft.com/office/drawing/2014/main" id="{ACB0E945-1A3D-41B0-810B-F52973500D8D}"/>
              </a:ext>
            </a:extLst>
          </p:cNvPr>
          <p:cNvSpPr>
            <a:spLocks/>
          </p:cNvSpPr>
          <p:nvPr/>
        </p:nvSpPr>
        <p:spPr>
          <a:xfrm>
            <a:off x="1263776" y="4998127"/>
            <a:ext cx="5619788" cy="954107"/>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p>
          <a:p>
            <a:pPr algn="ctr"/>
            <a:br>
              <a:rPr lang="nl-BE" sz="1600">
                <a:latin typeface="Roboto" pitchFamily="2" charset="0"/>
                <a:ea typeface="Roboto" pitchFamily="2" charset="0"/>
                <a:cs typeface="Poppins" panose="00000500000000000000" pitchFamily="2" charset="0"/>
              </a:rPr>
            </a:br>
            <a:endParaRPr lang="nl-BE" sz="800">
              <a:latin typeface="Roboto" pitchFamily="2" charset="0"/>
              <a:ea typeface="Roboto" pitchFamily="2" charset="0"/>
              <a:cs typeface="Poppins" panose="00000500000000000000" pitchFamily="2" charset="0"/>
            </a:endParaRPr>
          </a:p>
          <a:p>
            <a:pPr algn="ctr"/>
            <a:r>
              <a:rPr lang="nl-BE" sz="1600">
                <a:solidFill>
                  <a:schemeClr val="tx1"/>
                </a:solidFill>
                <a:latin typeface="Roboto" pitchFamily="2" charset="0"/>
                <a:ea typeface="Roboto" pitchFamily="2" charset="0"/>
                <a:cs typeface="Poppins" panose="00000500000000000000" pitchFamily="2" charset="0"/>
              </a:rPr>
              <a:t>/</a:t>
            </a:r>
            <a:r>
              <a:rPr lang="nl-BE" sz="1600" err="1">
                <a:solidFill>
                  <a:schemeClr val="tx1"/>
                </a:solidFill>
                <a:latin typeface="Roboto" pitchFamily="2" charset="0"/>
                <a:ea typeface="Roboto" pitchFamily="2" charset="0"/>
                <a:cs typeface="Poppins" panose="00000500000000000000" pitchFamily="2" charset="0"/>
              </a:rPr>
              <a:t>BoeveLieven</a:t>
            </a:r>
            <a:endParaRPr lang="nl-BE" sz="1600">
              <a:solidFill>
                <a:schemeClr val="tx1"/>
              </a:solidFill>
              <a:latin typeface="Roboto" pitchFamily="2" charset="0"/>
              <a:ea typeface="Roboto" pitchFamily="2" charset="0"/>
              <a:cs typeface="Poppins" panose="00000500000000000000" pitchFamily="2" charset="0"/>
            </a:endParaRPr>
          </a:p>
        </p:txBody>
      </p:sp>
      <p:pic>
        <p:nvPicPr>
          <p:cNvPr id="17" name="Picture 2">
            <a:hlinkClick r:id="rId8"/>
            <a:extLst>
              <a:ext uri="{FF2B5EF4-FFF2-40B4-BE49-F238E27FC236}">
                <a16:creationId xmlns:a16="http://schemas.microsoft.com/office/drawing/2014/main" id="{0C1FA4A8-24AF-C937-3FB4-B1B1AC1F60B7}"/>
              </a:ext>
            </a:extLst>
          </p:cNvPr>
          <p:cNvPicPr>
            <a:picLocks noChangeAspect="1"/>
          </p:cNvPicPr>
          <p:nvPr/>
        </p:nvPicPr>
        <p:blipFill rotWithShape="1">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bwMode="auto">
          <a:xfrm>
            <a:off x="3666406" y="4253955"/>
            <a:ext cx="972434" cy="840982"/>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22" name="Tekstvak 21">
            <a:extLst>
              <a:ext uri="{FF2B5EF4-FFF2-40B4-BE49-F238E27FC236}">
                <a16:creationId xmlns:a16="http://schemas.microsoft.com/office/drawing/2014/main" id="{A13FE2EA-66DA-46BA-2CEF-DFD997901751}"/>
              </a:ext>
            </a:extLst>
          </p:cNvPr>
          <p:cNvSpPr txBox="1">
            <a:spLocks/>
          </p:cNvSpPr>
          <p:nvPr/>
        </p:nvSpPr>
        <p:spPr>
          <a:xfrm>
            <a:off x="507058" y="1018325"/>
            <a:ext cx="11174682" cy="830997"/>
          </a:xfrm>
          <a:prstGeom prst="rect">
            <a:avLst/>
          </a:prstGeom>
          <a:noFill/>
        </p:spPr>
        <p:txBody>
          <a:bodyPr wrap="square" rtlCol="0">
            <a:spAutoFit/>
          </a:bodyPr>
          <a:lstStyle/>
          <a:p>
            <a:pPr algn="ctr"/>
            <a:r>
              <a:rPr lang="nl-NL" sz="4800" cap="none" baseline="0">
                <a:latin typeface="Poppins ExtraBold" panose="00000900000000000000" pitchFamily="2" charset="0"/>
                <a:ea typeface="Roboto Bk" pitchFamily="2" charset="0"/>
                <a:cs typeface="Poppins ExtraBold" panose="00000900000000000000" pitchFamily="2" charset="0"/>
              </a:rPr>
              <a:t>Ontdek onze </a:t>
            </a:r>
            <a:r>
              <a:rPr lang="nl-NL" sz="4800" cap="none" baseline="0">
                <a:solidFill>
                  <a:srgbClr val="4CBCC5"/>
                </a:solidFill>
                <a:latin typeface="Poppins ExtraBold" panose="00000900000000000000" pitchFamily="2" charset="0"/>
                <a:ea typeface="Roboto Bk" pitchFamily="2" charset="0"/>
                <a:cs typeface="Poppins ExtraBold" panose="00000900000000000000" pitchFamily="2" charset="0"/>
              </a:rPr>
              <a:t>digitale</a:t>
            </a:r>
            <a:r>
              <a:rPr lang="nl-NL" sz="4800" cap="none" baseline="0">
                <a:latin typeface="Poppins ExtraBold" panose="00000900000000000000" pitchFamily="2" charset="0"/>
                <a:ea typeface="Roboto Bk" pitchFamily="2" charset="0"/>
                <a:cs typeface="Poppins ExtraBold" panose="00000900000000000000" pitchFamily="2" charset="0"/>
              </a:rPr>
              <a:t> kanalen</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pic>
        <p:nvPicPr>
          <p:cNvPr id="3" name="Afbeelding 2">
            <a:hlinkClick r:id="rId10"/>
            <a:extLst>
              <a:ext uri="{FF2B5EF4-FFF2-40B4-BE49-F238E27FC236}">
                <a16:creationId xmlns:a16="http://schemas.microsoft.com/office/drawing/2014/main" id="{CB61BF02-74F2-823C-AFCD-215A5881FA02}"/>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2982241" y="2193962"/>
            <a:ext cx="737281" cy="720000"/>
          </a:xfrm>
          <a:prstGeom prst="rect">
            <a:avLst/>
          </a:prstGeom>
        </p:spPr>
      </p:pic>
      <p:sp>
        <p:nvSpPr>
          <p:cNvPr id="4" name="Rechthoek 3">
            <a:extLst>
              <a:ext uri="{FF2B5EF4-FFF2-40B4-BE49-F238E27FC236}">
                <a16:creationId xmlns:a16="http://schemas.microsoft.com/office/drawing/2014/main" id="{F0AC7912-5B4F-CEBB-854D-FAA8F18FF560}"/>
              </a:ext>
            </a:extLst>
          </p:cNvPr>
          <p:cNvSpPr>
            <a:spLocks/>
          </p:cNvSpPr>
          <p:nvPr/>
        </p:nvSpPr>
        <p:spPr>
          <a:xfrm>
            <a:off x="486168" y="2963107"/>
            <a:ext cx="5619789" cy="584775"/>
          </a:xfrm>
          <a:prstGeom prst="rect">
            <a:avLst/>
          </a:prstGeom>
        </p:spPr>
        <p:txBody>
          <a:bodyPr wrap="square">
            <a:spAutoFit/>
          </a:bodyPr>
          <a:lstStyle/>
          <a:p>
            <a:pPr algn="ctr"/>
            <a:r>
              <a:rPr lang="nl-BE" sz="1600" u="none" baseline="0">
                <a:solidFill>
                  <a:schemeClr val="tx1"/>
                </a:solidFill>
                <a:latin typeface="Roboto" pitchFamily="2" charset="0"/>
                <a:ea typeface="Roboto" pitchFamily="2" charset="0"/>
                <a:cs typeface="Times New Roman" panose="02020603050405020304" pitchFamily="18" charset="0"/>
              </a:rPr>
              <a:t>voor het brede publiek</a:t>
            </a:r>
          </a:p>
          <a:p>
            <a:pPr algn="ctr"/>
            <a:r>
              <a:rPr lang="nl-BE" sz="1600" u="none" baseline="0">
                <a:solidFill>
                  <a:schemeClr val="tx1"/>
                </a:solidFill>
                <a:latin typeface="Roboto" pitchFamily="2" charset="0"/>
                <a:ea typeface="Roboto" pitchFamily="2" charset="0"/>
                <a:cs typeface="Times New Roman" panose="02020603050405020304" pitchFamily="18" charset="0"/>
              </a:rPr>
              <a:t>www.katholiekonderwijs.vlaanderen</a:t>
            </a:r>
            <a:endParaRPr lang="nl-BE" sz="1600" u="none" baseline="0">
              <a:solidFill>
                <a:schemeClr val="tx1"/>
              </a:solidFill>
              <a:latin typeface="Roboto" pitchFamily="2" charset="0"/>
              <a:ea typeface="Roboto" pitchFamily="2" charset="0"/>
            </a:endParaRPr>
          </a:p>
        </p:txBody>
      </p:sp>
      <p:sp>
        <p:nvSpPr>
          <p:cNvPr id="5" name="Rechthoek 4">
            <a:extLst>
              <a:ext uri="{FF2B5EF4-FFF2-40B4-BE49-F238E27FC236}">
                <a16:creationId xmlns:a16="http://schemas.microsoft.com/office/drawing/2014/main" id="{3F40ECF3-62D5-3981-C6D8-73ACFDB80F7F}"/>
              </a:ext>
            </a:extLst>
          </p:cNvPr>
          <p:cNvSpPr>
            <a:spLocks/>
          </p:cNvSpPr>
          <p:nvPr/>
        </p:nvSpPr>
        <p:spPr>
          <a:xfrm>
            <a:off x="6391803" y="2963107"/>
            <a:ext cx="6096002" cy="584775"/>
          </a:xfrm>
          <a:prstGeom prst="rect">
            <a:avLst/>
          </a:prstGeom>
        </p:spPr>
        <p:txBody>
          <a:bodyPr wrap="square">
            <a:spAutoFit/>
          </a:bodyPr>
          <a:lstStyle/>
          <a:p>
            <a:pPr algn="ctr"/>
            <a:r>
              <a:rPr lang="nl-BE" sz="1600" u="none" kern="1200">
                <a:solidFill>
                  <a:schemeClr val="tx1"/>
                </a:solidFill>
                <a:effectLst/>
                <a:latin typeface="Roboto" pitchFamily="2" charset="0"/>
                <a:ea typeface="Roboto" pitchFamily="2" charset="0"/>
                <a:cs typeface="Poppins" panose="00000500000000000000" pitchFamily="2" charset="0"/>
              </a:rPr>
              <a:t>voor de professional</a:t>
            </a:r>
          </a:p>
          <a:p>
            <a:pPr algn="ctr"/>
            <a:r>
              <a:rPr lang="nl-BE" sz="1600" u="none" kern="1200" err="1">
                <a:solidFill>
                  <a:schemeClr val="tx1"/>
                </a:solidFill>
                <a:effectLst/>
                <a:latin typeface="Roboto" pitchFamily="2" charset="0"/>
                <a:ea typeface="Roboto" pitchFamily="2" charset="0"/>
                <a:cs typeface="Poppins" panose="00000500000000000000" pitchFamily="2" charset="0"/>
              </a:rPr>
              <a:t>pro.katholiekonderwijs.vlaanderen</a:t>
            </a:r>
            <a:endParaRPr lang="nl-BE" sz="1600" u="none">
              <a:solidFill>
                <a:schemeClr val="tx1"/>
              </a:solidFill>
              <a:latin typeface="Roboto" pitchFamily="2" charset="0"/>
              <a:ea typeface="Roboto" pitchFamily="2" charset="0"/>
              <a:cs typeface="Poppins" panose="00000500000000000000" pitchFamily="2" charset="0"/>
            </a:endParaRPr>
          </a:p>
        </p:txBody>
      </p:sp>
      <p:pic>
        <p:nvPicPr>
          <p:cNvPr id="18" name="Picture 2">
            <a:hlinkClick r:id="rId12"/>
            <a:extLst>
              <a:ext uri="{FF2B5EF4-FFF2-40B4-BE49-F238E27FC236}">
                <a16:creationId xmlns:a16="http://schemas.microsoft.com/office/drawing/2014/main" id="{E9AC2120-083A-33BB-F3E1-A3A07B9A6E46}"/>
              </a:ext>
            </a:extLst>
          </p:cNvPr>
          <p:cNvPicPr>
            <a:picLocks noChangeAspect="1"/>
          </p:cNvPicPr>
          <p:nvPr/>
        </p:nvPicPr>
        <p:blipFill>
          <a:blip r:embed="rId13" cstate="print">
            <a:extLst>
              <a:ext uri="{28A0092B-C50C-407E-A947-70E740481C1C}">
                <a14:useLocalDpi xmlns:a14="http://schemas.microsoft.com/office/drawing/2010/main" val="0"/>
              </a:ext>
            </a:extLst>
          </a:blip>
          <a:srcRect/>
          <a:stretch/>
        </p:blipFill>
        <p:spPr bwMode="auto">
          <a:xfrm>
            <a:off x="8806744" y="2193962"/>
            <a:ext cx="737281" cy="72000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hlinkClick r:id="rId14"/>
            <a:extLst>
              <a:ext uri="{FF2B5EF4-FFF2-40B4-BE49-F238E27FC236}">
                <a16:creationId xmlns:a16="http://schemas.microsoft.com/office/drawing/2014/main" id="{D2870F98-FA15-11AF-1B90-B5512A3B1C01}"/>
              </a:ext>
            </a:extLst>
          </p:cNvPr>
          <p:cNvPicPr>
            <a:picLocks noChangeAspect="1"/>
          </p:cNvPicPr>
          <p:nvPr/>
        </p:nvPicPr>
        <p:blipFill rotWithShape="1">
          <a:blip r:embed="rId15" cstate="print">
            <a:clrChange>
              <a:clrFrom>
                <a:srgbClr val="FFFFFF"/>
              </a:clrFrom>
              <a:clrTo>
                <a:srgbClr val="FFFFFF">
                  <a:alpha val="0"/>
                </a:srgbClr>
              </a:clrTo>
            </a:clrChange>
            <a:extLst>
              <a:ext uri="{28A0092B-C50C-407E-A947-70E740481C1C}">
                <a14:useLocalDpi xmlns:a14="http://schemas.microsoft.com/office/drawing/2010/main" val="0"/>
              </a:ext>
            </a:extLst>
          </a:blip>
          <a:srcRect l="-3530" t="-6869" r="-9756" b="-15796"/>
          <a:stretch/>
        </p:blipFill>
        <p:spPr bwMode="auto">
          <a:xfrm>
            <a:off x="8488725" y="3950038"/>
            <a:ext cx="1254794" cy="1278735"/>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E920A4AD-3557-663B-9360-DDB87D679421}"/>
              </a:ext>
            </a:extLst>
          </p:cNvPr>
          <p:cNvSpPr>
            <a:spLocks/>
          </p:cNvSpPr>
          <p:nvPr/>
        </p:nvSpPr>
        <p:spPr>
          <a:xfrm>
            <a:off x="8195872" y="4998127"/>
            <a:ext cx="1825829" cy="338554"/>
          </a:xfrm>
          <a:prstGeom prst="rect">
            <a:avLst/>
          </a:prstGeom>
        </p:spPr>
        <p:txBody>
          <a:bodyPr wrap="square">
            <a:spAutoFit/>
          </a:bodyPr>
          <a:lstStyle/>
          <a:p>
            <a:pPr algn="ctr"/>
            <a:r>
              <a:rPr lang="nl-BE" sz="1600">
                <a:solidFill>
                  <a:schemeClr val="tx1"/>
                </a:solidFill>
                <a:latin typeface="Roboto" pitchFamily="2" charset="0"/>
                <a:ea typeface="Roboto" pitchFamily="2" charset="0"/>
                <a:cs typeface="Poppins" panose="00000500000000000000" pitchFamily="2" charset="0"/>
              </a:rPr>
              <a:t>/@kathondvla</a:t>
            </a:r>
            <a:endParaRPr lang="nl-BE" sz="1400">
              <a:solidFill>
                <a:schemeClr val="tx1"/>
              </a:solidFill>
              <a:latin typeface="Roboto" pitchFamily="2" charset="0"/>
              <a:ea typeface="Roboto" pitchFamily="2" charset="0"/>
              <a:cs typeface="Poppins" panose="00000500000000000000" pitchFamily="2" charset="0"/>
            </a:endParaRPr>
          </a:p>
        </p:txBody>
      </p:sp>
    </p:spTree>
    <p:extLst>
      <p:ext uri="{BB962C8B-B14F-4D97-AF65-F5344CB8AC3E}">
        <p14:creationId xmlns:p14="http://schemas.microsoft.com/office/powerpoint/2010/main" val="422249322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ndere professionaliseringen promoten">
    <p:bg>
      <p:bgPr>
        <a:solidFill>
          <a:schemeClr val="bg1"/>
        </a:solidFill>
        <a:effectLst/>
      </p:bgPr>
    </p:bg>
    <p:spTree>
      <p:nvGrpSpPr>
        <p:cNvPr id="1" name=""/>
        <p:cNvGrpSpPr/>
        <p:nvPr/>
      </p:nvGrpSpPr>
      <p:grpSpPr>
        <a:xfrm>
          <a:off x="0" y="0"/>
          <a:ext cx="0" cy="0"/>
          <a:chOff x="0" y="0"/>
          <a:chExt cx="0" cy="0"/>
        </a:xfrm>
      </p:grpSpPr>
      <p:sp>
        <p:nvSpPr>
          <p:cNvPr id="22" name="Tekstvak 21">
            <a:extLst>
              <a:ext uri="{FF2B5EF4-FFF2-40B4-BE49-F238E27FC236}">
                <a16:creationId xmlns:a16="http://schemas.microsoft.com/office/drawing/2014/main" id="{A13FE2EA-66DA-46BA-2CEF-DFD997901751}"/>
              </a:ext>
            </a:extLst>
          </p:cNvPr>
          <p:cNvSpPr txBox="1">
            <a:spLocks/>
          </p:cNvSpPr>
          <p:nvPr/>
        </p:nvSpPr>
        <p:spPr>
          <a:xfrm>
            <a:off x="486168" y="754330"/>
            <a:ext cx="11174682" cy="830997"/>
          </a:xfrm>
          <a:prstGeom prst="rect">
            <a:avLst/>
          </a:prstGeom>
          <a:noFill/>
        </p:spPr>
        <p:txBody>
          <a:bodyPr wrap="square" rtlCol="0">
            <a:spAutoFit/>
          </a:bodyPr>
          <a:lstStyle/>
          <a:p>
            <a:pPr algn="l"/>
            <a:r>
              <a:rPr lang="nl-NL" sz="4800" cap="none" baseline="0">
                <a:latin typeface="Poppins ExtraBold" panose="00000900000000000000" pitchFamily="2" charset="0"/>
                <a:ea typeface="Roboto Bk" pitchFamily="2" charset="0"/>
                <a:cs typeface="Poppins ExtraBold" panose="00000900000000000000" pitchFamily="2" charset="0"/>
              </a:rPr>
              <a:t>Ook </a:t>
            </a:r>
            <a:r>
              <a:rPr lang="nl-NL" sz="4800" cap="none" baseline="0">
                <a:solidFill>
                  <a:srgbClr val="4CBCC5"/>
                </a:solidFill>
                <a:latin typeface="Poppins ExtraBold" panose="00000900000000000000" pitchFamily="2" charset="0"/>
                <a:ea typeface="Roboto Bk" pitchFamily="2" charset="0"/>
                <a:cs typeface="Poppins ExtraBold" panose="00000900000000000000" pitchFamily="2" charset="0"/>
              </a:rPr>
              <a:t>interessant</a:t>
            </a:r>
            <a:r>
              <a:rPr lang="nl-NL" sz="4800" cap="none" baseline="0">
                <a:latin typeface="Poppins ExtraBold" panose="00000900000000000000" pitchFamily="2" charset="0"/>
                <a:ea typeface="Roboto Bk" pitchFamily="2" charset="0"/>
                <a:cs typeface="Poppins ExtraBold" panose="00000900000000000000" pitchFamily="2" charset="0"/>
              </a:rPr>
              <a:t> voor jou</a:t>
            </a:r>
            <a:endParaRPr lang="nl-BE" sz="4800" cap="none" baseline="0">
              <a:latin typeface="Poppins ExtraBold" panose="00000900000000000000" pitchFamily="2" charset="0"/>
              <a:ea typeface="Roboto Bk" pitchFamily="2" charset="0"/>
              <a:cs typeface="Poppins ExtraBold" panose="00000900000000000000" pitchFamily="2" charset="0"/>
            </a:endParaRPr>
          </a:p>
        </p:txBody>
      </p:sp>
      <p:sp>
        <p:nvSpPr>
          <p:cNvPr id="8" name="Tijdelijke aanduiding voor tekst 7">
            <a:extLst>
              <a:ext uri="{FF2B5EF4-FFF2-40B4-BE49-F238E27FC236}">
                <a16:creationId xmlns:a16="http://schemas.microsoft.com/office/drawing/2014/main" id="{B473C13B-97FE-6CCE-F782-0295927D2B36}"/>
              </a:ext>
            </a:extLst>
          </p:cNvPr>
          <p:cNvSpPr>
            <a:spLocks noGrp="1"/>
          </p:cNvSpPr>
          <p:nvPr>
            <p:ph type="body" sz="quarter" idx="10" hasCustomPrompt="1"/>
          </p:nvPr>
        </p:nvSpPr>
        <p:spPr>
          <a:xfrm>
            <a:off x="2375555" y="1677971"/>
            <a:ext cx="7749520" cy="4006867"/>
          </a:xfrm>
        </p:spPr>
        <p:txBody>
          <a:bodyPr/>
          <a:lstStyle/>
          <a:p>
            <a:pPr lvl="0"/>
            <a:r>
              <a:rPr lang="nl-NL" b="0" i="0">
                <a:solidFill>
                  <a:srgbClr val="242424"/>
                </a:solidFill>
                <a:effectLst/>
                <a:latin typeface="Calibri" panose="020F0502020204030204" pitchFamily="34" charset="0"/>
              </a:rPr>
              <a:t>Noteer hier </a:t>
            </a:r>
            <a:r>
              <a:rPr lang="nl-NL" b="0" i="0" err="1">
                <a:solidFill>
                  <a:srgbClr val="242424"/>
                </a:solidFill>
                <a:effectLst/>
                <a:latin typeface="Calibri" panose="020F0502020204030204" pitchFamily="34" charset="0"/>
              </a:rPr>
              <a:t>profesionaliseringen</a:t>
            </a:r>
            <a:r>
              <a:rPr lang="nl-NL" b="0" i="0">
                <a:solidFill>
                  <a:srgbClr val="242424"/>
                </a:solidFill>
                <a:effectLst/>
                <a:latin typeface="Calibri" panose="020F0502020204030204" pitchFamily="34" charset="0"/>
              </a:rPr>
              <a:t>, nascholingen, lerende netwerken … die ook interessant zijn voor je doelgroep/aanwezigen.</a:t>
            </a:r>
            <a:endParaRPr lang="nl-BE"/>
          </a:p>
        </p:txBody>
      </p:sp>
    </p:spTree>
    <p:extLst>
      <p:ext uri="{BB962C8B-B14F-4D97-AF65-F5344CB8AC3E}">
        <p14:creationId xmlns:p14="http://schemas.microsoft.com/office/powerpoint/2010/main" val="1419070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Iconen, nummering, logo’s">
    <p:spTree>
      <p:nvGrpSpPr>
        <p:cNvPr id="1" name=""/>
        <p:cNvGrpSpPr/>
        <p:nvPr/>
      </p:nvGrpSpPr>
      <p:grpSpPr>
        <a:xfrm>
          <a:off x="0" y="0"/>
          <a:ext cx="0" cy="0"/>
          <a:chOff x="0" y="0"/>
          <a:chExt cx="0" cy="0"/>
        </a:xfrm>
      </p:grpSpPr>
      <p:sp>
        <p:nvSpPr>
          <p:cNvPr id="3" name="Tekstvak 2">
            <a:extLst>
              <a:ext uri="{FF2B5EF4-FFF2-40B4-BE49-F238E27FC236}">
                <a16:creationId xmlns:a16="http://schemas.microsoft.com/office/drawing/2014/main" id="{3C01FD5A-6BD9-B664-0286-CF50BDF1FEB0}"/>
              </a:ext>
            </a:extLst>
          </p:cNvPr>
          <p:cNvSpPr txBox="1"/>
          <p:nvPr/>
        </p:nvSpPr>
        <p:spPr>
          <a:xfrm>
            <a:off x="319176" y="405442"/>
            <a:ext cx="9799637" cy="707886"/>
          </a:xfrm>
          <a:prstGeom prst="rect">
            <a:avLst/>
          </a:prstGeom>
          <a:noFill/>
        </p:spPr>
        <p:txBody>
          <a:bodyPr wrap="square" rtlCol="0">
            <a:spAutoFit/>
          </a:bodyPr>
          <a:lstStyle/>
          <a:p>
            <a:r>
              <a:rPr lang="nl-BE" sz="4000">
                <a:latin typeface="Poppins ExtraBold" panose="00000900000000000000" pitchFamily="2" charset="0"/>
                <a:cs typeface="Poppins ExtraBold" panose="00000900000000000000" pitchFamily="2" charset="0"/>
              </a:rPr>
              <a:t>Iconen, nummering, logo’s</a:t>
            </a:r>
            <a:endParaRPr lang="nl-BE">
              <a:latin typeface="Poppins ExtraBold" panose="00000900000000000000" pitchFamily="2" charset="0"/>
              <a:cs typeface="Poppins ExtraBold" panose="00000900000000000000" pitchFamily="2" charset="0"/>
            </a:endParaRPr>
          </a:p>
        </p:txBody>
      </p:sp>
      <p:sp>
        <p:nvSpPr>
          <p:cNvPr id="5" name="Tijdelijke aanduiding voor tekst 4">
            <a:extLst>
              <a:ext uri="{FF2B5EF4-FFF2-40B4-BE49-F238E27FC236}">
                <a16:creationId xmlns:a16="http://schemas.microsoft.com/office/drawing/2014/main" id="{34E63E14-F94E-FB86-6121-D57B340A0E55}"/>
              </a:ext>
            </a:extLst>
          </p:cNvPr>
          <p:cNvSpPr>
            <a:spLocks noGrp="1"/>
          </p:cNvSpPr>
          <p:nvPr>
            <p:ph type="body" sz="quarter" idx="10" hasCustomPrompt="1"/>
          </p:nvPr>
        </p:nvSpPr>
        <p:spPr>
          <a:xfrm>
            <a:off x="319177" y="1121557"/>
            <a:ext cx="9799638" cy="5021262"/>
          </a:xfrm>
        </p:spPr>
        <p:txBody>
          <a:bodyPr/>
          <a:lstStyle/>
          <a:p>
            <a:pPr lvl="0"/>
            <a:r>
              <a:rPr lang="nl-NL" b="0" i="0">
                <a:solidFill>
                  <a:srgbClr val="242424"/>
                </a:solidFill>
                <a:effectLst/>
                <a:latin typeface="Calibri" panose="020F0502020204030204" pitchFamily="34" charset="0"/>
              </a:rPr>
              <a:t>Voeg op deze slide de </a:t>
            </a:r>
            <a:r>
              <a:rPr lang="nl-NL" b="1" i="0">
                <a:solidFill>
                  <a:srgbClr val="242424"/>
                </a:solidFill>
                <a:effectLst/>
                <a:latin typeface="Calibri" panose="020F0502020204030204" pitchFamily="34" charset="0"/>
              </a:rPr>
              <a:t>titels</a:t>
            </a:r>
            <a:r>
              <a:rPr lang="nl-NL" b="0" i="0">
                <a:solidFill>
                  <a:srgbClr val="242424"/>
                </a:solidFill>
                <a:effectLst/>
                <a:latin typeface="Calibri" panose="020F0502020204030204" pitchFamily="34" charset="0"/>
              </a:rPr>
              <a:t> van je presentatie toe, zodat er een </a:t>
            </a:r>
            <a:r>
              <a:rPr lang="nl-NL" b="1" i="0">
                <a:solidFill>
                  <a:srgbClr val="242424"/>
                </a:solidFill>
                <a:effectLst/>
                <a:latin typeface="Calibri" panose="020F0502020204030204" pitchFamily="34" charset="0"/>
              </a:rPr>
              <a:t>overzicht</a:t>
            </a:r>
            <a:r>
              <a:rPr lang="nl-NL" b="0" i="0">
                <a:solidFill>
                  <a:srgbClr val="242424"/>
                </a:solidFill>
                <a:effectLst/>
                <a:latin typeface="Calibri" panose="020F0502020204030204" pitchFamily="34" charset="0"/>
              </a:rPr>
              <a:t> is.</a:t>
            </a:r>
            <a:endParaRPr lang="nl-NL"/>
          </a:p>
        </p:txBody>
      </p:sp>
    </p:spTree>
    <p:extLst>
      <p:ext uri="{BB962C8B-B14F-4D97-AF65-F5344CB8AC3E}">
        <p14:creationId xmlns:p14="http://schemas.microsoft.com/office/powerpoint/2010/main" val="5665714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endParaRPr lang="nl-BE"/>
          </a:p>
        </p:txBody>
      </p:sp>
      <p:sp>
        <p:nvSpPr>
          <p:cNvPr id="3" name="Tijdelijke aanduiding voor inhoud 2"/>
          <p:cNvSpPr>
            <a:spLocks noGrp="1"/>
          </p:cNvSpPr>
          <p:nvPr>
            <p:ph idx="1"/>
          </p:nvPr>
        </p:nvSpPr>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10"/>
          </p:nvPr>
        </p:nvSpPr>
        <p:spPr/>
        <p:txBody>
          <a:bodyPr/>
          <a:lstStyle/>
          <a:p>
            <a:fld id="{CB704550-F3DC-4C70-A3A7-F8A219D65F8D}" type="datetimeFigureOut">
              <a:rPr lang="nl-BE" smtClean="0"/>
              <a:t>28/09/2026</a:t>
            </a:fld>
            <a:endParaRPr lang="nl-BE"/>
          </a:p>
        </p:txBody>
      </p:sp>
      <p:sp>
        <p:nvSpPr>
          <p:cNvPr id="5" name="Tijdelijke aanduiding voor voettekst 4"/>
          <p:cNvSpPr>
            <a:spLocks noGrp="1"/>
          </p:cNvSpPr>
          <p:nvPr>
            <p:ph type="ftr" sz="quarter" idx="11"/>
          </p:nvPr>
        </p:nvSpPr>
        <p:spPr/>
        <p:txBody>
          <a:bodyPr/>
          <a:lstStyle/>
          <a:p>
            <a:endParaRPr lang="nl-BE"/>
          </a:p>
        </p:txBody>
      </p:sp>
      <p:sp>
        <p:nvSpPr>
          <p:cNvPr id="6" name="Tijdelijke aanduiding voor dianummer 5"/>
          <p:cNvSpPr>
            <a:spLocks noGrp="1"/>
          </p:cNvSpPr>
          <p:nvPr>
            <p:ph type="sldNum" sz="quarter" idx="12"/>
          </p:nvPr>
        </p:nvSpPr>
        <p:spPr/>
        <p:txBody>
          <a:bodyPr/>
          <a:lstStyle/>
          <a:p>
            <a:fld id="{BE6B060C-D2A3-4AA0-87F3-7227C43E54E6}" type="slidenum">
              <a:rPr lang="nl-BE" smtClean="0"/>
              <a:t>‹nr.›</a:t>
            </a:fld>
            <a:endParaRPr lang="nl-BE"/>
          </a:p>
        </p:txBody>
      </p:sp>
    </p:spTree>
    <p:extLst>
      <p:ext uri="{BB962C8B-B14F-4D97-AF65-F5344CB8AC3E}">
        <p14:creationId xmlns:p14="http://schemas.microsoft.com/office/powerpoint/2010/main" val="34324650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Rechthoek 7"/>
          <p:cNvSpPr/>
          <p:nvPr userDrawn="1"/>
        </p:nvSpPr>
        <p:spPr>
          <a:xfrm>
            <a:off x="0" y="6498024"/>
            <a:ext cx="12192000" cy="360000"/>
          </a:xfrm>
          <a:prstGeom prst="rect">
            <a:avLst/>
          </a:prstGeom>
          <a:solidFill>
            <a:srgbClr val="30BD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sp>
        <p:nvSpPr>
          <p:cNvPr id="9" name="Rechthoek 8"/>
          <p:cNvSpPr/>
          <p:nvPr userDrawn="1"/>
        </p:nvSpPr>
        <p:spPr>
          <a:xfrm>
            <a:off x="11712000" y="3260834"/>
            <a:ext cx="480000" cy="3240000"/>
          </a:xfrm>
          <a:prstGeom prst="rect">
            <a:avLst/>
          </a:prstGeom>
          <a:solidFill>
            <a:srgbClr val="7D96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prstClr val="white"/>
              </a:solidFill>
            </a:endParaRPr>
          </a:p>
        </p:txBody>
      </p:sp>
      <p:pic>
        <p:nvPicPr>
          <p:cNvPr id="7" name="Afbeelding 6"/>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8683" y="-27383"/>
            <a:ext cx="1440000" cy="2708775"/>
          </a:xfrm>
          <a:prstGeom prst="rect">
            <a:avLst/>
          </a:prstGeom>
        </p:spPr>
      </p:pic>
      <p:sp>
        <p:nvSpPr>
          <p:cNvPr id="11" name="Tijdelijke aanduiding voor dianummer 7">
            <a:extLst>
              <a:ext uri="{FF2B5EF4-FFF2-40B4-BE49-F238E27FC236}">
                <a16:creationId xmlns:a16="http://schemas.microsoft.com/office/drawing/2014/main" id="{23DEA054-35B1-4B17-AFDE-73B15A4BAB05}"/>
              </a:ext>
            </a:extLst>
          </p:cNvPr>
          <p:cNvSpPr>
            <a:spLocks noGrp="1"/>
          </p:cNvSpPr>
          <p:nvPr>
            <p:ph type="sldNum" sz="quarter" idx="11"/>
          </p:nvPr>
        </p:nvSpPr>
        <p:spPr>
          <a:xfrm>
            <a:off x="9442493" y="6429400"/>
            <a:ext cx="2749507" cy="428600"/>
          </a:xfrm>
        </p:spPr>
        <p:txBody>
          <a:bodyPr/>
          <a:lstStyle>
            <a:lvl1pPr>
              <a:defRPr b="0">
                <a:solidFill>
                  <a:schemeClr val="bg1"/>
                </a:solidFill>
              </a:defRPr>
            </a:lvl1pPr>
          </a:lstStyle>
          <a:p>
            <a:fld id="{189E3A5C-986B-47BE-8F96-3787467B82A8}" type="slidenum">
              <a:rPr lang="nl-BE" smtClean="0">
                <a:solidFill>
                  <a:prstClr val="white"/>
                </a:solidFill>
              </a:rPr>
              <a:pPr/>
              <a:t>‹nr.›</a:t>
            </a:fld>
            <a:endParaRPr lang="nl-BE">
              <a:solidFill>
                <a:prstClr val="white"/>
              </a:solidFill>
            </a:endParaRPr>
          </a:p>
        </p:txBody>
      </p:sp>
      <p:sp>
        <p:nvSpPr>
          <p:cNvPr id="12" name="Titel 1"/>
          <p:cNvSpPr>
            <a:spLocks noGrp="1"/>
          </p:cNvSpPr>
          <p:nvPr>
            <p:ph type="title"/>
          </p:nvPr>
        </p:nvSpPr>
        <p:spPr>
          <a:xfrm>
            <a:off x="1679509" y="274638"/>
            <a:ext cx="9902892" cy="1143000"/>
          </a:xfrm>
        </p:spPr>
        <p:txBody>
          <a:bodyPr/>
          <a:lstStyle/>
          <a:p>
            <a:r>
              <a:rPr lang="nl-NL"/>
              <a:t>Klik om stijl te bewerken</a:t>
            </a:r>
            <a:endParaRPr lang="nl-BE"/>
          </a:p>
        </p:txBody>
      </p:sp>
      <p:sp>
        <p:nvSpPr>
          <p:cNvPr id="13" name="Tijdelijke aanduiding voor inhoud 2"/>
          <p:cNvSpPr>
            <a:spLocks noGrp="1"/>
          </p:cNvSpPr>
          <p:nvPr>
            <p:ph idx="1"/>
          </p:nvPr>
        </p:nvSpPr>
        <p:spPr>
          <a:xfrm>
            <a:off x="1679509" y="1600205"/>
            <a:ext cx="9902891" cy="4525963"/>
          </a:xfrm>
        </p:spPr>
        <p:txBody>
          <a:bodyPr/>
          <a:lstStyle>
            <a:lvl1pPr>
              <a:buClrTx/>
              <a:defRPr>
                <a:latin typeface="+mj-lt"/>
                <a:cs typeface="Arial" pitchFamily="34" charset="0"/>
              </a:defRPr>
            </a:lvl1pPr>
            <a:lvl2pPr algn="l">
              <a:buClr>
                <a:srgbClr val="BF18B3"/>
              </a:buClr>
              <a:defRPr>
                <a:solidFill>
                  <a:srgbClr val="BF18B3"/>
                </a:solidFill>
                <a:latin typeface="+mj-lt"/>
                <a:cs typeface="Arial" pitchFamily="34" charset="0"/>
              </a:defRPr>
            </a:lvl2pPr>
            <a:lvl3pPr>
              <a:buClr>
                <a:srgbClr val="F18E00"/>
              </a:buClr>
              <a:defRPr>
                <a:solidFill>
                  <a:srgbClr val="FF8414"/>
                </a:solidFill>
                <a:latin typeface="+mj-lt"/>
                <a:cs typeface="Arial" pitchFamily="34" charset="0"/>
              </a:defRPr>
            </a:lvl3pPr>
            <a:lvl4pPr>
              <a:buClr>
                <a:schemeClr val="tx1"/>
              </a:buClr>
              <a:defRPr>
                <a:solidFill>
                  <a:schemeClr val="tx1"/>
                </a:solidFill>
                <a:latin typeface="+mj-lt"/>
                <a:cs typeface="Arial" pitchFamily="34" charset="0"/>
              </a:defRPr>
            </a:lvl4pPr>
            <a:lvl5pPr>
              <a:buClr>
                <a:srgbClr val="BF18B3"/>
              </a:buClr>
              <a:defRPr>
                <a:latin typeface="+mj-lt"/>
                <a:cs typeface="Arial" pitchFamily="34" charset="0"/>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356437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Begin: gsm">
    <p:bg>
      <p:bgPr>
        <a:blipFill dpi="0" rotWithShape="1">
          <a:blip r:embed="rId2" cstate="print">
            <a:lum/>
            <a:extLst>
              <a:ext uri="{28A0092B-C50C-407E-A947-70E740481C1C}">
                <a14:useLocalDpi xmlns:a14="http://schemas.microsoft.com/office/drawing/2010/main" val="0"/>
              </a:ext>
            </a:extLst>
          </a:blip>
          <a:srcRect/>
          <a:stretch>
            <a:fillRect t="2000"/>
          </a:stretch>
        </a:blipFill>
        <a:effectLst/>
      </p:bgPr>
    </p:bg>
    <p:spTree>
      <p:nvGrpSpPr>
        <p:cNvPr id="1" name=""/>
        <p:cNvGrpSpPr/>
        <p:nvPr/>
      </p:nvGrpSpPr>
      <p:grpSpPr>
        <a:xfrm>
          <a:off x="0" y="0"/>
          <a:ext cx="0" cy="0"/>
          <a:chOff x="0" y="0"/>
          <a:chExt cx="0" cy="0"/>
        </a:xfrm>
      </p:grpSpPr>
      <p:sp>
        <p:nvSpPr>
          <p:cNvPr id="6" name="Tekstvak 5"/>
          <p:cNvSpPr txBox="1">
            <a:spLocks/>
          </p:cNvSpPr>
          <p:nvPr/>
        </p:nvSpPr>
        <p:spPr>
          <a:xfrm>
            <a:off x="798445" y="768613"/>
            <a:ext cx="10814755" cy="2585323"/>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Mag ik jouw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Roboto" pitchFamily="2" charset="0"/>
                <a:ea typeface="Roboto" pitchFamily="2" charset="0"/>
                <a:cs typeface="+mn-cs"/>
              </a:rPr>
              <a:t>onverdeelde </a:t>
            </a:r>
          </a:p>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5400" b="1"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aandacht</a:t>
            </a:r>
            <a:r>
              <a:rPr kumimoji="0" lang="nl-BE" sz="5400" b="0" i="0" u="none" strike="noStrike" kern="0" cap="none" spc="0" normalizeH="0" baseline="0" noProof="0">
                <a:ln>
                  <a:noFill/>
                </a:ln>
                <a:solidFill>
                  <a:srgbClr val="4CBCC5"/>
                </a:solidFill>
                <a:effectLst>
                  <a:outerShdw blurRad="38100" dist="38100" dir="2700000" algn="tl">
                    <a:srgbClr val="000000">
                      <a:alpha val="43137"/>
                    </a:srgbClr>
                  </a:outerShdw>
                </a:effectLst>
                <a:uLnTx/>
                <a:uFillTx/>
                <a:latin typeface="Roboto" pitchFamily="2" charset="0"/>
                <a:ea typeface="Roboto" pitchFamily="2" charset="0"/>
                <a:cs typeface="+mn-cs"/>
              </a:rPr>
              <a:t>?</a:t>
            </a:r>
          </a:p>
        </p:txBody>
      </p:sp>
      <p:pic>
        <p:nvPicPr>
          <p:cNvPr id="17" name="Graphic 16">
            <a:extLst>
              <a:ext uri="{FF2B5EF4-FFF2-40B4-BE49-F238E27FC236}">
                <a16:creationId xmlns:a16="http://schemas.microsoft.com/office/drawing/2014/main" id="{5437C2A8-E8BE-02A5-C8D9-0A70B465BF86}"/>
              </a:ext>
            </a:extLst>
          </p:cNvPr>
          <p:cNvPicPr>
            <a:picLocks noGrp="1" noRot="1" noChangeAspect="1" noMove="1" noResize="1" noEditPoints="1" noAdjustHandles="1" noChangeArrowheads="1" noChangeShapeType="1" noCrop="1"/>
          </p:cNvPicPr>
          <p:nvPr/>
        </p:nvPicPr>
        <p:blipFill>
          <a:blip r:embed="rId3">
            <a:duotone>
              <a:prstClr val="black"/>
              <a:schemeClr val="tx1">
                <a:tint val="45000"/>
                <a:satMod val="400000"/>
              </a:schemeClr>
            </a:duotone>
            <a:extLst>
              <a:ext uri="{28A0092B-C50C-407E-A947-70E740481C1C}">
                <a14:useLocalDpi xmlns:a14="http://schemas.microsoft.com/office/drawing/2010/main" val="0"/>
              </a:ext>
            </a:extLst>
          </a:blip>
          <a:srcRect/>
          <a:stretch/>
        </p:blipFill>
        <p:spPr>
          <a:xfrm rot="21260283">
            <a:off x="5125365" y="1866412"/>
            <a:ext cx="1938068" cy="1938068"/>
          </a:xfrm>
          <a:prstGeom prst="rect">
            <a:avLst/>
          </a:prstGeom>
        </p:spPr>
      </p:pic>
      <p:pic>
        <p:nvPicPr>
          <p:cNvPr id="3" name="Graphic 2">
            <a:extLst>
              <a:ext uri="{FF2B5EF4-FFF2-40B4-BE49-F238E27FC236}">
                <a16:creationId xmlns:a16="http://schemas.microsoft.com/office/drawing/2014/main" id="{E4CB73D7-BF98-34B4-A1FA-2A3C14D58AB8}"/>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16489348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Pauze">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9127909" y="83026"/>
            <a:ext cx="910758" cy="4773488"/>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7315200" y="1915771"/>
            <a:ext cx="4542183" cy="1107996"/>
          </a:xfrm>
          <a:prstGeom prst="rect">
            <a:avLst/>
          </a:prstGeom>
          <a:noFill/>
        </p:spPr>
        <p:txBody>
          <a:bodyPr wrap="square" rtlCol="0">
            <a:spAutoFit/>
          </a:bodyPr>
          <a:lstStyle/>
          <a:p>
            <a:pPr algn="ctr"/>
            <a:r>
              <a:rPr lang="nl-BE" sz="6600" b="0">
                <a:solidFill>
                  <a:schemeClr val="bg1"/>
                </a:solidFill>
                <a:latin typeface="Poppins ExtraBold" panose="00000900000000000000" pitchFamily="2" charset="0"/>
                <a:cs typeface="Poppins ExtraBold" panose="00000900000000000000" pitchFamily="2" charset="0"/>
              </a:rPr>
              <a:t>Pauze</a:t>
            </a:r>
          </a:p>
        </p:txBody>
      </p:sp>
      <p:sp>
        <p:nvSpPr>
          <p:cNvPr id="8" name="Tijdelijke aanduiding voor tekst 7">
            <a:extLst>
              <a:ext uri="{FF2B5EF4-FFF2-40B4-BE49-F238E27FC236}">
                <a16:creationId xmlns:a16="http://schemas.microsoft.com/office/drawing/2014/main" id="{785A5B33-F0A9-EEF9-34BD-C3C0AB8D8619}"/>
              </a:ext>
            </a:extLst>
          </p:cNvPr>
          <p:cNvSpPr>
            <a:spLocks noGrp="1"/>
          </p:cNvSpPr>
          <p:nvPr>
            <p:ph type="body" sz="quarter" idx="10" hasCustomPrompt="1"/>
          </p:nvPr>
        </p:nvSpPr>
        <p:spPr>
          <a:xfrm>
            <a:off x="7622899" y="3059481"/>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DE7E0960-5D58-06DA-51E5-5D5032760CF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20218588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Pauze_2">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grpSp>
        <p:nvGrpSpPr>
          <p:cNvPr id="6" name="Groep 5"/>
          <p:cNvGrpSpPr>
            <a:grpSpLocks noGrp="1" noUngrp="1" noRot="1" noMove="1" noResize="1"/>
          </p:cNvGrpSpPr>
          <p:nvPr/>
        </p:nvGrpSpPr>
        <p:grpSpPr>
          <a:xfrm>
            <a:off x="386394" y="4050398"/>
            <a:ext cx="3847678" cy="1505576"/>
            <a:chOff x="899025" y="1384133"/>
            <a:chExt cx="5061508" cy="2027934"/>
          </a:xfrm>
          <a:solidFill>
            <a:srgbClr val="57C3CB"/>
          </a:solidFill>
        </p:grpSpPr>
        <p:sp>
          <p:nvSpPr>
            <p:cNvPr id="5" name="Rechthoek: afgeronde hoeken 4"/>
            <p:cNvSpPr>
              <a:spLocks noGrp="1" noRot="1" noMove="1" noResize="1" noEditPoints="1" noAdjustHandles="1" noChangeArrowheads="1" noChangeShapeType="1"/>
            </p:cNvSpPr>
            <p:nvPr/>
          </p:nvSpPr>
          <p:spPr>
            <a:xfrm rot="16200000" flipH="1" flipV="1">
              <a:off x="2415812" y="-132654"/>
              <a:ext cx="2027934" cy="5061507"/>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1617133" y="1674824"/>
              <a:ext cx="4343400" cy="1107996"/>
            </a:xfrm>
            <a:prstGeom prst="rect">
              <a:avLst/>
            </a:prstGeom>
            <a:grpFill/>
          </p:spPr>
          <p:txBody>
            <a:bodyPr wrap="square" rtlCol="0">
              <a:spAutoFit/>
            </a:bodyPr>
            <a:lstStyle/>
            <a:p>
              <a:r>
                <a:rPr lang="nl-BE" sz="6600" b="0">
                  <a:solidFill>
                    <a:schemeClr val="bg1"/>
                  </a:solidFill>
                  <a:latin typeface="Poppins ExtraBold" panose="00000900000000000000" pitchFamily="2" charset="0"/>
                  <a:cs typeface="Poppins ExtraBold" panose="00000900000000000000" pitchFamily="2" charset="0"/>
                </a:rPr>
                <a:t>Pauze</a:t>
              </a:r>
            </a:p>
          </p:txBody>
        </p:sp>
      </p:grpSp>
      <p:sp>
        <p:nvSpPr>
          <p:cNvPr id="8" name="Tijdelijke aanduiding voor tekst 7">
            <a:extLst>
              <a:ext uri="{FF2B5EF4-FFF2-40B4-BE49-F238E27FC236}">
                <a16:creationId xmlns:a16="http://schemas.microsoft.com/office/drawing/2014/main" id="{5E59E5B9-B58D-DC67-42F3-08CDF5F70F1F}"/>
              </a:ext>
            </a:extLst>
          </p:cNvPr>
          <p:cNvSpPr>
            <a:spLocks noGrp="1"/>
          </p:cNvSpPr>
          <p:nvPr>
            <p:ph type="body" sz="quarter" idx="10" hasCustomPrompt="1"/>
          </p:nvPr>
        </p:nvSpPr>
        <p:spPr>
          <a:xfrm>
            <a:off x="4071924" y="4677510"/>
            <a:ext cx="4044950" cy="1817687"/>
          </a:xfrm>
        </p:spPr>
        <p:txBody>
          <a:bodyPr>
            <a:normAutofit/>
          </a:bodyPr>
          <a:lstStyle>
            <a:lvl1pPr marL="0" indent="0" algn="ctr">
              <a:buNone/>
              <a:defRPr sz="3600" b="1">
                <a:solidFill>
                  <a:schemeClr val="bg1"/>
                </a:solidFill>
              </a:defRPr>
            </a:lvl1pPr>
          </a:lstStyle>
          <a:p>
            <a:pPr lvl="0"/>
            <a:r>
              <a:rPr lang="nl-NL"/>
              <a:t>van … minuten</a:t>
            </a:r>
          </a:p>
        </p:txBody>
      </p:sp>
      <p:pic>
        <p:nvPicPr>
          <p:cNvPr id="4" name="Graphic 3">
            <a:extLst>
              <a:ext uri="{FF2B5EF4-FFF2-40B4-BE49-F238E27FC236}">
                <a16:creationId xmlns:a16="http://schemas.microsoft.com/office/drawing/2014/main" id="{B6B89834-9B71-9120-20D9-0B921E4559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33218" y="287244"/>
            <a:ext cx="2209802" cy="626211"/>
          </a:xfrm>
          <a:prstGeom prst="rect">
            <a:avLst/>
          </a:prstGeom>
        </p:spPr>
      </p:pic>
    </p:spTree>
    <p:extLst>
      <p:ext uri="{BB962C8B-B14F-4D97-AF65-F5344CB8AC3E}">
        <p14:creationId xmlns:p14="http://schemas.microsoft.com/office/powerpoint/2010/main" val="32496730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Lunch">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5" name="Rechthoek: afgeronde hoeken 4"/>
          <p:cNvSpPr>
            <a:spLocks noGrp="1" noRot="1" noMove="1" noResize="1" noEditPoints="1" noAdjustHandles="1" noChangeArrowheads="1" noChangeShapeType="1"/>
          </p:cNvSpPr>
          <p:nvPr/>
        </p:nvSpPr>
        <p:spPr>
          <a:xfrm rot="16200000" flipH="1" flipV="1">
            <a:off x="5069267" y="-760960"/>
            <a:ext cx="1107996" cy="5791200"/>
          </a:xfrm>
          <a:prstGeom prst="roundRect">
            <a:avLst/>
          </a:prstGeom>
          <a:solidFill>
            <a:srgbClr val="57C3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solidFill>
                <a:prstClr val="white"/>
              </a:solidFill>
            </a:endParaRPr>
          </a:p>
        </p:txBody>
      </p:sp>
      <p:sp>
        <p:nvSpPr>
          <p:cNvPr id="2" name="Tekstvak 1"/>
          <p:cNvSpPr txBox="1">
            <a:spLocks noGrp="1" noRot="1" noMove="1" noResize="1" noEditPoints="1" noAdjustHandles="1" noChangeArrowheads="1" noChangeShapeType="1"/>
          </p:cNvSpPr>
          <p:nvPr/>
        </p:nvSpPr>
        <p:spPr>
          <a:xfrm>
            <a:off x="4109159" y="1581691"/>
            <a:ext cx="5791200"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6600" b="0">
                <a:solidFill>
                  <a:schemeClr val="bg1"/>
                </a:solidFill>
                <a:latin typeface="Poppins ExtraBold" panose="00000900000000000000" pitchFamily="2" charset="0"/>
                <a:cs typeface="Poppins ExtraBold" panose="00000900000000000000" pitchFamily="2" charset="0"/>
              </a:rPr>
              <a:t>Lunch</a:t>
            </a:r>
            <a:endParaRPr lang="nl-BE" sz="6600" b="1">
              <a:solidFill>
                <a:schemeClr val="bg1"/>
              </a:solidFill>
              <a:latin typeface="Poppins" panose="00000500000000000000" pitchFamily="2" charset="0"/>
              <a:cs typeface="Poppins" panose="00000500000000000000" pitchFamily="2" charset="0"/>
            </a:endParaRPr>
          </a:p>
        </p:txBody>
      </p:sp>
      <p:pic>
        <p:nvPicPr>
          <p:cNvPr id="4" name="Graphic 3">
            <a:extLst>
              <a:ext uri="{FF2B5EF4-FFF2-40B4-BE49-F238E27FC236}">
                <a16:creationId xmlns:a16="http://schemas.microsoft.com/office/drawing/2014/main" id="{47174118-1AA6-AB03-F7AD-A31171E8E068}"/>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863036" y="6071818"/>
            <a:ext cx="2209802" cy="626211"/>
          </a:xfrm>
          <a:prstGeom prst="rect">
            <a:avLst/>
          </a:prstGeom>
        </p:spPr>
      </p:pic>
    </p:spTree>
    <p:extLst>
      <p:ext uri="{BB962C8B-B14F-4D97-AF65-F5344CB8AC3E}">
        <p14:creationId xmlns:p14="http://schemas.microsoft.com/office/powerpoint/2010/main" val="240206372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Vragen?">
    <p:bg>
      <p:bgPr>
        <a:blipFill dpi="0" rotWithShape="1">
          <a:blip r:embed="rId2" cstate="print">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6" name="Tekstvak 5"/>
          <p:cNvSpPr txBox="1">
            <a:spLocks noGrp="1" noRot="1" noMove="1" noResize="1" noEditPoints="1" noAdjustHandles="1" noChangeArrowheads="1" noChangeShapeType="1"/>
          </p:cNvSpPr>
          <p:nvPr/>
        </p:nvSpPr>
        <p:spPr>
          <a:xfrm>
            <a:off x="4575032" y="1560218"/>
            <a:ext cx="6668701" cy="1446550"/>
          </a:xfrm>
          <a:prstGeom prst="rect">
            <a:avLst/>
          </a:prstGeom>
          <a:noFill/>
        </p:spPr>
        <p:txBody>
          <a:bodyPr wrap="square" rtlCol="0">
            <a:sp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kumimoji="0" lang="nl-BE" sz="8800" b="0" i="0" u="none" strike="noStrike" kern="0" cap="none" spc="0" normalizeH="0" baseline="0" noProof="0">
                <a:ln>
                  <a:noFill/>
                </a:ln>
                <a:solidFill>
                  <a:schemeClr val="bg1"/>
                </a:solidFill>
                <a:effectLst>
                  <a:outerShdw blurRad="38100" dist="38100" dir="2700000" algn="tl">
                    <a:srgbClr val="000000">
                      <a:alpha val="43137"/>
                    </a:srgbClr>
                  </a:outerShdw>
                </a:effectLst>
                <a:uLnTx/>
                <a:uFillTx/>
                <a:latin typeface="Poppins ExtraBold" panose="00000900000000000000" pitchFamily="2" charset="0"/>
                <a:ea typeface="Roboto Bk" pitchFamily="2" charset="0"/>
                <a:cs typeface="Poppins ExtraBold" panose="00000900000000000000" pitchFamily="2" charset="0"/>
              </a:rPr>
              <a:t>Vragen?</a:t>
            </a:r>
          </a:p>
        </p:txBody>
      </p:sp>
    </p:spTree>
    <p:extLst>
      <p:ext uri="{BB962C8B-B14F-4D97-AF65-F5344CB8AC3E}">
        <p14:creationId xmlns:p14="http://schemas.microsoft.com/office/powerpoint/2010/main" val="209367009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emf"/><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theme" Target="../theme/theme2.xml"/><Relationship Id="rId5" Type="http://schemas.openxmlformats.org/officeDocument/2006/relationships/slideLayout" Target="../slideLayouts/slideLayout42.xml"/><Relationship Id="rId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8B6FBAC-2759-BA64-1410-76495EE17615}"/>
              </a:ext>
            </a:extLst>
          </p:cNvPr>
          <p:cNvPicPr>
            <a:picLocks noChangeAspect="1"/>
          </p:cNvPicPr>
          <p:nvPr/>
        </p:nvPicPr>
        <p:blipFill>
          <a:blip r:embed="rId39"/>
          <a:srcRect t="-10630" r="29851" b="14125"/>
          <a:stretch>
            <a:fillRect/>
          </a:stretch>
        </p:blipFill>
        <p:spPr>
          <a:xfrm>
            <a:off x="9505950" y="-257707"/>
            <a:ext cx="2686050" cy="7115707"/>
          </a:xfrm>
          <a:prstGeom prst="rect">
            <a:avLst/>
          </a:prstGeom>
        </p:spPr>
      </p:pic>
      <p:sp>
        <p:nvSpPr>
          <p:cNvPr id="2" name="Tijdelijke aanduiding voor titel 1"/>
          <p:cNvSpPr>
            <a:spLocks noGrp="1"/>
          </p:cNvSpPr>
          <p:nvPr>
            <p:ph type="title"/>
          </p:nvPr>
        </p:nvSpPr>
        <p:spPr>
          <a:xfrm>
            <a:off x="635866" y="274638"/>
            <a:ext cx="9941608" cy="1143000"/>
          </a:xfrm>
          <a:prstGeom prst="rect">
            <a:avLst/>
          </a:prstGeom>
        </p:spPr>
        <p:txBody>
          <a:bodyPr vert="horz" lIns="91440" tIns="45720" rIns="91440" bIns="45720" rtlCol="0" anchor="ctr">
            <a:normAutofit/>
          </a:bodyPr>
          <a:lstStyle/>
          <a:p>
            <a:r>
              <a:rPr lang="nl-NL"/>
              <a:t>Klik om de stijl te bewerken</a:t>
            </a:r>
            <a:endParaRPr lang="nl-BE"/>
          </a:p>
        </p:txBody>
      </p:sp>
      <p:sp>
        <p:nvSpPr>
          <p:cNvPr id="3" name="Tijdelijke aanduiding voor tekst 2"/>
          <p:cNvSpPr>
            <a:spLocks noGrp="1"/>
          </p:cNvSpPr>
          <p:nvPr>
            <p:ph type="body" idx="1"/>
          </p:nvPr>
        </p:nvSpPr>
        <p:spPr>
          <a:xfrm>
            <a:off x="635866" y="1600206"/>
            <a:ext cx="9941608"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datum 3"/>
          <p:cNvSpPr>
            <a:spLocks noGrp="1"/>
          </p:cNvSpPr>
          <p:nvPr>
            <p:ph type="dt" sz="half" idx="2"/>
          </p:nvPr>
        </p:nvSpPr>
        <p:spPr>
          <a:xfrm>
            <a:off x="9027736" y="6356357"/>
            <a:ext cx="28448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E51CA7B-7381-F44A-BB50-58DFDDC49042}" type="datetimeFigureOut">
              <a:rPr lang="nl-NL" smtClean="0"/>
              <a:t>28-9-2026</a:t>
            </a:fld>
            <a:endParaRPr lang="nl-NL"/>
          </a:p>
        </p:txBody>
      </p:sp>
      <p:grpSp>
        <p:nvGrpSpPr>
          <p:cNvPr id="6" name="Groep 5">
            <a:extLst>
              <a:ext uri="{FF2B5EF4-FFF2-40B4-BE49-F238E27FC236}">
                <a16:creationId xmlns:a16="http://schemas.microsoft.com/office/drawing/2014/main" id="{421A3934-62D6-E4EC-E5E1-7348FAA802D9}"/>
              </a:ext>
            </a:extLst>
          </p:cNvPr>
          <p:cNvGrpSpPr/>
          <p:nvPr/>
        </p:nvGrpSpPr>
        <p:grpSpPr>
          <a:xfrm rot="5400000">
            <a:off x="6010275" y="-6025073"/>
            <a:ext cx="171450" cy="12192000"/>
            <a:chOff x="-285750" y="0"/>
            <a:chExt cx="571500" cy="6858000"/>
          </a:xfrm>
        </p:grpSpPr>
        <p:sp>
          <p:nvSpPr>
            <p:cNvPr id="7" name="Rechthoek 6">
              <a:extLst>
                <a:ext uri="{FF2B5EF4-FFF2-40B4-BE49-F238E27FC236}">
                  <a16:creationId xmlns:a16="http://schemas.microsoft.com/office/drawing/2014/main" id="{A5AFD87C-9972-34E8-A0F5-DCFF7F76E4E8}"/>
                </a:ext>
              </a:extLst>
            </p:cNvPr>
            <p:cNvSpPr/>
            <p:nvPr/>
          </p:nvSpPr>
          <p:spPr>
            <a:xfrm>
              <a:off x="-285750" y="0"/>
              <a:ext cx="571500" cy="3429000"/>
            </a:xfrm>
            <a:prstGeom prst="rect">
              <a:avLst/>
            </a:prstGeom>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858CBEDA-A776-7CAC-FEC1-9BEAAF0AE4BA}"/>
                </a:ext>
              </a:extLst>
            </p:cNvPr>
            <p:cNvSpPr/>
            <p:nvPr/>
          </p:nvSpPr>
          <p:spPr>
            <a:xfrm>
              <a:off x="-285750" y="3429000"/>
              <a:ext cx="571500" cy="3429000"/>
            </a:xfrm>
            <a:prstGeom prst="rect">
              <a:avLst/>
            </a:prstGeom>
            <a:solidFill>
              <a:srgbClr val="2D3E4E"/>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grpSp>
    </p:spTree>
    <p:extLst>
      <p:ext uri="{BB962C8B-B14F-4D97-AF65-F5344CB8AC3E}">
        <p14:creationId xmlns:p14="http://schemas.microsoft.com/office/powerpoint/2010/main" val="22981077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746" r:id="rId4"/>
    <p:sldLayoutId id="2147483747" r:id="rId5"/>
    <p:sldLayoutId id="2147483748" r:id="rId6"/>
    <p:sldLayoutId id="2147483664" r:id="rId7"/>
    <p:sldLayoutId id="2147483665" r:id="rId8"/>
    <p:sldLayoutId id="2147483666" r:id="rId9"/>
    <p:sldLayoutId id="2147483667" r:id="rId10"/>
    <p:sldLayoutId id="2147483668" r:id="rId11"/>
    <p:sldLayoutId id="2147483669" r:id="rId12"/>
    <p:sldLayoutId id="2147483671" r:id="rId13"/>
    <p:sldLayoutId id="2147483749" r:id="rId14"/>
    <p:sldLayoutId id="2147483750" r:id="rId15"/>
    <p:sldLayoutId id="2147483672" r:id="rId16"/>
    <p:sldLayoutId id="2147483673" r:id="rId17"/>
    <p:sldLayoutId id="2147483751" r:id="rId18"/>
    <p:sldLayoutId id="2147483674" r:id="rId19"/>
    <p:sldLayoutId id="2147483675" r:id="rId20"/>
    <p:sldLayoutId id="2147483676" r:id="rId21"/>
    <p:sldLayoutId id="2147483677" r:id="rId22"/>
    <p:sldLayoutId id="2147483678" r:id="rId23"/>
    <p:sldLayoutId id="2147483679" r:id="rId24"/>
    <p:sldLayoutId id="2147483680" r:id="rId25"/>
    <p:sldLayoutId id="2147483752" r:id="rId26"/>
    <p:sldLayoutId id="2147483753" r:id="rId27"/>
    <p:sldLayoutId id="2147483754" r:id="rId28"/>
    <p:sldLayoutId id="2147483755" r:id="rId29"/>
    <p:sldLayoutId id="2147483756" r:id="rId30"/>
    <p:sldLayoutId id="2147483681" r:id="rId31"/>
    <p:sldLayoutId id="2147483682" r:id="rId32"/>
    <p:sldLayoutId id="2147483683" r:id="rId33"/>
    <p:sldLayoutId id="2147483684" r:id="rId34"/>
    <p:sldLayoutId id="2147483685" r:id="rId35"/>
    <p:sldLayoutId id="2147483692" r:id="rId36"/>
    <p:sldLayoutId id="2147483693" r:id="rId37"/>
  </p:sldLayoutIdLst>
  <p:txStyles>
    <p:title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p:titleStyle>
    <p:body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685791" indent="-342900" algn="l" defTabSz="685783" rtl="0" eaLnBrk="1" latinLnBrk="0" hangingPunct="1">
        <a:spcBef>
          <a:spcPct val="20000"/>
        </a:spcBef>
        <a:buClr>
          <a:srgbClr val="4CBCC5"/>
        </a:buClr>
        <a:buFont typeface="Arial" panose="020B0604020202020204" pitchFamily="34" charset="0"/>
        <a:buChar char="•"/>
        <a:defRPr sz="2100" kern="1200">
          <a:solidFill>
            <a:srgbClr val="4CBCC5"/>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nl-BE"/>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B12EF6E-EE21-7689-ADE0-88D5188B82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9CCDB46-D738-46E1-732A-9231A0E1D5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407C4AB-70F5-4B64-D395-F2FB7D2DC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7230F2-63AA-1747-B021-07B7C93F0F09}" type="datetimeFigureOut">
              <a:rPr lang="nl-NL" smtClean="0"/>
              <a:t>28-9-2026</a:t>
            </a:fld>
            <a:endParaRPr lang="nl-NL"/>
          </a:p>
        </p:txBody>
      </p:sp>
      <p:sp>
        <p:nvSpPr>
          <p:cNvPr id="5" name="Tijdelijke aanduiding voor voettekst 4">
            <a:extLst>
              <a:ext uri="{FF2B5EF4-FFF2-40B4-BE49-F238E27FC236}">
                <a16:creationId xmlns:a16="http://schemas.microsoft.com/office/drawing/2014/main" id="{6B029510-3E5B-74E0-51A4-9DAC8D7F1D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77432B25-4662-F6EF-E10F-B692EAE223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277B2A6-0E48-4749-86BC-8A84813A8C18}" type="slidenum">
              <a:rPr lang="nl-NL" smtClean="0"/>
              <a:t>‹nr.›</a:t>
            </a:fld>
            <a:endParaRPr lang="nl-NL"/>
          </a:p>
        </p:txBody>
      </p:sp>
      <p:sp>
        <p:nvSpPr>
          <p:cNvPr id="8" name="Rechthoek 7">
            <a:extLst>
              <a:ext uri="{FF2B5EF4-FFF2-40B4-BE49-F238E27FC236}">
                <a16:creationId xmlns:a16="http://schemas.microsoft.com/office/drawing/2014/main" id="{E49E4713-797B-5290-659B-8AE59B53F035}"/>
              </a:ext>
            </a:extLst>
          </p:cNvPr>
          <p:cNvSpPr/>
          <p:nvPr/>
        </p:nvSpPr>
        <p:spPr>
          <a:xfrm rot="5400000">
            <a:off x="9058275" y="-2977073"/>
            <a:ext cx="171450" cy="6096000"/>
          </a:xfrm>
          <a:prstGeom prst="rect">
            <a:avLst/>
          </a:prstGeom>
          <a:solidFill>
            <a:srgbClr val="59C4CB"/>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
        <p:nvSpPr>
          <p:cNvPr id="9" name="Rechthoek 8">
            <a:extLst>
              <a:ext uri="{FF2B5EF4-FFF2-40B4-BE49-F238E27FC236}">
                <a16:creationId xmlns:a16="http://schemas.microsoft.com/office/drawing/2014/main" id="{74EF95F1-9713-13A2-DFCD-3B673CF2DE14}"/>
              </a:ext>
            </a:extLst>
          </p:cNvPr>
          <p:cNvSpPr/>
          <p:nvPr/>
        </p:nvSpPr>
        <p:spPr>
          <a:xfrm rot="5400000">
            <a:off x="2962275" y="-2977073"/>
            <a:ext cx="171450" cy="6096000"/>
          </a:xfrm>
          <a:prstGeom prst="rect">
            <a:avLst/>
          </a:prstGeom>
          <a:solidFill>
            <a:srgbClr val="2D3E4E"/>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156632223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hyperlink" Target="https://www.vlaanderen.be/onderwijsprofessionals/lesgeven-en-begeleiden/opleidingsinhouden/opleidingsinhouden-basisonderwijs/nieuwe-minimumdoelen-basisonderwijs"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customXml" Target="../ink/ink4.xml"/><Relationship Id="rId18" Type="http://schemas.openxmlformats.org/officeDocument/2006/relationships/image" Target="../media/image43.png"/><Relationship Id="rId26" Type="http://schemas.openxmlformats.org/officeDocument/2006/relationships/image" Target="../media/image47.png"/><Relationship Id="rId3" Type="http://schemas.openxmlformats.org/officeDocument/2006/relationships/image" Target="../media/image32.svg"/><Relationship Id="rId21" Type="http://schemas.openxmlformats.org/officeDocument/2006/relationships/customXml" Target="../ink/ink8.xml"/><Relationship Id="rId7" Type="http://schemas.openxmlformats.org/officeDocument/2006/relationships/customXml" Target="../ink/ink1.xml"/><Relationship Id="rId12" Type="http://schemas.openxmlformats.org/officeDocument/2006/relationships/image" Target="../media/image40.png"/><Relationship Id="rId17" Type="http://schemas.openxmlformats.org/officeDocument/2006/relationships/customXml" Target="../ink/ink6.xml"/><Relationship Id="rId25" Type="http://schemas.openxmlformats.org/officeDocument/2006/relationships/customXml" Target="../ink/ink10.xml"/><Relationship Id="rId2" Type="http://schemas.openxmlformats.org/officeDocument/2006/relationships/notesSlide" Target="../notesSlides/notesSlide7.xml"/><Relationship Id="rId16" Type="http://schemas.openxmlformats.org/officeDocument/2006/relationships/image" Target="../media/image42.png"/><Relationship Id="rId20" Type="http://schemas.openxmlformats.org/officeDocument/2006/relationships/image" Target="../media/image44.png"/><Relationship Id="rId29" Type="http://schemas.openxmlformats.org/officeDocument/2006/relationships/customXml" Target="../ink/ink12.xml"/><Relationship Id="rId1" Type="http://schemas.openxmlformats.org/officeDocument/2006/relationships/slideLayout" Target="../slideLayouts/slideLayout8.xml"/><Relationship Id="rId6" Type="http://schemas.openxmlformats.org/officeDocument/2006/relationships/image" Target="../media/image35.png"/><Relationship Id="rId11" Type="http://schemas.openxmlformats.org/officeDocument/2006/relationships/customXml" Target="../ink/ink3.xml"/><Relationship Id="rId24" Type="http://schemas.openxmlformats.org/officeDocument/2006/relationships/image" Target="../media/image46.png"/><Relationship Id="rId5" Type="http://schemas.openxmlformats.org/officeDocument/2006/relationships/image" Target="../media/image34.png"/><Relationship Id="rId15" Type="http://schemas.openxmlformats.org/officeDocument/2006/relationships/customXml" Target="../ink/ink5.xml"/><Relationship Id="rId23" Type="http://schemas.openxmlformats.org/officeDocument/2006/relationships/customXml" Target="../ink/ink9.xml"/><Relationship Id="rId28" Type="http://schemas.openxmlformats.org/officeDocument/2006/relationships/image" Target="../media/image48.png"/><Relationship Id="rId10" Type="http://schemas.openxmlformats.org/officeDocument/2006/relationships/image" Target="../media/image39.png"/><Relationship Id="rId19" Type="http://schemas.openxmlformats.org/officeDocument/2006/relationships/customXml" Target="../ink/ink7.xml"/><Relationship Id="rId4" Type="http://schemas.openxmlformats.org/officeDocument/2006/relationships/image" Target="../media/image33.png"/><Relationship Id="rId9" Type="http://schemas.openxmlformats.org/officeDocument/2006/relationships/customXml" Target="../ink/ink2.xml"/><Relationship Id="rId14" Type="http://schemas.openxmlformats.org/officeDocument/2006/relationships/image" Target="../media/image41.png"/><Relationship Id="rId22" Type="http://schemas.openxmlformats.org/officeDocument/2006/relationships/image" Target="../media/image45.png"/><Relationship Id="rId27" Type="http://schemas.openxmlformats.org/officeDocument/2006/relationships/customXml" Target="../ink/ink11.xml"/><Relationship Id="rId30" Type="http://schemas.openxmlformats.org/officeDocument/2006/relationships/image" Target="../media/image49.png"/></Relationships>
</file>

<file path=ppt/slides/_rels/slide9.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customXml" Target="../ink/ink16.xml"/><Relationship Id="rId18" Type="http://schemas.openxmlformats.org/officeDocument/2006/relationships/image" Target="../media/image59.png"/><Relationship Id="rId26" Type="http://schemas.openxmlformats.org/officeDocument/2006/relationships/image" Target="../media/image63.png"/><Relationship Id="rId3" Type="http://schemas.openxmlformats.org/officeDocument/2006/relationships/image" Target="../media/image36.svg"/><Relationship Id="rId21" Type="http://schemas.openxmlformats.org/officeDocument/2006/relationships/customXml" Target="../ink/ink20.xml"/><Relationship Id="rId7" Type="http://schemas.openxmlformats.org/officeDocument/2006/relationships/customXml" Target="../ink/ink13.xml"/><Relationship Id="rId12" Type="http://schemas.openxmlformats.org/officeDocument/2006/relationships/image" Target="../media/image56.png"/><Relationship Id="rId17" Type="http://schemas.openxmlformats.org/officeDocument/2006/relationships/customXml" Target="../ink/ink18.xml"/><Relationship Id="rId25" Type="http://schemas.openxmlformats.org/officeDocument/2006/relationships/customXml" Target="../ink/ink22.xml"/><Relationship Id="rId2" Type="http://schemas.openxmlformats.org/officeDocument/2006/relationships/notesSlide" Target="../notesSlides/notesSlide8.xml"/><Relationship Id="rId16" Type="http://schemas.openxmlformats.org/officeDocument/2006/relationships/image" Target="../media/image58.png"/><Relationship Id="rId20" Type="http://schemas.openxmlformats.org/officeDocument/2006/relationships/image" Target="../media/image60.png"/><Relationship Id="rId29" Type="http://schemas.openxmlformats.org/officeDocument/2006/relationships/customXml" Target="../ink/ink24.xml"/><Relationship Id="rId1" Type="http://schemas.openxmlformats.org/officeDocument/2006/relationships/slideLayout" Target="../slideLayouts/slideLayout8.xml"/><Relationship Id="rId6" Type="http://schemas.openxmlformats.org/officeDocument/2006/relationships/image" Target="../media/image51.png"/><Relationship Id="rId11" Type="http://schemas.openxmlformats.org/officeDocument/2006/relationships/customXml" Target="../ink/ink15.xml"/><Relationship Id="rId24" Type="http://schemas.openxmlformats.org/officeDocument/2006/relationships/image" Target="../media/image62.png"/><Relationship Id="rId32" Type="http://schemas.openxmlformats.org/officeDocument/2006/relationships/image" Target="../media/image66.png"/><Relationship Id="rId5" Type="http://schemas.openxmlformats.org/officeDocument/2006/relationships/image" Target="../media/image50.png"/><Relationship Id="rId15" Type="http://schemas.openxmlformats.org/officeDocument/2006/relationships/customXml" Target="../ink/ink17.xml"/><Relationship Id="rId23" Type="http://schemas.openxmlformats.org/officeDocument/2006/relationships/customXml" Target="../ink/ink21.xml"/><Relationship Id="rId28" Type="http://schemas.openxmlformats.org/officeDocument/2006/relationships/image" Target="../media/image64.png"/><Relationship Id="rId10" Type="http://schemas.openxmlformats.org/officeDocument/2006/relationships/image" Target="../media/image55.png"/><Relationship Id="rId19" Type="http://schemas.openxmlformats.org/officeDocument/2006/relationships/customXml" Target="../ink/ink19.xml"/><Relationship Id="rId31" Type="http://schemas.openxmlformats.org/officeDocument/2006/relationships/customXml" Target="../ink/ink25.xml"/><Relationship Id="rId4" Type="http://schemas.openxmlformats.org/officeDocument/2006/relationships/image" Target="../media/image37.png"/><Relationship Id="rId9" Type="http://schemas.openxmlformats.org/officeDocument/2006/relationships/customXml" Target="../ink/ink14.xml"/><Relationship Id="rId14" Type="http://schemas.openxmlformats.org/officeDocument/2006/relationships/image" Target="../media/image57.png"/><Relationship Id="rId22" Type="http://schemas.openxmlformats.org/officeDocument/2006/relationships/image" Target="../media/image61.png"/><Relationship Id="rId27" Type="http://schemas.openxmlformats.org/officeDocument/2006/relationships/customXml" Target="../ink/ink23.xml"/><Relationship Id="rId30" Type="http://schemas.openxmlformats.org/officeDocument/2006/relationships/image" Target="../media/image65.png"/></Relationships>
</file>

<file path=ppt/slides/_rels/slide1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3.png"/><Relationship Id="rId1" Type="http://schemas.openxmlformats.org/officeDocument/2006/relationships/slideLayout" Target="../slideLayouts/slideLayout8.xml"/><Relationship Id="rId5" Type="http://schemas.openxmlformats.org/officeDocument/2006/relationships/image" Target="../media/image68.png"/><Relationship Id="rId4" Type="http://schemas.openxmlformats.org/officeDocument/2006/relationships/image" Target="../media/image67.png"/></Relationships>
</file>

<file path=ppt/slides/_rels/slide1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76.png"/></Relationships>
</file>

<file path=ppt/slides/_rels/slide1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hyperlink" Target="https://pro.katholiekonderwijs.vlaanderen/woordenschatdossier" TargetMode="Externa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10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6.xml"/><Relationship Id="rId5" Type="http://schemas.openxmlformats.org/officeDocument/2006/relationships/image" Target="../media/image84.png"/><Relationship Id="rId4" Type="http://schemas.openxmlformats.org/officeDocument/2006/relationships/image" Target="../media/image83.png"/></Relationships>
</file>

<file path=ppt/slides/_rels/slide25.xml.rels><?xml version="1.0" encoding="UTF-8" standalone="yes"?>
<Relationships xmlns="http://schemas.openxmlformats.org/package/2006/relationships"><Relationship Id="rId8" Type="http://schemas.openxmlformats.org/officeDocument/2006/relationships/image" Target="../media/image111.png"/><Relationship Id="rId3" Type="http://schemas.openxmlformats.org/officeDocument/2006/relationships/image" Target="../media/image85.png"/><Relationship Id="rId7" Type="http://schemas.openxmlformats.org/officeDocument/2006/relationships/customXml" Target="../ink/ink27.xml"/><Relationship Id="rId12" Type="http://schemas.openxmlformats.org/officeDocument/2006/relationships/image" Target="../media/image113.pn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110.png"/><Relationship Id="rId11" Type="http://schemas.openxmlformats.org/officeDocument/2006/relationships/customXml" Target="../ink/ink29.xml"/><Relationship Id="rId5" Type="http://schemas.openxmlformats.org/officeDocument/2006/relationships/customXml" Target="../ink/ink26.xml"/><Relationship Id="rId10" Type="http://schemas.openxmlformats.org/officeDocument/2006/relationships/image" Target="../media/image112.png"/><Relationship Id="rId4" Type="http://schemas.openxmlformats.org/officeDocument/2006/relationships/image" Target="../media/image81.png"/><Relationship Id="rId9" Type="http://schemas.openxmlformats.org/officeDocument/2006/relationships/customXml" Target="../ink/ink28.xml"/></Relationships>
</file>

<file path=ppt/slides/_rels/slide26.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86.png"/><Relationship Id="rId7" Type="http://schemas.openxmlformats.org/officeDocument/2006/relationships/customXml" Target="../ink/ink31.xml"/><Relationship Id="rId2" Type="http://schemas.openxmlformats.org/officeDocument/2006/relationships/notesSlide" Target="../notesSlides/notesSlide21.xml"/><Relationship Id="rId1" Type="http://schemas.openxmlformats.org/officeDocument/2006/relationships/slideLayout" Target="../slideLayouts/slideLayout11.xml"/><Relationship Id="rId6" Type="http://schemas.openxmlformats.org/officeDocument/2006/relationships/image" Target="../media/image115.png"/><Relationship Id="rId5" Type="http://schemas.openxmlformats.org/officeDocument/2006/relationships/customXml" Target="../ink/ink30.xml"/><Relationship Id="rId10" Type="http://schemas.openxmlformats.org/officeDocument/2006/relationships/image" Target="../media/image117.png"/><Relationship Id="rId4" Type="http://schemas.openxmlformats.org/officeDocument/2006/relationships/image" Target="../media/image81.png"/><Relationship Id="rId9" Type="http://schemas.openxmlformats.org/officeDocument/2006/relationships/customXml" Target="../ink/ink32.xml"/></Relationships>
</file>

<file path=ppt/slides/_rels/slide2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5.xml"/><Relationship Id="rId1" Type="http://schemas.openxmlformats.org/officeDocument/2006/relationships/slideLayout" Target="../slideLayouts/slideLayout11.xml"/><Relationship Id="rId5" Type="http://schemas.openxmlformats.org/officeDocument/2006/relationships/image" Target="../media/image95.png"/><Relationship Id="rId4" Type="http://schemas.openxmlformats.org/officeDocument/2006/relationships/image" Target="../media/image94.png"/></Relationships>
</file>

<file path=ppt/slides/_rels/slide33.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customXml" Target="../ink/ink36.xml"/><Relationship Id="rId3" Type="http://schemas.openxmlformats.org/officeDocument/2006/relationships/image" Target="../media/image81.png"/><Relationship Id="rId12" Type="http://schemas.openxmlformats.org/officeDocument/2006/relationships/image" Target="../media/image132.png"/><Relationship Id="rId2" Type="http://schemas.openxmlformats.org/officeDocument/2006/relationships/notesSlide" Target="../notesSlides/notesSlide26.xml"/><Relationship Id="rId1" Type="http://schemas.openxmlformats.org/officeDocument/2006/relationships/slideLayout" Target="../slideLayouts/slideLayout11.xml"/><Relationship Id="rId6" Type="http://schemas.openxmlformats.org/officeDocument/2006/relationships/customXml" Target="../ink/ink33.xml"/><Relationship Id="rId11" Type="http://schemas.openxmlformats.org/officeDocument/2006/relationships/customXml" Target="../ink/ink35.xml"/><Relationship Id="rId5" Type="http://schemas.openxmlformats.org/officeDocument/2006/relationships/image" Target="../media/image97.png"/><Relationship Id="rId10" Type="http://schemas.openxmlformats.org/officeDocument/2006/relationships/image" Target="../media/image131.png"/><Relationship Id="rId4" Type="http://schemas.openxmlformats.org/officeDocument/2006/relationships/image" Target="../media/image96.png"/><Relationship Id="rId9" Type="http://schemas.openxmlformats.org/officeDocument/2006/relationships/customXml" Target="../ink/ink34.xml"/><Relationship Id="rId14" Type="http://schemas.openxmlformats.org/officeDocument/2006/relationships/image" Target="../media/image133.png"/></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7.xml"/><Relationship Id="rId1" Type="http://schemas.openxmlformats.org/officeDocument/2006/relationships/slideLayout" Target="../slideLayouts/slideLayout11.xml"/><Relationship Id="rId4" Type="http://schemas.openxmlformats.org/officeDocument/2006/relationships/image" Target="../media/image98.png"/></Relationships>
</file>

<file path=ppt/slides/_rels/slide3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0.xml"/></Relationships>
</file>

<file path=ppt/slides/_rels/slide36.xml.rels><?xml version="1.0" encoding="UTF-8" standalone="yes"?>
<Relationships xmlns="http://schemas.openxmlformats.org/package/2006/relationships"><Relationship Id="rId8" Type="http://schemas.openxmlformats.org/officeDocument/2006/relationships/diagramData" Target="../diagrams/data5.xml"/><Relationship Id="rId3" Type="http://schemas.openxmlformats.org/officeDocument/2006/relationships/diagramData" Target="../diagrams/data4.xml"/><Relationship Id="rId7" Type="http://schemas.microsoft.com/office/2007/relationships/diagramDrawing" Target="../diagrams/drawing4.xml"/><Relationship Id="rId12" Type="http://schemas.microsoft.com/office/2007/relationships/diagramDrawing" Target="../diagrams/drawing5.xml"/><Relationship Id="rId2" Type="http://schemas.openxmlformats.org/officeDocument/2006/relationships/image" Target="../media/image100.png"/><Relationship Id="rId1" Type="http://schemas.openxmlformats.org/officeDocument/2006/relationships/slideLayout" Target="../slideLayouts/slideLayout8.xml"/><Relationship Id="rId6" Type="http://schemas.openxmlformats.org/officeDocument/2006/relationships/diagramColors" Target="../diagrams/colors4.xml"/><Relationship Id="rId11" Type="http://schemas.openxmlformats.org/officeDocument/2006/relationships/diagramColors" Target="../diagrams/colors5.xml"/><Relationship Id="rId5" Type="http://schemas.openxmlformats.org/officeDocument/2006/relationships/diagramQuickStyle" Target="../diagrams/quickStyle4.xml"/><Relationship Id="rId10" Type="http://schemas.openxmlformats.org/officeDocument/2006/relationships/diagramQuickStyle" Target="../diagrams/quickStyle5.xml"/><Relationship Id="rId4" Type="http://schemas.openxmlformats.org/officeDocument/2006/relationships/diagramLayout" Target="../diagrams/layout4.xml"/><Relationship Id="rId9" Type="http://schemas.openxmlformats.org/officeDocument/2006/relationships/diagramLayout" Target="../diagrams/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29.xml"/><Relationship Id="rId1" Type="http://schemas.openxmlformats.org/officeDocument/2006/relationships/slideLayout" Target="../slideLayouts/slideLayout1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81.png"/></Relationships>
</file>

<file path=ppt/slides/_rels/slide3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106.png"/><Relationship Id="rId4" Type="http://schemas.openxmlformats.org/officeDocument/2006/relationships/image" Target="../media/image81.png"/></Relationships>
</file>

<file path=ppt/slides/_rels/slide40.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2.xml"/><Relationship Id="rId1" Type="http://schemas.openxmlformats.org/officeDocument/2006/relationships/slideLayout" Target="../slideLayouts/slideLayout11.xml"/><Relationship Id="rId5" Type="http://schemas.openxmlformats.org/officeDocument/2006/relationships/image" Target="../media/image114.png"/><Relationship Id="rId4" Type="http://schemas.openxmlformats.org/officeDocument/2006/relationships/image" Target="../media/image109.png"/></Relationships>
</file>

<file path=ppt/slides/_rels/slide44.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33.xml"/><Relationship Id="rId1" Type="http://schemas.openxmlformats.org/officeDocument/2006/relationships/slideLayout" Target="../slideLayouts/slideLayout11.xml"/><Relationship Id="rId4" Type="http://schemas.openxmlformats.org/officeDocument/2006/relationships/image" Target="../media/image121.png"/></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4.xml"/><Relationship Id="rId1" Type="http://schemas.openxmlformats.org/officeDocument/2006/relationships/slideLayout" Target="../slideLayouts/slideLayout11.xml"/><Relationship Id="rId4" Type="http://schemas.openxmlformats.org/officeDocument/2006/relationships/image" Target="../media/image122.png"/></Relationships>
</file>

<file path=ppt/slides/_rels/slide48.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35.xml"/><Relationship Id="rId1" Type="http://schemas.openxmlformats.org/officeDocument/2006/relationships/slideLayout" Target="../slideLayouts/slideLayout11.xml"/><Relationship Id="rId4" Type="http://schemas.openxmlformats.org/officeDocument/2006/relationships/image" Target="../media/image124.png"/></Relationships>
</file>

<file path=ppt/slides/_rels/slide49.xml.rels><?xml version="1.0" encoding="UTF-8" standalone="yes"?>
<Relationships xmlns="http://schemas.openxmlformats.org/package/2006/relationships"><Relationship Id="rId3" Type="http://schemas.openxmlformats.org/officeDocument/2006/relationships/hyperlink" Target="https://oercommons.org/courseware/lesson/80692" TargetMode="External"/><Relationship Id="rId2" Type="http://schemas.openxmlformats.org/officeDocument/2006/relationships/image" Target="../media/image125.jpeg"/><Relationship Id="rId1" Type="http://schemas.openxmlformats.org/officeDocument/2006/relationships/slideLayout" Target="../slideLayouts/slideLayout20.xml"/><Relationship Id="rId4" Type="http://schemas.openxmlformats.org/officeDocument/2006/relationships/hyperlink" Target="https://creativecommons.org/licenses/by-nc/3.0/"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6.xml"/><Relationship Id="rId1" Type="http://schemas.openxmlformats.org/officeDocument/2006/relationships/slideLayout" Target="../slideLayouts/slideLayout36.xml"/><Relationship Id="rId4" Type="http://schemas.openxmlformats.org/officeDocument/2006/relationships/image" Target="../media/image127.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8" Type="http://schemas.openxmlformats.org/officeDocument/2006/relationships/image" Target="../media/image159.png"/><Relationship Id="rId3" Type="http://schemas.openxmlformats.org/officeDocument/2006/relationships/image" Target="../media/image81.png"/><Relationship Id="rId7" Type="http://schemas.openxmlformats.org/officeDocument/2006/relationships/customXml" Target="../ink/ink38.xml"/><Relationship Id="rId12" Type="http://schemas.openxmlformats.org/officeDocument/2006/relationships/image" Target="../media/image161.png"/><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openxmlformats.org/officeDocument/2006/relationships/image" Target="../media/image158.png"/><Relationship Id="rId11" Type="http://schemas.openxmlformats.org/officeDocument/2006/relationships/customXml" Target="../ink/ink40.xml"/><Relationship Id="rId5" Type="http://schemas.openxmlformats.org/officeDocument/2006/relationships/customXml" Target="../ink/ink37.xml"/><Relationship Id="rId10" Type="http://schemas.openxmlformats.org/officeDocument/2006/relationships/image" Target="../media/image160.png"/><Relationship Id="rId4" Type="http://schemas.openxmlformats.org/officeDocument/2006/relationships/image" Target="../media/image128.png"/><Relationship Id="rId9" Type="http://schemas.openxmlformats.org/officeDocument/2006/relationships/customXml" Target="../ink/ink39.xml"/></Relationships>
</file>

<file path=ppt/slides/_rels/slide54.xml.rels><?xml version="1.0" encoding="UTF-8" standalone="yes"?>
<Relationships xmlns="http://schemas.openxmlformats.org/package/2006/relationships"><Relationship Id="rId8" Type="http://schemas.openxmlformats.org/officeDocument/2006/relationships/customXml" Target="../ink/ink42.xml"/><Relationship Id="rId3" Type="http://schemas.openxmlformats.org/officeDocument/2006/relationships/image" Target="../media/image128.png"/><Relationship Id="rId7" Type="http://schemas.openxmlformats.org/officeDocument/2006/relationships/image" Target="../media/image163.png"/><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customXml" Target="../ink/ink41.xml"/><Relationship Id="rId5" Type="http://schemas.openxmlformats.org/officeDocument/2006/relationships/image" Target="../media/image129.png"/><Relationship Id="rId4" Type="http://schemas.openxmlformats.org/officeDocument/2006/relationships/image" Target="../media/image81.png"/><Relationship Id="rId9" Type="http://schemas.openxmlformats.org/officeDocument/2006/relationships/image" Target="../media/image164.png"/></Relationships>
</file>

<file path=ppt/slides/_rels/slide5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41.xml"/><Relationship Id="rId1" Type="http://schemas.openxmlformats.org/officeDocument/2006/relationships/slideLayout" Target="../slideLayouts/slideLayout11.xml"/><Relationship Id="rId5" Type="http://schemas.openxmlformats.org/officeDocument/2006/relationships/image" Target="../media/image81.png"/><Relationship Id="rId4" Type="http://schemas.openxmlformats.org/officeDocument/2006/relationships/image" Target="../media/image135.png"/></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43.xml"/><Relationship Id="rId1" Type="http://schemas.openxmlformats.org/officeDocument/2006/relationships/slideLayout" Target="../slideLayouts/slideLayout36.xml"/></Relationships>
</file>

<file path=ppt/slides/_rels/slide5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44.xml"/><Relationship Id="rId1" Type="http://schemas.openxmlformats.org/officeDocument/2006/relationships/slideLayout" Target="../slideLayouts/slideLayout16.xml"/><Relationship Id="rId4" Type="http://schemas.openxmlformats.org/officeDocument/2006/relationships/hyperlink" Target="https://opstap.katholiekonderwijs.vlaanderen/"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hyperlink" Target="https://pro.katholiekonderwijs.vlaanderen/leerplan-basisonderwijs" TargetMode="Externa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6.xml"/><Relationship Id="rId1" Type="http://schemas.openxmlformats.org/officeDocument/2006/relationships/tags" Target="../tags/tag1.xml"/><Relationship Id="rId4" Type="http://schemas.openxmlformats.org/officeDocument/2006/relationships/image" Target="../media/image139.png"/></Relationships>
</file>

<file path=ppt/slides/_rels/slide6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4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C1E78DA4-5726-176F-1B48-08DE15191562}"/>
              </a:ext>
            </a:extLst>
          </p:cNvPr>
          <p:cNvSpPr>
            <a:spLocks noGrp="1"/>
          </p:cNvSpPr>
          <p:nvPr>
            <p:ph type="subTitle" idx="1"/>
          </p:nvPr>
        </p:nvSpPr>
        <p:spPr/>
        <p:txBody>
          <a:bodyPr>
            <a:normAutofit/>
          </a:bodyPr>
          <a:lstStyle/>
          <a:p>
            <a:r>
              <a:rPr lang="nl-NL" sz="2400">
                <a:solidFill>
                  <a:srgbClr val="216267"/>
                </a:solidFill>
                <a:latin typeface="Poppins" panose="00000500000000000000" pitchFamily="2" charset="0"/>
                <a:cs typeface="Poppins" panose="00000500000000000000" pitchFamily="2" charset="0"/>
              </a:rPr>
              <a:t>Katholiek Onderwijs Vlaanderen</a:t>
            </a:r>
            <a:endParaRPr lang="nl-BE" sz="2400">
              <a:solidFill>
                <a:srgbClr val="216267"/>
              </a:solidFill>
              <a:latin typeface="Poppins" panose="00000500000000000000" pitchFamily="2" charset="0"/>
              <a:cs typeface="Poppins" panose="00000500000000000000" pitchFamily="2" charset="0"/>
            </a:endParaRPr>
          </a:p>
        </p:txBody>
      </p:sp>
      <p:sp>
        <p:nvSpPr>
          <p:cNvPr id="3" name="Titel 2">
            <a:extLst>
              <a:ext uri="{FF2B5EF4-FFF2-40B4-BE49-F238E27FC236}">
                <a16:creationId xmlns:a16="http://schemas.microsoft.com/office/drawing/2014/main" id="{A3046DCF-C522-9A2D-78C5-8D34D80A0BE3}"/>
              </a:ext>
            </a:extLst>
          </p:cNvPr>
          <p:cNvSpPr>
            <a:spLocks noGrp="1"/>
          </p:cNvSpPr>
          <p:nvPr>
            <p:ph type="title"/>
          </p:nvPr>
        </p:nvSpPr>
        <p:spPr/>
        <p:txBody>
          <a:bodyPr>
            <a:normAutofit fontScale="90000"/>
          </a:bodyPr>
          <a:lstStyle/>
          <a:p>
            <a:r>
              <a:rPr lang="nl-BE">
                <a:solidFill>
                  <a:srgbClr val="216267"/>
                </a:solidFill>
                <a:latin typeface="Poppins ExtraBold"/>
                <a:ea typeface="Roboto"/>
                <a:cs typeface="Poppins ExtraBold"/>
              </a:rPr>
              <a:t>Verkennen van het </a:t>
            </a:r>
            <a:br>
              <a:rPr lang="nl-BE">
                <a:solidFill>
                  <a:srgbClr val="216267"/>
                </a:solidFill>
                <a:latin typeface="Poppins ExtraBold"/>
                <a:ea typeface="Roboto"/>
                <a:cs typeface="Poppins ExtraBold"/>
              </a:rPr>
            </a:br>
            <a:r>
              <a:rPr lang="nl-BE">
                <a:solidFill>
                  <a:srgbClr val="216267"/>
                </a:solidFill>
                <a:latin typeface="Poppins ExtraBold"/>
                <a:ea typeface="Roboto"/>
                <a:cs typeface="Poppins ExtraBold"/>
              </a:rPr>
              <a:t>l</a:t>
            </a:r>
            <a:r>
              <a:rPr lang="nl-NL" err="1">
                <a:solidFill>
                  <a:srgbClr val="216267"/>
                </a:solidFill>
                <a:latin typeface="Poppins ExtraBold"/>
                <a:ea typeface="Roboto"/>
                <a:cs typeface="Poppins ExtraBold"/>
              </a:rPr>
              <a:t>eerplan</a:t>
            </a:r>
            <a:r>
              <a:rPr lang="nl-NL">
                <a:solidFill>
                  <a:srgbClr val="216267"/>
                </a:solidFill>
                <a:latin typeface="Poppins ExtraBold"/>
                <a:ea typeface="Roboto"/>
                <a:cs typeface="Poppins ExtraBold"/>
              </a:rPr>
              <a:t> wiskunde</a:t>
            </a:r>
            <a:endParaRPr lang="nl-BE">
              <a:solidFill>
                <a:srgbClr val="216267"/>
              </a:solidFill>
              <a:latin typeface="Poppins ExtraBold"/>
              <a:ea typeface="Roboto"/>
              <a:cs typeface="Poppins ExtraBold"/>
            </a:endParaRPr>
          </a:p>
        </p:txBody>
      </p:sp>
    </p:spTree>
    <p:extLst>
      <p:ext uri="{BB962C8B-B14F-4D97-AF65-F5344CB8AC3E}">
        <p14:creationId xmlns:p14="http://schemas.microsoft.com/office/powerpoint/2010/main" val="18976842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DCBD8E-CA55-82A5-76AF-CB03147206BD}"/>
              </a:ext>
            </a:extLst>
          </p:cNvPr>
          <p:cNvPicPr>
            <a:picLocks noChangeAspect="1"/>
          </p:cNvPicPr>
          <p:nvPr/>
        </p:nvPicPr>
        <p:blipFill>
          <a:blip r:embed="rId2"/>
          <a:srcRect t="4616" r="-2" b="4614"/>
          <a:stretch>
            <a:fillRect/>
          </a:stretch>
        </p:blipFill>
        <p:spPr>
          <a:xfrm>
            <a:off x="2031942" y="444714"/>
            <a:ext cx="9417296" cy="6264701"/>
          </a:xfrm>
          <a:prstGeom prst="rect">
            <a:avLst/>
          </a:prstGeom>
          <a:noFill/>
        </p:spPr>
      </p:pic>
      <p:sp>
        <p:nvSpPr>
          <p:cNvPr id="10" name="Title 1">
            <a:extLst>
              <a:ext uri="{FF2B5EF4-FFF2-40B4-BE49-F238E27FC236}">
                <a16:creationId xmlns:a16="http://schemas.microsoft.com/office/drawing/2014/main" id="{9FBE9733-56C9-4364-B4E4-75E2AE57564F}"/>
              </a:ext>
            </a:extLst>
          </p:cNvPr>
          <p:cNvSpPr>
            <a:spLocks noGrp="1"/>
          </p:cNvSpPr>
          <p:nvPr>
            <p:ph type="title"/>
          </p:nvPr>
        </p:nvSpPr>
        <p:spPr>
          <a:xfrm rot="16200000">
            <a:off x="-3988181" y="908297"/>
            <a:ext cx="9902892" cy="1143000"/>
          </a:xfrm>
        </p:spPr>
        <p:txBody>
          <a:bodyPr anchor="ctr">
            <a:normAutofit/>
          </a:bodyPr>
          <a:lstStyle/>
          <a:p>
            <a:r>
              <a:rPr lang="en-US" err="1">
                <a:solidFill>
                  <a:srgbClr val="53B9C5"/>
                </a:solidFill>
                <a:latin typeface="Poppins ExtraBold"/>
                <a:ea typeface="Roboto"/>
                <a:cs typeface="Poppins ExtraBold"/>
              </a:rPr>
              <a:t>Wiskunde</a:t>
            </a:r>
            <a:r>
              <a:rPr lang="en-US">
                <a:solidFill>
                  <a:srgbClr val="53B9C5"/>
                </a:solidFill>
                <a:latin typeface="Poppins ExtraBold"/>
                <a:ea typeface="Roboto"/>
                <a:cs typeface="Poppins ExtraBold"/>
              </a:rPr>
              <a:t> is </a:t>
            </a:r>
            <a:r>
              <a:rPr lang="en-US" err="1">
                <a:solidFill>
                  <a:srgbClr val="53B9C5"/>
                </a:solidFill>
                <a:latin typeface="Poppins ExtraBold"/>
                <a:ea typeface="Roboto"/>
                <a:cs typeface="Poppins ExtraBold"/>
              </a:rPr>
              <a:t>overal</a:t>
            </a:r>
            <a:r>
              <a:rPr lang="en-US">
                <a:solidFill>
                  <a:srgbClr val="53B9C5"/>
                </a:solidFill>
                <a:latin typeface="Poppins ExtraBold"/>
                <a:ea typeface="Roboto"/>
                <a:cs typeface="Poppins ExtraBold"/>
              </a:rPr>
              <a:t> !</a:t>
            </a:r>
          </a:p>
        </p:txBody>
      </p:sp>
    </p:spTree>
    <p:extLst>
      <p:ext uri="{BB962C8B-B14F-4D97-AF65-F5344CB8AC3E}">
        <p14:creationId xmlns:p14="http://schemas.microsoft.com/office/powerpoint/2010/main" val="3334537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29FDE-07D0-06CD-7A33-78C967C331D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D848A94-EC9D-ED08-7A48-EA945B52EFBA}"/>
              </a:ext>
            </a:extLst>
          </p:cNvPr>
          <p:cNvSpPr>
            <a:spLocks noGrp="1"/>
          </p:cNvSpPr>
          <p:nvPr>
            <p:ph type="title"/>
          </p:nvPr>
        </p:nvSpPr>
        <p:spPr/>
        <p:txBody>
          <a:bodyPr>
            <a:normAutofit/>
          </a:bodyPr>
          <a:lstStyle/>
          <a:p>
            <a:r>
              <a:rPr lang="nl-NL" sz="3200" cap="small">
                <a:ea typeface="Roboto" pitchFamily="2" charset="0"/>
              </a:rPr>
              <a:t>In de focus</a:t>
            </a:r>
            <a:endParaRPr lang="nl-BE" sz="3200" cap="small">
              <a:ea typeface="Roboto" pitchFamily="2" charset="0"/>
            </a:endParaRPr>
          </a:p>
        </p:txBody>
      </p:sp>
      <p:graphicFrame>
        <p:nvGraphicFramePr>
          <p:cNvPr id="4" name="Diagram 3">
            <a:extLst>
              <a:ext uri="{FF2B5EF4-FFF2-40B4-BE49-F238E27FC236}">
                <a16:creationId xmlns:a16="http://schemas.microsoft.com/office/drawing/2014/main" id="{FACF8FA1-FD19-B914-7ED1-CF2F4588BC97}"/>
              </a:ext>
            </a:extLst>
          </p:cNvPr>
          <p:cNvGraphicFramePr/>
          <p:nvPr>
            <p:extLst>
              <p:ext uri="{D42A27DB-BD31-4B8C-83A1-F6EECF244321}">
                <p14:modId xmlns:p14="http://schemas.microsoft.com/office/powerpoint/2010/main" val="434228526"/>
              </p:ext>
            </p:extLst>
          </p:nvPr>
        </p:nvGraphicFramePr>
        <p:xfrm>
          <a:off x="1625600" y="1266948"/>
          <a:ext cx="9179932" cy="47214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Arrow: Right 24">
            <a:extLst>
              <a:ext uri="{FF2B5EF4-FFF2-40B4-BE49-F238E27FC236}">
                <a16:creationId xmlns:a16="http://schemas.microsoft.com/office/drawing/2014/main" id="{E512BD6B-16B6-D40B-F75F-1938B4C2C389}"/>
              </a:ext>
            </a:extLst>
          </p:cNvPr>
          <p:cNvSpPr/>
          <p:nvPr/>
        </p:nvSpPr>
        <p:spPr>
          <a:xfrm>
            <a:off x="598637" y="1826794"/>
            <a:ext cx="1028699" cy="4698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68860D15-93AA-2693-7C17-595A9E09FB83}"/>
              </a:ext>
            </a:extLst>
          </p:cNvPr>
          <p:cNvSpPr/>
          <p:nvPr/>
        </p:nvSpPr>
        <p:spPr>
          <a:xfrm>
            <a:off x="6363605" y="1834541"/>
            <a:ext cx="1611590" cy="661601"/>
          </a:xfrm>
          <a:prstGeom prst="roundRect">
            <a:avLst/>
          </a:prstGeom>
          <a:solidFill>
            <a:srgbClr val="D8E8E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solidFill>
                  <a:srgbClr val="32939B"/>
                </a:solidFill>
              </a:rPr>
              <a:t>Visie</a:t>
            </a:r>
            <a:r>
              <a:rPr lang="en-US">
                <a:solidFill>
                  <a:srgbClr val="32939B"/>
                </a:solidFill>
              </a:rPr>
              <a:t> </a:t>
            </a:r>
            <a:r>
              <a:rPr lang="en-US" err="1">
                <a:solidFill>
                  <a:srgbClr val="32939B"/>
                </a:solidFill>
              </a:rPr>
              <a:t>wiskunde</a:t>
            </a:r>
            <a:endParaRPr lang="en-US" err="1"/>
          </a:p>
        </p:txBody>
      </p:sp>
      <p:sp>
        <p:nvSpPr>
          <p:cNvPr id="7" name="Rectangle: Rounded Corners 6">
            <a:extLst>
              <a:ext uri="{FF2B5EF4-FFF2-40B4-BE49-F238E27FC236}">
                <a16:creationId xmlns:a16="http://schemas.microsoft.com/office/drawing/2014/main" id="{0B3299C6-0561-EFF5-51BB-E36AF344C858}"/>
              </a:ext>
            </a:extLst>
          </p:cNvPr>
          <p:cNvSpPr/>
          <p:nvPr/>
        </p:nvSpPr>
        <p:spPr>
          <a:xfrm>
            <a:off x="8258579" y="1834541"/>
            <a:ext cx="1611590" cy="661601"/>
          </a:xfrm>
          <a:prstGeom prst="roundRect">
            <a:avLst/>
          </a:prstGeom>
          <a:solidFill>
            <a:srgbClr val="D8E8E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solidFill>
                  <a:srgbClr val="32939B"/>
                </a:solidFill>
              </a:rPr>
              <a:t>Doelen</a:t>
            </a:r>
            <a:r>
              <a:rPr lang="en-US">
                <a:solidFill>
                  <a:srgbClr val="32939B"/>
                </a:solidFill>
              </a:rPr>
              <a:t> </a:t>
            </a:r>
            <a:r>
              <a:rPr lang="en-US" err="1">
                <a:solidFill>
                  <a:srgbClr val="32939B"/>
                </a:solidFill>
              </a:rPr>
              <a:t>Op.stap</a:t>
            </a:r>
            <a:endParaRPr lang="en-US"/>
          </a:p>
        </p:txBody>
      </p:sp>
      <p:sp>
        <p:nvSpPr>
          <p:cNvPr id="9" name="Rectangle: Rounded Corners 8">
            <a:extLst>
              <a:ext uri="{FF2B5EF4-FFF2-40B4-BE49-F238E27FC236}">
                <a16:creationId xmlns:a16="http://schemas.microsoft.com/office/drawing/2014/main" id="{751C4363-1224-89B0-65B5-AE268FF14B6C}"/>
              </a:ext>
            </a:extLst>
          </p:cNvPr>
          <p:cNvSpPr/>
          <p:nvPr/>
        </p:nvSpPr>
        <p:spPr>
          <a:xfrm>
            <a:off x="10103421" y="1834541"/>
            <a:ext cx="1611590" cy="661601"/>
          </a:xfrm>
          <a:prstGeom prst="roundRect">
            <a:avLst/>
          </a:prstGeom>
          <a:solidFill>
            <a:srgbClr val="DBECF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err="1">
                <a:solidFill>
                  <a:srgbClr val="32939B"/>
                </a:solidFill>
              </a:rPr>
              <a:t>Structuur</a:t>
            </a:r>
            <a:r>
              <a:rPr lang="en-US">
                <a:solidFill>
                  <a:srgbClr val="32939B"/>
                </a:solidFill>
              </a:rPr>
              <a:t> </a:t>
            </a:r>
            <a:r>
              <a:rPr lang="en-US" err="1">
                <a:solidFill>
                  <a:srgbClr val="32939B"/>
                </a:solidFill>
              </a:rPr>
              <a:t>wiskunde</a:t>
            </a:r>
            <a:r>
              <a:rPr lang="en-US">
                <a:solidFill>
                  <a:srgbClr val="32939B"/>
                </a:solidFill>
              </a:rPr>
              <a:t> </a:t>
            </a:r>
            <a:endParaRPr lang="en-US"/>
          </a:p>
        </p:txBody>
      </p:sp>
    </p:spTree>
    <p:extLst>
      <p:ext uri="{BB962C8B-B14F-4D97-AF65-F5344CB8AC3E}">
        <p14:creationId xmlns:p14="http://schemas.microsoft.com/office/powerpoint/2010/main" val="2135815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BE2A2-1818-634F-FB46-DF838A41EB96}"/>
            </a:ext>
          </a:extLst>
        </p:cNvPr>
        <p:cNvGrpSpPr/>
        <p:nvPr/>
      </p:nvGrpSpPr>
      <p:grpSpPr>
        <a:xfrm>
          <a:off x="0" y="0"/>
          <a:ext cx="0" cy="0"/>
          <a:chOff x="0" y="0"/>
          <a:chExt cx="0" cy="0"/>
        </a:xfrm>
      </p:grpSpPr>
      <p:pic>
        <p:nvPicPr>
          <p:cNvPr id="5" name="Afbeelding 4" descr="Afbeelding met boek, overdekt&#10;&#10;Door AI gegenereerde inhoud is mogelijk onjuist.">
            <a:extLst>
              <a:ext uri="{FF2B5EF4-FFF2-40B4-BE49-F238E27FC236}">
                <a16:creationId xmlns:a16="http://schemas.microsoft.com/office/drawing/2014/main" id="{8E427AE0-6817-10CB-F3B0-484D0120BEE4}"/>
              </a:ext>
            </a:extLst>
          </p:cNvPr>
          <p:cNvPicPr>
            <a:picLocks noChangeAspect="1"/>
          </p:cNvPicPr>
          <p:nvPr/>
        </p:nvPicPr>
        <p:blipFill>
          <a:blip r:embed="rId3"/>
          <a:stretch>
            <a:fillRect/>
          </a:stretch>
        </p:blipFill>
        <p:spPr>
          <a:xfrm>
            <a:off x="1257635" y="441290"/>
            <a:ext cx="9887281" cy="6182895"/>
          </a:xfrm>
          <a:prstGeom prst="rect">
            <a:avLst/>
          </a:prstGeom>
        </p:spPr>
      </p:pic>
      <p:sp>
        <p:nvSpPr>
          <p:cNvPr id="2" name="Titel 1">
            <a:extLst>
              <a:ext uri="{FF2B5EF4-FFF2-40B4-BE49-F238E27FC236}">
                <a16:creationId xmlns:a16="http://schemas.microsoft.com/office/drawing/2014/main" id="{84E06715-DB3A-F1C8-166B-EE16AFFB0041}"/>
              </a:ext>
            </a:extLst>
          </p:cNvPr>
          <p:cNvSpPr>
            <a:spLocks noGrp="1"/>
          </p:cNvSpPr>
          <p:nvPr>
            <p:ph type="title"/>
          </p:nvPr>
        </p:nvSpPr>
        <p:spPr>
          <a:xfrm>
            <a:off x="1251493" y="2245659"/>
            <a:ext cx="9941608" cy="1183341"/>
          </a:xfrm>
        </p:spPr>
        <p:txBody>
          <a:bodyPr/>
          <a:lstStyle/>
          <a:p>
            <a:r>
              <a:rPr lang="nl-NL">
                <a:solidFill>
                  <a:schemeClr val="bg1"/>
                </a:solidFill>
                <a:latin typeface="Poppins ExtraBold"/>
                <a:cs typeface="Poppins ExtraBold"/>
              </a:rPr>
              <a:t>Principes van een </a:t>
            </a:r>
            <a:r>
              <a:rPr lang="nl-NL" err="1">
                <a:solidFill>
                  <a:schemeClr val="accent4"/>
                </a:solidFill>
                <a:latin typeface="Poppins ExtraBold"/>
                <a:cs typeface="Poppins ExtraBold"/>
              </a:rPr>
              <a:t>K</a:t>
            </a:r>
            <a:r>
              <a:rPr lang="nl-NL" err="1">
                <a:solidFill>
                  <a:schemeClr val="bg1"/>
                </a:solidFill>
                <a:latin typeface="Poppins ExtraBold"/>
                <a:cs typeface="Poppins ExtraBold"/>
              </a:rPr>
              <a:t>ennis</a:t>
            </a:r>
            <a:r>
              <a:rPr lang="nl-NL" err="1">
                <a:solidFill>
                  <a:schemeClr val="accent4"/>
                </a:solidFill>
                <a:latin typeface="Poppins ExtraBold"/>
                <a:cs typeface="Poppins ExtraBold"/>
              </a:rPr>
              <a:t>R</a:t>
            </a:r>
            <a:r>
              <a:rPr lang="nl-NL" err="1">
                <a:solidFill>
                  <a:schemeClr val="bg1"/>
                </a:solidFill>
                <a:latin typeface="Poppins ExtraBold"/>
                <a:cs typeface="Poppins ExtraBold"/>
              </a:rPr>
              <a:t>ijk</a:t>
            </a:r>
            <a:r>
              <a:rPr lang="nl-NL">
                <a:solidFill>
                  <a:schemeClr val="bg1"/>
                </a:solidFill>
                <a:latin typeface="Poppins ExtraBold"/>
                <a:cs typeface="Poppins ExtraBold"/>
              </a:rPr>
              <a:t> </a:t>
            </a:r>
            <a:r>
              <a:rPr lang="nl-NL">
                <a:solidFill>
                  <a:schemeClr val="accent4"/>
                </a:solidFill>
                <a:latin typeface="Poppins ExtraBold"/>
                <a:cs typeface="Poppins ExtraBold"/>
              </a:rPr>
              <a:t>C</a:t>
            </a:r>
            <a:r>
              <a:rPr lang="nl-NL">
                <a:solidFill>
                  <a:schemeClr val="bg1"/>
                </a:solidFill>
                <a:latin typeface="Poppins ExtraBold"/>
                <a:cs typeface="Poppins ExtraBold"/>
              </a:rPr>
              <a:t>urriculum</a:t>
            </a:r>
            <a:endParaRPr lang="nl-BE">
              <a:solidFill>
                <a:schemeClr val="bg1"/>
              </a:solidFill>
              <a:latin typeface="Poppins ExtraBold"/>
              <a:cs typeface="Poppins ExtraBold"/>
            </a:endParaRPr>
          </a:p>
        </p:txBody>
      </p:sp>
      <p:sp>
        <p:nvSpPr>
          <p:cNvPr id="3" name="Tijdelijke aanduiding voor tekst 2">
            <a:extLst>
              <a:ext uri="{FF2B5EF4-FFF2-40B4-BE49-F238E27FC236}">
                <a16:creationId xmlns:a16="http://schemas.microsoft.com/office/drawing/2014/main" id="{8634592A-B12D-3985-3DA8-E6993CBB1B93}"/>
              </a:ext>
            </a:extLst>
          </p:cNvPr>
          <p:cNvSpPr>
            <a:spLocks noGrp="1"/>
          </p:cNvSpPr>
          <p:nvPr>
            <p:ph type="body" sz="quarter" idx="12"/>
          </p:nvPr>
        </p:nvSpPr>
        <p:spPr>
          <a:xfrm>
            <a:off x="6592047" y="3989809"/>
            <a:ext cx="3526632" cy="1785297"/>
          </a:xfrm>
        </p:spPr>
        <p:txBody>
          <a:bodyPr vert="horz" lIns="91440" tIns="45720" rIns="91440" bIns="45720" rtlCol="0" anchor="t">
            <a:normAutofit/>
          </a:bodyPr>
          <a:lstStyle/>
          <a:p>
            <a:endParaRPr lang="nl-NL" sz="2400">
              <a:latin typeface="Roboto"/>
              <a:ea typeface="Roboto"/>
              <a:cs typeface="Roboto"/>
            </a:endParaRPr>
          </a:p>
          <a:p>
            <a:r>
              <a:rPr lang="nl-NL" sz="2400">
                <a:latin typeface="Roboto"/>
                <a:ea typeface="Roboto"/>
                <a:cs typeface="Roboto"/>
              </a:rPr>
              <a:t>  Primaire kennis</a:t>
            </a:r>
            <a:endParaRPr lang="nl-NL" sz="2400">
              <a:latin typeface="Roboto" panose="02000000000000000000" pitchFamily="2" charset="0"/>
              <a:ea typeface="Roboto" panose="02000000000000000000" pitchFamily="2" charset="0"/>
              <a:cs typeface="Roboto" panose="02000000000000000000" pitchFamily="2" charset="0"/>
            </a:endParaRPr>
          </a:p>
          <a:p>
            <a:r>
              <a:rPr lang="nl-NL" b="1">
                <a:solidFill>
                  <a:srgbClr val="53B9C5"/>
                </a:solidFill>
                <a:latin typeface="Roboto"/>
                <a:ea typeface="Roboto"/>
                <a:cs typeface="Roboto"/>
              </a:rPr>
              <a:t> Secundaire kennis</a:t>
            </a:r>
            <a:endParaRPr lang="nl-NL" b="1">
              <a:solidFill>
                <a:srgbClr val="53B9C5"/>
              </a:solidFill>
            </a:endParaRPr>
          </a:p>
          <a:p>
            <a:pPr algn="l"/>
            <a:endParaRPr lang="nl-BE"/>
          </a:p>
        </p:txBody>
      </p:sp>
      <p:sp>
        <p:nvSpPr>
          <p:cNvPr id="6" name="Tijdelijke aanduiding voor tekst 2">
            <a:extLst>
              <a:ext uri="{FF2B5EF4-FFF2-40B4-BE49-F238E27FC236}">
                <a16:creationId xmlns:a16="http://schemas.microsoft.com/office/drawing/2014/main" id="{F3CFE68E-4F4C-32E9-99F4-9E09054F1F25}"/>
              </a:ext>
            </a:extLst>
          </p:cNvPr>
          <p:cNvSpPr txBox="1">
            <a:spLocks/>
          </p:cNvSpPr>
          <p:nvPr/>
        </p:nvSpPr>
        <p:spPr>
          <a:xfrm>
            <a:off x="2569367" y="3989811"/>
            <a:ext cx="3526633" cy="1785295"/>
          </a:xfrm>
          <a:prstGeom prst="rect">
            <a:avLst/>
          </a:prstGeom>
          <a:solidFill>
            <a:srgbClr val="DEF3F4"/>
          </a:solidFill>
        </p:spPr>
        <p:txBody>
          <a:bodyPr vert="horz" lIns="91440" tIns="45720" rIns="91440" bIns="45720" rtlCol="0" anchor="ctr">
            <a:normAutofit fontScale="92500" lnSpcReduction="10000"/>
          </a:bodyPr>
          <a:lstStyle>
            <a:lvl1pPr marL="0" indent="0" algn="l" defTabSz="685783" rtl="0" eaLnBrk="1" latinLnBrk="0" hangingPunct="1">
              <a:spcBef>
                <a:spcPct val="20000"/>
              </a:spcBef>
              <a:buClrTx/>
              <a:buFont typeface="Arial" pitchFamily="34" charset="0"/>
              <a:buNone/>
              <a:defRPr sz="2800" kern="1200">
                <a:solidFill>
                  <a:srgbClr val="2D3E4E"/>
                </a:solidFill>
                <a:latin typeface="Poppins" panose="00000500000000000000" pitchFamily="2" charset="0"/>
                <a:ea typeface="Roboto Bk" pitchFamily="2" charset="0"/>
                <a:cs typeface="Poppins" panose="00000500000000000000" pitchFamily="2" charset="0"/>
              </a:defRPr>
            </a:lvl1pPr>
            <a:lvl2pPr marL="685791" indent="-342900" algn="l" defTabSz="685783" rtl="0" eaLnBrk="1" latinLnBrk="0" hangingPunct="1">
              <a:spcBef>
                <a:spcPct val="20000"/>
              </a:spcBef>
              <a:buClr>
                <a:srgbClr val="4CBCC5"/>
              </a:buClr>
              <a:buFont typeface="Arial" panose="020B0604020202020204" pitchFamily="34" charset="0"/>
              <a:buChar char="•"/>
              <a:defRPr sz="2100" kern="1200">
                <a:solidFill>
                  <a:srgbClr val="4CBCC5"/>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gn="ctr"/>
            <a:endParaRPr lang="nl-NL">
              <a:latin typeface="Roboto"/>
              <a:ea typeface="Roboto"/>
              <a:cs typeface="Roboto"/>
            </a:endParaRPr>
          </a:p>
          <a:p>
            <a:r>
              <a:rPr lang="nl-NL">
                <a:latin typeface="Roboto"/>
                <a:ea typeface="Roboto"/>
                <a:cs typeface="Roboto"/>
              </a:rPr>
              <a:t> Inhoudsrijk</a:t>
            </a:r>
            <a:endParaRPr lang="en-US">
              <a:latin typeface="Roboto"/>
              <a:ea typeface="Roboto"/>
              <a:cs typeface="Roboto"/>
            </a:endParaRPr>
          </a:p>
          <a:p>
            <a:r>
              <a:rPr lang="nl-NL">
                <a:latin typeface="Roboto"/>
                <a:ea typeface="Roboto"/>
                <a:cs typeface="Roboto"/>
              </a:rPr>
              <a:t> Duidelijkheid</a:t>
            </a:r>
          </a:p>
          <a:p>
            <a:r>
              <a:rPr lang="nl-NL">
                <a:latin typeface="Roboto"/>
                <a:ea typeface="Roboto"/>
                <a:cs typeface="Roboto"/>
              </a:rPr>
              <a:t> Samenhang</a:t>
            </a:r>
          </a:p>
          <a:p>
            <a:pPr marL="457200" indent="-457200">
              <a:buFontTx/>
              <a:buChar char="-"/>
            </a:pPr>
            <a:endParaRPr lang="nl-BE"/>
          </a:p>
        </p:txBody>
      </p:sp>
      <p:sp>
        <p:nvSpPr>
          <p:cNvPr id="9" name="TextBox 8">
            <a:extLst>
              <a:ext uri="{FF2B5EF4-FFF2-40B4-BE49-F238E27FC236}">
                <a16:creationId xmlns:a16="http://schemas.microsoft.com/office/drawing/2014/main" id="{F9E7DC72-9CDE-7FFD-B5E0-833EFB08B5C1}"/>
              </a:ext>
            </a:extLst>
          </p:cNvPr>
          <p:cNvSpPr txBox="1"/>
          <p:nvPr/>
        </p:nvSpPr>
        <p:spPr>
          <a:xfrm>
            <a:off x="265695" y="611036"/>
            <a:ext cx="7062952"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3200" b="0" i="0" u="none" strike="noStrike" cap="small" baseline="0">
                <a:solidFill>
                  <a:srgbClr val="2D3E4E"/>
                </a:solidFill>
                <a:latin typeface="Poppins ExtraBold"/>
              </a:rPr>
              <a:t>Visie </a:t>
            </a:r>
            <a:r>
              <a:rPr lang="nl-NL" sz="3200" cap="small">
                <a:solidFill>
                  <a:srgbClr val="2D3E4E"/>
                </a:solidFill>
                <a:latin typeface="Poppins ExtraBold"/>
                <a:cs typeface="Poppins ExtraBold"/>
              </a:rPr>
              <a:t> </a:t>
            </a:r>
            <a:r>
              <a:rPr lang="nl-NL" sz="3200" cap="small">
                <a:solidFill>
                  <a:schemeClr val="bg1">
                    <a:lumMod val="95000"/>
                  </a:schemeClr>
                </a:solidFill>
                <a:latin typeface="Poppins ExtraBold"/>
                <a:cs typeface="Poppins ExtraBold"/>
              </a:rPr>
              <a:t>vanuit de </a:t>
            </a:r>
            <a:r>
              <a:rPr lang="nl-NL" sz="3200" cap="small" err="1">
                <a:solidFill>
                  <a:schemeClr val="bg1">
                    <a:lumMod val="95000"/>
                  </a:schemeClr>
                </a:solidFill>
                <a:latin typeface="Poppins ExtraBold"/>
                <a:cs typeface="Poppins ExtraBold"/>
              </a:rPr>
              <a:t>mininimumdoelen</a:t>
            </a:r>
            <a:r>
              <a:rPr sz="3200" b="0" i="0">
                <a:solidFill>
                  <a:schemeClr val="bg1">
                    <a:lumMod val="95000"/>
                  </a:schemeClr>
                </a:solidFill>
                <a:latin typeface="Poppins ExtraBold"/>
                <a:ea typeface="Poppins ExtraBold"/>
                <a:cs typeface="Poppins ExtraBold"/>
              </a:rPr>
              <a:t>​</a:t>
            </a:r>
            <a:endParaRPr lang="en-US">
              <a:solidFill>
                <a:schemeClr val="bg1">
                  <a:lumMod val="95000"/>
                </a:schemeClr>
              </a:solidFill>
            </a:endParaRPr>
          </a:p>
          <a:p>
            <a:pPr algn="ctr"/>
            <a:endParaRPr lang="en-US"/>
          </a:p>
        </p:txBody>
      </p:sp>
    </p:spTree>
    <p:extLst>
      <p:ext uri="{BB962C8B-B14F-4D97-AF65-F5344CB8AC3E}">
        <p14:creationId xmlns:p14="http://schemas.microsoft.com/office/powerpoint/2010/main" val="508247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bg/>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P spid="6" grpId="0" build="allAtOnce"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19094-A57F-9A19-3B15-75CFE69B199D}"/>
            </a:ext>
          </a:extLst>
        </p:cNvPr>
        <p:cNvGrpSpPr/>
        <p:nvPr/>
      </p:nvGrpSpPr>
      <p:grpSpPr>
        <a:xfrm>
          <a:off x="0" y="0"/>
          <a:ext cx="0" cy="0"/>
          <a:chOff x="0" y="0"/>
          <a:chExt cx="0" cy="0"/>
        </a:xfrm>
      </p:grpSpPr>
      <p:graphicFrame>
        <p:nvGraphicFramePr>
          <p:cNvPr id="5" name="Tabel 4">
            <a:extLst>
              <a:ext uri="{FF2B5EF4-FFF2-40B4-BE49-F238E27FC236}">
                <a16:creationId xmlns:a16="http://schemas.microsoft.com/office/drawing/2014/main" id="{9EFFA0E2-E283-D818-D05C-49AF8817BAA2}"/>
              </a:ext>
            </a:extLst>
          </p:cNvPr>
          <p:cNvGraphicFramePr>
            <a:graphicFrameLocks noGrp="1"/>
          </p:cNvGraphicFramePr>
          <p:nvPr>
            <p:extLst>
              <p:ext uri="{D42A27DB-BD31-4B8C-83A1-F6EECF244321}">
                <p14:modId xmlns:p14="http://schemas.microsoft.com/office/powerpoint/2010/main" val="1458474788"/>
              </p:ext>
            </p:extLst>
          </p:nvPr>
        </p:nvGraphicFramePr>
        <p:xfrm>
          <a:off x="2530927" y="1385457"/>
          <a:ext cx="7130143" cy="2113788"/>
        </p:xfrm>
        <a:graphic>
          <a:graphicData uri="http://schemas.openxmlformats.org/drawingml/2006/table">
            <a:tbl>
              <a:tblPr firstRow="1" bandRow="1">
                <a:tableStyleId>{5C22544A-7EE6-4342-B048-85BDC9FD1C3A}</a:tableStyleId>
              </a:tblPr>
              <a:tblGrid>
                <a:gridCol w="7130143">
                  <a:extLst>
                    <a:ext uri="{9D8B030D-6E8A-4147-A177-3AD203B41FA5}">
                      <a16:colId xmlns:a16="http://schemas.microsoft.com/office/drawing/2014/main" val="3851746129"/>
                    </a:ext>
                  </a:extLst>
                </a:gridCol>
              </a:tblGrid>
              <a:tr h="1864880">
                <a:tc>
                  <a:txBody>
                    <a:bodyPr/>
                    <a:lstStyle/>
                    <a:p>
                      <a:pPr marL="0" marR="0" lvl="0" indent="0" algn="l" defTabSz="685783" rtl="0" eaLnBrk="1" fontAlgn="auto" latinLnBrk="0" hangingPunct="1">
                        <a:lnSpc>
                          <a:spcPct val="100000"/>
                        </a:lnSpc>
                        <a:spcBef>
                          <a:spcPct val="20000"/>
                        </a:spcBef>
                        <a:spcAft>
                          <a:spcPts val="0"/>
                        </a:spcAft>
                        <a:buClrTx/>
                        <a:buSzTx/>
                        <a:buFontTx/>
                        <a:buNone/>
                        <a:tabLst/>
                        <a:defRPr/>
                      </a:pPr>
                      <a:endParaRPr kumimoji="0" lang="nl-NL" sz="2800" b="1" i="0" u="none" strike="noStrike" kern="1200" cap="none" spc="0" normalizeH="0" baseline="0" noProof="0">
                        <a:ln>
                          <a:noFill/>
                        </a:ln>
                        <a:solidFill>
                          <a:srgbClr val="2D3E4E"/>
                        </a:solidFill>
                        <a:effectLst/>
                        <a:uLnTx/>
                        <a:uFillTx/>
                        <a:latin typeface="Roboto" pitchFamily="2" charset="0"/>
                        <a:ea typeface="Roboto" pitchFamily="2" charset="0"/>
                        <a:cs typeface="+mn-cs"/>
                      </a:endParaRPr>
                    </a:p>
                    <a:p>
                      <a:pPr marL="0" marR="0" lvl="0" indent="0" algn="ctr" defTabSz="685783" rtl="0" eaLnBrk="1" fontAlgn="auto" latinLnBrk="0" hangingPunct="1">
                        <a:lnSpc>
                          <a:spcPct val="100000"/>
                        </a:lnSpc>
                        <a:spcBef>
                          <a:spcPct val="20000"/>
                        </a:spcBef>
                        <a:spcAft>
                          <a:spcPts val="0"/>
                        </a:spcAft>
                        <a:buClrTx/>
                        <a:buSzTx/>
                        <a:buFontTx/>
                        <a:buNone/>
                        <a:tabLst/>
                        <a:defRPr/>
                      </a:pPr>
                      <a:r>
                        <a:rPr kumimoji="0" lang="nl-NL" sz="2400" b="1" i="0" u="none" strike="noStrike" kern="1200" cap="none" spc="0" normalizeH="0" baseline="0" noProof="0">
                          <a:ln>
                            <a:noFill/>
                          </a:ln>
                          <a:solidFill>
                            <a:srgbClr val="2D3E4E"/>
                          </a:solidFill>
                          <a:effectLst/>
                          <a:uLnTx/>
                          <a:uFillTx/>
                          <a:latin typeface="Roboto"/>
                          <a:ea typeface="Roboto"/>
                          <a:cs typeface="+mn-cs"/>
                        </a:rPr>
                        <a:t>Wiskunde is de wetenschap van </a:t>
                      </a:r>
                    </a:p>
                    <a:p>
                      <a:pPr marL="0" marR="0" lvl="0" indent="0" algn="ctr" defTabSz="685783" rtl="0" eaLnBrk="1" fontAlgn="auto" latinLnBrk="0" hangingPunct="1">
                        <a:lnSpc>
                          <a:spcPct val="100000"/>
                        </a:lnSpc>
                        <a:spcBef>
                          <a:spcPct val="20000"/>
                        </a:spcBef>
                        <a:spcAft>
                          <a:spcPts val="0"/>
                        </a:spcAft>
                        <a:buClrTx/>
                        <a:buSzTx/>
                        <a:buFontTx/>
                        <a:buNone/>
                        <a:tabLst/>
                        <a:defRPr/>
                      </a:pPr>
                      <a:r>
                        <a:rPr kumimoji="0" lang="nl-NL" sz="2400" b="1" i="0" u="none" strike="noStrike" kern="1200" cap="none" spc="0" normalizeH="0" baseline="0" noProof="0">
                          <a:ln>
                            <a:noFill/>
                          </a:ln>
                          <a:solidFill>
                            <a:srgbClr val="2D3E4E"/>
                          </a:solidFill>
                          <a:effectLst/>
                          <a:uLnTx/>
                          <a:uFillTx/>
                          <a:latin typeface="Roboto"/>
                          <a:ea typeface="Roboto"/>
                          <a:cs typeface="+mn-cs"/>
                        </a:rPr>
                        <a:t>hoeveelheden, patronen en structuren.</a:t>
                      </a:r>
                      <a:endParaRPr kumimoji="0" lang="nl-NL" sz="2400" b="0" i="0" u="none" strike="noStrike" kern="1200" cap="none" spc="0" normalizeH="0" baseline="0" noProof="0">
                        <a:ln>
                          <a:noFill/>
                        </a:ln>
                        <a:solidFill>
                          <a:srgbClr val="2D3E4E"/>
                        </a:solidFill>
                        <a:effectLst/>
                        <a:uLnTx/>
                        <a:uFillTx/>
                        <a:latin typeface="Roboto"/>
                        <a:ea typeface="Roboto"/>
                        <a:cs typeface="+mn-cs"/>
                      </a:endParaRPr>
                    </a:p>
                    <a:p>
                      <a:pPr marL="0" marR="0" lvl="0" indent="0" algn="l" defTabSz="685783" rtl="0" eaLnBrk="1" fontAlgn="auto" latinLnBrk="0" hangingPunct="1">
                        <a:lnSpc>
                          <a:spcPct val="100000"/>
                        </a:lnSpc>
                        <a:spcBef>
                          <a:spcPct val="20000"/>
                        </a:spcBef>
                        <a:spcAft>
                          <a:spcPts val="0"/>
                        </a:spcAft>
                        <a:buClrTx/>
                        <a:buSzTx/>
                        <a:buFontTx/>
                        <a:buNone/>
                        <a:tabLst/>
                        <a:defRPr/>
                      </a:pPr>
                      <a:endParaRPr kumimoji="0" lang="nl-NL" sz="2800" b="1" i="0" u="none" strike="noStrike" kern="1200" cap="none" spc="0" normalizeH="0" baseline="0" noProof="0">
                        <a:ln>
                          <a:noFill/>
                        </a:ln>
                        <a:solidFill>
                          <a:prstClr val="black"/>
                        </a:solidFill>
                        <a:effectLst/>
                        <a:uLnTx/>
                        <a:uFillTx/>
                        <a:latin typeface="Roboto" pitchFamily="2" charset="0"/>
                        <a:ea typeface="Roboto" pitchFamily="2" charset="0"/>
                        <a:cs typeface="+mn-cs"/>
                      </a:endParaRPr>
                    </a:p>
                    <a:p>
                      <a:endParaRPr lang="nl-BE"/>
                    </a:p>
                  </a:txBody>
                  <a:tcPr>
                    <a:solidFill>
                      <a:schemeClr val="accent4">
                        <a:lumMod val="20000"/>
                        <a:lumOff val="80000"/>
                      </a:schemeClr>
                    </a:solidFill>
                  </a:tcPr>
                </a:tc>
                <a:extLst>
                  <a:ext uri="{0D108BD9-81ED-4DB2-BD59-A6C34878D82A}">
                    <a16:rowId xmlns:a16="http://schemas.microsoft.com/office/drawing/2014/main" val="1044053614"/>
                  </a:ext>
                </a:extLst>
              </a:tr>
            </a:tbl>
          </a:graphicData>
        </a:graphic>
      </p:graphicFrame>
      <p:sp>
        <p:nvSpPr>
          <p:cNvPr id="2" name="Pijl: omlaag 1">
            <a:extLst>
              <a:ext uri="{FF2B5EF4-FFF2-40B4-BE49-F238E27FC236}">
                <a16:creationId xmlns:a16="http://schemas.microsoft.com/office/drawing/2014/main" id="{F6812096-3F72-5EBE-B49D-703B2B2F7044}"/>
              </a:ext>
            </a:extLst>
          </p:cNvPr>
          <p:cNvSpPr/>
          <p:nvPr/>
        </p:nvSpPr>
        <p:spPr>
          <a:xfrm>
            <a:off x="3026358" y="3086700"/>
            <a:ext cx="601558" cy="1481535"/>
          </a:xfrm>
          <a:prstGeom prst="down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BE"/>
          </a:p>
        </p:txBody>
      </p:sp>
      <p:sp>
        <p:nvSpPr>
          <p:cNvPr id="8" name="Pijl: omlaag 7">
            <a:extLst>
              <a:ext uri="{FF2B5EF4-FFF2-40B4-BE49-F238E27FC236}">
                <a16:creationId xmlns:a16="http://schemas.microsoft.com/office/drawing/2014/main" id="{7CC5164C-3B81-0E0E-C831-9823CF1D034D}"/>
              </a:ext>
            </a:extLst>
          </p:cNvPr>
          <p:cNvSpPr/>
          <p:nvPr/>
        </p:nvSpPr>
        <p:spPr>
          <a:xfrm>
            <a:off x="8564084" y="3097777"/>
            <a:ext cx="601558" cy="1481535"/>
          </a:xfrm>
          <a:prstGeom prst="down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BE"/>
          </a:p>
        </p:txBody>
      </p:sp>
      <p:sp>
        <p:nvSpPr>
          <p:cNvPr id="9" name="Rechthoek 8">
            <a:extLst>
              <a:ext uri="{FF2B5EF4-FFF2-40B4-BE49-F238E27FC236}">
                <a16:creationId xmlns:a16="http://schemas.microsoft.com/office/drawing/2014/main" id="{1CEC09CF-8A36-38DF-C698-9822A3CF3956}"/>
              </a:ext>
            </a:extLst>
          </p:cNvPr>
          <p:cNvSpPr/>
          <p:nvPr/>
        </p:nvSpPr>
        <p:spPr>
          <a:xfrm>
            <a:off x="842210" y="4896847"/>
            <a:ext cx="3056021" cy="866274"/>
          </a:xfrm>
          <a:prstGeom prst="rect">
            <a:avLst/>
          </a:prstGeom>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a:latin typeface="Roboto" panose="02000000000000000000" pitchFamily="2" charset="0"/>
                <a:ea typeface="Roboto" panose="02000000000000000000" pitchFamily="2" charset="0"/>
                <a:cs typeface="Roboto" panose="02000000000000000000" pitchFamily="2" charset="0"/>
              </a:rPr>
              <a:t>Wiskundige geletterdheid</a:t>
            </a:r>
            <a:endParaRPr lang="nl-BE" sz="2000">
              <a:latin typeface="Roboto" panose="02000000000000000000" pitchFamily="2" charset="0"/>
              <a:ea typeface="Roboto" panose="02000000000000000000" pitchFamily="2" charset="0"/>
              <a:cs typeface="Roboto" panose="02000000000000000000" pitchFamily="2" charset="0"/>
            </a:endParaRPr>
          </a:p>
        </p:txBody>
      </p:sp>
      <p:sp>
        <p:nvSpPr>
          <p:cNvPr id="10" name="Rechthoek 9">
            <a:extLst>
              <a:ext uri="{FF2B5EF4-FFF2-40B4-BE49-F238E27FC236}">
                <a16:creationId xmlns:a16="http://schemas.microsoft.com/office/drawing/2014/main" id="{AC469BA8-509B-3BF5-7164-9D820AF856F3}"/>
              </a:ext>
            </a:extLst>
          </p:cNvPr>
          <p:cNvSpPr/>
          <p:nvPr/>
        </p:nvSpPr>
        <p:spPr>
          <a:xfrm>
            <a:off x="4567989" y="4908873"/>
            <a:ext cx="3056021" cy="866274"/>
          </a:xfrm>
          <a:prstGeom prst="rect">
            <a:avLst/>
          </a:prstGeom>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a:latin typeface="Roboto" panose="02000000000000000000" pitchFamily="2" charset="0"/>
                <a:ea typeface="Roboto" panose="02000000000000000000" pitchFamily="2" charset="0"/>
                <a:cs typeface="Roboto" panose="02000000000000000000" pitchFamily="2" charset="0"/>
              </a:rPr>
              <a:t>Wiskundige in een beroepscontext</a:t>
            </a:r>
            <a:endParaRPr lang="nl-BE" sz="2000">
              <a:latin typeface="Roboto" panose="02000000000000000000" pitchFamily="2" charset="0"/>
              <a:ea typeface="Roboto" panose="02000000000000000000" pitchFamily="2" charset="0"/>
              <a:cs typeface="Roboto" panose="02000000000000000000" pitchFamily="2" charset="0"/>
            </a:endParaRPr>
          </a:p>
        </p:txBody>
      </p:sp>
      <p:sp>
        <p:nvSpPr>
          <p:cNvPr id="11" name="Rechthoek 10">
            <a:extLst>
              <a:ext uri="{FF2B5EF4-FFF2-40B4-BE49-F238E27FC236}">
                <a16:creationId xmlns:a16="http://schemas.microsoft.com/office/drawing/2014/main" id="{B369D752-223C-AD77-ADB0-E888229B0A8D}"/>
              </a:ext>
            </a:extLst>
          </p:cNvPr>
          <p:cNvSpPr/>
          <p:nvPr/>
        </p:nvSpPr>
        <p:spPr>
          <a:xfrm>
            <a:off x="8293769" y="4908873"/>
            <a:ext cx="3056021" cy="866274"/>
          </a:xfrm>
          <a:prstGeom prst="rect">
            <a:avLst/>
          </a:prstGeom>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a:latin typeface="Roboto" panose="02000000000000000000" pitchFamily="2" charset="0"/>
                <a:ea typeface="Roboto" panose="02000000000000000000" pitchFamily="2" charset="0"/>
                <a:cs typeface="Roboto" panose="02000000000000000000" pitchFamily="2" charset="0"/>
              </a:rPr>
              <a:t>Wiskundige als wetenschap</a:t>
            </a:r>
            <a:endParaRPr lang="nl-BE" sz="2000">
              <a:latin typeface="Roboto" panose="02000000000000000000" pitchFamily="2" charset="0"/>
              <a:ea typeface="Roboto" panose="02000000000000000000" pitchFamily="2" charset="0"/>
              <a:cs typeface="Roboto" panose="02000000000000000000" pitchFamily="2" charset="0"/>
            </a:endParaRPr>
          </a:p>
        </p:txBody>
      </p:sp>
      <p:sp>
        <p:nvSpPr>
          <p:cNvPr id="7" name="Pijl: omlaag 6">
            <a:extLst>
              <a:ext uri="{FF2B5EF4-FFF2-40B4-BE49-F238E27FC236}">
                <a16:creationId xmlns:a16="http://schemas.microsoft.com/office/drawing/2014/main" id="{F39D31F1-DD4C-8BA9-F94D-B8ED2B92EB9D}"/>
              </a:ext>
            </a:extLst>
          </p:cNvPr>
          <p:cNvSpPr/>
          <p:nvPr/>
        </p:nvSpPr>
        <p:spPr>
          <a:xfrm>
            <a:off x="5795220" y="3188272"/>
            <a:ext cx="601558" cy="1481535"/>
          </a:xfrm>
          <a:prstGeom prst="downArrow">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BE"/>
          </a:p>
        </p:txBody>
      </p:sp>
      <p:pic>
        <p:nvPicPr>
          <p:cNvPr id="6" name="Picture 5">
            <a:extLst>
              <a:ext uri="{FF2B5EF4-FFF2-40B4-BE49-F238E27FC236}">
                <a16:creationId xmlns:a16="http://schemas.microsoft.com/office/drawing/2014/main" id="{0BA36B0D-DC3B-1C93-6DEA-73DF0B57C3B6}"/>
              </a:ext>
            </a:extLst>
          </p:cNvPr>
          <p:cNvPicPr>
            <a:picLocks noChangeAspect="1"/>
          </p:cNvPicPr>
          <p:nvPr/>
        </p:nvPicPr>
        <p:blipFill>
          <a:blip r:embed="rId3"/>
          <a:stretch>
            <a:fillRect/>
          </a:stretch>
        </p:blipFill>
        <p:spPr>
          <a:xfrm>
            <a:off x="5583206" y="2771912"/>
            <a:ext cx="1025587" cy="1314175"/>
          </a:xfrm>
          <a:prstGeom prst="rect">
            <a:avLst/>
          </a:prstGeom>
        </p:spPr>
      </p:pic>
      <p:pic>
        <p:nvPicPr>
          <p:cNvPr id="4" name="Picture 5">
            <a:extLst>
              <a:ext uri="{FF2B5EF4-FFF2-40B4-BE49-F238E27FC236}">
                <a16:creationId xmlns:a16="http://schemas.microsoft.com/office/drawing/2014/main" id="{3BA01B27-F238-5F72-BFD0-5837226C9F6F}"/>
              </a:ext>
            </a:extLst>
          </p:cNvPr>
          <p:cNvPicPr>
            <a:picLocks noChangeAspect="1"/>
          </p:cNvPicPr>
          <p:nvPr/>
        </p:nvPicPr>
        <p:blipFill>
          <a:blip r:embed="rId3"/>
          <a:stretch>
            <a:fillRect/>
          </a:stretch>
        </p:blipFill>
        <p:spPr>
          <a:xfrm>
            <a:off x="8346164" y="2768216"/>
            <a:ext cx="1025587" cy="1314175"/>
          </a:xfrm>
          <a:prstGeom prst="rect">
            <a:avLst/>
          </a:prstGeom>
        </p:spPr>
      </p:pic>
      <p:pic>
        <p:nvPicPr>
          <p:cNvPr id="12" name="Picture 5">
            <a:extLst>
              <a:ext uri="{FF2B5EF4-FFF2-40B4-BE49-F238E27FC236}">
                <a16:creationId xmlns:a16="http://schemas.microsoft.com/office/drawing/2014/main" id="{943841B1-17FC-2D36-6CC6-2420B9753B8D}"/>
              </a:ext>
            </a:extLst>
          </p:cNvPr>
          <p:cNvPicPr>
            <a:picLocks noChangeAspect="1"/>
          </p:cNvPicPr>
          <p:nvPr/>
        </p:nvPicPr>
        <p:blipFill>
          <a:blip r:embed="rId3"/>
          <a:stretch>
            <a:fillRect/>
          </a:stretch>
        </p:blipFill>
        <p:spPr>
          <a:xfrm>
            <a:off x="2820249" y="2788512"/>
            <a:ext cx="1025587" cy="1314175"/>
          </a:xfrm>
          <a:prstGeom prst="rect">
            <a:avLst/>
          </a:prstGeom>
        </p:spPr>
      </p:pic>
      <p:sp>
        <p:nvSpPr>
          <p:cNvPr id="15" name="Titel 14">
            <a:extLst>
              <a:ext uri="{FF2B5EF4-FFF2-40B4-BE49-F238E27FC236}">
                <a16:creationId xmlns:a16="http://schemas.microsoft.com/office/drawing/2014/main" id="{50C6B877-EEB6-6D16-EAA9-49C2DEF47F01}"/>
              </a:ext>
            </a:extLst>
          </p:cNvPr>
          <p:cNvSpPr>
            <a:spLocks noGrp="1"/>
          </p:cNvSpPr>
          <p:nvPr>
            <p:ph type="title"/>
          </p:nvPr>
        </p:nvSpPr>
        <p:spPr/>
        <p:txBody>
          <a:bodyPr/>
          <a:lstStyle/>
          <a:p>
            <a:r>
              <a:rPr lang="nl-NL" cap="small">
                <a:latin typeface="Poppins ExtraBold"/>
                <a:ea typeface="Roboto"/>
                <a:cs typeface="Poppins ExtraBold"/>
              </a:rPr>
              <a:t>Visie vanuit minimumdoelen</a:t>
            </a:r>
            <a:endParaRPr lang="nl-BE">
              <a:latin typeface="Poppins ExtraBold"/>
              <a:ea typeface="Roboto"/>
              <a:cs typeface="Poppins ExtraBold"/>
            </a:endParaRPr>
          </a:p>
        </p:txBody>
      </p:sp>
    </p:spTree>
    <p:extLst>
      <p:ext uri="{BB962C8B-B14F-4D97-AF65-F5344CB8AC3E}">
        <p14:creationId xmlns:p14="http://schemas.microsoft.com/office/powerpoint/2010/main" val="1501568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2DE55-6503-9837-6097-A34E319FFB75}"/>
            </a:ext>
          </a:extLst>
        </p:cNvPr>
        <p:cNvGrpSpPr/>
        <p:nvPr/>
      </p:nvGrpSpPr>
      <p:grpSpPr>
        <a:xfrm>
          <a:off x="0" y="0"/>
          <a:ext cx="0" cy="0"/>
          <a:chOff x="0" y="0"/>
          <a:chExt cx="0" cy="0"/>
        </a:xfrm>
      </p:grpSpPr>
      <p:sp>
        <p:nvSpPr>
          <p:cNvPr id="9" name="Rechthoek 8">
            <a:extLst>
              <a:ext uri="{FF2B5EF4-FFF2-40B4-BE49-F238E27FC236}">
                <a16:creationId xmlns:a16="http://schemas.microsoft.com/office/drawing/2014/main" id="{323F1CCA-899B-3529-C6FB-4A46B146CBE4}"/>
              </a:ext>
            </a:extLst>
          </p:cNvPr>
          <p:cNvSpPr/>
          <p:nvPr/>
        </p:nvSpPr>
        <p:spPr>
          <a:xfrm>
            <a:off x="505326" y="1299405"/>
            <a:ext cx="3056021" cy="86627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000">
                <a:latin typeface="Roboto" panose="02000000000000000000" pitchFamily="2" charset="0"/>
                <a:ea typeface="Roboto" panose="02000000000000000000" pitchFamily="2" charset="0"/>
                <a:cs typeface="Roboto" panose="02000000000000000000" pitchFamily="2" charset="0"/>
              </a:rPr>
              <a:t>Wiskundige geletterdheid</a:t>
            </a:r>
            <a:endParaRPr lang="nl-BE" sz="2000">
              <a:latin typeface="Roboto" panose="02000000000000000000" pitchFamily="2" charset="0"/>
              <a:ea typeface="Roboto" panose="02000000000000000000" pitchFamily="2" charset="0"/>
              <a:cs typeface="Roboto" panose="02000000000000000000" pitchFamily="2" charset="0"/>
            </a:endParaRPr>
          </a:p>
        </p:txBody>
      </p:sp>
      <p:sp>
        <p:nvSpPr>
          <p:cNvPr id="10" name="Rechthoek 9">
            <a:extLst>
              <a:ext uri="{FF2B5EF4-FFF2-40B4-BE49-F238E27FC236}">
                <a16:creationId xmlns:a16="http://schemas.microsoft.com/office/drawing/2014/main" id="{9EB12158-EDE3-59AE-6EA6-46124A0C5354}"/>
              </a:ext>
            </a:extLst>
          </p:cNvPr>
          <p:cNvSpPr/>
          <p:nvPr/>
        </p:nvSpPr>
        <p:spPr>
          <a:xfrm>
            <a:off x="4255168" y="1299405"/>
            <a:ext cx="3056021" cy="866274"/>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2000">
                <a:latin typeface="Roboto"/>
                <a:ea typeface="Roboto"/>
                <a:cs typeface="Roboto"/>
              </a:rPr>
              <a:t>Wiskundige in een beroepscontext</a:t>
            </a:r>
            <a:endParaRPr lang="nl-BE" sz="2000">
              <a:latin typeface="Roboto"/>
              <a:ea typeface="Roboto"/>
              <a:cs typeface="Roboto"/>
            </a:endParaRPr>
          </a:p>
        </p:txBody>
      </p:sp>
      <p:sp>
        <p:nvSpPr>
          <p:cNvPr id="11" name="Rechthoek 10">
            <a:extLst>
              <a:ext uri="{FF2B5EF4-FFF2-40B4-BE49-F238E27FC236}">
                <a16:creationId xmlns:a16="http://schemas.microsoft.com/office/drawing/2014/main" id="{2C12706E-A121-A936-7107-D2BCB28A2E3E}"/>
              </a:ext>
            </a:extLst>
          </p:cNvPr>
          <p:cNvSpPr/>
          <p:nvPr/>
        </p:nvSpPr>
        <p:spPr>
          <a:xfrm>
            <a:off x="8005010" y="1299405"/>
            <a:ext cx="3056021" cy="866274"/>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2000">
                <a:latin typeface="Roboto"/>
                <a:ea typeface="Roboto"/>
                <a:cs typeface="Roboto"/>
              </a:rPr>
              <a:t>Wiskundige als wetenschap</a:t>
            </a:r>
            <a:endParaRPr lang="nl-BE" sz="2000">
              <a:latin typeface="Roboto"/>
              <a:ea typeface="Roboto"/>
              <a:cs typeface="Roboto"/>
            </a:endParaRPr>
          </a:p>
        </p:txBody>
      </p:sp>
      <p:sp>
        <p:nvSpPr>
          <p:cNvPr id="5" name="Titel 14">
            <a:extLst>
              <a:ext uri="{FF2B5EF4-FFF2-40B4-BE49-F238E27FC236}">
                <a16:creationId xmlns:a16="http://schemas.microsoft.com/office/drawing/2014/main" id="{41E77DEE-8AC4-3D3F-D501-4EDD39ED92F4}"/>
              </a:ext>
            </a:extLst>
          </p:cNvPr>
          <p:cNvSpPr>
            <a:spLocks noGrp="1"/>
          </p:cNvSpPr>
          <p:nvPr>
            <p:ph type="title"/>
          </p:nvPr>
        </p:nvSpPr>
        <p:spPr/>
        <p:txBody>
          <a:bodyPr/>
          <a:lstStyle/>
          <a:p>
            <a:r>
              <a:rPr lang="nl-NL" cap="small">
                <a:latin typeface="Poppins ExtraBold"/>
                <a:ea typeface="Roboto"/>
                <a:cs typeface="Poppins ExtraBold"/>
              </a:rPr>
              <a:t>Visie vanuit de </a:t>
            </a:r>
            <a:r>
              <a:rPr lang="nl-NL" cap="small" err="1">
                <a:latin typeface="Poppins ExtraBold"/>
                <a:ea typeface="Roboto"/>
                <a:cs typeface="Poppins ExtraBold"/>
              </a:rPr>
              <a:t>mininimumdoelen</a:t>
            </a:r>
            <a:endParaRPr lang="nl-BE" err="1">
              <a:latin typeface="Poppins ExtraBold"/>
              <a:ea typeface="Roboto"/>
              <a:cs typeface="Poppins ExtraBold"/>
            </a:endParaRPr>
          </a:p>
        </p:txBody>
      </p:sp>
      <p:pic>
        <p:nvPicPr>
          <p:cNvPr id="2" name="Afbeelding 1" descr="How To Set A Retro Alarm Clock at Tahlia Duane blog">
            <a:extLst>
              <a:ext uri="{FF2B5EF4-FFF2-40B4-BE49-F238E27FC236}">
                <a16:creationId xmlns:a16="http://schemas.microsoft.com/office/drawing/2014/main" id="{6BA81A07-3C24-6625-3E56-E23CA65AC4DF}"/>
              </a:ext>
            </a:extLst>
          </p:cNvPr>
          <p:cNvPicPr>
            <a:picLocks noChangeAspect="1"/>
          </p:cNvPicPr>
          <p:nvPr/>
        </p:nvPicPr>
        <p:blipFill>
          <a:blip r:embed="rId3"/>
          <a:stretch>
            <a:fillRect/>
          </a:stretch>
        </p:blipFill>
        <p:spPr>
          <a:xfrm>
            <a:off x="805361" y="2976573"/>
            <a:ext cx="2143125" cy="1424229"/>
          </a:xfrm>
          <a:prstGeom prst="rect">
            <a:avLst/>
          </a:prstGeom>
          <a:ln>
            <a:noFill/>
          </a:ln>
          <a:effectLst>
            <a:softEdge rad="112500"/>
          </a:effectLst>
        </p:spPr>
      </p:pic>
      <p:pic>
        <p:nvPicPr>
          <p:cNvPr id="6" name="Afbeelding 5" descr="Afbeelding met buis, elektronica&#10;&#10;Automatisch gegenereerde beschrijving">
            <a:extLst>
              <a:ext uri="{FF2B5EF4-FFF2-40B4-BE49-F238E27FC236}">
                <a16:creationId xmlns:a16="http://schemas.microsoft.com/office/drawing/2014/main" id="{5232BD34-DD66-A8B1-132B-1D99448A1B65}"/>
              </a:ext>
            </a:extLst>
          </p:cNvPr>
          <p:cNvPicPr>
            <a:picLocks noChangeAspect="1"/>
          </p:cNvPicPr>
          <p:nvPr/>
        </p:nvPicPr>
        <p:blipFill>
          <a:blip r:embed="rId4">
            <a:extLst>
              <a:ext uri="{28A0092B-C50C-407E-A947-70E740481C1C}">
                <a14:useLocalDpi xmlns:a14="http://schemas.microsoft.com/office/drawing/2010/main" val="0"/>
              </a:ext>
            </a:extLst>
          </a:blip>
          <a:srcRect t="17153"/>
          <a:stretch>
            <a:fillRect/>
          </a:stretch>
        </p:blipFill>
        <p:spPr>
          <a:xfrm>
            <a:off x="805359" y="5656293"/>
            <a:ext cx="1997802" cy="1101404"/>
          </a:xfrm>
          <a:prstGeom prst="rect">
            <a:avLst/>
          </a:prstGeom>
          <a:effectLst>
            <a:softEdge rad="63500"/>
          </a:effectLst>
        </p:spPr>
      </p:pic>
      <p:pic>
        <p:nvPicPr>
          <p:cNvPr id="7" name="Afbeelding 6" descr="Met dit stappenplan behoud je overzicht tijdens belastingaangifte 2024">
            <a:extLst>
              <a:ext uri="{FF2B5EF4-FFF2-40B4-BE49-F238E27FC236}">
                <a16:creationId xmlns:a16="http://schemas.microsoft.com/office/drawing/2014/main" id="{A080E202-62E3-8992-DDFB-4074A6CCC24F}"/>
              </a:ext>
            </a:extLst>
          </p:cNvPr>
          <p:cNvPicPr>
            <a:picLocks noChangeAspect="1"/>
          </p:cNvPicPr>
          <p:nvPr/>
        </p:nvPicPr>
        <p:blipFill>
          <a:blip r:embed="rId5"/>
          <a:stretch>
            <a:fillRect/>
          </a:stretch>
        </p:blipFill>
        <p:spPr>
          <a:xfrm>
            <a:off x="805360" y="4355913"/>
            <a:ext cx="2143125" cy="1202682"/>
          </a:xfrm>
          <a:prstGeom prst="rect">
            <a:avLst/>
          </a:prstGeom>
          <a:ln>
            <a:noFill/>
          </a:ln>
          <a:effectLst>
            <a:softEdge rad="112500"/>
          </a:effectLst>
        </p:spPr>
      </p:pic>
      <p:pic>
        <p:nvPicPr>
          <p:cNvPr id="13" name="Afbeelding 12" descr="Je haar verven bij de kapper? Dit is alles wat je moet weten | Keune ...">
            <a:extLst>
              <a:ext uri="{FF2B5EF4-FFF2-40B4-BE49-F238E27FC236}">
                <a16:creationId xmlns:a16="http://schemas.microsoft.com/office/drawing/2014/main" id="{1C76CAB7-2D06-8BA5-2EE2-F4FB0E729B20}"/>
              </a:ext>
            </a:extLst>
          </p:cNvPr>
          <p:cNvPicPr>
            <a:picLocks noChangeAspect="1"/>
          </p:cNvPicPr>
          <p:nvPr/>
        </p:nvPicPr>
        <p:blipFill>
          <a:blip r:embed="rId6"/>
          <a:srcRect t="14450"/>
          <a:stretch>
            <a:fillRect/>
          </a:stretch>
        </p:blipFill>
        <p:spPr>
          <a:xfrm>
            <a:off x="4772807" y="2996656"/>
            <a:ext cx="1931264" cy="1261806"/>
          </a:xfrm>
          <a:prstGeom prst="rect">
            <a:avLst/>
          </a:prstGeom>
          <a:ln>
            <a:noFill/>
          </a:ln>
          <a:effectLst>
            <a:softEdge rad="112500"/>
          </a:effectLst>
        </p:spPr>
      </p:pic>
      <p:pic>
        <p:nvPicPr>
          <p:cNvPr id="17" name="Afbeelding 16" descr="De bedrijfseconoom moet mee met de tijdsgeest - ESB">
            <a:extLst>
              <a:ext uri="{FF2B5EF4-FFF2-40B4-BE49-F238E27FC236}">
                <a16:creationId xmlns:a16="http://schemas.microsoft.com/office/drawing/2014/main" id="{64BE43C0-BC03-C48B-9D97-ED023D7E45FC}"/>
              </a:ext>
            </a:extLst>
          </p:cNvPr>
          <p:cNvPicPr>
            <a:picLocks noChangeAspect="1"/>
          </p:cNvPicPr>
          <p:nvPr/>
        </p:nvPicPr>
        <p:blipFill>
          <a:blip r:embed="rId7"/>
          <a:stretch>
            <a:fillRect/>
          </a:stretch>
        </p:blipFill>
        <p:spPr>
          <a:xfrm>
            <a:off x="4852611" y="4271246"/>
            <a:ext cx="1786224" cy="1190816"/>
          </a:xfrm>
          <a:prstGeom prst="rect">
            <a:avLst/>
          </a:prstGeom>
          <a:ln>
            <a:noFill/>
          </a:ln>
          <a:effectLst>
            <a:softEdge rad="112500"/>
          </a:effectLst>
        </p:spPr>
      </p:pic>
      <p:pic>
        <p:nvPicPr>
          <p:cNvPr id="19" name="Afbeelding 18">
            <a:extLst>
              <a:ext uri="{FF2B5EF4-FFF2-40B4-BE49-F238E27FC236}">
                <a16:creationId xmlns:a16="http://schemas.microsoft.com/office/drawing/2014/main" id="{CD866111-665F-83BE-6559-ACF1E1F2403F}"/>
              </a:ext>
            </a:extLst>
          </p:cNvPr>
          <p:cNvPicPr>
            <a:picLocks noChangeAspect="1"/>
          </p:cNvPicPr>
          <p:nvPr/>
        </p:nvPicPr>
        <p:blipFill>
          <a:blip r:embed="rId8"/>
          <a:srcRect t="15929"/>
          <a:stretch>
            <a:fillRect/>
          </a:stretch>
        </p:blipFill>
        <p:spPr>
          <a:xfrm>
            <a:off x="5282981" y="5460736"/>
            <a:ext cx="911373" cy="1400237"/>
          </a:xfrm>
          <a:prstGeom prst="rect">
            <a:avLst/>
          </a:prstGeom>
          <a:ln>
            <a:noFill/>
          </a:ln>
          <a:effectLst>
            <a:softEdge rad="112500"/>
          </a:effectLst>
        </p:spPr>
      </p:pic>
      <p:sp>
        <p:nvSpPr>
          <p:cNvPr id="23" name="Pijl: omlaag 14">
            <a:extLst>
              <a:ext uri="{FF2B5EF4-FFF2-40B4-BE49-F238E27FC236}">
                <a16:creationId xmlns:a16="http://schemas.microsoft.com/office/drawing/2014/main" id="{488871DA-7A4D-0D8A-036B-1C7302A3D53C}"/>
              </a:ext>
            </a:extLst>
          </p:cNvPr>
          <p:cNvSpPr/>
          <p:nvPr/>
        </p:nvSpPr>
        <p:spPr>
          <a:xfrm>
            <a:off x="5437574" y="2173475"/>
            <a:ext cx="601558" cy="866275"/>
          </a:xfrm>
          <a:prstGeom prst="downArrow">
            <a:avLst/>
          </a:prstGeom>
          <a:solidFill>
            <a:srgbClr val="B01377"/>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BE"/>
          </a:p>
        </p:txBody>
      </p:sp>
      <p:sp>
        <p:nvSpPr>
          <p:cNvPr id="25" name="Pijl: omlaag 14">
            <a:extLst>
              <a:ext uri="{FF2B5EF4-FFF2-40B4-BE49-F238E27FC236}">
                <a16:creationId xmlns:a16="http://schemas.microsoft.com/office/drawing/2014/main" id="{46EEFB8F-81C1-3FF0-08E0-332FA8963267}"/>
              </a:ext>
            </a:extLst>
          </p:cNvPr>
          <p:cNvSpPr/>
          <p:nvPr/>
        </p:nvSpPr>
        <p:spPr>
          <a:xfrm>
            <a:off x="9299005" y="2173475"/>
            <a:ext cx="601558" cy="866275"/>
          </a:xfrm>
          <a:prstGeom prst="downArrow">
            <a:avLst/>
          </a:prstGeom>
          <a:solidFill>
            <a:srgbClr val="B01377"/>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BE"/>
          </a:p>
        </p:txBody>
      </p:sp>
      <p:sp>
        <p:nvSpPr>
          <p:cNvPr id="27" name="Pijl: omlaag 14">
            <a:extLst>
              <a:ext uri="{FF2B5EF4-FFF2-40B4-BE49-F238E27FC236}">
                <a16:creationId xmlns:a16="http://schemas.microsoft.com/office/drawing/2014/main" id="{610C6B3F-5D3A-ACEC-19A4-5D6712E4AEF2}"/>
              </a:ext>
            </a:extLst>
          </p:cNvPr>
          <p:cNvSpPr/>
          <p:nvPr/>
        </p:nvSpPr>
        <p:spPr>
          <a:xfrm>
            <a:off x="1576143" y="2173475"/>
            <a:ext cx="601558" cy="866275"/>
          </a:xfrm>
          <a:prstGeom prst="downArrow">
            <a:avLst/>
          </a:prstGeom>
          <a:solidFill>
            <a:srgbClr val="B01377"/>
          </a:solidFill>
          <a:ln>
            <a:no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BE"/>
          </a:p>
        </p:txBody>
      </p:sp>
      <p:pic>
        <p:nvPicPr>
          <p:cNvPr id="29" name="Afbeelding 28">
            <a:extLst>
              <a:ext uri="{FF2B5EF4-FFF2-40B4-BE49-F238E27FC236}">
                <a16:creationId xmlns:a16="http://schemas.microsoft.com/office/drawing/2014/main" id="{4465DBD6-F9C8-BF9E-ED9B-723BF1B229E3}"/>
              </a:ext>
            </a:extLst>
          </p:cNvPr>
          <p:cNvPicPr>
            <a:picLocks noChangeAspect="1"/>
          </p:cNvPicPr>
          <p:nvPr/>
        </p:nvPicPr>
        <p:blipFill>
          <a:blip r:embed="rId9"/>
          <a:srcRect l="25361" r="25361"/>
          <a:stretch>
            <a:fillRect/>
          </a:stretch>
        </p:blipFill>
        <p:spPr>
          <a:xfrm>
            <a:off x="8335247" y="3152639"/>
            <a:ext cx="2534654" cy="3429000"/>
          </a:xfrm>
          <a:prstGeom prst="rect">
            <a:avLst/>
          </a:prstGeom>
          <a:ln>
            <a:noFill/>
          </a:ln>
          <a:effectLst>
            <a:softEdge rad="112500"/>
          </a:effectLst>
        </p:spPr>
      </p:pic>
    </p:spTree>
    <p:extLst>
      <p:ext uri="{BB962C8B-B14F-4D97-AF65-F5344CB8AC3E}">
        <p14:creationId xmlns:p14="http://schemas.microsoft.com/office/powerpoint/2010/main" val="7464948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23" grpId="0" animBg="1"/>
      <p:bldP spid="25"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4FDA12-70ED-BF18-0DDD-254AF8EC5BDA}"/>
              </a:ext>
            </a:extLst>
          </p:cNvPr>
          <p:cNvSpPr>
            <a:spLocks noGrp="1"/>
          </p:cNvSpPr>
          <p:nvPr>
            <p:ph type="title"/>
          </p:nvPr>
        </p:nvSpPr>
        <p:spPr/>
        <p:txBody>
          <a:bodyPr/>
          <a:lstStyle/>
          <a:p>
            <a:r>
              <a:rPr lang="nl-NL" cap="small">
                <a:latin typeface="Poppins ExtraBold"/>
                <a:ea typeface="Roboto"/>
                <a:cs typeface="Poppins ExtraBold"/>
              </a:rPr>
              <a:t>Model kennisrijke leerplandoelen wiskunde</a:t>
            </a:r>
            <a:endParaRPr lang="nl-BE">
              <a:latin typeface="Poppins ExtraBold"/>
              <a:ea typeface="Roboto"/>
              <a:cs typeface="Poppins ExtraBold"/>
            </a:endParaRPr>
          </a:p>
        </p:txBody>
      </p:sp>
      <p:pic>
        <p:nvPicPr>
          <p:cNvPr id="9" name="Afbeelding 8">
            <a:extLst>
              <a:ext uri="{FF2B5EF4-FFF2-40B4-BE49-F238E27FC236}">
                <a16:creationId xmlns:a16="http://schemas.microsoft.com/office/drawing/2014/main" id="{7BBDCF4E-8C77-C953-FA4A-7265830B896E}"/>
              </a:ext>
            </a:extLst>
          </p:cNvPr>
          <p:cNvPicPr>
            <a:picLocks noChangeAspect="1"/>
          </p:cNvPicPr>
          <p:nvPr/>
        </p:nvPicPr>
        <p:blipFill>
          <a:blip r:embed="rId3"/>
          <a:stretch>
            <a:fillRect/>
          </a:stretch>
        </p:blipFill>
        <p:spPr>
          <a:xfrm>
            <a:off x="46371" y="1732744"/>
            <a:ext cx="11294126" cy="3895601"/>
          </a:xfrm>
          <a:prstGeom prst="rect">
            <a:avLst/>
          </a:prstGeom>
        </p:spPr>
      </p:pic>
      <p:sp>
        <p:nvSpPr>
          <p:cNvPr id="10" name="Tekstvak 9">
            <a:extLst>
              <a:ext uri="{FF2B5EF4-FFF2-40B4-BE49-F238E27FC236}">
                <a16:creationId xmlns:a16="http://schemas.microsoft.com/office/drawing/2014/main" id="{4AC33B27-1EAE-916E-4551-1F31157EEEF4}"/>
              </a:ext>
            </a:extLst>
          </p:cNvPr>
          <p:cNvSpPr txBox="1"/>
          <p:nvPr/>
        </p:nvSpPr>
        <p:spPr>
          <a:xfrm rot="16200000">
            <a:off x="10119663" y="3298195"/>
            <a:ext cx="3844636" cy="261610"/>
          </a:xfrm>
          <a:prstGeom prst="rect">
            <a:avLst/>
          </a:prstGeom>
          <a:noFill/>
        </p:spPr>
        <p:txBody>
          <a:bodyPr wrap="square" rtlCol="0">
            <a:spAutoFit/>
          </a:bodyPr>
          <a:lstStyle/>
          <a:p>
            <a:r>
              <a:rPr lang="nl-NL" sz="1100">
                <a:solidFill>
                  <a:schemeClr val="bg1">
                    <a:lumMod val="50000"/>
                  </a:schemeClr>
                </a:solidFill>
                <a:hlinkClick r:id="rId4">
                  <a:extLst>
                    <a:ext uri="{A12FA001-AC4F-418D-AE19-62706E023703}">
                      <ahyp:hlinkClr xmlns:ahyp="http://schemas.microsoft.com/office/drawing/2018/hyperlinkcolor" val="tx"/>
                    </a:ext>
                  </a:extLst>
                </a:hlinkClick>
              </a:rPr>
              <a:t>Nieuwe minimumdoelen basisonderwijs | Vlaanderen.be</a:t>
            </a:r>
            <a:endParaRPr lang="nl-BE" sz="1100">
              <a:solidFill>
                <a:schemeClr val="bg1">
                  <a:lumMod val="50000"/>
                </a:schemeClr>
              </a:solidFill>
            </a:endParaRPr>
          </a:p>
        </p:txBody>
      </p:sp>
    </p:spTree>
    <p:extLst>
      <p:ext uri="{BB962C8B-B14F-4D97-AF65-F5344CB8AC3E}">
        <p14:creationId xmlns:p14="http://schemas.microsoft.com/office/powerpoint/2010/main" val="3012693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7A23C-913A-869F-10B7-7F6D9CC071B0}"/>
            </a:ext>
          </a:extLst>
        </p:cNvPr>
        <p:cNvGrpSpPr/>
        <p:nvPr/>
      </p:nvGrpSpPr>
      <p:grpSpPr>
        <a:xfrm>
          <a:off x="0" y="0"/>
          <a:ext cx="0" cy="0"/>
          <a:chOff x="0" y="0"/>
          <a:chExt cx="0" cy="0"/>
        </a:xfrm>
      </p:grpSpPr>
      <p:pic>
        <p:nvPicPr>
          <p:cNvPr id="9" name="Graphic 4" descr="Hersenen in hoofd met effen opvulling">
            <a:extLst>
              <a:ext uri="{FF2B5EF4-FFF2-40B4-BE49-F238E27FC236}">
                <a16:creationId xmlns:a16="http://schemas.microsoft.com/office/drawing/2014/main" id="{49141DD6-DCF3-193D-1013-2A066C2ED0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843" y="1513433"/>
            <a:ext cx="914400" cy="914400"/>
          </a:xfrm>
          <a:prstGeom prst="rect">
            <a:avLst/>
          </a:prstGeom>
        </p:spPr>
      </p:pic>
      <p:sp>
        <p:nvSpPr>
          <p:cNvPr id="2" name="Titel 1">
            <a:extLst>
              <a:ext uri="{FF2B5EF4-FFF2-40B4-BE49-F238E27FC236}">
                <a16:creationId xmlns:a16="http://schemas.microsoft.com/office/drawing/2014/main" id="{2468CA3B-4CE5-2723-1357-264FB60D7629}"/>
              </a:ext>
            </a:extLst>
          </p:cNvPr>
          <p:cNvSpPr>
            <a:spLocks noGrp="1"/>
          </p:cNvSpPr>
          <p:nvPr>
            <p:ph type="title"/>
          </p:nvPr>
        </p:nvSpPr>
        <p:spPr/>
        <p:txBody>
          <a:bodyPr/>
          <a:lstStyle/>
          <a:p>
            <a:r>
              <a:rPr lang="nl-NL" cap="small">
                <a:solidFill>
                  <a:srgbClr val="B01377"/>
                </a:solidFill>
              </a:rPr>
              <a:t>Kennen </a:t>
            </a:r>
            <a:r>
              <a:rPr lang="nl-NL" sz="2400" cap="small"/>
              <a:t>(inzichtelijk en feitelijk)</a:t>
            </a:r>
            <a:endParaRPr lang="nl-BE" cap="small"/>
          </a:p>
        </p:txBody>
      </p:sp>
      <p:pic>
        <p:nvPicPr>
          <p:cNvPr id="12" name="Afbeelding 11">
            <a:extLst>
              <a:ext uri="{FF2B5EF4-FFF2-40B4-BE49-F238E27FC236}">
                <a16:creationId xmlns:a16="http://schemas.microsoft.com/office/drawing/2014/main" id="{42AEA643-CBB5-E77B-0EAC-D2F4A41088EB}"/>
              </a:ext>
            </a:extLst>
          </p:cNvPr>
          <p:cNvPicPr>
            <a:picLocks noChangeAspect="1"/>
          </p:cNvPicPr>
          <p:nvPr/>
        </p:nvPicPr>
        <p:blipFill>
          <a:blip r:embed="rId4"/>
          <a:stretch>
            <a:fillRect/>
          </a:stretch>
        </p:blipFill>
        <p:spPr>
          <a:xfrm>
            <a:off x="1795722" y="4330888"/>
            <a:ext cx="10183430" cy="2069094"/>
          </a:xfrm>
          <a:prstGeom prst="rect">
            <a:avLst/>
          </a:prstGeom>
        </p:spPr>
      </p:pic>
      <p:pic>
        <p:nvPicPr>
          <p:cNvPr id="14" name="Afbeelding 13">
            <a:extLst>
              <a:ext uri="{FF2B5EF4-FFF2-40B4-BE49-F238E27FC236}">
                <a16:creationId xmlns:a16="http://schemas.microsoft.com/office/drawing/2014/main" id="{D3384EC2-4152-26AF-6E03-A2CC880BB4AB}"/>
              </a:ext>
            </a:extLst>
          </p:cNvPr>
          <p:cNvPicPr>
            <a:picLocks noChangeAspect="1"/>
          </p:cNvPicPr>
          <p:nvPr/>
        </p:nvPicPr>
        <p:blipFill>
          <a:blip r:embed="rId5"/>
          <a:srcRect b="28427"/>
          <a:stretch>
            <a:fillRect/>
          </a:stretch>
        </p:blipFill>
        <p:spPr>
          <a:xfrm>
            <a:off x="1795722" y="2261794"/>
            <a:ext cx="10179913" cy="2069094"/>
          </a:xfrm>
          <a:prstGeom prst="rect">
            <a:avLst/>
          </a:prstGeom>
        </p:spPr>
      </p:pic>
      <p:pic>
        <p:nvPicPr>
          <p:cNvPr id="23" name="Afbeelding 22">
            <a:extLst>
              <a:ext uri="{FF2B5EF4-FFF2-40B4-BE49-F238E27FC236}">
                <a16:creationId xmlns:a16="http://schemas.microsoft.com/office/drawing/2014/main" id="{2C758CCE-638F-1B88-542B-6C0C9CBEADB3}"/>
              </a:ext>
            </a:extLst>
          </p:cNvPr>
          <p:cNvPicPr>
            <a:picLocks noChangeAspect="1"/>
          </p:cNvPicPr>
          <p:nvPr/>
        </p:nvPicPr>
        <p:blipFill>
          <a:blip r:embed="rId6"/>
          <a:srcRect r="6750" b="-6700"/>
          <a:stretch>
            <a:fillRect/>
          </a:stretch>
        </p:blipFill>
        <p:spPr>
          <a:xfrm>
            <a:off x="1694122" y="1605084"/>
            <a:ext cx="10281513" cy="809054"/>
          </a:xfrm>
          <a:prstGeom prst="rect">
            <a:avLst/>
          </a:prstGeom>
        </p:spPr>
      </p:pic>
      <p:sp>
        <p:nvSpPr>
          <p:cNvPr id="24" name="Tekstvak 16">
            <a:extLst>
              <a:ext uri="{FF2B5EF4-FFF2-40B4-BE49-F238E27FC236}">
                <a16:creationId xmlns:a16="http://schemas.microsoft.com/office/drawing/2014/main" id="{C1ACFD42-2DC5-600B-6E55-2097BF108954}"/>
              </a:ext>
            </a:extLst>
          </p:cNvPr>
          <p:cNvSpPr txBox="1"/>
          <p:nvPr/>
        </p:nvSpPr>
        <p:spPr>
          <a:xfrm>
            <a:off x="918241" y="1672279"/>
            <a:ext cx="492443" cy="2239321"/>
          </a:xfrm>
          <a:prstGeom prst="rect">
            <a:avLst/>
          </a:prstGeom>
          <a:noFill/>
        </p:spPr>
        <p:txBody>
          <a:bodyPr vert="vert270"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small" spc="0" normalizeH="0" baseline="0" noProof="0">
                <a:ln>
                  <a:noFill/>
                </a:ln>
                <a:solidFill>
                  <a:srgbClr val="4CBCC5"/>
                </a:solidFill>
                <a:effectLst/>
                <a:uLnTx/>
                <a:uFillTx/>
                <a:latin typeface="Poppins Medium" panose="00000600000000000000" pitchFamily="2" charset="0"/>
                <a:ea typeface="Roboto" pitchFamily="2" charset="0"/>
                <a:cs typeface="Poppins Medium" panose="00000600000000000000" pitchFamily="2" charset="0"/>
              </a:rPr>
              <a:t>GETALLENKENNIS</a:t>
            </a:r>
            <a:endParaRPr kumimoji="0" lang="nl-BE" sz="2000" b="0" i="0" u="none" strike="noStrike" kern="1200" cap="small" spc="0" normalizeH="0" baseline="0" noProof="0">
              <a:ln>
                <a:noFill/>
              </a:ln>
              <a:solidFill>
                <a:srgbClr val="4CBCC5"/>
              </a:solidFill>
              <a:effectLst/>
              <a:uLnTx/>
              <a:uFillTx/>
              <a:latin typeface="Poppins Medium" panose="00000600000000000000" pitchFamily="2" charset="0"/>
              <a:ea typeface="Roboto" pitchFamily="2" charset="0"/>
              <a:cs typeface="Poppins Medium" panose="00000600000000000000" pitchFamily="2" charset="0"/>
            </a:endParaRPr>
          </a:p>
        </p:txBody>
      </p:sp>
      <p:cxnSp>
        <p:nvCxnSpPr>
          <p:cNvPr id="25" name="Rechte verbindingslijn met pijl 24">
            <a:extLst>
              <a:ext uri="{FF2B5EF4-FFF2-40B4-BE49-F238E27FC236}">
                <a16:creationId xmlns:a16="http://schemas.microsoft.com/office/drawing/2014/main" id="{2EECFBDA-0695-BC12-7398-26E07F87DFF7}"/>
              </a:ext>
            </a:extLst>
          </p:cNvPr>
          <p:cNvCxnSpPr>
            <a:cxnSpLocks/>
          </p:cNvCxnSpPr>
          <p:nvPr/>
        </p:nvCxnSpPr>
        <p:spPr>
          <a:xfrm>
            <a:off x="1443437" y="1970633"/>
            <a:ext cx="234033" cy="0"/>
          </a:xfrm>
          <a:prstGeom prst="straightConnector1">
            <a:avLst/>
          </a:prstGeom>
          <a:ln w="28575">
            <a:solidFill>
              <a:srgbClr val="4CBCC5"/>
            </a:solidFill>
            <a:tailEnd type="triangle"/>
          </a:ln>
        </p:spPr>
        <p:style>
          <a:lnRef idx="1">
            <a:schemeClr val="accent4"/>
          </a:lnRef>
          <a:fillRef idx="0">
            <a:schemeClr val="accent4"/>
          </a:fillRef>
          <a:effectRef idx="0">
            <a:schemeClr val="accent4"/>
          </a:effectRef>
          <a:fontRef idx="minor">
            <a:schemeClr val="tx1"/>
          </a:fontRef>
        </p:style>
      </p:cxnSp>
      <mc:AlternateContent xmlns:mc="http://schemas.openxmlformats.org/markup-compatibility/2006" xmlns:p14="http://schemas.microsoft.com/office/powerpoint/2010/main">
        <mc:Choice Requires="p14">
          <p:contentPart p14:bwMode="auto" r:id="rId7">
            <p14:nvContentPartPr>
              <p14:cNvPr id="26" name="Inkt 25">
                <a:extLst>
                  <a:ext uri="{FF2B5EF4-FFF2-40B4-BE49-F238E27FC236}">
                    <a16:creationId xmlns:a16="http://schemas.microsoft.com/office/drawing/2014/main" id="{551FF005-BBF8-5A3F-8596-5ECF53DFA35B}"/>
                  </a:ext>
                </a:extLst>
              </p14:cNvPr>
              <p14:cNvContentPartPr/>
              <p14:nvPr/>
            </p14:nvContentPartPr>
            <p14:xfrm>
              <a:off x="5117880" y="3143720"/>
              <a:ext cx="641520" cy="360"/>
            </p14:xfrm>
          </p:contentPart>
        </mc:Choice>
        <mc:Fallback xmlns="">
          <p:pic>
            <p:nvPicPr>
              <p:cNvPr id="26" name="Inkt 25">
                <a:extLst>
                  <a:ext uri="{FF2B5EF4-FFF2-40B4-BE49-F238E27FC236}">
                    <a16:creationId xmlns:a16="http://schemas.microsoft.com/office/drawing/2014/main" id="{551FF005-BBF8-5A3F-8596-5ECF53DFA35B}"/>
                  </a:ext>
                </a:extLst>
              </p:cNvPr>
              <p:cNvPicPr/>
              <p:nvPr/>
            </p:nvPicPr>
            <p:blipFill>
              <a:blip r:embed="rId8"/>
              <a:stretch>
                <a:fillRect/>
              </a:stretch>
            </p:blipFill>
            <p:spPr>
              <a:xfrm>
                <a:off x="5063880" y="3035720"/>
                <a:ext cx="7491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7" name="Inkt 26">
                <a:extLst>
                  <a:ext uri="{FF2B5EF4-FFF2-40B4-BE49-F238E27FC236}">
                    <a16:creationId xmlns:a16="http://schemas.microsoft.com/office/drawing/2014/main" id="{D93BEBE3-ABA2-C41D-007D-533BFB74CB67}"/>
                  </a:ext>
                </a:extLst>
              </p14:cNvPr>
              <p14:cNvContentPartPr/>
              <p14:nvPr/>
            </p14:nvContentPartPr>
            <p14:xfrm>
              <a:off x="11328600" y="3143720"/>
              <a:ext cx="181440" cy="360"/>
            </p14:xfrm>
          </p:contentPart>
        </mc:Choice>
        <mc:Fallback xmlns="">
          <p:pic>
            <p:nvPicPr>
              <p:cNvPr id="27" name="Inkt 26">
                <a:extLst>
                  <a:ext uri="{FF2B5EF4-FFF2-40B4-BE49-F238E27FC236}">
                    <a16:creationId xmlns:a16="http://schemas.microsoft.com/office/drawing/2014/main" id="{D93BEBE3-ABA2-C41D-007D-533BFB74CB67}"/>
                  </a:ext>
                </a:extLst>
              </p:cNvPr>
              <p:cNvPicPr/>
              <p:nvPr/>
            </p:nvPicPr>
            <p:blipFill>
              <a:blip r:embed="rId10"/>
              <a:stretch>
                <a:fillRect/>
              </a:stretch>
            </p:blipFill>
            <p:spPr>
              <a:xfrm>
                <a:off x="11274707" y="3035720"/>
                <a:ext cx="288867"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9" name="Inkt 28">
                <a:extLst>
                  <a:ext uri="{FF2B5EF4-FFF2-40B4-BE49-F238E27FC236}">
                    <a16:creationId xmlns:a16="http://schemas.microsoft.com/office/drawing/2014/main" id="{C64C3F49-4ED2-6789-B190-EB22C4280EED}"/>
                  </a:ext>
                </a:extLst>
              </p14:cNvPr>
              <p14:cNvContentPartPr/>
              <p14:nvPr/>
            </p14:nvContentPartPr>
            <p14:xfrm>
              <a:off x="5105280" y="3956600"/>
              <a:ext cx="632880" cy="360"/>
            </p14:xfrm>
          </p:contentPart>
        </mc:Choice>
        <mc:Fallback xmlns="">
          <p:pic>
            <p:nvPicPr>
              <p:cNvPr id="29" name="Inkt 28">
                <a:extLst>
                  <a:ext uri="{FF2B5EF4-FFF2-40B4-BE49-F238E27FC236}">
                    <a16:creationId xmlns:a16="http://schemas.microsoft.com/office/drawing/2014/main" id="{C64C3F49-4ED2-6789-B190-EB22C4280EED}"/>
                  </a:ext>
                </a:extLst>
              </p:cNvPr>
              <p:cNvPicPr/>
              <p:nvPr/>
            </p:nvPicPr>
            <p:blipFill>
              <a:blip r:embed="rId12"/>
              <a:stretch>
                <a:fillRect/>
              </a:stretch>
            </p:blipFill>
            <p:spPr>
              <a:xfrm>
                <a:off x="5051249" y="3848600"/>
                <a:ext cx="740581"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30" name="Inkt 29">
                <a:extLst>
                  <a:ext uri="{FF2B5EF4-FFF2-40B4-BE49-F238E27FC236}">
                    <a16:creationId xmlns:a16="http://schemas.microsoft.com/office/drawing/2014/main" id="{BD2C6FD5-5582-CC41-BEA8-E0BA75151B4D}"/>
                  </a:ext>
                </a:extLst>
              </p14:cNvPr>
              <p14:cNvContentPartPr/>
              <p14:nvPr/>
            </p14:nvContentPartPr>
            <p14:xfrm>
              <a:off x="10718760" y="3956600"/>
              <a:ext cx="268200" cy="360"/>
            </p14:xfrm>
          </p:contentPart>
        </mc:Choice>
        <mc:Fallback xmlns="">
          <p:pic>
            <p:nvPicPr>
              <p:cNvPr id="30" name="Inkt 29">
                <a:extLst>
                  <a:ext uri="{FF2B5EF4-FFF2-40B4-BE49-F238E27FC236}">
                    <a16:creationId xmlns:a16="http://schemas.microsoft.com/office/drawing/2014/main" id="{BD2C6FD5-5582-CC41-BEA8-E0BA75151B4D}"/>
                  </a:ext>
                </a:extLst>
              </p:cNvPr>
              <p:cNvPicPr/>
              <p:nvPr/>
            </p:nvPicPr>
            <p:blipFill>
              <a:blip r:embed="rId14"/>
              <a:stretch>
                <a:fillRect/>
              </a:stretch>
            </p:blipFill>
            <p:spPr>
              <a:xfrm>
                <a:off x="10664760" y="3848600"/>
                <a:ext cx="3758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 name="Inkt 30">
                <a:extLst>
                  <a:ext uri="{FF2B5EF4-FFF2-40B4-BE49-F238E27FC236}">
                    <a16:creationId xmlns:a16="http://schemas.microsoft.com/office/drawing/2014/main" id="{EE140418-1C10-C61A-675E-2630AED89146}"/>
                  </a:ext>
                </a:extLst>
              </p14:cNvPr>
              <p14:cNvContentPartPr/>
              <p14:nvPr/>
            </p14:nvContentPartPr>
            <p14:xfrm>
              <a:off x="5169000" y="5277440"/>
              <a:ext cx="640080" cy="360"/>
            </p14:xfrm>
          </p:contentPart>
        </mc:Choice>
        <mc:Fallback xmlns="">
          <p:pic>
            <p:nvPicPr>
              <p:cNvPr id="31" name="Inkt 30">
                <a:extLst>
                  <a:ext uri="{FF2B5EF4-FFF2-40B4-BE49-F238E27FC236}">
                    <a16:creationId xmlns:a16="http://schemas.microsoft.com/office/drawing/2014/main" id="{EE140418-1C10-C61A-675E-2630AED89146}"/>
                  </a:ext>
                </a:extLst>
              </p:cNvPr>
              <p:cNvPicPr/>
              <p:nvPr/>
            </p:nvPicPr>
            <p:blipFill>
              <a:blip r:embed="rId16"/>
              <a:stretch>
                <a:fillRect/>
              </a:stretch>
            </p:blipFill>
            <p:spPr>
              <a:xfrm>
                <a:off x="5115030" y="5169440"/>
                <a:ext cx="747659"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3" name="Inkt 32">
                <a:extLst>
                  <a:ext uri="{FF2B5EF4-FFF2-40B4-BE49-F238E27FC236}">
                    <a16:creationId xmlns:a16="http://schemas.microsoft.com/office/drawing/2014/main" id="{2B1C09FD-B7A8-651E-282C-E2BEF7B66598}"/>
                  </a:ext>
                </a:extLst>
              </p14:cNvPr>
              <p14:cNvContentPartPr/>
              <p14:nvPr/>
            </p14:nvContentPartPr>
            <p14:xfrm>
              <a:off x="11048880" y="5277440"/>
              <a:ext cx="132120" cy="360"/>
            </p14:xfrm>
          </p:contentPart>
        </mc:Choice>
        <mc:Fallback xmlns="">
          <p:pic>
            <p:nvPicPr>
              <p:cNvPr id="33" name="Inkt 32">
                <a:extLst>
                  <a:ext uri="{FF2B5EF4-FFF2-40B4-BE49-F238E27FC236}">
                    <a16:creationId xmlns:a16="http://schemas.microsoft.com/office/drawing/2014/main" id="{2B1C09FD-B7A8-651E-282C-E2BEF7B66598}"/>
                  </a:ext>
                </a:extLst>
              </p:cNvPr>
              <p:cNvPicPr/>
              <p:nvPr/>
            </p:nvPicPr>
            <p:blipFill>
              <a:blip r:embed="rId18"/>
              <a:stretch>
                <a:fillRect/>
              </a:stretch>
            </p:blipFill>
            <p:spPr>
              <a:xfrm>
                <a:off x="10994880" y="5169440"/>
                <a:ext cx="2397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4" name="Inkt 33">
                <a:extLst>
                  <a:ext uri="{FF2B5EF4-FFF2-40B4-BE49-F238E27FC236}">
                    <a16:creationId xmlns:a16="http://schemas.microsoft.com/office/drawing/2014/main" id="{983E0BB7-28F0-DE19-1CE0-E5AF9BA7807C}"/>
                  </a:ext>
                </a:extLst>
              </p14:cNvPr>
              <p14:cNvContentPartPr/>
              <p14:nvPr/>
            </p14:nvContentPartPr>
            <p14:xfrm>
              <a:off x="5105280" y="6014000"/>
              <a:ext cx="686160" cy="360"/>
            </p14:xfrm>
          </p:contentPart>
        </mc:Choice>
        <mc:Fallback xmlns="">
          <p:pic>
            <p:nvPicPr>
              <p:cNvPr id="34" name="Inkt 33">
                <a:extLst>
                  <a:ext uri="{FF2B5EF4-FFF2-40B4-BE49-F238E27FC236}">
                    <a16:creationId xmlns:a16="http://schemas.microsoft.com/office/drawing/2014/main" id="{983E0BB7-28F0-DE19-1CE0-E5AF9BA7807C}"/>
                  </a:ext>
                </a:extLst>
              </p:cNvPr>
              <p:cNvPicPr/>
              <p:nvPr/>
            </p:nvPicPr>
            <p:blipFill>
              <a:blip r:embed="rId20"/>
              <a:stretch>
                <a:fillRect/>
              </a:stretch>
            </p:blipFill>
            <p:spPr>
              <a:xfrm>
                <a:off x="5051252" y="5906000"/>
                <a:ext cx="793857"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35" name="Inkt 34">
                <a:extLst>
                  <a:ext uri="{FF2B5EF4-FFF2-40B4-BE49-F238E27FC236}">
                    <a16:creationId xmlns:a16="http://schemas.microsoft.com/office/drawing/2014/main" id="{FE82EE08-F419-7A4B-D397-8D12CE6C735D}"/>
                  </a:ext>
                </a:extLst>
              </p14:cNvPr>
              <p14:cNvContentPartPr/>
              <p14:nvPr/>
            </p14:nvContentPartPr>
            <p14:xfrm>
              <a:off x="11074080" y="6014000"/>
              <a:ext cx="147240" cy="360"/>
            </p14:xfrm>
          </p:contentPart>
        </mc:Choice>
        <mc:Fallback xmlns="">
          <p:pic>
            <p:nvPicPr>
              <p:cNvPr id="35" name="Inkt 34">
                <a:extLst>
                  <a:ext uri="{FF2B5EF4-FFF2-40B4-BE49-F238E27FC236}">
                    <a16:creationId xmlns:a16="http://schemas.microsoft.com/office/drawing/2014/main" id="{FE82EE08-F419-7A4B-D397-8D12CE6C735D}"/>
                  </a:ext>
                </a:extLst>
              </p:cNvPr>
              <p:cNvPicPr/>
              <p:nvPr/>
            </p:nvPicPr>
            <p:blipFill>
              <a:blip r:embed="rId22"/>
              <a:stretch>
                <a:fillRect/>
              </a:stretch>
            </p:blipFill>
            <p:spPr>
              <a:xfrm>
                <a:off x="11019948" y="5906000"/>
                <a:ext cx="255144"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36" name="Inkt 35">
                <a:extLst>
                  <a:ext uri="{FF2B5EF4-FFF2-40B4-BE49-F238E27FC236}">
                    <a16:creationId xmlns:a16="http://schemas.microsoft.com/office/drawing/2014/main" id="{8DC02FCC-EDA3-3F5B-CB40-C76FA2EC83B9}"/>
                  </a:ext>
                </a:extLst>
              </p14:cNvPr>
              <p14:cNvContentPartPr/>
              <p14:nvPr/>
            </p14:nvContentPartPr>
            <p14:xfrm>
              <a:off x="2603280" y="3221120"/>
              <a:ext cx="344880" cy="360"/>
            </p14:xfrm>
          </p:contentPart>
        </mc:Choice>
        <mc:Fallback xmlns="">
          <p:pic>
            <p:nvPicPr>
              <p:cNvPr id="36" name="Inkt 35">
                <a:extLst>
                  <a:ext uri="{FF2B5EF4-FFF2-40B4-BE49-F238E27FC236}">
                    <a16:creationId xmlns:a16="http://schemas.microsoft.com/office/drawing/2014/main" id="{8DC02FCC-EDA3-3F5B-CB40-C76FA2EC83B9}"/>
                  </a:ext>
                </a:extLst>
              </p:cNvPr>
              <p:cNvPicPr/>
              <p:nvPr/>
            </p:nvPicPr>
            <p:blipFill>
              <a:blip r:embed="rId24"/>
              <a:stretch>
                <a:fillRect/>
              </a:stretch>
            </p:blipFill>
            <p:spPr>
              <a:xfrm>
                <a:off x="2585280" y="3203120"/>
                <a:ext cx="3805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37" name="Inkt 36">
                <a:extLst>
                  <a:ext uri="{FF2B5EF4-FFF2-40B4-BE49-F238E27FC236}">
                    <a16:creationId xmlns:a16="http://schemas.microsoft.com/office/drawing/2014/main" id="{F59CBE3F-7524-1FF4-BF70-4B02B42F973A}"/>
                  </a:ext>
                </a:extLst>
              </p14:cNvPr>
              <p14:cNvContentPartPr/>
              <p14:nvPr/>
            </p14:nvContentPartPr>
            <p14:xfrm>
              <a:off x="2654400" y="4021040"/>
              <a:ext cx="298800" cy="360"/>
            </p14:xfrm>
          </p:contentPart>
        </mc:Choice>
        <mc:Fallback xmlns="">
          <p:pic>
            <p:nvPicPr>
              <p:cNvPr id="37" name="Inkt 36">
                <a:extLst>
                  <a:ext uri="{FF2B5EF4-FFF2-40B4-BE49-F238E27FC236}">
                    <a16:creationId xmlns:a16="http://schemas.microsoft.com/office/drawing/2014/main" id="{F59CBE3F-7524-1FF4-BF70-4B02B42F973A}"/>
                  </a:ext>
                </a:extLst>
              </p:cNvPr>
              <p:cNvPicPr/>
              <p:nvPr/>
            </p:nvPicPr>
            <p:blipFill>
              <a:blip r:embed="rId26"/>
              <a:stretch>
                <a:fillRect/>
              </a:stretch>
            </p:blipFill>
            <p:spPr>
              <a:xfrm>
                <a:off x="2636422" y="4003040"/>
                <a:ext cx="334397"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38" name="Inkt 37">
                <a:extLst>
                  <a:ext uri="{FF2B5EF4-FFF2-40B4-BE49-F238E27FC236}">
                    <a16:creationId xmlns:a16="http://schemas.microsoft.com/office/drawing/2014/main" id="{769B724A-D3A4-B058-B99D-D7ED933056A3}"/>
                  </a:ext>
                </a:extLst>
              </p14:cNvPr>
              <p14:cNvContentPartPr/>
              <p14:nvPr/>
            </p14:nvContentPartPr>
            <p14:xfrm>
              <a:off x="2654400" y="5341880"/>
              <a:ext cx="323640" cy="360"/>
            </p14:xfrm>
          </p:contentPart>
        </mc:Choice>
        <mc:Fallback xmlns="">
          <p:pic>
            <p:nvPicPr>
              <p:cNvPr id="38" name="Inkt 37">
                <a:extLst>
                  <a:ext uri="{FF2B5EF4-FFF2-40B4-BE49-F238E27FC236}">
                    <a16:creationId xmlns:a16="http://schemas.microsoft.com/office/drawing/2014/main" id="{769B724A-D3A4-B058-B99D-D7ED933056A3}"/>
                  </a:ext>
                </a:extLst>
              </p:cNvPr>
              <p:cNvPicPr/>
              <p:nvPr/>
            </p:nvPicPr>
            <p:blipFill>
              <a:blip r:embed="rId28"/>
              <a:stretch>
                <a:fillRect/>
              </a:stretch>
            </p:blipFill>
            <p:spPr>
              <a:xfrm>
                <a:off x="2636400" y="5323880"/>
                <a:ext cx="35928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9" name="Inkt 38">
                <a:extLst>
                  <a:ext uri="{FF2B5EF4-FFF2-40B4-BE49-F238E27FC236}">
                    <a16:creationId xmlns:a16="http://schemas.microsoft.com/office/drawing/2014/main" id="{72F10212-2FBB-07F1-C091-912DBB15D5A4}"/>
                  </a:ext>
                </a:extLst>
              </p14:cNvPr>
              <p14:cNvContentPartPr/>
              <p14:nvPr/>
            </p14:nvContentPartPr>
            <p14:xfrm>
              <a:off x="2717760" y="6165200"/>
              <a:ext cx="320040" cy="360"/>
            </p14:xfrm>
          </p:contentPart>
        </mc:Choice>
        <mc:Fallback xmlns="">
          <p:pic>
            <p:nvPicPr>
              <p:cNvPr id="39" name="Inkt 38">
                <a:extLst>
                  <a:ext uri="{FF2B5EF4-FFF2-40B4-BE49-F238E27FC236}">
                    <a16:creationId xmlns:a16="http://schemas.microsoft.com/office/drawing/2014/main" id="{72F10212-2FBB-07F1-C091-912DBB15D5A4}"/>
                  </a:ext>
                </a:extLst>
              </p:cNvPr>
              <p:cNvPicPr/>
              <p:nvPr/>
            </p:nvPicPr>
            <p:blipFill>
              <a:blip r:embed="rId30"/>
              <a:stretch>
                <a:fillRect/>
              </a:stretch>
            </p:blipFill>
            <p:spPr>
              <a:xfrm>
                <a:off x="2699760" y="6147200"/>
                <a:ext cx="355680" cy="36000"/>
              </a:xfrm>
              <a:prstGeom prst="rect">
                <a:avLst/>
              </a:prstGeom>
            </p:spPr>
          </p:pic>
        </mc:Fallback>
      </mc:AlternateContent>
    </p:spTree>
    <p:extLst>
      <p:ext uri="{BB962C8B-B14F-4D97-AF65-F5344CB8AC3E}">
        <p14:creationId xmlns:p14="http://schemas.microsoft.com/office/powerpoint/2010/main" val="14687313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AADC1-5F57-96FA-0901-A4BC8FC4109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1E06C30-D182-C717-7788-BC628643747E}"/>
              </a:ext>
            </a:extLst>
          </p:cNvPr>
          <p:cNvSpPr>
            <a:spLocks noGrp="1"/>
          </p:cNvSpPr>
          <p:nvPr>
            <p:ph type="title"/>
          </p:nvPr>
        </p:nvSpPr>
        <p:spPr/>
        <p:txBody>
          <a:bodyPr/>
          <a:lstStyle/>
          <a:p>
            <a:r>
              <a:rPr lang="nl-NL" cap="small">
                <a:solidFill>
                  <a:srgbClr val="B01377"/>
                </a:solidFill>
              </a:rPr>
              <a:t>Kunnen </a:t>
            </a:r>
            <a:r>
              <a:rPr lang="nl-NL" sz="2400" cap="small"/>
              <a:t>(… steeds met handelingswerkwoord)</a:t>
            </a:r>
            <a:endParaRPr lang="nl-BE" cap="small"/>
          </a:p>
        </p:txBody>
      </p:sp>
      <p:sp>
        <p:nvSpPr>
          <p:cNvPr id="24" name="Tekstvak 16">
            <a:extLst>
              <a:ext uri="{FF2B5EF4-FFF2-40B4-BE49-F238E27FC236}">
                <a16:creationId xmlns:a16="http://schemas.microsoft.com/office/drawing/2014/main" id="{6ACBA272-DE5E-B24B-F1B7-78E6B52818E6}"/>
              </a:ext>
            </a:extLst>
          </p:cNvPr>
          <p:cNvSpPr txBox="1"/>
          <p:nvPr/>
        </p:nvSpPr>
        <p:spPr>
          <a:xfrm>
            <a:off x="918241" y="1672280"/>
            <a:ext cx="492443" cy="1451920"/>
          </a:xfrm>
          <a:prstGeom prst="rect">
            <a:avLst/>
          </a:prstGeom>
          <a:noFill/>
        </p:spPr>
        <p:txBody>
          <a:bodyPr vert="vert270" wrap="square" rtlCol="0">
            <a:spAutoFit/>
          </a:bodyPr>
          <a:ls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small" spc="0" normalizeH="0" baseline="0" noProof="0">
                <a:ln>
                  <a:noFill/>
                </a:ln>
                <a:solidFill>
                  <a:srgbClr val="4CBCC5"/>
                </a:solidFill>
                <a:effectLst/>
                <a:uLnTx/>
                <a:uFillTx/>
                <a:latin typeface="Poppins Medium" panose="00000600000000000000" pitchFamily="2" charset="0"/>
                <a:ea typeface="Roboto" pitchFamily="2" charset="0"/>
                <a:cs typeface="Poppins Medium" panose="00000600000000000000" pitchFamily="2" charset="0"/>
              </a:rPr>
              <a:t>Meetkunde</a:t>
            </a:r>
            <a:endParaRPr kumimoji="0" lang="nl-BE" sz="2000" b="0" i="0" u="none" strike="noStrike" kern="1200" cap="small" spc="0" normalizeH="0" baseline="0" noProof="0">
              <a:ln>
                <a:noFill/>
              </a:ln>
              <a:solidFill>
                <a:srgbClr val="4CBCC5"/>
              </a:solidFill>
              <a:effectLst/>
              <a:uLnTx/>
              <a:uFillTx/>
              <a:latin typeface="Poppins Medium" panose="00000600000000000000" pitchFamily="2" charset="0"/>
              <a:ea typeface="Roboto" pitchFamily="2" charset="0"/>
              <a:cs typeface="Poppins Medium" panose="00000600000000000000" pitchFamily="2" charset="0"/>
            </a:endParaRPr>
          </a:p>
        </p:txBody>
      </p:sp>
      <p:cxnSp>
        <p:nvCxnSpPr>
          <p:cNvPr id="25" name="Rechte verbindingslijn met pijl 24">
            <a:extLst>
              <a:ext uri="{FF2B5EF4-FFF2-40B4-BE49-F238E27FC236}">
                <a16:creationId xmlns:a16="http://schemas.microsoft.com/office/drawing/2014/main" id="{16B5417D-B844-881F-CA43-49BF4FA259CE}"/>
              </a:ext>
            </a:extLst>
          </p:cNvPr>
          <p:cNvCxnSpPr>
            <a:cxnSpLocks/>
          </p:cNvCxnSpPr>
          <p:nvPr/>
        </p:nvCxnSpPr>
        <p:spPr>
          <a:xfrm>
            <a:off x="1443437" y="1970633"/>
            <a:ext cx="234033" cy="0"/>
          </a:xfrm>
          <a:prstGeom prst="straightConnector1">
            <a:avLst/>
          </a:prstGeom>
          <a:ln w="28575">
            <a:solidFill>
              <a:srgbClr val="4CBCC5"/>
            </a:solidFill>
            <a:tailEnd type="triangle"/>
          </a:ln>
        </p:spPr>
        <p:style>
          <a:lnRef idx="1">
            <a:schemeClr val="accent4"/>
          </a:lnRef>
          <a:fillRef idx="0">
            <a:schemeClr val="accent4"/>
          </a:fillRef>
          <a:effectRef idx="0">
            <a:schemeClr val="accent4"/>
          </a:effectRef>
          <a:fontRef idx="minor">
            <a:schemeClr val="tx1"/>
          </a:fontRef>
        </p:style>
      </p:cxnSp>
      <p:pic>
        <p:nvPicPr>
          <p:cNvPr id="3" name="Graphic 5" descr="Gebarentaal met effen opvulling">
            <a:extLst>
              <a:ext uri="{FF2B5EF4-FFF2-40B4-BE49-F238E27FC236}">
                <a16:creationId xmlns:a16="http://schemas.microsoft.com/office/drawing/2014/main" id="{65672A34-C8BA-3EE6-6DE6-BE077705A59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8912" y="1561325"/>
            <a:ext cx="914400" cy="914400"/>
          </a:xfrm>
          <a:prstGeom prst="rect">
            <a:avLst/>
          </a:prstGeom>
        </p:spPr>
      </p:pic>
      <p:pic>
        <p:nvPicPr>
          <p:cNvPr id="7" name="Afbeelding 6">
            <a:extLst>
              <a:ext uri="{FF2B5EF4-FFF2-40B4-BE49-F238E27FC236}">
                <a16:creationId xmlns:a16="http://schemas.microsoft.com/office/drawing/2014/main" id="{6C50FAAD-C5AD-75FB-6832-E2273A836D27}"/>
              </a:ext>
            </a:extLst>
          </p:cNvPr>
          <p:cNvPicPr>
            <a:picLocks noChangeAspect="1"/>
          </p:cNvPicPr>
          <p:nvPr/>
        </p:nvPicPr>
        <p:blipFill>
          <a:blip r:embed="rId4"/>
          <a:stretch>
            <a:fillRect/>
          </a:stretch>
        </p:blipFill>
        <p:spPr>
          <a:xfrm>
            <a:off x="1795721" y="4221916"/>
            <a:ext cx="10171481" cy="1784470"/>
          </a:xfrm>
          <a:prstGeom prst="rect">
            <a:avLst/>
          </a:prstGeom>
        </p:spPr>
      </p:pic>
      <p:pic>
        <p:nvPicPr>
          <p:cNvPr id="10" name="Afbeelding 9">
            <a:extLst>
              <a:ext uri="{FF2B5EF4-FFF2-40B4-BE49-F238E27FC236}">
                <a16:creationId xmlns:a16="http://schemas.microsoft.com/office/drawing/2014/main" id="{4FAB03C6-A466-D400-9071-BA8EE71D7BDB}"/>
              </a:ext>
            </a:extLst>
          </p:cNvPr>
          <p:cNvPicPr>
            <a:picLocks noChangeAspect="1"/>
          </p:cNvPicPr>
          <p:nvPr/>
        </p:nvPicPr>
        <p:blipFill>
          <a:blip r:embed="rId5"/>
          <a:stretch>
            <a:fillRect/>
          </a:stretch>
        </p:blipFill>
        <p:spPr>
          <a:xfrm>
            <a:off x="1795722" y="2414137"/>
            <a:ext cx="10171480" cy="1807779"/>
          </a:xfrm>
          <a:prstGeom prst="rect">
            <a:avLst/>
          </a:prstGeom>
        </p:spPr>
      </p:pic>
      <p:pic>
        <p:nvPicPr>
          <p:cNvPr id="16" name="Afbeelding 15">
            <a:extLst>
              <a:ext uri="{FF2B5EF4-FFF2-40B4-BE49-F238E27FC236}">
                <a16:creationId xmlns:a16="http://schemas.microsoft.com/office/drawing/2014/main" id="{B9CB4E45-D337-2506-26A0-080D978A6E7A}"/>
              </a:ext>
            </a:extLst>
          </p:cNvPr>
          <p:cNvPicPr>
            <a:picLocks noChangeAspect="1"/>
          </p:cNvPicPr>
          <p:nvPr/>
        </p:nvPicPr>
        <p:blipFill>
          <a:blip r:embed="rId6"/>
          <a:srcRect r="754"/>
          <a:stretch>
            <a:fillRect/>
          </a:stretch>
        </p:blipFill>
        <p:spPr>
          <a:xfrm>
            <a:off x="1795721" y="1689606"/>
            <a:ext cx="10171480" cy="634493"/>
          </a:xfrm>
          <a:prstGeom prst="rect">
            <a:avLst/>
          </a:prstGeom>
        </p:spPr>
      </p:pic>
      <mc:AlternateContent xmlns:mc="http://schemas.openxmlformats.org/markup-compatibility/2006" xmlns:p14="http://schemas.microsoft.com/office/powerpoint/2010/main">
        <mc:Choice Requires="p14">
          <p:contentPart p14:bwMode="auto" r:id="rId7">
            <p14:nvContentPartPr>
              <p14:cNvPr id="21" name="Inkt 20">
                <a:extLst>
                  <a:ext uri="{FF2B5EF4-FFF2-40B4-BE49-F238E27FC236}">
                    <a16:creationId xmlns:a16="http://schemas.microsoft.com/office/drawing/2014/main" id="{A7853379-B83D-10DF-3DC5-2E72622FD5CC}"/>
                  </a:ext>
                </a:extLst>
              </p14:cNvPr>
              <p14:cNvContentPartPr/>
              <p14:nvPr/>
            </p14:nvContentPartPr>
            <p14:xfrm>
              <a:off x="6082960" y="3284480"/>
              <a:ext cx="964080" cy="360"/>
            </p14:xfrm>
          </p:contentPart>
        </mc:Choice>
        <mc:Fallback xmlns="">
          <p:pic>
            <p:nvPicPr>
              <p:cNvPr id="21" name="Inkt 20">
                <a:extLst>
                  <a:ext uri="{FF2B5EF4-FFF2-40B4-BE49-F238E27FC236}">
                    <a16:creationId xmlns:a16="http://schemas.microsoft.com/office/drawing/2014/main" id="{A7853379-B83D-10DF-3DC5-2E72622FD5CC}"/>
                  </a:ext>
                </a:extLst>
              </p:cNvPr>
              <p:cNvPicPr/>
              <p:nvPr/>
            </p:nvPicPr>
            <p:blipFill>
              <a:blip r:embed="rId8"/>
              <a:stretch>
                <a:fillRect/>
              </a:stretch>
            </p:blipFill>
            <p:spPr>
              <a:xfrm>
                <a:off x="6064960" y="3266480"/>
                <a:ext cx="9997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2" name="Inkt 21">
                <a:extLst>
                  <a:ext uri="{FF2B5EF4-FFF2-40B4-BE49-F238E27FC236}">
                    <a16:creationId xmlns:a16="http://schemas.microsoft.com/office/drawing/2014/main" id="{C17C7588-94DF-AC31-3695-A4046804887D}"/>
                  </a:ext>
                </a:extLst>
              </p14:cNvPr>
              <p14:cNvContentPartPr/>
              <p14:nvPr/>
            </p14:nvContentPartPr>
            <p14:xfrm>
              <a:off x="4698760" y="3194480"/>
              <a:ext cx="598320" cy="360"/>
            </p14:xfrm>
          </p:contentPart>
        </mc:Choice>
        <mc:Fallback xmlns="">
          <p:pic>
            <p:nvPicPr>
              <p:cNvPr id="22" name="Inkt 21">
                <a:extLst>
                  <a:ext uri="{FF2B5EF4-FFF2-40B4-BE49-F238E27FC236}">
                    <a16:creationId xmlns:a16="http://schemas.microsoft.com/office/drawing/2014/main" id="{C17C7588-94DF-AC31-3695-A4046804887D}"/>
                  </a:ext>
                </a:extLst>
              </p:cNvPr>
              <p:cNvPicPr/>
              <p:nvPr/>
            </p:nvPicPr>
            <p:blipFill>
              <a:blip r:embed="rId10"/>
              <a:stretch>
                <a:fillRect/>
              </a:stretch>
            </p:blipFill>
            <p:spPr>
              <a:xfrm>
                <a:off x="4644760" y="3086480"/>
                <a:ext cx="7059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8" name="Inkt 27">
                <a:extLst>
                  <a:ext uri="{FF2B5EF4-FFF2-40B4-BE49-F238E27FC236}">
                    <a16:creationId xmlns:a16="http://schemas.microsoft.com/office/drawing/2014/main" id="{312FBB5D-A005-062A-BAFB-384D2457D41E}"/>
                  </a:ext>
                </a:extLst>
              </p14:cNvPr>
              <p14:cNvContentPartPr/>
              <p14:nvPr/>
            </p14:nvContentPartPr>
            <p14:xfrm>
              <a:off x="4737280" y="3931040"/>
              <a:ext cx="538560" cy="360"/>
            </p14:xfrm>
          </p:contentPart>
        </mc:Choice>
        <mc:Fallback xmlns="">
          <p:pic>
            <p:nvPicPr>
              <p:cNvPr id="28" name="Inkt 27">
                <a:extLst>
                  <a:ext uri="{FF2B5EF4-FFF2-40B4-BE49-F238E27FC236}">
                    <a16:creationId xmlns:a16="http://schemas.microsoft.com/office/drawing/2014/main" id="{312FBB5D-A005-062A-BAFB-384D2457D41E}"/>
                  </a:ext>
                </a:extLst>
              </p:cNvPr>
              <p:cNvPicPr/>
              <p:nvPr/>
            </p:nvPicPr>
            <p:blipFill>
              <a:blip r:embed="rId12"/>
              <a:stretch>
                <a:fillRect/>
              </a:stretch>
            </p:blipFill>
            <p:spPr>
              <a:xfrm>
                <a:off x="4683316" y="3823040"/>
                <a:ext cx="646128"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0" name="Inkt 39">
                <a:extLst>
                  <a:ext uri="{FF2B5EF4-FFF2-40B4-BE49-F238E27FC236}">
                    <a16:creationId xmlns:a16="http://schemas.microsoft.com/office/drawing/2014/main" id="{E8EA6799-2144-DD43-9A2B-B32FF4BA7499}"/>
                  </a:ext>
                </a:extLst>
              </p14:cNvPr>
              <p14:cNvContentPartPr/>
              <p14:nvPr/>
            </p14:nvContentPartPr>
            <p14:xfrm>
              <a:off x="7657960" y="4021040"/>
              <a:ext cx="481320" cy="360"/>
            </p14:xfrm>
          </p:contentPart>
        </mc:Choice>
        <mc:Fallback xmlns="">
          <p:pic>
            <p:nvPicPr>
              <p:cNvPr id="40" name="Inkt 39">
                <a:extLst>
                  <a:ext uri="{FF2B5EF4-FFF2-40B4-BE49-F238E27FC236}">
                    <a16:creationId xmlns:a16="http://schemas.microsoft.com/office/drawing/2014/main" id="{E8EA6799-2144-DD43-9A2B-B32FF4BA7499}"/>
                  </a:ext>
                </a:extLst>
              </p:cNvPr>
              <p:cNvPicPr/>
              <p:nvPr/>
            </p:nvPicPr>
            <p:blipFill>
              <a:blip r:embed="rId14"/>
              <a:stretch>
                <a:fillRect/>
              </a:stretch>
            </p:blipFill>
            <p:spPr>
              <a:xfrm>
                <a:off x="7639960" y="4003040"/>
                <a:ext cx="5169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1" name="Inkt 40">
                <a:extLst>
                  <a:ext uri="{FF2B5EF4-FFF2-40B4-BE49-F238E27FC236}">
                    <a16:creationId xmlns:a16="http://schemas.microsoft.com/office/drawing/2014/main" id="{F4979367-393E-BD7F-2C4A-3F8D075DBB7C}"/>
                  </a:ext>
                </a:extLst>
              </p14:cNvPr>
              <p14:cNvContentPartPr/>
              <p14:nvPr/>
            </p14:nvContentPartPr>
            <p14:xfrm>
              <a:off x="2565400" y="4021040"/>
              <a:ext cx="179280" cy="360"/>
            </p14:xfrm>
          </p:contentPart>
        </mc:Choice>
        <mc:Fallback xmlns="">
          <p:pic>
            <p:nvPicPr>
              <p:cNvPr id="41" name="Inkt 40">
                <a:extLst>
                  <a:ext uri="{FF2B5EF4-FFF2-40B4-BE49-F238E27FC236}">
                    <a16:creationId xmlns:a16="http://schemas.microsoft.com/office/drawing/2014/main" id="{F4979367-393E-BD7F-2C4A-3F8D075DBB7C}"/>
                  </a:ext>
                </a:extLst>
              </p:cNvPr>
              <p:cNvPicPr/>
              <p:nvPr/>
            </p:nvPicPr>
            <p:blipFill>
              <a:blip r:embed="rId16"/>
              <a:stretch>
                <a:fillRect/>
              </a:stretch>
            </p:blipFill>
            <p:spPr>
              <a:xfrm>
                <a:off x="2547400" y="4003040"/>
                <a:ext cx="2149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2" name="Inkt 41">
                <a:extLst>
                  <a:ext uri="{FF2B5EF4-FFF2-40B4-BE49-F238E27FC236}">
                    <a16:creationId xmlns:a16="http://schemas.microsoft.com/office/drawing/2014/main" id="{6E65EFBD-C19B-FD07-4CA5-374371AA4E93}"/>
                  </a:ext>
                </a:extLst>
              </p14:cNvPr>
              <p14:cNvContentPartPr/>
              <p14:nvPr/>
            </p14:nvContentPartPr>
            <p14:xfrm>
              <a:off x="2552800" y="3310040"/>
              <a:ext cx="166320" cy="360"/>
            </p14:xfrm>
          </p:contentPart>
        </mc:Choice>
        <mc:Fallback xmlns="">
          <p:pic>
            <p:nvPicPr>
              <p:cNvPr id="42" name="Inkt 41">
                <a:extLst>
                  <a:ext uri="{FF2B5EF4-FFF2-40B4-BE49-F238E27FC236}">
                    <a16:creationId xmlns:a16="http://schemas.microsoft.com/office/drawing/2014/main" id="{6E65EFBD-C19B-FD07-4CA5-374371AA4E93}"/>
                  </a:ext>
                </a:extLst>
              </p:cNvPr>
              <p:cNvPicPr/>
              <p:nvPr/>
            </p:nvPicPr>
            <p:blipFill>
              <a:blip r:embed="rId18"/>
              <a:stretch>
                <a:fillRect/>
              </a:stretch>
            </p:blipFill>
            <p:spPr>
              <a:xfrm>
                <a:off x="2534800" y="3292040"/>
                <a:ext cx="2019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43" name="Inkt 42">
                <a:extLst>
                  <a:ext uri="{FF2B5EF4-FFF2-40B4-BE49-F238E27FC236}">
                    <a16:creationId xmlns:a16="http://schemas.microsoft.com/office/drawing/2014/main" id="{B444B2E3-A068-90AD-F914-7A19B56EB114}"/>
                  </a:ext>
                </a:extLst>
              </p14:cNvPr>
              <p14:cNvContentPartPr/>
              <p14:nvPr/>
            </p14:nvContentPartPr>
            <p14:xfrm>
              <a:off x="2603560" y="5049920"/>
              <a:ext cx="192960" cy="360"/>
            </p14:xfrm>
          </p:contentPart>
        </mc:Choice>
        <mc:Fallback xmlns="">
          <p:pic>
            <p:nvPicPr>
              <p:cNvPr id="43" name="Inkt 42">
                <a:extLst>
                  <a:ext uri="{FF2B5EF4-FFF2-40B4-BE49-F238E27FC236}">
                    <a16:creationId xmlns:a16="http://schemas.microsoft.com/office/drawing/2014/main" id="{B444B2E3-A068-90AD-F914-7A19B56EB114}"/>
                  </a:ext>
                </a:extLst>
              </p:cNvPr>
              <p:cNvPicPr/>
              <p:nvPr/>
            </p:nvPicPr>
            <p:blipFill>
              <a:blip r:embed="rId20"/>
              <a:stretch>
                <a:fillRect/>
              </a:stretch>
            </p:blipFill>
            <p:spPr>
              <a:xfrm>
                <a:off x="2585560" y="5031920"/>
                <a:ext cx="2286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44" name="Inkt 43">
                <a:extLst>
                  <a:ext uri="{FF2B5EF4-FFF2-40B4-BE49-F238E27FC236}">
                    <a16:creationId xmlns:a16="http://schemas.microsoft.com/office/drawing/2014/main" id="{9B431B6D-80F7-FB02-125F-4577F4C3467C}"/>
                  </a:ext>
                </a:extLst>
              </p14:cNvPr>
              <p14:cNvContentPartPr/>
              <p14:nvPr/>
            </p14:nvContentPartPr>
            <p14:xfrm>
              <a:off x="6629080" y="5049920"/>
              <a:ext cx="704160" cy="360"/>
            </p14:xfrm>
          </p:contentPart>
        </mc:Choice>
        <mc:Fallback xmlns="">
          <p:pic>
            <p:nvPicPr>
              <p:cNvPr id="44" name="Inkt 43">
                <a:extLst>
                  <a:ext uri="{FF2B5EF4-FFF2-40B4-BE49-F238E27FC236}">
                    <a16:creationId xmlns:a16="http://schemas.microsoft.com/office/drawing/2014/main" id="{9B431B6D-80F7-FB02-125F-4577F4C3467C}"/>
                  </a:ext>
                </a:extLst>
              </p:cNvPr>
              <p:cNvPicPr/>
              <p:nvPr/>
            </p:nvPicPr>
            <p:blipFill>
              <a:blip r:embed="rId22"/>
              <a:stretch>
                <a:fillRect/>
              </a:stretch>
            </p:blipFill>
            <p:spPr>
              <a:xfrm>
                <a:off x="6611080" y="5031920"/>
                <a:ext cx="7398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45" name="Inkt 44">
                <a:extLst>
                  <a:ext uri="{FF2B5EF4-FFF2-40B4-BE49-F238E27FC236}">
                    <a16:creationId xmlns:a16="http://schemas.microsoft.com/office/drawing/2014/main" id="{01B68AB8-D5C1-DA64-4C57-48C241FBF12D}"/>
                  </a:ext>
                </a:extLst>
              </p14:cNvPr>
              <p14:cNvContentPartPr/>
              <p14:nvPr/>
            </p14:nvContentPartPr>
            <p14:xfrm>
              <a:off x="4521280" y="4959920"/>
              <a:ext cx="566640" cy="360"/>
            </p14:xfrm>
          </p:contentPart>
        </mc:Choice>
        <mc:Fallback xmlns="">
          <p:pic>
            <p:nvPicPr>
              <p:cNvPr id="45" name="Inkt 44">
                <a:extLst>
                  <a:ext uri="{FF2B5EF4-FFF2-40B4-BE49-F238E27FC236}">
                    <a16:creationId xmlns:a16="http://schemas.microsoft.com/office/drawing/2014/main" id="{01B68AB8-D5C1-DA64-4C57-48C241FBF12D}"/>
                  </a:ext>
                </a:extLst>
              </p:cNvPr>
              <p:cNvPicPr/>
              <p:nvPr/>
            </p:nvPicPr>
            <p:blipFill>
              <a:blip r:embed="rId24"/>
              <a:stretch>
                <a:fillRect/>
              </a:stretch>
            </p:blipFill>
            <p:spPr>
              <a:xfrm>
                <a:off x="4467280" y="4851920"/>
                <a:ext cx="67428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46" name="Inkt 45">
                <a:extLst>
                  <a:ext uri="{FF2B5EF4-FFF2-40B4-BE49-F238E27FC236}">
                    <a16:creationId xmlns:a16="http://schemas.microsoft.com/office/drawing/2014/main" id="{A3942C9E-FD21-5C6A-97B6-8253245FB662}"/>
                  </a:ext>
                </a:extLst>
              </p14:cNvPr>
              <p14:cNvContentPartPr/>
              <p14:nvPr/>
            </p14:nvContentPartPr>
            <p14:xfrm>
              <a:off x="4457560" y="5620160"/>
              <a:ext cx="659520" cy="360"/>
            </p14:xfrm>
          </p:contentPart>
        </mc:Choice>
        <mc:Fallback xmlns="">
          <p:pic>
            <p:nvPicPr>
              <p:cNvPr id="46" name="Inkt 45">
                <a:extLst>
                  <a:ext uri="{FF2B5EF4-FFF2-40B4-BE49-F238E27FC236}">
                    <a16:creationId xmlns:a16="http://schemas.microsoft.com/office/drawing/2014/main" id="{A3942C9E-FD21-5C6A-97B6-8253245FB662}"/>
                  </a:ext>
                </a:extLst>
              </p:cNvPr>
              <p:cNvPicPr/>
              <p:nvPr/>
            </p:nvPicPr>
            <p:blipFill>
              <a:blip r:embed="rId26"/>
              <a:stretch>
                <a:fillRect/>
              </a:stretch>
            </p:blipFill>
            <p:spPr>
              <a:xfrm>
                <a:off x="4403560" y="5512160"/>
                <a:ext cx="76716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47" name="Inkt 46">
                <a:extLst>
                  <a:ext uri="{FF2B5EF4-FFF2-40B4-BE49-F238E27FC236}">
                    <a16:creationId xmlns:a16="http://schemas.microsoft.com/office/drawing/2014/main" id="{B2D0EA1C-F543-5137-5A3C-C6707ED43B4A}"/>
                  </a:ext>
                </a:extLst>
              </p14:cNvPr>
              <p14:cNvContentPartPr/>
              <p14:nvPr/>
            </p14:nvContentPartPr>
            <p14:xfrm>
              <a:off x="2501680" y="5710160"/>
              <a:ext cx="335880" cy="360"/>
            </p14:xfrm>
          </p:contentPart>
        </mc:Choice>
        <mc:Fallback xmlns="">
          <p:pic>
            <p:nvPicPr>
              <p:cNvPr id="47" name="Inkt 46">
                <a:extLst>
                  <a:ext uri="{FF2B5EF4-FFF2-40B4-BE49-F238E27FC236}">
                    <a16:creationId xmlns:a16="http://schemas.microsoft.com/office/drawing/2014/main" id="{B2D0EA1C-F543-5137-5A3C-C6707ED43B4A}"/>
                  </a:ext>
                </a:extLst>
              </p:cNvPr>
              <p:cNvPicPr/>
              <p:nvPr/>
            </p:nvPicPr>
            <p:blipFill>
              <a:blip r:embed="rId28"/>
              <a:stretch>
                <a:fillRect/>
              </a:stretch>
            </p:blipFill>
            <p:spPr>
              <a:xfrm>
                <a:off x="2483680" y="5692160"/>
                <a:ext cx="3715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48" name="Inkt 47">
                <a:extLst>
                  <a:ext uri="{FF2B5EF4-FFF2-40B4-BE49-F238E27FC236}">
                    <a16:creationId xmlns:a16="http://schemas.microsoft.com/office/drawing/2014/main" id="{26674A5D-5B46-B5EF-0590-9B221A944A20}"/>
                  </a:ext>
                </a:extLst>
              </p14:cNvPr>
              <p14:cNvContentPartPr/>
              <p14:nvPr/>
            </p14:nvContentPartPr>
            <p14:xfrm>
              <a:off x="5943280" y="5710160"/>
              <a:ext cx="691920" cy="360"/>
            </p14:xfrm>
          </p:contentPart>
        </mc:Choice>
        <mc:Fallback xmlns="">
          <p:pic>
            <p:nvPicPr>
              <p:cNvPr id="48" name="Inkt 47">
                <a:extLst>
                  <a:ext uri="{FF2B5EF4-FFF2-40B4-BE49-F238E27FC236}">
                    <a16:creationId xmlns:a16="http://schemas.microsoft.com/office/drawing/2014/main" id="{26674A5D-5B46-B5EF-0590-9B221A944A20}"/>
                  </a:ext>
                </a:extLst>
              </p:cNvPr>
              <p:cNvPicPr/>
              <p:nvPr/>
            </p:nvPicPr>
            <p:blipFill>
              <a:blip r:embed="rId30"/>
              <a:stretch>
                <a:fillRect/>
              </a:stretch>
            </p:blipFill>
            <p:spPr>
              <a:xfrm>
                <a:off x="5925280" y="5692160"/>
                <a:ext cx="72756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49" name="Inkt 48">
                <a:extLst>
                  <a:ext uri="{FF2B5EF4-FFF2-40B4-BE49-F238E27FC236}">
                    <a16:creationId xmlns:a16="http://schemas.microsoft.com/office/drawing/2014/main" id="{9136A4B9-5C08-6A0F-6772-009472D4D2F1}"/>
                  </a:ext>
                </a:extLst>
              </p14:cNvPr>
              <p14:cNvContentPartPr/>
              <p14:nvPr/>
            </p14:nvContentPartPr>
            <p14:xfrm>
              <a:off x="8152960" y="5710160"/>
              <a:ext cx="786240" cy="360"/>
            </p14:xfrm>
          </p:contentPart>
        </mc:Choice>
        <mc:Fallback xmlns="">
          <p:pic>
            <p:nvPicPr>
              <p:cNvPr id="49" name="Inkt 48">
                <a:extLst>
                  <a:ext uri="{FF2B5EF4-FFF2-40B4-BE49-F238E27FC236}">
                    <a16:creationId xmlns:a16="http://schemas.microsoft.com/office/drawing/2014/main" id="{9136A4B9-5C08-6A0F-6772-009472D4D2F1}"/>
                  </a:ext>
                </a:extLst>
              </p:cNvPr>
              <p:cNvPicPr/>
              <p:nvPr/>
            </p:nvPicPr>
            <p:blipFill>
              <a:blip r:embed="rId32"/>
              <a:stretch>
                <a:fillRect/>
              </a:stretch>
            </p:blipFill>
            <p:spPr>
              <a:xfrm>
                <a:off x="8134960" y="5692160"/>
                <a:ext cx="821880" cy="36000"/>
              </a:xfrm>
              <a:prstGeom prst="rect">
                <a:avLst/>
              </a:prstGeom>
            </p:spPr>
          </p:pic>
        </mc:Fallback>
      </mc:AlternateContent>
    </p:spTree>
    <p:extLst>
      <p:ext uri="{BB962C8B-B14F-4D97-AF65-F5344CB8AC3E}">
        <p14:creationId xmlns:p14="http://schemas.microsoft.com/office/powerpoint/2010/main" val="2468313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Tijdelijke aanduiding voor inhoud 6">
            <a:extLst>
              <a:ext uri="{FF2B5EF4-FFF2-40B4-BE49-F238E27FC236}">
                <a16:creationId xmlns:a16="http://schemas.microsoft.com/office/drawing/2014/main" id="{B7188BAF-F153-79FA-57ED-540B42456202}"/>
              </a:ext>
            </a:extLst>
          </p:cNvPr>
          <p:cNvPicPr>
            <a:picLocks noGrp="1" noChangeAspect="1"/>
          </p:cNvPicPr>
          <p:nvPr>
            <p:ph idx="10"/>
          </p:nvPr>
        </p:nvPicPr>
        <p:blipFill>
          <a:blip r:embed="rId2"/>
          <a:stretch>
            <a:fillRect/>
          </a:stretch>
        </p:blipFill>
        <p:spPr>
          <a:xfrm>
            <a:off x="5927725" y="2015569"/>
            <a:ext cx="4741863" cy="3312637"/>
          </a:xfrm>
          <a:prstGeom prst="rect">
            <a:avLst/>
          </a:prstGeom>
        </p:spPr>
      </p:pic>
      <p:sp>
        <p:nvSpPr>
          <p:cNvPr id="3" name="Tijdelijke aanduiding voor tekst 2">
            <a:extLst>
              <a:ext uri="{FF2B5EF4-FFF2-40B4-BE49-F238E27FC236}">
                <a16:creationId xmlns:a16="http://schemas.microsoft.com/office/drawing/2014/main" id="{0900CC3B-16E5-564F-445B-220979A583D5}"/>
              </a:ext>
            </a:extLst>
          </p:cNvPr>
          <p:cNvSpPr>
            <a:spLocks noGrp="1"/>
          </p:cNvSpPr>
          <p:nvPr>
            <p:ph type="body" sz="quarter" idx="11"/>
          </p:nvPr>
        </p:nvSpPr>
        <p:spPr>
          <a:xfrm>
            <a:off x="603250" y="1229032"/>
            <a:ext cx="5056188" cy="4886018"/>
          </a:xfrm>
        </p:spPr>
        <p:txBody>
          <a:bodyPr>
            <a:normAutofit fontScale="92500"/>
          </a:bodyPr>
          <a:lstStyle/>
          <a:p>
            <a:r>
              <a:rPr lang="nl-NL" dirty="0">
                <a:solidFill>
                  <a:schemeClr val="accent4"/>
                </a:solidFill>
              </a:rPr>
              <a:t>Doelen voor alle leerlingen</a:t>
            </a:r>
          </a:p>
          <a:p>
            <a:endParaRPr lang="nl-NL" dirty="0">
              <a:solidFill>
                <a:schemeClr val="accent1"/>
              </a:solidFill>
            </a:endParaRPr>
          </a:p>
          <a:p>
            <a:r>
              <a:rPr lang="nl-NL" dirty="0">
                <a:solidFill>
                  <a:schemeClr val="accent1"/>
                </a:solidFill>
              </a:rPr>
              <a:t>Doelen niet voor alle leerlingen:</a:t>
            </a:r>
          </a:p>
          <a:p>
            <a:pPr lvl="1">
              <a:buClr>
                <a:schemeClr val="accent1"/>
              </a:buClr>
            </a:pPr>
            <a:r>
              <a:rPr lang="nl-NL" dirty="0">
                <a:solidFill>
                  <a:schemeClr val="accent1"/>
                </a:solidFill>
              </a:rPr>
              <a:t>vanuit vertraagde ontwikkeling</a:t>
            </a:r>
          </a:p>
          <a:p>
            <a:pPr lvl="1">
              <a:buClr>
                <a:schemeClr val="accent1"/>
              </a:buClr>
            </a:pPr>
            <a:r>
              <a:rPr lang="nl-NL" dirty="0">
                <a:solidFill>
                  <a:schemeClr val="accent1"/>
                </a:solidFill>
              </a:rPr>
              <a:t>vanuit specifieke onderwijsbehoeften</a:t>
            </a:r>
          </a:p>
          <a:p>
            <a:pPr lvl="1">
              <a:buClr>
                <a:schemeClr val="accent1"/>
              </a:buClr>
            </a:pPr>
            <a:r>
              <a:rPr lang="nl-NL" dirty="0">
                <a:solidFill>
                  <a:schemeClr val="accent1"/>
                </a:solidFill>
              </a:rPr>
              <a:t>vanuit extra uitdaging</a:t>
            </a:r>
          </a:p>
          <a:p>
            <a:pPr lvl="1"/>
            <a:endParaRPr lang="nl-NL" dirty="0"/>
          </a:p>
          <a:p>
            <a:pPr>
              <a:buClr>
                <a:schemeClr val="tx1"/>
              </a:buClr>
            </a:pPr>
            <a:r>
              <a:rPr lang="nl-NL" dirty="0"/>
              <a:t>Doelen niet voor alle leerlingen en vanuit een decreet:</a:t>
            </a:r>
          </a:p>
          <a:p>
            <a:pPr lvl="1">
              <a:buClr>
                <a:schemeClr val="tx1"/>
              </a:buClr>
            </a:pPr>
            <a:r>
              <a:rPr lang="nl-NL" dirty="0">
                <a:solidFill>
                  <a:schemeClr val="tx1"/>
                </a:solidFill>
              </a:rPr>
              <a:t>Vlaamse gebarentaal: eigen eindtermen</a:t>
            </a:r>
          </a:p>
          <a:p>
            <a:pPr lvl="1">
              <a:buClr>
                <a:schemeClr val="tx1"/>
              </a:buClr>
            </a:pPr>
            <a:r>
              <a:rPr lang="nl-NL" dirty="0">
                <a:solidFill>
                  <a:schemeClr val="tx1"/>
                </a:solidFill>
              </a:rPr>
              <a:t>Anderstalige nieuwkomer: decretaal bepaald vanuit het decreet</a:t>
            </a:r>
          </a:p>
        </p:txBody>
      </p:sp>
      <p:sp>
        <p:nvSpPr>
          <p:cNvPr id="5" name="Titel 2">
            <a:extLst>
              <a:ext uri="{FF2B5EF4-FFF2-40B4-BE49-F238E27FC236}">
                <a16:creationId xmlns:a16="http://schemas.microsoft.com/office/drawing/2014/main" id="{A15ACC5D-821E-46C1-DF27-AA207BB0A1E4}"/>
              </a:ext>
            </a:extLst>
          </p:cNvPr>
          <p:cNvSpPr txBox="1">
            <a:spLocks/>
          </p:cNvSpPr>
          <p:nvPr/>
        </p:nvSpPr>
        <p:spPr>
          <a:xfrm>
            <a:off x="457200" y="363744"/>
            <a:ext cx="9799638" cy="647700"/>
          </a:xfrm>
          <a:prstGeom prst="rect">
            <a:avLst/>
          </a:prstGeom>
        </p:spPr>
        <p:txBody>
          <a:bodyPr vert="horz" lIns="91440" tIns="45720" rIns="91440" bIns="45720" rtlCol="0" anchor="ctr">
            <a:normAutofit/>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sz="3600">
                <a:latin typeface="Poppins ExtraBold"/>
                <a:ea typeface="Roboto"/>
                <a:cs typeface="Poppins ExtraBold"/>
              </a:rPr>
              <a:t>Wat gaan we onze leerlingen leren?</a:t>
            </a:r>
            <a:endParaRPr lang="en-US"/>
          </a:p>
        </p:txBody>
      </p:sp>
    </p:spTree>
    <p:extLst>
      <p:ext uri="{BB962C8B-B14F-4D97-AF65-F5344CB8AC3E}">
        <p14:creationId xmlns:p14="http://schemas.microsoft.com/office/powerpoint/2010/main" val="4063461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0A0FB6-29C6-2887-C5EA-43F570A7D959}"/>
              </a:ext>
            </a:extLst>
          </p:cNvPr>
          <p:cNvPicPr>
            <a:picLocks noChangeAspect="1"/>
          </p:cNvPicPr>
          <p:nvPr/>
        </p:nvPicPr>
        <p:blipFill>
          <a:blip r:embed="rId2"/>
          <a:stretch>
            <a:fillRect/>
          </a:stretch>
        </p:blipFill>
        <p:spPr>
          <a:xfrm>
            <a:off x="1927254" y="811400"/>
            <a:ext cx="4291461" cy="3088076"/>
          </a:xfrm>
          <a:prstGeom prst="rect">
            <a:avLst/>
          </a:prstGeom>
        </p:spPr>
      </p:pic>
      <p:sp>
        <p:nvSpPr>
          <p:cNvPr id="2" name="Title 1">
            <a:extLst>
              <a:ext uri="{FF2B5EF4-FFF2-40B4-BE49-F238E27FC236}">
                <a16:creationId xmlns:a16="http://schemas.microsoft.com/office/drawing/2014/main" id="{E10B569E-68D7-733C-2E27-041D4AA8820A}"/>
              </a:ext>
            </a:extLst>
          </p:cNvPr>
          <p:cNvSpPr>
            <a:spLocks noGrp="1"/>
          </p:cNvSpPr>
          <p:nvPr>
            <p:ph type="title"/>
          </p:nvPr>
        </p:nvSpPr>
        <p:spPr>
          <a:xfrm>
            <a:off x="169716" y="-6906"/>
            <a:ext cx="4741420" cy="1171754"/>
          </a:xfrm>
        </p:spPr>
        <p:txBody>
          <a:bodyPr/>
          <a:lstStyle/>
          <a:p>
            <a:r>
              <a:rPr lang="en-US" err="1"/>
              <a:t>Visie</a:t>
            </a:r>
            <a:r>
              <a:rPr lang="en-US"/>
              <a:t> </a:t>
            </a:r>
          </a:p>
        </p:txBody>
      </p:sp>
      <p:sp>
        <p:nvSpPr>
          <p:cNvPr id="3" name="Text Placeholder 2">
            <a:extLst>
              <a:ext uri="{FF2B5EF4-FFF2-40B4-BE49-F238E27FC236}">
                <a16:creationId xmlns:a16="http://schemas.microsoft.com/office/drawing/2014/main" id="{0CDB68A4-504F-6F91-A6AC-E6EE49B49B7A}"/>
              </a:ext>
            </a:extLst>
          </p:cNvPr>
          <p:cNvSpPr>
            <a:spLocks noGrp="1"/>
          </p:cNvSpPr>
          <p:nvPr>
            <p:ph type="body" sz="quarter" idx="10"/>
          </p:nvPr>
        </p:nvSpPr>
        <p:spPr>
          <a:xfrm>
            <a:off x="1928085" y="789741"/>
            <a:ext cx="4317836" cy="3046482"/>
          </a:xfrm>
          <a:ln w="28575">
            <a:solidFill>
              <a:srgbClr val="0C394C"/>
            </a:solidFill>
          </a:ln>
        </p:spPr>
        <p:txBody>
          <a:bodyPr vert="horz" lIns="91440" tIns="45720" rIns="91440" bIns="45720" rtlCol="0" anchor="t">
            <a:normAutofit/>
          </a:bodyPr>
          <a:lstStyle/>
          <a:p>
            <a:pPr marL="0" indent="0">
              <a:buNone/>
            </a:pPr>
            <a:r>
              <a:rPr lang="en-US" b="1">
                <a:solidFill>
                  <a:schemeClr val="bg1"/>
                </a:solidFill>
                <a:latin typeface="Roboto"/>
                <a:ea typeface="Roboto"/>
                <a:cs typeface="Roboto"/>
              </a:rPr>
              <a:t>Kennisrijk</a:t>
            </a:r>
            <a:endParaRPr lang="en-US" b="1">
              <a:solidFill>
                <a:schemeClr val="bg1"/>
              </a:solidFill>
              <a:cs typeface="Roboto" pitchFamily="2" charset="0"/>
            </a:endParaRPr>
          </a:p>
          <a:p>
            <a:pPr marL="0" indent="0">
              <a:buNone/>
            </a:pPr>
            <a:r>
              <a:rPr lang="en-US" b="1">
                <a:solidFill>
                  <a:schemeClr val="bg1"/>
                </a:solidFill>
                <a:latin typeface="Roboto"/>
                <a:ea typeface="Roboto"/>
                <a:cs typeface="Roboto"/>
              </a:rPr>
              <a:t>Duidelijk</a:t>
            </a:r>
            <a:endParaRPr lang="en-US" b="1">
              <a:solidFill>
                <a:schemeClr val="bg1"/>
              </a:solidFill>
              <a:cs typeface="Roboto"/>
            </a:endParaRPr>
          </a:p>
          <a:p>
            <a:pPr marL="0" indent="0">
              <a:buNone/>
            </a:pPr>
            <a:r>
              <a:rPr lang="en-US" b="1" err="1">
                <a:solidFill>
                  <a:schemeClr val="bg1"/>
                </a:solidFill>
                <a:latin typeface="Roboto"/>
                <a:ea typeface="Roboto"/>
                <a:cs typeface="Roboto"/>
              </a:rPr>
              <a:t>Samenhangend</a:t>
            </a:r>
            <a:r>
              <a:rPr lang="en-US" b="1">
                <a:solidFill>
                  <a:schemeClr val="bg1"/>
                </a:solidFill>
                <a:latin typeface="Roboto"/>
                <a:ea typeface="Roboto"/>
                <a:cs typeface="Roboto"/>
              </a:rPr>
              <a:t> </a:t>
            </a:r>
            <a:endParaRPr lang="en-US" b="1">
              <a:solidFill>
                <a:schemeClr val="bg1"/>
              </a:solidFill>
              <a:cs typeface="Roboto"/>
            </a:endParaRPr>
          </a:p>
          <a:p>
            <a:pPr marL="0" indent="0">
              <a:buNone/>
            </a:pPr>
            <a:endParaRPr lang="en-US" b="1">
              <a:solidFill>
                <a:schemeClr val="bg1"/>
              </a:solidFill>
              <a:cs typeface="Roboto"/>
            </a:endParaRPr>
          </a:p>
          <a:p>
            <a:pPr marL="0" indent="0">
              <a:buNone/>
            </a:pPr>
            <a:endParaRPr lang="en-US" b="1">
              <a:solidFill>
                <a:schemeClr val="bg1"/>
              </a:solidFill>
              <a:cs typeface="Roboto"/>
            </a:endParaRPr>
          </a:p>
          <a:p>
            <a:pPr marL="0" indent="0">
              <a:buNone/>
            </a:pPr>
            <a:endParaRPr lang="en-US" b="1">
              <a:solidFill>
                <a:schemeClr val="bg1"/>
              </a:solidFill>
              <a:cs typeface="Roboto"/>
            </a:endParaRPr>
          </a:p>
          <a:p>
            <a:pPr marL="0" indent="0">
              <a:buNone/>
            </a:pPr>
            <a:endParaRPr lang="en-US">
              <a:cs typeface="Roboto"/>
            </a:endParaRPr>
          </a:p>
          <a:p>
            <a:pPr marL="0" indent="0">
              <a:buNone/>
            </a:pPr>
            <a:endParaRPr lang="en-US">
              <a:cs typeface="Roboto"/>
            </a:endParaRPr>
          </a:p>
        </p:txBody>
      </p:sp>
      <p:sp>
        <p:nvSpPr>
          <p:cNvPr id="7" name="Text Placeholder 2">
            <a:extLst>
              <a:ext uri="{FF2B5EF4-FFF2-40B4-BE49-F238E27FC236}">
                <a16:creationId xmlns:a16="http://schemas.microsoft.com/office/drawing/2014/main" id="{C7876A92-58BC-E93B-E91C-7973CBDC3E95}"/>
              </a:ext>
            </a:extLst>
          </p:cNvPr>
          <p:cNvSpPr txBox="1">
            <a:spLocks/>
          </p:cNvSpPr>
          <p:nvPr/>
        </p:nvSpPr>
        <p:spPr>
          <a:xfrm>
            <a:off x="1927254" y="4072809"/>
            <a:ext cx="4316132" cy="2356371"/>
          </a:xfrm>
          <a:prstGeom prst="rect">
            <a:avLst/>
          </a:prstGeom>
          <a:ln>
            <a:solidFill>
              <a:srgbClr val="0C394C"/>
            </a:solidFill>
          </a:ln>
        </p:spPr>
        <p:txBody>
          <a:bodyPr vert="horz" lIns="91440" tIns="45720" rIns="91440" bIns="45720" rtlCol="0" anchor="t">
            <a:normAutofit/>
          </a:bodyPr>
          <a:lstStyle>
            <a:lvl1pPr marL="257168" indent="-257168" algn="l" defTabSz="685783" rtl="0" eaLnBrk="1" latinLnBrk="0" hangingPunct="1">
              <a:spcBef>
                <a:spcPct val="20000"/>
              </a:spcBef>
              <a:buClrTx/>
              <a:buFont typeface="Arial" pitchFamily="34" charset="0"/>
              <a:buChar char="•"/>
              <a:defRPr sz="2400" kern="1200">
                <a:solidFill>
                  <a:schemeClr val="tx1"/>
                </a:solidFill>
                <a:latin typeface="Roboto" pitchFamily="2" charset="0"/>
                <a:ea typeface="Roboto" pitchFamily="2" charset="0"/>
                <a:cs typeface="+mn-cs"/>
              </a:defRPr>
            </a:lvl1pPr>
            <a:lvl2pPr marL="685791" indent="-342900" algn="l" defTabSz="685783" rtl="0" eaLnBrk="1" latinLnBrk="0" hangingPunct="1">
              <a:spcBef>
                <a:spcPct val="20000"/>
              </a:spcBef>
              <a:buClr>
                <a:srgbClr val="4CBCC5"/>
              </a:buClr>
              <a:buFont typeface="Arial" panose="020B0604020202020204" pitchFamily="34" charset="0"/>
              <a:buChar char="•"/>
              <a:defRPr sz="2100" kern="1200">
                <a:solidFill>
                  <a:srgbClr val="4CBCC5"/>
                </a:solidFill>
                <a:latin typeface="Roboto" pitchFamily="2" charset="0"/>
                <a:ea typeface="Roboto" pitchFamily="2" charset="0"/>
                <a:cs typeface="+mn-cs"/>
              </a:defRPr>
            </a:lvl2pPr>
            <a:lvl3pPr marL="857228" indent="-171446" algn="l" defTabSz="685783" rtl="0" eaLnBrk="1" latinLnBrk="0" hangingPunct="1">
              <a:spcBef>
                <a:spcPct val="20000"/>
              </a:spcBef>
              <a:buClr>
                <a:schemeClr val="tx1"/>
              </a:buClr>
              <a:buFont typeface="Arial" pitchFamily="34" charset="0"/>
              <a:buChar char="•"/>
              <a:defRPr sz="1800" kern="1200">
                <a:solidFill>
                  <a:schemeClr val="tx1"/>
                </a:solidFill>
                <a:latin typeface="Roboto" pitchFamily="2" charset="0"/>
                <a:ea typeface="Roboto" pitchFamily="2" charset="0"/>
                <a:cs typeface="+mn-cs"/>
              </a:defRPr>
            </a:lvl3pPr>
            <a:lvl4pPr marL="1200120"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4pPr>
            <a:lvl5pPr marL="1543012" indent="-171446" algn="l" defTabSz="685783" rtl="0" eaLnBrk="1" latinLnBrk="0" hangingPunct="1">
              <a:spcBef>
                <a:spcPct val="20000"/>
              </a:spcBef>
              <a:buClr>
                <a:schemeClr val="tx1"/>
              </a:buClr>
              <a:buFont typeface="Arial" panose="020B0604020202020204" pitchFamily="34" charset="0"/>
              <a:buChar char="•"/>
              <a:defRPr sz="1500" kern="1200">
                <a:solidFill>
                  <a:schemeClr val="tx1"/>
                </a:solidFill>
                <a:latin typeface="Roboto" pitchFamily="2" charset="0"/>
                <a:ea typeface="Roboto" pitchFamily="2" charset="0"/>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b="1">
                <a:latin typeface="Roboto"/>
                <a:ea typeface="Roboto"/>
                <a:cs typeface="Roboto"/>
              </a:rPr>
              <a:t>Kennen</a:t>
            </a:r>
            <a:endParaRPr lang="en-US" b="1">
              <a:cs typeface="Roboto"/>
            </a:endParaRPr>
          </a:p>
          <a:p>
            <a:pPr marL="342900" indent="-342900">
              <a:buFont typeface="Calibri" pitchFamily="34" charset="0"/>
              <a:buChar char="-"/>
            </a:pPr>
            <a:r>
              <a:rPr lang="en-US" b="1">
                <a:latin typeface="Roboto"/>
                <a:ea typeface="Roboto"/>
                <a:cs typeface="Roboto"/>
              </a:rPr>
              <a:t>Inzicht</a:t>
            </a:r>
          </a:p>
          <a:p>
            <a:pPr marL="342900" indent="-342900">
              <a:buFont typeface="Calibri" pitchFamily="34" charset="0"/>
              <a:buChar char="-"/>
            </a:pPr>
            <a:r>
              <a:rPr lang="en-US" b="1">
                <a:latin typeface="Roboto"/>
                <a:ea typeface="Roboto"/>
                <a:cs typeface="Roboto"/>
              </a:rPr>
              <a:t>Feiten</a:t>
            </a:r>
          </a:p>
          <a:p>
            <a:pPr marL="342900" indent="-342900">
              <a:buFont typeface="Calibri" pitchFamily="34" charset="0"/>
              <a:buChar char="-"/>
            </a:pPr>
            <a:endParaRPr lang="en-US" b="1">
              <a:latin typeface="Roboto"/>
              <a:ea typeface="Roboto"/>
              <a:cs typeface="Roboto"/>
            </a:endParaRPr>
          </a:p>
          <a:p>
            <a:pPr marL="0" indent="0">
              <a:buNone/>
            </a:pPr>
            <a:r>
              <a:rPr lang="en-US" b="1">
                <a:latin typeface="Roboto"/>
                <a:ea typeface="Roboto"/>
                <a:cs typeface="Roboto"/>
              </a:rPr>
              <a:t>Kunnen </a:t>
            </a:r>
          </a:p>
          <a:p>
            <a:pPr marL="0" indent="0">
              <a:buFont typeface="Arial" pitchFamily="34" charset="0"/>
              <a:buNone/>
            </a:pPr>
            <a:endParaRPr lang="en-US">
              <a:cs typeface="Roboto"/>
            </a:endParaRPr>
          </a:p>
          <a:p>
            <a:pPr marL="0" indent="0">
              <a:buFont typeface="Arial" pitchFamily="34" charset="0"/>
              <a:buNone/>
            </a:pPr>
            <a:endParaRPr lang="en-US">
              <a:cs typeface="Roboto"/>
            </a:endParaRPr>
          </a:p>
        </p:txBody>
      </p:sp>
      <p:pic>
        <p:nvPicPr>
          <p:cNvPr id="9" name="Tijdelijke aanduiding voor inhoud 6">
            <a:extLst>
              <a:ext uri="{FF2B5EF4-FFF2-40B4-BE49-F238E27FC236}">
                <a16:creationId xmlns:a16="http://schemas.microsoft.com/office/drawing/2014/main" id="{99AC3AA3-859D-DD3A-5EFF-4F906D927A06}"/>
              </a:ext>
            </a:extLst>
          </p:cNvPr>
          <p:cNvPicPr>
            <a:picLocks noChangeAspect="1"/>
          </p:cNvPicPr>
          <p:nvPr/>
        </p:nvPicPr>
        <p:blipFill>
          <a:blip r:embed="rId3"/>
          <a:stretch>
            <a:fillRect/>
          </a:stretch>
        </p:blipFill>
        <p:spPr>
          <a:xfrm>
            <a:off x="6745342" y="780819"/>
            <a:ext cx="4532257" cy="3061791"/>
          </a:xfrm>
          <a:prstGeom prst="rect">
            <a:avLst/>
          </a:prstGeom>
          <a:ln w="57150">
            <a:solidFill>
              <a:srgbClr val="53B9C5"/>
            </a:solidFill>
          </a:ln>
        </p:spPr>
      </p:pic>
      <p:pic>
        <p:nvPicPr>
          <p:cNvPr id="12" name="Picture 11">
            <a:extLst>
              <a:ext uri="{FF2B5EF4-FFF2-40B4-BE49-F238E27FC236}">
                <a16:creationId xmlns:a16="http://schemas.microsoft.com/office/drawing/2014/main" id="{EBDCDF2A-0B92-EEE6-2A0C-DAB713F7C841}"/>
              </a:ext>
            </a:extLst>
          </p:cNvPr>
          <p:cNvPicPr>
            <a:picLocks noChangeAspect="1"/>
          </p:cNvPicPr>
          <p:nvPr/>
        </p:nvPicPr>
        <p:blipFill>
          <a:blip r:embed="rId4"/>
          <a:stretch>
            <a:fillRect/>
          </a:stretch>
        </p:blipFill>
        <p:spPr>
          <a:xfrm>
            <a:off x="7478383" y="4077869"/>
            <a:ext cx="2540478" cy="2382866"/>
          </a:xfrm>
          <a:prstGeom prst="rect">
            <a:avLst/>
          </a:prstGeom>
        </p:spPr>
      </p:pic>
      <p:sp>
        <p:nvSpPr>
          <p:cNvPr id="13" name="Rectangle 12">
            <a:extLst>
              <a:ext uri="{FF2B5EF4-FFF2-40B4-BE49-F238E27FC236}">
                <a16:creationId xmlns:a16="http://schemas.microsoft.com/office/drawing/2014/main" id="{BA3BBE5A-BAED-2E4A-9C19-1B2BE735BC52}"/>
              </a:ext>
            </a:extLst>
          </p:cNvPr>
          <p:cNvSpPr/>
          <p:nvPr/>
        </p:nvSpPr>
        <p:spPr>
          <a:xfrm>
            <a:off x="6745411" y="4077692"/>
            <a:ext cx="4522721" cy="2372014"/>
          </a:xfrm>
          <a:prstGeom prst="rect">
            <a:avLst/>
          </a:prstGeom>
          <a:noFill/>
          <a:ln w="57150">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22C324E-0EC2-E207-5421-C6F6CB3D06E2}"/>
              </a:ext>
            </a:extLst>
          </p:cNvPr>
          <p:cNvPicPr>
            <a:picLocks noChangeAspect="1"/>
          </p:cNvPicPr>
          <p:nvPr/>
        </p:nvPicPr>
        <p:blipFill>
          <a:blip r:embed="rId5"/>
          <a:stretch>
            <a:fillRect/>
          </a:stretch>
        </p:blipFill>
        <p:spPr>
          <a:xfrm>
            <a:off x="3883595" y="4207175"/>
            <a:ext cx="2066925" cy="2095500"/>
          </a:xfrm>
          <a:prstGeom prst="rect">
            <a:avLst/>
          </a:prstGeom>
        </p:spPr>
      </p:pic>
    </p:spTree>
    <p:extLst>
      <p:ext uri="{BB962C8B-B14F-4D97-AF65-F5344CB8AC3E}">
        <p14:creationId xmlns:p14="http://schemas.microsoft.com/office/powerpoint/2010/main" val="2480084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CA5F9-2D6E-C1AF-4FFE-0221AB4F7D3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2BCF970F-E516-114A-626C-B8D821D4882D}"/>
              </a:ext>
            </a:extLst>
          </p:cNvPr>
          <p:cNvPicPr>
            <a:picLocks noChangeAspect="1"/>
          </p:cNvPicPr>
          <p:nvPr/>
        </p:nvPicPr>
        <p:blipFill>
          <a:blip r:embed="rId3"/>
          <a:stretch>
            <a:fillRect/>
          </a:stretch>
        </p:blipFill>
        <p:spPr>
          <a:xfrm>
            <a:off x="3794962" y="278219"/>
            <a:ext cx="4602075" cy="3986850"/>
          </a:xfrm>
          <a:prstGeom prst="rect">
            <a:avLst/>
          </a:prstGeom>
        </p:spPr>
      </p:pic>
      <p:pic>
        <p:nvPicPr>
          <p:cNvPr id="5" name="Afbeelding 4">
            <a:extLst>
              <a:ext uri="{FF2B5EF4-FFF2-40B4-BE49-F238E27FC236}">
                <a16:creationId xmlns:a16="http://schemas.microsoft.com/office/drawing/2014/main" id="{4CAF491B-B827-AFA7-DB28-D038F1B82EB7}"/>
              </a:ext>
            </a:extLst>
          </p:cNvPr>
          <p:cNvPicPr>
            <a:picLocks noChangeAspect="1"/>
          </p:cNvPicPr>
          <p:nvPr/>
        </p:nvPicPr>
        <p:blipFill>
          <a:blip r:embed="rId4"/>
          <a:stretch>
            <a:fillRect/>
          </a:stretch>
        </p:blipFill>
        <p:spPr>
          <a:xfrm>
            <a:off x="3794962" y="4265069"/>
            <a:ext cx="4602075" cy="2510223"/>
          </a:xfrm>
          <a:prstGeom prst="rect">
            <a:avLst/>
          </a:prstGeom>
        </p:spPr>
      </p:pic>
      <p:pic>
        <p:nvPicPr>
          <p:cNvPr id="4" name="Afbeelding 3">
            <a:extLst>
              <a:ext uri="{FF2B5EF4-FFF2-40B4-BE49-F238E27FC236}">
                <a16:creationId xmlns:a16="http://schemas.microsoft.com/office/drawing/2014/main" id="{B78A95C4-AB27-586E-1B8F-969E2CE9845F}"/>
              </a:ext>
            </a:extLst>
          </p:cNvPr>
          <p:cNvPicPr>
            <a:picLocks noChangeAspect="1"/>
          </p:cNvPicPr>
          <p:nvPr/>
        </p:nvPicPr>
        <p:blipFill>
          <a:blip r:embed="rId5"/>
          <a:stretch>
            <a:fillRect/>
          </a:stretch>
        </p:blipFill>
        <p:spPr>
          <a:xfrm>
            <a:off x="0" y="2266246"/>
            <a:ext cx="12192000" cy="661140"/>
          </a:xfrm>
          <a:prstGeom prst="rect">
            <a:avLst/>
          </a:prstGeom>
        </p:spPr>
      </p:pic>
      <p:pic>
        <p:nvPicPr>
          <p:cNvPr id="7" name="Afbeelding 6">
            <a:extLst>
              <a:ext uri="{FF2B5EF4-FFF2-40B4-BE49-F238E27FC236}">
                <a16:creationId xmlns:a16="http://schemas.microsoft.com/office/drawing/2014/main" id="{E21B9628-6DC7-C96F-6C41-7E746DD07640}"/>
              </a:ext>
            </a:extLst>
          </p:cNvPr>
          <p:cNvPicPr>
            <a:picLocks noChangeAspect="1"/>
          </p:cNvPicPr>
          <p:nvPr/>
        </p:nvPicPr>
        <p:blipFill>
          <a:blip r:embed="rId6"/>
          <a:stretch>
            <a:fillRect/>
          </a:stretch>
        </p:blipFill>
        <p:spPr>
          <a:xfrm>
            <a:off x="-1" y="2930029"/>
            <a:ext cx="12192000" cy="745579"/>
          </a:xfrm>
          <a:prstGeom prst="rect">
            <a:avLst/>
          </a:prstGeom>
        </p:spPr>
      </p:pic>
      <p:sp>
        <p:nvSpPr>
          <p:cNvPr id="6" name="Tekstvak 7">
            <a:extLst>
              <a:ext uri="{FF2B5EF4-FFF2-40B4-BE49-F238E27FC236}">
                <a16:creationId xmlns:a16="http://schemas.microsoft.com/office/drawing/2014/main" id="{31EEC934-1286-29C7-FFBF-C9A96490EF58}"/>
              </a:ext>
            </a:extLst>
          </p:cNvPr>
          <p:cNvSpPr txBox="1"/>
          <p:nvPr/>
        </p:nvSpPr>
        <p:spPr>
          <a:xfrm>
            <a:off x="351003" y="1190774"/>
            <a:ext cx="2853754" cy="523220"/>
          </a:xfrm>
          <a:prstGeom prst="rect">
            <a:avLst/>
          </a:prstGeom>
          <a:solidFill>
            <a:schemeClr val="accent4">
              <a:lumMod val="20000"/>
              <a:lumOff val="80000"/>
            </a:schemeClr>
          </a:solidFill>
        </p:spPr>
        <p:txBody>
          <a:bodyPr wrap="square" rtlCol="0">
            <a:spAutoFit/>
          </a:bodyPr>
          <a:lstStyle/>
          <a:p>
            <a:pPr algn="ctr"/>
            <a:r>
              <a:rPr lang="nl-NL" sz="2800" cap="small">
                <a:solidFill>
                  <a:srgbClr val="2D3E4E"/>
                </a:solidFill>
                <a:latin typeface="Poppins ExtraBold" panose="00000900000000000000" pitchFamily="2" charset="0"/>
                <a:ea typeface="Roboto" pitchFamily="2" charset="0"/>
                <a:cs typeface="Poppins ExtraBold" panose="00000900000000000000" pitchFamily="2" charset="0"/>
              </a:rPr>
              <a:t>DISCIPLINES</a:t>
            </a:r>
            <a:endParaRPr lang="nl-BE" sz="3200" cap="small">
              <a:solidFill>
                <a:srgbClr val="2D3E4E"/>
              </a:solidFill>
              <a:latin typeface="Poppins ExtraBold" panose="00000900000000000000" pitchFamily="2" charset="0"/>
              <a:ea typeface="Roboto" pitchFamily="2" charset="0"/>
              <a:cs typeface="Poppins ExtraBold" panose="00000900000000000000" pitchFamily="2" charset="0"/>
            </a:endParaRPr>
          </a:p>
        </p:txBody>
      </p:sp>
      <p:sp>
        <p:nvSpPr>
          <p:cNvPr id="9" name="TextBox 8">
            <a:extLst>
              <a:ext uri="{FF2B5EF4-FFF2-40B4-BE49-F238E27FC236}">
                <a16:creationId xmlns:a16="http://schemas.microsoft.com/office/drawing/2014/main" id="{038DB43C-2A09-573B-7EC6-C5D3D2DADFB3}"/>
              </a:ext>
            </a:extLst>
          </p:cNvPr>
          <p:cNvSpPr txBox="1"/>
          <p:nvPr/>
        </p:nvSpPr>
        <p:spPr>
          <a:xfrm>
            <a:off x="230605" y="320842"/>
            <a:ext cx="6096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cap="small">
                <a:solidFill>
                  <a:srgbClr val="2D3E4E"/>
                </a:solidFill>
                <a:latin typeface="Poppins ExtraBold"/>
              </a:rPr>
              <a:t>Structuur </a:t>
            </a:r>
            <a:endParaRPr lang="en-US" sz="2800"/>
          </a:p>
          <a:p>
            <a:pPr algn="ctr"/>
            <a:endParaRPr lang="en-US"/>
          </a:p>
        </p:txBody>
      </p:sp>
    </p:spTree>
    <p:extLst>
      <p:ext uri="{BB962C8B-B14F-4D97-AF65-F5344CB8AC3E}">
        <p14:creationId xmlns:p14="http://schemas.microsoft.com/office/powerpoint/2010/main" val="90227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150C589C-673F-28B1-45F7-0B97575D36CB}"/>
              </a:ext>
            </a:extLst>
          </p:cNvPr>
          <p:cNvPicPr>
            <a:picLocks noChangeAspect="1"/>
          </p:cNvPicPr>
          <p:nvPr/>
        </p:nvPicPr>
        <p:blipFill>
          <a:blip r:embed="rId3"/>
          <a:stretch>
            <a:fillRect/>
          </a:stretch>
        </p:blipFill>
        <p:spPr>
          <a:xfrm>
            <a:off x="2296140" y="298433"/>
            <a:ext cx="7599720" cy="10750568"/>
          </a:xfrm>
          <a:prstGeom prst="rect">
            <a:avLst/>
          </a:prstGeom>
        </p:spPr>
      </p:pic>
      <p:sp>
        <p:nvSpPr>
          <p:cNvPr id="2" name="Rechthoek 1">
            <a:extLst>
              <a:ext uri="{FF2B5EF4-FFF2-40B4-BE49-F238E27FC236}">
                <a16:creationId xmlns:a16="http://schemas.microsoft.com/office/drawing/2014/main" id="{4EC6F544-FFDE-5368-6D4F-DDE056A4F0B2}"/>
              </a:ext>
            </a:extLst>
          </p:cNvPr>
          <p:cNvSpPr/>
          <p:nvPr/>
        </p:nvSpPr>
        <p:spPr>
          <a:xfrm>
            <a:off x="3673764" y="604982"/>
            <a:ext cx="936336" cy="6253018"/>
          </a:xfrm>
          <a:prstGeom prst="rect">
            <a:avLst/>
          </a:prstGeom>
          <a:noFill/>
          <a:ln w="38100">
            <a:solidFill>
              <a:srgbClr val="B013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TextBox 4">
            <a:extLst>
              <a:ext uri="{FF2B5EF4-FFF2-40B4-BE49-F238E27FC236}">
                <a16:creationId xmlns:a16="http://schemas.microsoft.com/office/drawing/2014/main" id="{6048306C-8323-07F8-3CDF-BA97138D8DA8}"/>
              </a:ext>
            </a:extLst>
          </p:cNvPr>
          <p:cNvSpPr txBox="1"/>
          <p:nvPr/>
        </p:nvSpPr>
        <p:spPr>
          <a:xfrm>
            <a:off x="230605" y="320842"/>
            <a:ext cx="6096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cap="small">
                <a:solidFill>
                  <a:srgbClr val="2D3E4E"/>
                </a:solidFill>
                <a:latin typeface="Poppins ExtraBold"/>
              </a:rPr>
              <a:t>Structuur </a:t>
            </a:r>
            <a:endParaRPr lang="en-US" sz="2800"/>
          </a:p>
          <a:p>
            <a:pPr algn="ctr"/>
            <a:endParaRPr lang="en-US"/>
          </a:p>
        </p:txBody>
      </p:sp>
    </p:spTree>
    <p:extLst>
      <p:ext uri="{BB962C8B-B14F-4D97-AF65-F5344CB8AC3E}">
        <p14:creationId xmlns:p14="http://schemas.microsoft.com/office/powerpoint/2010/main" val="7660084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E8774C2-4B85-57D7-A4F3-382DA0F5B58F}"/>
              </a:ext>
            </a:extLst>
          </p:cNvPr>
          <p:cNvPicPr>
            <a:picLocks noChangeAspect="1"/>
          </p:cNvPicPr>
          <p:nvPr/>
        </p:nvPicPr>
        <p:blipFill>
          <a:blip r:embed="rId3"/>
          <a:stretch>
            <a:fillRect/>
          </a:stretch>
        </p:blipFill>
        <p:spPr>
          <a:xfrm>
            <a:off x="3696663" y="-14514"/>
            <a:ext cx="8033111" cy="6872514"/>
          </a:xfrm>
          <a:prstGeom prst="rect">
            <a:avLst/>
          </a:prstGeom>
        </p:spPr>
      </p:pic>
      <p:sp>
        <p:nvSpPr>
          <p:cNvPr id="7" name="Rechthoek: afgeronde hoeken 6">
            <a:extLst>
              <a:ext uri="{FF2B5EF4-FFF2-40B4-BE49-F238E27FC236}">
                <a16:creationId xmlns:a16="http://schemas.microsoft.com/office/drawing/2014/main" id="{140F89DD-C026-8C09-D18D-874516D81662}"/>
              </a:ext>
            </a:extLst>
          </p:cNvPr>
          <p:cNvSpPr/>
          <p:nvPr/>
        </p:nvSpPr>
        <p:spPr>
          <a:xfrm>
            <a:off x="5102127" y="788894"/>
            <a:ext cx="1010855" cy="335757"/>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afgeronde hoeken 8">
            <a:extLst>
              <a:ext uri="{FF2B5EF4-FFF2-40B4-BE49-F238E27FC236}">
                <a16:creationId xmlns:a16="http://schemas.microsoft.com/office/drawing/2014/main" id="{21D97781-E6D8-60DC-18E3-17DEC0EA6DDB}"/>
              </a:ext>
            </a:extLst>
          </p:cNvPr>
          <p:cNvSpPr/>
          <p:nvPr/>
        </p:nvSpPr>
        <p:spPr>
          <a:xfrm>
            <a:off x="5102127" y="1668786"/>
            <a:ext cx="1010855" cy="335757"/>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afgeronde hoeken 10">
            <a:extLst>
              <a:ext uri="{FF2B5EF4-FFF2-40B4-BE49-F238E27FC236}">
                <a16:creationId xmlns:a16="http://schemas.microsoft.com/office/drawing/2014/main" id="{605A35EF-62D0-2781-7ACE-12D0D1E1195D}"/>
              </a:ext>
            </a:extLst>
          </p:cNvPr>
          <p:cNvSpPr/>
          <p:nvPr/>
        </p:nvSpPr>
        <p:spPr>
          <a:xfrm>
            <a:off x="5102127" y="2936996"/>
            <a:ext cx="1010855" cy="335757"/>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3" name="Rechthoek: afgeronde hoeken 12">
            <a:extLst>
              <a:ext uri="{FF2B5EF4-FFF2-40B4-BE49-F238E27FC236}">
                <a16:creationId xmlns:a16="http://schemas.microsoft.com/office/drawing/2014/main" id="{22E75259-6991-D38F-6BD1-C80C21331453}"/>
              </a:ext>
            </a:extLst>
          </p:cNvPr>
          <p:cNvSpPr/>
          <p:nvPr/>
        </p:nvSpPr>
        <p:spPr>
          <a:xfrm>
            <a:off x="5102127" y="4054114"/>
            <a:ext cx="1010855" cy="335757"/>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Rechthoek: afgeronde hoeken 14">
            <a:extLst>
              <a:ext uri="{FF2B5EF4-FFF2-40B4-BE49-F238E27FC236}">
                <a16:creationId xmlns:a16="http://schemas.microsoft.com/office/drawing/2014/main" id="{E31AC2F1-6C22-7BD7-FFDD-AD593042392F}"/>
              </a:ext>
            </a:extLst>
          </p:cNvPr>
          <p:cNvSpPr/>
          <p:nvPr/>
        </p:nvSpPr>
        <p:spPr>
          <a:xfrm>
            <a:off x="5102127" y="4875705"/>
            <a:ext cx="1010855" cy="223834"/>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8" name="Rechthoek: afgeronde hoeken 17">
            <a:extLst>
              <a:ext uri="{FF2B5EF4-FFF2-40B4-BE49-F238E27FC236}">
                <a16:creationId xmlns:a16="http://schemas.microsoft.com/office/drawing/2014/main" id="{7C40CCF0-EB97-8F5E-3144-4597D80B8171}"/>
              </a:ext>
            </a:extLst>
          </p:cNvPr>
          <p:cNvSpPr/>
          <p:nvPr/>
        </p:nvSpPr>
        <p:spPr>
          <a:xfrm>
            <a:off x="5102127" y="5712411"/>
            <a:ext cx="1010855" cy="292736"/>
          </a:xfrm>
          <a:prstGeom prst="roundRect">
            <a:avLst/>
          </a:prstGeom>
          <a:noFill/>
          <a:ln w="3810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Tekstvak 20">
            <a:extLst>
              <a:ext uri="{FF2B5EF4-FFF2-40B4-BE49-F238E27FC236}">
                <a16:creationId xmlns:a16="http://schemas.microsoft.com/office/drawing/2014/main" id="{34F54FDF-1997-9193-A2BF-194B84D2B65F}"/>
              </a:ext>
            </a:extLst>
          </p:cNvPr>
          <p:cNvSpPr txBox="1"/>
          <p:nvPr/>
        </p:nvSpPr>
        <p:spPr>
          <a:xfrm>
            <a:off x="700954" y="2054387"/>
            <a:ext cx="1832490" cy="510778"/>
          </a:xfrm>
          <a:prstGeom prst="round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ctr"/>
            <a:r>
              <a:rPr lang="nl-NL" sz="2400" cap="small">
                <a:solidFill>
                  <a:srgbClr val="4BBCC5"/>
                </a:solidFill>
                <a:latin typeface="Poppins ExtraBold" panose="00000900000000000000" pitchFamily="2" charset="0"/>
                <a:ea typeface="Roboto" pitchFamily="2" charset="0"/>
                <a:cs typeface="Poppins ExtraBold" panose="00000900000000000000" pitchFamily="2" charset="0"/>
              </a:rPr>
              <a:t>Domein</a:t>
            </a:r>
            <a:endParaRPr lang="nl-BE" sz="2400" cap="small">
              <a:solidFill>
                <a:srgbClr val="4BBCC5"/>
              </a:solidFill>
              <a:latin typeface="Poppins ExtraBold" panose="00000900000000000000" pitchFamily="2" charset="0"/>
              <a:ea typeface="Roboto" pitchFamily="2" charset="0"/>
              <a:cs typeface="Poppins ExtraBold" panose="00000900000000000000" pitchFamily="2" charset="0"/>
            </a:endParaRPr>
          </a:p>
        </p:txBody>
      </p:sp>
      <p:sp>
        <p:nvSpPr>
          <p:cNvPr id="27" name="Rechthoek: afgeronde hoeken 26">
            <a:extLst>
              <a:ext uri="{FF2B5EF4-FFF2-40B4-BE49-F238E27FC236}">
                <a16:creationId xmlns:a16="http://schemas.microsoft.com/office/drawing/2014/main" id="{C408C11E-0F67-715C-B9BF-7406A29CB4FE}"/>
              </a:ext>
            </a:extLst>
          </p:cNvPr>
          <p:cNvSpPr/>
          <p:nvPr/>
        </p:nvSpPr>
        <p:spPr>
          <a:xfrm>
            <a:off x="5102127" y="342900"/>
            <a:ext cx="1010855" cy="445994"/>
          </a:xfrm>
          <a:prstGeom prst="roundRect">
            <a:avLst/>
          </a:prstGeom>
          <a:noFill/>
          <a:ln w="28575">
            <a:solidFill>
              <a:srgbClr val="2D3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3" name="Tekstvak 32">
            <a:extLst>
              <a:ext uri="{FF2B5EF4-FFF2-40B4-BE49-F238E27FC236}">
                <a16:creationId xmlns:a16="http://schemas.microsoft.com/office/drawing/2014/main" id="{4ED91B3D-F768-D1C8-A2A7-DFB101CB8340}"/>
              </a:ext>
            </a:extLst>
          </p:cNvPr>
          <p:cNvSpPr txBox="1"/>
          <p:nvPr/>
        </p:nvSpPr>
        <p:spPr>
          <a:xfrm>
            <a:off x="717953" y="4290860"/>
            <a:ext cx="1832490" cy="510778"/>
          </a:xfrm>
          <a:prstGeom prst="roundRect">
            <a:avLst/>
          </a:prstGeom>
          <a:noFill/>
          <a:ln>
            <a:solidFill>
              <a:schemeClr val="bg1">
                <a:lumMod val="50000"/>
              </a:schemeClr>
            </a:solidFill>
          </a:ln>
        </p:spPr>
        <p:txBody>
          <a:bodyPr wrap="square" rtlCol="0">
            <a:spAutoFit/>
          </a:bodyPr>
          <a:lstStyle/>
          <a:p>
            <a:pPr algn="ctr"/>
            <a:r>
              <a:rPr lang="nl-NL" sz="2400" cap="small" err="1">
                <a:solidFill>
                  <a:schemeClr val="tx1">
                    <a:lumMod val="50000"/>
                    <a:lumOff val="50000"/>
                  </a:schemeClr>
                </a:solidFill>
                <a:latin typeface="Poppins ExtraBold" panose="00000900000000000000" pitchFamily="2" charset="0"/>
                <a:ea typeface="Roboto" pitchFamily="2" charset="0"/>
                <a:cs typeface="Poppins ExtraBold" panose="00000900000000000000" pitchFamily="2" charset="0"/>
              </a:rPr>
              <a:t>Subdomein</a:t>
            </a:r>
            <a:endParaRPr lang="nl-BE" sz="2400" cap="small">
              <a:solidFill>
                <a:schemeClr val="tx1">
                  <a:lumMod val="50000"/>
                  <a:lumOff val="50000"/>
                </a:schemeClr>
              </a:solidFill>
              <a:latin typeface="Poppins ExtraBold" panose="00000900000000000000" pitchFamily="2" charset="0"/>
              <a:ea typeface="Roboto" pitchFamily="2" charset="0"/>
              <a:cs typeface="Poppins ExtraBold" panose="00000900000000000000" pitchFamily="2" charset="0"/>
            </a:endParaRPr>
          </a:p>
        </p:txBody>
      </p:sp>
      <p:cxnSp>
        <p:nvCxnSpPr>
          <p:cNvPr id="14" name="Rechte verbindingslijn 13">
            <a:extLst>
              <a:ext uri="{FF2B5EF4-FFF2-40B4-BE49-F238E27FC236}">
                <a16:creationId xmlns:a16="http://schemas.microsoft.com/office/drawing/2014/main" id="{E00BDC3F-3874-AEF1-79BE-ED9AB92256A9}"/>
              </a:ext>
            </a:extLst>
          </p:cNvPr>
          <p:cNvCxnSpPr>
            <a:stCxn id="21" idx="3"/>
            <a:endCxn id="11" idx="1"/>
          </p:cNvCxnSpPr>
          <p:nvPr/>
        </p:nvCxnSpPr>
        <p:spPr>
          <a:xfrm>
            <a:off x="2533444" y="2309776"/>
            <a:ext cx="2568683" cy="795099"/>
          </a:xfrm>
          <a:prstGeom prst="line">
            <a:avLst/>
          </a:prstGeom>
          <a:ln>
            <a:solidFill>
              <a:srgbClr val="32939B"/>
            </a:solidFill>
          </a:ln>
        </p:spPr>
        <p:style>
          <a:lnRef idx="1">
            <a:schemeClr val="accent1"/>
          </a:lnRef>
          <a:fillRef idx="0">
            <a:schemeClr val="accent1"/>
          </a:fillRef>
          <a:effectRef idx="0">
            <a:schemeClr val="accent1"/>
          </a:effectRef>
          <a:fontRef idx="minor">
            <a:schemeClr val="tx1"/>
          </a:fontRef>
        </p:style>
      </p:cxnSp>
      <p:cxnSp>
        <p:nvCxnSpPr>
          <p:cNvPr id="37" name="Rechte verbindingslijn 36">
            <a:extLst>
              <a:ext uri="{FF2B5EF4-FFF2-40B4-BE49-F238E27FC236}">
                <a16:creationId xmlns:a16="http://schemas.microsoft.com/office/drawing/2014/main" id="{AADB470B-781E-CF85-B051-873616D673E3}"/>
              </a:ext>
            </a:extLst>
          </p:cNvPr>
          <p:cNvCxnSpPr>
            <a:cxnSpLocks/>
            <a:stCxn id="33" idx="3"/>
            <a:endCxn id="40" idx="1"/>
          </p:cNvCxnSpPr>
          <p:nvPr/>
        </p:nvCxnSpPr>
        <p:spPr>
          <a:xfrm flipV="1">
            <a:off x="2550443" y="3663434"/>
            <a:ext cx="2551684" cy="882815"/>
          </a:xfrm>
          <a:prstGeom prst="line">
            <a:avLst/>
          </a:prstGeom>
          <a:ln>
            <a:solidFill>
              <a:srgbClr val="2D3E4E"/>
            </a:solidFill>
          </a:ln>
        </p:spPr>
        <p:style>
          <a:lnRef idx="1">
            <a:schemeClr val="accent1"/>
          </a:lnRef>
          <a:fillRef idx="0">
            <a:schemeClr val="accent1"/>
          </a:fillRef>
          <a:effectRef idx="0">
            <a:schemeClr val="accent1"/>
          </a:effectRef>
          <a:fontRef idx="minor">
            <a:schemeClr val="tx1"/>
          </a:fontRef>
        </p:style>
      </p:cxnSp>
      <p:sp>
        <p:nvSpPr>
          <p:cNvPr id="40" name="Rechthoek: afgeronde hoeken 39">
            <a:extLst>
              <a:ext uri="{FF2B5EF4-FFF2-40B4-BE49-F238E27FC236}">
                <a16:creationId xmlns:a16="http://schemas.microsoft.com/office/drawing/2014/main" id="{2810FD5C-FC16-7C7E-38E1-91E62FED84D1}"/>
              </a:ext>
            </a:extLst>
          </p:cNvPr>
          <p:cNvSpPr/>
          <p:nvPr/>
        </p:nvSpPr>
        <p:spPr>
          <a:xfrm>
            <a:off x="5102127" y="3272753"/>
            <a:ext cx="1010855" cy="781361"/>
          </a:xfrm>
          <a:prstGeom prst="roundRect">
            <a:avLst/>
          </a:prstGeom>
          <a:noFill/>
          <a:ln w="1905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ekstvak 1">
            <a:extLst>
              <a:ext uri="{FF2B5EF4-FFF2-40B4-BE49-F238E27FC236}">
                <a16:creationId xmlns:a16="http://schemas.microsoft.com/office/drawing/2014/main" id="{180A9C61-B3B5-E99A-2C6E-F7A003EE5B55}"/>
              </a:ext>
            </a:extLst>
          </p:cNvPr>
          <p:cNvSpPr txBox="1"/>
          <p:nvPr/>
        </p:nvSpPr>
        <p:spPr>
          <a:xfrm>
            <a:off x="500969" y="381588"/>
            <a:ext cx="2622584" cy="830997"/>
          </a:xfrm>
          <a:prstGeom prst="rect">
            <a:avLst/>
          </a:prstGeom>
          <a:solidFill>
            <a:srgbClr val="0A82BE"/>
          </a:solidFill>
        </p:spPr>
        <p:txBody>
          <a:bodyPr wrap="square" rtlCol="0">
            <a:spAutoFit/>
          </a:bodyPr>
          <a:lstStyle/>
          <a:p>
            <a:pPr algn="ctr"/>
            <a:r>
              <a:rPr lang="nl-NL" sz="2400" cap="small">
                <a:solidFill>
                  <a:schemeClr val="bg1"/>
                </a:solidFill>
                <a:latin typeface="Poppins ExtraBold" panose="00000900000000000000" pitchFamily="2" charset="0"/>
                <a:ea typeface="Roboto" pitchFamily="2" charset="0"/>
                <a:cs typeface="Poppins ExtraBold" panose="00000900000000000000" pitchFamily="2" charset="0"/>
              </a:rPr>
              <a:t>Discipline:</a:t>
            </a:r>
          </a:p>
          <a:p>
            <a:pPr algn="ctr"/>
            <a:r>
              <a:rPr lang="nl-NL" sz="2400" cap="small">
                <a:solidFill>
                  <a:schemeClr val="bg1"/>
                </a:solidFill>
                <a:latin typeface="Poppins ExtraBold" panose="00000900000000000000" pitchFamily="2" charset="0"/>
                <a:ea typeface="Roboto" pitchFamily="2" charset="0"/>
                <a:cs typeface="Poppins ExtraBold" panose="00000900000000000000" pitchFamily="2" charset="0"/>
              </a:rPr>
              <a:t>2. Wiskunde</a:t>
            </a:r>
            <a:endParaRPr lang="nl-BE" sz="2400" cap="small">
              <a:solidFill>
                <a:schemeClr val="bg1"/>
              </a:solidFill>
              <a:latin typeface="Poppins ExtraBold" panose="00000900000000000000" pitchFamily="2" charset="0"/>
              <a:ea typeface="Roboto" pitchFamily="2" charset="0"/>
              <a:cs typeface="Poppins ExtraBold" panose="00000900000000000000" pitchFamily="2" charset="0"/>
            </a:endParaRPr>
          </a:p>
        </p:txBody>
      </p:sp>
    </p:spTree>
    <p:extLst>
      <p:ext uri="{BB962C8B-B14F-4D97-AF65-F5344CB8AC3E}">
        <p14:creationId xmlns:p14="http://schemas.microsoft.com/office/powerpoint/2010/main" val="629120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heel(1)">
                                      <p:cBhvr>
                                        <p:cTn id="7" dur="20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childTnLst>
                                </p:cTn>
                              </p:par>
                              <p:par>
                                <p:cTn id="16" presetID="1"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1" grpId="0" animBg="1"/>
      <p:bldP spid="13" grpId="0" animBg="1"/>
      <p:bldP spid="15" grpId="0" animBg="1"/>
      <p:bldP spid="18" grpId="0" animBg="1"/>
      <p:bldP spid="21" grpId="0" animBg="1"/>
      <p:bldP spid="27"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3E8650-F640-DD81-F6F3-1543EEDEE086}"/>
              </a:ext>
            </a:extLst>
          </p:cNvPr>
          <p:cNvSpPr>
            <a:spLocks noGrp="1"/>
          </p:cNvSpPr>
          <p:nvPr>
            <p:ph type="title"/>
          </p:nvPr>
        </p:nvSpPr>
        <p:spPr/>
        <p:txBody>
          <a:bodyPr/>
          <a:lstStyle/>
          <a:p>
            <a:endParaRPr lang="nl-NL" cap="small"/>
          </a:p>
        </p:txBody>
      </p:sp>
      <p:pic>
        <p:nvPicPr>
          <p:cNvPr id="5" name="Afbeelding 4">
            <a:extLst>
              <a:ext uri="{FF2B5EF4-FFF2-40B4-BE49-F238E27FC236}">
                <a16:creationId xmlns:a16="http://schemas.microsoft.com/office/drawing/2014/main" id="{A4A242C5-2C45-AEAE-6F47-9F3F99A835AF}"/>
              </a:ext>
            </a:extLst>
          </p:cNvPr>
          <p:cNvPicPr>
            <a:picLocks noChangeAspect="1"/>
          </p:cNvPicPr>
          <p:nvPr/>
        </p:nvPicPr>
        <p:blipFill>
          <a:blip r:embed="rId3"/>
          <a:stretch>
            <a:fillRect/>
          </a:stretch>
        </p:blipFill>
        <p:spPr>
          <a:xfrm>
            <a:off x="1027103" y="1772924"/>
            <a:ext cx="5196199" cy="4317185"/>
          </a:xfrm>
          <a:prstGeom prst="rect">
            <a:avLst/>
          </a:prstGeom>
        </p:spPr>
      </p:pic>
      <p:pic>
        <p:nvPicPr>
          <p:cNvPr id="7" name="Afbeelding 6">
            <a:extLst>
              <a:ext uri="{FF2B5EF4-FFF2-40B4-BE49-F238E27FC236}">
                <a16:creationId xmlns:a16="http://schemas.microsoft.com/office/drawing/2014/main" id="{C0552BF2-45EA-92C1-2EED-698E42221735}"/>
              </a:ext>
            </a:extLst>
          </p:cNvPr>
          <p:cNvPicPr>
            <a:picLocks noChangeAspect="1"/>
          </p:cNvPicPr>
          <p:nvPr/>
        </p:nvPicPr>
        <p:blipFill>
          <a:blip r:embed="rId4"/>
          <a:srcRect l="4288" t="7866" r="23262" b="51236"/>
          <a:stretch>
            <a:fillRect/>
          </a:stretch>
        </p:blipFill>
        <p:spPr>
          <a:xfrm>
            <a:off x="6096000" y="2170617"/>
            <a:ext cx="3780473" cy="2619341"/>
          </a:xfrm>
          <a:prstGeom prst="rect">
            <a:avLst/>
          </a:prstGeom>
        </p:spPr>
      </p:pic>
      <p:sp>
        <p:nvSpPr>
          <p:cNvPr id="11" name="Tekstvak 10">
            <a:extLst>
              <a:ext uri="{FF2B5EF4-FFF2-40B4-BE49-F238E27FC236}">
                <a16:creationId xmlns:a16="http://schemas.microsoft.com/office/drawing/2014/main" id="{0D34E1FC-787C-0CDA-1BF7-870DDC5F14E6}"/>
              </a:ext>
            </a:extLst>
          </p:cNvPr>
          <p:cNvSpPr txBox="1"/>
          <p:nvPr/>
        </p:nvSpPr>
        <p:spPr>
          <a:xfrm>
            <a:off x="4268655" y="1801285"/>
            <a:ext cx="1772625" cy="369332"/>
          </a:xfrm>
          <a:prstGeom prst="rect">
            <a:avLst/>
          </a:prstGeom>
          <a:solidFill>
            <a:srgbClr val="B01377"/>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a:solidFill>
                  <a:schemeClr val="bg1"/>
                </a:solidFill>
                <a:latin typeface="Poppins ExtraBold" panose="00000900000000000000" pitchFamily="2" charset="0"/>
                <a:cs typeface="Poppins ExtraBold" panose="00000900000000000000" pitchFamily="2" charset="0"/>
              </a:rPr>
              <a:t>6 DOMEINEN</a:t>
            </a:r>
            <a:endParaRPr lang="nl-BE">
              <a:solidFill>
                <a:schemeClr val="bg1"/>
              </a:solidFill>
              <a:latin typeface="Poppins ExtraBold" panose="00000900000000000000" pitchFamily="2" charset="0"/>
              <a:cs typeface="Poppins ExtraBold" panose="00000900000000000000" pitchFamily="2" charset="0"/>
            </a:endParaRPr>
          </a:p>
        </p:txBody>
      </p:sp>
      <p:sp>
        <p:nvSpPr>
          <p:cNvPr id="13" name="Rechthoek 12">
            <a:extLst>
              <a:ext uri="{FF2B5EF4-FFF2-40B4-BE49-F238E27FC236}">
                <a16:creationId xmlns:a16="http://schemas.microsoft.com/office/drawing/2014/main" id="{3A799862-FF13-0912-B881-ECDCBC5D7C8D}"/>
              </a:ext>
            </a:extLst>
          </p:cNvPr>
          <p:cNvSpPr/>
          <p:nvPr/>
        </p:nvSpPr>
        <p:spPr>
          <a:xfrm>
            <a:off x="1423854" y="2251209"/>
            <a:ext cx="4605867" cy="3758308"/>
          </a:xfrm>
          <a:prstGeom prst="rect">
            <a:avLst/>
          </a:prstGeom>
          <a:noFill/>
          <a:ln w="28575">
            <a:solidFill>
              <a:srgbClr val="B013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5" name="Tekstvak 14">
            <a:extLst>
              <a:ext uri="{FF2B5EF4-FFF2-40B4-BE49-F238E27FC236}">
                <a16:creationId xmlns:a16="http://schemas.microsoft.com/office/drawing/2014/main" id="{4C15495E-07F0-44C1-5EFD-C5D6EE4D91AF}"/>
              </a:ext>
            </a:extLst>
          </p:cNvPr>
          <p:cNvSpPr txBox="1"/>
          <p:nvPr/>
        </p:nvSpPr>
        <p:spPr>
          <a:xfrm>
            <a:off x="1423854" y="1323000"/>
            <a:ext cx="1614312" cy="369332"/>
          </a:xfrm>
          <a:prstGeom prst="rect">
            <a:avLst/>
          </a:prstGeom>
          <a:solidFill>
            <a:srgbClr val="B01377"/>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a:solidFill>
                  <a:schemeClr val="bg1"/>
                </a:solidFill>
                <a:latin typeface="Poppins ExtraBold" panose="00000900000000000000" pitchFamily="2" charset="0"/>
                <a:cs typeface="Poppins ExtraBold" panose="00000900000000000000" pitchFamily="2" charset="0"/>
              </a:rPr>
              <a:t>DISCIPLINE</a:t>
            </a:r>
            <a:endParaRPr lang="nl-BE">
              <a:solidFill>
                <a:schemeClr val="bg1"/>
              </a:solidFill>
              <a:latin typeface="Poppins ExtraBold" panose="00000900000000000000" pitchFamily="2" charset="0"/>
              <a:cs typeface="Poppins ExtraBold" panose="00000900000000000000" pitchFamily="2" charset="0"/>
            </a:endParaRPr>
          </a:p>
        </p:txBody>
      </p:sp>
      <p:sp>
        <p:nvSpPr>
          <p:cNvPr id="17" name="Tekstvak 16">
            <a:extLst>
              <a:ext uri="{FF2B5EF4-FFF2-40B4-BE49-F238E27FC236}">
                <a16:creationId xmlns:a16="http://schemas.microsoft.com/office/drawing/2014/main" id="{E932B0EA-6BCD-17CE-A76A-0BE35E143724}"/>
              </a:ext>
            </a:extLst>
          </p:cNvPr>
          <p:cNvSpPr txBox="1"/>
          <p:nvPr/>
        </p:nvSpPr>
        <p:spPr>
          <a:xfrm>
            <a:off x="8388999" y="2337507"/>
            <a:ext cx="1998234" cy="369332"/>
          </a:xfrm>
          <a:prstGeom prst="rect">
            <a:avLst/>
          </a:prstGeom>
          <a:solidFill>
            <a:srgbClr val="B01377"/>
          </a:solidFill>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nl-NL">
                <a:solidFill>
                  <a:schemeClr val="bg1"/>
                </a:solidFill>
                <a:latin typeface="Poppins ExtraBold" panose="00000900000000000000" pitchFamily="2" charset="0"/>
                <a:cs typeface="Poppins ExtraBold" panose="00000900000000000000" pitchFamily="2" charset="0"/>
              </a:rPr>
              <a:t>SUBDOMEINEN</a:t>
            </a:r>
            <a:endParaRPr lang="nl-BE">
              <a:solidFill>
                <a:schemeClr val="bg1"/>
              </a:solidFill>
              <a:latin typeface="Poppins ExtraBold" panose="00000900000000000000" pitchFamily="2" charset="0"/>
              <a:cs typeface="Poppins ExtraBold" panose="00000900000000000000" pitchFamily="2" charset="0"/>
            </a:endParaRPr>
          </a:p>
        </p:txBody>
      </p:sp>
      <p:sp>
        <p:nvSpPr>
          <p:cNvPr id="19" name="Rechthoek 18">
            <a:extLst>
              <a:ext uri="{FF2B5EF4-FFF2-40B4-BE49-F238E27FC236}">
                <a16:creationId xmlns:a16="http://schemas.microsoft.com/office/drawing/2014/main" id="{59C03BAD-4FB0-1745-3B19-3EAAC367F71D}"/>
              </a:ext>
            </a:extLst>
          </p:cNvPr>
          <p:cNvSpPr/>
          <p:nvPr/>
        </p:nvSpPr>
        <p:spPr>
          <a:xfrm>
            <a:off x="6497893" y="2755750"/>
            <a:ext cx="3103989" cy="1860403"/>
          </a:xfrm>
          <a:prstGeom prst="rect">
            <a:avLst/>
          </a:prstGeom>
          <a:noFill/>
          <a:ln w="28575">
            <a:solidFill>
              <a:srgbClr val="B013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4" name="TextBox 3">
            <a:extLst>
              <a:ext uri="{FF2B5EF4-FFF2-40B4-BE49-F238E27FC236}">
                <a16:creationId xmlns:a16="http://schemas.microsoft.com/office/drawing/2014/main" id="{D3F941E5-E2B4-D329-F4A0-3C4FEE6E99E0}"/>
              </a:ext>
            </a:extLst>
          </p:cNvPr>
          <p:cNvSpPr txBox="1"/>
          <p:nvPr/>
        </p:nvSpPr>
        <p:spPr>
          <a:xfrm>
            <a:off x="230605" y="320842"/>
            <a:ext cx="6096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cap="small">
                <a:solidFill>
                  <a:srgbClr val="2D3E4E"/>
                </a:solidFill>
                <a:latin typeface="Poppins ExtraBold"/>
              </a:rPr>
              <a:t>Structuur </a:t>
            </a:r>
            <a:endParaRPr lang="en-US" sz="2800"/>
          </a:p>
          <a:p>
            <a:pPr algn="ctr"/>
            <a:endParaRPr lang="en-US"/>
          </a:p>
        </p:txBody>
      </p:sp>
    </p:spTree>
    <p:extLst>
      <p:ext uri="{BB962C8B-B14F-4D97-AF65-F5344CB8AC3E}">
        <p14:creationId xmlns:p14="http://schemas.microsoft.com/office/powerpoint/2010/main" val="3324916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1000"/>
                                        <p:tgtEl>
                                          <p:spTgt spid="13"/>
                                        </p:tgtEl>
                                      </p:cBhvr>
                                    </p:animEffect>
                                    <p:anim calcmode="lin" valueType="num">
                                      <p:cBhvr>
                                        <p:cTn id="13" dur="1000" fill="hold"/>
                                        <p:tgtEl>
                                          <p:spTgt spid="13"/>
                                        </p:tgtEl>
                                        <p:attrNameLst>
                                          <p:attrName>ppt_x</p:attrName>
                                        </p:attrNameLst>
                                      </p:cBhvr>
                                      <p:tavLst>
                                        <p:tav tm="0">
                                          <p:val>
                                            <p:strVal val="#ppt_x"/>
                                          </p:val>
                                        </p:tav>
                                        <p:tav tm="100000">
                                          <p:val>
                                            <p:strVal val="#ppt_x"/>
                                          </p:val>
                                        </p:tav>
                                      </p:tavLst>
                                    </p:anim>
                                    <p:anim calcmode="lin" valueType="num">
                                      <p:cBhvr>
                                        <p:cTn id="14" dur="10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1000"/>
                                        <p:tgtEl>
                                          <p:spTgt spid="19"/>
                                        </p:tgtEl>
                                      </p:cBhvr>
                                    </p:animEffect>
                                    <p:anim calcmode="lin" valueType="num">
                                      <p:cBhvr>
                                        <p:cTn id="32" dur="1000" fill="hold"/>
                                        <p:tgtEl>
                                          <p:spTgt spid="19"/>
                                        </p:tgtEl>
                                        <p:attrNameLst>
                                          <p:attrName>ppt_x</p:attrName>
                                        </p:attrNameLst>
                                      </p:cBhvr>
                                      <p:tavLst>
                                        <p:tav tm="0">
                                          <p:val>
                                            <p:strVal val="#ppt_x"/>
                                          </p:val>
                                        </p:tav>
                                        <p:tav tm="100000">
                                          <p:val>
                                            <p:strVal val="#ppt_x"/>
                                          </p:val>
                                        </p:tav>
                                      </p:tavLst>
                                    </p:anim>
                                    <p:anim calcmode="lin" valueType="num">
                                      <p:cBhvr>
                                        <p:cTn id="33" dur="1000" fill="hold"/>
                                        <p:tgtEl>
                                          <p:spTgt spid="1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1000"/>
                                        <p:tgtEl>
                                          <p:spTgt spid="17"/>
                                        </p:tgtEl>
                                      </p:cBhvr>
                                    </p:animEffect>
                                    <p:anim calcmode="lin" valueType="num">
                                      <p:cBhvr>
                                        <p:cTn id="37" dur="1000" fill="hold"/>
                                        <p:tgtEl>
                                          <p:spTgt spid="17"/>
                                        </p:tgtEl>
                                        <p:attrNameLst>
                                          <p:attrName>ppt_x</p:attrName>
                                        </p:attrNameLst>
                                      </p:cBhvr>
                                      <p:tavLst>
                                        <p:tav tm="0">
                                          <p:val>
                                            <p:strVal val="#ppt_x"/>
                                          </p:val>
                                        </p:tav>
                                        <p:tav tm="100000">
                                          <p:val>
                                            <p:strVal val="#ppt_x"/>
                                          </p:val>
                                        </p:tav>
                                      </p:tavLst>
                                    </p:anim>
                                    <p:anim calcmode="lin" valueType="num">
                                      <p:cBhvr>
                                        <p:cTn id="38"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17"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04566C23-75BF-E078-71F3-0C511359701D}"/>
              </a:ext>
            </a:extLst>
          </p:cNvPr>
          <p:cNvPicPr>
            <a:picLocks noChangeAspect="1"/>
          </p:cNvPicPr>
          <p:nvPr/>
        </p:nvPicPr>
        <p:blipFill>
          <a:blip r:embed="rId3"/>
          <a:stretch>
            <a:fillRect/>
          </a:stretch>
        </p:blipFill>
        <p:spPr>
          <a:xfrm>
            <a:off x="0" y="655782"/>
            <a:ext cx="12555045" cy="5749633"/>
          </a:xfrm>
          <a:prstGeom prst="rect">
            <a:avLst/>
          </a:prstGeom>
        </p:spPr>
      </p:pic>
      <p:sp>
        <p:nvSpPr>
          <p:cNvPr id="4" name="Rechthoek 3">
            <a:extLst>
              <a:ext uri="{FF2B5EF4-FFF2-40B4-BE49-F238E27FC236}">
                <a16:creationId xmlns:a16="http://schemas.microsoft.com/office/drawing/2014/main" id="{58398440-B033-924F-7879-3F63DE02AAB5}"/>
              </a:ext>
            </a:extLst>
          </p:cNvPr>
          <p:cNvSpPr/>
          <p:nvPr/>
        </p:nvSpPr>
        <p:spPr>
          <a:xfrm>
            <a:off x="0" y="1671782"/>
            <a:ext cx="3112655" cy="2613891"/>
          </a:xfrm>
          <a:prstGeom prst="rect">
            <a:avLst/>
          </a:prstGeom>
          <a:noFill/>
          <a:ln>
            <a:solidFill>
              <a:srgbClr val="298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E64B902C-0662-431F-0212-8FB5E8521B18}"/>
              </a:ext>
            </a:extLst>
          </p:cNvPr>
          <p:cNvSpPr/>
          <p:nvPr/>
        </p:nvSpPr>
        <p:spPr>
          <a:xfrm>
            <a:off x="3883892" y="2498438"/>
            <a:ext cx="1362364" cy="28170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6CE76FAF-0E55-21CD-9287-FC288AB4A873}"/>
              </a:ext>
            </a:extLst>
          </p:cNvPr>
          <p:cNvSpPr/>
          <p:nvPr/>
        </p:nvSpPr>
        <p:spPr>
          <a:xfrm>
            <a:off x="3883892" y="2900855"/>
            <a:ext cx="1362364" cy="281708"/>
          </a:xfrm>
          <a:prstGeom prst="rect">
            <a:avLst/>
          </a:prstGeom>
          <a:noFill/>
          <a:ln>
            <a:solidFill>
              <a:srgbClr val="298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echthoek 9">
            <a:extLst>
              <a:ext uri="{FF2B5EF4-FFF2-40B4-BE49-F238E27FC236}">
                <a16:creationId xmlns:a16="http://schemas.microsoft.com/office/drawing/2014/main" id="{3CF19EA2-D801-9CB4-4E53-CDEE19A413EB}"/>
              </a:ext>
            </a:extLst>
          </p:cNvPr>
          <p:cNvSpPr/>
          <p:nvPr/>
        </p:nvSpPr>
        <p:spPr>
          <a:xfrm>
            <a:off x="3883892" y="3303272"/>
            <a:ext cx="1362364" cy="281708"/>
          </a:xfrm>
          <a:prstGeom prst="rect">
            <a:avLst/>
          </a:prstGeom>
          <a:noFill/>
          <a:ln>
            <a:solidFill>
              <a:srgbClr val="2D3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solidFill>
                <a:srgbClr val="2D3E4E"/>
              </a:solidFill>
            </a:endParaRPr>
          </a:p>
        </p:txBody>
      </p:sp>
      <p:sp>
        <p:nvSpPr>
          <p:cNvPr id="12" name="Rechthoek 11">
            <a:extLst>
              <a:ext uri="{FF2B5EF4-FFF2-40B4-BE49-F238E27FC236}">
                <a16:creationId xmlns:a16="http://schemas.microsoft.com/office/drawing/2014/main" id="{D79CE8BF-A617-9C42-387E-98C9AD247830}"/>
              </a:ext>
            </a:extLst>
          </p:cNvPr>
          <p:cNvSpPr/>
          <p:nvPr/>
        </p:nvSpPr>
        <p:spPr>
          <a:xfrm>
            <a:off x="3883891" y="3705689"/>
            <a:ext cx="4871225" cy="281708"/>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14" name="Rechte verbindingslijn met pijl 13">
            <a:extLst>
              <a:ext uri="{FF2B5EF4-FFF2-40B4-BE49-F238E27FC236}">
                <a16:creationId xmlns:a16="http://schemas.microsoft.com/office/drawing/2014/main" id="{DA2809C2-4777-E8CB-6B77-40C3125AC36D}"/>
              </a:ext>
            </a:extLst>
          </p:cNvPr>
          <p:cNvCxnSpPr/>
          <p:nvPr/>
        </p:nvCxnSpPr>
        <p:spPr>
          <a:xfrm>
            <a:off x="11220713" y="3633158"/>
            <a:ext cx="0" cy="139692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kstvak 8">
            <a:extLst>
              <a:ext uri="{FF2B5EF4-FFF2-40B4-BE49-F238E27FC236}">
                <a16:creationId xmlns:a16="http://schemas.microsoft.com/office/drawing/2014/main" id="{C18B3E7E-E501-7913-1369-EEEC25AE9536}"/>
              </a:ext>
            </a:extLst>
          </p:cNvPr>
          <p:cNvSpPr txBox="1"/>
          <p:nvPr/>
        </p:nvSpPr>
        <p:spPr>
          <a:xfrm>
            <a:off x="5505320" y="2447369"/>
            <a:ext cx="1552353" cy="369332"/>
          </a:xfrm>
          <a:prstGeom prst="rect">
            <a:avLst/>
          </a:prstGeom>
          <a:noFill/>
        </p:spPr>
        <p:txBody>
          <a:bodyPr wrap="square" rtlCol="0">
            <a:spAutoFit/>
          </a:bodyPr>
          <a:lstStyle/>
          <a:p>
            <a:r>
              <a:rPr lang="nl-NL" b="1">
                <a:solidFill>
                  <a:srgbClr val="9A1C6A"/>
                </a:solidFill>
                <a:latin typeface="Roboto" panose="02000000000000000000" pitchFamily="2" charset="0"/>
                <a:ea typeface="Roboto" panose="02000000000000000000" pitchFamily="2" charset="0"/>
                <a:cs typeface="Roboto" panose="02000000000000000000" pitchFamily="2" charset="0"/>
              </a:rPr>
              <a:t>= DOMEIN</a:t>
            </a:r>
            <a:endParaRPr lang="nl-BE" b="1">
              <a:solidFill>
                <a:srgbClr val="9A1C6A"/>
              </a:solidFill>
              <a:latin typeface="Roboto" panose="02000000000000000000" pitchFamily="2" charset="0"/>
              <a:ea typeface="Roboto" panose="02000000000000000000" pitchFamily="2" charset="0"/>
              <a:cs typeface="Roboto" panose="02000000000000000000" pitchFamily="2" charset="0"/>
            </a:endParaRPr>
          </a:p>
        </p:txBody>
      </p:sp>
      <p:sp>
        <p:nvSpPr>
          <p:cNvPr id="13" name="Tekstvak 12">
            <a:extLst>
              <a:ext uri="{FF2B5EF4-FFF2-40B4-BE49-F238E27FC236}">
                <a16:creationId xmlns:a16="http://schemas.microsoft.com/office/drawing/2014/main" id="{BFD4525D-A3B1-BF61-EEBD-BCAD4F069B42}"/>
              </a:ext>
            </a:extLst>
          </p:cNvPr>
          <p:cNvSpPr txBox="1"/>
          <p:nvPr/>
        </p:nvSpPr>
        <p:spPr>
          <a:xfrm>
            <a:off x="5505320" y="2863716"/>
            <a:ext cx="1764160" cy="369332"/>
          </a:xfrm>
          <a:prstGeom prst="rect">
            <a:avLst/>
          </a:prstGeom>
          <a:noFill/>
        </p:spPr>
        <p:txBody>
          <a:bodyPr wrap="square" rtlCol="0">
            <a:spAutoFit/>
          </a:bodyPr>
          <a:lstStyle/>
          <a:p>
            <a:r>
              <a:rPr lang="nl-NL" b="1">
                <a:solidFill>
                  <a:srgbClr val="29848A"/>
                </a:solidFill>
                <a:latin typeface="Roboto" panose="02000000000000000000" pitchFamily="2" charset="0"/>
                <a:ea typeface="Roboto" panose="02000000000000000000" pitchFamily="2" charset="0"/>
                <a:cs typeface="Roboto" panose="02000000000000000000" pitchFamily="2" charset="0"/>
              </a:rPr>
              <a:t>= SUBDOMEIN</a:t>
            </a:r>
            <a:endParaRPr lang="nl-BE" b="1">
              <a:solidFill>
                <a:srgbClr val="29848A"/>
              </a:solidFill>
              <a:latin typeface="Roboto" panose="02000000000000000000" pitchFamily="2" charset="0"/>
              <a:ea typeface="Roboto" panose="02000000000000000000" pitchFamily="2" charset="0"/>
              <a:cs typeface="Roboto" panose="02000000000000000000" pitchFamily="2" charset="0"/>
            </a:endParaRPr>
          </a:p>
        </p:txBody>
      </p:sp>
      <p:sp>
        <p:nvSpPr>
          <p:cNvPr id="16" name="Tekstvak 15">
            <a:extLst>
              <a:ext uri="{FF2B5EF4-FFF2-40B4-BE49-F238E27FC236}">
                <a16:creationId xmlns:a16="http://schemas.microsoft.com/office/drawing/2014/main" id="{FC682379-AF76-F7AC-B14A-86F27B0CA74E}"/>
              </a:ext>
            </a:extLst>
          </p:cNvPr>
          <p:cNvSpPr txBox="1"/>
          <p:nvPr/>
        </p:nvSpPr>
        <p:spPr>
          <a:xfrm>
            <a:off x="5505320" y="3263826"/>
            <a:ext cx="1552353" cy="369332"/>
          </a:xfrm>
          <a:prstGeom prst="rect">
            <a:avLst/>
          </a:prstGeom>
          <a:noFill/>
        </p:spPr>
        <p:txBody>
          <a:bodyPr wrap="square" rtlCol="0">
            <a:spAutoFit/>
          </a:bodyPr>
          <a:lstStyle/>
          <a:p>
            <a:r>
              <a:rPr lang="nl-NL" b="1">
                <a:solidFill>
                  <a:srgbClr val="2D3E4E"/>
                </a:solidFill>
                <a:latin typeface="Roboto" panose="02000000000000000000" pitchFamily="2" charset="0"/>
                <a:ea typeface="Roboto" panose="02000000000000000000" pitchFamily="2" charset="0"/>
                <a:cs typeface="Roboto" panose="02000000000000000000" pitchFamily="2" charset="0"/>
              </a:rPr>
              <a:t>= CLUSTER</a:t>
            </a:r>
            <a:endParaRPr lang="nl-BE" b="1">
              <a:solidFill>
                <a:srgbClr val="2D3E4E"/>
              </a:solidFill>
              <a:latin typeface="Roboto" panose="02000000000000000000" pitchFamily="2" charset="0"/>
              <a:ea typeface="Roboto" panose="02000000000000000000" pitchFamily="2" charset="0"/>
              <a:cs typeface="Roboto" panose="02000000000000000000" pitchFamily="2" charset="0"/>
            </a:endParaRPr>
          </a:p>
        </p:txBody>
      </p:sp>
      <p:sp>
        <p:nvSpPr>
          <p:cNvPr id="18" name="Tekstvak 17">
            <a:extLst>
              <a:ext uri="{FF2B5EF4-FFF2-40B4-BE49-F238E27FC236}">
                <a16:creationId xmlns:a16="http://schemas.microsoft.com/office/drawing/2014/main" id="{7911D8B1-54DC-BDD7-157A-992569CCFCEB}"/>
              </a:ext>
            </a:extLst>
          </p:cNvPr>
          <p:cNvSpPr txBox="1"/>
          <p:nvPr/>
        </p:nvSpPr>
        <p:spPr>
          <a:xfrm>
            <a:off x="8868282" y="3677266"/>
            <a:ext cx="1983947" cy="338554"/>
          </a:xfrm>
          <a:prstGeom prst="rect">
            <a:avLst/>
          </a:prstGeom>
          <a:noFill/>
        </p:spPr>
        <p:txBody>
          <a:bodyPr wrap="square" rtlCol="0">
            <a:spAutoFit/>
          </a:bodyPr>
          <a:lstStyle/>
          <a:p>
            <a:r>
              <a:rPr lang="nl-NL" sz="1600" b="1">
                <a:solidFill>
                  <a:srgbClr val="9A1C6A"/>
                </a:solidFill>
                <a:latin typeface="Roboto" panose="02000000000000000000" pitchFamily="2" charset="0"/>
                <a:ea typeface="Roboto" panose="02000000000000000000" pitchFamily="2" charset="0"/>
                <a:cs typeface="Roboto" panose="02000000000000000000" pitchFamily="2" charset="0"/>
              </a:rPr>
              <a:t>= LEERPLANDOEL</a:t>
            </a:r>
            <a:endParaRPr lang="nl-BE" b="1">
              <a:solidFill>
                <a:srgbClr val="9A1C6A"/>
              </a:solidFill>
              <a:latin typeface="Roboto" panose="02000000000000000000" pitchFamily="2" charset="0"/>
              <a:ea typeface="Roboto" panose="02000000000000000000" pitchFamily="2" charset="0"/>
              <a:cs typeface="Roboto" panose="02000000000000000000" pitchFamily="2" charset="0"/>
            </a:endParaRPr>
          </a:p>
        </p:txBody>
      </p:sp>
      <p:sp>
        <p:nvSpPr>
          <p:cNvPr id="20" name="Tekstvak 19">
            <a:extLst>
              <a:ext uri="{FF2B5EF4-FFF2-40B4-BE49-F238E27FC236}">
                <a16:creationId xmlns:a16="http://schemas.microsoft.com/office/drawing/2014/main" id="{9F2B93E4-774B-64FB-F84C-D8CEC1B58F6D}"/>
              </a:ext>
            </a:extLst>
          </p:cNvPr>
          <p:cNvSpPr txBox="1"/>
          <p:nvPr/>
        </p:nvSpPr>
        <p:spPr>
          <a:xfrm rot="5400000">
            <a:off x="10736534" y="4303036"/>
            <a:ext cx="1564025" cy="369332"/>
          </a:xfrm>
          <a:prstGeom prst="rect">
            <a:avLst/>
          </a:prstGeom>
          <a:noFill/>
        </p:spPr>
        <p:txBody>
          <a:bodyPr vert="horz" wrap="square" rtlCol="0">
            <a:spAutoFit/>
          </a:bodyPr>
          <a:lstStyle/>
          <a:p>
            <a:r>
              <a:rPr lang="nl-NL" b="1">
                <a:solidFill>
                  <a:srgbClr val="9A1C6A"/>
                </a:solidFill>
                <a:latin typeface="Roboto" panose="02000000000000000000" pitchFamily="2" charset="0"/>
                <a:ea typeface="Roboto" panose="02000000000000000000" pitchFamily="2" charset="0"/>
                <a:cs typeface="Roboto" panose="02000000000000000000" pitchFamily="2" charset="0"/>
              </a:rPr>
              <a:t>LEERLIJN</a:t>
            </a:r>
            <a:endParaRPr lang="nl-BE" sz="2000" b="1">
              <a:solidFill>
                <a:srgbClr val="9A1C6A"/>
              </a:solidFill>
              <a:latin typeface="Roboto" panose="02000000000000000000" pitchFamily="2" charset="0"/>
              <a:ea typeface="Roboto" panose="02000000000000000000" pitchFamily="2" charset="0"/>
              <a:cs typeface="Roboto" panose="02000000000000000000" pitchFamily="2" charset="0"/>
            </a:endParaRPr>
          </a:p>
        </p:txBody>
      </p:sp>
      <p:sp>
        <p:nvSpPr>
          <p:cNvPr id="11" name="Tekstvak 10">
            <a:extLst>
              <a:ext uri="{FF2B5EF4-FFF2-40B4-BE49-F238E27FC236}">
                <a16:creationId xmlns:a16="http://schemas.microsoft.com/office/drawing/2014/main" id="{0053A9FA-DE40-E3BB-8EFB-4CA1199887DA}"/>
              </a:ext>
            </a:extLst>
          </p:cNvPr>
          <p:cNvSpPr txBox="1"/>
          <p:nvPr/>
        </p:nvSpPr>
        <p:spPr>
          <a:xfrm>
            <a:off x="138546" y="359808"/>
            <a:ext cx="2678640" cy="830997"/>
          </a:xfrm>
          <a:prstGeom prst="rect">
            <a:avLst/>
          </a:prstGeom>
          <a:solidFill>
            <a:srgbClr val="29848A"/>
          </a:solidFill>
          <a:ln>
            <a:solidFill>
              <a:srgbClr val="29848A"/>
            </a:solidFill>
          </a:ln>
        </p:spPr>
        <p:txBody>
          <a:bodyPr wrap="square" rtlCol="0">
            <a:spAutoFit/>
          </a:bodyPr>
          <a:lstStyle/>
          <a:p>
            <a:pPr algn="ctr"/>
            <a:r>
              <a:rPr lang="nl-NL" sz="2400" b="1">
                <a:solidFill>
                  <a:schemeClr val="accent4">
                    <a:lumMod val="20000"/>
                    <a:lumOff val="80000"/>
                  </a:schemeClr>
                </a:solidFill>
                <a:latin typeface="Poppins" panose="00000500000000000000" pitchFamily="2" charset="0"/>
                <a:cs typeface="Poppins" panose="00000500000000000000" pitchFamily="2" charset="0"/>
              </a:rPr>
              <a:t>Discipline:</a:t>
            </a:r>
          </a:p>
          <a:p>
            <a:pPr algn="ctr"/>
            <a:r>
              <a:rPr lang="nl-NL" sz="2400" b="1">
                <a:solidFill>
                  <a:schemeClr val="accent4">
                    <a:lumMod val="20000"/>
                    <a:lumOff val="80000"/>
                  </a:schemeClr>
                </a:solidFill>
                <a:latin typeface="Poppins" panose="00000500000000000000" pitchFamily="2" charset="0"/>
                <a:cs typeface="Poppins" panose="00000500000000000000" pitchFamily="2" charset="0"/>
              </a:rPr>
              <a:t>Wiskunde</a:t>
            </a:r>
            <a:endParaRPr lang="nl-BE" sz="2400" b="1">
              <a:solidFill>
                <a:schemeClr val="accent4">
                  <a:lumMod val="20000"/>
                  <a:lumOff val="80000"/>
                </a:schemeClr>
              </a:solidFill>
              <a:latin typeface="Poppins" panose="00000500000000000000" pitchFamily="2" charset="0"/>
              <a:cs typeface="Poppins" panose="00000500000000000000" pitchFamily="2" charset="0"/>
            </a:endParaRPr>
          </a:p>
        </p:txBody>
      </p:sp>
      <p:sp>
        <p:nvSpPr>
          <p:cNvPr id="15" name="Pijl: omlaag 14">
            <a:extLst>
              <a:ext uri="{FF2B5EF4-FFF2-40B4-BE49-F238E27FC236}">
                <a16:creationId xmlns:a16="http://schemas.microsoft.com/office/drawing/2014/main" id="{08B55D66-2128-1BC8-2B29-F6F8F6B1F8C3}"/>
              </a:ext>
            </a:extLst>
          </p:cNvPr>
          <p:cNvSpPr/>
          <p:nvPr/>
        </p:nvSpPr>
        <p:spPr>
          <a:xfrm>
            <a:off x="1477866" y="1190805"/>
            <a:ext cx="45720" cy="528153"/>
          </a:xfrm>
          <a:prstGeom prst="downArrow">
            <a:avLst/>
          </a:prstGeom>
          <a:solidFill>
            <a:srgbClr val="29848A"/>
          </a:solidFill>
          <a:ln>
            <a:solidFill>
              <a:srgbClr val="29848A"/>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nl-BE"/>
          </a:p>
        </p:txBody>
      </p:sp>
      <p:sp>
        <p:nvSpPr>
          <p:cNvPr id="17" name="Tekstvak 16">
            <a:extLst>
              <a:ext uri="{FF2B5EF4-FFF2-40B4-BE49-F238E27FC236}">
                <a16:creationId xmlns:a16="http://schemas.microsoft.com/office/drawing/2014/main" id="{5BEDF4B0-DB7D-EFF4-6B30-60D682FA8234}"/>
              </a:ext>
            </a:extLst>
          </p:cNvPr>
          <p:cNvSpPr txBox="1"/>
          <p:nvPr/>
        </p:nvSpPr>
        <p:spPr>
          <a:xfrm>
            <a:off x="1425831" y="1996569"/>
            <a:ext cx="1552353" cy="369332"/>
          </a:xfrm>
          <a:prstGeom prst="rect">
            <a:avLst/>
          </a:prstGeom>
          <a:noFill/>
        </p:spPr>
        <p:txBody>
          <a:bodyPr wrap="square" rtlCol="0">
            <a:spAutoFit/>
          </a:bodyPr>
          <a:lstStyle/>
          <a:p>
            <a:r>
              <a:rPr lang="nl-NL" b="1">
                <a:solidFill>
                  <a:srgbClr val="9A1C6A"/>
                </a:solidFill>
                <a:latin typeface="Roboto" panose="02000000000000000000" pitchFamily="2" charset="0"/>
                <a:ea typeface="Roboto" panose="02000000000000000000" pitchFamily="2" charset="0"/>
                <a:cs typeface="Roboto" panose="02000000000000000000" pitchFamily="2" charset="0"/>
              </a:rPr>
              <a:t>= DOMEIN</a:t>
            </a:r>
            <a:endParaRPr lang="nl-BE" b="1">
              <a:solidFill>
                <a:srgbClr val="9A1C6A"/>
              </a:solidFill>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757822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47"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fade">
                                      <p:cBhvr>
                                        <p:cTn id="9" dur="1000"/>
                                        <p:tgtEl>
                                          <p:spTgt spid="15"/>
                                        </p:tgtEl>
                                      </p:cBhvr>
                                    </p:animEffect>
                                    <p:anim calcmode="lin" valueType="num">
                                      <p:cBhvr>
                                        <p:cTn id="10" dur="1000" fill="hold"/>
                                        <p:tgtEl>
                                          <p:spTgt spid="15"/>
                                        </p:tgtEl>
                                        <p:attrNameLst>
                                          <p:attrName>ppt_x</p:attrName>
                                        </p:attrNameLst>
                                      </p:cBhvr>
                                      <p:tavLst>
                                        <p:tav tm="0">
                                          <p:val>
                                            <p:strVal val="#ppt_x"/>
                                          </p:val>
                                        </p:tav>
                                        <p:tav tm="100000">
                                          <p:val>
                                            <p:strVal val="#ppt_x"/>
                                          </p:val>
                                        </p:tav>
                                      </p:tavLst>
                                    </p:anim>
                                    <p:anim calcmode="lin" valueType="num">
                                      <p:cBhvr>
                                        <p:cTn id="11" dur="1000" fill="hold"/>
                                        <p:tgtEl>
                                          <p:spTgt spid="15"/>
                                        </p:tgtEl>
                                        <p:attrNameLst>
                                          <p:attrName>ppt_y</p:attrName>
                                        </p:attrNameLst>
                                      </p:cBhvr>
                                      <p:tavLst>
                                        <p:tav tm="0">
                                          <p:val>
                                            <p:strVal val="#ppt_y-.1"/>
                                          </p:val>
                                        </p:tav>
                                        <p:tav tm="100000">
                                          <p:val>
                                            <p:strVal val="#ppt_y"/>
                                          </p:val>
                                        </p:tav>
                                      </p:tavLst>
                                    </p:anim>
                                  </p:childTnLst>
                                </p:cTn>
                              </p:par>
                              <p:par>
                                <p:cTn id="12" presetID="42" presetClass="entr" presetSubtype="0" fill="hold" grpId="0"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250"/>
                                        <p:tgtEl>
                                          <p:spTgt spid="11"/>
                                        </p:tgtEl>
                                      </p:cBhvr>
                                    </p:animEffect>
                                    <p:anim calcmode="lin" valueType="num">
                                      <p:cBhvr>
                                        <p:cTn id="15" dur="1250" fill="hold"/>
                                        <p:tgtEl>
                                          <p:spTgt spid="11"/>
                                        </p:tgtEl>
                                        <p:attrNameLst>
                                          <p:attrName>ppt_x</p:attrName>
                                        </p:attrNameLst>
                                      </p:cBhvr>
                                      <p:tavLst>
                                        <p:tav tm="0">
                                          <p:val>
                                            <p:strVal val="#ppt_x"/>
                                          </p:val>
                                        </p:tav>
                                        <p:tav tm="100000">
                                          <p:val>
                                            <p:strVal val="#ppt_x"/>
                                          </p:val>
                                        </p:tav>
                                      </p:tavLst>
                                    </p:anim>
                                    <p:anim calcmode="lin" valueType="num">
                                      <p:cBhvr>
                                        <p:cTn id="16" dur="12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P spid="9" grpId="0"/>
      <p:bldP spid="13" grpId="0"/>
      <p:bldP spid="16" grpId="0"/>
      <p:bldP spid="18" grpId="0"/>
      <p:bldP spid="20" grpId="0"/>
      <p:bldP spid="11" grpId="0" animBg="1"/>
      <p:bldP spid="15"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734A1-4CBA-72E2-C0BB-A6CC82E4B3AC}"/>
            </a:ext>
          </a:extLst>
        </p:cNvPr>
        <p:cNvGrpSpPr/>
        <p:nvPr/>
      </p:nvGrpSpPr>
      <p:grpSpPr>
        <a:xfrm>
          <a:off x="0" y="0"/>
          <a:ext cx="0" cy="0"/>
          <a:chOff x="0" y="0"/>
          <a:chExt cx="0" cy="0"/>
        </a:xfrm>
      </p:grpSpPr>
      <p:graphicFrame>
        <p:nvGraphicFramePr>
          <p:cNvPr id="5" name="Tabel 4">
            <a:extLst>
              <a:ext uri="{FF2B5EF4-FFF2-40B4-BE49-F238E27FC236}">
                <a16:creationId xmlns:a16="http://schemas.microsoft.com/office/drawing/2014/main" id="{AFE66574-65B1-ABEA-E8B9-5B92325C5E07}"/>
              </a:ext>
            </a:extLst>
          </p:cNvPr>
          <p:cNvGraphicFramePr>
            <a:graphicFrameLocks noGrp="1"/>
          </p:cNvGraphicFramePr>
          <p:nvPr>
            <p:extLst>
              <p:ext uri="{D42A27DB-BD31-4B8C-83A1-F6EECF244321}">
                <p14:modId xmlns:p14="http://schemas.microsoft.com/office/powerpoint/2010/main" val="2285517823"/>
              </p:ext>
            </p:extLst>
          </p:nvPr>
        </p:nvGraphicFramePr>
        <p:xfrm>
          <a:off x="10026" y="170447"/>
          <a:ext cx="12175494" cy="6625639"/>
        </p:xfrm>
        <a:graphic>
          <a:graphicData uri="http://schemas.openxmlformats.org/drawingml/2006/table">
            <a:tbl>
              <a:tblPr firstRow="1" firstCol="1" bandRow="1">
                <a:tableStyleId>{5C22544A-7EE6-4342-B048-85BDC9FD1C3A}</a:tableStyleId>
              </a:tblPr>
              <a:tblGrid>
                <a:gridCol w="1293222">
                  <a:extLst>
                    <a:ext uri="{9D8B030D-6E8A-4147-A177-3AD203B41FA5}">
                      <a16:colId xmlns:a16="http://schemas.microsoft.com/office/drawing/2014/main" val="1508298942"/>
                    </a:ext>
                  </a:extLst>
                </a:gridCol>
                <a:gridCol w="1724297">
                  <a:extLst>
                    <a:ext uri="{9D8B030D-6E8A-4147-A177-3AD203B41FA5}">
                      <a16:colId xmlns:a16="http://schemas.microsoft.com/office/drawing/2014/main" val="543731686"/>
                    </a:ext>
                  </a:extLst>
                </a:gridCol>
                <a:gridCol w="2266130">
                  <a:extLst>
                    <a:ext uri="{9D8B030D-6E8A-4147-A177-3AD203B41FA5}">
                      <a16:colId xmlns:a16="http://schemas.microsoft.com/office/drawing/2014/main" val="2080033550"/>
                    </a:ext>
                  </a:extLst>
                </a:gridCol>
                <a:gridCol w="1736271">
                  <a:extLst>
                    <a:ext uri="{9D8B030D-6E8A-4147-A177-3AD203B41FA5}">
                      <a16:colId xmlns:a16="http://schemas.microsoft.com/office/drawing/2014/main" val="753425132"/>
                    </a:ext>
                  </a:extLst>
                </a:gridCol>
                <a:gridCol w="1598250">
                  <a:extLst>
                    <a:ext uri="{9D8B030D-6E8A-4147-A177-3AD203B41FA5}">
                      <a16:colId xmlns:a16="http://schemas.microsoft.com/office/drawing/2014/main" val="3571891535"/>
                    </a:ext>
                  </a:extLst>
                </a:gridCol>
                <a:gridCol w="1592580">
                  <a:extLst>
                    <a:ext uri="{9D8B030D-6E8A-4147-A177-3AD203B41FA5}">
                      <a16:colId xmlns:a16="http://schemas.microsoft.com/office/drawing/2014/main" val="41892137"/>
                    </a:ext>
                  </a:extLst>
                </a:gridCol>
                <a:gridCol w="1964744">
                  <a:extLst>
                    <a:ext uri="{9D8B030D-6E8A-4147-A177-3AD203B41FA5}">
                      <a16:colId xmlns:a16="http://schemas.microsoft.com/office/drawing/2014/main" val="3200292616"/>
                    </a:ext>
                  </a:extLst>
                </a:gridCol>
              </a:tblGrid>
              <a:tr h="903146">
                <a:tc>
                  <a:txBody>
                    <a:bodyPr/>
                    <a:lstStyle/>
                    <a:p>
                      <a:pPr fontAlgn="base">
                        <a:lnSpc>
                          <a:spcPct val="115000"/>
                        </a:lnSpc>
                        <a:spcAft>
                          <a:spcPts val="800"/>
                        </a:spcAft>
                        <a:buNone/>
                      </a:pPr>
                      <a:r>
                        <a:rPr lang="nl-BE" sz="1800" i="1" kern="0">
                          <a:effectLst/>
                        </a:rPr>
                        <a:t>Domeinen</a:t>
                      </a:r>
                      <a:endParaRPr lang="nl-BE" sz="1800" i="1" kern="100">
                        <a:effectLst/>
                        <a:latin typeface="Aptos"/>
                        <a:ea typeface="Aptos" panose="020B0004020202020204" pitchFamily="34" charset="0"/>
                        <a:cs typeface="Times New Roman"/>
                      </a:endParaRPr>
                    </a:p>
                  </a:txBody>
                  <a:tcPr marL="68580" marR="68580" marT="0" marB="0">
                    <a:solidFill>
                      <a:srgbClr val="32939B"/>
                    </a:solidFill>
                  </a:tcPr>
                </a:tc>
                <a:tc>
                  <a:txBody>
                    <a:bodyPr/>
                    <a:lstStyle/>
                    <a:p>
                      <a:pPr fontAlgn="base">
                        <a:lnSpc>
                          <a:spcPct val="115000"/>
                        </a:lnSpc>
                        <a:spcAft>
                          <a:spcPts val="800"/>
                        </a:spcAft>
                        <a:buNone/>
                      </a:pPr>
                      <a:r>
                        <a:rPr lang="nl-BE" sz="1600" kern="0">
                          <a:effectLst/>
                        </a:rPr>
                        <a:t>Getallenkennis</a:t>
                      </a:r>
                      <a:endParaRPr lang="nl-BE" sz="1600" kern="100">
                        <a:effectLst/>
                        <a:latin typeface="Aptos"/>
                        <a:ea typeface="Aptos" panose="020B0004020202020204" pitchFamily="34" charset="0"/>
                        <a:cs typeface="Times New Roman"/>
                      </a:endParaRPr>
                    </a:p>
                  </a:txBody>
                  <a:tcPr marL="68580" marR="68580" marT="0" marB="0">
                    <a:solidFill>
                      <a:schemeClr val="accent4">
                        <a:lumMod val="75000"/>
                      </a:schemeClr>
                    </a:solidFill>
                  </a:tcPr>
                </a:tc>
                <a:tc>
                  <a:txBody>
                    <a:bodyPr/>
                    <a:lstStyle/>
                    <a:p>
                      <a:pPr fontAlgn="base">
                        <a:lnSpc>
                          <a:spcPct val="115000"/>
                        </a:lnSpc>
                        <a:spcAft>
                          <a:spcPts val="800"/>
                        </a:spcAft>
                        <a:buNone/>
                      </a:pPr>
                      <a:r>
                        <a:rPr lang="nl-BE" sz="1600" kern="0">
                          <a:effectLst/>
                        </a:rPr>
                        <a:t>Bewerkingen</a:t>
                      </a:r>
                      <a:endParaRPr lang="nl-BE" sz="1600" kern="100">
                        <a:effectLst/>
                        <a:latin typeface="Aptos"/>
                        <a:ea typeface="Aptos" panose="020B0004020202020204" pitchFamily="34" charset="0"/>
                        <a:cs typeface="Times New Roman"/>
                      </a:endParaRPr>
                    </a:p>
                  </a:txBody>
                  <a:tcPr marL="68580" marR="68580" marT="0" marB="0">
                    <a:solidFill>
                      <a:schemeClr val="accent4">
                        <a:lumMod val="75000"/>
                      </a:schemeClr>
                    </a:solidFill>
                  </a:tcPr>
                </a:tc>
                <a:tc>
                  <a:txBody>
                    <a:bodyPr/>
                    <a:lstStyle/>
                    <a:p>
                      <a:pPr fontAlgn="base">
                        <a:lnSpc>
                          <a:spcPct val="115000"/>
                        </a:lnSpc>
                        <a:spcAft>
                          <a:spcPts val="800"/>
                        </a:spcAft>
                        <a:buNone/>
                      </a:pPr>
                      <a:r>
                        <a:rPr lang="nl-BE" sz="1600" kern="0">
                          <a:effectLst/>
                        </a:rPr>
                        <a:t>Meten en metend rekenen</a:t>
                      </a:r>
                      <a:endParaRPr lang="nl-BE" sz="1600" kern="100">
                        <a:effectLst/>
                        <a:latin typeface="Aptos"/>
                        <a:ea typeface="Aptos" panose="020B0004020202020204" pitchFamily="34" charset="0"/>
                        <a:cs typeface="Times New Roman"/>
                      </a:endParaRPr>
                    </a:p>
                  </a:txBody>
                  <a:tcPr marL="68580" marR="68580" marT="0" marB="0">
                    <a:solidFill>
                      <a:schemeClr val="accent4">
                        <a:lumMod val="75000"/>
                      </a:schemeClr>
                    </a:solidFill>
                  </a:tcPr>
                </a:tc>
                <a:tc>
                  <a:txBody>
                    <a:bodyPr/>
                    <a:lstStyle/>
                    <a:p>
                      <a:pPr fontAlgn="base">
                        <a:lnSpc>
                          <a:spcPct val="115000"/>
                        </a:lnSpc>
                        <a:spcAft>
                          <a:spcPts val="800"/>
                        </a:spcAft>
                        <a:buNone/>
                      </a:pPr>
                      <a:r>
                        <a:rPr lang="nl-BE" sz="1600" kern="0">
                          <a:effectLst/>
                        </a:rPr>
                        <a:t>Meetkunde</a:t>
                      </a:r>
                      <a:endParaRPr lang="nl-BE" sz="1600" kern="100">
                        <a:effectLst/>
                        <a:latin typeface="Aptos"/>
                        <a:ea typeface="Aptos" panose="020B0004020202020204" pitchFamily="34" charset="0"/>
                        <a:cs typeface="Times New Roman"/>
                      </a:endParaRPr>
                    </a:p>
                  </a:txBody>
                  <a:tcPr marL="68580" marR="68580" marT="0" marB="0">
                    <a:solidFill>
                      <a:schemeClr val="accent4">
                        <a:lumMod val="75000"/>
                      </a:schemeClr>
                    </a:solidFill>
                  </a:tcPr>
                </a:tc>
                <a:tc>
                  <a:txBody>
                    <a:bodyPr/>
                    <a:lstStyle/>
                    <a:p>
                      <a:pPr fontAlgn="base">
                        <a:lnSpc>
                          <a:spcPct val="115000"/>
                        </a:lnSpc>
                        <a:spcAft>
                          <a:spcPts val="800"/>
                        </a:spcAft>
                        <a:buNone/>
                      </a:pPr>
                      <a:r>
                        <a:rPr lang="nl-BE" sz="1600" kern="0" err="1">
                          <a:effectLst/>
                        </a:rPr>
                        <a:t>Kansrekenen</a:t>
                      </a:r>
                      <a:r>
                        <a:rPr lang="nl-BE" sz="1600" kern="0">
                          <a:effectLst/>
                        </a:rPr>
                        <a:t> en statistiek</a:t>
                      </a:r>
                      <a:endParaRPr lang="nl-BE" sz="1600" kern="100">
                        <a:effectLst/>
                        <a:latin typeface="Aptos"/>
                        <a:ea typeface="Aptos" panose="020B0004020202020204" pitchFamily="34" charset="0"/>
                        <a:cs typeface="Times New Roman"/>
                      </a:endParaRPr>
                    </a:p>
                  </a:txBody>
                  <a:tcPr marL="68580" marR="68580" marT="0" marB="0">
                    <a:solidFill>
                      <a:schemeClr val="accent4">
                        <a:lumMod val="75000"/>
                      </a:schemeClr>
                    </a:solidFill>
                  </a:tcPr>
                </a:tc>
                <a:tc>
                  <a:txBody>
                    <a:bodyPr/>
                    <a:lstStyle/>
                    <a:p>
                      <a:pPr fontAlgn="base">
                        <a:lnSpc>
                          <a:spcPct val="115000"/>
                        </a:lnSpc>
                        <a:spcAft>
                          <a:spcPts val="800"/>
                        </a:spcAft>
                        <a:buNone/>
                      </a:pPr>
                      <a:r>
                        <a:rPr lang="nl-NL" sz="1600" kern="0">
                          <a:effectLst/>
                          <a:latin typeface="Aptos"/>
                          <a:ea typeface="Aptos" panose="020B0004020202020204" pitchFamily="34" charset="0"/>
                          <a:cs typeface="Times New Roman"/>
                        </a:rPr>
                        <a:t>V</a:t>
                      </a:r>
                      <a:r>
                        <a:rPr lang="nl-BE" sz="1600" kern="0">
                          <a:effectLst/>
                          <a:latin typeface="Aptos"/>
                          <a:ea typeface="Aptos" panose="020B0004020202020204" pitchFamily="34" charset="0"/>
                          <a:cs typeface="Times New Roman"/>
                        </a:rPr>
                        <a:t>raagstukken en probleemoplossend denken</a:t>
                      </a:r>
                      <a:endParaRPr lang="nl-BE" sz="1600" kern="100">
                        <a:effectLst/>
                        <a:latin typeface="Aptos"/>
                        <a:ea typeface="Aptos" panose="020B0004020202020204" pitchFamily="34" charset="0"/>
                        <a:cs typeface="Times New Roman"/>
                      </a:endParaRPr>
                    </a:p>
                  </a:txBody>
                  <a:tcPr marL="68580" marR="68580" marT="0" marB="0">
                    <a:solidFill>
                      <a:schemeClr val="accent4">
                        <a:lumMod val="75000"/>
                      </a:schemeClr>
                    </a:solidFill>
                  </a:tcPr>
                </a:tc>
                <a:extLst>
                  <a:ext uri="{0D108BD9-81ED-4DB2-BD59-A6C34878D82A}">
                    <a16:rowId xmlns:a16="http://schemas.microsoft.com/office/drawing/2014/main" val="165710177"/>
                  </a:ext>
                </a:extLst>
              </a:tr>
              <a:tr h="5562858">
                <a:tc>
                  <a:txBody>
                    <a:bodyPr/>
                    <a:lstStyle/>
                    <a:p>
                      <a:pPr fontAlgn="base">
                        <a:lnSpc>
                          <a:spcPct val="115000"/>
                        </a:lnSpc>
                        <a:spcAft>
                          <a:spcPts val="800"/>
                        </a:spcAft>
                        <a:buNone/>
                      </a:pPr>
                      <a:r>
                        <a:rPr lang="nl-BE" sz="1600" i="1" kern="0">
                          <a:effectLst/>
                        </a:rPr>
                        <a:t>Sub-</a:t>
                      </a:r>
                      <a:endParaRPr lang="nl-BE" sz="1600" i="1" kern="100">
                        <a:effectLst/>
                        <a:latin typeface="Aptos"/>
                        <a:cs typeface="Times New Roman"/>
                      </a:endParaRPr>
                    </a:p>
                    <a:p>
                      <a:pPr lvl="0">
                        <a:lnSpc>
                          <a:spcPct val="114999"/>
                        </a:lnSpc>
                        <a:spcAft>
                          <a:spcPts val="800"/>
                        </a:spcAft>
                        <a:buNone/>
                      </a:pPr>
                      <a:r>
                        <a:rPr lang="nl-BE" sz="1600" i="1" kern="0">
                          <a:effectLst/>
                        </a:rPr>
                        <a:t>domeinen</a:t>
                      </a:r>
                      <a:endParaRPr lang="nl-BE" sz="1600" i="1" kern="100">
                        <a:effectLst/>
                        <a:latin typeface="Aptos"/>
                        <a:ea typeface="Aptos" panose="020B0004020202020204" pitchFamily="34" charset="0"/>
                        <a:cs typeface="Times New Roman"/>
                      </a:endParaRPr>
                    </a:p>
                  </a:txBody>
                  <a:tcPr marL="68580" marR="68580" marT="0" marB="0">
                    <a:solidFill>
                      <a:schemeClr val="accent4">
                        <a:lumMod val="75000"/>
                      </a:schemeClr>
                    </a:solidFill>
                  </a:tcPr>
                </a:tc>
                <a:tc>
                  <a:txBody>
                    <a:bodyPr/>
                    <a:lstStyle/>
                    <a:p>
                      <a:pPr fontAlgn="base">
                        <a:lnSpc>
                          <a:spcPct val="115000"/>
                        </a:lnSpc>
                        <a:spcAft>
                          <a:spcPts val="800"/>
                        </a:spcAft>
                        <a:buNone/>
                      </a:pPr>
                      <a:r>
                        <a:rPr lang="nl-BE" sz="1500" kern="0">
                          <a:effectLst/>
                        </a:rPr>
                        <a:t>Natuurlijke getallen</a:t>
                      </a: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Gehele getallen</a:t>
                      </a: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Positieve rationale getallen</a:t>
                      </a:r>
                      <a:endParaRPr lang="nl-BE" sz="1500" kern="100">
                        <a:effectLst/>
                        <a:latin typeface="Aptos"/>
                        <a:ea typeface="Aptos" panose="020B0004020202020204" pitchFamily="34" charset="0"/>
                        <a:cs typeface="Times New Roman"/>
                      </a:endParaRPr>
                    </a:p>
                  </a:txBody>
                  <a:tcPr marL="68580" marR="68580" marT="0" marB="0">
                    <a:solidFill>
                      <a:schemeClr val="accent4">
                        <a:lumMod val="40000"/>
                        <a:lumOff val="60000"/>
                      </a:schemeClr>
                    </a:solidFill>
                  </a:tcPr>
                </a:tc>
                <a:tc>
                  <a:txBody>
                    <a:bodyPr/>
                    <a:lstStyle/>
                    <a:p>
                      <a:pPr fontAlgn="base">
                        <a:lnSpc>
                          <a:spcPct val="115000"/>
                        </a:lnSpc>
                        <a:spcAft>
                          <a:spcPts val="800"/>
                        </a:spcAft>
                        <a:buNone/>
                      </a:pPr>
                      <a:r>
                        <a:rPr lang="nl-BE" sz="1500" kern="0">
                          <a:effectLst/>
                          <a:latin typeface="Trebuchet MS"/>
                        </a:rPr>
                        <a:t>Begrippen, begripsvorming, wiskundige notaties en conventies, eigenschappen van en relaties tussen bewerkingen</a:t>
                      </a:r>
                      <a:endParaRPr lang="nl-BE" sz="1500" kern="100">
                        <a:effectLst/>
                        <a:latin typeface="Trebuchet MS"/>
                      </a:endParaRPr>
                    </a:p>
                    <a:p>
                      <a:pPr lvl="0">
                        <a:lnSpc>
                          <a:spcPct val="114999"/>
                        </a:lnSpc>
                        <a:spcAft>
                          <a:spcPts val="800"/>
                        </a:spcAft>
                        <a:buNone/>
                      </a:pPr>
                      <a:endParaRPr lang="nl-BE" sz="600" kern="0">
                        <a:effectLst/>
                        <a:latin typeface="Trebuchet MS"/>
                      </a:endParaRPr>
                    </a:p>
                    <a:p>
                      <a:pPr fontAlgn="base">
                        <a:lnSpc>
                          <a:spcPct val="115000"/>
                        </a:lnSpc>
                        <a:spcAft>
                          <a:spcPts val="800"/>
                        </a:spcAft>
                        <a:buNone/>
                      </a:pPr>
                      <a:r>
                        <a:rPr lang="nl-BE" sz="1500" kern="0">
                          <a:effectLst/>
                          <a:latin typeface="Trebuchet MS"/>
                        </a:rPr>
                        <a:t>Hoofdrekenen: Standaardprocedures</a:t>
                      </a:r>
                      <a:endParaRPr lang="nl-BE" sz="1500" kern="100">
                        <a:effectLst/>
                        <a:latin typeface="Trebuchet MS"/>
                      </a:endParaRPr>
                    </a:p>
                    <a:p>
                      <a:pPr fontAlgn="base">
                        <a:lnSpc>
                          <a:spcPct val="115000"/>
                        </a:lnSpc>
                        <a:spcAft>
                          <a:spcPts val="800"/>
                        </a:spcAft>
                        <a:buNone/>
                      </a:pPr>
                      <a:r>
                        <a:rPr lang="nl-BE" sz="1500" kern="0">
                          <a:effectLst/>
                          <a:latin typeface="Trebuchet MS"/>
                        </a:rPr>
                        <a:t>Handig rekenen</a:t>
                      </a:r>
                    </a:p>
                    <a:p>
                      <a:pPr lvl="0">
                        <a:lnSpc>
                          <a:spcPct val="114999"/>
                        </a:lnSpc>
                        <a:spcAft>
                          <a:spcPts val="800"/>
                        </a:spcAft>
                        <a:buNone/>
                      </a:pPr>
                      <a:r>
                        <a:rPr lang="nl-BE" sz="1500" kern="0">
                          <a:effectLst/>
                          <a:latin typeface="Trebuchet MS"/>
                        </a:rPr>
                        <a:t>Schattend rekenen</a:t>
                      </a:r>
                    </a:p>
                    <a:p>
                      <a:pPr lvl="0">
                        <a:lnSpc>
                          <a:spcPct val="114999"/>
                        </a:lnSpc>
                        <a:spcAft>
                          <a:spcPts val="800"/>
                        </a:spcAft>
                        <a:buNone/>
                      </a:pPr>
                      <a:endParaRPr lang="nl-BE" sz="600" kern="0">
                        <a:effectLst/>
                        <a:latin typeface="Trebuchet MS"/>
                      </a:endParaRPr>
                    </a:p>
                    <a:p>
                      <a:pPr lvl="0">
                        <a:lnSpc>
                          <a:spcPct val="114999"/>
                        </a:lnSpc>
                        <a:spcAft>
                          <a:spcPts val="800"/>
                        </a:spcAft>
                        <a:buNone/>
                      </a:pPr>
                      <a:r>
                        <a:rPr lang="nl-BE" sz="1500" kern="0">
                          <a:effectLst/>
                          <a:latin typeface="Trebuchet MS"/>
                        </a:rPr>
                        <a:t>Cijferen</a:t>
                      </a:r>
                    </a:p>
                    <a:p>
                      <a:pPr lvl="0">
                        <a:lnSpc>
                          <a:spcPct val="114999"/>
                        </a:lnSpc>
                        <a:spcAft>
                          <a:spcPts val="800"/>
                        </a:spcAft>
                        <a:buNone/>
                      </a:pPr>
                      <a:endParaRPr lang="nl-BE" sz="600" kern="0">
                        <a:effectLst/>
                        <a:latin typeface="Trebuchet MS"/>
                      </a:endParaRPr>
                    </a:p>
                    <a:p>
                      <a:pPr fontAlgn="base">
                        <a:lnSpc>
                          <a:spcPct val="115000"/>
                        </a:lnSpc>
                        <a:spcAft>
                          <a:spcPts val="800"/>
                        </a:spcAft>
                        <a:buNone/>
                      </a:pPr>
                      <a:r>
                        <a:rPr lang="nl-BE" sz="1500" kern="0">
                          <a:effectLst/>
                          <a:latin typeface="Trebuchet MS"/>
                        </a:rPr>
                        <a:t>Bewerkingen met breuken en procenten</a:t>
                      </a:r>
                    </a:p>
                    <a:p>
                      <a:pPr lvl="0">
                        <a:lnSpc>
                          <a:spcPct val="114999"/>
                        </a:lnSpc>
                        <a:spcAft>
                          <a:spcPts val="800"/>
                        </a:spcAft>
                        <a:buNone/>
                      </a:pPr>
                      <a:endParaRPr lang="nl-BE" sz="600" kern="0">
                        <a:effectLst/>
                        <a:latin typeface="Trebuchet MS"/>
                      </a:endParaRPr>
                    </a:p>
                    <a:p>
                      <a:pPr fontAlgn="base">
                        <a:lnSpc>
                          <a:spcPct val="115000"/>
                        </a:lnSpc>
                        <a:spcAft>
                          <a:spcPts val="800"/>
                        </a:spcAft>
                        <a:buNone/>
                      </a:pPr>
                      <a:r>
                        <a:rPr lang="nl-BE" sz="1500" kern="0">
                          <a:effectLst/>
                          <a:latin typeface="Trebuchet MS"/>
                        </a:rPr>
                        <a:t>Controlestrategieën</a:t>
                      </a:r>
                      <a:endParaRPr lang="nl-BE" sz="1500" kern="100">
                        <a:effectLst/>
                        <a:latin typeface="Trebuchet MS"/>
                        <a:cs typeface="Times New Roman"/>
                      </a:endParaRPr>
                    </a:p>
                    <a:p>
                      <a:pPr lvl="0">
                        <a:lnSpc>
                          <a:spcPct val="114999"/>
                        </a:lnSpc>
                        <a:spcAft>
                          <a:spcPts val="800"/>
                        </a:spcAft>
                        <a:buNone/>
                      </a:pPr>
                      <a:r>
                        <a:rPr lang="nl-BE" sz="1500" kern="0">
                          <a:effectLst/>
                          <a:latin typeface="Trebuchet MS"/>
                        </a:rPr>
                        <a:t>Digitale rekentool</a:t>
                      </a:r>
                      <a:endParaRPr lang="nl-BE" sz="1500" kern="100">
                        <a:effectLst/>
                        <a:latin typeface="Trebuchet MS"/>
                        <a:ea typeface="Aptos" panose="020B0004020202020204" pitchFamily="34" charset="0"/>
                        <a:cs typeface="Times New Roman"/>
                      </a:endParaRPr>
                    </a:p>
                  </a:txBody>
                  <a:tcPr marL="68580" marR="68580" marT="0" marB="0">
                    <a:solidFill>
                      <a:schemeClr val="accent4">
                        <a:lumMod val="40000"/>
                        <a:lumOff val="60000"/>
                      </a:schemeClr>
                    </a:solidFill>
                  </a:tcPr>
                </a:tc>
                <a:tc>
                  <a:txBody>
                    <a:bodyPr/>
                    <a:lstStyle/>
                    <a:p>
                      <a:pPr fontAlgn="base">
                        <a:lnSpc>
                          <a:spcPct val="115000"/>
                        </a:lnSpc>
                        <a:spcAft>
                          <a:spcPts val="800"/>
                        </a:spcAft>
                        <a:buNone/>
                      </a:pPr>
                      <a:r>
                        <a:rPr lang="nl-BE" sz="1500" kern="0">
                          <a:effectLst/>
                        </a:rPr>
                        <a:t>Overkoepelende meetinzichten en vaardigheden</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Lengte-oppervlakte-inhoud/volume</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Massa</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Geld</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Tijdstip en tijdsduur</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Temperatuur</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Hoekgrootte</a:t>
                      </a:r>
                      <a:endParaRPr lang="nl-BE" sz="1500" kern="100">
                        <a:effectLst/>
                        <a:latin typeface="Aptos"/>
                        <a:ea typeface="Aptos" panose="020B0004020202020204" pitchFamily="34" charset="0"/>
                        <a:cs typeface="Times New Roman"/>
                      </a:endParaRPr>
                    </a:p>
                  </a:txBody>
                  <a:tcPr marL="68580" marR="68580" marT="0" marB="0">
                    <a:solidFill>
                      <a:schemeClr val="accent4">
                        <a:lumMod val="40000"/>
                        <a:lumOff val="60000"/>
                      </a:schemeClr>
                    </a:solidFill>
                  </a:tcPr>
                </a:tc>
                <a:tc>
                  <a:txBody>
                    <a:bodyPr/>
                    <a:lstStyle/>
                    <a:p>
                      <a:pPr fontAlgn="base">
                        <a:lnSpc>
                          <a:spcPct val="115000"/>
                        </a:lnSpc>
                        <a:spcAft>
                          <a:spcPts val="800"/>
                        </a:spcAft>
                        <a:buNone/>
                      </a:pPr>
                      <a:r>
                        <a:rPr lang="nl-BE" sz="1500" kern="0">
                          <a:effectLst/>
                        </a:rPr>
                        <a:t>Vormleer</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Plaatsbepaling</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Meetkundige transformaties</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Meetkundige relaties</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Logica en verzamelingen</a:t>
                      </a:r>
                      <a:endParaRPr lang="nl-BE" sz="1500" kern="100">
                        <a:effectLst/>
                        <a:latin typeface="Aptos"/>
                        <a:ea typeface="Aptos" panose="020B0004020202020204" pitchFamily="34" charset="0"/>
                        <a:cs typeface="Times New Roman"/>
                      </a:endParaRPr>
                    </a:p>
                  </a:txBody>
                  <a:tcPr marL="68580" marR="68580" marT="0" marB="0">
                    <a:solidFill>
                      <a:schemeClr val="accent4">
                        <a:lumMod val="40000"/>
                        <a:lumOff val="60000"/>
                      </a:schemeClr>
                    </a:solidFill>
                  </a:tcPr>
                </a:tc>
                <a:tc>
                  <a:txBody>
                    <a:bodyPr/>
                    <a:lstStyle/>
                    <a:p>
                      <a:pPr fontAlgn="base">
                        <a:lnSpc>
                          <a:spcPct val="115000"/>
                        </a:lnSpc>
                        <a:spcAft>
                          <a:spcPts val="800"/>
                        </a:spcAft>
                        <a:buNone/>
                      </a:pPr>
                      <a:r>
                        <a:rPr lang="nl-BE" sz="1500" kern="0" err="1">
                          <a:effectLst/>
                        </a:rPr>
                        <a:t>Kansrekenen</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Statistiek</a:t>
                      </a:r>
                      <a:endParaRPr lang="nl-BE" sz="1500" kern="100">
                        <a:effectLst/>
                        <a:latin typeface="Aptos"/>
                        <a:ea typeface="Aptos" panose="020B0004020202020204" pitchFamily="34" charset="0"/>
                        <a:cs typeface="Times New Roman"/>
                      </a:endParaRPr>
                    </a:p>
                  </a:txBody>
                  <a:tcPr marL="68580" marR="68580" marT="0" marB="0">
                    <a:solidFill>
                      <a:schemeClr val="accent4">
                        <a:lumMod val="40000"/>
                        <a:lumOff val="60000"/>
                      </a:schemeClr>
                    </a:solidFill>
                  </a:tcPr>
                </a:tc>
                <a:tc>
                  <a:txBody>
                    <a:bodyPr/>
                    <a:lstStyle/>
                    <a:p>
                      <a:pPr fontAlgn="base">
                        <a:lnSpc>
                          <a:spcPct val="115000"/>
                        </a:lnSpc>
                        <a:spcAft>
                          <a:spcPts val="800"/>
                        </a:spcAft>
                        <a:buNone/>
                      </a:pPr>
                      <a:r>
                        <a:rPr lang="nl-BE" sz="1500" kern="0">
                          <a:effectLst/>
                        </a:rPr>
                        <a:t>Probleemoplossend denken</a:t>
                      </a:r>
                      <a:endParaRPr lang="nl-BE" sz="1500" kern="100">
                        <a:effectLst/>
                      </a:endParaRPr>
                    </a:p>
                    <a:p>
                      <a:pPr lvl="0">
                        <a:lnSpc>
                          <a:spcPct val="114999"/>
                        </a:lnSpc>
                        <a:spcAft>
                          <a:spcPts val="800"/>
                        </a:spcAft>
                        <a:buNone/>
                      </a:pPr>
                      <a:endParaRPr lang="nl-BE" sz="800" kern="0">
                        <a:effectLst/>
                      </a:endParaRPr>
                    </a:p>
                    <a:p>
                      <a:pPr fontAlgn="base">
                        <a:lnSpc>
                          <a:spcPct val="115000"/>
                        </a:lnSpc>
                        <a:spcAft>
                          <a:spcPts val="800"/>
                        </a:spcAft>
                        <a:buNone/>
                      </a:pPr>
                      <a:r>
                        <a:rPr lang="nl-BE" sz="1500" kern="0">
                          <a:effectLst/>
                        </a:rPr>
                        <a:t>Vraagstukken</a:t>
                      </a:r>
                      <a:endParaRPr lang="nl-BE" sz="1500" kern="100">
                        <a:effectLst/>
                        <a:latin typeface="Aptos"/>
                        <a:ea typeface="Aptos" panose="020B0004020202020204" pitchFamily="34" charset="0"/>
                        <a:cs typeface="Times New Roman"/>
                      </a:endParaRPr>
                    </a:p>
                  </a:txBody>
                  <a:tcPr marL="68580" marR="68580" marT="0" marB="0">
                    <a:solidFill>
                      <a:schemeClr val="accent4">
                        <a:lumMod val="40000"/>
                        <a:lumOff val="60000"/>
                      </a:schemeClr>
                    </a:solidFill>
                  </a:tcPr>
                </a:tc>
                <a:extLst>
                  <a:ext uri="{0D108BD9-81ED-4DB2-BD59-A6C34878D82A}">
                    <a16:rowId xmlns:a16="http://schemas.microsoft.com/office/drawing/2014/main" val="3885815535"/>
                  </a:ext>
                </a:extLst>
              </a:tr>
            </a:tbl>
          </a:graphicData>
        </a:graphic>
      </p:graphicFrame>
    </p:spTree>
    <p:extLst>
      <p:ext uri="{BB962C8B-B14F-4D97-AF65-F5344CB8AC3E}">
        <p14:creationId xmlns:p14="http://schemas.microsoft.com/office/powerpoint/2010/main" val="3191543630"/>
      </p:ext>
    </p:extLst>
  </p:cSld>
  <p:clrMapOvr>
    <a:masterClrMapping/>
  </p:clrMapOvr>
  <mc:AlternateContent xmlns:mc="http://schemas.openxmlformats.org/markup-compatibility/2006" xmlns:p14="http://schemas.microsoft.com/office/powerpoint/2010/main">
    <mc:Choice Requires="p14">
      <p:transition spd="slow" p14:dur="2000" advTm="98366"/>
    </mc:Choice>
    <mc:Fallback xmlns="">
      <p:transition spd="slow" advTm="9836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67525A-A010-7BC1-D14D-3D72D9026BDE}"/>
              </a:ext>
            </a:extLst>
          </p:cNvPr>
          <p:cNvSpPr>
            <a:spLocks noGrp="1"/>
          </p:cNvSpPr>
          <p:nvPr>
            <p:ph type="title"/>
          </p:nvPr>
        </p:nvSpPr>
        <p:spPr/>
        <p:txBody>
          <a:bodyPr/>
          <a:lstStyle/>
          <a:p>
            <a:r>
              <a:rPr lang="nl-NL" cap="small"/>
              <a:t>Begrippenlijst wiskunde</a:t>
            </a:r>
            <a:endParaRPr lang="nl-BE" cap="small"/>
          </a:p>
        </p:txBody>
      </p:sp>
      <p:pic>
        <p:nvPicPr>
          <p:cNvPr id="5" name="Afbeelding 4">
            <a:extLst>
              <a:ext uri="{FF2B5EF4-FFF2-40B4-BE49-F238E27FC236}">
                <a16:creationId xmlns:a16="http://schemas.microsoft.com/office/drawing/2014/main" id="{7310424A-F837-CB4D-E38A-99196AD2C6BB}"/>
              </a:ext>
            </a:extLst>
          </p:cNvPr>
          <p:cNvPicPr>
            <a:picLocks noChangeAspect="1"/>
          </p:cNvPicPr>
          <p:nvPr/>
        </p:nvPicPr>
        <p:blipFill>
          <a:blip r:embed="rId3"/>
          <a:srcRect t="12160"/>
          <a:stretch>
            <a:fillRect/>
          </a:stretch>
        </p:blipFill>
        <p:spPr>
          <a:xfrm>
            <a:off x="1510930" y="987357"/>
            <a:ext cx="9163294" cy="5692840"/>
          </a:xfrm>
          <a:prstGeom prst="rect">
            <a:avLst/>
          </a:prstGeom>
        </p:spPr>
      </p:pic>
      <p:sp>
        <p:nvSpPr>
          <p:cNvPr id="4" name="TextBox 3">
            <a:extLst>
              <a:ext uri="{FF2B5EF4-FFF2-40B4-BE49-F238E27FC236}">
                <a16:creationId xmlns:a16="http://schemas.microsoft.com/office/drawing/2014/main" id="{924AA3F7-042B-7A86-5D0E-506574678646}"/>
              </a:ext>
            </a:extLst>
          </p:cNvPr>
          <p:cNvSpPr txBox="1"/>
          <p:nvPr/>
        </p:nvSpPr>
        <p:spPr>
          <a:xfrm>
            <a:off x="8023440" y="6395357"/>
            <a:ext cx="893106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Begrippenlijst wiskunde</a:t>
            </a:r>
            <a:r>
              <a:rPr lang="en-US"/>
              <a:t> - downloads</a:t>
            </a:r>
            <a:endParaRPr lang="en-US">
              <a:hlinkClick r:id="rId4"/>
            </a:endParaRPr>
          </a:p>
          <a:p>
            <a:endParaRPr lang="en-US"/>
          </a:p>
          <a:p>
            <a:pPr algn="ctr"/>
            <a:endParaRPr lang="en-US"/>
          </a:p>
        </p:txBody>
      </p:sp>
    </p:spTree>
    <p:extLst>
      <p:ext uri="{BB962C8B-B14F-4D97-AF65-F5344CB8AC3E}">
        <p14:creationId xmlns:p14="http://schemas.microsoft.com/office/powerpoint/2010/main" val="33756016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C0277-3556-FD16-668F-A044D1AEBF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37E08E4-B15C-713E-8489-CEC78ACBDB2D}"/>
              </a:ext>
            </a:extLst>
          </p:cNvPr>
          <p:cNvSpPr>
            <a:spLocks noGrp="1"/>
          </p:cNvSpPr>
          <p:nvPr>
            <p:ph type="title"/>
          </p:nvPr>
        </p:nvSpPr>
        <p:spPr/>
        <p:txBody>
          <a:bodyPr>
            <a:normAutofit/>
          </a:bodyPr>
          <a:lstStyle/>
          <a:p>
            <a:r>
              <a:rPr lang="nl-NL" sz="3200" cap="small">
                <a:ea typeface="Roboto" pitchFamily="2" charset="0"/>
              </a:rPr>
              <a:t>In de focus</a:t>
            </a:r>
            <a:endParaRPr lang="nl-BE" sz="3200" cap="small">
              <a:ea typeface="Roboto" pitchFamily="2" charset="0"/>
            </a:endParaRPr>
          </a:p>
        </p:txBody>
      </p:sp>
      <p:graphicFrame>
        <p:nvGraphicFramePr>
          <p:cNvPr id="4" name="Diagram 3">
            <a:extLst>
              <a:ext uri="{FF2B5EF4-FFF2-40B4-BE49-F238E27FC236}">
                <a16:creationId xmlns:a16="http://schemas.microsoft.com/office/drawing/2014/main" id="{7546A2D2-BA02-7536-8C72-6998C3776C21}"/>
              </a:ext>
            </a:extLst>
          </p:cNvPr>
          <p:cNvGraphicFramePr/>
          <p:nvPr/>
        </p:nvGraphicFramePr>
        <p:xfrm>
          <a:off x="1625600" y="1266948"/>
          <a:ext cx="9179932" cy="47214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Arrow: Right 24">
            <a:extLst>
              <a:ext uri="{FF2B5EF4-FFF2-40B4-BE49-F238E27FC236}">
                <a16:creationId xmlns:a16="http://schemas.microsoft.com/office/drawing/2014/main" id="{18F18F90-B744-991A-79A1-ECC73F598A15}"/>
              </a:ext>
            </a:extLst>
          </p:cNvPr>
          <p:cNvSpPr/>
          <p:nvPr/>
        </p:nvSpPr>
        <p:spPr>
          <a:xfrm>
            <a:off x="497010" y="3789265"/>
            <a:ext cx="1028699" cy="4698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23740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afbeelding 3">
            <a:extLst>
              <a:ext uri="{FF2B5EF4-FFF2-40B4-BE49-F238E27FC236}">
                <a16:creationId xmlns:a16="http://schemas.microsoft.com/office/drawing/2014/main" id="{756393DB-0480-2D47-8B71-EFA8B19CE449}"/>
              </a:ext>
            </a:extLst>
          </p:cNvPr>
          <p:cNvPicPr>
            <a:picLocks noGrp="1" noChangeAspect="1"/>
          </p:cNvPicPr>
          <p:nvPr>
            <p:ph type="pic" sz="quarter" idx="11"/>
          </p:nvPr>
        </p:nvPicPr>
        <p:blipFill>
          <a:blip r:embed="rId3"/>
          <a:srcRect t="20269" b="20269"/>
          <a:stretch>
            <a:fillRect/>
          </a:stretch>
        </p:blipFill>
        <p:spPr>
          <a:xfrm>
            <a:off x="0" y="0"/>
            <a:ext cx="12199938" cy="4679576"/>
          </a:xfrm>
          <a:prstGeom prst="rect">
            <a:avLst/>
          </a:prstGeom>
        </p:spPr>
      </p:pic>
      <p:sp>
        <p:nvSpPr>
          <p:cNvPr id="3" name="Text Placeholder 2">
            <a:extLst>
              <a:ext uri="{FF2B5EF4-FFF2-40B4-BE49-F238E27FC236}">
                <a16:creationId xmlns:a16="http://schemas.microsoft.com/office/drawing/2014/main" id="{8FD13EC1-8907-BCB3-8974-D7E6630FF566}"/>
              </a:ext>
            </a:extLst>
          </p:cNvPr>
          <p:cNvSpPr>
            <a:spLocks noGrp="1"/>
          </p:cNvSpPr>
          <p:nvPr>
            <p:ph type="body" sz="quarter" idx="10"/>
          </p:nvPr>
        </p:nvSpPr>
        <p:spPr>
          <a:xfrm>
            <a:off x="764708" y="3149600"/>
            <a:ext cx="10426045" cy="3343238"/>
          </a:xfrm>
        </p:spPr>
        <p:txBody>
          <a:bodyPr vert="horz" lIns="91440" tIns="45720" rIns="91440" bIns="45720" rtlCol="0" anchor="t">
            <a:normAutofit/>
          </a:bodyPr>
          <a:lstStyle/>
          <a:p>
            <a:r>
              <a:rPr lang="en-US" err="1">
                <a:latin typeface="Poppins ExtraBold"/>
                <a:ea typeface="Roboto"/>
                <a:cs typeface="Poppins ExtraBold"/>
              </a:rPr>
              <a:t>Getallenkennis</a:t>
            </a:r>
            <a:endParaRPr lang="en-US">
              <a:latin typeface="Poppins ExtraBold"/>
              <a:ea typeface="Roboto"/>
              <a:cs typeface="Poppins ExtraBold"/>
            </a:endParaRPr>
          </a:p>
          <a:p>
            <a:endParaRPr lang="en-US">
              <a:latin typeface="Poppins ExtraBold"/>
              <a:ea typeface="Roboto"/>
              <a:cs typeface="Poppins ExtraBold"/>
            </a:endParaRPr>
          </a:p>
          <a:p>
            <a:r>
              <a:rPr lang="en-US" sz="3200">
                <a:latin typeface="+mn-lt"/>
                <a:ea typeface="Roboto"/>
                <a:cs typeface="Poppins ExtraBold"/>
              </a:rPr>
              <a:t>Ik ken de </a:t>
            </a:r>
            <a:r>
              <a:rPr lang="en-US" sz="3200" err="1">
                <a:latin typeface="+mn-lt"/>
                <a:ea typeface="Roboto"/>
                <a:cs typeface="Poppins ExtraBold"/>
              </a:rPr>
              <a:t>getallen</a:t>
            </a:r>
            <a:r>
              <a:rPr lang="en-US" sz="3200">
                <a:latin typeface="+mn-lt"/>
                <a:ea typeface="Roboto"/>
                <a:cs typeface="Poppins ExtraBold"/>
              </a:rPr>
              <a:t> </a:t>
            </a:r>
          </a:p>
          <a:p>
            <a:r>
              <a:rPr lang="en-US" sz="3200" err="1">
                <a:latin typeface="+mn-lt"/>
                <a:ea typeface="Roboto"/>
                <a:cs typeface="Poppins ExtraBold"/>
              </a:rPr>
              <a:t>en</a:t>
            </a:r>
            <a:r>
              <a:rPr lang="en-US" sz="3200">
                <a:latin typeface="+mn-lt"/>
                <a:ea typeface="Roboto"/>
                <a:cs typeface="Poppins ExtraBold"/>
              </a:rPr>
              <a:t> </a:t>
            </a:r>
            <a:r>
              <a:rPr lang="en-US" sz="3200" err="1">
                <a:latin typeface="+mn-lt"/>
                <a:ea typeface="Roboto"/>
                <a:cs typeface="Poppins ExtraBold"/>
              </a:rPr>
              <a:t>ik</a:t>
            </a:r>
            <a:r>
              <a:rPr lang="en-US" sz="3200">
                <a:latin typeface="+mn-lt"/>
                <a:ea typeface="Roboto"/>
                <a:cs typeface="Poppins ExtraBold"/>
              </a:rPr>
              <a:t> </a:t>
            </a:r>
            <a:r>
              <a:rPr lang="en-US" sz="3200" err="1">
                <a:latin typeface="+mn-lt"/>
                <a:ea typeface="Roboto"/>
                <a:cs typeface="Poppins ExtraBold"/>
              </a:rPr>
              <a:t>begrijp</a:t>
            </a:r>
            <a:r>
              <a:rPr lang="en-US" sz="3200">
                <a:latin typeface="+mn-lt"/>
                <a:ea typeface="Roboto"/>
                <a:cs typeface="Poppins ExtraBold"/>
              </a:rPr>
              <a:t> de </a:t>
            </a:r>
            <a:r>
              <a:rPr lang="en-US" sz="3200" err="1">
                <a:latin typeface="+mn-lt"/>
                <a:ea typeface="Roboto"/>
                <a:cs typeface="Poppins ExtraBold"/>
              </a:rPr>
              <a:t>getallen</a:t>
            </a:r>
            <a:r>
              <a:rPr lang="en-US" sz="3200">
                <a:latin typeface="+mn-lt"/>
                <a:ea typeface="Roboto"/>
                <a:cs typeface="Poppins ExtraBold"/>
              </a:rPr>
              <a:t>.</a:t>
            </a:r>
            <a:endParaRPr lang="en-US" sz="3200">
              <a:latin typeface="+mn-lt"/>
            </a:endParaRPr>
          </a:p>
        </p:txBody>
      </p:sp>
    </p:spTree>
    <p:extLst>
      <p:ext uri="{BB962C8B-B14F-4D97-AF65-F5344CB8AC3E}">
        <p14:creationId xmlns:p14="http://schemas.microsoft.com/office/powerpoint/2010/main" val="289022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79BFEA-6C22-4055-D343-261F324D43C2}"/>
              </a:ext>
            </a:extLst>
          </p:cNvPr>
          <p:cNvSpPr>
            <a:spLocks noGrp="1"/>
          </p:cNvSpPr>
          <p:nvPr>
            <p:ph type="title"/>
          </p:nvPr>
        </p:nvSpPr>
        <p:spPr/>
        <p:txBody>
          <a:bodyPr>
            <a:normAutofit/>
          </a:bodyPr>
          <a:lstStyle/>
          <a:p>
            <a:r>
              <a:rPr lang="en-US" err="1">
                <a:solidFill>
                  <a:srgbClr val="B01377"/>
                </a:solidFill>
                <a:latin typeface="Poppins ExtraBold"/>
                <a:ea typeface="Roboto"/>
                <a:cs typeface="Poppins ExtraBold"/>
              </a:rPr>
              <a:t>Vertrouwde</a:t>
            </a:r>
            <a:r>
              <a:rPr lang="en-US">
                <a:solidFill>
                  <a:srgbClr val="B01377"/>
                </a:solidFill>
                <a:latin typeface="Poppins ExtraBold"/>
                <a:ea typeface="Roboto"/>
                <a:cs typeface="Poppins ExtraBold"/>
              </a:rPr>
              <a:t> </a:t>
            </a:r>
            <a:r>
              <a:rPr lang="en-US" err="1">
                <a:solidFill>
                  <a:srgbClr val="B01377"/>
                </a:solidFill>
                <a:latin typeface="Poppins ExtraBold"/>
                <a:ea typeface="Roboto"/>
                <a:cs typeface="Poppins ExtraBold"/>
              </a:rPr>
              <a:t>inhouden</a:t>
            </a:r>
            <a:endParaRPr lang="en-US">
              <a:solidFill>
                <a:srgbClr val="B01377"/>
              </a:solidFill>
            </a:endParaRPr>
          </a:p>
        </p:txBody>
      </p:sp>
      <p:sp>
        <p:nvSpPr>
          <p:cNvPr id="2" name="Text Placeholder 1">
            <a:extLst>
              <a:ext uri="{FF2B5EF4-FFF2-40B4-BE49-F238E27FC236}">
                <a16:creationId xmlns:a16="http://schemas.microsoft.com/office/drawing/2014/main" id="{A9EE6E3E-B68B-41BB-37D8-1593BB08B377}"/>
              </a:ext>
            </a:extLst>
          </p:cNvPr>
          <p:cNvSpPr>
            <a:spLocks noGrp="1"/>
          </p:cNvSpPr>
          <p:nvPr>
            <p:ph type="body" sz="quarter" idx="10"/>
          </p:nvPr>
        </p:nvSpPr>
        <p:spPr>
          <a:xfrm>
            <a:off x="1601182" y="1523929"/>
            <a:ext cx="8504362" cy="4055508"/>
          </a:xfrm>
        </p:spPr>
        <p:txBody>
          <a:bodyPr vert="horz" lIns="91440" tIns="45720" rIns="91440" bIns="45720" rtlCol="0" anchor="t">
            <a:normAutofit/>
          </a:bodyPr>
          <a:lstStyle/>
          <a:p>
            <a:pPr marL="256540" indent="-256540"/>
            <a:r>
              <a:rPr lang="en-US" sz="2000" err="1">
                <a:latin typeface="Trebuchet MS"/>
                <a:ea typeface="Roboto"/>
                <a:cs typeface="Roboto"/>
              </a:rPr>
              <a:t>Getallenkennis</a:t>
            </a:r>
            <a:r>
              <a:rPr lang="en-US" sz="2000">
                <a:latin typeface="Trebuchet MS"/>
                <a:ea typeface="Roboto"/>
                <a:cs typeface="Roboto"/>
              </a:rPr>
              <a:t> </a:t>
            </a:r>
          </a:p>
          <a:p>
            <a:pPr marL="685163" lvl="1" indent="-256540"/>
            <a:r>
              <a:rPr lang="en-US" sz="1700" err="1">
                <a:latin typeface="Trebuchet MS"/>
                <a:ea typeface="Roboto"/>
                <a:cs typeface="Roboto"/>
              </a:rPr>
              <a:t>een</a:t>
            </a:r>
            <a:r>
              <a:rPr lang="en-US" sz="1700">
                <a:latin typeface="Trebuchet MS"/>
                <a:ea typeface="Roboto"/>
                <a:cs typeface="Roboto"/>
              </a:rPr>
              <a:t> </a:t>
            </a:r>
            <a:r>
              <a:rPr lang="en-US" sz="1700" err="1">
                <a:latin typeface="Trebuchet MS"/>
                <a:ea typeface="Roboto"/>
                <a:cs typeface="Roboto"/>
              </a:rPr>
              <a:t>voorwaardelijke</a:t>
            </a:r>
            <a:r>
              <a:rPr lang="en-US" sz="1700">
                <a:latin typeface="Trebuchet MS"/>
                <a:ea typeface="Roboto"/>
                <a:cs typeface="Roboto"/>
              </a:rPr>
              <a:t> basis </a:t>
            </a:r>
            <a:r>
              <a:rPr lang="en-US" sz="1700" err="1">
                <a:latin typeface="Trebuchet MS"/>
                <a:ea typeface="Roboto"/>
                <a:cs typeface="Roboto"/>
              </a:rPr>
              <a:t>voor</a:t>
            </a:r>
            <a:r>
              <a:rPr lang="en-US" sz="1700">
                <a:latin typeface="Trebuchet MS"/>
                <a:ea typeface="Roboto"/>
                <a:cs typeface="Roboto"/>
              </a:rPr>
              <a:t> </a:t>
            </a:r>
            <a:r>
              <a:rPr lang="en-US" sz="1700" err="1">
                <a:latin typeface="Trebuchet MS"/>
                <a:ea typeface="Roboto"/>
                <a:cs typeface="Roboto"/>
              </a:rPr>
              <a:t>bewerkingen</a:t>
            </a:r>
            <a:r>
              <a:rPr lang="en-US" sz="1700">
                <a:latin typeface="Trebuchet MS"/>
                <a:ea typeface="Roboto"/>
                <a:cs typeface="Roboto"/>
              </a:rPr>
              <a:t>.</a:t>
            </a:r>
            <a:endParaRPr lang="en-US" sz="1700">
              <a:latin typeface="Trebuchet MS"/>
            </a:endParaRPr>
          </a:p>
          <a:p>
            <a:pPr marL="685163" lvl="1" indent="-256540"/>
            <a:r>
              <a:rPr lang="en-US" sz="1700" err="1">
                <a:latin typeface="Trebuchet MS"/>
                <a:ea typeface="Roboto"/>
                <a:cs typeface="Roboto"/>
              </a:rPr>
              <a:t>nodig</a:t>
            </a:r>
            <a:r>
              <a:rPr lang="en-US" sz="1700">
                <a:latin typeface="Trebuchet MS"/>
                <a:ea typeface="Roboto"/>
                <a:cs typeface="Roboto"/>
              </a:rPr>
              <a:t> </a:t>
            </a:r>
            <a:r>
              <a:rPr lang="en-US" sz="1700" err="1">
                <a:latin typeface="Trebuchet MS"/>
                <a:ea typeface="Roboto"/>
                <a:cs typeface="Roboto"/>
              </a:rPr>
              <a:t>voor</a:t>
            </a:r>
            <a:r>
              <a:rPr lang="en-US" sz="1700">
                <a:latin typeface="Trebuchet MS"/>
                <a:ea typeface="Roboto"/>
                <a:cs typeface="Roboto"/>
              </a:rPr>
              <a:t> alle </a:t>
            </a:r>
            <a:r>
              <a:rPr lang="en-US" sz="1700" err="1">
                <a:latin typeface="Trebuchet MS"/>
                <a:ea typeface="Roboto"/>
                <a:cs typeface="Roboto"/>
              </a:rPr>
              <a:t>andere</a:t>
            </a:r>
            <a:r>
              <a:rPr lang="en-US" sz="1700">
                <a:latin typeface="Trebuchet MS"/>
                <a:ea typeface="Roboto"/>
                <a:cs typeface="Roboto"/>
              </a:rPr>
              <a:t> </a:t>
            </a:r>
            <a:r>
              <a:rPr lang="en-US" sz="1700" err="1">
                <a:latin typeface="Trebuchet MS"/>
                <a:ea typeface="Roboto"/>
                <a:cs typeface="Roboto"/>
              </a:rPr>
              <a:t>domeinen</a:t>
            </a:r>
            <a:r>
              <a:rPr lang="en-US" sz="1700">
                <a:latin typeface="Trebuchet MS"/>
                <a:ea typeface="Roboto"/>
                <a:cs typeface="Roboto"/>
              </a:rPr>
              <a:t> van </a:t>
            </a:r>
            <a:r>
              <a:rPr lang="en-US" sz="1700" err="1">
                <a:latin typeface="Trebuchet MS"/>
                <a:ea typeface="Roboto"/>
                <a:cs typeface="Roboto"/>
              </a:rPr>
              <a:t>wiskunde</a:t>
            </a:r>
            <a:r>
              <a:rPr lang="en-US" sz="1700">
                <a:latin typeface="Trebuchet MS"/>
                <a:ea typeface="Roboto"/>
                <a:cs typeface="Roboto"/>
              </a:rPr>
              <a:t> </a:t>
            </a:r>
            <a:r>
              <a:rPr lang="en-US" sz="1700" err="1">
                <a:latin typeface="Trebuchet MS"/>
                <a:ea typeface="Roboto"/>
                <a:cs typeface="Roboto"/>
              </a:rPr>
              <a:t>en</a:t>
            </a:r>
            <a:r>
              <a:rPr lang="en-US" sz="1700">
                <a:latin typeface="Trebuchet MS"/>
                <a:ea typeface="Roboto"/>
                <a:cs typeface="Roboto"/>
              </a:rPr>
              <a:t> </a:t>
            </a:r>
            <a:r>
              <a:rPr lang="en-US" sz="1700" err="1">
                <a:latin typeface="Trebuchet MS"/>
                <a:ea typeface="Roboto"/>
                <a:cs typeface="Roboto"/>
              </a:rPr>
              <a:t>buiten</a:t>
            </a:r>
            <a:r>
              <a:rPr lang="en-US" sz="1700">
                <a:latin typeface="Trebuchet MS"/>
                <a:ea typeface="Roboto"/>
                <a:cs typeface="Roboto"/>
              </a:rPr>
              <a:t> </a:t>
            </a:r>
            <a:r>
              <a:rPr lang="en-US" sz="1700" err="1">
                <a:latin typeface="Trebuchet MS"/>
                <a:ea typeface="Roboto"/>
                <a:cs typeface="Roboto"/>
              </a:rPr>
              <a:t>wiskunde</a:t>
            </a:r>
            <a:r>
              <a:rPr lang="en-US" sz="1700">
                <a:latin typeface="Trebuchet MS"/>
                <a:ea typeface="Roboto"/>
                <a:cs typeface="Roboto"/>
              </a:rPr>
              <a:t>.</a:t>
            </a:r>
          </a:p>
          <a:p>
            <a:pPr marL="685163" lvl="1" indent="-256540"/>
            <a:endParaRPr lang="en-US" sz="1700">
              <a:latin typeface="Trebuchet MS"/>
              <a:ea typeface="Roboto"/>
              <a:cs typeface="Roboto"/>
            </a:endParaRPr>
          </a:p>
          <a:p>
            <a:pPr marL="256540" indent="-256540"/>
            <a:r>
              <a:rPr lang="en-US" sz="2000" err="1">
                <a:latin typeface="Trebuchet MS"/>
                <a:ea typeface="Roboto"/>
                <a:cs typeface="Roboto"/>
              </a:rPr>
              <a:t>Informele</a:t>
            </a:r>
            <a:r>
              <a:rPr lang="en-US" sz="2000">
                <a:latin typeface="Trebuchet MS"/>
                <a:ea typeface="Roboto"/>
                <a:cs typeface="Roboto"/>
              </a:rPr>
              <a:t> </a:t>
            </a:r>
            <a:r>
              <a:rPr lang="en-US" sz="2000" err="1">
                <a:latin typeface="Trebuchet MS"/>
                <a:ea typeface="Roboto"/>
                <a:cs typeface="Roboto"/>
              </a:rPr>
              <a:t>kennis</a:t>
            </a:r>
            <a:r>
              <a:rPr lang="en-US" sz="2000">
                <a:latin typeface="Trebuchet MS"/>
                <a:ea typeface="Roboto"/>
                <a:cs typeface="Roboto"/>
              </a:rPr>
              <a:t> van </a:t>
            </a:r>
            <a:r>
              <a:rPr lang="en-US" sz="2000" err="1">
                <a:latin typeface="Trebuchet MS"/>
                <a:ea typeface="Roboto"/>
                <a:cs typeface="Roboto"/>
              </a:rPr>
              <a:t>getallen</a:t>
            </a:r>
            <a:r>
              <a:rPr lang="en-US" sz="2000">
                <a:latin typeface="Trebuchet MS"/>
                <a:ea typeface="Roboto"/>
                <a:cs typeface="Roboto"/>
              </a:rPr>
              <a:t> tot 2</a:t>
            </a:r>
          </a:p>
          <a:p>
            <a:pPr marL="685163" lvl="1" indent="-256540"/>
            <a:r>
              <a:rPr lang="en-US" sz="1700">
                <a:latin typeface="Trebuchet MS"/>
                <a:ea typeface="Roboto"/>
                <a:cs typeface="Roboto"/>
              </a:rPr>
              <a:t>Al </a:t>
            </a:r>
            <a:r>
              <a:rPr lang="en-US" sz="1700" err="1">
                <a:latin typeface="Trebuchet MS"/>
                <a:ea typeface="Roboto"/>
                <a:cs typeface="Roboto"/>
              </a:rPr>
              <a:t>vaak</a:t>
            </a:r>
            <a:r>
              <a:rPr lang="en-US" sz="1700">
                <a:latin typeface="Trebuchet MS"/>
                <a:ea typeface="Roboto"/>
                <a:cs typeface="Roboto"/>
              </a:rPr>
              <a:t> </a:t>
            </a:r>
            <a:r>
              <a:rPr lang="en-US" sz="1700" err="1">
                <a:latin typeface="Trebuchet MS"/>
                <a:ea typeface="Roboto"/>
                <a:cs typeface="Roboto"/>
              </a:rPr>
              <a:t>voor</a:t>
            </a:r>
            <a:r>
              <a:rPr lang="en-US" sz="1700">
                <a:latin typeface="Trebuchet MS"/>
                <a:ea typeface="Roboto"/>
                <a:cs typeface="Roboto"/>
              </a:rPr>
              <a:t> </a:t>
            </a:r>
            <a:r>
              <a:rPr lang="en-US" sz="1700" err="1">
                <a:latin typeface="Trebuchet MS"/>
                <a:ea typeface="Roboto"/>
                <a:cs typeface="Roboto"/>
              </a:rPr>
              <a:t>instap</a:t>
            </a:r>
            <a:r>
              <a:rPr lang="en-US" sz="1700">
                <a:latin typeface="Trebuchet MS"/>
                <a:ea typeface="Roboto"/>
                <a:cs typeface="Roboto"/>
              </a:rPr>
              <a:t> KS</a:t>
            </a:r>
          </a:p>
          <a:p>
            <a:pPr marL="685163" lvl="1" indent="-256540"/>
            <a:endParaRPr lang="en-US" sz="1700">
              <a:latin typeface="Trebuchet MS"/>
            </a:endParaRPr>
          </a:p>
          <a:p>
            <a:pPr marL="256540" indent="-256540"/>
            <a:r>
              <a:rPr lang="en-US" sz="2000" err="1">
                <a:latin typeface="Trebuchet MS"/>
                <a:ea typeface="Roboto"/>
                <a:cs typeface="Roboto"/>
              </a:rPr>
              <a:t>Getalkennis</a:t>
            </a:r>
            <a:r>
              <a:rPr lang="en-US" sz="2000">
                <a:latin typeface="Trebuchet MS"/>
                <a:ea typeface="Roboto"/>
                <a:cs typeface="Roboto"/>
              </a:rPr>
              <a:t> is </a:t>
            </a:r>
            <a:r>
              <a:rPr lang="en-US" sz="2000" err="1">
                <a:latin typeface="Trebuchet MS"/>
                <a:ea typeface="Roboto"/>
                <a:cs typeface="Roboto"/>
              </a:rPr>
              <a:t>meer</a:t>
            </a:r>
            <a:r>
              <a:rPr lang="en-US" sz="2000">
                <a:latin typeface="Trebuchet MS"/>
                <a:ea typeface="Roboto"/>
                <a:cs typeface="Roboto"/>
              </a:rPr>
              <a:t> dan </a:t>
            </a:r>
            <a:r>
              <a:rPr lang="en-US" sz="2000" err="1">
                <a:latin typeface="Trebuchet MS"/>
                <a:ea typeface="Roboto"/>
                <a:cs typeface="Roboto"/>
              </a:rPr>
              <a:t>tellen</a:t>
            </a:r>
            <a:endParaRPr lang="en-US" sz="2000">
              <a:latin typeface="Trebuchet MS"/>
              <a:ea typeface="Roboto"/>
              <a:cs typeface="Roboto"/>
            </a:endParaRPr>
          </a:p>
          <a:p>
            <a:pPr marL="685163" lvl="1" indent="-256540"/>
            <a:r>
              <a:rPr lang="en-US" sz="1700" err="1">
                <a:latin typeface="Trebuchet MS"/>
                <a:ea typeface="Roboto"/>
                <a:cs typeface="Roboto"/>
              </a:rPr>
              <a:t>Inzicht</a:t>
            </a:r>
            <a:r>
              <a:rPr lang="en-US" sz="1700">
                <a:latin typeface="Trebuchet MS"/>
                <a:ea typeface="Roboto"/>
                <a:cs typeface="Roboto"/>
              </a:rPr>
              <a:t> in </a:t>
            </a:r>
            <a:r>
              <a:rPr lang="en-US" sz="1700" err="1">
                <a:latin typeface="Trebuchet MS"/>
                <a:ea typeface="Roboto"/>
                <a:cs typeface="Roboto"/>
              </a:rPr>
              <a:t>hoeveelheden</a:t>
            </a:r>
            <a:r>
              <a:rPr lang="en-US" sz="1700">
                <a:latin typeface="Trebuchet MS"/>
                <a:ea typeface="Roboto"/>
                <a:cs typeface="Roboto"/>
              </a:rPr>
              <a:t> </a:t>
            </a:r>
            <a:r>
              <a:rPr lang="en-US" sz="1700" err="1">
                <a:latin typeface="Trebuchet MS"/>
                <a:ea typeface="Roboto"/>
                <a:cs typeface="Roboto"/>
              </a:rPr>
              <a:t>vormt</a:t>
            </a:r>
            <a:r>
              <a:rPr lang="en-US" sz="1700">
                <a:latin typeface="Trebuchet MS"/>
                <a:ea typeface="Roboto"/>
                <a:cs typeface="Roboto"/>
              </a:rPr>
              <a:t> </a:t>
            </a:r>
            <a:r>
              <a:rPr lang="en-US" sz="1700" err="1">
                <a:latin typeface="Trebuchet MS"/>
                <a:ea typeface="Roboto"/>
                <a:cs typeface="Roboto"/>
              </a:rPr>
              <a:t>telkens</a:t>
            </a:r>
            <a:r>
              <a:rPr lang="en-US" sz="1700">
                <a:latin typeface="Trebuchet MS"/>
                <a:ea typeface="Roboto"/>
                <a:cs typeface="Roboto"/>
              </a:rPr>
              <a:t> de start, van JK </a:t>
            </a:r>
            <a:r>
              <a:rPr lang="en-US" sz="1700" err="1">
                <a:latin typeface="Trebuchet MS"/>
                <a:ea typeface="Roboto"/>
                <a:cs typeface="Roboto"/>
              </a:rPr>
              <a:t>t.e.m.</a:t>
            </a:r>
            <a:r>
              <a:rPr lang="en-US" sz="1700">
                <a:latin typeface="Trebuchet MS"/>
                <a:ea typeface="Roboto"/>
                <a:cs typeface="Roboto"/>
              </a:rPr>
              <a:t> L6</a:t>
            </a:r>
            <a:endParaRPr lang="en-US" sz="1700">
              <a:latin typeface="Trebuchet MS"/>
              <a:cs typeface="Roboto" pitchFamily="2" charset="0"/>
            </a:endParaRPr>
          </a:p>
          <a:p>
            <a:pPr marL="685163" lvl="1" indent="-256540"/>
            <a:r>
              <a:rPr lang="en-US" sz="1700" err="1">
                <a:latin typeface="Trebuchet MS"/>
                <a:ea typeface="Roboto"/>
                <a:cs typeface="Roboto"/>
              </a:rPr>
              <a:t>Handelen</a:t>
            </a:r>
            <a:r>
              <a:rPr lang="en-US" sz="1700">
                <a:latin typeface="Trebuchet MS"/>
                <a:ea typeface="Roboto"/>
                <a:cs typeface="Roboto"/>
              </a:rPr>
              <a:t> met </a:t>
            </a:r>
            <a:r>
              <a:rPr lang="en-US" sz="1700" err="1">
                <a:latin typeface="Trebuchet MS"/>
                <a:ea typeface="Roboto"/>
                <a:cs typeface="Roboto"/>
              </a:rPr>
              <a:t>hoeveelheden</a:t>
            </a:r>
            <a:r>
              <a:rPr lang="en-US" sz="1700">
                <a:latin typeface="Trebuchet MS"/>
                <a:ea typeface="Roboto"/>
                <a:cs typeface="Roboto"/>
              </a:rPr>
              <a:t> is </a:t>
            </a:r>
            <a:r>
              <a:rPr lang="en-US" sz="1700" err="1">
                <a:latin typeface="Trebuchet MS"/>
                <a:ea typeface="Roboto"/>
                <a:cs typeface="Roboto"/>
              </a:rPr>
              <a:t>een</a:t>
            </a:r>
            <a:r>
              <a:rPr lang="en-US" sz="1700">
                <a:latin typeface="Trebuchet MS"/>
                <a:ea typeface="Roboto"/>
                <a:cs typeface="Roboto"/>
              </a:rPr>
              <a:t> </a:t>
            </a:r>
            <a:r>
              <a:rPr lang="en-US" sz="1700" err="1">
                <a:latin typeface="Trebuchet MS"/>
                <a:ea typeface="Roboto"/>
                <a:cs typeface="Roboto"/>
              </a:rPr>
              <a:t>voorwaarde</a:t>
            </a:r>
            <a:r>
              <a:rPr lang="en-US" sz="1700">
                <a:latin typeface="Trebuchet MS"/>
                <a:ea typeface="Roboto"/>
                <a:cs typeface="Roboto"/>
              </a:rPr>
              <a:t> </a:t>
            </a:r>
            <a:r>
              <a:rPr lang="en-US" sz="1700" err="1">
                <a:latin typeface="Trebuchet MS"/>
                <a:ea typeface="Roboto"/>
                <a:cs typeface="Roboto"/>
              </a:rPr>
              <a:t>voor</a:t>
            </a:r>
            <a:r>
              <a:rPr lang="en-US" sz="1700">
                <a:latin typeface="Trebuchet MS"/>
                <a:ea typeface="Roboto"/>
                <a:cs typeface="Roboto"/>
              </a:rPr>
              <a:t> </a:t>
            </a:r>
            <a:r>
              <a:rPr lang="en-US" sz="1700" err="1">
                <a:latin typeface="Trebuchet MS"/>
                <a:ea typeface="Roboto"/>
                <a:cs typeface="Roboto"/>
              </a:rPr>
              <a:t>getalbegrip</a:t>
            </a:r>
            <a:r>
              <a:rPr lang="en-US" sz="1700">
                <a:latin typeface="Trebuchet MS"/>
                <a:ea typeface="Roboto"/>
                <a:cs typeface="Roboto"/>
              </a:rPr>
              <a:t> </a:t>
            </a:r>
          </a:p>
          <a:p>
            <a:pPr marL="685163" lvl="1" indent="-256540"/>
            <a:r>
              <a:rPr lang="en-US" sz="1700" err="1">
                <a:latin typeface="Trebuchet MS"/>
                <a:ea typeface="Roboto"/>
                <a:cs typeface="Roboto"/>
              </a:rPr>
              <a:t>Subiteren</a:t>
            </a:r>
            <a:r>
              <a:rPr lang="en-US" sz="1700">
                <a:latin typeface="Trebuchet MS"/>
                <a:ea typeface="Roboto"/>
                <a:cs typeface="Roboto"/>
              </a:rPr>
              <a:t> </a:t>
            </a:r>
            <a:r>
              <a:rPr lang="en-US" sz="1700" err="1">
                <a:latin typeface="Trebuchet MS"/>
                <a:ea typeface="Roboto"/>
                <a:cs typeface="Roboto"/>
              </a:rPr>
              <a:t>moet</a:t>
            </a:r>
            <a:r>
              <a:rPr lang="en-US" sz="1700">
                <a:latin typeface="Trebuchet MS"/>
                <a:ea typeface="Roboto"/>
                <a:cs typeface="Roboto"/>
              </a:rPr>
              <a:t> </a:t>
            </a:r>
            <a:r>
              <a:rPr lang="en-US" sz="1700" err="1">
                <a:latin typeface="Trebuchet MS"/>
                <a:ea typeface="Roboto"/>
                <a:cs typeface="Roboto"/>
              </a:rPr>
              <a:t>veel</a:t>
            </a:r>
            <a:r>
              <a:rPr lang="en-US" sz="1700">
                <a:latin typeface="Trebuchet MS"/>
                <a:ea typeface="Roboto"/>
                <a:cs typeface="Roboto"/>
              </a:rPr>
              <a:t> </a:t>
            </a:r>
            <a:r>
              <a:rPr lang="en-US" sz="1700" err="1">
                <a:latin typeface="Trebuchet MS"/>
                <a:ea typeface="Roboto"/>
                <a:cs typeface="Roboto"/>
              </a:rPr>
              <a:t>geoefend</a:t>
            </a:r>
            <a:r>
              <a:rPr lang="en-US" sz="1700">
                <a:latin typeface="Trebuchet MS"/>
                <a:ea typeface="Roboto"/>
                <a:cs typeface="Roboto"/>
              </a:rPr>
              <a:t> </a:t>
            </a:r>
            <a:r>
              <a:rPr lang="en-US" sz="1700" err="1">
                <a:latin typeface="Trebuchet MS"/>
                <a:ea typeface="Roboto"/>
                <a:cs typeface="Roboto"/>
              </a:rPr>
              <a:t>worden</a:t>
            </a:r>
            <a:r>
              <a:rPr lang="en-US" sz="1700">
                <a:latin typeface="Trebuchet MS"/>
                <a:ea typeface="Roboto"/>
                <a:cs typeface="Roboto"/>
              </a:rPr>
              <a:t>, </a:t>
            </a:r>
            <a:r>
              <a:rPr lang="en-US" sz="1700" err="1">
                <a:latin typeface="Trebuchet MS"/>
                <a:ea typeface="Roboto"/>
                <a:cs typeface="Roboto"/>
              </a:rPr>
              <a:t>ook</a:t>
            </a:r>
            <a:r>
              <a:rPr lang="en-US" sz="1700">
                <a:latin typeface="Trebuchet MS"/>
                <a:ea typeface="Roboto"/>
                <a:cs typeface="Roboto"/>
              </a:rPr>
              <a:t> al </a:t>
            </a:r>
            <a:r>
              <a:rPr lang="en-US" sz="1700" err="1">
                <a:latin typeface="Trebuchet MS"/>
                <a:ea typeface="Roboto"/>
                <a:cs typeface="Roboto"/>
              </a:rPr>
              <a:t>spelend</a:t>
            </a:r>
            <a:r>
              <a:rPr lang="en-US" sz="1700">
                <a:latin typeface="Trebuchet MS"/>
                <a:ea typeface="Roboto"/>
                <a:cs typeface="Roboto"/>
              </a:rPr>
              <a:t> </a:t>
            </a:r>
            <a:r>
              <a:rPr lang="en-US" sz="1700" err="1">
                <a:latin typeface="Trebuchet MS"/>
                <a:ea typeface="Roboto"/>
                <a:cs typeface="Roboto"/>
              </a:rPr>
              <a:t>en</a:t>
            </a:r>
            <a:r>
              <a:rPr lang="en-US" sz="1700">
                <a:latin typeface="Trebuchet MS"/>
                <a:ea typeface="Roboto"/>
                <a:cs typeface="Roboto"/>
              </a:rPr>
              <a:t> in de </a:t>
            </a:r>
            <a:r>
              <a:rPr lang="en-US" sz="1700" err="1">
                <a:latin typeface="Trebuchet MS"/>
                <a:ea typeface="Roboto"/>
                <a:cs typeface="Roboto"/>
              </a:rPr>
              <a:t>hoeken</a:t>
            </a:r>
            <a:r>
              <a:rPr lang="en-US" sz="1700">
                <a:latin typeface="Trebuchet MS"/>
                <a:ea typeface="Roboto"/>
                <a:cs typeface="Roboto"/>
              </a:rPr>
              <a:t>. </a:t>
            </a:r>
            <a:endParaRPr lang="en-US" sz="1700">
              <a:latin typeface="Trebuchet MS"/>
              <a:cs typeface="Roboto" pitchFamily="2" charset="0"/>
            </a:endParaRPr>
          </a:p>
          <a:p>
            <a:pPr marL="256540" indent="-256540"/>
            <a:endParaRPr lang="en-US">
              <a:cs typeface="Roboto" pitchFamily="2" charset="0"/>
            </a:endParaRPr>
          </a:p>
          <a:p>
            <a:pPr marL="256540" indent="-256540"/>
            <a:endParaRPr lang="en-US">
              <a:cs typeface="Roboto" pitchFamily="2" charset="0"/>
            </a:endParaRPr>
          </a:p>
        </p:txBody>
      </p:sp>
    </p:spTree>
    <p:extLst>
      <p:ext uri="{BB962C8B-B14F-4D97-AF65-F5344CB8AC3E}">
        <p14:creationId xmlns:p14="http://schemas.microsoft.com/office/powerpoint/2010/main" val="3045032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F7417-C66E-A660-52F8-8CCF93118E04}"/>
            </a:ext>
          </a:extLst>
        </p:cNvPr>
        <p:cNvGrpSpPr/>
        <p:nvPr/>
      </p:nvGrpSpPr>
      <p:grpSpPr>
        <a:xfrm>
          <a:off x="0" y="0"/>
          <a:ext cx="0" cy="0"/>
          <a:chOff x="0" y="0"/>
          <a:chExt cx="0" cy="0"/>
        </a:xfrm>
      </p:grpSpPr>
      <p:sp>
        <p:nvSpPr>
          <p:cNvPr id="4" name="Titel 5">
            <a:extLst>
              <a:ext uri="{FF2B5EF4-FFF2-40B4-BE49-F238E27FC236}">
                <a16:creationId xmlns:a16="http://schemas.microsoft.com/office/drawing/2014/main" id="{DB79721D-A3CB-6EED-1395-AA8397474999}"/>
              </a:ext>
            </a:extLst>
          </p:cNvPr>
          <p:cNvSpPr txBox="1">
            <a:spLocks/>
          </p:cNvSpPr>
          <p:nvPr/>
        </p:nvSpPr>
        <p:spPr>
          <a:xfrm>
            <a:off x="196825" y="253725"/>
            <a:ext cx="11467523" cy="691816"/>
          </a:xfrm>
          <a:prstGeom prst="rect">
            <a:avLst/>
          </a:prstGeom>
        </p:spPr>
        <p:txBody>
          <a:bodyPr lIns="91440" tIns="45720" rIns="91440" bIns="45720" anchor="t">
            <a:normAutofit/>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sz="3100" cap="small">
                <a:solidFill>
                  <a:srgbClr val="B01377"/>
                </a:solidFill>
                <a:latin typeface="Poppins ExtraBold"/>
                <a:ea typeface="Roboto"/>
                <a:cs typeface="Poppins ExtraBold"/>
              </a:rPr>
              <a:t>Nieuwe speerpunten</a:t>
            </a:r>
            <a:endParaRPr lang="en-US"/>
          </a:p>
        </p:txBody>
      </p:sp>
      <p:pic>
        <p:nvPicPr>
          <p:cNvPr id="10" name="Afbeelding 9">
            <a:extLst>
              <a:ext uri="{FF2B5EF4-FFF2-40B4-BE49-F238E27FC236}">
                <a16:creationId xmlns:a16="http://schemas.microsoft.com/office/drawing/2014/main" id="{37FBAF7A-F91B-6709-D230-6DFA001C9312}"/>
              </a:ext>
            </a:extLst>
          </p:cNvPr>
          <p:cNvPicPr>
            <a:picLocks noChangeAspect="1"/>
          </p:cNvPicPr>
          <p:nvPr/>
        </p:nvPicPr>
        <p:blipFill>
          <a:blip r:embed="rId3"/>
          <a:stretch>
            <a:fillRect/>
          </a:stretch>
        </p:blipFill>
        <p:spPr>
          <a:xfrm>
            <a:off x="660399" y="1154990"/>
            <a:ext cx="5116542" cy="3594810"/>
          </a:xfrm>
          <a:prstGeom prst="rect">
            <a:avLst/>
          </a:prstGeom>
        </p:spPr>
      </p:pic>
      <p:sp>
        <p:nvSpPr>
          <p:cNvPr id="11" name="Rechthoek 10">
            <a:extLst>
              <a:ext uri="{FF2B5EF4-FFF2-40B4-BE49-F238E27FC236}">
                <a16:creationId xmlns:a16="http://schemas.microsoft.com/office/drawing/2014/main" id="{3C558148-8207-54D9-A83D-8586C286FBE7}"/>
              </a:ext>
            </a:extLst>
          </p:cNvPr>
          <p:cNvSpPr/>
          <p:nvPr/>
        </p:nvSpPr>
        <p:spPr>
          <a:xfrm>
            <a:off x="7950200" y="2059183"/>
            <a:ext cx="2032000" cy="691816"/>
          </a:xfrm>
          <a:prstGeom prst="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a:solidFill>
                  <a:schemeClr val="tx1"/>
                </a:solidFill>
              </a:rPr>
              <a:t>1,2,3 …</a:t>
            </a:r>
            <a:endParaRPr lang="nl-BE" sz="2800">
              <a:solidFill>
                <a:schemeClr val="tx1"/>
              </a:solidFill>
            </a:endParaRPr>
          </a:p>
        </p:txBody>
      </p:sp>
      <p:sp>
        <p:nvSpPr>
          <p:cNvPr id="13" name="Rechthoek 12">
            <a:extLst>
              <a:ext uri="{FF2B5EF4-FFF2-40B4-BE49-F238E27FC236}">
                <a16:creationId xmlns:a16="http://schemas.microsoft.com/office/drawing/2014/main" id="{1642FAF3-095C-6ED9-DFBB-4CE67D3C3518}"/>
              </a:ext>
            </a:extLst>
          </p:cNvPr>
          <p:cNvSpPr/>
          <p:nvPr/>
        </p:nvSpPr>
        <p:spPr>
          <a:xfrm>
            <a:off x="7950200" y="2895165"/>
            <a:ext cx="2032000" cy="691816"/>
          </a:xfrm>
          <a:prstGeom prst="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a:solidFill>
                  <a:schemeClr val="tx1"/>
                </a:solidFill>
              </a:rPr>
              <a:t>1,2,3…</a:t>
            </a:r>
            <a:endParaRPr lang="nl-BE" sz="2800">
              <a:solidFill>
                <a:schemeClr val="tx1"/>
              </a:solidFill>
            </a:endParaRPr>
          </a:p>
        </p:txBody>
      </p:sp>
      <p:sp>
        <p:nvSpPr>
          <p:cNvPr id="17" name="Rechthoek 16">
            <a:extLst>
              <a:ext uri="{FF2B5EF4-FFF2-40B4-BE49-F238E27FC236}">
                <a16:creationId xmlns:a16="http://schemas.microsoft.com/office/drawing/2014/main" id="{C7255B92-AC28-75CB-9487-C2D07678200C}"/>
              </a:ext>
            </a:extLst>
          </p:cNvPr>
          <p:cNvSpPr/>
          <p:nvPr/>
        </p:nvSpPr>
        <p:spPr>
          <a:xfrm>
            <a:off x="5080000" y="2895165"/>
            <a:ext cx="2806700" cy="691816"/>
          </a:xfrm>
          <a:prstGeom prst="rect">
            <a:avLst/>
          </a:prstGeom>
          <a:solidFill>
            <a:srgbClr val="B013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a:solidFill>
                  <a:schemeClr val="tx1"/>
                </a:solidFill>
              </a:rPr>
              <a:t>…-3,-2,-1,0, </a:t>
            </a:r>
            <a:r>
              <a:rPr lang="nl-NL" sz="3200">
                <a:solidFill>
                  <a:schemeClr val="tx1"/>
                </a:solidFill>
              </a:rPr>
              <a:t>…</a:t>
            </a:r>
            <a:endParaRPr lang="nl-BE" sz="3200">
              <a:solidFill>
                <a:schemeClr val="tx1"/>
              </a:solidFill>
            </a:endParaRPr>
          </a:p>
        </p:txBody>
      </p:sp>
      <mc:AlternateContent xmlns:mc="http://schemas.openxmlformats.org/markup-compatibility/2006" xmlns:a14="http://schemas.microsoft.com/office/drawing/2010/main">
        <mc:Choice Requires="a14">
          <p:sp>
            <p:nvSpPr>
              <p:cNvPr id="21" name="Rechthoek 20">
                <a:extLst>
                  <a:ext uri="{FF2B5EF4-FFF2-40B4-BE49-F238E27FC236}">
                    <a16:creationId xmlns:a16="http://schemas.microsoft.com/office/drawing/2014/main" id="{8CB174A0-CFD4-5237-344D-A30461305EEC}"/>
                  </a:ext>
                </a:extLst>
              </p:cNvPr>
              <p:cNvSpPr/>
              <p:nvPr/>
            </p:nvSpPr>
            <p:spPr>
              <a:xfrm>
                <a:off x="10033000" y="3789745"/>
                <a:ext cx="1917700" cy="2814530"/>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a:solidFill>
                      <a:schemeClr val="tx1"/>
                    </a:solidFill>
                  </a:rPr>
                  <a:t>0,5  12,25</a:t>
                </a:r>
              </a:p>
              <a:p>
                <a:pPr algn="ctr"/>
                <a:endParaRPr lang="nl-NL" sz="2800">
                  <a:solidFill>
                    <a:schemeClr val="tx1"/>
                  </a:solidFill>
                </a:endParaRPr>
              </a:p>
              <a:p>
                <a:pPr algn="ctr"/>
                <a14:m>
                  <m:oMath xmlns:m="http://schemas.openxmlformats.org/officeDocument/2006/math">
                    <m:f>
                      <m:fPr>
                        <m:ctrlPr>
                          <a:rPr lang="nl-NL" sz="3600">
                            <a:solidFill>
                              <a:schemeClr val="tx1"/>
                            </a:solidFill>
                            <a:latin typeface="Cambria Math" panose="02040503050406030204" pitchFamily="18" charset="0"/>
                          </a:rPr>
                        </m:ctrlPr>
                      </m:fPr>
                      <m:num>
                        <m:r>
                          <a:rPr lang="nl-NL" sz="3600">
                            <a:solidFill>
                              <a:schemeClr val="tx1"/>
                            </a:solidFill>
                            <a:latin typeface="Cambria Math" panose="02040503050406030204" pitchFamily="18" charset="0"/>
                          </a:rPr>
                          <m:t>1</m:t>
                        </m:r>
                      </m:num>
                      <m:den>
                        <m:r>
                          <a:rPr lang="nl-NL" sz="3600">
                            <a:solidFill>
                              <a:schemeClr val="tx1"/>
                            </a:solidFill>
                            <a:latin typeface="Cambria Math" panose="02040503050406030204" pitchFamily="18" charset="0"/>
                          </a:rPr>
                          <m:t>10</m:t>
                        </m:r>
                      </m:den>
                    </m:f>
                    <m:r>
                      <a:rPr lang="nl-NL" sz="3600" b="0" i="0" smtClean="0">
                        <a:solidFill>
                          <a:schemeClr val="tx1"/>
                        </a:solidFill>
                        <a:latin typeface="Cambria Math" panose="02040503050406030204" pitchFamily="18" charset="0"/>
                      </a:rPr>
                      <m:t>,</m:t>
                    </m:r>
                  </m:oMath>
                </a14:m>
                <a:r>
                  <a:rPr lang="nl-NL" sz="3600">
                    <a:solidFill>
                      <a:schemeClr val="tx1"/>
                    </a:solidFill>
                  </a:rPr>
                  <a:t> </a:t>
                </a:r>
                <a14:m>
                  <m:oMath xmlns:m="http://schemas.openxmlformats.org/officeDocument/2006/math">
                    <m:f>
                      <m:fPr>
                        <m:ctrlPr>
                          <a:rPr lang="nl-NL" sz="3600" b="0" i="1" smtClean="0">
                            <a:solidFill>
                              <a:schemeClr val="tx1"/>
                            </a:solidFill>
                            <a:latin typeface="Cambria Math" panose="02040503050406030204" pitchFamily="18" charset="0"/>
                          </a:rPr>
                        </m:ctrlPr>
                      </m:fPr>
                      <m:num>
                        <m:r>
                          <a:rPr lang="nl-NL" sz="3600" b="0" i="1" smtClean="0">
                            <a:solidFill>
                              <a:schemeClr val="tx1"/>
                            </a:solidFill>
                            <a:latin typeface="Cambria Math" panose="02040503050406030204" pitchFamily="18" charset="0"/>
                          </a:rPr>
                          <m:t>2</m:t>
                        </m:r>
                      </m:num>
                      <m:den>
                        <m:r>
                          <a:rPr lang="nl-NL" sz="3600" b="0" i="0" smtClean="0">
                            <a:solidFill>
                              <a:schemeClr val="tx1"/>
                            </a:solidFill>
                            <a:latin typeface="Cambria Math" panose="02040503050406030204" pitchFamily="18" charset="0"/>
                          </a:rPr>
                          <m:t>7</m:t>
                        </m:r>
                      </m:den>
                    </m:f>
                  </m:oMath>
                </a14:m>
                <a:endParaRPr lang="nl-NL" sz="3200">
                  <a:solidFill>
                    <a:schemeClr val="tx1"/>
                  </a:solidFill>
                </a:endParaRPr>
              </a:p>
            </p:txBody>
          </p:sp>
        </mc:Choice>
        <mc:Fallback xmlns="">
          <p:sp>
            <p:nvSpPr>
              <p:cNvPr id="21" name="Rechthoek 20">
                <a:extLst>
                  <a:ext uri="{FF2B5EF4-FFF2-40B4-BE49-F238E27FC236}">
                    <a16:creationId xmlns:a16="http://schemas.microsoft.com/office/drawing/2014/main" id="{8CB174A0-CFD4-5237-344D-A30461305EEC}"/>
                  </a:ext>
                </a:extLst>
              </p:cNvPr>
              <p:cNvSpPr>
                <a:spLocks noRot="1" noChangeAspect="1" noMove="1" noResize="1" noEditPoints="1" noAdjustHandles="1" noChangeArrowheads="1" noChangeShapeType="1" noTextEdit="1"/>
              </p:cNvSpPr>
              <p:nvPr/>
            </p:nvSpPr>
            <p:spPr>
              <a:xfrm>
                <a:off x="10033000" y="3789745"/>
                <a:ext cx="1917700" cy="2814530"/>
              </a:xfrm>
              <a:prstGeom prst="rect">
                <a:avLst/>
              </a:prstGeom>
              <a:blipFill>
                <a:blip r:embed="rId4"/>
                <a:stretch>
                  <a:fillRect l="-2548" r="-2229"/>
                </a:stretch>
              </a:blipFill>
              <a:ln>
                <a:noFill/>
              </a:ln>
            </p:spPr>
            <p:txBody>
              <a:bodyPr/>
              <a:lstStyle/>
              <a:p>
                <a:r>
                  <a:rPr lang="en-US">
                    <a:noFill/>
                  </a:rPr>
                  <a:t> </a:t>
                </a:r>
              </a:p>
            </p:txBody>
          </p:sp>
        </mc:Fallback>
      </mc:AlternateContent>
      <p:sp>
        <p:nvSpPr>
          <p:cNvPr id="23" name="Rechthoek 22">
            <a:extLst>
              <a:ext uri="{FF2B5EF4-FFF2-40B4-BE49-F238E27FC236}">
                <a16:creationId xmlns:a16="http://schemas.microsoft.com/office/drawing/2014/main" id="{F29A6BC2-8E80-9CFA-D521-42EABEDE21C9}"/>
              </a:ext>
            </a:extLst>
          </p:cNvPr>
          <p:cNvSpPr/>
          <p:nvPr/>
        </p:nvSpPr>
        <p:spPr>
          <a:xfrm>
            <a:off x="5092700" y="3796430"/>
            <a:ext cx="2806700" cy="691816"/>
          </a:xfrm>
          <a:prstGeom prst="rect">
            <a:avLst/>
          </a:prstGeom>
          <a:solidFill>
            <a:srgbClr val="B0137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a:solidFill>
                  <a:schemeClr val="tx1"/>
                </a:solidFill>
              </a:rPr>
              <a:t>…-3,-2,-1,0, …</a:t>
            </a:r>
            <a:endParaRPr lang="nl-BE" sz="2800">
              <a:solidFill>
                <a:schemeClr val="tx1"/>
              </a:solidFill>
            </a:endParaRPr>
          </a:p>
        </p:txBody>
      </p:sp>
      <p:sp>
        <p:nvSpPr>
          <p:cNvPr id="25" name="Rechthoek 24">
            <a:extLst>
              <a:ext uri="{FF2B5EF4-FFF2-40B4-BE49-F238E27FC236}">
                <a16:creationId xmlns:a16="http://schemas.microsoft.com/office/drawing/2014/main" id="{07285853-DC2C-7208-E4BA-94AFD808F789}"/>
              </a:ext>
            </a:extLst>
          </p:cNvPr>
          <p:cNvSpPr/>
          <p:nvPr/>
        </p:nvSpPr>
        <p:spPr>
          <a:xfrm>
            <a:off x="7950200" y="3796430"/>
            <a:ext cx="2032000" cy="691816"/>
          </a:xfrm>
          <a:prstGeom prst="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2800">
                <a:solidFill>
                  <a:schemeClr val="tx1"/>
                </a:solidFill>
              </a:rPr>
              <a:t>1,2,3…</a:t>
            </a:r>
            <a:endParaRPr lang="nl-BE" sz="2800">
              <a:solidFill>
                <a:schemeClr val="tx1"/>
              </a:solidFill>
            </a:endParaRPr>
          </a:p>
        </p:txBody>
      </p:sp>
    </p:spTree>
    <p:extLst>
      <p:ext uri="{BB962C8B-B14F-4D97-AF65-F5344CB8AC3E}">
        <p14:creationId xmlns:p14="http://schemas.microsoft.com/office/powerpoint/2010/main" val="18501572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1FB03-B6D9-D1CE-5E50-A76AFCB0A962}"/>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14B14A05-A398-A0BC-555D-E77B8FDA37AB}"/>
              </a:ext>
            </a:extLst>
          </p:cNvPr>
          <p:cNvSpPr>
            <a:spLocks noGrp="1"/>
          </p:cNvSpPr>
          <p:nvPr>
            <p:ph type="body" sz="quarter" idx="11"/>
          </p:nvPr>
        </p:nvSpPr>
        <p:spPr>
          <a:xfrm>
            <a:off x="527652" y="1363197"/>
            <a:ext cx="5415621" cy="5314803"/>
          </a:xfrm>
          <a:ln>
            <a:solidFill>
              <a:srgbClr val="B01377"/>
            </a:solidFill>
          </a:ln>
        </p:spPr>
        <p:txBody>
          <a:bodyPr vert="horz" lIns="91440" tIns="45720" rIns="91440" bIns="45720" rtlCol="0" anchor="t">
            <a:normAutofit/>
          </a:bodyPr>
          <a:lstStyle/>
          <a:p>
            <a:pPr marL="0" indent="0" algn="ctr">
              <a:lnSpc>
                <a:spcPct val="150000"/>
              </a:lnSpc>
              <a:buClr>
                <a:srgbClr val="2D3E4E"/>
              </a:buClr>
              <a:buNone/>
            </a:pPr>
            <a:r>
              <a:rPr lang="nl-NL" sz="2000" b="1">
                <a:solidFill>
                  <a:schemeClr val="accent5">
                    <a:lumMod val="75000"/>
                  </a:schemeClr>
                </a:solidFill>
                <a:latin typeface="Roboto"/>
                <a:ea typeface="Roboto"/>
                <a:cs typeface="Roboto"/>
              </a:rPr>
              <a:t>KLEUTERSCHOOL</a:t>
            </a:r>
          </a:p>
          <a:p>
            <a:pPr marL="256540" indent="-256540">
              <a:buClr>
                <a:srgbClr val="2D3E4E"/>
              </a:buClr>
            </a:pPr>
            <a:r>
              <a:rPr lang="nl-NL" sz="2000" b="1">
                <a:solidFill>
                  <a:srgbClr val="FF0000"/>
                </a:solidFill>
                <a:latin typeface="Trebuchet MS"/>
                <a:ea typeface="Roboto"/>
                <a:cs typeface="Roboto"/>
              </a:rPr>
              <a:t>Getalbegrip te bereiken</a:t>
            </a:r>
            <a:r>
              <a:rPr lang="nl-NL" sz="2000" b="1">
                <a:solidFill>
                  <a:srgbClr val="2D3E4E"/>
                </a:solidFill>
                <a:latin typeface="Trebuchet MS"/>
                <a:ea typeface="Roboto"/>
                <a:cs typeface="Roboto"/>
              </a:rPr>
              <a:t> </a:t>
            </a:r>
            <a:r>
              <a:rPr lang="nl-NL" sz="2000">
                <a:solidFill>
                  <a:srgbClr val="2D3E4E"/>
                </a:solidFill>
                <a:latin typeface="Trebuchet MS"/>
                <a:ea typeface="Roboto"/>
                <a:cs typeface="Roboto"/>
              </a:rPr>
              <a:t>op populatieniveau </a:t>
            </a:r>
          </a:p>
          <a:p>
            <a:pPr marL="0" indent="0">
              <a:buClr>
                <a:srgbClr val="2D3E4E"/>
              </a:buClr>
              <a:buNone/>
            </a:pPr>
            <a:endParaRPr lang="nl-NL" sz="2000">
              <a:solidFill>
                <a:srgbClr val="2D3E4E"/>
              </a:solidFill>
              <a:latin typeface="Trebuchet MS"/>
              <a:ea typeface="Roboto"/>
              <a:cs typeface="Roboto"/>
            </a:endParaRPr>
          </a:p>
          <a:p>
            <a:pPr marL="256540" indent="-256540"/>
            <a:r>
              <a:rPr lang="nl-NL" sz="2000" b="1">
                <a:solidFill>
                  <a:srgbClr val="2D3E4E"/>
                </a:solidFill>
                <a:latin typeface="Trebuchet MS"/>
                <a:ea typeface="Roboto"/>
                <a:cs typeface="Roboto"/>
              </a:rPr>
              <a:t>Akoestisch tellen t.e.m. 20</a:t>
            </a:r>
          </a:p>
          <a:p>
            <a:pPr marL="256540" indent="-256540"/>
            <a:endParaRPr lang="en-US" sz="2000">
              <a:solidFill>
                <a:srgbClr val="2D3E4E"/>
              </a:solidFill>
              <a:latin typeface="Trebuchet MS"/>
              <a:ea typeface="Roboto"/>
              <a:cs typeface="Roboto"/>
            </a:endParaRPr>
          </a:p>
          <a:p>
            <a:pPr marL="256540" indent="-256540"/>
            <a:r>
              <a:rPr lang="nl-NL" sz="2000" b="1">
                <a:solidFill>
                  <a:srgbClr val="2D3E4E"/>
                </a:solidFill>
                <a:latin typeface="Trebuchet MS"/>
                <a:ea typeface="Roboto"/>
                <a:cs typeface="Roboto"/>
              </a:rPr>
              <a:t>Getallen lezen t.e.m. 10 </a:t>
            </a:r>
            <a:r>
              <a:rPr lang="nl-NL" sz="2000">
                <a:solidFill>
                  <a:srgbClr val="2D3E4E"/>
                </a:solidFill>
                <a:latin typeface="Trebuchet MS"/>
                <a:ea typeface="Roboto"/>
                <a:cs typeface="Roboto"/>
              </a:rPr>
              <a:t>(niet schrijven!)</a:t>
            </a:r>
            <a:endParaRPr lang="nl-NL" sz="2000">
              <a:solidFill>
                <a:srgbClr val="2D3E4E"/>
              </a:solidFill>
              <a:latin typeface="Trebuchet MS"/>
              <a:cs typeface="Roboto" pitchFamily="2" charset="0"/>
            </a:endParaRPr>
          </a:p>
          <a:p>
            <a:pPr marL="256540" indent="-256540"/>
            <a:r>
              <a:rPr lang="nl-NL" sz="2000">
                <a:solidFill>
                  <a:srgbClr val="2D3E4E"/>
                </a:solidFill>
                <a:latin typeface="Trebuchet MS"/>
                <a:ea typeface="Roboto"/>
                <a:cs typeface="Roboto"/>
              </a:rPr>
              <a:t>Hoeveelheden </a:t>
            </a:r>
            <a:r>
              <a:rPr lang="nl-NL" sz="2000" b="1" err="1">
                <a:solidFill>
                  <a:srgbClr val="2D3E4E"/>
                </a:solidFill>
                <a:latin typeface="Trebuchet MS"/>
                <a:ea typeface="Roboto"/>
                <a:cs typeface="Roboto"/>
              </a:rPr>
              <a:t>subiteren</a:t>
            </a:r>
            <a:r>
              <a:rPr lang="nl-NL" sz="2000" b="1">
                <a:solidFill>
                  <a:srgbClr val="2D3E4E"/>
                </a:solidFill>
                <a:latin typeface="Trebuchet MS"/>
                <a:ea typeface="Roboto"/>
                <a:cs typeface="Roboto"/>
              </a:rPr>
              <a:t> verschoven:</a:t>
            </a:r>
          </a:p>
          <a:p>
            <a:pPr marL="685165" lvl="1">
              <a:buFont typeface="Courier New" pitchFamily="34" charset="0"/>
              <a:buChar char="o"/>
            </a:pPr>
            <a:r>
              <a:rPr lang="nl-NL" sz="2000" b="1">
                <a:solidFill>
                  <a:srgbClr val="2D3E4E"/>
                </a:solidFill>
                <a:latin typeface="Trebuchet MS"/>
                <a:ea typeface="Roboto"/>
                <a:cs typeface="Roboto"/>
              </a:rPr>
              <a:t>JK – tot 4</a:t>
            </a:r>
            <a:endParaRPr lang="nl-NL" sz="2000" b="1">
              <a:solidFill>
                <a:srgbClr val="2D3E4E"/>
              </a:solidFill>
              <a:latin typeface="Trebuchet MS"/>
              <a:cs typeface="Roboto"/>
            </a:endParaRPr>
          </a:p>
          <a:p>
            <a:pPr marL="685165" lvl="1">
              <a:buFont typeface="Courier New" pitchFamily="34" charset="0"/>
              <a:buChar char="o"/>
            </a:pPr>
            <a:r>
              <a:rPr lang="nl-NL" sz="2000" b="1">
                <a:solidFill>
                  <a:srgbClr val="2D3E4E"/>
                </a:solidFill>
                <a:latin typeface="Trebuchet MS"/>
                <a:ea typeface="Roboto"/>
                <a:cs typeface="Roboto"/>
              </a:rPr>
              <a:t>K2: tot 5</a:t>
            </a:r>
            <a:endParaRPr lang="nl-NL" sz="2000" b="1">
              <a:solidFill>
                <a:srgbClr val="2D3E4E"/>
              </a:solidFill>
              <a:latin typeface="Trebuchet MS"/>
              <a:cs typeface="Roboto" pitchFamily="2" charset="0"/>
            </a:endParaRPr>
          </a:p>
          <a:p>
            <a:pPr marL="685165" lvl="1">
              <a:buFont typeface="Courier New" pitchFamily="34" charset="0"/>
              <a:buChar char="o"/>
            </a:pPr>
            <a:r>
              <a:rPr lang="nl-NL" sz="2000" b="1">
                <a:solidFill>
                  <a:srgbClr val="2D3E4E"/>
                </a:solidFill>
                <a:latin typeface="Trebuchet MS"/>
                <a:ea typeface="Roboto"/>
                <a:cs typeface="Roboto"/>
              </a:rPr>
              <a:t>K3: tot 5</a:t>
            </a:r>
            <a:endParaRPr lang="nl-NL" sz="2000" b="1">
              <a:solidFill>
                <a:srgbClr val="2D3E4E"/>
              </a:solidFill>
              <a:latin typeface="Trebuchet MS"/>
              <a:cs typeface="Roboto" pitchFamily="2" charset="0"/>
            </a:endParaRPr>
          </a:p>
          <a:p>
            <a:endParaRPr lang="nl-BE">
              <a:cs typeface="Roboto" pitchFamily="2" charset="0"/>
            </a:endParaRPr>
          </a:p>
        </p:txBody>
      </p:sp>
      <p:sp>
        <p:nvSpPr>
          <p:cNvPr id="3" name="Tijdelijke aanduiding voor tekst 2">
            <a:extLst>
              <a:ext uri="{FF2B5EF4-FFF2-40B4-BE49-F238E27FC236}">
                <a16:creationId xmlns:a16="http://schemas.microsoft.com/office/drawing/2014/main" id="{2CD5AC91-E93E-2A91-2350-C3DC5067D79E}"/>
              </a:ext>
            </a:extLst>
          </p:cNvPr>
          <p:cNvSpPr>
            <a:spLocks noGrp="1"/>
          </p:cNvSpPr>
          <p:nvPr>
            <p:ph type="body" sz="quarter" idx="12"/>
          </p:nvPr>
        </p:nvSpPr>
        <p:spPr>
          <a:xfrm>
            <a:off x="6594049" y="1363197"/>
            <a:ext cx="5070299" cy="5301757"/>
          </a:xfrm>
          <a:ln>
            <a:solidFill>
              <a:srgbClr val="B01377"/>
            </a:solidFill>
          </a:ln>
        </p:spPr>
        <p:txBody>
          <a:bodyPr vert="horz" lIns="91440" tIns="45720" rIns="91440" bIns="45720" rtlCol="0" anchor="t">
            <a:normAutofit/>
          </a:bodyPr>
          <a:lstStyle/>
          <a:p>
            <a:pPr marL="0" indent="0" algn="ctr">
              <a:lnSpc>
                <a:spcPct val="150000"/>
              </a:lnSpc>
              <a:buNone/>
            </a:pPr>
            <a:r>
              <a:rPr lang="nl-NL" sz="2000" b="1">
                <a:solidFill>
                  <a:schemeClr val="accent5">
                    <a:lumMod val="75000"/>
                  </a:schemeClr>
                </a:solidFill>
                <a:latin typeface="Roboto"/>
                <a:ea typeface="Roboto"/>
                <a:cs typeface="Roboto"/>
              </a:rPr>
              <a:t>LAGERE SCHOOL</a:t>
            </a:r>
          </a:p>
          <a:p>
            <a:pPr marL="256540" indent="-256540">
              <a:lnSpc>
                <a:spcPct val="150000"/>
              </a:lnSpc>
            </a:pPr>
            <a:r>
              <a:rPr lang="nl-NL" sz="2000">
                <a:solidFill>
                  <a:srgbClr val="2D3E4E"/>
                </a:solidFill>
                <a:latin typeface="+mj-lt"/>
                <a:ea typeface="Roboto"/>
                <a:cs typeface="Roboto"/>
              </a:rPr>
              <a:t>Verschuiving van </a:t>
            </a:r>
            <a:r>
              <a:rPr lang="nl-NL" sz="2000" b="1" err="1">
                <a:solidFill>
                  <a:srgbClr val="2D3E4E"/>
                </a:solidFill>
                <a:latin typeface="+mj-lt"/>
                <a:ea typeface="Roboto"/>
                <a:cs typeface="Roboto"/>
              </a:rPr>
              <a:t>getalbereik</a:t>
            </a:r>
            <a:r>
              <a:rPr lang="nl-NL" sz="2000">
                <a:solidFill>
                  <a:srgbClr val="2D3E4E"/>
                </a:solidFill>
                <a:latin typeface="+mj-lt"/>
                <a:ea typeface="Roboto"/>
                <a:cs typeface="Roboto"/>
              </a:rPr>
              <a:t> </a:t>
            </a:r>
          </a:p>
          <a:p>
            <a:pPr marL="856615" lvl="2" indent="-170815">
              <a:lnSpc>
                <a:spcPct val="150000"/>
              </a:lnSpc>
              <a:buClr>
                <a:srgbClr val="000000"/>
              </a:buClr>
              <a:buFont typeface="Wingdings" pitchFamily="34" charset="0"/>
              <a:buChar char="§"/>
            </a:pPr>
            <a:r>
              <a:rPr lang="nl-NL" sz="2000" baseline="30000">
                <a:solidFill>
                  <a:srgbClr val="2D3E4E"/>
                </a:solidFill>
                <a:latin typeface="+mj-lt"/>
                <a:ea typeface="Roboto"/>
                <a:cs typeface="Roboto"/>
              </a:rPr>
              <a:t>4 de</a:t>
            </a:r>
            <a:r>
              <a:rPr lang="nl-NL" sz="2000">
                <a:solidFill>
                  <a:srgbClr val="2D3E4E"/>
                </a:solidFill>
                <a:latin typeface="+mj-lt"/>
                <a:ea typeface="Roboto"/>
                <a:cs typeface="Roboto"/>
              </a:rPr>
              <a:t> leerjaar tot 10 000</a:t>
            </a:r>
          </a:p>
          <a:p>
            <a:pPr marL="256540" indent="-256540">
              <a:lnSpc>
                <a:spcPct val="150000"/>
              </a:lnSpc>
            </a:pPr>
            <a:r>
              <a:rPr lang="nl-NL" sz="2000" b="1">
                <a:solidFill>
                  <a:srgbClr val="2D3E4E"/>
                </a:solidFill>
                <a:latin typeface="+mj-lt"/>
                <a:ea typeface="Roboto"/>
                <a:cs typeface="Roboto"/>
              </a:rPr>
              <a:t>Negatieve</a:t>
            </a:r>
            <a:r>
              <a:rPr lang="nl-NL" sz="2000">
                <a:solidFill>
                  <a:srgbClr val="2D3E4E"/>
                </a:solidFill>
                <a:latin typeface="+mj-lt"/>
                <a:ea typeface="Roboto"/>
                <a:cs typeface="Roboto"/>
              </a:rPr>
              <a:t> getallen </a:t>
            </a:r>
          </a:p>
          <a:p>
            <a:pPr marL="856615" lvl="2" indent="-170815">
              <a:lnSpc>
                <a:spcPct val="150000"/>
              </a:lnSpc>
              <a:buClr>
                <a:srgbClr val="000000"/>
              </a:buClr>
              <a:buFont typeface="Wingdings"/>
              <a:buChar char="§"/>
            </a:pPr>
            <a:r>
              <a:rPr lang="nl-NL" sz="2000">
                <a:solidFill>
                  <a:srgbClr val="2D3E4E"/>
                </a:solidFill>
                <a:latin typeface="+mj-lt"/>
                <a:ea typeface="Roboto"/>
                <a:cs typeface="Roboto"/>
              </a:rPr>
              <a:t>tot -20</a:t>
            </a:r>
            <a:endParaRPr lang="nl-NL" sz="2000">
              <a:solidFill>
                <a:srgbClr val="2D3E4E"/>
              </a:solidFill>
              <a:latin typeface="+mj-lt"/>
              <a:cs typeface="Roboto"/>
            </a:endParaRPr>
          </a:p>
          <a:p>
            <a:endParaRPr lang="nl-BE">
              <a:cs typeface="Roboto" pitchFamily="2" charset="0"/>
            </a:endParaRPr>
          </a:p>
        </p:txBody>
      </p:sp>
      <p:sp>
        <p:nvSpPr>
          <p:cNvPr id="4" name="Titel 5">
            <a:extLst>
              <a:ext uri="{FF2B5EF4-FFF2-40B4-BE49-F238E27FC236}">
                <a16:creationId xmlns:a16="http://schemas.microsoft.com/office/drawing/2014/main" id="{C8121B70-554E-5AEC-2A19-9E9500152E4A}"/>
              </a:ext>
            </a:extLst>
          </p:cNvPr>
          <p:cNvSpPr txBox="1">
            <a:spLocks/>
          </p:cNvSpPr>
          <p:nvPr/>
        </p:nvSpPr>
        <p:spPr>
          <a:xfrm>
            <a:off x="196825" y="253725"/>
            <a:ext cx="11467523" cy="691816"/>
          </a:xfrm>
          <a:prstGeom prst="rect">
            <a:avLst/>
          </a:prstGeom>
        </p:spPr>
        <p:txBody>
          <a:bodyPr lIns="91440" tIns="45720" rIns="91440" bIns="45720" anchor="t">
            <a:normAutofit/>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sz="3100" cap="small">
                <a:solidFill>
                  <a:srgbClr val="B01377"/>
                </a:solidFill>
                <a:latin typeface="Poppins ExtraBold"/>
                <a:ea typeface="Roboto"/>
                <a:cs typeface="Poppins ExtraBold"/>
              </a:rPr>
              <a:t>Nieuwe speerpunten</a:t>
            </a:r>
            <a:endParaRPr lang="en-US"/>
          </a:p>
        </p:txBody>
      </p:sp>
    </p:spTree>
    <p:extLst>
      <p:ext uri="{BB962C8B-B14F-4D97-AF65-F5344CB8AC3E}">
        <p14:creationId xmlns:p14="http://schemas.microsoft.com/office/powerpoint/2010/main" val="27985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bg/>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1" end="1"/>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P spid="3"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4BFC8-A482-2E5E-2BA9-587C2B1E7D95}"/>
            </a:ext>
          </a:extLst>
        </p:cNvPr>
        <p:cNvGrpSpPr/>
        <p:nvPr/>
      </p:nvGrpSpPr>
      <p:grpSpPr>
        <a:xfrm>
          <a:off x="0" y="0"/>
          <a:ext cx="0" cy="0"/>
          <a:chOff x="0" y="0"/>
          <a:chExt cx="0" cy="0"/>
        </a:xfrm>
      </p:grpSpPr>
      <p:sp>
        <p:nvSpPr>
          <p:cNvPr id="4" name="Titel 2">
            <a:extLst>
              <a:ext uri="{FF2B5EF4-FFF2-40B4-BE49-F238E27FC236}">
                <a16:creationId xmlns:a16="http://schemas.microsoft.com/office/drawing/2014/main" id="{3D7112A7-BC10-AC85-BF5D-4F94C58DAC46}"/>
              </a:ext>
            </a:extLst>
          </p:cNvPr>
          <p:cNvSpPr txBox="1">
            <a:spLocks/>
          </p:cNvSpPr>
          <p:nvPr/>
        </p:nvSpPr>
        <p:spPr>
          <a:xfrm>
            <a:off x="319177" y="473076"/>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lang="nl-NL" sz="2800">
                <a:solidFill>
                  <a:srgbClr val="B01377"/>
                </a:solidFill>
              </a:rPr>
              <a:t>T</a:t>
            </a:r>
            <a:r>
              <a:rPr kumimoji="0" lang="nl-NL" sz="2800" b="0" i="0" u="none" strike="noStrike" kern="1200" cap="none" spc="0" normalizeH="0" baseline="0" noProof="0" err="1">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oelichting</a:t>
            </a: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 bij pictogrammen</a:t>
            </a:r>
          </a:p>
        </p:txBody>
      </p:sp>
      <p:pic>
        <p:nvPicPr>
          <p:cNvPr id="5" name="Afbeelding 4">
            <a:extLst>
              <a:ext uri="{FF2B5EF4-FFF2-40B4-BE49-F238E27FC236}">
                <a16:creationId xmlns:a16="http://schemas.microsoft.com/office/drawing/2014/main" id="{9FB8ACC7-7D75-7A6F-A951-FCA16AD3B8BA}"/>
              </a:ext>
            </a:extLst>
          </p:cNvPr>
          <p:cNvPicPr>
            <a:picLocks noChangeAspect="1"/>
          </p:cNvPicPr>
          <p:nvPr/>
        </p:nvPicPr>
        <p:blipFill>
          <a:blip r:embed="rId2"/>
          <a:srcRect t="4720" r="9855" b="11781"/>
          <a:stretch>
            <a:fillRect/>
          </a:stretch>
        </p:blipFill>
        <p:spPr>
          <a:xfrm>
            <a:off x="4488991" y="1971735"/>
            <a:ext cx="2641782" cy="1135078"/>
          </a:xfrm>
          <a:prstGeom prst="rect">
            <a:avLst/>
          </a:prstGeom>
          <a:ln w="38100">
            <a:solidFill>
              <a:schemeClr val="accent4"/>
            </a:solidFill>
          </a:ln>
        </p:spPr>
      </p:pic>
      <p:sp>
        <p:nvSpPr>
          <p:cNvPr id="7" name="Pijl: omlaag 6">
            <a:extLst>
              <a:ext uri="{FF2B5EF4-FFF2-40B4-BE49-F238E27FC236}">
                <a16:creationId xmlns:a16="http://schemas.microsoft.com/office/drawing/2014/main" id="{D91A78B7-E499-D420-1F0E-8DFBDCA4E8CA}"/>
              </a:ext>
            </a:extLst>
          </p:cNvPr>
          <p:cNvSpPr/>
          <p:nvPr/>
        </p:nvSpPr>
        <p:spPr>
          <a:xfrm>
            <a:off x="5022422" y="1543665"/>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4" name="Afbeelding 13">
            <a:extLst>
              <a:ext uri="{FF2B5EF4-FFF2-40B4-BE49-F238E27FC236}">
                <a16:creationId xmlns:a16="http://schemas.microsoft.com/office/drawing/2014/main" id="{3C22631E-FE5D-CF6D-FCB3-D88A5E4AA029}"/>
              </a:ext>
            </a:extLst>
          </p:cNvPr>
          <p:cNvPicPr>
            <a:picLocks noChangeAspect="1"/>
          </p:cNvPicPr>
          <p:nvPr/>
        </p:nvPicPr>
        <p:blipFill>
          <a:blip r:embed="rId2"/>
          <a:srcRect t="4720" r="9855" b="11781"/>
          <a:stretch>
            <a:fillRect/>
          </a:stretch>
        </p:blipFill>
        <p:spPr>
          <a:xfrm>
            <a:off x="4488991" y="3478405"/>
            <a:ext cx="2641782" cy="1135078"/>
          </a:xfrm>
          <a:prstGeom prst="rect">
            <a:avLst/>
          </a:prstGeom>
          <a:ln w="38100">
            <a:solidFill>
              <a:schemeClr val="accent4"/>
            </a:solidFill>
          </a:ln>
        </p:spPr>
      </p:pic>
      <p:sp>
        <p:nvSpPr>
          <p:cNvPr id="16" name="Pijl: omlaag 15">
            <a:extLst>
              <a:ext uri="{FF2B5EF4-FFF2-40B4-BE49-F238E27FC236}">
                <a16:creationId xmlns:a16="http://schemas.microsoft.com/office/drawing/2014/main" id="{B8C5A161-2D54-E998-C7BA-60D0F46C3671}"/>
              </a:ext>
            </a:extLst>
          </p:cNvPr>
          <p:cNvSpPr/>
          <p:nvPr/>
        </p:nvSpPr>
        <p:spPr>
          <a:xfrm>
            <a:off x="5807193" y="3301557"/>
            <a:ext cx="288807" cy="419100"/>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8" name="Afbeelding 17">
            <a:extLst>
              <a:ext uri="{FF2B5EF4-FFF2-40B4-BE49-F238E27FC236}">
                <a16:creationId xmlns:a16="http://schemas.microsoft.com/office/drawing/2014/main" id="{1B6AB7C0-1930-A4C1-B798-C2BD845B11EC}"/>
              </a:ext>
            </a:extLst>
          </p:cNvPr>
          <p:cNvPicPr>
            <a:picLocks noChangeAspect="1"/>
          </p:cNvPicPr>
          <p:nvPr/>
        </p:nvPicPr>
        <p:blipFill>
          <a:blip r:embed="rId3"/>
          <a:stretch>
            <a:fillRect/>
          </a:stretch>
        </p:blipFill>
        <p:spPr>
          <a:xfrm>
            <a:off x="725379" y="1956976"/>
            <a:ext cx="3375192" cy="997526"/>
          </a:xfrm>
          <a:prstGeom prst="rect">
            <a:avLst/>
          </a:prstGeom>
        </p:spPr>
      </p:pic>
      <p:pic>
        <p:nvPicPr>
          <p:cNvPr id="8" name="Afbeelding 7">
            <a:extLst>
              <a:ext uri="{FF2B5EF4-FFF2-40B4-BE49-F238E27FC236}">
                <a16:creationId xmlns:a16="http://schemas.microsoft.com/office/drawing/2014/main" id="{5DB3AD95-6FB9-959B-170F-B652579ACD34}"/>
              </a:ext>
            </a:extLst>
          </p:cNvPr>
          <p:cNvPicPr>
            <a:picLocks noChangeAspect="1"/>
          </p:cNvPicPr>
          <p:nvPr/>
        </p:nvPicPr>
        <p:blipFill>
          <a:blip r:embed="rId2"/>
          <a:srcRect t="4720" r="9855" b="11781"/>
          <a:stretch>
            <a:fillRect/>
          </a:stretch>
        </p:blipFill>
        <p:spPr>
          <a:xfrm>
            <a:off x="4558746" y="5249846"/>
            <a:ext cx="2641782" cy="1135078"/>
          </a:xfrm>
          <a:prstGeom prst="rect">
            <a:avLst/>
          </a:prstGeom>
          <a:ln w="38100">
            <a:solidFill>
              <a:schemeClr val="accent4"/>
            </a:solidFill>
          </a:ln>
        </p:spPr>
      </p:pic>
      <p:sp>
        <p:nvSpPr>
          <p:cNvPr id="10" name="Pijl: omlaag 9">
            <a:extLst>
              <a:ext uri="{FF2B5EF4-FFF2-40B4-BE49-F238E27FC236}">
                <a16:creationId xmlns:a16="http://schemas.microsoft.com/office/drawing/2014/main" id="{CC6417E9-306F-D947-E7B5-045B5E35A70C}"/>
              </a:ext>
            </a:extLst>
          </p:cNvPr>
          <p:cNvSpPr/>
          <p:nvPr/>
        </p:nvSpPr>
        <p:spPr>
          <a:xfrm>
            <a:off x="6705114" y="5010426"/>
            <a:ext cx="288807" cy="419100"/>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13" name="Afbeelding 12">
            <a:extLst>
              <a:ext uri="{FF2B5EF4-FFF2-40B4-BE49-F238E27FC236}">
                <a16:creationId xmlns:a16="http://schemas.microsoft.com/office/drawing/2014/main" id="{2779032F-4AB1-8EEA-FB79-01F4CA0D9025}"/>
              </a:ext>
            </a:extLst>
          </p:cNvPr>
          <p:cNvPicPr>
            <a:picLocks noChangeAspect="1"/>
          </p:cNvPicPr>
          <p:nvPr/>
        </p:nvPicPr>
        <p:blipFill>
          <a:blip r:embed="rId4"/>
          <a:srcRect t="10496" b="1"/>
          <a:stretch>
            <a:fillRect/>
          </a:stretch>
        </p:blipFill>
        <p:spPr>
          <a:xfrm>
            <a:off x="698754" y="3599531"/>
            <a:ext cx="3401817" cy="892826"/>
          </a:xfrm>
          <a:prstGeom prst="rect">
            <a:avLst/>
          </a:prstGeom>
        </p:spPr>
      </p:pic>
      <p:pic>
        <p:nvPicPr>
          <p:cNvPr id="3" name="Afbeelding 2">
            <a:extLst>
              <a:ext uri="{FF2B5EF4-FFF2-40B4-BE49-F238E27FC236}">
                <a16:creationId xmlns:a16="http://schemas.microsoft.com/office/drawing/2014/main" id="{6AABE517-8C5A-8D0D-79AC-0247102FF3EA}"/>
              </a:ext>
            </a:extLst>
          </p:cNvPr>
          <p:cNvPicPr>
            <a:picLocks noChangeAspect="1"/>
          </p:cNvPicPr>
          <p:nvPr/>
        </p:nvPicPr>
        <p:blipFill>
          <a:blip r:embed="rId5"/>
          <a:srcRect t="23050"/>
          <a:stretch>
            <a:fillRect/>
          </a:stretch>
        </p:blipFill>
        <p:spPr>
          <a:xfrm>
            <a:off x="791659" y="4952282"/>
            <a:ext cx="3453294" cy="1595941"/>
          </a:xfrm>
          <a:prstGeom prst="rect">
            <a:avLst/>
          </a:prstGeom>
        </p:spPr>
      </p:pic>
      <p:cxnSp>
        <p:nvCxnSpPr>
          <p:cNvPr id="6" name="Rechte verbindingslijn met pijl 5">
            <a:extLst>
              <a:ext uri="{FF2B5EF4-FFF2-40B4-BE49-F238E27FC236}">
                <a16:creationId xmlns:a16="http://schemas.microsoft.com/office/drawing/2014/main" id="{00052042-35A0-D835-A51C-FC70248AD0C7}"/>
              </a:ext>
            </a:extLst>
          </p:cNvPr>
          <p:cNvCxnSpPr/>
          <p:nvPr/>
        </p:nvCxnSpPr>
        <p:spPr>
          <a:xfrm>
            <a:off x="7328452" y="5429526"/>
            <a:ext cx="1563757" cy="0"/>
          </a:xfrm>
          <a:prstGeom prst="straightConnector1">
            <a:avLst/>
          </a:prstGeom>
          <a:ln>
            <a:solidFill>
              <a:srgbClr val="53B9C5"/>
            </a:solidFill>
            <a:tailEnd type="triangle"/>
          </a:ln>
        </p:spPr>
        <p:style>
          <a:lnRef idx="1">
            <a:schemeClr val="accent1"/>
          </a:lnRef>
          <a:fillRef idx="0">
            <a:schemeClr val="accent1"/>
          </a:fillRef>
          <a:effectRef idx="0">
            <a:schemeClr val="accent1"/>
          </a:effectRef>
          <a:fontRef idx="minor">
            <a:schemeClr val="tx1"/>
          </a:fontRef>
        </p:style>
      </p:cxnSp>
      <p:cxnSp>
        <p:nvCxnSpPr>
          <p:cNvPr id="9" name="Rechte verbindingslijn met pijl 8">
            <a:extLst>
              <a:ext uri="{FF2B5EF4-FFF2-40B4-BE49-F238E27FC236}">
                <a16:creationId xmlns:a16="http://schemas.microsoft.com/office/drawing/2014/main" id="{3A00631E-8BC1-AC67-38B2-43CDC652EA58}"/>
              </a:ext>
            </a:extLst>
          </p:cNvPr>
          <p:cNvCxnSpPr/>
          <p:nvPr/>
        </p:nvCxnSpPr>
        <p:spPr>
          <a:xfrm>
            <a:off x="7328451" y="6361181"/>
            <a:ext cx="1563757" cy="0"/>
          </a:xfrm>
          <a:prstGeom prst="straightConnector1">
            <a:avLst/>
          </a:prstGeom>
          <a:ln>
            <a:solidFill>
              <a:srgbClr val="53B9C5"/>
            </a:solidFill>
            <a:tailEnd type="triangle"/>
          </a:ln>
        </p:spPr>
        <p:style>
          <a:lnRef idx="1">
            <a:schemeClr val="accent1"/>
          </a:lnRef>
          <a:fillRef idx="0">
            <a:schemeClr val="accent1"/>
          </a:fillRef>
          <a:effectRef idx="0">
            <a:schemeClr val="accent1"/>
          </a:effectRef>
          <a:fontRef idx="minor">
            <a:schemeClr val="tx1"/>
          </a:fontRef>
        </p:style>
      </p:cxnSp>
      <p:sp>
        <p:nvSpPr>
          <p:cNvPr id="11" name="Rechthoek 10">
            <a:extLst>
              <a:ext uri="{FF2B5EF4-FFF2-40B4-BE49-F238E27FC236}">
                <a16:creationId xmlns:a16="http://schemas.microsoft.com/office/drawing/2014/main" id="{8AB36F3E-381F-3121-CCFA-67F67B077706}"/>
              </a:ext>
            </a:extLst>
          </p:cNvPr>
          <p:cNvSpPr/>
          <p:nvPr/>
        </p:nvSpPr>
        <p:spPr>
          <a:xfrm>
            <a:off x="9140289" y="5098775"/>
            <a:ext cx="2438400" cy="388730"/>
          </a:xfrm>
          <a:prstGeom prst="rect">
            <a:avLst/>
          </a:prstGeom>
          <a:solidFill>
            <a:srgbClr val="53B9C5"/>
          </a:solid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Duiding van het doel</a:t>
            </a:r>
            <a:endParaRPr lang="nl-BE"/>
          </a:p>
        </p:txBody>
      </p:sp>
      <p:cxnSp>
        <p:nvCxnSpPr>
          <p:cNvPr id="12" name="Rechte verbindingslijn met pijl 11">
            <a:extLst>
              <a:ext uri="{FF2B5EF4-FFF2-40B4-BE49-F238E27FC236}">
                <a16:creationId xmlns:a16="http://schemas.microsoft.com/office/drawing/2014/main" id="{C5ED442E-DA70-5C5C-06CC-9D497D03DB92}"/>
              </a:ext>
            </a:extLst>
          </p:cNvPr>
          <p:cNvCxnSpPr/>
          <p:nvPr/>
        </p:nvCxnSpPr>
        <p:spPr>
          <a:xfrm>
            <a:off x="7328450" y="5910150"/>
            <a:ext cx="1563757" cy="0"/>
          </a:xfrm>
          <a:prstGeom prst="straightConnector1">
            <a:avLst/>
          </a:prstGeom>
          <a:ln>
            <a:solidFill>
              <a:srgbClr val="53B9C5"/>
            </a:solidFill>
            <a:tailEnd type="triangle"/>
          </a:ln>
        </p:spPr>
        <p:style>
          <a:lnRef idx="1">
            <a:schemeClr val="accent1"/>
          </a:lnRef>
          <a:fillRef idx="0">
            <a:schemeClr val="accent1"/>
          </a:fillRef>
          <a:effectRef idx="0">
            <a:schemeClr val="accent1"/>
          </a:effectRef>
          <a:fontRef idx="minor">
            <a:schemeClr val="tx1"/>
          </a:fontRef>
        </p:style>
      </p:cxnSp>
      <p:sp>
        <p:nvSpPr>
          <p:cNvPr id="17" name="Rechthoek 16">
            <a:extLst>
              <a:ext uri="{FF2B5EF4-FFF2-40B4-BE49-F238E27FC236}">
                <a16:creationId xmlns:a16="http://schemas.microsoft.com/office/drawing/2014/main" id="{DD9E3075-7EE4-6BF1-32E0-CAF5B0B25A18}"/>
              </a:ext>
            </a:extLst>
          </p:cNvPr>
          <p:cNvSpPr/>
          <p:nvPr/>
        </p:nvSpPr>
        <p:spPr>
          <a:xfrm>
            <a:off x="9140289" y="5623020"/>
            <a:ext cx="2438400" cy="388730"/>
          </a:xfrm>
          <a:prstGeom prst="rect">
            <a:avLst/>
          </a:prstGeom>
          <a:solidFill>
            <a:srgbClr val="53B9C5"/>
          </a:solid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Verklaring </a:t>
            </a:r>
            <a:r>
              <a:rPr lang="nl-NL" err="1"/>
              <a:t>wisk</a:t>
            </a:r>
            <a:r>
              <a:rPr lang="nl-NL"/>
              <a:t> term</a:t>
            </a:r>
            <a:endParaRPr lang="nl-BE"/>
          </a:p>
        </p:txBody>
      </p:sp>
      <p:sp>
        <p:nvSpPr>
          <p:cNvPr id="20" name="Rechthoek 19">
            <a:extLst>
              <a:ext uri="{FF2B5EF4-FFF2-40B4-BE49-F238E27FC236}">
                <a16:creationId xmlns:a16="http://schemas.microsoft.com/office/drawing/2014/main" id="{BAF92E87-80F1-DD7E-D499-532B3957A038}"/>
              </a:ext>
            </a:extLst>
          </p:cNvPr>
          <p:cNvSpPr/>
          <p:nvPr/>
        </p:nvSpPr>
        <p:spPr>
          <a:xfrm>
            <a:off x="9140289" y="6159493"/>
            <a:ext cx="2438400" cy="388730"/>
          </a:xfrm>
          <a:prstGeom prst="rect">
            <a:avLst/>
          </a:prstGeom>
          <a:solidFill>
            <a:srgbClr val="53B9C5"/>
          </a:solid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Praktijkvoorbeeld</a:t>
            </a:r>
            <a:endParaRPr lang="nl-BE"/>
          </a:p>
        </p:txBody>
      </p:sp>
    </p:spTree>
    <p:extLst>
      <p:ext uri="{BB962C8B-B14F-4D97-AF65-F5344CB8AC3E}">
        <p14:creationId xmlns:p14="http://schemas.microsoft.com/office/powerpoint/2010/main" val="4093317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03839-D45A-6E2E-EE03-F3F4E30566F4}"/>
            </a:ext>
          </a:extLst>
        </p:cNvPr>
        <p:cNvGrpSpPr/>
        <p:nvPr/>
      </p:nvGrpSpPr>
      <p:grpSpPr>
        <a:xfrm>
          <a:off x="0" y="0"/>
          <a:ext cx="0" cy="0"/>
          <a:chOff x="0" y="0"/>
          <a:chExt cx="0" cy="0"/>
        </a:xfrm>
      </p:grpSpPr>
      <p:pic>
        <p:nvPicPr>
          <p:cNvPr id="10" name="Afbeelding 9">
            <a:extLst>
              <a:ext uri="{FF2B5EF4-FFF2-40B4-BE49-F238E27FC236}">
                <a16:creationId xmlns:a16="http://schemas.microsoft.com/office/drawing/2014/main" id="{B7D52319-A1DB-7AFA-1381-D0B5FCA30ACB}"/>
              </a:ext>
            </a:extLst>
          </p:cNvPr>
          <p:cNvPicPr>
            <a:picLocks noChangeAspect="1"/>
          </p:cNvPicPr>
          <p:nvPr/>
        </p:nvPicPr>
        <p:blipFill>
          <a:blip r:embed="rId3"/>
          <a:stretch>
            <a:fillRect/>
          </a:stretch>
        </p:blipFill>
        <p:spPr>
          <a:xfrm>
            <a:off x="1496045" y="519273"/>
            <a:ext cx="10015190" cy="6338727"/>
          </a:xfrm>
          <a:prstGeom prst="rect">
            <a:avLst/>
          </a:prstGeom>
          <a:ln>
            <a:solidFill>
              <a:srgbClr val="53B9C5"/>
            </a:solidFill>
          </a:ln>
        </p:spPr>
      </p:pic>
      <p:sp>
        <p:nvSpPr>
          <p:cNvPr id="12" name="Titel 2">
            <a:extLst>
              <a:ext uri="{FF2B5EF4-FFF2-40B4-BE49-F238E27FC236}">
                <a16:creationId xmlns:a16="http://schemas.microsoft.com/office/drawing/2014/main" id="{5B91543F-41B5-C7F9-1711-20C43798E1FE}"/>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a:t>
            </a:r>
            <a:r>
              <a:rPr kumimoji="0" lang="nl-NL" sz="2800" b="0" i="0" u="none" strike="noStrike" kern="1200" cap="none" spc="0" normalizeH="0" baseline="0" noProof="0" err="1">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kleutercshool</a:t>
            </a:r>
            <a:endPar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endParaRPr>
          </a:p>
        </p:txBody>
      </p:sp>
      <p:pic>
        <p:nvPicPr>
          <p:cNvPr id="3" name="Afbeelding 2">
            <a:extLst>
              <a:ext uri="{FF2B5EF4-FFF2-40B4-BE49-F238E27FC236}">
                <a16:creationId xmlns:a16="http://schemas.microsoft.com/office/drawing/2014/main" id="{CC49FAF5-7B4B-AF01-D03C-561C95B078DB}"/>
              </a:ext>
            </a:extLst>
          </p:cNvPr>
          <p:cNvPicPr>
            <a:picLocks noChangeAspect="1"/>
          </p:cNvPicPr>
          <p:nvPr/>
        </p:nvPicPr>
        <p:blipFill>
          <a:blip r:embed="rId4"/>
          <a:srcRect t="4720" r="9855" b="11781"/>
          <a:stretch>
            <a:fillRect/>
          </a:stretch>
        </p:blipFill>
        <p:spPr>
          <a:xfrm>
            <a:off x="9855776" y="405997"/>
            <a:ext cx="2161069" cy="928533"/>
          </a:xfrm>
          <a:prstGeom prst="rect">
            <a:avLst/>
          </a:prstGeom>
          <a:ln w="38100">
            <a:solidFill>
              <a:schemeClr val="accent4"/>
            </a:solidFill>
          </a:ln>
        </p:spPr>
      </p:pic>
      <p:sp>
        <p:nvSpPr>
          <p:cNvPr id="7" name="Pijl: omlaag 6">
            <a:extLst>
              <a:ext uri="{FF2B5EF4-FFF2-40B4-BE49-F238E27FC236}">
                <a16:creationId xmlns:a16="http://schemas.microsoft.com/office/drawing/2014/main" id="{B432ACC6-7DC5-1E94-BFDF-1ACC2734F8C2}"/>
              </a:ext>
            </a:extLst>
          </p:cNvPr>
          <p:cNvSpPr/>
          <p:nvPr/>
        </p:nvSpPr>
        <p:spPr>
          <a:xfrm>
            <a:off x="10306622" y="26714"/>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mc:AlternateContent xmlns:mc="http://schemas.openxmlformats.org/markup-compatibility/2006" xmlns:p14="http://schemas.microsoft.com/office/powerpoint/2010/main">
        <mc:Choice Requires="p14">
          <p:contentPart p14:bwMode="auto" r:id="rId5">
            <p14:nvContentPartPr>
              <p14:cNvPr id="4" name="Inkt 3">
                <a:extLst>
                  <a:ext uri="{FF2B5EF4-FFF2-40B4-BE49-F238E27FC236}">
                    <a16:creationId xmlns:a16="http://schemas.microsoft.com/office/drawing/2014/main" id="{6BFCD471-C84A-04B2-52C3-B43CC7B3976C}"/>
                  </a:ext>
                </a:extLst>
              </p14:cNvPr>
              <p14:cNvContentPartPr/>
              <p14:nvPr/>
            </p14:nvContentPartPr>
            <p14:xfrm>
              <a:off x="4851080" y="3170320"/>
              <a:ext cx="606600" cy="360"/>
            </p14:xfrm>
          </p:contentPart>
        </mc:Choice>
        <mc:Fallback xmlns="">
          <p:pic>
            <p:nvPicPr>
              <p:cNvPr id="4" name="Inkt 3">
                <a:extLst>
                  <a:ext uri="{FF2B5EF4-FFF2-40B4-BE49-F238E27FC236}">
                    <a16:creationId xmlns:a16="http://schemas.microsoft.com/office/drawing/2014/main" id="{6BFCD471-C84A-04B2-52C3-B43CC7B3976C}"/>
                  </a:ext>
                </a:extLst>
              </p:cNvPr>
              <p:cNvPicPr/>
              <p:nvPr/>
            </p:nvPicPr>
            <p:blipFill>
              <a:blip r:embed="rId6"/>
              <a:stretch>
                <a:fillRect/>
              </a:stretch>
            </p:blipFill>
            <p:spPr>
              <a:xfrm>
                <a:off x="4761027" y="2990320"/>
                <a:ext cx="786347"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t 7">
                <a:extLst>
                  <a:ext uri="{FF2B5EF4-FFF2-40B4-BE49-F238E27FC236}">
                    <a16:creationId xmlns:a16="http://schemas.microsoft.com/office/drawing/2014/main" id="{85905659-C2F2-7B5D-BB84-9A52E488C709}"/>
                  </a:ext>
                </a:extLst>
              </p14:cNvPr>
              <p14:cNvContentPartPr/>
              <p14:nvPr/>
            </p14:nvContentPartPr>
            <p14:xfrm>
              <a:off x="6052400" y="4199200"/>
              <a:ext cx="752760" cy="360"/>
            </p14:xfrm>
          </p:contentPart>
        </mc:Choice>
        <mc:Fallback xmlns="">
          <p:pic>
            <p:nvPicPr>
              <p:cNvPr id="8" name="Inkt 7">
                <a:extLst>
                  <a:ext uri="{FF2B5EF4-FFF2-40B4-BE49-F238E27FC236}">
                    <a16:creationId xmlns:a16="http://schemas.microsoft.com/office/drawing/2014/main" id="{85905659-C2F2-7B5D-BB84-9A52E488C709}"/>
                  </a:ext>
                </a:extLst>
              </p:cNvPr>
              <p:cNvPicPr/>
              <p:nvPr/>
            </p:nvPicPr>
            <p:blipFill>
              <a:blip r:embed="rId8"/>
              <a:stretch>
                <a:fillRect/>
              </a:stretch>
            </p:blipFill>
            <p:spPr>
              <a:xfrm>
                <a:off x="5962443" y="4019200"/>
                <a:ext cx="932314"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Inkt 10">
                <a:extLst>
                  <a:ext uri="{FF2B5EF4-FFF2-40B4-BE49-F238E27FC236}">
                    <a16:creationId xmlns:a16="http://schemas.microsoft.com/office/drawing/2014/main" id="{F8C167BB-93F8-CDA5-7B1A-382C859EEA40}"/>
                  </a:ext>
                </a:extLst>
              </p14:cNvPr>
              <p14:cNvContentPartPr/>
              <p14:nvPr/>
            </p14:nvContentPartPr>
            <p14:xfrm>
              <a:off x="5575040" y="5240320"/>
              <a:ext cx="590400" cy="360"/>
            </p14:xfrm>
          </p:contentPart>
        </mc:Choice>
        <mc:Fallback xmlns="">
          <p:pic>
            <p:nvPicPr>
              <p:cNvPr id="11" name="Inkt 10">
                <a:extLst>
                  <a:ext uri="{FF2B5EF4-FFF2-40B4-BE49-F238E27FC236}">
                    <a16:creationId xmlns:a16="http://schemas.microsoft.com/office/drawing/2014/main" id="{F8C167BB-93F8-CDA5-7B1A-382C859EEA40}"/>
                  </a:ext>
                </a:extLst>
              </p:cNvPr>
              <p:cNvPicPr/>
              <p:nvPr/>
            </p:nvPicPr>
            <p:blipFill>
              <a:blip r:embed="rId10"/>
              <a:stretch>
                <a:fillRect/>
              </a:stretch>
            </p:blipFill>
            <p:spPr>
              <a:xfrm>
                <a:off x="5485040" y="5060320"/>
                <a:ext cx="77004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3" name="Inkt 12">
                <a:extLst>
                  <a:ext uri="{FF2B5EF4-FFF2-40B4-BE49-F238E27FC236}">
                    <a16:creationId xmlns:a16="http://schemas.microsoft.com/office/drawing/2014/main" id="{FB43CC1C-99FE-1AF6-94B4-A3CAD0026F62}"/>
                  </a:ext>
                </a:extLst>
              </p14:cNvPr>
              <p14:cNvContentPartPr/>
              <p14:nvPr/>
            </p14:nvContentPartPr>
            <p14:xfrm>
              <a:off x="6095960" y="6172000"/>
              <a:ext cx="880200" cy="360"/>
            </p14:xfrm>
          </p:contentPart>
        </mc:Choice>
        <mc:Fallback xmlns="">
          <p:pic>
            <p:nvPicPr>
              <p:cNvPr id="13" name="Inkt 12">
                <a:extLst>
                  <a:ext uri="{FF2B5EF4-FFF2-40B4-BE49-F238E27FC236}">
                    <a16:creationId xmlns:a16="http://schemas.microsoft.com/office/drawing/2014/main" id="{FB43CC1C-99FE-1AF6-94B4-A3CAD0026F62}"/>
                  </a:ext>
                </a:extLst>
              </p:cNvPr>
              <p:cNvPicPr/>
              <p:nvPr/>
            </p:nvPicPr>
            <p:blipFill>
              <a:blip r:embed="rId12"/>
              <a:stretch>
                <a:fillRect/>
              </a:stretch>
            </p:blipFill>
            <p:spPr>
              <a:xfrm>
                <a:off x="6005960" y="5992000"/>
                <a:ext cx="1059840" cy="360000"/>
              </a:xfrm>
              <a:prstGeom prst="rect">
                <a:avLst/>
              </a:prstGeom>
            </p:spPr>
          </p:pic>
        </mc:Fallback>
      </mc:AlternateContent>
    </p:spTree>
    <p:extLst>
      <p:ext uri="{BB962C8B-B14F-4D97-AF65-F5344CB8AC3E}">
        <p14:creationId xmlns:p14="http://schemas.microsoft.com/office/powerpoint/2010/main" val="2935282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3"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2000" fill="hold"/>
                                        <p:tgtEl>
                                          <p:spTgt spid="4"/>
                                        </p:tgtEl>
                                        <p:attrNameLst>
                                          <p:attrName>drawProgress</p:attrName>
                                        </p:attrNameLst>
                                      </p:cBhvr>
                                      <p:tavLst>
                                        <p:tav tm="0">
                                          <p:val>
                                            <p:fltVal val="0"/>
                                          </p:val>
                                        </p:tav>
                                        <p:tav tm="100000">
                                          <p:val>
                                            <p:fltVal val="1"/>
                                          </p:val>
                                        </p:tav>
                                      </p:tavLst>
                                    </p:anim>
                                  </p:childTnLst>
                                </p:cTn>
                              </p:par>
                              <p:par>
                                <p:cTn id="12" presetID="63" presetClass="entr" presetSubtype="0"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2000" fill="hold"/>
                                        <p:tgtEl>
                                          <p:spTgt spid="8"/>
                                        </p:tgtEl>
                                        <p:attrNameLst>
                                          <p:attrName>drawProgress</p:attrName>
                                        </p:attrNameLst>
                                      </p:cBhvr>
                                      <p:tavLst>
                                        <p:tav tm="0">
                                          <p:val>
                                            <p:fltVal val="0"/>
                                          </p:val>
                                        </p:tav>
                                        <p:tav tm="100000">
                                          <p:val>
                                            <p:fltVal val="1"/>
                                          </p:val>
                                        </p:tav>
                                      </p:tavLst>
                                    </p:anim>
                                  </p:childTnLst>
                                </p:cTn>
                              </p:par>
                              <p:par>
                                <p:cTn id="15" presetID="63"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2000" fill="hold"/>
                                        <p:tgtEl>
                                          <p:spTgt spid="11"/>
                                        </p:tgtEl>
                                        <p:attrNameLst>
                                          <p:attrName>drawProgress</p:attrName>
                                        </p:attrNameLst>
                                      </p:cBhvr>
                                      <p:tavLst>
                                        <p:tav tm="0">
                                          <p:val>
                                            <p:fltVal val="0"/>
                                          </p:val>
                                        </p:tav>
                                        <p:tav tm="100000">
                                          <p:val>
                                            <p:fltVal val="1"/>
                                          </p:val>
                                        </p:tav>
                                      </p:tavLst>
                                    </p:anim>
                                  </p:childTnLst>
                                </p:cTn>
                              </p:par>
                              <p:par>
                                <p:cTn id="18" presetID="63"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2000" fill="hold"/>
                                        <p:tgtEl>
                                          <p:spTgt spid="13"/>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AB2BC-82B9-2FC5-B05E-620AD964DD59}"/>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B9DE7A21-D06F-3080-5A9B-38BC5A5B79F6}"/>
              </a:ext>
            </a:extLst>
          </p:cNvPr>
          <p:cNvPicPr>
            <a:picLocks noChangeAspect="1"/>
          </p:cNvPicPr>
          <p:nvPr/>
        </p:nvPicPr>
        <p:blipFill>
          <a:blip r:embed="rId3"/>
          <a:stretch>
            <a:fillRect/>
          </a:stretch>
        </p:blipFill>
        <p:spPr>
          <a:xfrm>
            <a:off x="1493270" y="492559"/>
            <a:ext cx="8925684" cy="4381276"/>
          </a:xfrm>
          <a:prstGeom prst="rect">
            <a:avLst/>
          </a:prstGeom>
          <a:ln>
            <a:solidFill>
              <a:schemeClr val="accent4"/>
            </a:solidFill>
          </a:ln>
        </p:spPr>
      </p:pic>
      <p:sp>
        <p:nvSpPr>
          <p:cNvPr id="12" name="Titel 2">
            <a:extLst>
              <a:ext uri="{FF2B5EF4-FFF2-40B4-BE49-F238E27FC236}">
                <a16:creationId xmlns:a16="http://schemas.microsoft.com/office/drawing/2014/main" id="{F1D42487-8608-CD5D-BA6B-BCB4F522C44E}"/>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lagere school</a:t>
            </a:r>
          </a:p>
        </p:txBody>
      </p:sp>
      <p:pic>
        <p:nvPicPr>
          <p:cNvPr id="3" name="Afbeelding 2">
            <a:extLst>
              <a:ext uri="{FF2B5EF4-FFF2-40B4-BE49-F238E27FC236}">
                <a16:creationId xmlns:a16="http://schemas.microsoft.com/office/drawing/2014/main" id="{87CE72F0-2FDF-099D-3FE4-FCBAC4768D75}"/>
              </a:ext>
            </a:extLst>
          </p:cNvPr>
          <p:cNvPicPr>
            <a:picLocks noChangeAspect="1"/>
          </p:cNvPicPr>
          <p:nvPr/>
        </p:nvPicPr>
        <p:blipFill>
          <a:blip r:embed="rId4"/>
          <a:srcRect t="4720" r="9855" b="11781"/>
          <a:stretch>
            <a:fillRect/>
          </a:stretch>
        </p:blipFill>
        <p:spPr>
          <a:xfrm>
            <a:off x="9855776" y="507597"/>
            <a:ext cx="2161069" cy="928533"/>
          </a:xfrm>
          <a:prstGeom prst="rect">
            <a:avLst/>
          </a:prstGeom>
          <a:ln w="38100">
            <a:solidFill>
              <a:schemeClr val="accent4"/>
            </a:solidFill>
          </a:ln>
        </p:spPr>
      </p:pic>
      <p:sp>
        <p:nvSpPr>
          <p:cNvPr id="7" name="Pijl: omlaag 6">
            <a:extLst>
              <a:ext uri="{FF2B5EF4-FFF2-40B4-BE49-F238E27FC236}">
                <a16:creationId xmlns:a16="http://schemas.microsoft.com/office/drawing/2014/main" id="{AA2E8327-4968-F937-DDCE-24118A74FB00}"/>
              </a:ext>
            </a:extLst>
          </p:cNvPr>
          <p:cNvSpPr/>
          <p:nvPr/>
        </p:nvSpPr>
        <p:spPr>
          <a:xfrm>
            <a:off x="10292611" y="0"/>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mc:AlternateContent xmlns:mc="http://schemas.openxmlformats.org/markup-compatibility/2006" xmlns:p14="http://schemas.microsoft.com/office/powerpoint/2010/main">
        <mc:Choice Requires="p14">
          <p:contentPart p14:bwMode="auto" r:id="rId5">
            <p14:nvContentPartPr>
              <p14:cNvPr id="6" name="Inkt 5">
                <a:extLst>
                  <a:ext uri="{FF2B5EF4-FFF2-40B4-BE49-F238E27FC236}">
                    <a16:creationId xmlns:a16="http://schemas.microsoft.com/office/drawing/2014/main" id="{9615B9D5-D0AD-04CD-6C2F-8C8E9EF727C1}"/>
                  </a:ext>
                </a:extLst>
              </p14:cNvPr>
              <p14:cNvContentPartPr/>
              <p14:nvPr/>
            </p14:nvContentPartPr>
            <p14:xfrm>
              <a:off x="4989320" y="2729220"/>
              <a:ext cx="1475640" cy="9720"/>
            </p14:xfrm>
          </p:contentPart>
        </mc:Choice>
        <mc:Fallback xmlns="">
          <p:pic>
            <p:nvPicPr>
              <p:cNvPr id="6" name="Inkt 5">
                <a:extLst>
                  <a:ext uri="{FF2B5EF4-FFF2-40B4-BE49-F238E27FC236}">
                    <a16:creationId xmlns:a16="http://schemas.microsoft.com/office/drawing/2014/main" id="{9615B9D5-D0AD-04CD-6C2F-8C8E9EF727C1}"/>
                  </a:ext>
                </a:extLst>
              </p:cNvPr>
              <p:cNvPicPr/>
              <p:nvPr/>
            </p:nvPicPr>
            <p:blipFill>
              <a:blip r:embed="rId6"/>
              <a:stretch>
                <a:fillRect/>
              </a:stretch>
            </p:blipFill>
            <p:spPr>
              <a:xfrm>
                <a:off x="4899320" y="2542297"/>
                <a:ext cx="1655280" cy="383192"/>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t 8">
                <a:extLst>
                  <a:ext uri="{FF2B5EF4-FFF2-40B4-BE49-F238E27FC236}">
                    <a16:creationId xmlns:a16="http://schemas.microsoft.com/office/drawing/2014/main" id="{B6B7C6C4-243C-A9D6-87A1-CD325AD0846B}"/>
                  </a:ext>
                </a:extLst>
              </p14:cNvPr>
              <p14:cNvContentPartPr/>
              <p14:nvPr/>
            </p14:nvContentPartPr>
            <p14:xfrm>
              <a:off x="4927400" y="3614820"/>
              <a:ext cx="1468440" cy="360"/>
            </p14:xfrm>
          </p:contentPart>
        </mc:Choice>
        <mc:Fallback xmlns="">
          <p:pic>
            <p:nvPicPr>
              <p:cNvPr id="9" name="Inkt 8">
                <a:extLst>
                  <a:ext uri="{FF2B5EF4-FFF2-40B4-BE49-F238E27FC236}">
                    <a16:creationId xmlns:a16="http://schemas.microsoft.com/office/drawing/2014/main" id="{B6B7C6C4-243C-A9D6-87A1-CD325AD0846B}"/>
                  </a:ext>
                </a:extLst>
              </p:cNvPr>
              <p:cNvPicPr/>
              <p:nvPr/>
            </p:nvPicPr>
            <p:blipFill>
              <a:blip r:embed="rId8"/>
              <a:stretch>
                <a:fillRect/>
              </a:stretch>
            </p:blipFill>
            <p:spPr>
              <a:xfrm>
                <a:off x="4837400" y="3434820"/>
                <a:ext cx="164808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Inkt 9">
                <a:extLst>
                  <a:ext uri="{FF2B5EF4-FFF2-40B4-BE49-F238E27FC236}">
                    <a16:creationId xmlns:a16="http://schemas.microsoft.com/office/drawing/2014/main" id="{563CA354-5B8E-B69F-BE4C-90C63E7F9EB8}"/>
                  </a:ext>
                </a:extLst>
              </p14:cNvPr>
              <p14:cNvContentPartPr/>
              <p14:nvPr/>
            </p14:nvContentPartPr>
            <p14:xfrm>
              <a:off x="4470200" y="4402140"/>
              <a:ext cx="1384200" cy="360"/>
            </p14:xfrm>
          </p:contentPart>
        </mc:Choice>
        <mc:Fallback xmlns="">
          <p:pic>
            <p:nvPicPr>
              <p:cNvPr id="10" name="Inkt 9">
                <a:extLst>
                  <a:ext uri="{FF2B5EF4-FFF2-40B4-BE49-F238E27FC236}">
                    <a16:creationId xmlns:a16="http://schemas.microsoft.com/office/drawing/2014/main" id="{563CA354-5B8E-B69F-BE4C-90C63E7F9EB8}"/>
                  </a:ext>
                </a:extLst>
              </p:cNvPr>
              <p:cNvPicPr/>
              <p:nvPr/>
            </p:nvPicPr>
            <p:blipFill>
              <a:blip r:embed="rId10"/>
              <a:stretch>
                <a:fillRect/>
              </a:stretch>
            </p:blipFill>
            <p:spPr>
              <a:xfrm>
                <a:off x="4380177" y="4222140"/>
                <a:ext cx="1563887" cy="360000"/>
              </a:xfrm>
              <a:prstGeom prst="rect">
                <a:avLst/>
              </a:prstGeom>
            </p:spPr>
          </p:pic>
        </mc:Fallback>
      </mc:AlternateContent>
    </p:spTree>
    <p:extLst>
      <p:ext uri="{BB962C8B-B14F-4D97-AF65-F5344CB8AC3E}">
        <p14:creationId xmlns:p14="http://schemas.microsoft.com/office/powerpoint/2010/main" val="32303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drawProgress</p:attrName>
                                        </p:attrNameLst>
                                      </p:cBhvr>
                                      <p:tavLst>
                                        <p:tav tm="0">
                                          <p:val>
                                            <p:fltVal val="0"/>
                                          </p:val>
                                        </p:tav>
                                        <p:tav tm="100000">
                                          <p:val>
                                            <p:fltVal val="1"/>
                                          </p:val>
                                        </p:tav>
                                      </p:tavLst>
                                    </p:anim>
                                  </p:childTnLst>
                                </p:cTn>
                              </p:par>
                              <p:par>
                                <p:cTn id="8" presetID="63"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2000" fill="hold"/>
                                        <p:tgtEl>
                                          <p:spTgt spid="9"/>
                                        </p:tgtEl>
                                        <p:attrNameLst>
                                          <p:attrName>drawProgress</p:attrName>
                                        </p:attrNameLst>
                                      </p:cBhvr>
                                      <p:tavLst>
                                        <p:tav tm="0">
                                          <p:val>
                                            <p:fltVal val="0"/>
                                          </p:val>
                                        </p:tav>
                                        <p:tav tm="100000">
                                          <p:val>
                                            <p:fltVal val="1"/>
                                          </p:val>
                                        </p:tav>
                                      </p:tavLst>
                                    </p:anim>
                                  </p:childTnLst>
                                </p:cTn>
                              </p:par>
                              <p:par>
                                <p:cTn id="11" presetID="63"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2000" fill="hold"/>
                                        <p:tgtEl>
                                          <p:spTgt spid="10"/>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317D0-D8E7-F9EB-9507-FECCD0E9FF9F}"/>
            </a:ext>
          </a:extLst>
        </p:cNvPr>
        <p:cNvGrpSpPr/>
        <p:nvPr/>
      </p:nvGrpSpPr>
      <p:grpSpPr>
        <a:xfrm>
          <a:off x="0" y="0"/>
          <a:ext cx="0" cy="0"/>
          <a:chOff x="0" y="0"/>
          <a:chExt cx="0" cy="0"/>
        </a:xfrm>
      </p:grpSpPr>
      <p:pic>
        <p:nvPicPr>
          <p:cNvPr id="4" name="Tijdelijke aanduiding voor afbeelding 3">
            <a:extLst>
              <a:ext uri="{FF2B5EF4-FFF2-40B4-BE49-F238E27FC236}">
                <a16:creationId xmlns:a16="http://schemas.microsoft.com/office/drawing/2014/main" id="{24F89CEE-8222-7F14-0D66-7997E8A2A9EA}"/>
              </a:ext>
            </a:extLst>
          </p:cNvPr>
          <p:cNvPicPr>
            <a:picLocks noGrp="1" noChangeAspect="1"/>
          </p:cNvPicPr>
          <p:nvPr>
            <p:ph type="pic" sz="quarter" idx="11"/>
          </p:nvPr>
        </p:nvPicPr>
        <p:blipFill>
          <a:blip r:embed="rId2"/>
          <a:srcRect l="804" r="804"/>
          <a:stretch>
            <a:fillRect/>
          </a:stretch>
        </p:blipFill>
        <p:spPr>
          <a:xfrm>
            <a:off x="-7938" y="0"/>
            <a:ext cx="12199938" cy="4693024"/>
          </a:xfrm>
          <a:prstGeom prst="rect">
            <a:avLst/>
          </a:prstGeom>
        </p:spPr>
      </p:pic>
      <p:sp>
        <p:nvSpPr>
          <p:cNvPr id="3" name="Text Placeholder 2">
            <a:extLst>
              <a:ext uri="{FF2B5EF4-FFF2-40B4-BE49-F238E27FC236}">
                <a16:creationId xmlns:a16="http://schemas.microsoft.com/office/drawing/2014/main" id="{C5DCDC2E-39B1-182D-6425-277BAF49039A}"/>
              </a:ext>
            </a:extLst>
          </p:cNvPr>
          <p:cNvSpPr>
            <a:spLocks noGrp="1"/>
          </p:cNvSpPr>
          <p:nvPr>
            <p:ph type="body" sz="quarter" idx="10"/>
          </p:nvPr>
        </p:nvSpPr>
        <p:spPr>
          <a:xfrm>
            <a:off x="743015" y="2957531"/>
            <a:ext cx="10426045" cy="3343238"/>
          </a:xfrm>
        </p:spPr>
        <p:txBody>
          <a:bodyPr vert="horz" lIns="91440" tIns="45720" rIns="91440" bIns="45720" rtlCol="0" anchor="t">
            <a:normAutofit fontScale="77500" lnSpcReduction="20000"/>
          </a:bodyPr>
          <a:lstStyle/>
          <a:p>
            <a:r>
              <a:rPr lang="en-US" err="1">
                <a:latin typeface="Poppins ExtraBold"/>
                <a:ea typeface="Roboto"/>
                <a:cs typeface="Poppins ExtraBold"/>
              </a:rPr>
              <a:t>Bewerkingen</a:t>
            </a:r>
            <a:endParaRPr lang="en-US">
              <a:latin typeface="Poppins ExtraBold"/>
              <a:ea typeface="Roboto"/>
              <a:cs typeface="Poppins ExtraBold"/>
            </a:endParaRPr>
          </a:p>
          <a:p>
            <a:endParaRPr lang="en-US">
              <a:latin typeface="Poppins ExtraBold"/>
              <a:ea typeface="Roboto"/>
              <a:cs typeface="Poppins ExtraBold"/>
            </a:endParaRPr>
          </a:p>
          <a:p>
            <a:endParaRPr lang="en-US">
              <a:latin typeface="Poppins ExtraBold"/>
              <a:ea typeface="Roboto"/>
              <a:cs typeface="Poppins ExtraBold"/>
            </a:endParaRPr>
          </a:p>
          <a:p>
            <a:r>
              <a:rPr lang="en-US">
                <a:latin typeface="+mj-lt"/>
                <a:ea typeface="Roboto"/>
                <a:cs typeface="Poppins ExtraBold"/>
              </a:rPr>
              <a:t>Ik </a:t>
            </a:r>
            <a:r>
              <a:rPr lang="en-US" err="1">
                <a:latin typeface="+mj-lt"/>
                <a:ea typeface="Roboto"/>
                <a:cs typeface="Poppins ExtraBold"/>
              </a:rPr>
              <a:t>kan</a:t>
            </a:r>
            <a:r>
              <a:rPr lang="en-US">
                <a:latin typeface="+mj-lt"/>
                <a:ea typeface="Roboto"/>
                <a:cs typeface="Poppins ExtraBold"/>
              </a:rPr>
              <a:t> concrete </a:t>
            </a:r>
            <a:r>
              <a:rPr lang="en-US" err="1">
                <a:latin typeface="+mj-lt"/>
                <a:ea typeface="Roboto"/>
                <a:cs typeface="Poppins ExtraBold"/>
              </a:rPr>
              <a:t>situaties</a:t>
            </a:r>
            <a:r>
              <a:rPr lang="en-US">
                <a:latin typeface="+mj-lt"/>
                <a:ea typeface="Roboto"/>
                <a:cs typeface="Poppins ExtraBold"/>
              </a:rPr>
              <a:t> </a:t>
            </a:r>
            <a:r>
              <a:rPr lang="en-US" err="1">
                <a:latin typeface="+mj-lt"/>
                <a:ea typeface="Roboto"/>
                <a:cs typeface="Poppins ExtraBold"/>
              </a:rPr>
              <a:t>vertalen</a:t>
            </a:r>
            <a:r>
              <a:rPr lang="en-US">
                <a:latin typeface="+mj-lt"/>
                <a:ea typeface="Roboto"/>
                <a:cs typeface="Poppins ExtraBold"/>
              </a:rPr>
              <a:t> </a:t>
            </a:r>
            <a:r>
              <a:rPr lang="en-US" err="1">
                <a:latin typeface="+mj-lt"/>
                <a:ea typeface="Roboto"/>
                <a:cs typeface="Poppins ExtraBold"/>
              </a:rPr>
              <a:t>naar</a:t>
            </a:r>
            <a:r>
              <a:rPr lang="en-US">
                <a:latin typeface="+mj-lt"/>
                <a:ea typeface="Roboto"/>
                <a:cs typeface="Poppins ExtraBold"/>
              </a:rPr>
              <a:t> </a:t>
            </a:r>
            <a:r>
              <a:rPr lang="en-US" err="1">
                <a:latin typeface="+mj-lt"/>
                <a:ea typeface="Roboto"/>
                <a:cs typeface="Poppins ExtraBold"/>
              </a:rPr>
              <a:t>een</a:t>
            </a:r>
            <a:r>
              <a:rPr lang="en-US">
                <a:latin typeface="+mj-lt"/>
                <a:ea typeface="Roboto"/>
                <a:cs typeface="Poppins ExtraBold"/>
              </a:rPr>
              <a:t> </a:t>
            </a:r>
            <a:r>
              <a:rPr lang="en-US" err="1">
                <a:latin typeface="+mj-lt"/>
                <a:ea typeface="Roboto"/>
                <a:cs typeface="Poppins ExtraBold"/>
              </a:rPr>
              <a:t>bewerking</a:t>
            </a:r>
            <a:r>
              <a:rPr lang="en-US">
                <a:latin typeface="+mj-lt"/>
                <a:ea typeface="Roboto"/>
                <a:cs typeface="Poppins ExtraBold"/>
              </a:rPr>
              <a:t>. </a:t>
            </a:r>
          </a:p>
          <a:p>
            <a:r>
              <a:rPr lang="en-US">
                <a:latin typeface="+mj-lt"/>
                <a:ea typeface="Roboto"/>
                <a:cs typeface="Poppins ExtraBold"/>
              </a:rPr>
              <a:t>Ik </a:t>
            </a:r>
            <a:r>
              <a:rPr lang="en-US" err="1">
                <a:latin typeface="+mj-lt"/>
                <a:ea typeface="Roboto"/>
                <a:cs typeface="Poppins ExtraBold"/>
              </a:rPr>
              <a:t>kan</a:t>
            </a:r>
            <a:r>
              <a:rPr lang="en-US">
                <a:latin typeface="+mj-lt"/>
                <a:ea typeface="Roboto"/>
                <a:cs typeface="Poppins ExtraBold"/>
              </a:rPr>
              <a:t> </a:t>
            </a:r>
            <a:r>
              <a:rPr lang="en-US" err="1">
                <a:latin typeface="+mj-lt"/>
                <a:ea typeface="Roboto"/>
                <a:cs typeface="Poppins ExtraBold"/>
              </a:rPr>
              <a:t>handig</a:t>
            </a:r>
            <a:r>
              <a:rPr lang="en-US">
                <a:latin typeface="+mj-lt"/>
                <a:ea typeface="Roboto"/>
                <a:cs typeface="Poppins ExtraBold"/>
              </a:rPr>
              <a:t> </a:t>
            </a:r>
            <a:r>
              <a:rPr lang="en-US" err="1">
                <a:latin typeface="+mj-lt"/>
                <a:ea typeface="Roboto"/>
                <a:cs typeface="Poppins ExtraBold"/>
              </a:rPr>
              <a:t>rekenen</a:t>
            </a:r>
            <a:r>
              <a:rPr lang="en-US">
                <a:latin typeface="+mj-lt"/>
                <a:ea typeface="Roboto"/>
                <a:cs typeface="Poppins ExtraBold"/>
              </a:rPr>
              <a:t>. </a:t>
            </a:r>
          </a:p>
          <a:p>
            <a:r>
              <a:rPr lang="en-US">
                <a:latin typeface="+mj-lt"/>
                <a:ea typeface="Roboto"/>
                <a:cs typeface="Poppins ExtraBold"/>
              </a:rPr>
              <a:t>Ik </a:t>
            </a:r>
            <a:r>
              <a:rPr lang="en-US" err="1">
                <a:latin typeface="+mj-lt"/>
                <a:ea typeface="Roboto"/>
                <a:cs typeface="Poppins ExtraBold"/>
              </a:rPr>
              <a:t>begrijp</a:t>
            </a:r>
            <a:r>
              <a:rPr lang="en-US">
                <a:latin typeface="+mj-lt"/>
                <a:ea typeface="Roboto"/>
                <a:cs typeface="Poppins ExtraBold"/>
              </a:rPr>
              <a:t> de </a:t>
            </a:r>
            <a:r>
              <a:rPr lang="en-US" err="1">
                <a:latin typeface="+mj-lt"/>
                <a:ea typeface="Roboto"/>
                <a:cs typeface="Poppins ExtraBold"/>
              </a:rPr>
              <a:t>eigenschappen</a:t>
            </a:r>
            <a:r>
              <a:rPr lang="en-US">
                <a:latin typeface="+mj-lt"/>
                <a:ea typeface="Roboto"/>
                <a:cs typeface="Poppins ExtraBold"/>
              </a:rPr>
              <a:t> van </a:t>
            </a:r>
          </a:p>
          <a:p>
            <a:r>
              <a:rPr lang="en-US" err="1">
                <a:latin typeface="+mj-lt"/>
                <a:ea typeface="Roboto"/>
                <a:cs typeface="Poppins ExtraBold"/>
              </a:rPr>
              <a:t>en</a:t>
            </a:r>
            <a:r>
              <a:rPr lang="en-US">
                <a:latin typeface="+mj-lt"/>
                <a:ea typeface="Roboto"/>
                <a:cs typeface="Poppins ExtraBold"/>
              </a:rPr>
              <a:t> </a:t>
            </a:r>
            <a:r>
              <a:rPr lang="en-US" err="1">
                <a:latin typeface="+mj-lt"/>
                <a:ea typeface="Roboto"/>
                <a:cs typeface="Poppins ExtraBold"/>
              </a:rPr>
              <a:t>relaties</a:t>
            </a:r>
            <a:r>
              <a:rPr lang="en-US">
                <a:latin typeface="+mj-lt"/>
                <a:ea typeface="Roboto"/>
                <a:cs typeface="Poppins ExtraBold"/>
              </a:rPr>
              <a:t> </a:t>
            </a:r>
            <a:r>
              <a:rPr lang="en-US" err="1">
                <a:latin typeface="+mj-lt"/>
                <a:ea typeface="Roboto"/>
                <a:cs typeface="Poppins ExtraBold"/>
              </a:rPr>
              <a:t>tussen</a:t>
            </a:r>
            <a:r>
              <a:rPr lang="en-US">
                <a:latin typeface="+mj-lt"/>
                <a:ea typeface="Roboto"/>
                <a:cs typeface="Poppins ExtraBold"/>
              </a:rPr>
              <a:t> de </a:t>
            </a:r>
            <a:r>
              <a:rPr lang="en-US" err="1">
                <a:latin typeface="+mj-lt"/>
                <a:ea typeface="Roboto"/>
                <a:cs typeface="Poppins ExtraBold"/>
              </a:rPr>
              <a:t>bewerkingen</a:t>
            </a:r>
            <a:r>
              <a:rPr lang="en-US">
                <a:latin typeface="+mj-lt"/>
                <a:ea typeface="Roboto"/>
                <a:cs typeface="Poppins ExtraBold"/>
              </a:rPr>
              <a:t>. </a:t>
            </a:r>
            <a:endParaRPr lang="en-US">
              <a:latin typeface="+mj-lt"/>
            </a:endParaRPr>
          </a:p>
        </p:txBody>
      </p:sp>
    </p:spTree>
    <p:extLst>
      <p:ext uri="{BB962C8B-B14F-4D97-AF65-F5344CB8AC3E}">
        <p14:creationId xmlns:p14="http://schemas.microsoft.com/office/powerpoint/2010/main" val="254023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7B567F-697C-BEE3-1B2A-38F8553F5A44}"/>
              </a:ext>
            </a:extLst>
          </p:cNvPr>
          <p:cNvPicPr>
            <a:picLocks noChangeAspect="1"/>
          </p:cNvPicPr>
          <p:nvPr/>
        </p:nvPicPr>
        <p:blipFill>
          <a:blip r:embed="rId2"/>
          <a:stretch>
            <a:fillRect/>
          </a:stretch>
        </p:blipFill>
        <p:spPr>
          <a:xfrm>
            <a:off x="519113" y="1120140"/>
            <a:ext cx="11153775" cy="5267960"/>
          </a:xfrm>
          <a:prstGeom prst="rect">
            <a:avLst/>
          </a:prstGeom>
        </p:spPr>
      </p:pic>
      <p:sp>
        <p:nvSpPr>
          <p:cNvPr id="4" name="Title 3">
            <a:extLst>
              <a:ext uri="{FF2B5EF4-FFF2-40B4-BE49-F238E27FC236}">
                <a16:creationId xmlns:a16="http://schemas.microsoft.com/office/drawing/2014/main" id="{A1689BCF-9D5F-8E2E-695E-5216A7EC4188}"/>
              </a:ext>
            </a:extLst>
          </p:cNvPr>
          <p:cNvSpPr>
            <a:spLocks noGrp="1"/>
          </p:cNvSpPr>
          <p:nvPr>
            <p:ph type="title"/>
          </p:nvPr>
        </p:nvSpPr>
        <p:spPr/>
        <p:txBody>
          <a:bodyPr/>
          <a:lstStyle/>
          <a:p>
            <a:r>
              <a:rPr lang="en-US" sz="2400" err="1">
                <a:solidFill>
                  <a:srgbClr val="B01377"/>
                </a:solidFill>
                <a:latin typeface="Poppins ExtraBold"/>
                <a:ea typeface="Roboto"/>
                <a:cs typeface="Poppins ExtraBold"/>
              </a:rPr>
              <a:t>Vertrouwde</a:t>
            </a:r>
            <a:r>
              <a:rPr lang="en-US" sz="2400">
                <a:solidFill>
                  <a:srgbClr val="B01377"/>
                </a:solidFill>
                <a:latin typeface="Poppins ExtraBold"/>
                <a:ea typeface="Roboto"/>
                <a:cs typeface="Poppins ExtraBold"/>
              </a:rPr>
              <a:t> </a:t>
            </a:r>
            <a:r>
              <a:rPr lang="en-US" sz="2400" err="1">
                <a:solidFill>
                  <a:srgbClr val="B01377"/>
                </a:solidFill>
                <a:latin typeface="Poppins ExtraBold"/>
                <a:ea typeface="Roboto"/>
                <a:cs typeface="Poppins ExtraBold"/>
              </a:rPr>
              <a:t>inhouden</a:t>
            </a:r>
            <a:endParaRPr lang="en-US" sz="2400" err="1">
              <a:solidFill>
                <a:srgbClr val="000000"/>
              </a:solidFill>
              <a:latin typeface="Poppins ExtraBold"/>
              <a:ea typeface="Roboto"/>
              <a:cs typeface="Poppins ExtraBold"/>
            </a:endParaRPr>
          </a:p>
        </p:txBody>
      </p:sp>
      <p:sp>
        <p:nvSpPr>
          <p:cNvPr id="7" name="Explosie: 14 punten 6">
            <a:extLst>
              <a:ext uri="{FF2B5EF4-FFF2-40B4-BE49-F238E27FC236}">
                <a16:creationId xmlns:a16="http://schemas.microsoft.com/office/drawing/2014/main" id="{FD6AB88F-1141-C91E-7F01-B4F678B7BA72}"/>
              </a:ext>
            </a:extLst>
          </p:cNvPr>
          <p:cNvSpPr/>
          <p:nvPr/>
        </p:nvSpPr>
        <p:spPr>
          <a:xfrm>
            <a:off x="8318500" y="2368869"/>
            <a:ext cx="2813594" cy="2025331"/>
          </a:xfrm>
          <a:prstGeom prst="irregularSeal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nl-B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nl-NL"/>
              <a:t>CSA-model</a:t>
            </a:r>
            <a:endParaRPr lang="nl-BE"/>
          </a:p>
        </p:txBody>
      </p:sp>
      <p:sp>
        <p:nvSpPr>
          <p:cNvPr id="8" name="Rectangle: Rounded Corners 7">
            <a:extLst>
              <a:ext uri="{FF2B5EF4-FFF2-40B4-BE49-F238E27FC236}">
                <a16:creationId xmlns:a16="http://schemas.microsoft.com/office/drawing/2014/main" id="{B3EBFBB5-63D0-CBB6-5C7A-962EB48BA03A}"/>
              </a:ext>
            </a:extLst>
          </p:cNvPr>
          <p:cNvSpPr/>
          <p:nvPr/>
        </p:nvSpPr>
        <p:spPr>
          <a:xfrm>
            <a:off x="565961" y="2263847"/>
            <a:ext cx="3458656" cy="2431540"/>
          </a:xfrm>
          <a:prstGeom prst="roundRect">
            <a:avLst/>
          </a:prstGeom>
          <a:noFill/>
          <a:ln w="28575">
            <a:solidFill>
              <a:srgbClr val="B013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785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2413B-2DA6-2DE3-913F-13346929E7DA}"/>
            </a:ext>
          </a:extLst>
        </p:cNvPr>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D5408D8-BF1F-DD83-A798-A11DC022B2FC}"/>
              </a:ext>
            </a:extLst>
          </p:cNvPr>
          <p:cNvGraphicFramePr/>
          <p:nvPr>
            <p:extLst>
              <p:ext uri="{D42A27DB-BD31-4B8C-83A1-F6EECF244321}">
                <p14:modId xmlns:p14="http://schemas.microsoft.com/office/powerpoint/2010/main" val="1856815962"/>
              </p:ext>
            </p:extLst>
          </p:nvPr>
        </p:nvGraphicFramePr>
        <p:xfrm>
          <a:off x="4160520" y="1655509"/>
          <a:ext cx="7651279" cy="43903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7">
            <a:extLst>
              <a:ext uri="{FF2B5EF4-FFF2-40B4-BE49-F238E27FC236}">
                <a16:creationId xmlns:a16="http://schemas.microsoft.com/office/drawing/2014/main" id="{9C909EAE-58FF-21F7-842F-AC35AFCECC8A}"/>
              </a:ext>
            </a:extLst>
          </p:cNvPr>
          <p:cNvSpPr txBox="1"/>
          <p:nvPr/>
        </p:nvSpPr>
        <p:spPr>
          <a:xfrm>
            <a:off x="610170" y="1673701"/>
            <a:ext cx="3241740" cy="4647426"/>
          </a:xfrm>
          <a:prstGeom prst="rect">
            <a:avLst/>
          </a:prstGeom>
          <a:noFill/>
          <a:ln>
            <a:solidFill>
              <a:srgbClr val="B01377"/>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t>Parate </a:t>
            </a:r>
            <a:r>
              <a:rPr lang="en-US" sz="2000" b="1" dirty="0" err="1"/>
              <a:t>kennis</a:t>
            </a:r>
            <a:endParaRPr lang="en-US" sz="2000" b="1" dirty="0"/>
          </a:p>
          <a:p>
            <a:endParaRPr lang="en-US" sz="2000" b="1" dirty="0"/>
          </a:p>
          <a:p>
            <a:pPr marL="342900" indent="-342900">
              <a:buFont typeface="Arial" panose="020B0604020202020204" pitchFamily="34" charset="0"/>
              <a:buChar char="•"/>
            </a:pPr>
            <a:r>
              <a:rPr lang="en-US" sz="2000" dirty="0" err="1"/>
              <a:t>Subiteren</a:t>
            </a:r>
            <a:r>
              <a:rPr lang="en-US" sz="2000" dirty="0"/>
              <a:t> in KS</a:t>
            </a:r>
          </a:p>
          <a:p>
            <a:pPr marL="342900" indent="-342900">
              <a:buFont typeface="Arial" panose="020B0604020202020204" pitchFamily="34" charset="0"/>
              <a:buChar char="•"/>
            </a:pPr>
            <a:r>
              <a:rPr lang="en-US" sz="2000" dirty="0" err="1"/>
              <a:t>Splitsingen</a:t>
            </a:r>
            <a:r>
              <a:rPr lang="en-US" sz="2000" dirty="0"/>
              <a:t> tot </a:t>
            </a:r>
            <a:r>
              <a:rPr lang="en-US" sz="2000" dirty="0" err="1"/>
              <a:t>en</a:t>
            </a:r>
            <a:r>
              <a:rPr lang="en-US" sz="2000" dirty="0"/>
              <a:t> met 10</a:t>
            </a:r>
          </a:p>
          <a:p>
            <a:pPr marL="342900" indent="-342900">
              <a:buFont typeface="Arial" panose="020B0604020202020204" pitchFamily="34" charset="0"/>
              <a:buChar char="•"/>
            </a:pPr>
            <a:r>
              <a:rPr lang="en-US" sz="2000" dirty="0" err="1"/>
              <a:t>Vermenigvuldigings</a:t>
            </a:r>
            <a:r>
              <a:rPr lang="en-US" sz="2000" dirty="0"/>
              <a:t>- </a:t>
            </a:r>
            <a:r>
              <a:rPr lang="en-US" sz="2000" dirty="0" err="1"/>
              <a:t>en</a:t>
            </a:r>
            <a:r>
              <a:rPr lang="en-US" sz="2000" dirty="0"/>
              <a:t> </a:t>
            </a:r>
            <a:r>
              <a:rPr lang="en-US" sz="2000" dirty="0" err="1"/>
              <a:t>deeltafels</a:t>
            </a:r>
            <a:endParaRPr lang="en-US" sz="2000" dirty="0"/>
          </a:p>
          <a:p>
            <a:pPr marL="342900" indent="-342900">
              <a:buFont typeface="Arial" panose="020B0604020202020204" pitchFamily="34" charset="0"/>
              <a:buChar char="•"/>
            </a:pPr>
            <a:r>
              <a:rPr lang="en-US" sz="2000" dirty="0" err="1"/>
              <a:t>Verband</a:t>
            </a:r>
            <a:r>
              <a:rPr lang="en-US" sz="2000" dirty="0"/>
              <a:t> </a:t>
            </a:r>
            <a:r>
              <a:rPr lang="en-US" sz="2000" dirty="0" err="1"/>
              <a:t>tussen</a:t>
            </a:r>
            <a:r>
              <a:rPr lang="en-US" sz="2000" dirty="0"/>
              <a:t> </a:t>
            </a:r>
            <a:r>
              <a:rPr lang="en-US" sz="2000" dirty="0" err="1"/>
              <a:t>breuken</a:t>
            </a:r>
            <a:r>
              <a:rPr lang="en-US" sz="2000" dirty="0"/>
              <a:t>, </a:t>
            </a:r>
            <a:r>
              <a:rPr lang="en-US" sz="2000" dirty="0" err="1"/>
              <a:t>procenten</a:t>
            </a:r>
            <a:r>
              <a:rPr lang="en-US" sz="2000" dirty="0"/>
              <a:t> </a:t>
            </a:r>
            <a:r>
              <a:rPr lang="en-US" sz="2000" dirty="0" err="1"/>
              <a:t>en</a:t>
            </a:r>
            <a:r>
              <a:rPr lang="en-US" sz="2000" dirty="0"/>
              <a:t> </a:t>
            </a:r>
            <a:r>
              <a:rPr lang="en-US" sz="2000" dirty="0" err="1"/>
              <a:t>kommagetallen</a:t>
            </a:r>
            <a:r>
              <a:rPr lang="en-US" sz="2000" dirty="0"/>
              <a:t> </a:t>
            </a:r>
          </a:p>
          <a:p>
            <a:pPr marL="342900" indent="-342900">
              <a:buFont typeface="Arial" panose="020B0604020202020204" pitchFamily="34" charset="0"/>
              <a:buChar char="•"/>
            </a:pPr>
            <a:r>
              <a:rPr lang="en-US" sz="2000" dirty="0" err="1"/>
              <a:t>Formules</a:t>
            </a:r>
            <a:r>
              <a:rPr lang="en-US" sz="2000" dirty="0"/>
              <a:t> van </a:t>
            </a:r>
            <a:r>
              <a:rPr lang="en-US" sz="2000" dirty="0" err="1"/>
              <a:t>oppervlakte</a:t>
            </a:r>
            <a:r>
              <a:rPr lang="en-US" sz="2000" dirty="0"/>
              <a:t> </a:t>
            </a:r>
            <a:r>
              <a:rPr lang="en-US" sz="2000" dirty="0" err="1"/>
              <a:t>en</a:t>
            </a:r>
            <a:r>
              <a:rPr lang="en-US" sz="2000" dirty="0"/>
              <a:t> </a:t>
            </a:r>
            <a:r>
              <a:rPr lang="en-US" sz="2000" dirty="0" err="1"/>
              <a:t>omtrek</a:t>
            </a:r>
            <a:endParaRPr lang="en-US" sz="2000" dirty="0"/>
          </a:p>
          <a:p>
            <a:pPr marL="342900" indent="-342900">
              <a:buFont typeface="Arial" panose="020B0604020202020204" pitchFamily="34" charset="0"/>
              <a:buChar char="•"/>
            </a:pPr>
            <a:r>
              <a:rPr lang="en-US" sz="2000" dirty="0">
                <a:solidFill>
                  <a:schemeClr val="tx1">
                    <a:lumMod val="49000"/>
                    <a:lumOff val="51000"/>
                  </a:schemeClr>
                </a:solidFill>
              </a:rPr>
              <a:t>…</a:t>
            </a:r>
          </a:p>
          <a:p>
            <a:pPr marL="285750" indent="-285750">
              <a:buFont typeface="Calibri"/>
              <a:buChar char="-"/>
            </a:pPr>
            <a:endParaRPr lang="en-US" dirty="0"/>
          </a:p>
          <a:p>
            <a:pPr marL="285750" indent="-285750">
              <a:buFont typeface="Calibri"/>
              <a:buChar char="-"/>
            </a:pPr>
            <a:endParaRPr lang="en-US" dirty="0"/>
          </a:p>
        </p:txBody>
      </p:sp>
      <p:sp>
        <p:nvSpPr>
          <p:cNvPr id="8" name="Title 3">
            <a:extLst>
              <a:ext uri="{FF2B5EF4-FFF2-40B4-BE49-F238E27FC236}">
                <a16:creationId xmlns:a16="http://schemas.microsoft.com/office/drawing/2014/main" id="{2490E824-2ACC-6110-AA13-A73A005A43D3}"/>
              </a:ext>
            </a:extLst>
          </p:cNvPr>
          <p:cNvSpPr>
            <a:spLocks noGrp="1"/>
          </p:cNvSpPr>
          <p:nvPr>
            <p:ph type="title"/>
          </p:nvPr>
        </p:nvSpPr>
        <p:spPr>
          <a:xfrm>
            <a:off x="610170" y="332400"/>
            <a:ext cx="9505570" cy="1143000"/>
          </a:xfrm>
        </p:spPr>
        <p:txBody>
          <a:bodyPr/>
          <a:lstStyle/>
          <a:p>
            <a:r>
              <a:rPr lang="en-US" sz="2400" err="1">
                <a:solidFill>
                  <a:srgbClr val="B01377"/>
                </a:solidFill>
                <a:latin typeface="Poppins ExtraBold"/>
                <a:ea typeface="Roboto"/>
                <a:cs typeface="Poppins ExtraBold"/>
              </a:rPr>
              <a:t>Vertrouwde</a:t>
            </a:r>
            <a:r>
              <a:rPr lang="en-US" sz="2400">
                <a:solidFill>
                  <a:srgbClr val="B01377"/>
                </a:solidFill>
                <a:latin typeface="Poppins ExtraBold"/>
                <a:ea typeface="Roboto"/>
                <a:cs typeface="Poppins ExtraBold"/>
              </a:rPr>
              <a:t> </a:t>
            </a:r>
            <a:r>
              <a:rPr lang="en-US" sz="2400" err="1">
                <a:solidFill>
                  <a:srgbClr val="B01377"/>
                </a:solidFill>
                <a:latin typeface="Poppins ExtraBold"/>
                <a:ea typeface="Roboto"/>
                <a:cs typeface="Poppins ExtraBold"/>
              </a:rPr>
              <a:t>inhouden</a:t>
            </a:r>
            <a:endParaRPr lang="en-US" sz="2400">
              <a:solidFill>
                <a:srgbClr val="000000"/>
              </a:solidFill>
              <a:latin typeface="Poppins ExtraBold"/>
              <a:ea typeface="Roboto"/>
              <a:cs typeface="Poppins ExtraBold"/>
            </a:endParaRPr>
          </a:p>
        </p:txBody>
      </p:sp>
      <p:sp>
        <p:nvSpPr>
          <p:cNvPr id="10" name="Tekstvak 9">
            <a:extLst>
              <a:ext uri="{FF2B5EF4-FFF2-40B4-BE49-F238E27FC236}">
                <a16:creationId xmlns:a16="http://schemas.microsoft.com/office/drawing/2014/main" id="{D57737B2-2F64-333F-4019-7CA6BC022A09}"/>
              </a:ext>
            </a:extLst>
          </p:cNvPr>
          <p:cNvSpPr txBox="1"/>
          <p:nvPr/>
        </p:nvSpPr>
        <p:spPr>
          <a:xfrm>
            <a:off x="8966200" y="6356323"/>
            <a:ext cx="3048799" cy="338554"/>
          </a:xfrm>
          <a:prstGeom prst="rect">
            <a:avLst/>
          </a:prstGeom>
          <a:noFill/>
        </p:spPr>
        <p:txBody>
          <a:bodyPr wrap="square" rtlCol="0">
            <a:spAutoFit/>
          </a:bodyPr>
          <a:lstStyle/>
          <a:p>
            <a:r>
              <a:rPr lang="nl-NL" sz="1600" i="1">
                <a:solidFill>
                  <a:schemeClr val="bg1">
                    <a:lumMod val="50000"/>
                  </a:schemeClr>
                </a:solidFill>
              </a:rPr>
              <a:t>2023,A.J.J.M. </a:t>
            </a:r>
            <a:r>
              <a:rPr lang="nl-NL" sz="1600" i="1" err="1">
                <a:solidFill>
                  <a:schemeClr val="bg1">
                    <a:lumMod val="50000"/>
                  </a:schemeClr>
                </a:solidFill>
              </a:rPr>
              <a:t>RuIJssenaars</a:t>
            </a:r>
            <a:r>
              <a:rPr lang="nl-NL" sz="1600" i="1">
                <a:solidFill>
                  <a:schemeClr val="bg1">
                    <a:lumMod val="50000"/>
                  </a:schemeClr>
                </a:solidFill>
              </a:rPr>
              <a:t> </a:t>
            </a:r>
            <a:endParaRPr lang="nl-BE" sz="1600" i="1">
              <a:solidFill>
                <a:schemeClr val="bg1">
                  <a:lumMod val="50000"/>
                </a:schemeClr>
              </a:solidFill>
            </a:endParaRPr>
          </a:p>
        </p:txBody>
      </p:sp>
    </p:spTree>
    <p:extLst>
      <p:ext uri="{BB962C8B-B14F-4D97-AF65-F5344CB8AC3E}">
        <p14:creationId xmlns:p14="http://schemas.microsoft.com/office/powerpoint/2010/main" val="385860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F9D9D-BFDD-D937-EF2D-C3CD14D743C0}"/>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D419B3C-5904-583A-20BE-D66B40D3069F}"/>
              </a:ext>
            </a:extLst>
          </p:cNvPr>
          <p:cNvSpPr>
            <a:spLocks noGrp="1"/>
          </p:cNvSpPr>
          <p:nvPr>
            <p:ph type="body" sz="quarter" idx="11"/>
          </p:nvPr>
        </p:nvSpPr>
        <p:spPr>
          <a:xfrm>
            <a:off x="527652" y="1305688"/>
            <a:ext cx="5056188" cy="3888612"/>
          </a:xfrm>
          <a:ln>
            <a:solidFill>
              <a:srgbClr val="53B9C5"/>
            </a:solidFill>
          </a:ln>
        </p:spPr>
        <p:txBody>
          <a:bodyPr vert="horz" lIns="91440" tIns="45720" rIns="91440" bIns="45720" rtlCol="0" anchor="t">
            <a:normAutofit/>
          </a:bodyPr>
          <a:lstStyle/>
          <a:p>
            <a:pPr marL="0" indent="0" algn="ctr">
              <a:lnSpc>
                <a:spcPct val="150000"/>
              </a:lnSpc>
              <a:buClr>
                <a:srgbClr val="2D3E4E"/>
              </a:buClr>
              <a:buNone/>
            </a:pPr>
            <a:r>
              <a:rPr lang="nl-NL" b="1">
                <a:solidFill>
                  <a:srgbClr val="B01377"/>
                </a:solidFill>
                <a:latin typeface="Roboto"/>
                <a:ea typeface="Roboto"/>
                <a:cs typeface="Roboto"/>
              </a:rPr>
              <a:t>KLEUTERSCHOOL</a:t>
            </a:r>
          </a:p>
          <a:p>
            <a:pPr marL="256540" indent="-256540">
              <a:lnSpc>
                <a:spcPct val="150000"/>
              </a:lnSpc>
              <a:buClr>
                <a:srgbClr val="2D3E4E"/>
              </a:buClr>
            </a:pPr>
            <a:r>
              <a:rPr lang="nl-NL" sz="2000">
                <a:solidFill>
                  <a:srgbClr val="2D3E4E"/>
                </a:solidFill>
                <a:latin typeface="Roboto"/>
                <a:ea typeface="Roboto"/>
                <a:cs typeface="Roboto"/>
              </a:rPr>
              <a:t>Wiskundige </a:t>
            </a:r>
            <a:r>
              <a:rPr lang="nl-NL" sz="2000" b="1">
                <a:solidFill>
                  <a:srgbClr val="2D3E4E"/>
                </a:solidFill>
                <a:latin typeface="Roboto"/>
                <a:ea typeface="Roboto"/>
                <a:cs typeface="Roboto"/>
              </a:rPr>
              <a:t>begrippen </a:t>
            </a:r>
            <a:r>
              <a:rPr lang="nl-NL" sz="2000">
                <a:solidFill>
                  <a:srgbClr val="2D3E4E"/>
                </a:solidFill>
                <a:latin typeface="Roboto"/>
                <a:ea typeface="Roboto"/>
                <a:cs typeface="Roboto"/>
              </a:rPr>
              <a:t>kennen</a:t>
            </a:r>
            <a:endParaRPr lang="en-US" sz="2000">
              <a:solidFill>
                <a:srgbClr val="000000"/>
              </a:solidFill>
              <a:latin typeface="Roboto"/>
              <a:ea typeface="Roboto"/>
              <a:cs typeface="Roboto"/>
            </a:endParaRPr>
          </a:p>
          <a:p>
            <a:pPr marL="256540" indent="-256540">
              <a:lnSpc>
                <a:spcPct val="150000"/>
              </a:lnSpc>
              <a:buClr>
                <a:srgbClr val="2D3E4E"/>
              </a:buClr>
            </a:pPr>
            <a:r>
              <a:rPr lang="nl-NL" sz="2000" b="1">
                <a:solidFill>
                  <a:srgbClr val="2D3E4E"/>
                </a:solidFill>
                <a:latin typeface="Roboto"/>
                <a:ea typeface="Roboto"/>
                <a:cs typeface="Roboto"/>
              </a:rPr>
              <a:t>Handelen </a:t>
            </a:r>
            <a:r>
              <a:rPr lang="nl-NL" sz="2000">
                <a:solidFill>
                  <a:srgbClr val="2D3E4E"/>
                </a:solidFill>
                <a:latin typeface="Roboto"/>
                <a:ea typeface="Roboto"/>
                <a:cs typeface="Roboto"/>
              </a:rPr>
              <a:t>met concreet materiaal</a:t>
            </a:r>
            <a:endParaRPr lang="nl-NL"/>
          </a:p>
          <a:p>
            <a:pPr marL="685165" lvl="1">
              <a:lnSpc>
                <a:spcPct val="150000"/>
              </a:lnSpc>
              <a:buClr>
                <a:srgbClr val="2D3E4E"/>
              </a:buClr>
              <a:buFont typeface="Symbol" pitchFamily="34" charset="0"/>
              <a:buChar char="Þ"/>
            </a:pPr>
            <a:r>
              <a:rPr lang="nl-NL" sz="2000">
                <a:solidFill>
                  <a:srgbClr val="53B9C5"/>
                </a:solidFill>
                <a:latin typeface="Roboto"/>
                <a:ea typeface="Roboto"/>
                <a:cs typeface="Roboto"/>
              </a:rPr>
              <a:t>Combinatie</a:t>
            </a:r>
          </a:p>
          <a:p>
            <a:pPr marL="685165" lvl="1">
              <a:lnSpc>
                <a:spcPct val="150000"/>
              </a:lnSpc>
              <a:buClr>
                <a:srgbClr val="2D3E4E"/>
              </a:buClr>
              <a:buFont typeface="Symbol" pitchFamily="34" charset="0"/>
              <a:buChar char="Þ"/>
            </a:pPr>
            <a:r>
              <a:rPr lang="nl-NL" sz="2000">
                <a:solidFill>
                  <a:srgbClr val="53B9C5"/>
                </a:solidFill>
                <a:latin typeface="Roboto"/>
                <a:ea typeface="Roboto"/>
                <a:cs typeface="Roboto"/>
              </a:rPr>
              <a:t>Verandering</a:t>
            </a:r>
          </a:p>
          <a:p>
            <a:pPr marL="685165" lvl="1">
              <a:lnSpc>
                <a:spcPct val="150000"/>
              </a:lnSpc>
              <a:buClr>
                <a:srgbClr val="2D3E4E"/>
              </a:buClr>
              <a:buFont typeface="Symbol" pitchFamily="34" charset="0"/>
              <a:buChar char="Þ"/>
            </a:pPr>
            <a:r>
              <a:rPr lang="nl-NL" sz="2000">
                <a:solidFill>
                  <a:srgbClr val="53B9C5"/>
                </a:solidFill>
                <a:latin typeface="Roboto"/>
                <a:ea typeface="Roboto"/>
                <a:cs typeface="Roboto"/>
              </a:rPr>
              <a:t>Vergelijking</a:t>
            </a:r>
          </a:p>
          <a:p>
            <a:pPr marL="256540" indent="-256540">
              <a:lnSpc>
                <a:spcPct val="150000"/>
              </a:lnSpc>
              <a:buClr>
                <a:srgbClr val="2D3E4E"/>
              </a:buClr>
            </a:pPr>
            <a:r>
              <a:rPr lang="nl-NL" sz="2000" b="1">
                <a:solidFill>
                  <a:srgbClr val="2D3E4E"/>
                </a:solidFill>
                <a:latin typeface="Roboto"/>
                <a:ea typeface="Roboto"/>
                <a:cs typeface="Roboto"/>
              </a:rPr>
              <a:t>Splitsen </a:t>
            </a:r>
            <a:r>
              <a:rPr lang="nl-NL" sz="2000">
                <a:solidFill>
                  <a:srgbClr val="2D3E4E"/>
                </a:solidFill>
                <a:latin typeface="Roboto"/>
                <a:ea typeface="Roboto"/>
                <a:cs typeface="Roboto"/>
              </a:rPr>
              <a:t>tot 10: handelen en verwoorden</a:t>
            </a:r>
          </a:p>
          <a:p>
            <a:pPr marL="0" indent="0">
              <a:lnSpc>
                <a:spcPct val="150000"/>
              </a:lnSpc>
              <a:buClr>
                <a:srgbClr val="2D3E4E"/>
              </a:buClr>
              <a:buNone/>
            </a:pPr>
            <a:endParaRPr lang="nl-NL" sz="2000">
              <a:solidFill>
                <a:srgbClr val="2D3E4E"/>
              </a:solidFill>
              <a:latin typeface="Roboto"/>
              <a:ea typeface="Roboto"/>
              <a:cs typeface="Roboto"/>
            </a:endParaRPr>
          </a:p>
        </p:txBody>
      </p:sp>
      <p:sp>
        <p:nvSpPr>
          <p:cNvPr id="3" name="Tijdelijke aanduiding voor tekst 2">
            <a:extLst>
              <a:ext uri="{FF2B5EF4-FFF2-40B4-BE49-F238E27FC236}">
                <a16:creationId xmlns:a16="http://schemas.microsoft.com/office/drawing/2014/main" id="{E03F0782-2106-5291-6BC7-6ADDA7216ADE}"/>
              </a:ext>
            </a:extLst>
          </p:cNvPr>
          <p:cNvSpPr>
            <a:spLocks noGrp="1"/>
          </p:cNvSpPr>
          <p:nvPr>
            <p:ph type="body" sz="quarter" idx="12"/>
          </p:nvPr>
        </p:nvSpPr>
        <p:spPr>
          <a:xfrm>
            <a:off x="6057900" y="1305688"/>
            <a:ext cx="5592410" cy="5435875"/>
          </a:xfrm>
          <a:ln>
            <a:solidFill>
              <a:srgbClr val="53B9C5"/>
            </a:solidFill>
          </a:ln>
        </p:spPr>
        <p:txBody>
          <a:bodyPr vert="horz" lIns="91440" tIns="45720" rIns="91440" bIns="45720" rtlCol="0" anchor="t">
            <a:normAutofit/>
          </a:bodyPr>
          <a:lstStyle/>
          <a:p>
            <a:pPr marL="0" indent="0" algn="ctr">
              <a:lnSpc>
                <a:spcPct val="150000"/>
              </a:lnSpc>
              <a:buNone/>
            </a:pPr>
            <a:r>
              <a:rPr lang="nl-NL" b="1">
                <a:solidFill>
                  <a:srgbClr val="B01377"/>
                </a:solidFill>
                <a:cs typeface="Roboto" panose="02000000000000000000" pitchFamily="2" charset="0"/>
              </a:rPr>
              <a:t>LAGERE SCHOOL</a:t>
            </a:r>
          </a:p>
          <a:p>
            <a:pPr marL="342900" indent="-342900">
              <a:lnSpc>
                <a:spcPct val="150000"/>
              </a:lnSpc>
            </a:pPr>
            <a:r>
              <a:rPr lang="nl-NL" sz="2000" b="1">
                <a:solidFill>
                  <a:srgbClr val="2D3E4E"/>
                </a:solidFill>
                <a:cs typeface="Roboto" panose="02000000000000000000" pitchFamily="2" charset="0"/>
              </a:rPr>
              <a:t>Standaardprocedures hoofdrekenen</a:t>
            </a:r>
            <a:r>
              <a:rPr lang="nl-NL" sz="2000">
                <a:solidFill>
                  <a:srgbClr val="2D3E4E"/>
                </a:solidFill>
                <a:cs typeface="Roboto" panose="02000000000000000000" pitchFamily="2" charset="0"/>
              </a:rPr>
              <a:t>: rijgmethode</a:t>
            </a:r>
            <a:endParaRPr lang="nl-NL" sz="2000">
              <a:solidFill>
                <a:srgbClr val="000000"/>
              </a:solidFill>
              <a:cs typeface="Roboto" panose="02000000000000000000" pitchFamily="2" charset="0"/>
            </a:endParaRPr>
          </a:p>
          <a:p>
            <a:pPr marL="770890" lvl="1">
              <a:lnSpc>
                <a:spcPct val="150000"/>
              </a:lnSpc>
            </a:pPr>
            <a:r>
              <a:rPr lang="nl-NL" sz="2000">
                <a:solidFill>
                  <a:srgbClr val="2D3E4E"/>
                </a:solidFill>
                <a:cs typeface="Roboto" panose="02000000000000000000" pitchFamily="2" charset="0"/>
              </a:rPr>
              <a:t>7 + 5 = 7 + 3 + 2 = 10 + 2 = 12</a:t>
            </a:r>
          </a:p>
          <a:p>
            <a:pPr marL="800100" lvl="1">
              <a:lnSpc>
                <a:spcPct val="150000"/>
              </a:lnSpc>
              <a:buFont typeface="Arial" panose="05000000000000000000" pitchFamily="2" charset="2"/>
              <a:buChar char="•"/>
            </a:pPr>
            <a:r>
              <a:rPr lang="nl-NL" sz="2000">
                <a:solidFill>
                  <a:srgbClr val="2D3E4E"/>
                </a:solidFill>
                <a:cs typeface="Roboto" panose="02000000000000000000" pitchFamily="2" charset="0"/>
              </a:rPr>
              <a:t>35 + 42 = 35 + 40 + 2 </a:t>
            </a:r>
          </a:p>
          <a:p>
            <a:pPr marL="342265" lvl="1" indent="0">
              <a:lnSpc>
                <a:spcPct val="150000"/>
              </a:lnSpc>
              <a:buNone/>
            </a:pPr>
            <a:r>
              <a:rPr lang="nl-NL" sz="2000">
                <a:solidFill>
                  <a:srgbClr val="2D3E4E"/>
                </a:solidFill>
                <a:cs typeface="Roboto" panose="02000000000000000000" pitchFamily="2" charset="0"/>
              </a:rPr>
              <a:t>                       = 75 + 2</a:t>
            </a:r>
          </a:p>
          <a:p>
            <a:pPr marL="342265" lvl="1" indent="0">
              <a:lnSpc>
                <a:spcPct val="150000"/>
              </a:lnSpc>
              <a:buNone/>
            </a:pPr>
            <a:r>
              <a:rPr lang="nl-NL" sz="2000">
                <a:solidFill>
                  <a:srgbClr val="2D3E4E"/>
                </a:solidFill>
                <a:cs typeface="Roboto" panose="02000000000000000000" pitchFamily="2" charset="0"/>
              </a:rPr>
              <a:t>		     = 77</a:t>
            </a:r>
          </a:p>
          <a:p>
            <a:pPr marL="342900" indent="-342900">
              <a:lnSpc>
                <a:spcPct val="150000"/>
              </a:lnSpc>
            </a:pPr>
            <a:r>
              <a:rPr lang="nl-NL" sz="2000" b="1">
                <a:solidFill>
                  <a:srgbClr val="2D3E4E"/>
                </a:solidFill>
                <a:cs typeface="Roboto" panose="02000000000000000000" pitchFamily="2" charset="0"/>
              </a:rPr>
              <a:t>Vermenigvuldigings- en deeltafels</a:t>
            </a:r>
          </a:p>
          <a:p>
            <a:pPr marL="685165" lvl="1">
              <a:lnSpc>
                <a:spcPct val="150000"/>
              </a:lnSpc>
            </a:pPr>
            <a:r>
              <a:rPr lang="nl-NL" sz="2000">
                <a:solidFill>
                  <a:srgbClr val="2D3E4E"/>
                </a:solidFill>
                <a:cs typeface="Roboto" panose="02000000000000000000" pitchFamily="2" charset="0"/>
              </a:rPr>
              <a:t>paraat kennen in L2 </a:t>
            </a:r>
          </a:p>
          <a:p>
            <a:pPr marL="685165" lvl="1">
              <a:lnSpc>
                <a:spcPct val="150000"/>
              </a:lnSpc>
            </a:pPr>
            <a:r>
              <a:rPr lang="nl-NL" sz="2000">
                <a:solidFill>
                  <a:srgbClr val="2D3E4E"/>
                </a:solidFill>
                <a:latin typeface="Roboto"/>
                <a:ea typeface="Roboto"/>
                <a:cs typeface="Roboto"/>
              </a:rPr>
              <a:t>verder onderhouden</a:t>
            </a:r>
          </a:p>
        </p:txBody>
      </p:sp>
      <p:sp>
        <p:nvSpPr>
          <p:cNvPr id="4" name="Titel 5">
            <a:extLst>
              <a:ext uri="{FF2B5EF4-FFF2-40B4-BE49-F238E27FC236}">
                <a16:creationId xmlns:a16="http://schemas.microsoft.com/office/drawing/2014/main" id="{6FFF2137-0CFB-1D1E-41D0-47A592E8C771}"/>
              </a:ext>
            </a:extLst>
          </p:cNvPr>
          <p:cNvSpPr txBox="1">
            <a:spLocks/>
          </p:cNvSpPr>
          <p:nvPr/>
        </p:nvSpPr>
        <p:spPr>
          <a:xfrm>
            <a:off x="196825" y="253725"/>
            <a:ext cx="11467523" cy="1143000"/>
          </a:xfrm>
          <a:prstGeom prst="rect">
            <a:avLst/>
          </a:prstGeom>
        </p:spPr>
        <p:txBody>
          <a:bodyPr lIns="91440" tIns="45720" rIns="91440" bIns="45720" anchor="t">
            <a:normAutofit/>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a:defRPr/>
            </a:pPr>
            <a:r>
              <a:rPr lang="nl-NL" sz="3100" cap="small">
                <a:solidFill>
                  <a:srgbClr val="B01377"/>
                </a:solidFill>
                <a:latin typeface="Poppins ExtraBold"/>
                <a:ea typeface="Roboto"/>
                <a:cs typeface="Poppins ExtraBold"/>
              </a:rPr>
              <a:t>Nieuwe speerpunten</a:t>
            </a:r>
            <a:endParaRPr lang="nl-NL" sz="3100" cap="small">
              <a:solidFill>
                <a:srgbClr val="B01377"/>
              </a:solidFill>
            </a:endParaRPr>
          </a:p>
        </p:txBody>
      </p:sp>
      <p:pic>
        <p:nvPicPr>
          <p:cNvPr id="8" name="Afbeelding 7">
            <a:extLst>
              <a:ext uri="{FF2B5EF4-FFF2-40B4-BE49-F238E27FC236}">
                <a16:creationId xmlns:a16="http://schemas.microsoft.com/office/drawing/2014/main" id="{47AEB62B-DE53-FE95-FF93-E2340CD69307}"/>
              </a:ext>
            </a:extLst>
          </p:cNvPr>
          <p:cNvPicPr>
            <a:picLocks noChangeAspect="1"/>
          </p:cNvPicPr>
          <p:nvPr/>
        </p:nvPicPr>
        <p:blipFill>
          <a:blip r:embed="rId3"/>
          <a:stretch>
            <a:fillRect/>
          </a:stretch>
        </p:blipFill>
        <p:spPr>
          <a:xfrm>
            <a:off x="-81444" y="5371542"/>
            <a:ext cx="2716631" cy="1486458"/>
          </a:xfrm>
          <a:prstGeom prst="rect">
            <a:avLst/>
          </a:prstGeom>
        </p:spPr>
      </p:pic>
      <p:sp>
        <p:nvSpPr>
          <p:cNvPr id="5" name="Ovaal 4">
            <a:extLst>
              <a:ext uri="{FF2B5EF4-FFF2-40B4-BE49-F238E27FC236}">
                <a16:creationId xmlns:a16="http://schemas.microsoft.com/office/drawing/2014/main" id="{763C19EF-418E-7964-C83A-FF155AC20D44}"/>
              </a:ext>
            </a:extLst>
          </p:cNvPr>
          <p:cNvSpPr/>
          <p:nvPr/>
        </p:nvSpPr>
        <p:spPr>
          <a:xfrm>
            <a:off x="6464300" y="3376390"/>
            <a:ext cx="3619500" cy="166551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Ovaal 5">
            <a:extLst>
              <a:ext uri="{FF2B5EF4-FFF2-40B4-BE49-F238E27FC236}">
                <a16:creationId xmlns:a16="http://schemas.microsoft.com/office/drawing/2014/main" id="{0419F314-55FC-94B8-2395-B31F650B5806}"/>
              </a:ext>
            </a:extLst>
          </p:cNvPr>
          <p:cNvSpPr/>
          <p:nvPr/>
        </p:nvSpPr>
        <p:spPr>
          <a:xfrm>
            <a:off x="6464300" y="2832100"/>
            <a:ext cx="4152900" cy="596900"/>
          </a:xfrm>
          <a:prstGeom prst="ellipse">
            <a:avLst/>
          </a:prstGeom>
          <a:noFill/>
          <a:ln>
            <a:solidFill>
              <a:srgbClr val="B013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66416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P spid="3" grpId="0" uiExpand="1" build="p" animBg="1"/>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C826B-7BB1-F1B9-7E6F-EFB43F377C08}"/>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FCC56B0B-E962-0175-9515-6137D9FF6257}"/>
              </a:ext>
            </a:extLst>
          </p:cNvPr>
          <p:cNvSpPr>
            <a:spLocks noGrp="1"/>
          </p:cNvSpPr>
          <p:nvPr>
            <p:ph type="body" sz="quarter" idx="11"/>
          </p:nvPr>
        </p:nvSpPr>
        <p:spPr>
          <a:xfrm>
            <a:off x="527652" y="1130300"/>
            <a:ext cx="5056188" cy="3888612"/>
          </a:xfrm>
          <a:ln>
            <a:solidFill>
              <a:srgbClr val="53B9C5"/>
            </a:solidFill>
          </a:ln>
        </p:spPr>
        <p:txBody>
          <a:bodyPr vert="horz" lIns="91440" tIns="45720" rIns="91440" bIns="45720" rtlCol="0" anchor="t">
            <a:normAutofit/>
          </a:bodyPr>
          <a:lstStyle/>
          <a:p>
            <a:pPr marL="0" indent="0" algn="ctr">
              <a:lnSpc>
                <a:spcPct val="150000"/>
              </a:lnSpc>
              <a:buClr>
                <a:srgbClr val="2D3E4E"/>
              </a:buClr>
              <a:buNone/>
            </a:pPr>
            <a:r>
              <a:rPr lang="nl-NL" b="1">
                <a:solidFill>
                  <a:srgbClr val="B01377"/>
                </a:solidFill>
                <a:latin typeface="Roboto"/>
                <a:ea typeface="Roboto"/>
                <a:cs typeface="Roboto"/>
              </a:rPr>
              <a:t>KLEUTERSCHOOL</a:t>
            </a:r>
          </a:p>
          <a:p>
            <a:pPr marL="256540" indent="-256540">
              <a:lnSpc>
                <a:spcPct val="150000"/>
              </a:lnSpc>
              <a:buClr>
                <a:srgbClr val="2D3E4E"/>
              </a:buClr>
            </a:pPr>
            <a:r>
              <a:rPr lang="nl-NL" sz="2000">
                <a:solidFill>
                  <a:schemeClr val="bg1">
                    <a:lumMod val="75000"/>
                  </a:schemeClr>
                </a:solidFill>
                <a:latin typeface="Roboto"/>
                <a:ea typeface="Roboto"/>
                <a:cs typeface="Roboto"/>
              </a:rPr>
              <a:t>Wiskundige </a:t>
            </a:r>
            <a:r>
              <a:rPr lang="nl-NL" sz="2000" b="1">
                <a:solidFill>
                  <a:schemeClr val="bg1">
                    <a:lumMod val="75000"/>
                  </a:schemeClr>
                </a:solidFill>
                <a:latin typeface="Roboto"/>
                <a:ea typeface="Roboto"/>
                <a:cs typeface="Roboto"/>
              </a:rPr>
              <a:t>begrippen </a:t>
            </a:r>
            <a:r>
              <a:rPr lang="nl-NL" sz="2000">
                <a:solidFill>
                  <a:schemeClr val="bg1">
                    <a:lumMod val="75000"/>
                  </a:schemeClr>
                </a:solidFill>
                <a:latin typeface="Roboto"/>
                <a:ea typeface="Roboto"/>
                <a:cs typeface="Roboto"/>
              </a:rPr>
              <a:t>kennen</a:t>
            </a:r>
            <a:endParaRPr lang="en-US" sz="2000">
              <a:solidFill>
                <a:schemeClr val="bg1">
                  <a:lumMod val="75000"/>
                </a:schemeClr>
              </a:solidFill>
              <a:latin typeface="Roboto"/>
              <a:ea typeface="Roboto"/>
              <a:cs typeface="Roboto"/>
            </a:endParaRPr>
          </a:p>
          <a:p>
            <a:pPr marL="256540" indent="-256540">
              <a:lnSpc>
                <a:spcPct val="150000"/>
              </a:lnSpc>
              <a:buClr>
                <a:srgbClr val="2D3E4E"/>
              </a:buClr>
            </a:pPr>
            <a:r>
              <a:rPr lang="nl-NL" sz="2000" b="1">
                <a:solidFill>
                  <a:schemeClr val="bg1">
                    <a:lumMod val="75000"/>
                  </a:schemeClr>
                </a:solidFill>
                <a:latin typeface="Roboto"/>
                <a:ea typeface="Roboto"/>
                <a:cs typeface="Roboto"/>
              </a:rPr>
              <a:t>Handelen </a:t>
            </a:r>
            <a:r>
              <a:rPr lang="nl-NL" sz="2000">
                <a:solidFill>
                  <a:schemeClr val="bg1">
                    <a:lumMod val="75000"/>
                  </a:schemeClr>
                </a:solidFill>
                <a:latin typeface="Roboto"/>
                <a:ea typeface="Roboto"/>
                <a:cs typeface="Roboto"/>
              </a:rPr>
              <a:t>met concreet materiaal</a:t>
            </a:r>
            <a:endParaRPr lang="nl-NL">
              <a:solidFill>
                <a:schemeClr val="bg1">
                  <a:lumMod val="75000"/>
                </a:schemeClr>
              </a:solidFill>
            </a:endParaRPr>
          </a:p>
          <a:p>
            <a:pPr marL="685165" lvl="1">
              <a:lnSpc>
                <a:spcPct val="150000"/>
              </a:lnSpc>
              <a:buClr>
                <a:srgbClr val="2D3E4E"/>
              </a:buClr>
              <a:buFont typeface="Symbol" pitchFamily="34" charset="0"/>
              <a:buChar char="Þ"/>
            </a:pPr>
            <a:r>
              <a:rPr lang="nl-NL" sz="2000">
                <a:solidFill>
                  <a:schemeClr val="bg1">
                    <a:lumMod val="75000"/>
                  </a:schemeClr>
                </a:solidFill>
                <a:latin typeface="Roboto"/>
                <a:ea typeface="Roboto"/>
                <a:cs typeface="Roboto"/>
              </a:rPr>
              <a:t>Combinatie</a:t>
            </a:r>
          </a:p>
          <a:p>
            <a:pPr marL="685165" lvl="1">
              <a:lnSpc>
                <a:spcPct val="150000"/>
              </a:lnSpc>
              <a:buClr>
                <a:srgbClr val="2D3E4E"/>
              </a:buClr>
              <a:buFont typeface="Symbol" pitchFamily="34" charset="0"/>
              <a:buChar char="Þ"/>
            </a:pPr>
            <a:r>
              <a:rPr lang="nl-NL" sz="2000">
                <a:solidFill>
                  <a:schemeClr val="bg1">
                    <a:lumMod val="75000"/>
                  </a:schemeClr>
                </a:solidFill>
                <a:latin typeface="Roboto"/>
                <a:ea typeface="Roboto"/>
                <a:cs typeface="Roboto"/>
              </a:rPr>
              <a:t>Verandering</a:t>
            </a:r>
          </a:p>
          <a:p>
            <a:pPr marL="685165" lvl="1">
              <a:lnSpc>
                <a:spcPct val="150000"/>
              </a:lnSpc>
              <a:buClr>
                <a:srgbClr val="2D3E4E"/>
              </a:buClr>
              <a:buFont typeface="Symbol" pitchFamily="34" charset="0"/>
              <a:buChar char="Þ"/>
            </a:pPr>
            <a:r>
              <a:rPr lang="nl-NL" sz="2000">
                <a:solidFill>
                  <a:schemeClr val="bg1">
                    <a:lumMod val="75000"/>
                  </a:schemeClr>
                </a:solidFill>
                <a:latin typeface="Roboto"/>
                <a:ea typeface="Roboto"/>
                <a:cs typeface="Roboto"/>
              </a:rPr>
              <a:t>Vergelijking</a:t>
            </a:r>
          </a:p>
          <a:p>
            <a:pPr marL="256540" indent="-256540">
              <a:lnSpc>
                <a:spcPct val="150000"/>
              </a:lnSpc>
              <a:buClr>
                <a:srgbClr val="2D3E4E"/>
              </a:buClr>
            </a:pPr>
            <a:r>
              <a:rPr lang="nl-NL" sz="2000" b="1">
                <a:solidFill>
                  <a:schemeClr val="bg1">
                    <a:lumMod val="75000"/>
                  </a:schemeClr>
                </a:solidFill>
                <a:latin typeface="Roboto"/>
                <a:ea typeface="Roboto"/>
                <a:cs typeface="Roboto"/>
              </a:rPr>
              <a:t>Splitsen </a:t>
            </a:r>
            <a:r>
              <a:rPr lang="nl-NL" sz="2000">
                <a:solidFill>
                  <a:schemeClr val="bg1">
                    <a:lumMod val="75000"/>
                  </a:schemeClr>
                </a:solidFill>
                <a:latin typeface="Roboto"/>
                <a:ea typeface="Roboto"/>
                <a:cs typeface="Roboto"/>
              </a:rPr>
              <a:t>tot 10: handelen en verwoorden</a:t>
            </a:r>
          </a:p>
          <a:p>
            <a:pPr marL="0" indent="0">
              <a:lnSpc>
                <a:spcPct val="150000"/>
              </a:lnSpc>
              <a:buClr>
                <a:srgbClr val="2D3E4E"/>
              </a:buClr>
              <a:buNone/>
            </a:pPr>
            <a:endParaRPr lang="nl-NL" sz="2000">
              <a:solidFill>
                <a:srgbClr val="2D3E4E"/>
              </a:solidFill>
              <a:latin typeface="Roboto"/>
              <a:ea typeface="Roboto"/>
              <a:cs typeface="Roboto"/>
            </a:endParaRPr>
          </a:p>
        </p:txBody>
      </p:sp>
      <p:sp>
        <p:nvSpPr>
          <p:cNvPr id="3" name="Tijdelijke aanduiding voor tekst 2">
            <a:extLst>
              <a:ext uri="{FF2B5EF4-FFF2-40B4-BE49-F238E27FC236}">
                <a16:creationId xmlns:a16="http://schemas.microsoft.com/office/drawing/2014/main" id="{60BD8ABF-A1D2-E49A-E19B-B8280E1B39C4}"/>
              </a:ext>
            </a:extLst>
          </p:cNvPr>
          <p:cNvSpPr>
            <a:spLocks noGrp="1"/>
          </p:cNvSpPr>
          <p:nvPr>
            <p:ph type="body" sz="quarter" idx="12"/>
          </p:nvPr>
        </p:nvSpPr>
        <p:spPr>
          <a:xfrm>
            <a:off x="6075686" y="1104900"/>
            <a:ext cx="5592410" cy="5321300"/>
          </a:xfrm>
          <a:ln>
            <a:solidFill>
              <a:srgbClr val="53B9C5"/>
            </a:solidFill>
          </a:ln>
        </p:spPr>
        <p:txBody>
          <a:bodyPr vert="horz" lIns="91440" tIns="45720" rIns="91440" bIns="45720" rtlCol="0" anchor="t">
            <a:normAutofit/>
          </a:bodyPr>
          <a:lstStyle/>
          <a:p>
            <a:pPr marL="0" indent="0" algn="ctr">
              <a:lnSpc>
                <a:spcPct val="150000"/>
              </a:lnSpc>
              <a:buNone/>
            </a:pPr>
            <a:r>
              <a:rPr lang="nl-NL" sz="2600" b="1">
                <a:solidFill>
                  <a:srgbClr val="B01377"/>
                </a:solidFill>
                <a:cs typeface="Roboto" panose="02000000000000000000" pitchFamily="2" charset="0"/>
              </a:rPr>
              <a:t>LAGERE SCHOOL</a:t>
            </a:r>
          </a:p>
          <a:p>
            <a:pPr marL="0" indent="0">
              <a:lnSpc>
                <a:spcPct val="150000"/>
              </a:lnSpc>
              <a:buNone/>
            </a:pPr>
            <a:r>
              <a:rPr lang="nl-NL" sz="2000" b="1">
                <a:solidFill>
                  <a:srgbClr val="2D3E4E"/>
                </a:solidFill>
                <a:cs typeface="Roboto" panose="02000000000000000000" pitchFamily="2" charset="0"/>
              </a:rPr>
              <a:t>Cijferen</a:t>
            </a:r>
            <a:r>
              <a:rPr lang="nl-NL" sz="2000">
                <a:solidFill>
                  <a:srgbClr val="2D3E4E"/>
                </a:solidFill>
                <a:cs typeface="Roboto" panose="02000000000000000000" pitchFamily="2" charset="0"/>
              </a:rPr>
              <a:t> tot 10 000</a:t>
            </a:r>
          </a:p>
          <a:p>
            <a:pPr marL="770890" lvl="1">
              <a:lnSpc>
                <a:spcPct val="150000"/>
              </a:lnSpc>
            </a:pPr>
            <a:r>
              <a:rPr lang="nl-NL" sz="2000">
                <a:solidFill>
                  <a:srgbClr val="2D3E4E"/>
                </a:solidFill>
                <a:cs typeface="Roboto" panose="02000000000000000000" pitchFamily="2" charset="0"/>
              </a:rPr>
              <a:t>niet meer met kommagetallen</a:t>
            </a:r>
          </a:p>
          <a:p>
            <a:pPr marL="770890" lvl="1">
              <a:lnSpc>
                <a:spcPct val="150000"/>
              </a:lnSpc>
            </a:pPr>
            <a:r>
              <a:rPr lang="nl-NL" sz="2000">
                <a:solidFill>
                  <a:srgbClr val="2D3E4E"/>
                </a:solidFill>
                <a:cs typeface="Roboto" panose="02000000000000000000" pitchFamily="2" charset="0"/>
              </a:rPr>
              <a:t>+ en - in L3 tot 1 000</a:t>
            </a:r>
          </a:p>
          <a:p>
            <a:pPr marL="770890" lvl="1">
              <a:lnSpc>
                <a:spcPct val="150000"/>
              </a:lnSpc>
            </a:pPr>
            <a:r>
              <a:rPr lang="nl-NL" sz="2000">
                <a:solidFill>
                  <a:srgbClr val="2D3E4E"/>
                </a:solidFill>
                <a:cs typeface="Roboto" panose="02000000000000000000" pitchFamily="2" charset="0"/>
              </a:rPr>
              <a:t>+ en - , X en :  in L4  tot  10 000</a:t>
            </a:r>
            <a:endParaRPr lang="nl-NL" sz="2000">
              <a:cs typeface="Roboto" panose="02000000000000000000" pitchFamily="2" charset="0"/>
            </a:endParaRPr>
          </a:p>
          <a:p>
            <a:pPr marL="0" indent="0">
              <a:lnSpc>
                <a:spcPct val="150000"/>
              </a:lnSpc>
              <a:buNone/>
            </a:pPr>
            <a:r>
              <a:rPr lang="nl-NL" sz="2000" b="1">
                <a:solidFill>
                  <a:srgbClr val="2D3E4E"/>
                </a:solidFill>
                <a:cs typeface="Roboto" panose="02000000000000000000" pitchFamily="2" charset="0"/>
              </a:rPr>
              <a:t>Mediaan &amp; gemiddelde</a:t>
            </a:r>
            <a:endParaRPr lang="nl-NL" sz="2000">
              <a:solidFill>
                <a:srgbClr val="000000"/>
              </a:solidFill>
              <a:cs typeface="Roboto" panose="02000000000000000000" pitchFamily="2" charset="0"/>
            </a:endParaRPr>
          </a:p>
          <a:p>
            <a:pPr marL="770890" lvl="1" indent="-285750">
              <a:lnSpc>
                <a:spcPct val="150000"/>
              </a:lnSpc>
              <a:buFont typeface="Arial"/>
            </a:pPr>
            <a:r>
              <a:rPr lang="nl-NL" sz="2000">
                <a:solidFill>
                  <a:srgbClr val="2D3E4E"/>
                </a:solidFill>
                <a:cs typeface="Roboto" panose="02000000000000000000" pitchFamily="2" charset="0"/>
              </a:rPr>
              <a:t>L5: gemiddelde</a:t>
            </a:r>
            <a:endParaRPr lang="en-US" sz="2000">
              <a:solidFill>
                <a:srgbClr val="000000"/>
              </a:solidFill>
              <a:cs typeface="Roboto" panose="02000000000000000000" pitchFamily="2" charset="0"/>
            </a:endParaRPr>
          </a:p>
          <a:p>
            <a:pPr marL="770890" lvl="1" indent="-285750">
              <a:lnSpc>
                <a:spcPct val="150000"/>
              </a:lnSpc>
              <a:buFont typeface="Arial"/>
            </a:pPr>
            <a:r>
              <a:rPr lang="nl-NL" sz="2000">
                <a:solidFill>
                  <a:srgbClr val="2D3E4E"/>
                </a:solidFill>
                <a:cs typeface="Roboto" panose="02000000000000000000" pitchFamily="2" charset="0"/>
              </a:rPr>
              <a:t>L6: mediaan</a:t>
            </a:r>
            <a:endParaRPr lang="nl-NL" sz="2000">
              <a:solidFill>
                <a:srgbClr val="000000"/>
              </a:solidFill>
              <a:cs typeface="Roboto" panose="02000000000000000000" pitchFamily="2" charset="0"/>
            </a:endParaRPr>
          </a:p>
          <a:p>
            <a:pPr marL="0" lvl="1" indent="0">
              <a:lnSpc>
                <a:spcPct val="150000"/>
              </a:lnSpc>
              <a:buClrTx/>
              <a:buNone/>
            </a:pPr>
            <a:r>
              <a:rPr lang="nl-NL" sz="2000" b="1">
                <a:solidFill>
                  <a:srgbClr val="2D3E4E"/>
                </a:solidFill>
                <a:cs typeface="Roboto" panose="02000000000000000000" pitchFamily="2" charset="0"/>
              </a:rPr>
              <a:t>Controlestrategieën zijn apart toegevoegd vanaf L3</a:t>
            </a:r>
          </a:p>
        </p:txBody>
      </p:sp>
      <p:sp>
        <p:nvSpPr>
          <p:cNvPr id="4" name="Titel 5">
            <a:extLst>
              <a:ext uri="{FF2B5EF4-FFF2-40B4-BE49-F238E27FC236}">
                <a16:creationId xmlns:a16="http://schemas.microsoft.com/office/drawing/2014/main" id="{7EA23094-0193-CED2-D775-402207AE948C}"/>
              </a:ext>
            </a:extLst>
          </p:cNvPr>
          <p:cNvSpPr txBox="1">
            <a:spLocks/>
          </p:cNvSpPr>
          <p:nvPr/>
        </p:nvSpPr>
        <p:spPr>
          <a:xfrm>
            <a:off x="196825" y="253725"/>
            <a:ext cx="11467523" cy="1143000"/>
          </a:xfrm>
          <a:prstGeom prst="rect">
            <a:avLst/>
          </a:prstGeom>
        </p:spPr>
        <p:txBody>
          <a:bodyPr lIns="91440" tIns="45720" rIns="91440" bIns="45720" anchor="t">
            <a:normAutofit/>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a:defRPr/>
            </a:pPr>
            <a:r>
              <a:rPr lang="nl-NL" sz="3100" cap="small">
                <a:solidFill>
                  <a:srgbClr val="B01377"/>
                </a:solidFill>
                <a:latin typeface="Poppins ExtraBold"/>
                <a:ea typeface="Roboto"/>
                <a:cs typeface="Poppins ExtraBold"/>
              </a:rPr>
              <a:t>Nieuwe speerpunten</a:t>
            </a:r>
            <a:endParaRPr lang="nl-NL" sz="3100" cap="small">
              <a:solidFill>
                <a:srgbClr val="B01377"/>
              </a:solidFill>
            </a:endParaRPr>
          </a:p>
        </p:txBody>
      </p:sp>
      <p:pic>
        <p:nvPicPr>
          <p:cNvPr id="8" name="Afbeelding 7">
            <a:extLst>
              <a:ext uri="{FF2B5EF4-FFF2-40B4-BE49-F238E27FC236}">
                <a16:creationId xmlns:a16="http://schemas.microsoft.com/office/drawing/2014/main" id="{0156546C-AE4A-A03C-33B4-C22CB8CC0256}"/>
              </a:ext>
            </a:extLst>
          </p:cNvPr>
          <p:cNvPicPr>
            <a:picLocks noChangeAspect="1"/>
          </p:cNvPicPr>
          <p:nvPr/>
        </p:nvPicPr>
        <p:blipFill>
          <a:blip r:embed="rId3"/>
          <a:stretch>
            <a:fillRect/>
          </a:stretch>
        </p:blipFill>
        <p:spPr>
          <a:xfrm>
            <a:off x="-81444" y="5371542"/>
            <a:ext cx="2716631" cy="1486458"/>
          </a:xfrm>
          <a:prstGeom prst="rect">
            <a:avLst/>
          </a:prstGeom>
        </p:spPr>
      </p:pic>
    </p:spTree>
    <p:extLst>
      <p:ext uri="{BB962C8B-B14F-4D97-AF65-F5344CB8AC3E}">
        <p14:creationId xmlns:p14="http://schemas.microsoft.com/office/powerpoint/2010/main" val="3112771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A73655-267E-2B35-4AC2-48D85ED9CEB8}"/>
            </a:ext>
          </a:extLst>
        </p:cNvPr>
        <p:cNvGrpSpPr/>
        <p:nvPr/>
      </p:nvGrpSpPr>
      <p:grpSpPr>
        <a:xfrm>
          <a:off x="0" y="0"/>
          <a:ext cx="0" cy="0"/>
          <a:chOff x="0" y="0"/>
          <a:chExt cx="0" cy="0"/>
        </a:xfrm>
      </p:grpSpPr>
      <p:sp>
        <p:nvSpPr>
          <p:cNvPr id="12" name="Titel 2">
            <a:extLst>
              <a:ext uri="{FF2B5EF4-FFF2-40B4-BE49-F238E27FC236}">
                <a16:creationId xmlns:a16="http://schemas.microsoft.com/office/drawing/2014/main" id="{5204B760-B132-F6FD-F390-5D73EEB3E5CC}"/>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kleuterschool</a:t>
            </a:r>
          </a:p>
        </p:txBody>
      </p:sp>
      <p:pic>
        <p:nvPicPr>
          <p:cNvPr id="3" name="Afbeelding 2">
            <a:extLst>
              <a:ext uri="{FF2B5EF4-FFF2-40B4-BE49-F238E27FC236}">
                <a16:creationId xmlns:a16="http://schemas.microsoft.com/office/drawing/2014/main" id="{DDDD86DF-2305-1FF5-7581-C097B83BE396}"/>
              </a:ext>
            </a:extLst>
          </p:cNvPr>
          <p:cNvPicPr>
            <a:picLocks noChangeAspect="1"/>
          </p:cNvPicPr>
          <p:nvPr/>
        </p:nvPicPr>
        <p:blipFill>
          <a:blip r:embed="rId3"/>
          <a:srcRect t="4720" r="9855" b="11781"/>
          <a:stretch>
            <a:fillRect/>
          </a:stretch>
        </p:blipFill>
        <p:spPr>
          <a:xfrm>
            <a:off x="9855776" y="405997"/>
            <a:ext cx="2161069" cy="928533"/>
          </a:xfrm>
          <a:prstGeom prst="rect">
            <a:avLst/>
          </a:prstGeom>
          <a:ln w="38100">
            <a:solidFill>
              <a:schemeClr val="accent4"/>
            </a:solidFill>
          </a:ln>
        </p:spPr>
      </p:pic>
      <p:sp>
        <p:nvSpPr>
          <p:cNvPr id="5" name="Pijl: omlaag 4">
            <a:extLst>
              <a:ext uri="{FF2B5EF4-FFF2-40B4-BE49-F238E27FC236}">
                <a16:creationId xmlns:a16="http://schemas.microsoft.com/office/drawing/2014/main" id="{9A549922-A4D2-CB3E-0B2F-B9BA691D1E75}"/>
              </a:ext>
            </a:extLst>
          </p:cNvPr>
          <p:cNvSpPr/>
          <p:nvPr/>
        </p:nvSpPr>
        <p:spPr>
          <a:xfrm>
            <a:off x="6705114" y="5010426"/>
            <a:ext cx="288807" cy="419100"/>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7" name="Pijl: omlaag 6">
            <a:extLst>
              <a:ext uri="{FF2B5EF4-FFF2-40B4-BE49-F238E27FC236}">
                <a16:creationId xmlns:a16="http://schemas.microsoft.com/office/drawing/2014/main" id="{27E890F3-3C7B-D57D-9B48-ED3A9E020F07}"/>
              </a:ext>
            </a:extLst>
          </p:cNvPr>
          <p:cNvSpPr/>
          <p:nvPr/>
        </p:nvSpPr>
        <p:spPr>
          <a:xfrm>
            <a:off x="11448311" y="0"/>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4" name="Afbeelding 3">
            <a:extLst>
              <a:ext uri="{FF2B5EF4-FFF2-40B4-BE49-F238E27FC236}">
                <a16:creationId xmlns:a16="http://schemas.microsoft.com/office/drawing/2014/main" id="{C110756F-CD22-CB4A-8A3E-6ED2F0185BE4}"/>
              </a:ext>
            </a:extLst>
          </p:cNvPr>
          <p:cNvPicPr>
            <a:picLocks noChangeAspect="1"/>
          </p:cNvPicPr>
          <p:nvPr/>
        </p:nvPicPr>
        <p:blipFill>
          <a:blip r:embed="rId4"/>
          <a:srcRect b="10094"/>
          <a:stretch>
            <a:fillRect/>
          </a:stretch>
        </p:blipFill>
        <p:spPr>
          <a:xfrm>
            <a:off x="3701410" y="1428474"/>
            <a:ext cx="6950876" cy="5429526"/>
          </a:xfrm>
          <a:prstGeom prst="rect">
            <a:avLst/>
          </a:prstGeom>
          <a:ln>
            <a:solidFill>
              <a:srgbClr val="53B9C5"/>
            </a:solidFill>
          </a:ln>
        </p:spPr>
      </p:pic>
      <p:pic>
        <p:nvPicPr>
          <p:cNvPr id="8" name="Afbeelding 7">
            <a:extLst>
              <a:ext uri="{FF2B5EF4-FFF2-40B4-BE49-F238E27FC236}">
                <a16:creationId xmlns:a16="http://schemas.microsoft.com/office/drawing/2014/main" id="{1A1157DC-705D-CE5A-4182-549B99E112FE}"/>
              </a:ext>
            </a:extLst>
          </p:cNvPr>
          <p:cNvPicPr>
            <a:picLocks noChangeAspect="1"/>
          </p:cNvPicPr>
          <p:nvPr/>
        </p:nvPicPr>
        <p:blipFill>
          <a:blip r:embed="rId5"/>
          <a:stretch>
            <a:fillRect/>
          </a:stretch>
        </p:blipFill>
        <p:spPr>
          <a:xfrm>
            <a:off x="-347831" y="405997"/>
            <a:ext cx="10769161" cy="928533"/>
          </a:xfrm>
          <a:prstGeom prst="rect">
            <a:avLst/>
          </a:prstGeom>
          <a:ln>
            <a:solidFill>
              <a:srgbClr val="53B9C5"/>
            </a:solidFill>
          </a:ln>
        </p:spPr>
      </p:pic>
    </p:spTree>
    <p:extLst>
      <p:ext uri="{BB962C8B-B14F-4D97-AF65-F5344CB8AC3E}">
        <p14:creationId xmlns:p14="http://schemas.microsoft.com/office/powerpoint/2010/main" val="762474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AFA81-04A3-9EE5-4E36-ADF7A9955866}"/>
            </a:ext>
          </a:extLst>
        </p:cNvPr>
        <p:cNvGrpSpPr/>
        <p:nvPr/>
      </p:nvGrpSpPr>
      <p:grpSpPr>
        <a:xfrm>
          <a:off x="0" y="0"/>
          <a:ext cx="0" cy="0"/>
          <a:chOff x="0" y="0"/>
          <a:chExt cx="0" cy="0"/>
        </a:xfrm>
      </p:grpSpPr>
      <p:sp>
        <p:nvSpPr>
          <p:cNvPr id="12" name="Titel 2">
            <a:extLst>
              <a:ext uri="{FF2B5EF4-FFF2-40B4-BE49-F238E27FC236}">
                <a16:creationId xmlns:a16="http://schemas.microsoft.com/office/drawing/2014/main" id="{9D81DB66-AE14-345C-6244-B9ABD32737E5}"/>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lagere school</a:t>
            </a:r>
          </a:p>
        </p:txBody>
      </p:sp>
      <p:pic>
        <p:nvPicPr>
          <p:cNvPr id="7" name="Afbeelding 6">
            <a:extLst>
              <a:ext uri="{FF2B5EF4-FFF2-40B4-BE49-F238E27FC236}">
                <a16:creationId xmlns:a16="http://schemas.microsoft.com/office/drawing/2014/main" id="{E10E7E17-0F50-FEC5-25A9-B6BDF3D06ED3}"/>
              </a:ext>
            </a:extLst>
          </p:cNvPr>
          <p:cNvPicPr>
            <a:picLocks noChangeAspect="1"/>
          </p:cNvPicPr>
          <p:nvPr/>
        </p:nvPicPr>
        <p:blipFill>
          <a:blip r:embed="rId3"/>
          <a:srcRect t="4720" r="9855" b="11781"/>
          <a:stretch>
            <a:fillRect/>
          </a:stretch>
        </p:blipFill>
        <p:spPr>
          <a:xfrm>
            <a:off x="9957044" y="541191"/>
            <a:ext cx="1978502" cy="850091"/>
          </a:xfrm>
          <a:prstGeom prst="rect">
            <a:avLst/>
          </a:prstGeom>
          <a:ln w="38100">
            <a:solidFill>
              <a:schemeClr val="accent4"/>
            </a:solidFill>
          </a:ln>
        </p:spPr>
      </p:pic>
      <p:pic>
        <p:nvPicPr>
          <p:cNvPr id="13" name="Afbeelding 12">
            <a:extLst>
              <a:ext uri="{FF2B5EF4-FFF2-40B4-BE49-F238E27FC236}">
                <a16:creationId xmlns:a16="http://schemas.microsoft.com/office/drawing/2014/main" id="{79B1E232-AB69-01A5-662A-1ADC90B51BDC}"/>
              </a:ext>
            </a:extLst>
          </p:cNvPr>
          <p:cNvPicPr>
            <a:picLocks noChangeAspect="1"/>
          </p:cNvPicPr>
          <p:nvPr/>
        </p:nvPicPr>
        <p:blipFill>
          <a:blip r:embed="rId4"/>
          <a:stretch>
            <a:fillRect/>
          </a:stretch>
        </p:blipFill>
        <p:spPr>
          <a:xfrm>
            <a:off x="1619612" y="541191"/>
            <a:ext cx="8080316" cy="2778809"/>
          </a:xfrm>
          <a:prstGeom prst="rect">
            <a:avLst/>
          </a:prstGeom>
          <a:ln>
            <a:solidFill>
              <a:srgbClr val="53B9C5"/>
            </a:solidFill>
          </a:ln>
        </p:spPr>
      </p:pic>
      <p:sp>
        <p:nvSpPr>
          <p:cNvPr id="15" name="Pijl: omlaag 14">
            <a:extLst>
              <a:ext uri="{FF2B5EF4-FFF2-40B4-BE49-F238E27FC236}">
                <a16:creationId xmlns:a16="http://schemas.microsoft.com/office/drawing/2014/main" id="{8073287C-680D-6134-ECBF-736F5B6E5CAE}"/>
              </a:ext>
            </a:extLst>
          </p:cNvPr>
          <p:cNvSpPr/>
          <p:nvPr/>
        </p:nvSpPr>
        <p:spPr>
          <a:xfrm>
            <a:off x="7886792" y="1094455"/>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sp>
        <p:nvSpPr>
          <p:cNvPr id="19" name="Pijl: omlaag 18">
            <a:extLst>
              <a:ext uri="{FF2B5EF4-FFF2-40B4-BE49-F238E27FC236}">
                <a16:creationId xmlns:a16="http://schemas.microsoft.com/office/drawing/2014/main" id="{75FA218F-8583-7455-5CB6-2728A7939D8D}"/>
              </a:ext>
            </a:extLst>
          </p:cNvPr>
          <p:cNvSpPr/>
          <p:nvPr/>
        </p:nvSpPr>
        <p:spPr>
          <a:xfrm>
            <a:off x="8389622" y="2337793"/>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21" name="Afbeelding 20">
            <a:extLst>
              <a:ext uri="{FF2B5EF4-FFF2-40B4-BE49-F238E27FC236}">
                <a16:creationId xmlns:a16="http://schemas.microsoft.com/office/drawing/2014/main" id="{DAA13748-303C-ED25-578F-F83900ED4202}"/>
              </a:ext>
            </a:extLst>
          </p:cNvPr>
          <p:cNvPicPr>
            <a:picLocks noChangeAspect="1"/>
          </p:cNvPicPr>
          <p:nvPr/>
        </p:nvPicPr>
        <p:blipFill>
          <a:blip r:embed="rId5"/>
          <a:stretch>
            <a:fillRect/>
          </a:stretch>
        </p:blipFill>
        <p:spPr>
          <a:xfrm>
            <a:off x="1619612" y="3538001"/>
            <a:ext cx="10454423" cy="1101784"/>
          </a:xfrm>
          <a:prstGeom prst="rect">
            <a:avLst/>
          </a:prstGeom>
          <a:ln>
            <a:solidFill>
              <a:schemeClr val="accent4"/>
            </a:solidFill>
          </a:ln>
        </p:spPr>
      </p:pic>
      <p:sp>
        <p:nvSpPr>
          <p:cNvPr id="4" name="Rechthoek: afgeronde hoeken 3">
            <a:extLst>
              <a:ext uri="{FF2B5EF4-FFF2-40B4-BE49-F238E27FC236}">
                <a16:creationId xmlns:a16="http://schemas.microsoft.com/office/drawing/2014/main" id="{6CD3F1E3-79BD-3734-1C79-03DD3C1452ED}"/>
              </a:ext>
            </a:extLst>
          </p:cNvPr>
          <p:cNvSpPr/>
          <p:nvPr/>
        </p:nvSpPr>
        <p:spPr>
          <a:xfrm>
            <a:off x="1619612" y="5125473"/>
            <a:ext cx="2394248" cy="990319"/>
          </a:xfrm>
          <a:prstGeom prst="round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b="1"/>
              <a:t>[I] inzichtelijk kennen </a:t>
            </a:r>
            <a:endParaRPr lang="nl-BE"/>
          </a:p>
        </p:txBody>
      </p:sp>
      <p:sp>
        <p:nvSpPr>
          <p:cNvPr id="9" name="Rechthoek: afgeronde hoeken 8">
            <a:extLst>
              <a:ext uri="{FF2B5EF4-FFF2-40B4-BE49-F238E27FC236}">
                <a16:creationId xmlns:a16="http://schemas.microsoft.com/office/drawing/2014/main" id="{DAFA0AAB-D9DA-313A-0E2B-E138DE8DE073}"/>
              </a:ext>
            </a:extLst>
          </p:cNvPr>
          <p:cNvSpPr/>
          <p:nvPr/>
        </p:nvSpPr>
        <p:spPr>
          <a:xfrm>
            <a:off x="4462646" y="5125472"/>
            <a:ext cx="2394248" cy="990319"/>
          </a:xfrm>
          <a:prstGeom prst="round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b="1"/>
              <a:t>[F] Feitelijk kennen </a:t>
            </a:r>
            <a:endParaRPr lang="nl-BE"/>
          </a:p>
        </p:txBody>
      </p:sp>
      <p:sp>
        <p:nvSpPr>
          <p:cNvPr id="11" name="Rechthoek: afgeronde hoeken 10">
            <a:extLst>
              <a:ext uri="{FF2B5EF4-FFF2-40B4-BE49-F238E27FC236}">
                <a16:creationId xmlns:a16="http://schemas.microsoft.com/office/drawing/2014/main" id="{654139EF-7296-23B2-741C-4F6DED6A1AB5}"/>
              </a:ext>
            </a:extLst>
          </p:cNvPr>
          <p:cNvSpPr/>
          <p:nvPr/>
        </p:nvSpPr>
        <p:spPr>
          <a:xfrm>
            <a:off x="8552047" y="5116602"/>
            <a:ext cx="2394248" cy="990319"/>
          </a:xfrm>
          <a:prstGeom prst="round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b="1"/>
              <a:t>[H4] 4</a:t>
            </a:r>
            <a:r>
              <a:rPr lang="nl-BE" b="1" baseline="30000"/>
              <a:t>de</a:t>
            </a:r>
            <a:r>
              <a:rPr lang="nl-BE" b="1"/>
              <a:t> herhaling van dit doel</a:t>
            </a:r>
            <a:endParaRPr lang="nl-BE"/>
          </a:p>
        </p:txBody>
      </p:sp>
      <p:sp>
        <p:nvSpPr>
          <p:cNvPr id="2" name="Pijl: omlaag 1">
            <a:extLst>
              <a:ext uri="{FF2B5EF4-FFF2-40B4-BE49-F238E27FC236}">
                <a16:creationId xmlns:a16="http://schemas.microsoft.com/office/drawing/2014/main" id="{D46C6E6F-51CE-3DAD-95CA-ABC35B80FBAD}"/>
              </a:ext>
            </a:extLst>
          </p:cNvPr>
          <p:cNvSpPr/>
          <p:nvPr/>
        </p:nvSpPr>
        <p:spPr>
          <a:xfrm>
            <a:off x="11069322" y="3482569"/>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mc:AlternateContent xmlns:mc="http://schemas.openxmlformats.org/markup-compatibility/2006" xmlns:p14="http://schemas.microsoft.com/office/powerpoint/2010/main">
        <mc:Choice Requires="p14">
          <p:contentPart p14:bwMode="auto" r:id="rId6">
            <p14:nvContentPartPr>
              <p14:cNvPr id="10" name="Inkt 9">
                <a:extLst>
                  <a:ext uri="{FF2B5EF4-FFF2-40B4-BE49-F238E27FC236}">
                    <a16:creationId xmlns:a16="http://schemas.microsoft.com/office/drawing/2014/main" id="{E58D1377-598C-5540-BBE1-8901884F6E87}"/>
                  </a:ext>
                </a:extLst>
              </p14:cNvPr>
              <p14:cNvContentPartPr/>
              <p14:nvPr/>
            </p14:nvContentPartPr>
            <p14:xfrm>
              <a:off x="7937360" y="1709700"/>
              <a:ext cx="480960" cy="360"/>
            </p14:xfrm>
          </p:contentPart>
        </mc:Choice>
        <mc:Fallback xmlns="">
          <p:pic>
            <p:nvPicPr>
              <p:cNvPr id="10" name="Inkt 9">
                <a:extLst>
                  <a:ext uri="{FF2B5EF4-FFF2-40B4-BE49-F238E27FC236}">
                    <a16:creationId xmlns:a16="http://schemas.microsoft.com/office/drawing/2014/main" id="{E58D1377-598C-5540-BBE1-8901884F6E87}"/>
                  </a:ext>
                </a:extLst>
              </p:cNvPr>
              <p:cNvPicPr/>
              <p:nvPr/>
            </p:nvPicPr>
            <p:blipFill>
              <a:blip r:embed="rId8"/>
              <a:stretch>
                <a:fillRect/>
              </a:stretch>
            </p:blipFill>
            <p:spPr>
              <a:xfrm>
                <a:off x="7847427" y="1529700"/>
                <a:ext cx="660466"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4" name="Inkt 13">
                <a:extLst>
                  <a:ext uri="{FF2B5EF4-FFF2-40B4-BE49-F238E27FC236}">
                    <a16:creationId xmlns:a16="http://schemas.microsoft.com/office/drawing/2014/main" id="{CB2E3747-AB2A-C020-EA9D-B792A3181742}"/>
                  </a:ext>
                </a:extLst>
              </p14:cNvPr>
              <p14:cNvContentPartPr/>
              <p14:nvPr/>
            </p14:nvContentPartPr>
            <p14:xfrm>
              <a:off x="6921440" y="2332140"/>
              <a:ext cx="356760" cy="360"/>
            </p14:xfrm>
          </p:contentPart>
        </mc:Choice>
        <mc:Fallback xmlns="">
          <p:pic>
            <p:nvPicPr>
              <p:cNvPr id="14" name="Inkt 13">
                <a:extLst>
                  <a:ext uri="{FF2B5EF4-FFF2-40B4-BE49-F238E27FC236}">
                    <a16:creationId xmlns:a16="http://schemas.microsoft.com/office/drawing/2014/main" id="{CB2E3747-AB2A-C020-EA9D-B792A3181742}"/>
                  </a:ext>
                </a:extLst>
              </p:cNvPr>
              <p:cNvPicPr/>
              <p:nvPr/>
            </p:nvPicPr>
            <p:blipFill>
              <a:blip r:embed="rId10"/>
              <a:stretch>
                <a:fillRect/>
              </a:stretch>
            </p:blipFill>
            <p:spPr>
              <a:xfrm>
                <a:off x="6831440" y="2152140"/>
                <a:ext cx="5364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t 15">
                <a:extLst>
                  <a:ext uri="{FF2B5EF4-FFF2-40B4-BE49-F238E27FC236}">
                    <a16:creationId xmlns:a16="http://schemas.microsoft.com/office/drawing/2014/main" id="{BFF02890-30D8-E7E5-A5E1-FDA68C01D14A}"/>
                  </a:ext>
                </a:extLst>
              </p14:cNvPr>
              <p14:cNvContentPartPr/>
              <p14:nvPr/>
            </p14:nvContentPartPr>
            <p14:xfrm>
              <a:off x="11150360" y="4199100"/>
              <a:ext cx="675720" cy="360"/>
            </p14:xfrm>
          </p:contentPart>
        </mc:Choice>
        <mc:Fallback xmlns="">
          <p:pic>
            <p:nvPicPr>
              <p:cNvPr id="16" name="Inkt 15">
                <a:extLst>
                  <a:ext uri="{FF2B5EF4-FFF2-40B4-BE49-F238E27FC236}">
                    <a16:creationId xmlns:a16="http://schemas.microsoft.com/office/drawing/2014/main" id="{BFF02890-30D8-E7E5-A5E1-FDA68C01D14A}"/>
                  </a:ext>
                </a:extLst>
              </p:cNvPr>
              <p:cNvPicPr/>
              <p:nvPr/>
            </p:nvPicPr>
            <p:blipFill>
              <a:blip r:embed="rId12"/>
              <a:stretch>
                <a:fillRect/>
              </a:stretch>
            </p:blipFill>
            <p:spPr>
              <a:xfrm>
                <a:off x="11060360" y="4019100"/>
                <a:ext cx="85536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Inkt 16">
                <a:extLst>
                  <a:ext uri="{FF2B5EF4-FFF2-40B4-BE49-F238E27FC236}">
                    <a16:creationId xmlns:a16="http://schemas.microsoft.com/office/drawing/2014/main" id="{0437F48D-D3E4-0840-95D6-2ACF84768C95}"/>
                  </a:ext>
                </a:extLst>
              </p14:cNvPr>
              <p14:cNvContentPartPr/>
              <p14:nvPr/>
            </p14:nvContentPartPr>
            <p14:xfrm>
              <a:off x="8577080" y="2916420"/>
              <a:ext cx="319680" cy="360"/>
            </p14:xfrm>
          </p:contentPart>
        </mc:Choice>
        <mc:Fallback xmlns="">
          <p:pic>
            <p:nvPicPr>
              <p:cNvPr id="17" name="Inkt 16">
                <a:extLst>
                  <a:ext uri="{FF2B5EF4-FFF2-40B4-BE49-F238E27FC236}">
                    <a16:creationId xmlns:a16="http://schemas.microsoft.com/office/drawing/2014/main" id="{0437F48D-D3E4-0840-95D6-2ACF84768C95}"/>
                  </a:ext>
                </a:extLst>
              </p:cNvPr>
              <p:cNvPicPr/>
              <p:nvPr/>
            </p:nvPicPr>
            <p:blipFill>
              <a:blip r:embed="rId14"/>
              <a:stretch>
                <a:fillRect/>
              </a:stretch>
            </p:blipFill>
            <p:spPr>
              <a:xfrm>
                <a:off x="8487080" y="2736420"/>
                <a:ext cx="499320" cy="360000"/>
              </a:xfrm>
              <a:prstGeom prst="rect">
                <a:avLst/>
              </a:prstGeom>
            </p:spPr>
          </p:pic>
        </mc:Fallback>
      </mc:AlternateContent>
    </p:spTree>
    <p:extLst>
      <p:ext uri="{BB962C8B-B14F-4D97-AF65-F5344CB8AC3E}">
        <p14:creationId xmlns:p14="http://schemas.microsoft.com/office/powerpoint/2010/main" val="135565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animBg="1"/>
      <p:bldP spid="4" grpId="0" animBg="1"/>
      <p:bldP spid="9" grpId="0" animBg="1"/>
      <p:bldP spid="11"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D2D1F-1C2B-0D5A-C0BC-A20790628C26}"/>
            </a:ext>
          </a:extLst>
        </p:cNvPr>
        <p:cNvGrpSpPr/>
        <p:nvPr/>
      </p:nvGrpSpPr>
      <p:grpSpPr>
        <a:xfrm>
          <a:off x="0" y="0"/>
          <a:ext cx="0" cy="0"/>
          <a:chOff x="0" y="0"/>
          <a:chExt cx="0" cy="0"/>
        </a:xfrm>
      </p:grpSpPr>
      <p:sp>
        <p:nvSpPr>
          <p:cNvPr id="12" name="Titel 2">
            <a:extLst>
              <a:ext uri="{FF2B5EF4-FFF2-40B4-BE49-F238E27FC236}">
                <a16:creationId xmlns:a16="http://schemas.microsoft.com/office/drawing/2014/main" id="{01958FC0-3470-F4EB-B3D7-A747F455CB78}"/>
              </a:ext>
            </a:extLst>
          </p:cNvPr>
          <p:cNvSpPr txBox="1">
            <a:spLocks/>
          </p:cNvSpPr>
          <p:nvPr/>
        </p:nvSpPr>
        <p:spPr>
          <a:xfrm rot="16200000">
            <a:off x="-3999758" y="855988"/>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leuterschool en </a:t>
            </a:r>
          </a:p>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lagere school</a:t>
            </a:r>
          </a:p>
        </p:txBody>
      </p:sp>
      <p:pic>
        <p:nvPicPr>
          <p:cNvPr id="7" name="Afbeelding 6">
            <a:extLst>
              <a:ext uri="{FF2B5EF4-FFF2-40B4-BE49-F238E27FC236}">
                <a16:creationId xmlns:a16="http://schemas.microsoft.com/office/drawing/2014/main" id="{B53B5A73-7414-24B6-088B-04D3E7CDEDF1}"/>
              </a:ext>
            </a:extLst>
          </p:cNvPr>
          <p:cNvPicPr>
            <a:picLocks noChangeAspect="1"/>
          </p:cNvPicPr>
          <p:nvPr/>
        </p:nvPicPr>
        <p:blipFill>
          <a:blip r:embed="rId3"/>
          <a:srcRect t="4720" r="9855" b="11781"/>
          <a:stretch>
            <a:fillRect/>
          </a:stretch>
        </p:blipFill>
        <p:spPr>
          <a:xfrm>
            <a:off x="9957044" y="541191"/>
            <a:ext cx="1978502" cy="850091"/>
          </a:xfrm>
          <a:prstGeom prst="rect">
            <a:avLst/>
          </a:prstGeom>
          <a:ln w="38100">
            <a:solidFill>
              <a:schemeClr val="accent4"/>
            </a:solidFill>
          </a:ln>
        </p:spPr>
      </p:pic>
      <p:sp>
        <p:nvSpPr>
          <p:cNvPr id="4" name="Rechthoek: afgeronde hoeken 3">
            <a:extLst>
              <a:ext uri="{FF2B5EF4-FFF2-40B4-BE49-F238E27FC236}">
                <a16:creationId xmlns:a16="http://schemas.microsoft.com/office/drawing/2014/main" id="{4F002BD3-8E6B-0753-6113-B83F4703F1AB}"/>
              </a:ext>
            </a:extLst>
          </p:cNvPr>
          <p:cNvSpPr/>
          <p:nvPr/>
        </p:nvSpPr>
        <p:spPr>
          <a:xfrm>
            <a:off x="1619612" y="5125473"/>
            <a:ext cx="2394248" cy="990319"/>
          </a:xfrm>
          <a:prstGeom prst="round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b="1"/>
              <a:t>[I] inzichtelijk kennen </a:t>
            </a:r>
            <a:endParaRPr lang="nl-BE"/>
          </a:p>
        </p:txBody>
      </p:sp>
      <p:pic>
        <p:nvPicPr>
          <p:cNvPr id="6" name="Afbeelding 5">
            <a:extLst>
              <a:ext uri="{FF2B5EF4-FFF2-40B4-BE49-F238E27FC236}">
                <a16:creationId xmlns:a16="http://schemas.microsoft.com/office/drawing/2014/main" id="{4A93D367-64EC-669A-4D29-0BEDC76526D0}"/>
              </a:ext>
            </a:extLst>
          </p:cNvPr>
          <p:cNvPicPr>
            <a:picLocks noChangeAspect="1"/>
          </p:cNvPicPr>
          <p:nvPr/>
        </p:nvPicPr>
        <p:blipFill>
          <a:blip r:embed="rId4"/>
          <a:stretch>
            <a:fillRect/>
          </a:stretch>
        </p:blipFill>
        <p:spPr>
          <a:xfrm>
            <a:off x="1718138" y="1732527"/>
            <a:ext cx="9368962" cy="2857201"/>
          </a:xfrm>
          <a:prstGeom prst="rect">
            <a:avLst/>
          </a:prstGeom>
          <a:ln>
            <a:solidFill>
              <a:srgbClr val="53B9C5"/>
            </a:solidFill>
          </a:ln>
        </p:spPr>
      </p:pic>
      <p:sp>
        <p:nvSpPr>
          <p:cNvPr id="9" name="Rechthoek: afgeronde hoeken 8">
            <a:extLst>
              <a:ext uri="{FF2B5EF4-FFF2-40B4-BE49-F238E27FC236}">
                <a16:creationId xmlns:a16="http://schemas.microsoft.com/office/drawing/2014/main" id="{B4F04452-BBE8-88C4-00C4-2164450879E0}"/>
              </a:ext>
            </a:extLst>
          </p:cNvPr>
          <p:cNvSpPr/>
          <p:nvPr/>
        </p:nvSpPr>
        <p:spPr>
          <a:xfrm>
            <a:off x="4462646" y="5125472"/>
            <a:ext cx="2394248" cy="990319"/>
          </a:xfrm>
          <a:prstGeom prst="round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b="1"/>
              <a:t>[F] Feitelijk kennen </a:t>
            </a:r>
            <a:endParaRPr lang="nl-BE"/>
          </a:p>
        </p:txBody>
      </p:sp>
      <p:sp>
        <p:nvSpPr>
          <p:cNvPr id="11" name="Rechthoek: afgeronde hoeken 10">
            <a:extLst>
              <a:ext uri="{FF2B5EF4-FFF2-40B4-BE49-F238E27FC236}">
                <a16:creationId xmlns:a16="http://schemas.microsoft.com/office/drawing/2014/main" id="{C395B53C-5D1F-70D9-8340-E1277BF4996D}"/>
              </a:ext>
            </a:extLst>
          </p:cNvPr>
          <p:cNvSpPr/>
          <p:nvPr/>
        </p:nvSpPr>
        <p:spPr>
          <a:xfrm>
            <a:off x="8640947" y="5116602"/>
            <a:ext cx="2394248" cy="990319"/>
          </a:xfrm>
          <a:prstGeom prst="roundRect">
            <a:avLst/>
          </a:prstGeom>
          <a:solidFill>
            <a:srgbClr val="53B9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BE" b="1"/>
              <a:t>[H4] 4</a:t>
            </a:r>
            <a:r>
              <a:rPr lang="nl-BE" b="1" baseline="30000"/>
              <a:t>de</a:t>
            </a:r>
            <a:r>
              <a:rPr lang="nl-BE" b="1"/>
              <a:t> herhaling van dit doel</a:t>
            </a:r>
            <a:endParaRPr lang="nl-BE"/>
          </a:p>
        </p:txBody>
      </p:sp>
    </p:spTree>
    <p:extLst>
      <p:ext uri="{BB962C8B-B14F-4D97-AF65-F5344CB8AC3E}">
        <p14:creationId xmlns:p14="http://schemas.microsoft.com/office/powerpoint/2010/main" val="33356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C3EA0-2E40-0340-F222-9D7DBBF98FD3}"/>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C3925F72-4B5C-780F-7744-75BA2B9860F0}"/>
              </a:ext>
            </a:extLst>
          </p:cNvPr>
          <p:cNvPicPr>
            <a:picLocks noGrp="1" noChangeAspect="1"/>
          </p:cNvPicPr>
          <p:nvPr>
            <p:ph type="pic" sz="quarter" idx="11"/>
          </p:nvPr>
        </p:nvPicPr>
        <p:blipFill>
          <a:blip r:embed="rId2"/>
          <a:srcRect t="364" b="364"/>
          <a:stretch/>
        </p:blipFill>
        <p:spPr>
          <a:prstGeom prst="rect">
            <a:avLst/>
          </a:prstGeom>
        </p:spPr>
      </p:pic>
      <p:sp>
        <p:nvSpPr>
          <p:cNvPr id="3" name="Text Placeholder 2">
            <a:extLst>
              <a:ext uri="{FF2B5EF4-FFF2-40B4-BE49-F238E27FC236}">
                <a16:creationId xmlns:a16="http://schemas.microsoft.com/office/drawing/2014/main" id="{CF885D16-4DD9-482A-15B4-50E708969835}"/>
              </a:ext>
            </a:extLst>
          </p:cNvPr>
          <p:cNvSpPr>
            <a:spLocks noGrp="1"/>
          </p:cNvSpPr>
          <p:nvPr>
            <p:ph type="body" sz="quarter" idx="10"/>
          </p:nvPr>
        </p:nvSpPr>
        <p:spPr>
          <a:xfrm>
            <a:off x="603315" y="3429000"/>
            <a:ext cx="10426045" cy="2905812"/>
          </a:xfrm>
        </p:spPr>
        <p:txBody>
          <a:bodyPr vert="horz" lIns="91440" tIns="45720" rIns="91440" bIns="45720" rtlCol="0" anchor="t">
            <a:normAutofit lnSpcReduction="10000"/>
          </a:bodyPr>
          <a:lstStyle/>
          <a:p>
            <a:r>
              <a:rPr lang="en-US">
                <a:latin typeface="Poppins ExtraBold"/>
                <a:ea typeface="Roboto"/>
                <a:cs typeface="Poppins ExtraBold"/>
              </a:rPr>
              <a:t>Meten </a:t>
            </a:r>
            <a:r>
              <a:rPr lang="en-US" err="1">
                <a:latin typeface="Poppins ExtraBold"/>
                <a:ea typeface="Roboto"/>
                <a:cs typeface="Poppins ExtraBold"/>
              </a:rPr>
              <a:t>en</a:t>
            </a:r>
            <a:r>
              <a:rPr lang="en-US">
                <a:latin typeface="Poppins ExtraBold"/>
                <a:ea typeface="Roboto"/>
                <a:cs typeface="Poppins ExtraBold"/>
              </a:rPr>
              <a:t> </a:t>
            </a:r>
            <a:r>
              <a:rPr lang="en-US" err="1">
                <a:latin typeface="Poppins ExtraBold"/>
                <a:ea typeface="Roboto"/>
                <a:cs typeface="Poppins ExtraBold"/>
              </a:rPr>
              <a:t>metend</a:t>
            </a:r>
            <a:r>
              <a:rPr lang="en-US">
                <a:latin typeface="Poppins ExtraBold"/>
                <a:ea typeface="Roboto"/>
                <a:cs typeface="Poppins ExtraBold"/>
              </a:rPr>
              <a:t> </a:t>
            </a:r>
            <a:r>
              <a:rPr lang="en-US" err="1">
                <a:latin typeface="Poppins ExtraBold"/>
                <a:ea typeface="Roboto"/>
                <a:cs typeface="Poppins ExtraBold"/>
              </a:rPr>
              <a:t>rekenen</a:t>
            </a:r>
            <a:endParaRPr lang="en-US">
              <a:latin typeface="Poppins ExtraBold"/>
              <a:ea typeface="Roboto"/>
              <a:cs typeface="Poppins ExtraBold"/>
            </a:endParaRPr>
          </a:p>
          <a:p>
            <a:endParaRPr lang="en-US">
              <a:latin typeface="Poppins ExtraBold"/>
              <a:ea typeface="Roboto"/>
              <a:cs typeface="Poppins ExtraBold"/>
            </a:endParaRPr>
          </a:p>
          <a:p>
            <a:r>
              <a:rPr lang="en-US" sz="2800">
                <a:latin typeface="+mj-lt"/>
                <a:ea typeface="Roboto"/>
                <a:cs typeface="Poppins ExtraBold"/>
              </a:rPr>
              <a:t>Ik </a:t>
            </a:r>
            <a:r>
              <a:rPr lang="en-US" sz="2800" err="1">
                <a:latin typeface="+mj-lt"/>
                <a:ea typeface="Roboto"/>
                <a:cs typeface="Poppins ExtraBold"/>
              </a:rPr>
              <a:t>begrijp</a:t>
            </a:r>
            <a:r>
              <a:rPr lang="en-US" sz="2800">
                <a:latin typeface="+mj-lt"/>
                <a:ea typeface="Roboto"/>
                <a:cs typeface="Poppins ExtraBold"/>
              </a:rPr>
              <a:t> </a:t>
            </a:r>
            <a:r>
              <a:rPr lang="en-US" sz="2800" err="1">
                <a:latin typeface="+mj-lt"/>
                <a:ea typeface="Roboto"/>
                <a:cs typeface="Poppins ExtraBold"/>
              </a:rPr>
              <a:t>dat</a:t>
            </a:r>
            <a:r>
              <a:rPr lang="en-US" sz="2800">
                <a:latin typeface="+mj-lt"/>
                <a:ea typeface="Roboto"/>
                <a:cs typeface="Poppins ExtraBold"/>
              </a:rPr>
              <a:t> we </a:t>
            </a:r>
            <a:r>
              <a:rPr lang="en-US" sz="2800" err="1">
                <a:latin typeface="+mj-lt"/>
                <a:ea typeface="Roboto"/>
                <a:cs typeface="Poppins ExtraBold"/>
              </a:rPr>
              <a:t>een</a:t>
            </a:r>
            <a:r>
              <a:rPr lang="en-US" sz="2800">
                <a:latin typeface="+mj-lt"/>
                <a:ea typeface="Roboto"/>
                <a:cs typeface="Poppins ExtraBold"/>
              </a:rPr>
              <a:t> </a:t>
            </a:r>
            <a:r>
              <a:rPr lang="en-US" sz="2800" err="1">
                <a:latin typeface="+mj-lt"/>
                <a:ea typeface="Roboto"/>
                <a:cs typeface="Poppins ExtraBold"/>
              </a:rPr>
              <a:t>grootheid</a:t>
            </a:r>
            <a:r>
              <a:rPr lang="en-US" sz="2800">
                <a:latin typeface="+mj-lt"/>
                <a:ea typeface="Roboto"/>
                <a:cs typeface="Poppins ExtraBold"/>
              </a:rPr>
              <a:t> van </a:t>
            </a:r>
            <a:r>
              <a:rPr lang="en-US" sz="2800" err="1">
                <a:latin typeface="+mj-lt"/>
                <a:ea typeface="Roboto"/>
                <a:cs typeface="Poppins ExtraBold"/>
              </a:rPr>
              <a:t>een</a:t>
            </a:r>
            <a:r>
              <a:rPr lang="en-US" sz="2800">
                <a:latin typeface="+mj-lt"/>
                <a:ea typeface="Roboto"/>
                <a:cs typeface="Poppins ExtraBold"/>
              </a:rPr>
              <a:t> </a:t>
            </a:r>
            <a:r>
              <a:rPr lang="en-US" sz="2800" err="1">
                <a:latin typeface="+mj-lt"/>
                <a:ea typeface="Roboto"/>
                <a:cs typeface="Poppins ExtraBold"/>
              </a:rPr>
              <a:t>voorwerp</a:t>
            </a:r>
            <a:r>
              <a:rPr lang="en-US" sz="2800">
                <a:latin typeface="+mj-lt"/>
                <a:ea typeface="Roboto"/>
                <a:cs typeface="Poppins ExtraBold"/>
              </a:rPr>
              <a:t> </a:t>
            </a:r>
            <a:r>
              <a:rPr lang="en-US" sz="2800" err="1">
                <a:latin typeface="+mj-lt"/>
                <a:ea typeface="Roboto"/>
                <a:cs typeface="Poppins ExtraBold"/>
              </a:rPr>
              <a:t>meten</a:t>
            </a:r>
            <a:r>
              <a:rPr lang="en-US" sz="2800">
                <a:latin typeface="+mj-lt"/>
                <a:ea typeface="Roboto"/>
                <a:cs typeface="Poppins ExtraBold"/>
              </a:rPr>
              <a:t>. </a:t>
            </a:r>
          </a:p>
          <a:p>
            <a:r>
              <a:rPr lang="en-US" sz="2800">
                <a:latin typeface="+mj-lt"/>
                <a:ea typeface="Roboto"/>
                <a:cs typeface="Poppins ExtraBold"/>
              </a:rPr>
              <a:t>Ik ken </a:t>
            </a:r>
            <a:r>
              <a:rPr lang="en-US" sz="2800" err="1">
                <a:latin typeface="+mj-lt"/>
                <a:ea typeface="Roboto"/>
                <a:cs typeface="Poppins ExtraBold"/>
              </a:rPr>
              <a:t>referentiematen</a:t>
            </a:r>
            <a:r>
              <a:rPr lang="en-US" sz="2800">
                <a:latin typeface="+mj-lt"/>
                <a:ea typeface="Roboto"/>
                <a:cs typeface="Poppins ExtraBold"/>
              </a:rPr>
              <a:t> </a:t>
            </a:r>
            <a:r>
              <a:rPr lang="en-US" sz="2800" err="1">
                <a:latin typeface="+mj-lt"/>
                <a:ea typeface="Roboto"/>
                <a:cs typeface="Poppins ExtraBold"/>
              </a:rPr>
              <a:t>en</a:t>
            </a:r>
            <a:r>
              <a:rPr lang="en-US" sz="2800">
                <a:latin typeface="+mj-lt"/>
                <a:ea typeface="Roboto"/>
                <a:cs typeface="Poppins ExtraBold"/>
              </a:rPr>
              <a:t>/of –</a:t>
            </a:r>
            <a:r>
              <a:rPr lang="en-US" sz="2800" err="1">
                <a:latin typeface="+mj-lt"/>
                <a:ea typeface="Roboto"/>
                <a:cs typeface="Poppins ExtraBold"/>
              </a:rPr>
              <a:t>punten</a:t>
            </a:r>
            <a:r>
              <a:rPr lang="en-US" sz="2800">
                <a:latin typeface="+mj-lt"/>
                <a:ea typeface="Roboto"/>
                <a:cs typeface="Poppins ExtraBold"/>
              </a:rPr>
              <a:t>.  </a:t>
            </a:r>
          </a:p>
          <a:p>
            <a:r>
              <a:rPr lang="en-US" sz="2800">
                <a:latin typeface="+mj-lt"/>
                <a:ea typeface="Roboto"/>
                <a:cs typeface="Poppins ExtraBold"/>
              </a:rPr>
              <a:t>Ik </a:t>
            </a:r>
            <a:r>
              <a:rPr lang="en-US" sz="2800" err="1">
                <a:latin typeface="+mj-lt"/>
                <a:ea typeface="Roboto"/>
                <a:cs typeface="Poppins ExtraBold"/>
              </a:rPr>
              <a:t>kan</a:t>
            </a:r>
            <a:r>
              <a:rPr lang="en-US" sz="2800">
                <a:latin typeface="+mj-lt"/>
                <a:ea typeface="Roboto"/>
                <a:cs typeface="Poppins ExtraBold"/>
              </a:rPr>
              <a:t> </a:t>
            </a:r>
            <a:r>
              <a:rPr lang="en-US" sz="2800" err="1">
                <a:latin typeface="+mj-lt"/>
                <a:ea typeface="Roboto"/>
                <a:cs typeface="Poppins ExtraBold"/>
              </a:rPr>
              <a:t>rekenen</a:t>
            </a:r>
            <a:r>
              <a:rPr lang="en-US" sz="2800">
                <a:latin typeface="+mj-lt"/>
                <a:ea typeface="Roboto"/>
                <a:cs typeface="Poppins ExtraBold"/>
              </a:rPr>
              <a:t> met </a:t>
            </a:r>
            <a:r>
              <a:rPr lang="en-US" sz="2800" err="1">
                <a:latin typeface="+mj-lt"/>
                <a:ea typeface="Roboto"/>
                <a:cs typeface="Poppins ExtraBold"/>
              </a:rPr>
              <a:t>maateenheden</a:t>
            </a:r>
            <a:r>
              <a:rPr lang="en-US" sz="2800">
                <a:latin typeface="+mj-lt"/>
                <a:ea typeface="Roboto"/>
                <a:cs typeface="Poppins ExtraBold"/>
              </a:rPr>
              <a:t>. </a:t>
            </a:r>
          </a:p>
        </p:txBody>
      </p:sp>
    </p:spTree>
    <p:extLst>
      <p:ext uri="{BB962C8B-B14F-4D97-AF65-F5344CB8AC3E}">
        <p14:creationId xmlns:p14="http://schemas.microsoft.com/office/powerpoint/2010/main" val="28119462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F1707-8012-5738-D49E-55FF3CC3FC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8C9000E-B5D7-B304-C899-4CBAC4DBB2B1}"/>
              </a:ext>
            </a:extLst>
          </p:cNvPr>
          <p:cNvSpPr>
            <a:spLocks noGrp="1"/>
          </p:cNvSpPr>
          <p:nvPr>
            <p:ph type="title"/>
          </p:nvPr>
        </p:nvSpPr>
        <p:spPr/>
        <p:txBody>
          <a:bodyPr/>
          <a:lstStyle/>
          <a:p>
            <a:r>
              <a:rPr lang="en-US" sz="2400" err="1">
                <a:solidFill>
                  <a:srgbClr val="B01377"/>
                </a:solidFill>
                <a:latin typeface="Poppins ExtraBold"/>
                <a:ea typeface="Roboto"/>
                <a:cs typeface="Poppins ExtraBold"/>
              </a:rPr>
              <a:t>Vertrouwde</a:t>
            </a:r>
            <a:r>
              <a:rPr lang="en-US" sz="2400">
                <a:solidFill>
                  <a:srgbClr val="B01377"/>
                </a:solidFill>
                <a:latin typeface="Poppins ExtraBold"/>
                <a:ea typeface="Roboto"/>
                <a:cs typeface="Poppins ExtraBold"/>
              </a:rPr>
              <a:t> </a:t>
            </a:r>
            <a:r>
              <a:rPr lang="en-US" sz="2400" err="1">
                <a:solidFill>
                  <a:srgbClr val="B01377"/>
                </a:solidFill>
                <a:latin typeface="Poppins ExtraBold"/>
                <a:ea typeface="Roboto"/>
                <a:cs typeface="Poppins ExtraBold"/>
              </a:rPr>
              <a:t>inhouden</a:t>
            </a:r>
            <a:endParaRPr lang="en-US" sz="2400" err="1">
              <a:solidFill>
                <a:srgbClr val="000000"/>
              </a:solidFill>
              <a:latin typeface="Poppins ExtraBold"/>
              <a:ea typeface="Roboto"/>
              <a:cs typeface="Poppins ExtraBold"/>
            </a:endParaRPr>
          </a:p>
        </p:txBody>
      </p:sp>
      <p:pic>
        <p:nvPicPr>
          <p:cNvPr id="13" name="Afbeelding 12">
            <a:extLst>
              <a:ext uri="{FF2B5EF4-FFF2-40B4-BE49-F238E27FC236}">
                <a16:creationId xmlns:a16="http://schemas.microsoft.com/office/drawing/2014/main" id="{7C797D38-A69F-1291-9442-1A1D91EDF2CA}"/>
              </a:ext>
            </a:extLst>
          </p:cNvPr>
          <p:cNvPicPr>
            <a:picLocks noChangeAspect="1"/>
          </p:cNvPicPr>
          <p:nvPr/>
        </p:nvPicPr>
        <p:blipFill>
          <a:blip r:embed="rId2"/>
          <a:stretch>
            <a:fillRect/>
          </a:stretch>
        </p:blipFill>
        <p:spPr>
          <a:xfrm>
            <a:off x="342852" y="1122144"/>
            <a:ext cx="5143548" cy="5443002"/>
          </a:xfrm>
          <a:prstGeom prst="rect">
            <a:avLst/>
          </a:prstGeom>
          <a:ln>
            <a:solidFill>
              <a:srgbClr val="53B9C5"/>
            </a:solidFill>
          </a:ln>
        </p:spPr>
      </p:pic>
      <p:sp>
        <p:nvSpPr>
          <p:cNvPr id="14" name="Rechthoek 13">
            <a:extLst>
              <a:ext uri="{FF2B5EF4-FFF2-40B4-BE49-F238E27FC236}">
                <a16:creationId xmlns:a16="http://schemas.microsoft.com/office/drawing/2014/main" id="{F70482ED-5580-B1D4-7D5B-B7FEF8AE4817}"/>
              </a:ext>
            </a:extLst>
          </p:cNvPr>
          <p:cNvSpPr/>
          <p:nvPr/>
        </p:nvSpPr>
        <p:spPr>
          <a:xfrm>
            <a:off x="850900" y="1778000"/>
            <a:ext cx="4203700" cy="5334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aphicFrame>
        <p:nvGraphicFramePr>
          <p:cNvPr id="15" name="Diagram 14">
            <a:extLst>
              <a:ext uri="{FF2B5EF4-FFF2-40B4-BE49-F238E27FC236}">
                <a16:creationId xmlns:a16="http://schemas.microsoft.com/office/drawing/2014/main" id="{87E6075D-ACBC-D4FE-9ACA-B14D0B891F6A}"/>
              </a:ext>
            </a:extLst>
          </p:cNvPr>
          <p:cNvGraphicFramePr/>
          <p:nvPr>
            <p:extLst>
              <p:ext uri="{D42A27DB-BD31-4B8C-83A1-F6EECF244321}">
                <p14:modId xmlns:p14="http://schemas.microsoft.com/office/powerpoint/2010/main" val="2738287704"/>
              </p:ext>
            </p:extLst>
          </p:nvPr>
        </p:nvGraphicFramePr>
        <p:xfrm>
          <a:off x="6362700" y="829733"/>
          <a:ext cx="4775248" cy="3420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8" name="Diagram 17">
            <a:extLst>
              <a:ext uri="{FF2B5EF4-FFF2-40B4-BE49-F238E27FC236}">
                <a16:creationId xmlns:a16="http://schemas.microsoft.com/office/drawing/2014/main" id="{570D9AC8-B29F-AAD5-B7F2-B8468AB8DD42}"/>
              </a:ext>
            </a:extLst>
          </p:cNvPr>
          <p:cNvGraphicFramePr/>
          <p:nvPr>
            <p:extLst>
              <p:ext uri="{D42A27DB-BD31-4B8C-83A1-F6EECF244321}">
                <p14:modId xmlns:p14="http://schemas.microsoft.com/office/powerpoint/2010/main" val="4064410405"/>
              </p:ext>
            </p:extLst>
          </p:nvPr>
        </p:nvGraphicFramePr>
        <p:xfrm>
          <a:off x="6362700" y="2539999"/>
          <a:ext cx="4775248" cy="402514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80423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Graphic spid="18"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99C1C-348E-9FB5-809E-BD6F56C2B105}"/>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DFAEDD57-E10D-5C04-924C-D5B80D076C53}"/>
              </a:ext>
            </a:extLst>
          </p:cNvPr>
          <p:cNvSpPr>
            <a:spLocks noGrp="1"/>
          </p:cNvSpPr>
          <p:nvPr>
            <p:ph type="title"/>
          </p:nvPr>
        </p:nvSpPr>
        <p:spPr>
          <a:xfrm>
            <a:off x="212848" y="53000"/>
            <a:ext cx="10640210" cy="1143000"/>
          </a:xfrm>
        </p:spPr>
        <p:txBody>
          <a:bodyPr/>
          <a:lstStyle/>
          <a:p>
            <a:r>
              <a:rPr lang="nl-NL" sz="3100" cap="small">
                <a:solidFill>
                  <a:srgbClr val="B01377"/>
                </a:solidFill>
                <a:latin typeface="Poppins ExtraBold"/>
                <a:ea typeface="Roboto"/>
                <a:cs typeface="Poppins ExtraBold"/>
              </a:rPr>
              <a:t>Nieuwe speerpunten </a:t>
            </a:r>
            <a:endParaRPr lang="nl-BE" sz="3100" cap="small">
              <a:solidFill>
                <a:srgbClr val="B01377"/>
              </a:solidFill>
            </a:endParaRPr>
          </a:p>
        </p:txBody>
      </p:sp>
      <p:sp>
        <p:nvSpPr>
          <p:cNvPr id="2" name="TextBox 21">
            <a:extLst>
              <a:ext uri="{FF2B5EF4-FFF2-40B4-BE49-F238E27FC236}">
                <a16:creationId xmlns:a16="http://schemas.microsoft.com/office/drawing/2014/main" id="{FA2CB2E5-7525-061F-B436-D6D73F29B2CC}"/>
              </a:ext>
            </a:extLst>
          </p:cNvPr>
          <p:cNvSpPr txBox="1"/>
          <p:nvPr/>
        </p:nvSpPr>
        <p:spPr>
          <a:xfrm>
            <a:off x="466848" y="1682133"/>
            <a:ext cx="5118195" cy="4068806"/>
          </a:xfrm>
          <a:prstGeom prst="rect">
            <a:avLst/>
          </a:prstGeom>
          <a:noFill/>
          <a:ln>
            <a:solidFill>
              <a:srgbClr val="53B9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56540" indent="-256540">
              <a:lnSpc>
                <a:spcPct val="150000"/>
              </a:lnSpc>
              <a:spcBef>
                <a:spcPct val="20000"/>
              </a:spcBef>
              <a:buFont typeface="Arial"/>
              <a:buChar char="•"/>
            </a:pPr>
            <a:r>
              <a:rPr lang="nl-NL" sz="2000" dirty="0">
                <a:solidFill>
                  <a:srgbClr val="2D3E4E"/>
                </a:solidFill>
                <a:latin typeface="Roboto"/>
                <a:ea typeface="Roboto"/>
                <a:cs typeface="Roboto"/>
              </a:rPr>
              <a:t>Overkoepelende </a:t>
            </a:r>
            <a:r>
              <a:rPr lang="nl-NL" sz="2000" b="1" dirty="0">
                <a:solidFill>
                  <a:srgbClr val="2D3E4E"/>
                </a:solidFill>
                <a:latin typeface="Roboto"/>
                <a:ea typeface="Roboto"/>
                <a:cs typeface="Roboto"/>
              </a:rPr>
              <a:t>meetinzichten</a:t>
            </a:r>
            <a:endParaRPr lang="nl-NL" sz="2000" dirty="0">
              <a:solidFill>
                <a:srgbClr val="2D3E4E"/>
              </a:solidFill>
              <a:latin typeface="Roboto"/>
              <a:ea typeface="Roboto"/>
              <a:cs typeface="Roboto"/>
            </a:endParaRPr>
          </a:p>
          <a:p>
            <a:pPr marL="713740" lvl="1" indent="-256540">
              <a:spcBef>
                <a:spcPct val="20000"/>
              </a:spcBef>
              <a:buFont typeface="Courier New"/>
              <a:buChar char="o"/>
            </a:pPr>
            <a:r>
              <a:rPr lang="nl-NL" sz="1600" dirty="0">
                <a:solidFill>
                  <a:srgbClr val="53B9C5"/>
                </a:solidFill>
                <a:latin typeface="Roboto"/>
                <a:ea typeface="Roboto"/>
                <a:cs typeface="Roboto"/>
              </a:rPr>
              <a:t>We meten </a:t>
            </a:r>
            <a:r>
              <a:rPr lang="nl-NL" sz="1600" b="1" dirty="0">
                <a:solidFill>
                  <a:srgbClr val="53B9C5"/>
                </a:solidFill>
                <a:latin typeface="Roboto"/>
                <a:ea typeface="Roboto"/>
                <a:cs typeface="Roboto"/>
              </a:rPr>
              <a:t>de lengte</a:t>
            </a:r>
            <a:r>
              <a:rPr lang="nl-NL" sz="1600" dirty="0">
                <a:solidFill>
                  <a:srgbClr val="53B9C5"/>
                </a:solidFill>
                <a:latin typeface="Roboto"/>
                <a:ea typeface="Roboto"/>
                <a:cs typeface="Roboto"/>
              </a:rPr>
              <a:t> van de tafel ...of hoe lang is de tafel? </a:t>
            </a:r>
          </a:p>
          <a:p>
            <a:pPr marL="713740" lvl="1" indent="-256540">
              <a:spcBef>
                <a:spcPct val="20000"/>
              </a:spcBef>
              <a:buFont typeface="Courier New"/>
              <a:buChar char="o"/>
            </a:pPr>
            <a:endParaRPr lang="nl-NL" sz="1600" dirty="0">
              <a:solidFill>
                <a:srgbClr val="53B9C5"/>
              </a:solidFill>
              <a:latin typeface="Roboto"/>
              <a:ea typeface="Roboto"/>
              <a:cs typeface="Roboto"/>
            </a:endParaRPr>
          </a:p>
          <a:p>
            <a:pPr marL="256540" indent="-256540">
              <a:lnSpc>
                <a:spcPct val="150000"/>
              </a:lnSpc>
              <a:spcBef>
                <a:spcPct val="20000"/>
              </a:spcBef>
              <a:buFont typeface="Arial"/>
              <a:buChar char="•"/>
            </a:pPr>
            <a:r>
              <a:rPr lang="nl-NL" sz="2000" dirty="0">
                <a:solidFill>
                  <a:srgbClr val="2D3E4E"/>
                </a:solidFill>
                <a:latin typeface="Roboto"/>
                <a:ea typeface="Roboto"/>
                <a:cs typeface="Roboto"/>
              </a:rPr>
              <a:t>Begrip </a:t>
            </a:r>
            <a:r>
              <a:rPr lang="nl-NL" sz="2000" b="1" dirty="0">
                <a:solidFill>
                  <a:srgbClr val="2D3E4E"/>
                </a:solidFill>
                <a:latin typeface="Roboto"/>
                <a:ea typeface="Roboto"/>
                <a:cs typeface="Roboto"/>
              </a:rPr>
              <a:t>'massa' </a:t>
            </a:r>
            <a:r>
              <a:rPr lang="nl-NL" sz="2000" dirty="0">
                <a:solidFill>
                  <a:srgbClr val="2D3E4E"/>
                </a:solidFill>
                <a:latin typeface="Roboto"/>
                <a:ea typeface="Roboto"/>
                <a:cs typeface="Roboto"/>
              </a:rPr>
              <a:t> i.p.v. gewicht</a:t>
            </a:r>
          </a:p>
          <a:p>
            <a:pPr marL="256540" indent="-256540">
              <a:lnSpc>
                <a:spcPct val="150000"/>
              </a:lnSpc>
              <a:spcBef>
                <a:spcPct val="20000"/>
              </a:spcBef>
              <a:buFont typeface="Arial"/>
              <a:buChar char="•"/>
            </a:pPr>
            <a:r>
              <a:rPr lang="nl-NL" sz="2000" b="1" dirty="0">
                <a:solidFill>
                  <a:srgbClr val="2D3E4E"/>
                </a:solidFill>
                <a:latin typeface="Roboto"/>
                <a:ea typeface="Roboto"/>
                <a:cs typeface="Roboto"/>
              </a:rPr>
              <a:t>Hoekgrootte </a:t>
            </a:r>
            <a:r>
              <a:rPr lang="nl-NL" sz="2000" dirty="0">
                <a:solidFill>
                  <a:srgbClr val="2D3E4E"/>
                </a:solidFill>
                <a:latin typeface="Roboto"/>
                <a:ea typeface="Roboto"/>
                <a:cs typeface="Roboto"/>
              </a:rPr>
              <a:t>verschoven van KS naar L3</a:t>
            </a:r>
          </a:p>
          <a:p>
            <a:pPr marL="256540" indent="-256540">
              <a:lnSpc>
                <a:spcPct val="150000"/>
              </a:lnSpc>
              <a:spcBef>
                <a:spcPct val="20000"/>
              </a:spcBef>
              <a:buFont typeface="Arial"/>
              <a:buChar char="•"/>
            </a:pPr>
            <a:r>
              <a:rPr lang="nl-NL" sz="2000" b="1" dirty="0">
                <a:solidFill>
                  <a:srgbClr val="2D3E4E"/>
                </a:solidFill>
                <a:latin typeface="Roboto"/>
                <a:ea typeface="Roboto"/>
                <a:cs typeface="Roboto"/>
              </a:rPr>
              <a:t>Tijdstip en tijdsduur</a:t>
            </a:r>
          </a:p>
          <a:p>
            <a:pPr marL="713740" lvl="1" indent="-256540">
              <a:spcBef>
                <a:spcPct val="20000"/>
              </a:spcBef>
              <a:buFont typeface="Courier New"/>
              <a:buChar char="o"/>
            </a:pPr>
            <a:r>
              <a:rPr lang="nl-NL" sz="2000" dirty="0">
                <a:solidFill>
                  <a:srgbClr val="2D3E4E"/>
                </a:solidFill>
                <a:latin typeface="Roboto"/>
                <a:ea typeface="Roboto"/>
                <a:cs typeface="Roboto"/>
              </a:rPr>
              <a:t>K2: dagen van de week herkennen</a:t>
            </a:r>
          </a:p>
          <a:p>
            <a:pPr marL="713740" lvl="1" indent="-256540">
              <a:spcBef>
                <a:spcPct val="20000"/>
              </a:spcBef>
              <a:buFont typeface="Courier New"/>
              <a:buChar char="o"/>
            </a:pPr>
            <a:r>
              <a:rPr lang="nl-NL" sz="2000" dirty="0">
                <a:solidFill>
                  <a:srgbClr val="2D3E4E"/>
                </a:solidFill>
                <a:latin typeface="Roboto"/>
                <a:ea typeface="Roboto"/>
                <a:cs typeface="Roboto"/>
              </a:rPr>
              <a:t>K3: dagen van de week kennen </a:t>
            </a:r>
          </a:p>
          <a:p>
            <a:pPr marL="713740" lvl="1" indent="-256540">
              <a:spcBef>
                <a:spcPct val="20000"/>
              </a:spcBef>
              <a:buFont typeface="Courier New"/>
              <a:buChar char="o"/>
            </a:pPr>
            <a:r>
              <a:rPr lang="nl-NL" sz="2000" dirty="0">
                <a:solidFill>
                  <a:srgbClr val="2D3E4E"/>
                </a:solidFill>
                <a:latin typeface="Roboto"/>
                <a:ea typeface="Roboto"/>
                <a:cs typeface="Roboto"/>
              </a:rPr>
              <a:t>K3: jaar en kalenders</a:t>
            </a:r>
          </a:p>
        </p:txBody>
      </p:sp>
      <p:sp>
        <p:nvSpPr>
          <p:cNvPr id="4" name="TextBox 3">
            <a:extLst>
              <a:ext uri="{FF2B5EF4-FFF2-40B4-BE49-F238E27FC236}">
                <a16:creationId xmlns:a16="http://schemas.microsoft.com/office/drawing/2014/main" id="{B6F7D010-E649-64FC-B534-7286A56F578E}"/>
              </a:ext>
            </a:extLst>
          </p:cNvPr>
          <p:cNvSpPr txBox="1"/>
          <p:nvPr/>
        </p:nvSpPr>
        <p:spPr>
          <a:xfrm>
            <a:off x="457199" y="1191259"/>
            <a:ext cx="243585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a:solidFill>
                  <a:srgbClr val="B01377"/>
                </a:solidFill>
                <a:latin typeface="Roboto"/>
                <a:ea typeface="Roboto"/>
                <a:cs typeface="Roboto"/>
              </a:rPr>
              <a:t>KLEUTERSCHOOL</a:t>
            </a:r>
            <a:r>
              <a:rPr lang="nl-NL" sz="2000" b="1">
                <a:solidFill>
                  <a:schemeClr val="accent5">
                    <a:lumMod val="75000"/>
                  </a:schemeClr>
                </a:solidFill>
                <a:latin typeface="Roboto"/>
                <a:ea typeface="Roboto"/>
                <a:cs typeface="Roboto"/>
              </a:rPr>
              <a:t> </a:t>
            </a:r>
            <a:endParaRPr lang="en-US">
              <a:solidFill>
                <a:schemeClr val="accent5">
                  <a:lumMod val="75000"/>
                </a:schemeClr>
              </a:solidFill>
            </a:endParaRPr>
          </a:p>
        </p:txBody>
      </p:sp>
      <p:sp>
        <p:nvSpPr>
          <p:cNvPr id="5" name="TextBox 4">
            <a:extLst>
              <a:ext uri="{FF2B5EF4-FFF2-40B4-BE49-F238E27FC236}">
                <a16:creationId xmlns:a16="http://schemas.microsoft.com/office/drawing/2014/main" id="{8594B93D-4005-1B71-EBB4-6D487A30EC8B}"/>
              </a:ext>
            </a:extLst>
          </p:cNvPr>
          <p:cNvSpPr txBox="1"/>
          <p:nvPr/>
        </p:nvSpPr>
        <p:spPr>
          <a:xfrm>
            <a:off x="6309360" y="1191259"/>
            <a:ext cx="338328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a:solidFill>
                  <a:srgbClr val="B01377"/>
                </a:solidFill>
                <a:latin typeface="Roboto"/>
              </a:rPr>
              <a:t>LAGERE SCHOOL</a:t>
            </a:r>
            <a:endParaRPr lang="en-US">
              <a:solidFill>
                <a:srgbClr val="B01377"/>
              </a:solidFill>
            </a:endParaRPr>
          </a:p>
          <a:p>
            <a:pPr algn="ctr"/>
            <a:endParaRPr lang="en-US"/>
          </a:p>
        </p:txBody>
      </p:sp>
      <p:sp>
        <p:nvSpPr>
          <p:cNvPr id="7" name="TextBox 6">
            <a:extLst>
              <a:ext uri="{FF2B5EF4-FFF2-40B4-BE49-F238E27FC236}">
                <a16:creationId xmlns:a16="http://schemas.microsoft.com/office/drawing/2014/main" id="{A1041FF7-480F-D059-D236-AE846E5DF8DC}"/>
              </a:ext>
            </a:extLst>
          </p:cNvPr>
          <p:cNvSpPr txBox="1"/>
          <p:nvPr/>
        </p:nvSpPr>
        <p:spPr>
          <a:xfrm>
            <a:off x="6096000" y="1682133"/>
            <a:ext cx="5524500" cy="4401205"/>
          </a:xfrm>
          <a:prstGeom prst="rect">
            <a:avLst/>
          </a:prstGeom>
          <a:noFill/>
          <a:ln>
            <a:solidFill>
              <a:srgbClr val="53B9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56540" indent="-256540">
              <a:lnSpc>
                <a:spcPct val="150000"/>
              </a:lnSpc>
              <a:buFont typeface="Arial,Sans-Serif"/>
              <a:buChar char="•"/>
            </a:pPr>
            <a:r>
              <a:rPr lang="nl-NL" sz="2000" dirty="0">
                <a:solidFill>
                  <a:srgbClr val="2D3E4E"/>
                </a:solidFill>
                <a:latin typeface="Roboto"/>
                <a:ea typeface="Arial"/>
                <a:cs typeface="Arial"/>
              </a:rPr>
              <a:t>Idem als KS</a:t>
            </a:r>
          </a:p>
          <a:p>
            <a:pPr marL="713740" lvl="1" indent="-256540">
              <a:buFont typeface="Courier New,monospace"/>
              <a:buChar char="o"/>
            </a:pPr>
            <a:r>
              <a:rPr lang="nl-NL" sz="2000" dirty="0">
                <a:solidFill>
                  <a:srgbClr val="2D3E4E"/>
                </a:solidFill>
                <a:latin typeface="Roboto"/>
                <a:ea typeface="Arial"/>
                <a:cs typeface="Arial"/>
              </a:rPr>
              <a:t>Overkoepelende</a:t>
            </a:r>
            <a:r>
              <a:rPr lang="nl-NL" sz="2000" b="0" i="0" u="none" strike="noStrike" baseline="0" dirty="0">
                <a:solidFill>
                  <a:srgbClr val="2D3E4E"/>
                </a:solidFill>
                <a:latin typeface="Roboto"/>
                <a:ea typeface="Arial"/>
                <a:cs typeface="Arial"/>
              </a:rPr>
              <a:t> </a:t>
            </a:r>
            <a:r>
              <a:rPr lang="nl-NL" sz="2000" b="1" i="0" u="none" strike="noStrike" baseline="0" dirty="0">
                <a:solidFill>
                  <a:srgbClr val="2D3E4E"/>
                </a:solidFill>
                <a:latin typeface="Roboto"/>
                <a:ea typeface="Arial"/>
                <a:cs typeface="Arial"/>
              </a:rPr>
              <a:t>meetinzichten</a:t>
            </a:r>
            <a:r>
              <a:rPr lang="nl-NL" sz="2000" b="1" dirty="0">
                <a:solidFill>
                  <a:srgbClr val="2D3E4E"/>
                </a:solidFill>
                <a:latin typeface="Roboto"/>
                <a:ea typeface="Arial"/>
                <a:cs typeface="Arial"/>
              </a:rPr>
              <a:t> blijven </a:t>
            </a:r>
            <a:endParaRPr lang="nl-NL" sz="2000" b="0" i="0" dirty="0">
              <a:solidFill>
                <a:srgbClr val="2D3E4E"/>
              </a:solidFill>
              <a:latin typeface="Roboto"/>
              <a:ea typeface="Arial"/>
              <a:cs typeface="Arial"/>
            </a:endParaRPr>
          </a:p>
          <a:p>
            <a:pPr marL="713740" lvl="1" indent="-256540" algn="l" rtl="0">
              <a:buFont typeface="Courier New,monospace"/>
              <a:buChar char="o"/>
            </a:pPr>
            <a:r>
              <a:rPr lang="nl-NL" sz="2000" b="0" i="0" u="none" strike="noStrike" baseline="0" dirty="0">
                <a:solidFill>
                  <a:srgbClr val="2D3E4E"/>
                </a:solidFill>
                <a:latin typeface="Roboto"/>
                <a:ea typeface="Arial"/>
                <a:cs typeface="Arial"/>
              </a:rPr>
              <a:t>Begrip </a:t>
            </a:r>
            <a:r>
              <a:rPr lang="nl-NL" sz="2000" b="1" i="0" u="none" strike="noStrike" baseline="0" dirty="0">
                <a:solidFill>
                  <a:srgbClr val="2D3E4E"/>
                </a:solidFill>
                <a:latin typeface="Roboto"/>
                <a:ea typeface="Arial"/>
                <a:cs typeface="Arial"/>
              </a:rPr>
              <a:t>'massa' </a:t>
            </a:r>
            <a:r>
              <a:rPr lang="nl-NL" sz="2000" b="0" i="0" u="none" strike="noStrike" baseline="0" dirty="0">
                <a:solidFill>
                  <a:srgbClr val="2D3E4E"/>
                </a:solidFill>
                <a:latin typeface="Roboto"/>
                <a:ea typeface="Arial"/>
                <a:cs typeface="Arial"/>
              </a:rPr>
              <a:t> i.p.v. gewicht</a:t>
            </a:r>
            <a:r>
              <a:rPr lang="en-US" sz="2000" b="0" i="0" dirty="0">
                <a:solidFill>
                  <a:srgbClr val="000000"/>
                </a:solidFill>
                <a:latin typeface="Roboto"/>
                <a:ea typeface="Arial"/>
                <a:cs typeface="Arial"/>
              </a:rPr>
              <a:t>​</a:t>
            </a:r>
          </a:p>
          <a:p>
            <a:pPr lvl="1" algn="l" rtl="0"/>
            <a:endParaRPr lang="en-US" sz="2000" b="0" i="0" dirty="0">
              <a:solidFill>
                <a:srgbClr val="000000"/>
              </a:solidFill>
              <a:latin typeface="Roboto"/>
              <a:ea typeface="Arial"/>
              <a:cs typeface="Arial"/>
            </a:endParaRPr>
          </a:p>
          <a:p>
            <a:pPr marL="256540" indent="-256540" algn="l" rtl="0">
              <a:lnSpc>
                <a:spcPct val="150000"/>
              </a:lnSpc>
              <a:buFont typeface="Arial,Sans-Serif"/>
              <a:buChar char="•"/>
            </a:pPr>
            <a:r>
              <a:rPr lang="en-US" sz="2000" b="1" dirty="0" err="1">
                <a:latin typeface="Roboto"/>
                <a:ea typeface="Roboto"/>
                <a:cs typeface="Arial"/>
              </a:rPr>
              <a:t>Tijdstip</a:t>
            </a:r>
            <a:r>
              <a:rPr lang="en-US" sz="2000" b="1" dirty="0">
                <a:latin typeface="Roboto"/>
                <a:ea typeface="Roboto"/>
                <a:cs typeface="Arial"/>
              </a:rPr>
              <a:t> </a:t>
            </a:r>
            <a:r>
              <a:rPr lang="en-US" sz="2000" b="1" dirty="0" err="1">
                <a:latin typeface="Roboto"/>
                <a:ea typeface="Roboto"/>
                <a:cs typeface="Arial"/>
              </a:rPr>
              <a:t>en</a:t>
            </a:r>
            <a:r>
              <a:rPr lang="en-US" sz="2000" b="1" dirty="0">
                <a:latin typeface="Roboto"/>
                <a:ea typeface="Roboto"/>
                <a:cs typeface="Arial"/>
              </a:rPr>
              <a:t> </a:t>
            </a:r>
            <a:r>
              <a:rPr lang="en-US" sz="2000" b="1" dirty="0" err="1">
                <a:latin typeface="Roboto"/>
                <a:ea typeface="Roboto"/>
                <a:cs typeface="Arial"/>
              </a:rPr>
              <a:t>tijdsduur</a:t>
            </a:r>
            <a:endParaRPr lang="en-US" sz="2000" b="1" dirty="0">
              <a:latin typeface="Roboto"/>
              <a:ea typeface="Roboto"/>
              <a:cs typeface="Arial"/>
            </a:endParaRPr>
          </a:p>
          <a:p>
            <a:pPr marL="713740" lvl="1" indent="-256540">
              <a:buFont typeface="Courier New,monospace"/>
              <a:buChar char="o"/>
            </a:pPr>
            <a:r>
              <a:rPr lang="en-US" sz="2000" dirty="0" err="1">
                <a:latin typeface="Roboto"/>
                <a:ea typeface="Roboto"/>
                <a:cs typeface="Arial"/>
              </a:rPr>
              <a:t>Analoge</a:t>
            </a:r>
            <a:r>
              <a:rPr lang="en-US" sz="2000" dirty="0">
                <a:latin typeface="Roboto"/>
                <a:ea typeface="Roboto"/>
                <a:cs typeface="Arial"/>
              </a:rPr>
              <a:t> </a:t>
            </a:r>
            <a:r>
              <a:rPr lang="en-US" sz="2000" dirty="0" err="1">
                <a:latin typeface="Roboto"/>
                <a:ea typeface="Roboto"/>
                <a:cs typeface="Arial"/>
              </a:rPr>
              <a:t>en</a:t>
            </a:r>
            <a:r>
              <a:rPr lang="en-US" sz="2000" dirty="0">
                <a:latin typeface="Roboto"/>
                <a:ea typeface="Roboto"/>
                <a:cs typeface="Arial"/>
              </a:rPr>
              <a:t> </a:t>
            </a:r>
            <a:r>
              <a:rPr lang="en-US" sz="2000" dirty="0" err="1">
                <a:latin typeface="Roboto"/>
                <a:ea typeface="Roboto"/>
                <a:cs typeface="Arial"/>
              </a:rPr>
              <a:t>digitale</a:t>
            </a:r>
            <a:r>
              <a:rPr lang="en-US" sz="2000" dirty="0">
                <a:latin typeface="Roboto"/>
                <a:ea typeface="Roboto"/>
                <a:cs typeface="Arial"/>
              </a:rPr>
              <a:t> </a:t>
            </a:r>
            <a:r>
              <a:rPr lang="en-US" sz="2000" dirty="0" err="1">
                <a:latin typeface="Roboto"/>
                <a:ea typeface="Roboto"/>
                <a:cs typeface="Arial"/>
              </a:rPr>
              <a:t>klok</a:t>
            </a:r>
            <a:endParaRPr lang="en-US" sz="2000" dirty="0">
              <a:latin typeface="Roboto"/>
              <a:ea typeface="Roboto"/>
              <a:cs typeface="Arial"/>
            </a:endParaRPr>
          </a:p>
          <a:p>
            <a:pPr marL="1170940" lvl="2" indent="-256540">
              <a:buFont typeface="Wingdings"/>
              <a:buChar char="§"/>
            </a:pPr>
            <a:r>
              <a:rPr lang="en-US" sz="2000" dirty="0">
                <a:latin typeface="Roboto"/>
                <a:ea typeface="Roboto"/>
                <a:cs typeface="Arial"/>
              </a:rPr>
              <a:t>L1: </a:t>
            </a:r>
            <a:r>
              <a:rPr lang="en-US" sz="2000" dirty="0" err="1">
                <a:latin typeface="Roboto"/>
                <a:ea typeface="Roboto"/>
                <a:cs typeface="Arial"/>
              </a:rPr>
              <a:t>uur</a:t>
            </a:r>
            <a:endParaRPr lang="en-US" sz="2000" dirty="0">
              <a:latin typeface="Roboto"/>
              <a:ea typeface="Roboto"/>
              <a:cs typeface="Arial"/>
            </a:endParaRPr>
          </a:p>
          <a:p>
            <a:pPr marL="1170940" lvl="2" indent="-256540">
              <a:buFont typeface="Wingdings"/>
              <a:buChar char="§"/>
            </a:pPr>
            <a:r>
              <a:rPr lang="en-US" sz="2000" dirty="0">
                <a:latin typeface="Roboto"/>
                <a:ea typeface="Roboto"/>
                <a:cs typeface="Arial"/>
              </a:rPr>
              <a:t>L2: </a:t>
            </a:r>
          </a:p>
          <a:p>
            <a:pPr marL="1628140" lvl="3" indent="-256540">
              <a:buFont typeface="Wingdings"/>
              <a:buChar char="§"/>
            </a:pPr>
            <a:r>
              <a:rPr lang="en-US" sz="2000" dirty="0" err="1">
                <a:latin typeface="Roboto"/>
                <a:ea typeface="Roboto"/>
                <a:cs typeface="Arial"/>
              </a:rPr>
              <a:t>Digitaal</a:t>
            </a:r>
            <a:r>
              <a:rPr lang="en-US" sz="2000" dirty="0">
                <a:latin typeface="Roboto"/>
                <a:ea typeface="Roboto"/>
                <a:cs typeface="Arial"/>
              </a:rPr>
              <a:t>: </a:t>
            </a:r>
            <a:r>
              <a:rPr lang="en-US" sz="2000" dirty="0" err="1">
                <a:latin typeface="Roboto"/>
                <a:ea typeface="Roboto"/>
                <a:cs typeface="Arial"/>
              </a:rPr>
              <a:t>minuut</a:t>
            </a:r>
            <a:endParaRPr lang="en-US" sz="2000" dirty="0">
              <a:latin typeface="Roboto"/>
              <a:ea typeface="Roboto"/>
              <a:cs typeface="Arial"/>
            </a:endParaRPr>
          </a:p>
          <a:p>
            <a:pPr marL="1628140" lvl="3" indent="-256540">
              <a:buFont typeface="Wingdings"/>
              <a:buChar char="§"/>
            </a:pPr>
            <a:r>
              <a:rPr lang="en-US" sz="2000" dirty="0" err="1">
                <a:latin typeface="Roboto"/>
                <a:ea typeface="Roboto"/>
                <a:cs typeface="Arial"/>
              </a:rPr>
              <a:t>Analoog</a:t>
            </a:r>
            <a:r>
              <a:rPr lang="en-US" sz="2000" dirty="0">
                <a:latin typeface="Roboto"/>
                <a:ea typeface="Roboto"/>
                <a:cs typeface="Arial"/>
              </a:rPr>
              <a:t>: half </a:t>
            </a:r>
            <a:r>
              <a:rPr lang="en-US" sz="2000" dirty="0" err="1">
                <a:latin typeface="Roboto"/>
                <a:ea typeface="Roboto"/>
                <a:cs typeface="Arial"/>
              </a:rPr>
              <a:t>uur</a:t>
            </a:r>
            <a:endParaRPr lang="en-US" sz="2000" dirty="0">
              <a:latin typeface="Roboto"/>
              <a:ea typeface="Roboto"/>
              <a:cs typeface="Arial"/>
            </a:endParaRPr>
          </a:p>
          <a:p>
            <a:pPr marL="1170940" lvl="2" indent="-256540">
              <a:buFont typeface="Wingdings"/>
              <a:buChar char="§"/>
            </a:pPr>
            <a:r>
              <a:rPr lang="en-US" sz="2000" dirty="0">
                <a:latin typeface="Roboto"/>
                <a:ea typeface="Roboto"/>
                <a:cs typeface="Arial"/>
              </a:rPr>
              <a:t>L3: </a:t>
            </a:r>
            <a:r>
              <a:rPr lang="en-US" sz="2000" dirty="0" err="1">
                <a:latin typeface="Roboto"/>
                <a:ea typeface="Roboto"/>
                <a:cs typeface="Arial"/>
              </a:rPr>
              <a:t>kwartier</a:t>
            </a:r>
            <a:endParaRPr lang="en-US" sz="2000" dirty="0">
              <a:latin typeface="Roboto"/>
              <a:ea typeface="Roboto"/>
              <a:cs typeface="Arial"/>
            </a:endParaRPr>
          </a:p>
          <a:p>
            <a:pPr marL="713740" lvl="1" indent="-256540">
              <a:buFont typeface="Courier New,monospace"/>
              <a:buChar char="o"/>
            </a:pPr>
            <a:r>
              <a:rPr lang="en-US" sz="2000" dirty="0">
                <a:latin typeface="Roboto"/>
                <a:ea typeface="Roboto"/>
                <a:cs typeface="Arial"/>
              </a:rPr>
              <a:t>Kalenders </a:t>
            </a:r>
            <a:r>
              <a:rPr lang="en-US" sz="2000" dirty="0" err="1">
                <a:latin typeface="Roboto"/>
                <a:ea typeface="Roboto"/>
                <a:cs typeface="Arial"/>
              </a:rPr>
              <a:t>functioneel</a:t>
            </a:r>
            <a:r>
              <a:rPr lang="en-US" sz="2000" dirty="0">
                <a:latin typeface="Roboto"/>
                <a:ea typeface="Roboto"/>
                <a:cs typeface="Arial"/>
              </a:rPr>
              <a:t> </a:t>
            </a:r>
            <a:r>
              <a:rPr lang="en-US" sz="2000" dirty="0" err="1">
                <a:latin typeface="Roboto"/>
                <a:ea typeface="Roboto"/>
                <a:cs typeface="Arial"/>
              </a:rPr>
              <a:t>gebruiken</a:t>
            </a:r>
            <a:r>
              <a:rPr lang="en-US" sz="2000" dirty="0">
                <a:latin typeface="Roboto"/>
                <a:ea typeface="Roboto"/>
                <a:cs typeface="Arial"/>
              </a:rPr>
              <a:t> 1ste </a:t>
            </a:r>
            <a:r>
              <a:rPr lang="en-US" sz="2000" dirty="0" err="1">
                <a:latin typeface="Roboto"/>
                <a:ea typeface="Roboto"/>
                <a:cs typeface="Arial"/>
              </a:rPr>
              <a:t>lj</a:t>
            </a:r>
            <a:r>
              <a:rPr lang="en-US" sz="2000" dirty="0">
                <a:latin typeface="Roboto"/>
                <a:ea typeface="Roboto"/>
                <a:cs typeface="Arial"/>
              </a:rPr>
              <a:t> (</a:t>
            </a:r>
            <a:r>
              <a:rPr lang="en-US" sz="2000" dirty="0" err="1">
                <a:latin typeface="Roboto"/>
                <a:ea typeface="Roboto"/>
                <a:cs typeface="Arial"/>
              </a:rPr>
              <a:t>dag</a:t>
            </a:r>
            <a:r>
              <a:rPr lang="en-US" sz="2000" dirty="0">
                <a:latin typeface="Roboto"/>
                <a:ea typeface="Roboto"/>
                <a:cs typeface="Arial"/>
              </a:rPr>
              <a:t>/week)</a:t>
            </a:r>
            <a:endParaRPr lang="en-US" dirty="0"/>
          </a:p>
        </p:txBody>
      </p:sp>
    </p:spTree>
    <p:extLst>
      <p:ext uri="{BB962C8B-B14F-4D97-AF65-F5344CB8AC3E}">
        <p14:creationId xmlns:p14="http://schemas.microsoft.com/office/powerpoint/2010/main" val="775916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AFA81-04A3-9EE5-4E36-ADF7A995586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8B8C4A45-F47B-8CD9-979D-B3A333F07CE1}"/>
              </a:ext>
            </a:extLst>
          </p:cNvPr>
          <p:cNvPicPr>
            <a:picLocks noChangeAspect="1"/>
          </p:cNvPicPr>
          <p:nvPr/>
        </p:nvPicPr>
        <p:blipFill>
          <a:blip r:embed="rId3"/>
          <a:stretch>
            <a:fillRect/>
          </a:stretch>
        </p:blipFill>
        <p:spPr>
          <a:xfrm>
            <a:off x="961904" y="617445"/>
            <a:ext cx="9159996" cy="679892"/>
          </a:xfrm>
          <a:prstGeom prst="rect">
            <a:avLst/>
          </a:prstGeom>
        </p:spPr>
      </p:pic>
      <p:sp>
        <p:nvSpPr>
          <p:cNvPr id="12" name="Titel 2">
            <a:extLst>
              <a:ext uri="{FF2B5EF4-FFF2-40B4-BE49-F238E27FC236}">
                <a16:creationId xmlns:a16="http://schemas.microsoft.com/office/drawing/2014/main" id="{9D81DB66-AE14-345C-6244-B9ABD32737E5}"/>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kleuterschool</a:t>
            </a:r>
          </a:p>
        </p:txBody>
      </p:sp>
      <p:pic>
        <p:nvPicPr>
          <p:cNvPr id="7" name="Afbeelding 6">
            <a:extLst>
              <a:ext uri="{FF2B5EF4-FFF2-40B4-BE49-F238E27FC236}">
                <a16:creationId xmlns:a16="http://schemas.microsoft.com/office/drawing/2014/main" id="{E10E7E17-0F50-FEC5-25A9-B6BDF3D06ED3}"/>
              </a:ext>
            </a:extLst>
          </p:cNvPr>
          <p:cNvPicPr>
            <a:picLocks noChangeAspect="1"/>
          </p:cNvPicPr>
          <p:nvPr/>
        </p:nvPicPr>
        <p:blipFill>
          <a:blip r:embed="rId4"/>
          <a:srcRect t="4720" r="9855" b="11781"/>
          <a:stretch>
            <a:fillRect/>
          </a:stretch>
        </p:blipFill>
        <p:spPr>
          <a:xfrm>
            <a:off x="9957044" y="541191"/>
            <a:ext cx="1978502" cy="850091"/>
          </a:xfrm>
          <a:prstGeom prst="rect">
            <a:avLst/>
          </a:prstGeom>
          <a:ln w="38100">
            <a:solidFill>
              <a:schemeClr val="accent4"/>
            </a:solidFill>
          </a:ln>
        </p:spPr>
      </p:pic>
      <p:pic>
        <p:nvPicPr>
          <p:cNvPr id="5" name="Afbeelding 4">
            <a:extLst>
              <a:ext uri="{FF2B5EF4-FFF2-40B4-BE49-F238E27FC236}">
                <a16:creationId xmlns:a16="http://schemas.microsoft.com/office/drawing/2014/main" id="{7AAE21C4-7E3F-4EB7-DF27-3F778BA928DB}"/>
              </a:ext>
            </a:extLst>
          </p:cNvPr>
          <p:cNvPicPr>
            <a:picLocks noChangeAspect="1"/>
          </p:cNvPicPr>
          <p:nvPr/>
        </p:nvPicPr>
        <p:blipFill>
          <a:blip r:embed="rId5"/>
          <a:stretch>
            <a:fillRect/>
          </a:stretch>
        </p:blipFill>
        <p:spPr>
          <a:xfrm>
            <a:off x="3397856" y="1680268"/>
            <a:ext cx="6559188" cy="1499970"/>
          </a:xfrm>
          <a:prstGeom prst="rect">
            <a:avLst/>
          </a:prstGeom>
          <a:ln>
            <a:solidFill>
              <a:srgbClr val="53B9C5"/>
            </a:solidFill>
          </a:ln>
        </p:spPr>
      </p:pic>
      <p:pic>
        <p:nvPicPr>
          <p:cNvPr id="8" name="Afbeelding 7">
            <a:extLst>
              <a:ext uri="{FF2B5EF4-FFF2-40B4-BE49-F238E27FC236}">
                <a16:creationId xmlns:a16="http://schemas.microsoft.com/office/drawing/2014/main" id="{73185BC8-5250-B354-F74A-B3029A1458D6}"/>
              </a:ext>
            </a:extLst>
          </p:cNvPr>
          <p:cNvPicPr>
            <a:picLocks noChangeAspect="1"/>
          </p:cNvPicPr>
          <p:nvPr/>
        </p:nvPicPr>
        <p:blipFill>
          <a:blip r:embed="rId6"/>
          <a:stretch>
            <a:fillRect/>
          </a:stretch>
        </p:blipFill>
        <p:spPr>
          <a:xfrm>
            <a:off x="3397856" y="3180238"/>
            <a:ext cx="6559188" cy="3246313"/>
          </a:xfrm>
          <a:prstGeom prst="rect">
            <a:avLst/>
          </a:prstGeom>
          <a:ln>
            <a:solidFill>
              <a:srgbClr val="53B9C5"/>
            </a:solidFill>
          </a:ln>
        </p:spPr>
      </p:pic>
      <p:sp>
        <p:nvSpPr>
          <p:cNvPr id="17" name="Pijl: omlaag 16">
            <a:extLst>
              <a:ext uri="{FF2B5EF4-FFF2-40B4-BE49-F238E27FC236}">
                <a16:creationId xmlns:a16="http://schemas.microsoft.com/office/drawing/2014/main" id="{8B6FB7E0-E28B-02CD-8E77-B2469FD780C3}"/>
              </a:ext>
            </a:extLst>
          </p:cNvPr>
          <p:cNvSpPr/>
          <p:nvPr/>
        </p:nvSpPr>
        <p:spPr>
          <a:xfrm>
            <a:off x="10930130" y="178497"/>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170057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ED2BD-203E-9AFF-978B-4A46ACBB35FC}"/>
            </a:ext>
          </a:extLst>
        </p:cNvPr>
        <p:cNvGrpSpPr/>
        <p:nvPr/>
      </p:nvGrpSpPr>
      <p:grpSpPr>
        <a:xfrm>
          <a:off x="0" y="0"/>
          <a:ext cx="0" cy="0"/>
          <a:chOff x="0" y="0"/>
          <a:chExt cx="0" cy="0"/>
        </a:xfrm>
      </p:grpSpPr>
      <p:pic>
        <p:nvPicPr>
          <p:cNvPr id="23" name="Afbeelding 22">
            <a:extLst>
              <a:ext uri="{FF2B5EF4-FFF2-40B4-BE49-F238E27FC236}">
                <a16:creationId xmlns:a16="http://schemas.microsoft.com/office/drawing/2014/main" id="{9809A3AD-3E3E-1B52-AE42-FB42572F763D}"/>
              </a:ext>
            </a:extLst>
          </p:cNvPr>
          <p:cNvPicPr>
            <a:picLocks noChangeAspect="1"/>
          </p:cNvPicPr>
          <p:nvPr/>
        </p:nvPicPr>
        <p:blipFill>
          <a:blip r:embed="rId3"/>
          <a:stretch>
            <a:fillRect/>
          </a:stretch>
        </p:blipFill>
        <p:spPr>
          <a:xfrm>
            <a:off x="594514" y="240596"/>
            <a:ext cx="9808634" cy="1240335"/>
          </a:xfrm>
          <a:prstGeom prst="rect">
            <a:avLst/>
          </a:prstGeom>
          <a:solidFill>
            <a:srgbClr val="53B9C5"/>
          </a:solidFill>
        </p:spPr>
      </p:pic>
      <p:sp>
        <p:nvSpPr>
          <p:cNvPr id="12" name="Titel 2">
            <a:extLst>
              <a:ext uri="{FF2B5EF4-FFF2-40B4-BE49-F238E27FC236}">
                <a16:creationId xmlns:a16="http://schemas.microsoft.com/office/drawing/2014/main" id="{8C293FCA-26F8-45BD-155A-08A0B9986CAB}"/>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lagere school</a:t>
            </a:r>
          </a:p>
        </p:txBody>
      </p:sp>
      <p:pic>
        <p:nvPicPr>
          <p:cNvPr id="7" name="Afbeelding 6">
            <a:extLst>
              <a:ext uri="{FF2B5EF4-FFF2-40B4-BE49-F238E27FC236}">
                <a16:creationId xmlns:a16="http://schemas.microsoft.com/office/drawing/2014/main" id="{4C9A84B4-1F91-72BB-C1E7-70ECFD034534}"/>
              </a:ext>
            </a:extLst>
          </p:cNvPr>
          <p:cNvPicPr>
            <a:picLocks noChangeAspect="1"/>
          </p:cNvPicPr>
          <p:nvPr/>
        </p:nvPicPr>
        <p:blipFill>
          <a:blip r:embed="rId4"/>
          <a:srcRect t="4720" r="9855" b="11781"/>
          <a:stretch>
            <a:fillRect/>
          </a:stretch>
        </p:blipFill>
        <p:spPr>
          <a:xfrm>
            <a:off x="9957044" y="541191"/>
            <a:ext cx="1978502" cy="850091"/>
          </a:xfrm>
          <a:prstGeom prst="rect">
            <a:avLst/>
          </a:prstGeom>
          <a:ln w="38100">
            <a:solidFill>
              <a:schemeClr val="accent4"/>
            </a:solidFill>
          </a:ln>
        </p:spPr>
      </p:pic>
      <p:pic>
        <p:nvPicPr>
          <p:cNvPr id="25" name="Afbeelding 24">
            <a:extLst>
              <a:ext uri="{FF2B5EF4-FFF2-40B4-BE49-F238E27FC236}">
                <a16:creationId xmlns:a16="http://schemas.microsoft.com/office/drawing/2014/main" id="{5D0927FA-BF48-17CD-0CF6-E191319CD3BB}"/>
              </a:ext>
            </a:extLst>
          </p:cNvPr>
          <p:cNvPicPr>
            <a:picLocks noChangeAspect="1"/>
          </p:cNvPicPr>
          <p:nvPr/>
        </p:nvPicPr>
        <p:blipFill>
          <a:blip r:embed="rId5"/>
          <a:srcRect t="7882"/>
          <a:stretch>
            <a:fillRect/>
          </a:stretch>
        </p:blipFill>
        <p:spPr>
          <a:xfrm>
            <a:off x="3160248" y="1781526"/>
            <a:ext cx="6785700" cy="4698207"/>
          </a:xfrm>
          <a:prstGeom prst="rect">
            <a:avLst/>
          </a:prstGeom>
          <a:ln>
            <a:solidFill>
              <a:srgbClr val="53B9C5"/>
            </a:solidFill>
          </a:ln>
        </p:spPr>
      </p:pic>
      <p:sp>
        <p:nvSpPr>
          <p:cNvPr id="17" name="Pijl: omlaag 16">
            <a:extLst>
              <a:ext uri="{FF2B5EF4-FFF2-40B4-BE49-F238E27FC236}">
                <a16:creationId xmlns:a16="http://schemas.microsoft.com/office/drawing/2014/main" id="{37D17D8E-9FAD-D95C-5DB1-5581624ABADE}"/>
              </a:ext>
            </a:extLst>
          </p:cNvPr>
          <p:cNvSpPr/>
          <p:nvPr/>
        </p:nvSpPr>
        <p:spPr>
          <a:xfrm>
            <a:off x="10850869" y="48632"/>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2154166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19370-9E49-7CD9-B0E0-5B9F184FD471}"/>
            </a:ext>
          </a:extLst>
        </p:cNvPr>
        <p:cNvGrpSpPr/>
        <p:nvPr/>
      </p:nvGrpSpPr>
      <p:grpSpPr>
        <a:xfrm>
          <a:off x="0" y="0"/>
          <a:ext cx="0" cy="0"/>
          <a:chOff x="0" y="0"/>
          <a:chExt cx="0" cy="0"/>
        </a:xfrm>
      </p:grpSpPr>
      <p:pic>
        <p:nvPicPr>
          <p:cNvPr id="4" name="Tijdelijke aanduiding voor afbeelding 3">
            <a:extLst>
              <a:ext uri="{FF2B5EF4-FFF2-40B4-BE49-F238E27FC236}">
                <a16:creationId xmlns:a16="http://schemas.microsoft.com/office/drawing/2014/main" id="{4E8955F0-8DE2-AF23-B7C1-4D9F3D7ACBE9}"/>
              </a:ext>
            </a:extLst>
          </p:cNvPr>
          <p:cNvPicPr>
            <a:picLocks noGrp="1" noChangeAspect="1"/>
          </p:cNvPicPr>
          <p:nvPr>
            <p:ph type="pic" sz="quarter" idx="11"/>
          </p:nvPr>
        </p:nvPicPr>
        <p:blipFill>
          <a:blip r:embed="rId2"/>
          <a:srcRect l="67" r="67"/>
          <a:stretch>
            <a:fillRect/>
          </a:stretch>
        </p:blipFill>
        <p:spPr>
          <a:xfrm>
            <a:off x="1588" y="179388"/>
            <a:ext cx="12190412" cy="4456112"/>
          </a:xfrm>
          <a:prstGeom prst="rect">
            <a:avLst/>
          </a:prstGeom>
        </p:spPr>
      </p:pic>
      <p:sp>
        <p:nvSpPr>
          <p:cNvPr id="3" name="Text Placeholder 2">
            <a:extLst>
              <a:ext uri="{FF2B5EF4-FFF2-40B4-BE49-F238E27FC236}">
                <a16:creationId xmlns:a16="http://schemas.microsoft.com/office/drawing/2014/main" id="{FD8D5238-BF5C-6E65-975D-CC41492B51E8}"/>
              </a:ext>
            </a:extLst>
          </p:cNvPr>
          <p:cNvSpPr>
            <a:spLocks noGrp="1"/>
          </p:cNvSpPr>
          <p:nvPr>
            <p:ph type="body" sz="quarter" idx="10"/>
          </p:nvPr>
        </p:nvSpPr>
        <p:spPr>
          <a:xfrm>
            <a:off x="603315" y="3429000"/>
            <a:ext cx="10426045" cy="2905812"/>
          </a:xfrm>
        </p:spPr>
        <p:txBody>
          <a:bodyPr vert="horz" lIns="91440" tIns="45720" rIns="91440" bIns="45720" rtlCol="0" anchor="t">
            <a:normAutofit lnSpcReduction="10000"/>
          </a:bodyPr>
          <a:lstStyle/>
          <a:p>
            <a:r>
              <a:rPr lang="en-US" sz="3500" err="1">
                <a:latin typeface="Poppins ExtraBold"/>
                <a:ea typeface="Roboto"/>
                <a:cs typeface="Poppins ExtraBold"/>
              </a:rPr>
              <a:t>Meetkunde</a:t>
            </a:r>
            <a:endParaRPr lang="en-US" sz="3500">
              <a:latin typeface="Poppins ExtraBold"/>
              <a:ea typeface="Roboto"/>
              <a:cs typeface="Poppins ExtraBold"/>
            </a:endParaRPr>
          </a:p>
          <a:p>
            <a:endParaRPr lang="nl-NL">
              <a:latin typeface="Segoe UI"/>
              <a:ea typeface="Segoe UI"/>
              <a:cs typeface="Segoe UI"/>
            </a:endParaRPr>
          </a:p>
          <a:p>
            <a:r>
              <a:rPr lang="nl-NL" sz="2800">
                <a:latin typeface="+mn-lt"/>
                <a:ea typeface="Segoe UI"/>
                <a:cs typeface="Segoe UI"/>
              </a:rPr>
              <a:t>Inzicht in en kennis over de ruimte, </a:t>
            </a:r>
          </a:p>
          <a:p>
            <a:r>
              <a:rPr lang="nl-NL" sz="2800">
                <a:latin typeface="+mn-lt"/>
                <a:ea typeface="Segoe UI"/>
                <a:cs typeface="Segoe UI"/>
              </a:rPr>
              <a:t>de meetkundige objecten en de meetkundige relaties.</a:t>
            </a:r>
          </a:p>
          <a:p>
            <a:r>
              <a:rPr lang="nl-NL" sz="2800">
                <a:latin typeface="+mn-lt"/>
                <a:ea typeface="Segoe UI"/>
                <a:cs typeface="Segoe UI"/>
              </a:rPr>
              <a:t>Kunde om met meetkundige vormen te werken.</a:t>
            </a:r>
          </a:p>
          <a:p>
            <a:endParaRPr lang="en-US"/>
          </a:p>
        </p:txBody>
      </p:sp>
    </p:spTree>
    <p:extLst>
      <p:ext uri="{BB962C8B-B14F-4D97-AF65-F5344CB8AC3E}">
        <p14:creationId xmlns:p14="http://schemas.microsoft.com/office/powerpoint/2010/main" val="50931903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E378D-5CAF-5B63-EAD5-D7F1BEA8FBB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DAA69E1-FF83-4B9A-92D8-2568F915331F}"/>
              </a:ext>
            </a:extLst>
          </p:cNvPr>
          <p:cNvSpPr>
            <a:spLocks noGrp="1"/>
          </p:cNvSpPr>
          <p:nvPr>
            <p:ph type="title"/>
          </p:nvPr>
        </p:nvSpPr>
        <p:spPr/>
        <p:txBody>
          <a:bodyPr/>
          <a:lstStyle/>
          <a:p>
            <a:r>
              <a:rPr lang="en-US" sz="2400" err="1">
                <a:solidFill>
                  <a:srgbClr val="B01377"/>
                </a:solidFill>
                <a:latin typeface="Poppins ExtraBold"/>
                <a:ea typeface="Roboto"/>
                <a:cs typeface="Poppins ExtraBold"/>
              </a:rPr>
              <a:t>Vertrouwde</a:t>
            </a:r>
            <a:r>
              <a:rPr lang="en-US" sz="2400">
                <a:solidFill>
                  <a:srgbClr val="B01377"/>
                </a:solidFill>
                <a:latin typeface="Poppins ExtraBold"/>
                <a:ea typeface="Roboto"/>
                <a:cs typeface="Poppins ExtraBold"/>
              </a:rPr>
              <a:t> </a:t>
            </a:r>
            <a:r>
              <a:rPr lang="en-US" sz="2400" err="1">
                <a:solidFill>
                  <a:srgbClr val="B01377"/>
                </a:solidFill>
                <a:latin typeface="Poppins ExtraBold"/>
                <a:ea typeface="Roboto"/>
                <a:cs typeface="Poppins ExtraBold"/>
              </a:rPr>
              <a:t>inhouden</a:t>
            </a:r>
            <a:endParaRPr lang="en-US" sz="2400" err="1">
              <a:solidFill>
                <a:srgbClr val="000000"/>
              </a:solidFill>
              <a:latin typeface="Poppins ExtraBold"/>
              <a:ea typeface="Roboto"/>
              <a:cs typeface="Poppins ExtraBold"/>
            </a:endParaRPr>
          </a:p>
        </p:txBody>
      </p:sp>
      <p:pic>
        <p:nvPicPr>
          <p:cNvPr id="5" name="Afbeelding 4">
            <a:extLst>
              <a:ext uri="{FF2B5EF4-FFF2-40B4-BE49-F238E27FC236}">
                <a16:creationId xmlns:a16="http://schemas.microsoft.com/office/drawing/2014/main" id="{C47DA1E4-1549-7BC2-8343-81DA01374058}"/>
              </a:ext>
            </a:extLst>
          </p:cNvPr>
          <p:cNvPicPr>
            <a:picLocks noChangeAspect="1"/>
          </p:cNvPicPr>
          <p:nvPr/>
        </p:nvPicPr>
        <p:blipFill>
          <a:blip r:embed="rId2"/>
          <a:stretch>
            <a:fillRect/>
          </a:stretch>
        </p:blipFill>
        <p:spPr>
          <a:xfrm>
            <a:off x="482601" y="1396486"/>
            <a:ext cx="4389700" cy="4280413"/>
          </a:xfrm>
          <a:prstGeom prst="rect">
            <a:avLst/>
          </a:prstGeom>
        </p:spPr>
      </p:pic>
      <p:sp>
        <p:nvSpPr>
          <p:cNvPr id="6" name="Rechthoek: afgeronde hoeken 5">
            <a:extLst>
              <a:ext uri="{FF2B5EF4-FFF2-40B4-BE49-F238E27FC236}">
                <a16:creationId xmlns:a16="http://schemas.microsoft.com/office/drawing/2014/main" id="{8CF5418A-80FB-F4D2-7E70-DB7D2710802A}"/>
              </a:ext>
            </a:extLst>
          </p:cNvPr>
          <p:cNvSpPr/>
          <p:nvPr/>
        </p:nvSpPr>
        <p:spPr>
          <a:xfrm>
            <a:off x="952500" y="2133600"/>
            <a:ext cx="1790700" cy="596900"/>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afgeronde hoeken 7">
            <a:extLst>
              <a:ext uri="{FF2B5EF4-FFF2-40B4-BE49-F238E27FC236}">
                <a16:creationId xmlns:a16="http://schemas.microsoft.com/office/drawing/2014/main" id="{389E31D2-EECE-694F-B7E8-8ECFBC8251D2}"/>
              </a:ext>
            </a:extLst>
          </p:cNvPr>
          <p:cNvSpPr/>
          <p:nvPr/>
        </p:nvSpPr>
        <p:spPr>
          <a:xfrm>
            <a:off x="952500" y="2870200"/>
            <a:ext cx="1790700" cy="596900"/>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0" name="Rechthoek: afgeronde hoeken 9">
            <a:extLst>
              <a:ext uri="{FF2B5EF4-FFF2-40B4-BE49-F238E27FC236}">
                <a16:creationId xmlns:a16="http://schemas.microsoft.com/office/drawing/2014/main" id="{F9848C55-89A7-BDA3-12CA-100AECD1B437}"/>
              </a:ext>
            </a:extLst>
          </p:cNvPr>
          <p:cNvSpPr/>
          <p:nvPr/>
        </p:nvSpPr>
        <p:spPr>
          <a:xfrm>
            <a:off x="952500" y="4235449"/>
            <a:ext cx="2819400" cy="596900"/>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afgeronde hoeken 10">
            <a:extLst>
              <a:ext uri="{FF2B5EF4-FFF2-40B4-BE49-F238E27FC236}">
                <a16:creationId xmlns:a16="http://schemas.microsoft.com/office/drawing/2014/main" id="{5724BFCB-4D47-61FF-36E9-78F45216FDF4}"/>
              </a:ext>
            </a:extLst>
          </p:cNvPr>
          <p:cNvSpPr/>
          <p:nvPr/>
        </p:nvSpPr>
        <p:spPr>
          <a:xfrm>
            <a:off x="4500301" y="4235449"/>
            <a:ext cx="1392499" cy="596900"/>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solidFill>
                  <a:schemeClr val="bg1">
                    <a:lumMod val="50000"/>
                  </a:schemeClr>
                </a:solidFill>
              </a:rPr>
              <a:t>Evenwijdigheid </a:t>
            </a:r>
            <a:endParaRPr lang="nl-BE"/>
          </a:p>
        </p:txBody>
      </p:sp>
      <p:sp>
        <p:nvSpPr>
          <p:cNvPr id="12" name="Rechthoek: afgeronde hoeken 11">
            <a:extLst>
              <a:ext uri="{FF2B5EF4-FFF2-40B4-BE49-F238E27FC236}">
                <a16:creationId xmlns:a16="http://schemas.microsoft.com/office/drawing/2014/main" id="{80E2A428-7118-FE42-F538-EFD3A33524AA}"/>
              </a:ext>
            </a:extLst>
          </p:cNvPr>
          <p:cNvSpPr/>
          <p:nvPr/>
        </p:nvSpPr>
        <p:spPr>
          <a:xfrm>
            <a:off x="6096000" y="4235449"/>
            <a:ext cx="1392499" cy="596900"/>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err="1">
                <a:solidFill>
                  <a:schemeClr val="bg1">
                    <a:lumMod val="50000"/>
                  </a:schemeClr>
                </a:solidFill>
              </a:rPr>
              <a:t>Loodrech-te</a:t>
            </a:r>
            <a:r>
              <a:rPr lang="nl-NL">
                <a:solidFill>
                  <a:schemeClr val="bg1">
                    <a:lumMod val="50000"/>
                  </a:schemeClr>
                </a:solidFill>
              </a:rPr>
              <a:t> stand</a:t>
            </a:r>
            <a:endParaRPr lang="nl-BE"/>
          </a:p>
        </p:txBody>
      </p:sp>
      <p:sp>
        <p:nvSpPr>
          <p:cNvPr id="13" name="Rechthoek: afgeronde hoeken 12">
            <a:extLst>
              <a:ext uri="{FF2B5EF4-FFF2-40B4-BE49-F238E27FC236}">
                <a16:creationId xmlns:a16="http://schemas.microsoft.com/office/drawing/2014/main" id="{EA797A00-7137-A5CA-9EF9-86BA8A70D897}"/>
              </a:ext>
            </a:extLst>
          </p:cNvPr>
          <p:cNvSpPr/>
          <p:nvPr/>
        </p:nvSpPr>
        <p:spPr>
          <a:xfrm>
            <a:off x="7691699" y="4235448"/>
            <a:ext cx="1392499" cy="781051"/>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solidFill>
                  <a:schemeClr val="bg1">
                    <a:lumMod val="50000"/>
                  </a:schemeClr>
                </a:solidFill>
              </a:rPr>
              <a:t>‘</a:t>
            </a:r>
            <a:r>
              <a:rPr lang="nl-NL" err="1">
                <a:solidFill>
                  <a:schemeClr val="bg1">
                    <a:lumMod val="50000"/>
                  </a:schemeClr>
                </a:solidFill>
              </a:rPr>
              <a:t>Spiegeling’en</a:t>
            </a:r>
            <a:r>
              <a:rPr lang="nl-NL">
                <a:solidFill>
                  <a:schemeClr val="bg1">
                    <a:lumMod val="50000"/>
                  </a:schemeClr>
                </a:solidFill>
              </a:rPr>
              <a:t> symmetrie</a:t>
            </a:r>
            <a:endParaRPr lang="nl-BE"/>
          </a:p>
        </p:txBody>
      </p:sp>
      <p:sp>
        <p:nvSpPr>
          <p:cNvPr id="14" name="Rechthoek: afgeronde hoeken 13">
            <a:extLst>
              <a:ext uri="{FF2B5EF4-FFF2-40B4-BE49-F238E27FC236}">
                <a16:creationId xmlns:a16="http://schemas.microsoft.com/office/drawing/2014/main" id="{C29AE191-D5B5-B039-0841-977EFA1C2B9B}"/>
              </a:ext>
            </a:extLst>
          </p:cNvPr>
          <p:cNvSpPr/>
          <p:nvPr/>
        </p:nvSpPr>
        <p:spPr>
          <a:xfrm>
            <a:off x="9287398" y="4235447"/>
            <a:ext cx="1392499" cy="1009653"/>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solidFill>
                  <a:schemeClr val="bg1">
                    <a:lumMod val="50000"/>
                  </a:schemeClr>
                </a:solidFill>
              </a:rPr>
              <a:t>Gelijke vorm en/of grootte</a:t>
            </a:r>
            <a:endParaRPr lang="nl-BE"/>
          </a:p>
        </p:txBody>
      </p:sp>
    </p:spTree>
    <p:extLst>
      <p:ext uri="{BB962C8B-B14F-4D97-AF65-F5344CB8AC3E}">
        <p14:creationId xmlns:p14="http://schemas.microsoft.com/office/powerpoint/2010/main" val="2858099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1" grpId="0" animBg="1"/>
      <p:bldP spid="12" grpId="0" animBg="1"/>
      <p:bldP spid="13"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09ED8-9FD9-31F1-BBBB-A38C92AAF4F1}"/>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93401FBB-9E29-69E1-CE83-5159C3F64553}"/>
              </a:ext>
            </a:extLst>
          </p:cNvPr>
          <p:cNvSpPr>
            <a:spLocks noGrp="1"/>
          </p:cNvSpPr>
          <p:nvPr>
            <p:ph type="title"/>
          </p:nvPr>
        </p:nvSpPr>
        <p:spPr>
          <a:xfrm>
            <a:off x="212848" y="180000"/>
            <a:ext cx="10640210" cy="1143000"/>
          </a:xfrm>
        </p:spPr>
        <p:txBody>
          <a:bodyPr/>
          <a:lstStyle/>
          <a:p>
            <a:r>
              <a:rPr lang="nl-NL" cap="small">
                <a:latin typeface="Poppins ExtraBold"/>
                <a:ea typeface="Roboto"/>
                <a:cs typeface="Poppins ExtraBold"/>
              </a:rPr>
              <a:t>Nieuwe(re) speerpunten</a:t>
            </a:r>
            <a:endParaRPr lang="nl-BE" sz="3100" cap="small">
              <a:solidFill>
                <a:srgbClr val="B01377"/>
              </a:solidFill>
              <a:latin typeface="Poppins ExtraBold"/>
              <a:ea typeface="Roboto"/>
              <a:cs typeface="Poppins ExtraBold"/>
            </a:endParaRPr>
          </a:p>
        </p:txBody>
      </p:sp>
      <p:sp>
        <p:nvSpPr>
          <p:cNvPr id="5" name="TextBox 4">
            <a:extLst>
              <a:ext uri="{FF2B5EF4-FFF2-40B4-BE49-F238E27FC236}">
                <a16:creationId xmlns:a16="http://schemas.microsoft.com/office/drawing/2014/main" id="{011132EF-1532-3E05-9C32-DC9073451FD6}"/>
              </a:ext>
            </a:extLst>
          </p:cNvPr>
          <p:cNvSpPr txBox="1"/>
          <p:nvPr/>
        </p:nvSpPr>
        <p:spPr>
          <a:xfrm>
            <a:off x="457199" y="1328467"/>
            <a:ext cx="279855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a:solidFill>
                  <a:srgbClr val="B01377"/>
                </a:solidFill>
                <a:latin typeface="Roboto"/>
                <a:ea typeface="Roboto"/>
                <a:cs typeface="Roboto"/>
              </a:rPr>
              <a:t>KLEUTERSCHOOL</a:t>
            </a:r>
            <a:endParaRPr lang="en-US">
              <a:solidFill>
                <a:srgbClr val="B01377"/>
              </a:solidFill>
            </a:endParaRPr>
          </a:p>
        </p:txBody>
      </p:sp>
      <p:sp>
        <p:nvSpPr>
          <p:cNvPr id="3" name="TextBox 2">
            <a:extLst>
              <a:ext uri="{FF2B5EF4-FFF2-40B4-BE49-F238E27FC236}">
                <a16:creationId xmlns:a16="http://schemas.microsoft.com/office/drawing/2014/main" id="{FD8B7E42-F5A1-F255-1D30-C0EC07A1EDA6}"/>
              </a:ext>
            </a:extLst>
          </p:cNvPr>
          <p:cNvSpPr txBox="1"/>
          <p:nvPr/>
        </p:nvSpPr>
        <p:spPr>
          <a:xfrm>
            <a:off x="460075" y="1732472"/>
            <a:ext cx="5635923" cy="4965462"/>
          </a:xfrm>
          <a:prstGeom prst="rect">
            <a:avLst/>
          </a:prstGeom>
          <a:noFill/>
          <a:ln>
            <a:solidFill>
              <a:srgbClr val="53B9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Arial"/>
              <a:buChar char="•"/>
            </a:pPr>
            <a:r>
              <a:rPr lang="nl-NL" sz="2000">
                <a:solidFill>
                  <a:srgbClr val="2D3E4E"/>
                </a:solidFill>
                <a:latin typeface="Roboto"/>
                <a:ea typeface="Roboto"/>
                <a:cs typeface="Arial"/>
              </a:rPr>
              <a:t>Vormleer: Eerst 3D, dan 2D</a:t>
            </a:r>
            <a:endParaRPr lang="nl-NL"/>
          </a:p>
          <a:p>
            <a:pPr marL="342900" indent="-342900">
              <a:lnSpc>
                <a:spcPct val="150000"/>
              </a:lnSpc>
              <a:buFont typeface="Arial"/>
              <a:buChar char="•"/>
            </a:pPr>
            <a:r>
              <a:rPr lang="nl-NL" sz="2000">
                <a:solidFill>
                  <a:srgbClr val="2D3E4E"/>
                </a:solidFill>
                <a:latin typeface="Roboto"/>
                <a:ea typeface="Roboto"/>
                <a:cs typeface="Arial"/>
              </a:rPr>
              <a:t>Meetkundige transformaties (vervormingen)</a:t>
            </a:r>
          </a:p>
          <a:p>
            <a:pPr marL="800100" lvl="1" indent="-342900">
              <a:lnSpc>
                <a:spcPct val="150000"/>
              </a:lnSpc>
              <a:buFont typeface="Courier New"/>
              <a:buChar char="o"/>
            </a:pPr>
            <a:r>
              <a:rPr lang="nl-NL" sz="2000">
                <a:solidFill>
                  <a:srgbClr val="2D3E4E"/>
                </a:solidFill>
                <a:latin typeface="Roboto"/>
                <a:ea typeface="Roboto"/>
                <a:cs typeface="Arial"/>
              </a:rPr>
              <a:t>Begrippen vanaf K3: bv. vergroten</a:t>
            </a:r>
          </a:p>
          <a:p>
            <a:pPr marL="800100" lvl="1" indent="-342900">
              <a:lnSpc>
                <a:spcPct val="150000"/>
              </a:lnSpc>
              <a:buFont typeface="Courier New"/>
              <a:buChar char="o"/>
            </a:pPr>
            <a:r>
              <a:rPr lang="nl-NL" sz="2000">
                <a:solidFill>
                  <a:srgbClr val="2D3E4E"/>
                </a:solidFill>
                <a:latin typeface="Roboto"/>
                <a:ea typeface="Roboto"/>
                <a:cs typeface="Arial"/>
              </a:rPr>
              <a:t>Wel handelen vanaf JK</a:t>
            </a:r>
          </a:p>
          <a:p>
            <a:pPr marL="1257300" lvl="2" indent="-342900">
              <a:buFont typeface="Wingdings"/>
              <a:buChar char="§"/>
            </a:pPr>
            <a:r>
              <a:rPr lang="nl-NL" sz="2000">
                <a:solidFill>
                  <a:srgbClr val="2D3E4E"/>
                </a:solidFill>
                <a:latin typeface="Roboto"/>
                <a:ea typeface="Roboto"/>
                <a:cs typeface="Arial"/>
              </a:rPr>
              <a:t>Vervormen</a:t>
            </a:r>
          </a:p>
          <a:p>
            <a:pPr marL="1257300" lvl="2" indent="-342900">
              <a:buFont typeface="Wingdings"/>
              <a:buChar char="§"/>
            </a:pPr>
            <a:r>
              <a:rPr lang="nl-NL" sz="2000">
                <a:solidFill>
                  <a:srgbClr val="2D3E4E"/>
                </a:solidFill>
                <a:latin typeface="Roboto"/>
                <a:ea typeface="Roboto"/>
                <a:cs typeface="Arial"/>
              </a:rPr>
              <a:t>Verschuiven</a:t>
            </a:r>
          </a:p>
          <a:p>
            <a:pPr marL="1257300" lvl="2" indent="-342900">
              <a:buFont typeface="Wingdings"/>
              <a:buChar char="§"/>
            </a:pPr>
            <a:r>
              <a:rPr lang="nl-NL" sz="2000">
                <a:solidFill>
                  <a:srgbClr val="2D3E4E"/>
                </a:solidFill>
                <a:latin typeface="Roboto"/>
                <a:ea typeface="Roboto"/>
                <a:cs typeface="Arial"/>
              </a:rPr>
              <a:t>Draaien</a:t>
            </a:r>
          </a:p>
          <a:p>
            <a:pPr marL="1257300" lvl="2" indent="-342900">
              <a:buFont typeface="Wingdings"/>
              <a:buChar char="§"/>
            </a:pPr>
            <a:r>
              <a:rPr lang="nl-NL" sz="2000">
                <a:solidFill>
                  <a:srgbClr val="2D3E4E"/>
                </a:solidFill>
                <a:latin typeface="Roboto"/>
                <a:ea typeface="Roboto"/>
                <a:cs typeface="Arial"/>
              </a:rPr>
              <a:t>Spiegelen</a:t>
            </a:r>
          </a:p>
          <a:p>
            <a:pPr marL="342900" indent="-342900">
              <a:lnSpc>
                <a:spcPct val="150000"/>
              </a:lnSpc>
              <a:buFont typeface="Arial"/>
              <a:buChar char="•"/>
            </a:pPr>
            <a:r>
              <a:rPr lang="nl-NL" sz="2000">
                <a:solidFill>
                  <a:srgbClr val="2D3E4E"/>
                </a:solidFill>
                <a:latin typeface="Roboto"/>
                <a:ea typeface="Roboto"/>
                <a:cs typeface="Arial"/>
              </a:rPr>
              <a:t>Meetkundige relaties</a:t>
            </a:r>
          </a:p>
          <a:p>
            <a:pPr marL="800100" lvl="1" indent="-342900">
              <a:lnSpc>
                <a:spcPct val="150000"/>
              </a:lnSpc>
              <a:buFont typeface="Courier New"/>
              <a:buChar char="o"/>
            </a:pPr>
            <a:r>
              <a:rPr lang="nl-NL" sz="2000">
                <a:solidFill>
                  <a:srgbClr val="2D3E4E"/>
                </a:solidFill>
                <a:latin typeface="Roboto"/>
                <a:ea typeface="Roboto"/>
                <a:cs typeface="Arial"/>
              </a:rPr>
              <a:t>Vanaf K3: symmetrie en gelijkvormigheid</a:t>
            </a:r>
          </a:p>
          <a:p>
            <a:pPr marL="342900" indent="-342900">
              <a:lnSpc>
                <a:spcPct val="150000"/>
              </a:lnSpc>
              <a:buFont typeface="Arial"/>
              <a:buChar char="•"/>
            </a:pPr>
            <a:r>
              <a:rPr lang="nl-NL" sz="2000">
                <a:solidFill>
                  <a:srgbClr val="2D3E4E"/>
                </a:solidFill>
                <a:latin typeface="Roboto"/>
                <a:ea typeface="Roboto"/>
                <a:cs typeface="Arial"/>
              </a:rPr>
              <a:t>Logica en verzamelingen: </a:t>
            </a:r>
          </a:p>
          <a:p>
            <a:pPr marL="800100" lvl="1" indent="-342900">
              <a:lnSpc>
                <a:spcPct val="150000"/>
              </a:lnSpc>
              <a:buFont typeface="Courier New"/>
              <a:buChar char="o"/>
            </a:pPr>
            <a:r>
              <a:rPr lang="nl-NL" sz="2000">
                <a:solidFill>
                  <a:srgbClr val="2D3E4E"/>
                </a:solidFill>
                <a:latin typeface="Roboto"/>
                <a:ea typeface="Roboto"/>
                <a:cs typeface="Arial"/>
              </a:rPr>
              <a:t>Begrippen en sorteren</a:t>
            </a:r>
            <a:endParaRPr lang="nl-NL"/>
          </a:p>
        </p:txBody>
      </p:sp>
      <p:sp>
        <p:nvSpPr>
          <p:cNvPr id="4" name="TextBox 3">
            <a:extLst>
              <a:ext uri="{FF2B5EF4-FFF2-40B4-BE49-F238E27FC236}">
                <a16:creationId xmlns:a16="http://schemas.microsoft.com/office/drawing/2014/main" id="{C03427D9-A070-0DA9-E4E3-E626B495D553}"/>
              </a:ext>
            </a:extLst>
          </p:cNvPr>
          <p:cNvSpPr txBox="1"/>
          <p:nvPr/>
        </p:nvSpPr>
        <p:spPr>
          <a:xfrm>
            <a:off x="6670136" y="1373038"/>
            <a:ext cx="609600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a:solidFill>
                  <a:srgbClr val="B01377"/>
                </a:solidFill>
                <a:latin typeface="Roboto"/>
              </a:rPr>
              <a:t>LAGERE SCHOOL</a:t>
            </a:r>
            <a:r>
              <a:rPr lang="nl-NL" sz="2000" b="0" i="0">
                <a:solidFill>
                  <a:srgbClr val="B01377"/>
                </a:solidFill>
                <a:latin typeface="Roboto"/>
                <a:ea typeface="Roboto"/>
                <a:cs typeface="Roboto"/>
              </a:rPr>
              <a:t>​</a:t>
            </a:r>
            <a:endParaRPr lang="nl-NL">
              <a:solidFill>
                <a:srgbClr val="B01377"/>
              </a:solidFill>
            </a:endParaRPr>
          </a:p>
          <a:p>
            <a:pPr algn="ctr"/>
            <a:endParaRPr lang="en-US"/>
          </a:p>
        </p:txBody>
      </p:sp>
      <p:sp>
        <p:nvSpPr>
          <p:cNvPr id="7" name="TextBox 6">
            <a:extLst>
              <a:ext uri="{FF2B5EF4-FFF2-40B4-BE49-F238E27FC236}">
                <a16:creationId xmlns:a16="http://schemas.microsoft.com/office/drawing/2014/main" id="{2BD6015E-FE61-B421-A5B3-66717DB7B9B6}"/>
              </a:ext>
            </a:extLst>
          </p:cNvPr>
          <p:cNvSpPr txBox="1"/>
          <p:nvPr/>
        </p:nvSpPr>
        <p:spPr>
          <a:xfrm>
            <a:off x="6670136" y="1752792"/>
            <a:ext cx="5130800" cy="3272691"/>
          </a:xfrm>
          <a:prstGeom prst="rect">
            <a:avLst/>
          </a:prstGeom>
          <a:noFill/>
          <a:ln>
            <a:solidFill>
              <a:srgbClr val="53B9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lnSpc>
                <a:spcPct val="150000"/>
              </a:lnSpc>
              <a:buFont typeface="Arial"/>
              <a:buChar char="•"/>
            </a:pPr>
            <a:r>
              <a:rPr lang="en-US" sz="2000" dirty="0" err="1">
                <a:solidFill>
                  <a:srgbClr val="2D3E4E"/>
                </a:solidFill>
                <a:latin typeface="Roboto"/>
                <a:ea typeface="Roboto"/>
                <a:cs typeface="Arial"/>
              </a:rPr>
              <a:t>Meetkundige</a:t>
            </a:r>
            <a:r>
              <a:rPr lang="en-US" sz="2000" dirty="0">
                <a:solidFill>
                  <a:srgbClr val="2D3E4E"/>
                </a:solidFill>
                <a:latin typeface="Roboto"/>
                <a:ea typeface="Roboto"/>
                <a:cs typeface="Arial"/>
              </a:rPr>
              <a:t> </a:t>
            </a:r>
            <a:r>
              <a:rPr lang="en-US" sz="2000" dirty="0" err="1">
                <a:solidFill>
                  <a:srgbClr val="2D3E4E"/>
                </a:solidFill>
                <a:latin typeface="Roboto"/>
                <a:ea typeface="Roboto"/>
                <a:cs typeface="Arial"/>
              </a:rPr>
              <a:t>relaties</a:t>
            </a:r>
            <a:endParaRPr lang="en-US" sz="2000" dirty="0">
              <a:solidFill>
                <a:srgbClr val="2D3E4E"/>
              </a:solidFill>
              <a:latin typeface="Roboto"/>
              <a:ea typeface="Roboto"/>
              <a:cs typeface="Arial"/>
            </a:endParaRPr>
          </a:p>
          <a:p>
            <a:pPr marL="800100" lvl="1" indent="-342900">
              <a:lnSpc>
                <a:spcPct val="150000"/>
              </a:lnSpc>
              <a:buFont typeface="Courier New,monospace"/>
              <a:buChar char="o"/>
            </a:pPr>
            <a:r>
              <a:rPr lang="en-US" sz="2000" dirty="0">
                <a:solidFill>
                  <a:srgbClr val="2D3E4E"/>
                </a:solidFill>
                <a:latin typeface="Roboto"/>
                <a:ea typeface="Roboto"/>
                <a:cs typeface="Roboto"/>
              </a:rPr>
              <a:t>L3:  </a:t>
            </a:r>
            <a:r>
              <a:rPr lang="en-US" sz="2000" dirty="0" err="1">
                <a:solidFill>
                  <a:srgbClr val="2D3E4E"/>
                </a:solidFill>
                <a:latin typeface="Roboto"/>
                <a:ea typeface="Roboto"/>
                <a:cs typeface="Roboto"/>
              </a:rPr>
              <a:t>evenwijdig</a:t>
            </a:r>
            <a:r>
              <a:rPr lang="en-US" sz="2000" dirty="0">
                <a:solidFill>
                  <a:srgbClr val="2D3E4E"/>
                </a:solidFill>
                <a:latin typeface="Roboto"/>
                <a:ea typeface="Roboto"/>
                <a:cs typeface="Roboto"/>
              </a:rPr>
              <a:t>, </a:t>
            </a:r>
            <a:r>
              <a:rPr lang="en-US" sz="2000" dirty="0" err="1">
                <a:solidFill>
                  <a:srgbClr val="2D3E4E"/>
                </a:solidFill>
                <a:latin typeface="Roboto"/>
                <a:ea typeface="Roboto"/>
                <a:cs typeface="Roboto"/>
              </a:rPr>
              <a:t>loodrecht</a:t>
            </a:r>
            <a:endParaRPr lang="en-US" sz="2000" dirty="0">
              <a:solidFill>
                <a:srgbClr val="2D3E4E"/>
              </a:solidFill>
              <a:latin typeface="Roboto"/>
              <a:ea typeface="Roboto"/>
              <a:cs typeface="Roboto"/>
            </a:endParaRPr>
          </a:p>
          <a:p>
            <a:pPr marL="800100" lvl="1" indent="-342900">
              <a:lnSpc>
                <a:spcPct val="150000"/>
              </a:lnSpc>
              <a:buFont typeface="Courier New,monospace"/>
              <a:buChar char="o"/>
            </a:pPr>
            <a:r>
              <a:rPr lang="en-US" sz="2000" dirty="0">
                <a:solidFill>
                  <a:srgbClr val="2D3E4E"/>
                </a:solidFill>
                <a:latin typeface="Roboto"/>
                <a:ea typeface="Roboto"/>
                <a:cs typeface="Roboto"/>
              </a:rPr>
              <a:t>L</a:t>
            </a:r>
            <a:r>
              <a:rPr lang="en-US" sz="2000" dirty="0">
                <a:solidFill>
                  <a:srgbClr val="2D3E4E"/>
                </a:solidFill>
                <a:latin typeface="Roboto"/>
                <a:ea typeface="Roboto"/>
                <a:cs typeface="Arial"/>
              </a:rPr>
              <a:t>ogica </a:t>
            </a:r>
            <a:r>
              <a:rPr lang="en-US" sz="2000" dirty="0" err="1">
                <a:solidFill>
                  <a:srgbClr val="2D3E4E"/>
                </a:solidFill>
                <a:latin typeface="Roboto"/>
                <a:ea typeface="Roboto"/>
                <a:cs typeface="Arial"/>
              </a:rPr>
              <a:t>en</a:t>
            </a:r>
            <a:r>
              <a:rPr lang="en-US" sz="2000" dirty="0">
                <a:solidFill>
                  <a:srgbClr val="2D3E4E"/>
                </a:solidFill>
                <a:latin typeface="Roboto"/>
                <a:ea typeface="Roboto"/>
                <a:cs typeface="Arial"/>
              </a:rPr>
              <a:t> </a:t>
            </a:r>
            <a:r>
              <a:rPr lang="en-US" sz="2000" dirty="0" err="1">
                <a:solidFill>
                  <a:srgbClr val="2D3E4E"/>
                </a:solidFill>
                <a:latin typeface="Roboto"/>
                <a:ea typeface="Roboto"/>
                <a:cs typeface="Arial"/>
              </a:rPr>
              <a:t>verzamelingen</a:t>
            </a:r>
            <a:endParaRPr lang="en-US" sz="2000" dirty="0">
              <a:solidFill>
                <a:srgbClr val="2D3E4E"/>
              </a:solidFill>
              <a:latin typeface="Roboto"/>
              <a:ea typeface="Roboto"/>
              <a:cs typeface="Arial"/>
            </a:endParaRPr>
          </a:p>
          <a:p>
            <a:pPr marL="800100" lvl="1" indent="-342900">
              <a:lnSpc>
                <a:spcPct val="150000"/>
              </a:lnSpc>
              <a:buFont typeface="Courier New"/>
              <a:buChar char="o"/>
            </a:pPr>
            <a:r>
              <a:rPr lang="en-US" sz="2000" dirty="0" err="1">
                <a:solidFill>
                  <a:srgbClr val="2D3E4E"/>
                </a:solidFill>
                <a:latin typeface="Roboto"/>
                <a:ea typeface="Roboto"/>
                <a:cs typeface="Arial"/>
              </a:rPr>
              <a:t>Begrippen</a:t>
            </a:r>
            <a:r>
              <a:rPr lang="en-US" sz="2000" dirty="0">
                <a:solidFill>
                  <a:srgbClr val="2D3E4E"/>
                </a:solidFill>
                <a:latin typeface="Roboto"/>
                <a:ea typeface="Roboto"/>
                <a:cs typeface="Arial"/>
              </a:rPr>
              <a:t>: </a:t>
            </a:r>
            <a:r>
              <a:rPr lang="en-US" sz="2000" dirty="0" err="1">
                <a:solidFill>
                  <a:srgbClr val="2D3E4E"/>
                </a:solidFill>
                <a:latin typeface="Roboto"/>
                <a:ea typeface="Roboto"/>
                <a:cs typeface="Arial"/>
              </a:rPr>
              <a:t>doorsnede</a:t>
            </a:r>
            <a:r>
              <a:rPr lang="en-US" sz="2000" dirty="0">
                <a:solidFill>
                  <a:srgbClr val="2D3E4E"/>
                </a:solidFill>
                <a:latin typeface="Roboto"/>
                <a:ea typeface="Roboto"/>
                <a:cs typeface="Arial"/>
              </a:rPr>
              <a:t>, (</a:t>
            </a:r>
            <a:r>
              <a:rPr lang="en-US" sz="2000" dirty="0" err="1">
                <a:solidFill>
                  <a:srgbClr val="2D3E4E"/>
                </a:solidFill>
                <a:latin typeface="Roboto"/>
                <a:ea typeface="Roboto"/>
                <a:cs typeface="Arial"/>
              </a:rPr>
              <a:t>deel</a:t>
            </a:r>
            <a:r>
              <a:rPr lang="en-US" sz="2000" dirty="0">
                <a:solidFill>
                  <a:srgbClr val="2D3E4E"/>
                </a:solidFill>
                <a:latin typeface="Roboto"/>
                <a:ea typeface="Roboto"/>
                <a:cs typeface="Arial"/>
              </a:rPr>
              <a:t>)</a:t>
            </a:r>
            <a:r>
              <a:rPr lang="en-US" sz="2000" dirty="0" err="1">
                <a:solidFill>
                  <a:srgbClr val="2D3E4E"/>
                </a:solidFill>
                <a:latin typeface="Roboto"/>
                <a:ea typeface="Roboto"/>
                <a:cs typeface="Arial"/>
              </a:rPr>
              <a:t>verzameling</a:t>
            </a:r>
            <a:r>
              <a:rPr lang="en-US" sz="2000" dirty="0">
                <a:solidFill>
                  <a:srgbClr val="2D3E4E"/>
                </a:solidFill>
                <a:latin typeface="Roboto"/>
                <a:ea typeface="Roboto"/>
                <a:cs typeface="Arial"/>
              </a:rPr>
              <a:t>...</a:t>
            </a:r>
          </a:p>
          <a:p>
            <a:pPr marL="800100" lvl="1" indent="-342900">
              <a:lnSpc>
                <a:spcPct val="150000"/>
              </a:lnSpc>
              <a:buFont typeface="Courier New"/>
              <a:buChar char="o"/>
            </a:pPr>
            <a:r>
              <a:rPr lang="en-US" sz="2000" dirty="0" err="1">
                <a:solidFill>
                  <a:srgbClr val="2D3E4E"/>
                </a:solidFill>
                <a:latin typeface="Roboto"/>
                <a:ea typeface="Roboto"/>
                <a:cs typeface="Arial"/>
              </a:rPr>
              <a:t>Uitspraken</a:t>
            </a:r>
            <a:r>
              <a:rPr lang="en-US" sz="2000" dirty="0">
                <a:solidFill>
                  <a:srgbClr val="2D3E4E"/>
                </a:solidFill>
                <a:latin typeface="Roboto"/>
                <a:ea typeface="Roboto"/>
                <a:cs typeface="Arial"/>
              </a:rPr>
              <a:t>: </a:t>
            </a:r>
            <a:r>
              <a:rPr lang="en-US" sz="2000" dirty="0" err="1">
                <a:solidFill>
                  <a:srgbClr val="2D3E4E"/>
                </a:solidFill>
                <a:latin typeface="Roboto"/>
                <a:ea typeface="Roboto"/>
                <a:cs typeface="Arial"/>
              </a:rPr>
              <a:t>als</a:t>
            </a:r>
            <a:r>
              <a:rPr lang="en-US" sz="2000" dirty="0">
                <a:solidFill>
                  <a:srgbClr val="2D3E4E"/>
                </a:solidFill>
                <a:latin typeface="Roboto"/>
                <a:ea typeface="Roboto"/>
                <a:cs typeface="Arial"/>
              </a:rPr>
              <a:t>, dan...</a:t>
            </a:r>
          </a:p>
          <a:p>
            <a:pPr marL="342900" indent="-342900">
              <a:lnSpc>
                <a:spcPct val="150000"/>
              </a:lnSpc>
              <a:buFont typeface="Arial"/>
              <a:buChar char="•"/>
            </a:pPr>
            <a:endParaRPr lang="en-US" sz="2000" dirty="0">
              <a:solidFill>
                <a:srgbClr val="2D3E4E"/>
              </a:solidFill>
              <a:latin typeface="Roboto"/>
              <a:ea typeface="Roboto"/>
              <a:cs typeface="Arial"/>
            </a:endParaRPr>
          </a:p>
        </p:txBody>
      </p:sp>
    </p:spTree>
    <p:extLst>
      <p:ext uri="{BB962C8B-B14F-4D97-AF65-F5344CB8AC3E}">
        <p14:creationId xmlns:p14="http://schemas.microsoft.com/office/powerpoint/2010/main" val="29068225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AFA81-04A3-9EE5-4E36-ADF7A9955866}"/>
            </a:ext>
          </a:extLst>
        </p:cNvPr>
        <p:cNvGrpSpPr/>
        <p:nvPr/>
      </p:nvGrpSpPr>
      <p:grpSpPr>
        <a:xfrm>
          <a:off x="0" y="0"/>
          <a:ext cx="0" cy="0"/>
          <a:chOff x="0" y="0"/>
          <a:chExt cx="0" cy="0"/>
        </a:xfrm>
      </p:grpSpPr>
      <p:sp>
        <p:nvSpPr>
          <p:cNvPr id="12" name="Titel 2">
            <a:extLst>
              <a:ext uri="{FF2B5EF4-FFF2-40B4-BE49-F238E27FC236}">
                <a16:creationId xmlns:a16="http://schemas.microsoft.com/office/drawing/2014/main" id="{9D81DB66-AE14-345C-6244-B9ABD32737E5}"/>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lagere school</a:t>
            </a:r>
          </a:p>
        </p:txBody>
      </p:sp>
      <p:pic>
        <p:nvPicPr>
          <p:cNvPr id="7" name="Afbeelding 6">
            <a:extLst>
              <a:ext uri="{FF2B5EF4-FFF2-40B4-BE49-F238E27FC236}">
                <a16:creationId xmlns:a16="http://schemas.microsoft.com/office/drawing/2014/main" id="{E10E7E17-0F50-FEC5-25A9-B6BDF3D06ED3}"/>
              </a:ext>
            </a:extLst>
          </p:cNvPr>
          <p:cNvPicPr>
            <a:picLocks noChangeAspect="1"/>
          </p:cNvPicPr>
          <p:nvPr/>
        </p:nvPicPr>
        <p:blipFill>
          <a:blip r:embed="rId3"/>
          <a:srcRect t="4720" r="9855" b="11781"/>
          <a:stretch>
            <a:fillRect/>
          </a:stretch>
        </p:blipFill>
        <p:spPr>
          <a:xfrm>
            <a:off x="10649426" y="541191"/>
            <a:ext cx="1286119" cy="552599"/>
          </a:xfrm>
          <a:prstGeom prst="rect">
            <a:avLst/>
          </a:prstGeom>
          <a:ln w="38100">
            <a:solidFill>
              <a:schemeClr val="accent4"/>
            </a:solidFill>
          </a:ln>
        </p:spPr>
      </p:pic>
      <p:sp>
        <p:nvSpPr>
          <p:cNvPr id="17" name="Pijl: omlaag 16">
            <a:extLst>
              <a:ext uri="{FF2B5EF4-FFF2-40B4-BE49-F238E27FC236}">
                <a16:creationId xmlns:a16="http://schemas.microsoft.com/office/drawing/2014/main" id="{8B6FB7E0-E28B-02CD-8E77-B2469FD780C3}"/>
              </a:ext>
            </a:extLst>
          </p:cNvPr>
          <p:cNvSpPr/>
          <p:nvPr/>
        </p:nvSpPr>
        <p:spPr>
          <a:xfrm>
            <a:off x="11464039" y="48632"/>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27" name="Afbeelding 26">
            <a:extLst>
              <a:ext uri="{FF2B5EF4-FFF2-40B4-BE49-F238E27FC236}">
                <a16:creationId xmlns:a16="http://schemas.microsoft.com/office/drawing/2014/main" id="{BB9732AF-3EB0-9660-1CA6-0724E5D72A12}"/>
              </a:ext>
            </a:extLst>
          </p:cNvPr>
          <p:cNvPicPr>
            <a:picLocks noChangeAspect="1"/>
          </p:cNvPicPr>
          <p:nvPr/>
        </p:nvPicPr>
        <p:blipFill>
          <a:blip r:embed="rId4"/>
          <a:stretch>
            <a:fillRect/>
          </a:stretch>
        </p:blipFill>
        <p:spPr>
          <a:xfrm>
            <a:off x="3604565" y="2645590"/>
            <a:ext cx="7047548" cy="2208493"/>
          </a:xfrm>
          <a:prstGeom prst="rect">
            <a:avLst/>
          </a:prstGeom>
          <a:solidFill>
            <a:srgbClr val="53B9C5"/>
          </a:solidFill>
          <a:ln>
            <a:solidFill>
              <a:srgbClr val="53B9C5"/>
            </a:solidFill>
          </a:ln>
        </p:spPr>
      </p:pic>
      <p:pic>
        <p:nvPicPr>
          <p:cNvPr id="29" name="Afbeelding 28">
            <a:extLst>
              <a:ext uri="{FF2B5EF4-FFF2-40B4-BE49-F238E27FC236}">
                <a16:creationId xmlns:a16="http://schemas.microsoft.com/office/drawing/2014/main" id="{D0857A04-76AF-BC70-E6E4-64552B1B6D65}"/>
              </a:ext>
            </a:extLst>
          </p:cNvPr>
          <p:cNvPicPr>
            <a:picLocks noChangeAspect="1"/>
          </p:cNvPicPr>
          <p:nvPr/>
        </p:nvPicPr>
        <p:blipFill>
          <a:blip r:embed="rId5"/>
          <a:stretch>
            <a:fillRect/>
          </a:stretch>
        </p:blipFill>
        <p:spPr>
          <a:xfrm>
            <a:off x="1400187" y="541191"/>
            <a:ext cx="9112226" cy="552598"/>
          </a:xfrm>
          <a:prstGeom prst="rect">
            <a:avLst/>
          </a:prstGeom>
          <a:ln>
            <a:solidFill>
              <a:srgbClr val="53B9C5"/>
            </a:solidFill>
          </a:ln>
        </p:spPr>
      </p:pic>
    </p:spTree>
    <p:extLst>
      <p:ext uri="{BB962C8B-B14F-4D97-AF65-F5344CB8AC3E}">
        <p14:creationId xmlns:p14="http://schemas.microsoft.com/office/powerpoint/2010/main" val="199608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B6A8E-1686-A7D1-F7C1-EB158B2D887E}"/>
            </a:ext>
          </a:extLst>
        </p:cNvPr>
        <p:cNvGrpSpPr/>
        <p:nvPr/>
      </p:nvGrpSpPr>
      <p:grpSpPr>
        <a:xfrm>
          <a:off x="0" y="0"/>
          <a:ext cx="0" cy="0"/>
          <a:chOff x="0" y="0"/>
          <a:chExt cx="0" cy="0"/>
        </a:xfrm>
      </p:grpSpPr>
      <p:pic>
        <p:nvPicPr>
          <p:cNvPr id="4" name="Tijdelijke aanduiding voor afbeelding 3">
            <a:extLst>
              <a:ext uri="{FF2B5EF4-FFF2-40B4-BE49-F238E27FC236}">
                <a16:creationId xmlns:a16="http://schemas.microsoft.com/office/drawing/2014/main" id="{61D99DAC-6605-4CFC-3678-33A2D7DBDDF5}"/>
              </a:ext>
            </a:extLst>
          </p:cNvPr>
          <p:cNvPicPr>
            <a:picLocks noGrp="1" noChangeAspect="1"/>
          </p:cNvPicPr>
          <p:nvPr>
            <p:ph type="pic" sz="quarter" idx="11"/>
          </p:nvPr>
        </p:nvPicPr>
        <p:blipFill>
          <a:blip r:embed="rId2"/>
          <a:srcRect t="39029" b="39029"/>
          <a:stretch>
            <a:fillRect/>
          </a:stretch>
        </p:blipFill>
        <p:spPr>
          <a:xfrm>
            <a:off x="1588" y="179388"/>
            <a:ext cx="12190412" cy="3343238"/>
          </a:xfrm>
          <a:prstGeom prst="rect">
            <a:avLst/>
          </a:prstGeom>
        </p:spPr>
      </p:pic>
      <p:sp>
        <p:nvSpPr>
          <p:cNvPr id="3" name="Text Placeholder 2">
            <a:extLst>
              <a:ext uri="{FF2B5EF4-FFF2-40B4-BE49-F238E27FC236}">
                <a16:creationId xmlns:a16="http://schemas.microsoft.com/office/drawing/2014/main" id="{4E5ADACF-6107-E00D-5A03-D96EC69DD9F2}"/>
              </a:ext>
            </a:extLst>
          </p:cNvPr>
          <p:cNvSpPr>
            <a:spLocks noGrp="1"/>
          </p:cNvSpPr>
          <p:nvPr>
            <p:ph type="body" sz="quarter" idx="10"/>
          </p:nvPr>
        </p:nvSpPr>
        <p:spPr>
          <a:xfrm>
            <a:off x="603315" y="3254188"/>
            <a:ext cx="10426045" cy="3080624"/>
          </a:xfrm>
        </p:spPr>
        <p:txBody>
          <a:bodyPr vert="horz" lIns="91440" tIns="45720" rIns="91440" bIns="45720" rtlCol="0" anchor="t">
            <a:normAutofit fontScale="92500" lnSpcReduction="20000"/>
          </a:bodyPr>
          <a:lstStyle/>
          <a:p>
            <a:r>
              <a:rPr lang="en-US" err="1">
                <a:latin typeface="Poppins ExtraBold"/>
                <a:ea typeface="Roboto"/>
                <a:cs typeface="Poppins ExtraBold"/>
              </a:rPr>
              <a:t>Kansrekenen</a:t>
            </a:r>
            <a:r>
              <a:rPr lang="en-US">
                <a:latin typeface="Poppins ExtraBold"/>
                <a:ea typeface="Roboto"/>
                <a:cs typeface="Poppins ExtraBold"/>
              </a:rPr>
              <a:t> </a:t>
            </a:r>
            <a:r>
              <a:rPr lang="en-US" err="1">
                <a:latin typeface="Poppins ExtraBold"/>
                <a:ea typeface="Roboto"/>
                <a:cs typeface="Poppins ExtraBold"/>
              </a:rPr>
              <a:t>en</a:t>
            </a:r>
            <a:r>
              <a:rPr lang="en-US">
                <a:latin typeface="Poppins ExtraBold"/>
                <a:ea typeface="Roboto"/>
                <a:cs typeface="Poppins ExtraBold"/>
              </a:rPr>
              <a:t> </a:t>
            </a:r>
            <a:r>
              <a:rPr lang="en-US" err="1">
                <a:latin typeface="Poppins ExtraBold"/>
                <a:ea typeface="Roboto"/>
                <a:cs typeface="Poppins ExtraBold"/>
              </a:rPr>
              <a:t>statistiek</a:t>
            </a:r>
            <a:endParaRPr lang="en-US">
              <a:latin typeface="Poppins ExtraBold"/>
              <a:ea typeface="Roboto"/>
              <a:cs typeface="Poppins ExtraBold"/>
            </a:endParaRPr>
          </a:p>
          <a:p>
            <a:endParaRPr lang="en-US">
              <a:latin typeface="Poppins ExtraBold"/>
              <a:ea typeface="Roboto"/>
              <a:cs typeface="Poppins ExtraBold"/>
            </a:endParaRPr>
          </a:p>
          <a:p>
            <a:r>
              <a:rPr lang="en-US" sz="3000">
                <a:latin typeface="+mj-lt"/>
                <a:ea typeface="Roboto"/>
                <a:cs typeface="Poppins ExtraBold"/>
              </a:rPr>
              <a:t>Ik </a:t>
            </a:r>
            <a:r>
              <a:rPr lang="en-US" sz="3000" err="1">
                <a:latin typeface="+mj-lt"/>
                <a:ea typeface="Roboto"/>
                <a:cs typeface="Poppins ExtraBold"/>
              </a:rPr>
              <a:t>kan</a:t>
            </a:r>
            <a:r>
              <a:rPr lang="en-US" sz="3000">
                <a:latin typeface="+mj-lt"/>
                <a:ea typeface="Roboto"/>
                <a:cs typeface="Poppins ExtraBold"/>
              </a:rPr>
              <a:t> </a:t>
            </a:r>
            <a:r>
              <a:rPr lang="en-US" sz="3000" err="1">
                <a:latin typeface="+mj-lt"/>
                <a:ea typeface="Roboto"/>
                <a:cs typeface="Poppins ExtraBold"/>
              </a:rPr>
              <a:t>onderzoeken</a:t>
            </a:r>
            <a:r>
              <a:rPr lang="en-US" sz="3000">
                <a:latin typeface="+mj-lt"/>
                <a:ea typeface="Roboto"/>
                <a:cs typeface="Poppins ExtraBold"/>
              </a:rPr>
              <a:t> hoe </a:t>
            </a:r>
            <a:r>
              <a:rPr lang="en-US" sz="3000" err="1">
                <a:latin typeface="+mj-lt"/>
                <a:ea typeface="Roboto"/>
                <a:cs typeface="Poppins ExtraBold"/>
              </a:rPr>
              <a:t>groot</a:t>
            </a:r>
            <a:r>
              <a:rPr lang="en-US" sz="3000">
                <a:latin typeface="+mj-lt"/>
                <a:ea typeface="Roboto"/>
                <a:cs typeface="Poppins ExtraBold"/>
              </a:rPr>
              <a:t> de </a:t>
            </a:r>
            <a:r>
              <a:rPr lang="en-US" sz="3000" err="1">
                <a:latin typeface="+mj-lt"/>
                <a:ea typeface="Roboto"/>
                <a:cs typeface="Poppins ExtraBold"/>
              </a:rPr>
              <a:t>kans</a:t>
            </a:r>
            <a:r>
              <a:rPr lang="en-US" sz="3000">
                <a:latin typeface="+mj-lt"/>
                <a:ea typeface="Roboto"/>
                <a:cs typeface="Poppins ExtraBold"/>
              </a:rPr>
              <a:t> is </a:t>
            </a:r>
          </a:p>
          <a:p>
            <a:r>
              <a:rPr lang="en-US" sz="3000" err="1">
                <a:latin typeface="+mj-lt"/>
                <a:ea typeface="Roboto"/>
                <a:cs typeface="Poppins ExtraBold"/>
              </a:rPr>
              <a:t>dat</a:t>
            </a:r>
            <a:r>
              <a:rPr lang="en-US" sz="3000">
                <a:latin typeface="+mj-lt"/>
                <a:ea typeface="Roboto"/>
                <a:cs typeface="Poppins ExtraBold"/>
              </a:rPr>
              <a:t> </a:t>
            </a:r>
            <a:r>
              <a:rPr lang="en-US" sz="3000" err="1">
                <a:latin typeface="+mj-lt"/>
                <a:ea typeface="Roboto"/>
                <a:cs typeface="Poppins ExtraBold"/>
              </a:rPr>
              <a:t>een</a:t>
            </a:r>
            <a:r>
              <a:rPr lang="en-US" sz="3000">
                <a:latin typeface="+mj-lt"/>
                <a:ea typeface="Roboto"/>
                <a:cs typeface="Poppins ExtraBold"/>
              </a:rPr>
              <a:t> </a:t>
            </a:r>
            <a:r>
              <a:rPr lang="en-US" sz="3000" err="1">
                <a:latin typeface="+mj-lt"/>
                <a:ea typeface="Roboto"/>
                <a:cs typeface="Poppins ExtraBold"/>
              </a:rPr>
              <a:t>gebeurtenis</a:t>
            </a:r>
            <a:r>
              <a:rPr lang="en-US" sz="3000">
                <a:latin typeface="+mj-lt"/>
                <a:ea typeface="Roboto"/>
                <a:cs typeface="Poppins ExtraBold"/>
              </a:rPr>
              <a:t> </a:t>
            </a:r>
            <a:r>
              <a:rPr lang="en-US" sz="3000" err="1">
                <a:latin typeface="+mj-lt"/>
                <a:ea typeface="Roboto"/>
                <a:cs typeface="Poppins ExtraBold"/>
              </a:rPr>
              <a:t>gaat</a:t>
            </a:r>
            <a:r>
              <a:rPr lang="en-US" sz="3000">
                <a:latin typeface="+mj-lt"/>
                <a:ea typeface="Roboto"/>
                <a:cs typeface="Poppins ExtraBold"/>
              </a:rPr>
              <a:t> </a:t>
            </a:r>
            <a:r>
              <a:rPr lang="en-US" sz="3000" err="1">
                <a:latin typeface="+mj-lt"/>
                <a:ea typeface="Roboto"/>
                <a:cs typeface="Poppins ExtraBold"/>
              </a:rPr>
              <a:t>plaatsvinden</a:t>
            </a:r>
            <a:r>
              <a:rPr lang="en-US" sz="3000">
                <a:latin typeface="+mj-lt"/>
                <a:ea typeface="Roboto"/>
                <a:cs typeface="Poppins ExtraBold"/>
              </a:rPr>
              <a:t>. </a:t>
            </a:r>
          </a:p>
          <a:p>
            <a:r>
              <a:rPr lang="en-US" sz="3000">
                <a:latin typeface="+mj-lt"/>
                <a:ea typeface="Roboto"/>
                <a:cs typeface="Poppins ExtraBold"/>
              </a:rPr>
              <a:t>Ik </a:t>
            </a:r>
            <a:r>
              <a:rPr lang="en-US" sz="3000" err="1">
                <a:latin typeface="+mj-lt"/>
                <a:ea typeface="Roboto"/>
                <a:cs typeface="Poppins ExtraBold"/>
              </a:rPr>
              <a:t>kan</a:t>
            </a:r>
            <a:r>
              <a:rPr lang="en-US" sz="3000">
                <a:latin typeface="+mj-lt"/>
                <a:ea typeface="Roboto"/>
                <a:cs typeface="Poppins ExtraBold"/>
              </a:rPr>
              <a:t> </a:t>
            </a:r>
            <a:r>
              <a:rPr lang="en-US" sz="3000" err="1">
                <a:latin typeface="+mj-lt"/>
                <a:ea typeface="Roboto"/>
                <a:cs typeface="Poppins ExtraBold"/>
              </a:rPr>
              <a:t>gegevens</a:t>
            </a:r>
            <a:r>
              <a:rPr lang="en-US" sz="3000">
                <a:latin typeface="+mj-lt"/>
                <a:ea typeface="Roboto"/>
                <a:cs typeface="Poppins ExtraBold"/>
              </a:rPr>
              <a:t> </a:t>
            </a:r>
            <a:r>
              <a:rPr lang="en-US" sz="3000" err="1">
                <a:latin typeface="+mj-lt"/>
                <a:ea typeface="Roboto"/>
                <a:cs typeface="Poppins ExtraBold"/>
              </a:rPr>
              <a:t>verzamelen</a:t>
            </a:r>
            <a:r>
              <a:rPr lang="en-US" sz="3000">
                <a:latin typeface="+mj-lt"/>
                <a:ea typeface="Roboto"/>
                <a:cs typeface="Poppins ExtraBold"/>
              </a:rPr>
              <a:t>,</a:t>
            </a:r>
          </a:p>
          <a:p>
            <a:r>
              <a:rPr lang="en-US" sz="3000">
                <a:latin typeface="+mj-lt"/>
                <a:ea typeface="Roboto"/>
                <a:cs typeface="Poppins ExtraBold"/>
              </a:rPr>
              <a:t> </a:t>
            </a:r>
            <a:r>
              <a:rPr lang="en-US" sz="3000" err="1">
                <a:latin typeface="+mj-lt"/>
                <a:ea typeface="Roboto"/>
                <a:cs typeface="Poppins ExtraBold"/>
              </a:rPr>
              <a:t>ordenen</a:t>
            </a:r>
            <a:r>
              <a:rPr lang="en-US" sz="3000">
                <a:latin typeface="+mj-lt"/>
                <a:ea typeface="Roboto"/>
                <a:cs typeface="Poppins ExtraBold"/>
              </a:rPr>
              <a:t>, </a:t>
            </a:r>
            <a:r>
              <a:rPr lang="en-US" sz="3000" err="1">
                <a:latin typeface="+mj-lt"/>
                <a:ea typeface="Roboto"/>
                <a:cs typeface="Poppins ExtraBold"/>
              </a:rPr>
              <a:t>voorstellen</a:t>
            </a:r>
            <a:r>
              <a:rPr lang="en-US" sz="3000">
                <a:latin typeface="+mj-lt"/>
                <a:ea typeface="Roboto"/>
                <a:cs typeface="Poppins ExtraBold"/>
              </a:rPr>
              <a:t> </a:t>
            </a:r>
            <a:r>
              <a:rPr lang="en-US" sz="3000" err="1">
                <a:latin typeface="+mj-lt"/>
                <a:ea typeface="Roboto"/>
                <a:cs typeface="Poppins ExtraBold"/>
              </a:rPr>
              <a:t>en</a:t>
            </a:r>
            <a:r>
              <a:rPr lang="en-US" sz="3000">
                <a:latin typeface="+mj-lt"/>
                <a:ea typeface="Roboto"/>
                <a:cs typeface="Poppins ExtraBold"/>
              </a:rPr>
              <a:t> </a:t>
            </a:r>
            <a:r>
              <a:rPr lang="en-US" sz="3000" err="1">
                <a:latin typeface="+mj-lt"/>
                <a:ea typeface="Roboto"/>
                <a:cs typeface="Poppins ExtraBold"/>
              </a:rPr>
              <a:t>vergelijken</a:t>
            </a:r>
            <a:r>
              <a:rPr lang="en-US" sz="3000">
                <a:latin typeface="+mj-lt"/>
                <a:ea typeface="Roboto"/>
                <a:cs typeface="Poppins ExtraBold"/>
              </a:rPr>
              <a:t>. </a:t>
            </a:r>
            <a:endParaRPr lang="en-US" sz="3000">
              <a:latin typeface="+mj-lt"/>
            </a:endParaRPr>
          </a:p>
        </p:txBody>
      </p:sp>
    </p:spTree>
    <p:extLst>
      <p:ext uri="{BB962C8B-B14F-4D97-AF65-F5344CB8AC3E}">
        <p14:creationId xmlns:p14="http://schemas.microsoft.com/office/powerpoint/2010/main" val="32879857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A93A7-D8FB-C707-3600-2E00750740C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94634D2-2EC4-3768-BF5B-8621FF19048B}"/>
              </a:ext>
            </a:extLst>
          </p:cNvPr>
          <p:cNvSpPr>
            <a:spLocks noGrp="1"/>
          </p:cNvSpPr>
          <p:nvPr>
            <p:ph type="title"/>
          </p:nvPr>
        </p:nvSpPr>
        <p:spPr/>
        <p:txBody>
          <a:bodyPr/>
          <a:lstStyle/>
          <a:p>
            <a:r>
              <a:rPr lang="en-US" sz="2400" err="1">
                <a:solidFill>
                  <a:srgbClr val="B01377"/>
                </a:solidFill>
                <a:latin typeface="Poppins ExtraBold"/>
                <a:ea typeface="Roboto"/>
                <a:cs typeface="Poppins ExtraBold"/>
              </a:rPr>
              <a:t>Vertrouwde</a:t>
            </a:r>
            <a:r>
              <a:rPr lang="en-US" sz="2400">
                <a:solidFill>
                  <a:srgbClr val="B01377"/>
                </a:solidFill>
                <a:latin typeface="Poppins ExtraBold"/>
                <a:ea typeface="Roboto"/>
                <a:cs typeface="Poppins ExtraBold"/>
              </a:rPr>
              <a:t> </a:t>
            </a:r>
            <a:r>
              <a:rPr lang="en-US" sz="2400" err="1">
                <a:solidFill>
                  <a:srgbClr val="B01377"/>
                </a:solidFill>
                <a:latin typeface="Poppins ExtraBold"/>
                <a:ea typeface="Roboto"/>
                <a:cs typeface="Poppins ExtraBold"/>
              </a:rPr>
              <a:t>inhouden</a:t>
            </a:r>
            <a:endParaRPr lang="en-US" sz="2400" err="1">
              <a:solidFill>
                <a:srgbClr val="000000"/>
              </a:solidFill>
              <a:latin typeface="Poppins ExtraBold"/>
              <a:ea typeface="Roboto"/>
              <a:cs typeface="Poppins ExtraBold"/>
            </a:endParaRPr>
          </a:p>
        </p:txBody>
      </p:sp>
      <p:sp>
        <p:nvSpPr>
          <p:cNvPr id="2" name="TextBox 1">
            <a:extLst>
              <a:ext uri="{FF2B5EF4-FFF2-40B4-BE49-F238E27FC236}">
                <a16:creationId xmlns:a16="http://schemas.microsoft.com/office/drawing/2014/main" id="{2B151598-A05D-0BE1-23ED-7FCFF3958F97}"/>
              </a:ext>
            </a:extLst>
          </p:cNvPr>
          <p:cNvSpPr txBox="1"/>
          <p:nvPr/>
        </p:nvSpPr>
        <p:spPr>
          <a:xfrm>
            <a:off x="1020792" y="1488057"/>
            <a:ext cx="8827698"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endParaRPr lang="en-US" b="1">
              <a:latin typeface="Segoe UI"/>
              <a:cs typeface="Segoe UI"/>
            </a:endParaRPr>
          </a:p>
          <a:p>
            <a:pPr>
              <a:buFont typeface=""/>
              <a:buChar char="•"/>
            </a:pPr>
            <a:endParaRPr lang="en-US" b="1">
              <a:latin typeface="Segoe UI"/>
              <a:cs typeface="Segoe UI"/>
            </a:endParaRPr>
          </a:p>
          <a:p>
            <a:pPr algn="ctr"/>
            <a:endParaRPr lang="en-US"/>
          </a:p>
        </p:txBody>
      </p:sp>
      <p:pic>
        <p:nvPicPr>
          <p:cNvPr id="6" name="Afbeelding 5">
            <a:extLst>
              <a:ext uri="{FF2B5EF4-FFF2-40B4-BE49-F238E27FC236}">
                <a16:creationId xmlns:a16="http://schemas.microsoft.com/office/drawing/2014/main" id="{8EA4D34E-8D54-AFE1-984C-F85162C6B6E4}"/>
              </a:ext>
            </a:extLst>
          </p:cNvPr>
          <p:cNvPicPr>
            <a:picLocks noChangeAspect="1"/>
          </p:cNvPicPr>
          <p:nvPr/>
        </p:nvPicPr>
        <p:blipFill>
          <a:blip r:embed="rId2"/>
          <a:stretch>
            <a:fillRect/>
          </a:stretch>
        </p:blipFill>
        <p:spPr>
          <a:xfrm>
            <a:off x="600044" y="1488057"/>
            <a:ext cx="4185369" cy="2685798"/>
          </a:xfrm>
          <a:prstGeom prst="rect">
            <a:avLst/>
          </a:prstGeom>
        </p:spPr>
      </p:pic>
      <p:sp>
        <p:nvSpPr>
          <p:cNvPr id="10" name="Rechthoek: afgeronde hoeken 9">
            <a:extLst>
              <a:ext uri="{FF2B5EF4-FFF2-40B4-BE49-F238E27FC236}">
                <a16:creationId xmlns:a16="http://schemas.microsoft.com/office/drawing/2014/main" id="{0576253A-22D4-4CCB-88DA-C1DFE07396EA}"/>
              </a:ext>
            </a:extLst>
          </p:cNvPr>
          <p:cNvSpPr/>
          <p:nvPr/>
        </p:nvSpPr>
        <p:spPr>
          <a:xfrm>
            <a:off x="3741884" y="2482112"/>
            <a:ext cx="1392499" cy="596900"/>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solidFill>
                  <a:schemeClr val="bg1">
                    <a:lumMod val="50000"/>
                  </a:schemeClr>
                </a:solidFill>
              </a:rPr>
              <a:t>Breuken</a:t>
            </a:r>
            <a:endParaRPr lang="nl-BE"/>
          </a:p>
        </p:txBody>
      </p:sp>
      <p:sp>
        <p:nvSpPr>
          <p:cNvPr id="11" name="Rechthoek: afgeronde hoeken 10">
            <a:extLst>
              <a:ext uri="{FF2B5EF4-FFF2-40B4-BE49-F238E27FC236}">
                <a16:creationId xmlns:a16="http://schemas.microsoft.com/office/drawing/2014/main" id="{AAC6583F-E225-0F3E-CEEF-8615A283736C}"/>
              </a:ext>
            </a:extLst>
          </p:cNvPr>
          <p:cNvSpPr/>
          <p:nvPr/>
        </p:nvSpPr>
        <p:spPr>
          <a:xfrm>
            <a:off x="3771795" y="3327983"/>
            <a:ext cx="2552805" cy="596900"/>
          </a:xfrm>
          <a:prstGeom prst="roundRect">
            <a:avLst/>
          </a:prstGeom>
          <a:noFill/>
          <a:ln>
            <a:solidFill>
              <a:srgbClr val="53B9C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solidFill>
                  <a:schemeClr val="bg1">
                    <a:lumMod val="50000"/>
                  </a:schemeClr>
                </a:solidFill>
              </a:rPr>
              <a:t>Wiskundige gegevens weergeven</a:t>
            </a:r>
            <a:endParaRPr lang="nl-BE"/>
          </a:p>
        </p:txBody>
      </p:sp>
    </p:spTree>
    <p:extLst>
      <p:ext uri="{BB962C8B-B14F-4D97-AF65-F5344CB8AC3E}">
        <p14:creationId xmlns:p14="http://schemas.microsoft.com/office/powerpoint/2010/main" val="19468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D57FE-7F8C-B314-8AE9-BB3045552CC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35151CA-3D14-F491-36AE-3EBED85C669F}"/>
              </a:ext>
            </a:extLst>
          </p:cNvPr>
          <p:cNvSpPr>
            <a:spLocks noGrp="1"/>
          </p:cNvSpPr>
          <p:nvPr>
            <p:ph type="body" sz="quarter" idx="11"/>
          </p:nvPr>
        </p:nvSpPr>
        <p:spPr>
          <a:xfrm>
            <a:off x="532130" y="1297321"/>
            <a:ext cx="5350828" cy="5386689"/>
          </a:xfrm>
          <a:ln>
            <a:solidFill>
              <a:srgbClr val="53B9C5"/>
            </a:solidFill>
          </a:ln>
        </p:spPr>
        <p:txBody>
          <a:bodyPr vert="horz" lIns="91440" tIns="45720" rIns="91440" bIns="45720" rtlCol="0" anchor="t">
            <a:normAutofit/>
          </a:bodyPr>
          <a:lstStyle/>
          <a:p>
            <a:pPr marL="0" indent="0">
              <a:buNone/>
            </a:pPr>
            <a:r>
              <a:rPr lang="en-US" sz="2000" b="1">
                <a:solidFill>
                  <a:srgbClr val="B01377"/>
                </a:solidFill>
                <a:latin typeface="Roboto"/>
                <a:ea typeface="Roboto"/>
                <a:cs typeface="Roboto"/>
              </a:rPr>
              <a:t>KLEUTERSCHOOL</a:t>
            </a:r>
            <a:endParaRPr lang="en-US">
              <a:solidFill>
                <a:srgbClr val="B01377"/>
              </a:solidFill>
            </a:endParaRPr>
          </a:p>
          <a:p>
            <a:pPr marL="0" indent="0">
              <a:buNone/>
            </a:pPr>
            <a:endParaRPr lang="en-US" sz="1600" b="1">
              <a:solidFill>
                <a:schemeClr val="accent5">
                  <a:lumMod val="75000"/>
                </a:schemeClr>
              </a:solidFill>
              <a:latin typeface="Roboto"/>
              <a:ea typeface="Roboto"/>
              <a:cs typeface="Roboto"/>
            </a:endParaRPr>
          </a:p>
          <a:p>
            <a:pPr marL="256540" indent="-256540">
              <a:buNone/>
            </a:pPr>
            <a:r>
              <a:rPr lang="en-US" sz="2000" b="1" err="1">
                <a:solidFill>
                  <a:schemeClr val="accent5">
                    <a:lumMod val="75000"/>
                  </a:schemeClr>
                </a:solidFill>
                <a:latin typeface="Roboto"/>
                <a:ea typeface="Roboto"/>
                <a:cs typeface="Roboto"/>
              </a:rPr>
              <a:t>Kansberekening</a:t>
            </a:r>
            <a:endParaRPr lang="en-US" sz="2000">
              <a:solidFill>
                <a:schemeClr val="accent5">
                  <a:lumMod val="75000"/>
                </a:schemeClr>
              </a:solidFill>
              <a:latin typeface="Roboto"/>
              <a:ea typeface="Roboto"/>
              <a:cs typeface="Roboto"/>
            </a:endParaRPr>
          </a:p>
          <a:p>
            <a:pPr marL="342900" indent="-342900"/>
            <a:r>
              <a:rPr lang="en-US" sz="1900" err="1">
                <a:solidFill>
                  <a:srgbClr val="2D3E4E"/>
                </a:solidFill>
                <a:latin typeface="Roboto"/>
                <a:ea typeface="Roboto"/>
                <a:cs typeface="Roboto"/>
              </a:rPr>
              <a:t>Begrippen</a:t>
            </a:r>
            <a:r>
              <a:rPr lang="en-US" sz="1900">
                <a:solidFill>
                  <a:srgbClr val="2D3E4E"/>
                </a:solidFill>
                <a:latin typeface="Roboto"/>
                <a:ea typeface="Roboto"/>
                <a:cs typeface="Roboto"/>
              </a:rPr>
              <a:t>: </a:t>
            </a:r>
            <a:r>
              <a:rPr lang="nl-NL" sz="1900">
                <a:solidFill>
                  <a:srgbClr val="2D3E4E"/>
                </a:solidFill>
                <a:latin typeface="Roboto"/>
                <a:ea typeface="Roboto"/>
                <a:cs typeface="Roboto"/>
              </a:rPr>
              <a:t>Kan, kan niet, mogelijk, misschien,  altijd, </a:t>
            </a:r>
            <a:endParaRPr lang="en-US" sz="1900">
              <a:solidFill>
                <a:srgbClr val="2D3E4E"/>
              </a:solidFill>
              <a:latin typeface="Roboto"/>
              <a:ea typeface="Roboto"/>
              <a:cs typeface="Roboto"/>
            </a:endParaRPr>
          </a:p>
          <a:p>
            <a:pPr marL="342900" indent="-342900"/>
            <a:r>
              <a:rPr lang="nl-NL" sz="1900">
                <a:solidFill>
                  <a:srgbClr val="2D3E4E"/>
                </a:solidFill>
                <a:latin typeface="Roboto"/>
                <a:ea typeface="Roboto"/>
                <a:cs typeface="Roboto"/>
              </a:rPr>
              <a:t>Onderscheiden van zekere, onzekere gebeurtenissen</a:t>
            </a:r>
            <a:endParaRPr lang="en-US" sz="1900">
              <a:solidFill>
                <a:srgbClr val="2D3E4E"/>
              </a:solidFill>
              <a:latin typeface="Roboto"/>
              <a:ea typeface="Roboto"/>
              <a:cs typeface="Roboto"/>
            </a:endParaRPr>
          </a:p>
          <a:p>
            <a:pPr marL="0" indent="0">
              <a:lnSpc>
                <a:spcPct val="150000"/>
              </a:lnSpc>
              <a:spcBef>
                <a:spcPts val="0"/>
              </a:spcBef>
              <a:buNone/>
            </a:pPr>
            <a:r>
              <a:rPr lang="nl-NL" sz="1900">
                <a:solidFill>
                  <a:srgbClr val="2D3E4E"/>
                </a:solidFill>
                <a:latin typeface="Roboto"/>
                <a:ea typeface="Roboto"/>
                <a:cs typeface="Roboto"/>
              </a:rPr>
              <a:t>        ...</a:t>
            </a:r>
            <a:endParaRPr lang="en-US" sz="1900">
              <a:solidFill>
                <a:srgbClr val="2D3E4E"/>
              </a:solidFill>
              <a:latin typeface="Roboto"/>
              <a:ea typeface="Roboto"/>
              <a:cs typeface="Roboto"/>
            </a:endParaRPr>
          </a:p>
          <a:p>
            <a:pPr marL="256540" indent="-256540">
              <a:buNone/>
            </a:pPr>
            <a:r>
              <a:rPr lang="en-US" sz="2000" b="1" err="1">
                <a:solidFill>
                  <a:schemeClr val="accent5">
                    <a:lumMod val="75000"/>
                  </a:schemeClr>
                </a:solidFill>
                <a:latin typeface="Roboto"/>
                <a:ea typeface="Roboto"/>
                <a:cs typeface="Roboto"/>
              </a:rPr>
              <a:t>Statistiek</a:t>
            </a:r>
            <a:endParaRPr lang="nl-NL" sz="2000">
              <a:solidFill>
                <a:schemeClr val="accent5">
                  <a:lumMod val="75000"/>
                </a:schemeClr>
              </a:solidFill>
              <a:latin typeface="Roboto"/>
              <a:ea typeface="Roboto"/>
              <a:cs typeface="Roboto"/>
            </a:endParaRPr>
          </a:p>
          <a:p>
            <a:pPr marL="342900" indent="-342900">
              <a:lnSpc>
                <a:spcPct val="150000"/>
              </a:lnSpc>
              <a:spcBef>
                <a:spcPts val="0"/>
              </a:spcBef>
              <a:buFont typeface="Arial,Sans-Serif" pitchFamily="34" charset="0"/>
            </a:pPr>
            <a:r>
              <a:rPr lang="nl-NL" sz="1900">
                <a:solidFill>
                  <a:srgbClr val="2D3E4E"/>
                </a:solidFill>
                <a:latin typeface="Roboto"/>
                <a:ea typeface="Roboto"/>
                <a:cs typeface="Roboto"/>
              </a:rPr>
              <a:t>Gegevens verzamelen</a:t>
            </a:r>
          </a:p>
          <a:p>
            <a:pPr marL="342900" indent="-342900">
              <a:lnSpc>
                <a:spcPct val="150000"/>
              </a:lnSpc>
              <a:spcBef>
                <a:spcPts val="0"/>
              </a:spcBef>
              <a:buFont typeface="Arial,Sans-Serif" pitchFamily="34" charset="0"/>
            </a:pPr>
            <a:r>
              <a:rPr lang="nl-NL" sz="1900">
                <a:solidFill>
                  <a:srgbClr val="2D3E4E"/>
                </a:solidFill>
                <a:latin typeface="Roboto"/>
                <a:ea typeface="Roboto"/>
                <a:cs typeface="Roboto"/>
              </a:rPr>
              <a:t>Gegevens ordenen en vergelijken </a:t>
            </a:r>
          </a:p>
          <a:p>
            <a:pPr marL="342900" indent="-342900">
              <a:lnSpc>
                <a:spcPct val="150000"/>
              </a:lnSpc>
              <a:spcBef>
                <a:spcPts val="0"/>
              </a:spcBef>
              <a:buFont typeface="Arial,Sans-Serif" pitchFamily="34" charset="0"/>
            </a:pPr>
            <a:r>
              <a:rPr lang="nl-NL" sz="1900">
                <a:solidFill>
                  <a:srgbClr val="2D3E4E"/>
                </a:solidFill>
                <a:latin typeface="Roboto"/>
                <a:ea typeface="Roboto"/>
                <a:cs typeface="Roboto"/>
              </a:rPr>
              <a:t>Voorstellen: matrix of </a:t>
            </a:r>
            <a:r>
              <a:rPr lang="nl-NL" sz="1900" err="1">
                <a:solidFill>
                  <a:srgbClr val="2D3E4E"/>
                </a:solidFill>
                <a:latin typeface="Roboto"/>
                <a:ea typeface="Roboto"/>
                <a:cs typeface="Roboto"/>
              </a:rPr>
              <a:t>staafdiagra</a:t>
            </a:r>
            <a:endParaRPr lang="nl-NL" sz="1900">
              <a:solidFill>
                <a:srgbClr val="2D3E4E"/>
              </a:solidFill>
              <a:latin typeface="Roboto"/>
              <a:ea typeface="Roboto"/>
              <a:cs typeface="Roboto"/>
            </a:endParaRPr>
          </a:p>
          <a:p>
            <a:pPr marL="342900" indent="-342900">
              <a:lnSpc>
                <a:spcPct val="150000"/>
              </a:lnSpc>
              <a:spcBef>
                <a:spcPts val="0"/>
              </a:spcBef>
              <a:buFont typeface="Arial,Sans-Serif" pitchFamily="34" charset="0"/>
            </a:pPr>
            <a:r>
              <a:rPr lang="nl-NL" sz="1900">
                <a:solidFill>
                  <a:srgbClr val="2D3E4E"/>
                </a:solidFill>
                <a:latin typeface="Roboto"/>
                <a:ea typeface="Roboto"/>
                <a:cs typeface="Roboto"/>
              </a:rPr>
              <a:t>Aflezen, interpreteren en besluit verwoorden</a:t>
            </a:r>
          </a:p>
          <a:p>
            <a:pPr marL="0" indent="0">
              <a:buNone/>
            </a:pPr>
            <a:endParaRPr lang="en-US" sz="2000" b="1">
              <a:solidFill>
                <a:schemeClr val="accent5">
                  <a:lumMod val="75000"/>
                </a:schemeClr>
              </a:solidFill>
              <a:latin typeface="Roboto"/>
              <a:ea typeface="Roboto"/>
              <a:cs typeface="Roboto"/>
            </a:endParaRPr>
          </a:p>
        </p:txBody>
      </p:sp>
      <p:sp>
        <p:nvSpPr>
          <p:cNvPr id="5" name="Text Placeholder 4">
            <a:extLst>
              <a:ext uri="{FF2B5EF4-FFF2-40B4-BE49-F238E27FC236}">
                <a16:creationId xmlns:a16="http://schemas.microsoft.com/office/drawing/2014/main" id="{1157D6A3-41ED-1A23-5F90-6240717C0B05}"/>
              </a:ext>
            </a:extLst>
          </p:cNvPr>
          <p:cNvSpPr>
            <a:spLocks noGrp="1"/>
          </p:cNvSpPr>
          <p:nvPr>
            <p:ph type="body" sz="quarter" idx="12"/>
          </p:nvPr>
        </p:nvSpPr>
        <p:spPr>
          <a:xfrm>
            <a:off x="6305427" y="1299621"/>
            <a:ext cx="5602528" cy="5386689"/>
          </a:xfrm>
          <a:ln>
            <a:solidFill>
              <a:srgbClr val="53B9C5"/>
            </a:solidFill>
          </a:ln>
        </p:spPr>
        <p:txBody>
          <a:bodyPr vert="horz" lIns="91440" tIns="45720" rIns="91440" bIns="45720" rtlCol="0" anchor="t">
            <a:normAutofit fontScale="92500" lnSpcReduction="20000"/>
          </a:bodyPr>
          <a:lstStyle/>
          <a:p>
            <a:pPr marL="0" indent="0">
              <a:buNone/>
            </a:pPr>
            <a:r>
              <a:rPr lang="en-US" sz="2000" b="1">
                <a:solidFill>
                  <a:srgbClr val="B01377"/>
                </a:solidFill>
                <a:latin typeface="Roboto"/>
                <a:ea typeface="Roboto"/>
                <a:cs typeface="Roboto"/>
              </a:rPr>
              <a:t>LAGERE SCHOOL</a:t>
            </a:r>
            <a:endParaRPr lang="en-US">
              <a:solidFill>
                <a:srgbClr val="B01377"/>
              </a:solidFill>
            </a:endParaRPr>
          </a:p>
          <a:p>
            <a:pPr marL="0" indent="0">
              <a:buNone/>
            </a:pPr>
            <a:endParaRPr lang="en-US" sz="2000" b="1">
              <a:solidFill>
                <a:schemeClr val="accent5">
                  <a:lumMod val="75000"/>
                </a:schemeClr>
              </a:solidFill>
              <a:latin typeface="Roboto"/>
              <a:ea typeface="Roboto"/>
              <a:cs typeface="Roboto"/>
            </a:endParaRPr>
          </a:p>
          <a:p>
            <a:pPr marL="0" indent="0">
              <a:buNone/>
            </a:pPr>
            <a:r>
              <a:rPr lang="en-US" sz="2200" b="1" err="1">
                <a:solidFill>
                  <a:schemeClr val="accent5">
                    <a:lumMod val="75000"/>
                  </a:schemeClr>
                </a:solidFill>
                <a:latin typeface="Roboto"/>
                <a:ea typeface="Roboto"/>
                <a:cs typeface="Roboto"/>
              </a:rPr>
              <a:t>Kansberekening</a:t>
            </a:r>
            <a:endParaRPr lang="en-US" sz="2200" b="1">
              <a:solidFill>
                <a:schemeClr val="accent5">
                  <a:lumMod val="75000"/>
                </a:schemeClr>
              </a:solidFill>
              <a:latin typeface="Roboto"/>
              <a:ea typeface="Roboto"/>
              <a:cs typeface="Roboto"/>
            </a:endParaRPr>
          </a:p>
          <a:p>
            <a:pPr marL="342900" indent="-342900"/>
            <a:r>
              <a:rPr lang="en-US" sz="2000" err="1">
                <a:solidFill>
                  <a:srgbClr val="2D3E4E"/>
                </a:solidFill>
                <a:latin typeface="Roboto"/>
                <a:ea typeface="Roboto"/>
                <a:cs typeface="Roboto"/>
              </a:rPr>
              <a:t>Kansexperiment</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uitvoeren</a:t>
            </a:r>
            <a:endParaRPr lang="en-US" sz="2000">
              <a:solidFill>
                <a:srgbClr val="2D3E4E"/>
              </a:solidFill>
              <a:latin typeface="Roboto"/>
              <a:ea typeface="Roboto"/>
              <a:cs typeface="Roboto"/>
            </a:endParaRPr>
          </a:p>
          <a:p>
            <a:pPr marL="342900" indent="-342900"/>
            <a:r>
              <a:rPr lang="en-US" sz="2000">
                <a:solidFill>
                  <a:srgbClr val="2D3E4E"/>
                </a:solidFill>
                <a:latin typeface="Roboto"/>
                <a:ea typeface="Roboto"/>
                <a:cs typeface="Roboto"/>
              </a:rPr>
              <a:t>Kans </a:t>
            </a:r>
            <a:r>
              <a:rPr lang="en-US" sz="2000" err="1">
                <a:solidFill>
                  <a:srgbClr val="2D3E4E"/>
                </a:solidFill>
                <a:latin typeface="Roboto"/>
                <a:ea typeface="Roboto"/>
                <a:cs typeface="Roboto"/>
              </a:rPr>
              <a:t>weergeven</a:t>
            </a:r>
            <a:r>
              <a:rPr lang="en-US" sz="2000">
                <a:solidFill>
                  <a:srgbClr val="2D3E4E"/>
                </a:solidFill>
                <a:latin typeface="Roboto"/>
                <a:ea typeface="Roboto"/>
                <a:cs typeface="Roboto"/>
              </a:rPr>
              <a:t> </a:t>
            </a:r>
            <a:endParaRPr lang="en-US"/>
          </a:p>
          <a:p>
            <a:pPr marL="771525" lvl="1">
              <a:buFont typeface="Calibri" pitchFamily="34" charset="0"/>
              <a:buChar char="-"/>
            </a:pPr>
            <a:r>
              <a:rPr lang="en-US" sz="1700">
                <a:solidFill>
                  <a:srgbClr val="2D3E4E"/>
                </a:solidFill>
                <a:latin typeface="Roboto"/>
                <a:ea typeface="Roboto"/>
                <a:cs typeface="Roboto"/>
              </a:rPr>
              <a:t>Als </a:t>
            </a:r>
            <a:r>
              <a:rPr lang="en-US" sz="1700" err="1">
                <a:solidFill>
                  <a:srgbClr val="2D3E4E"/>
                </a:solidFill>
                <a:latin typeface="Roboto"/>
                <a:ea typeface="Roboto"/>
                <a:cs typeface="Roboto"/>
              </a:rPr>
              <a:t>een</a:t>
            </a:r>
            <a:r>
              <a:rPr lang="en-US" sz="1700">
                <a:solidFill>
                  <a:srgbClr val="2D3E4E"/>
                </a:solidFill>
                <a:latin typeface="Roboto"/>
                <a:ea typeface="Roboto"/>
                <a:cs typeface="Roboto"/>
              </a:rPr>
              <a:t> </a:t>
            </a:r>
            <a:r>
              <a:rPr lang="en-US" sz="1700" err="1">
                <a:solidFill>
                  <a:srgbClr val="2D3E4E"/>
                </a:solidFill>
                <a:latin typeface="Roboto"/>
                <a:ea typeface="Roboto"/>
                <a:cs typeface="Roboto"/>
              </a:rPr>
              <a:t>breuk</a:t>
            </a:r>
            <a:r>
              <a:rPr lang="en-US" sz="1700">
                <a:solidFill>
                  <a:srgbClr val="2D3E4E"/>
                </a:solidFill>
                <a:latin typeface="Roboto"/>
                <a:ea typeface="Roboto"/>
                <a:cs typeface="Roboto"/>
              </a:rPr>
              <a:t>: </a:t>
            </a:r>
            <a:r>
              <a:rPr lang="en-US" sz="1900" u="sng">
                <a:solidFill>
                  <a:srgbClr val="2D3E4E"/>
                </a:solidFill>
                <a:latin typeface="Roboto"/>
                <a:ea typeface="Roboto"/>
                <a:cs typeface="Roboto"/>
              </a:rPr>
              <a:t>2</a:t>
            </a:r>
            <a:endParaRPr lang="en-US" sz="1900" u="sng">
              <a:solidFill>
                <a:srgbClr val="000000"/>
              </a:solidFill>
              <a:cs typeface="Roboto"/>
            </a:endParaRPr>
          </a:p>
          <a:p>
            <a:pPr marL="771525" lvl="1">
              <a:buFont typeface="Calibri" pitchFamily="34" charset="0"/>
              <a:buChar char="-"/>
            </a:pPr>
            <a:r>
              <a:rPr lang="en-US">
                <a:solidFill>
                  <a:srgbClr val="000000"/>
                </a:solidFill>
                <a:latin typeface="Roboto"/>
                <a:ea typeface="Roboto"/>
                <a:cs typeface="Roboto"/>
              </a:rPr>
              <a:t>                      10</a:t>
            </a:r>
          </a:p>
          <a:p>
            <a:pPr marL="771525" lvl="1">
              <a:buFont typeface="Calibri" pitchFamily="34" charset="0"/>
              <a:buChar char="-"/>
            </a:pPr>
            <a:r>
              <a:rPr lang="en-US" sz="1700">
                <a:solidFill>
                  <a:srgbClr val="2D3E4E"/>
                </a:solidFill>
                <a:latin typeface="Roboto"/>
                <a:ea typeface="Roboto"/>
                <a:cs typeface="Roboto"/>
              </a:rPr>
              <a:t>Als </a:t>
            </a:r>
            <a:r>
              <a:rPr lang="en-US" sz="1700" err="1">
                <a:solidFill>
                  <a:srgbClr val="2D3E4E"/>
                </a:solidFill>
                <a:latin typeface="Roboto"/>
                <a:ea typeface="Roboto"/>
                <a:cs typeface="Roboto"/>
              </a:rPr>
              <a:t>een</a:t>
            </a:r>
            <a:r>
              <a:rPr lang="en-US" sz="1700">
                <a:solidFill>
                  <a:srgbClr val="2D3E4E"/>
                </a:solidFill>
                <a:latin typeface="Roboto"/>
                <a:ea typeface="Roboto"/>
                <a:cs typeface="Roboto"/>
              </a:rPr>
              <a:t> </a:t>
            </a:r>
            <a:r>
              <a:rPr lang="en-US" sz="1700" err="1">
                <a:solidFill>
                  <a:srgbClr val="2D3E4E"/>
                </a:solidFill>
                <a:latin typeface="Roboto"/>
                <a:ea typeface="Roboto"/>
                <a:cs typeface="Roboto"/>
              </a:rPr>
              <a:t>procent</a:t>
            </a:r>
            <a:r>
              <a:rPr lang="en-US" sz="1700">
                <a:solidFill>
                  <a:srgbClr val="2D3E4E"/>
                </a:solidFill>
                <a:latin typeface="Roboto"/>
                <a:ea typeface="Roboto"/>
                <a:cs typeface="Roboto"/>
              </a:rPr>
              <a:t> : 20%</a:t>
            </a:r>
            <a:endParaRPr lang="en-US" sz="1700" u="sng">
              <a:solidFill>
                <a:srgbClr val="2D3E4E"/>
              </a:solidFill>
              <a:latin typeface="Roboto"/>
              <a:ea typeface="Roboto"/>
              <a:cs typeface="Roboto"/>
            </a:endParaRPr>
          </a:p>
          <a:p>
            <a:pPr marL="771525" lvl="1">
              <a:buFont typeface="Calibri" pitchFamily="34" charset="0"/>
              <a:buChar char="-"/>
            </a:pPr>
            <a:endParaRPr lang="en-US" sz="1700">
              <a:solidFill>
                <a:srgbClr val="2D3E4E"/>
              </a:solidFill>
              <a:latin typeface="Roboto"/>
              <a:ea typeface="Roboto"/>
              <a:cs typeface="Roboto"/>
            </a:endParaRPr>
          </a:p>
          <a:p>
            <a:pPr marL="0" lvl="1" indent="0">
              <a:buClrTx/>
              <a:buNone/>
            </a:pPr>
            <a:r>
              <a:rPr lang="en-US" sz="2200" b="1" err="1">
                <a:solidFill>
                  <a:schemeClr val="accent5">
                    <a:lumMod val="75000"/>
                  </a:schemeClr>
                </a:solidFill>
                <a:latin typeface="Roboto"/>
                <a:ea typeface="Roboto"/>
                <a:cs typeface="Roboto"/>
              </a:rPr>
              <a:t>Statistiek</a:t>
            </a:r>
            <a:endParaRPr lang="en-US" sz="2200" b="1">
              <a:solidFill>
                <a:schemeClr val="accent5">
                  <a:lumMod val="75000"/>
                </a:schemeClr>
              </a:solidFill>
              <a:latin typeface="Roboto"/>
              <a:ea typeface="Roboto"/>
              <a:cs typeface="Roboto"/>
            </a:endParaRPr>
          </a:p>
          <a:p>
            <a:pPr marL="714375" lvl="1" indent="-285750">
              <a:buFont typeface="Calibri"/>
              <a:buChar char="-"/>
            </a:pPr>
            <a:r>
              <a:rPr lang="en-US" sz="2000" err="1">
                <a:solidFill>
                  <a:srgbClr val="2D3E4E"/>
                </a:solidFill>
                <a:latin typeface="Roboto"/>
                <a:ea typeface="Roboto"/>
                <a:cs typeface="Roboto"/>
              </a:rPr>
              <a:t>Tabellen</a:t>
            </a:r>
            <a:endParaRPr lang="en-US"/>
          </a:p>
          <a:p>
            <a:pPr marL="714375" lvl="1" indent="-285750">
              <a:buFont typeface="Calibri"/>
              <a:buChar char="-"/>
            </a:pPr>
            <a:r>
              <a:rPr lang="en-US" sz="2000" err="1">
                <a:solidFill>
                  <a:srgbClr val="2D3E4E"/>
                </a:solidFill>
                <a:latin typeface="Roboto"/>
                <a:ea typeface="Roboto"/>
                <a:cs typeface="Roboto"/>
              </a:rPr>
              <a:t>Grafieken</a:t>
            </a:r>
            <a:endParaRPr lang="en-US" sz="2000">
              <a:solidFill>
                <a:srgbClr val="2D3E4E"/>
              </a:solidFill>
              <a:latin typeface="Roboto"/>
              <a:ea typeface="Roboto"/>
              <a:cs typeface="Roboto"/>
            </a:endParaRPr>
          </a:p>
          <a:p>
            <a:pPr marL="714375" lvl="1" indent="-285750">
              <a:buFont typeface="Calibri" panose="020B0604020202020204" pitchFamily="34" charset="0"/>
              <a:buChar char="-"/>
            </a:pPr>
            <a:r>
              <a:rPr lang="en-US" sz="2000" err="1">
                <a:solidFill>
                  <a:srgbClr val="2D3E4E"/>
                </a:solidFill>
                <a:latin typeface="Roboto"/>
                <a:ea typeface="Roboto"/>
                <a:cs typeface="Roboto"/>
              </a:rPr>
              <a:t>Cirkeldiagrammen</a:t>
            </a:r>
            <a:endParaRPr lang="en-US" sz="2000">
              <a:solidFill>
                <a:srgbClr val="2D3E4E"/>
              </a:solidFill>
              <a:latin typeface="Roboto"/>
              <a:ea typeface="Roboto"/>
              <a:cs typeface="Roboto"/>
            </a:endParaRPr>
          </a:p>
          <a:p>
            <a:pPr marL="428625" lvl="1" indent="0">
              <a:buNone/>
            </a:pPr>
            <a:r>
              <a:rPr lang="en-US" sz="2000" err="1">
                <a:solidFill>
                  <a:srgbClr val="2D3E4E"/>
                </a:solidFill>
                <a:latin typeface="Roboto"/>
                <a:ea typeface="Roboto"/>
                <a:cs typeface="Roboto"/>
              </a:rPr>
              <a:t>Verband</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tss</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cirkeldiagram</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en</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kennnnis</a:t>
            </a:r>
            <a:r>
              <a:rPr lang="en-US" sz="2000">
                <a:solidFill>
                  <a:srgbClr val="2D3E4E"/>
                </a:solidFill>
                <a:latin typeface="Roboto"/>
                <a:ea typeface="Roboto"/>
                <a:cs typeface="Roboto"/>
              </a:rPr>
              <a:t> van </a:t>
            </a:r>
            <a:r>
              <a:rPr lang="en-US" sz="2000" err="1">
                <a:solidFill>
                  <a:srgbClr val="2D3E4E"/>
                </a:solidFill>
                <a:latin typeface="Roboto"/>
                <a:ea typeface="Roboto"/>
                <a:cs typeface="Roboto"/>
              </a:rPr>
              <a:t>hoeken</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procenten</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en</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breuken</a:t>
            </a:r>
            <a:endParaRPr lang="en-US" sz="2000">
              <a:solidFill>
                <a:srgbClr val="2D3E4E"/>
              </a:solidFill>
              <a:latin typeface="Roboto"/>
              <a:ea typeface="Roboto"/>
              <a:cs typeface="Roboto"/>
            </a:endParaRPr>
          </a:p>
          <a:p>
            <a:pPr marL="342900" indent="-342900"/>
            <a:endParaRPr lang="en-US" sz="2000">
              <a:solidFill>
                <a:srgbClr val="2D3E4E"/>
              </a:solidFill>
              <a:latin typeface="Roboto"/>
              <a:ea typeface="Roboto"/>
              <a:cs typeface="Roboto"/>
            </a:endParaRPr>
          </a:p>
          <a:p>
            <a:pPr marL="342900" indent="-342900"/>
            <a:r>
              <a:rPr lang="en-US" sz="2200" err="1">
                <a:solidFill>
                  <a:srgbClr val="2D3E4E"/>
                </a:solidFill>
                <a:latin typeface="Roboto"/>
                <a:ea typeface="Roboto"/>
                <a:cs typeface="Roboto"/>
              </a:rPr>
              <a:t>Gemiddelde</a:t>
            </a:r>
            <a:r>
              <a:rPr lang="en-US" sz="2200">
                <a:solidFill>
                  <a:srgbClr val="2D3E4E"/>
                </a:solidFill>
                <a:latin typeface="Roboto"/>
                <a:ea typeface="Roboto"/>
                <a:cs typeface="Roboto"/>
              </a:rPr>
              <a:t> </a:t>
            </a:r>
            <a:r>
              <a:rPr lang="en-US" sz="2200" err="1">
                <a:solidFill>
                  <a:srgbClr val="2D3E4E"/>
                </a:solidFill>
                <a:latin typeface="Roboto"/>
                <a:ea typeface="Roboto"/>
                <a:cs typeface="Roboto"/>
              </a:rPr>
              <a:t>en</a:t>
            </a:r>
            <a:r>
              <a:rPr lang="en-US" sz="2200">
                <a:solidFill>
                  <a:srgbClr val="2D3E4E"/>
                </a:solidFill>
                <a:latin typeface="Roboto"/>
                <a:ea typeface="Roboto"/>
                <a:cs typeface="Roboto"/>
              </a:rPr>
              <a:t> </a:t>
            </a:r>
            <a:r>
              <a:rPr lang="en-US" sz="2200" err="1">
                <a:solidFill>
                  <a:srgbClr val="2D3E4E"/>
                </a:solidFill>
                <a:latin typeface="Roboto"/>
                <a:ea typeface="Roboto"/>
                <a:cs typeface="Roboto"/>
              </a:rPr>
              <a:t>mediaan</a:t>
            </a:r>
            <a:r>
              <a:rPr lang="en-US" sz="2200">
                <a:solidFill>
                  <a:srgbClr val="2D3E4E"/>
                </a:solidFill>
                <a:latin typeface="Roboto"/>
                <a:ea typeface="Roboto"/>
                <a:cs typeface="Roboto"/>
              </a:rPr>
              <a:t>: </a:t>
            </a:r>
            <a:r>
              <a:rPr lang="en-US" sz="2200" err="1">
                <a:solidFill>
                  <a:srgbClr val="2D3E4E"/>
                </a:solidFill>
                <a:latin typeface="Roboto"/>
                <a:ea typeface="Roboto"/>
                <a:cs typeface="Roboto"/>
              </a:rPr>
              <a:t>inzicht</a:t>
            </a:r>
            <a:r>
              <a:rPr lang="en-US" sz="2200">
                <a:solidFill>
                  <a:srgbClr val="2D3E4E"/>
                </a:solidFill>
                <a:latin typeface="Roboto"/>
                <a:ea typeface="Roboto"/>
                <a:cs typeface="Roboto"/>
              </a:rPr>
              <a:t> – dan pas </a:t>
            </a:r>
            <a:r>
              <a:rPr lang="en-US" sz="2200" err="1">
                <a:solidFill>
                  <a:srgbClr val="2D3E4E"/>
                </a:solidFill>
                <a:latin typeface="Roboto"/>
                <a:ea typeface="Roboto"/>
                <a:cs typeface="Roboto"/>
              </a:rPr>
              <a:t>berekenen</a:t>
            </a:r>
            <a:r>
              <a:rPr lang="en-US" sz="2200">
                <a:solidFill>
                  <a:srgbClr val="2D3E4E"/>
                </a:solidFill>
                <a:latin typeface="Roboto"/>
                <a:ea typeface="Roboto"/>
                <a:cs typeface="Roboto"/>
              </a:rPr>
              <a:t>!</a:t>
            </a:r>
            <a:endParaRPr lang="en-US" sz="2200">
              <a:solidFill>
                <a:srgbClr val="000000"/>
              </a:solidFill>
              <a:latin typeface="Roboto"/>
              <a:ea typeface="Roboto"/>
              <a:cs typeface="Roboto"/>
            </a:endParaRPr>
          </a:p>
          <a:p>
            <a:pPr marL="342900" indent="-342900"/>
            <a:endParaRPr lang="en-US" sz="2000">
              <a:solidFill>
                <a:srgbClr val="2D3E4E"/>
              </a:solidFill>
              <a:latin typeface="Roboto"/>
              <a:ea typeface="Roboto"/>
              <a:cs typeface="Roboto"/>
            </a:endParaRPr>
          </a:p>
        </p:txBody>
      </p:sp>
      <p:sp>
        <p:nvSpPr>
          <p:cNvPr id="6" name="Titel 5">
            <a:extLst>
              <a:ext uri="{FF2B5EF4-FFF2-40B4-BE49-F238E27FC236}">
                <a16:creationId xmlns:a16="http://schemas.microsoft.com/office/drawing/2014/main" id="{41372469-0274-DB68-8292-BFA822C375EC}"/>
              </a:ext>
            </a:extLst>
          </p:cNvPr>
          <p:cNvSpPr>
            <a:spLocks noGrp="1"/>
          </p:cNvSpPr>
          <p:nvPr>
            <p:ph type="title" idx="4294967295"/>
          </p:nvPr>
        </p:nvSpPr>
        <p:spPr>
          <a:xfrm>
            <a:off x="264160" y="169228"/>
            <a:ext cx="10641013" cy="1143000"/>
          </a:xfrm>
        </p:spPr>
        <p:txBody>
          <a:bodyPr/>
          <a:lstStyle/>
          <a:p>
            <a:r>
              <a:rPr lang="nl-NL" sz="3200" cap="small">
                <a:solidFill>
                  <a:srgbClr val="B01377"/>
                </a:solidFill>
                <a:latin typeface="Poppins ExtraBold"/>
                <a:ea typeface="Roboto"/>
                <a:cs typeface="Poppins ExtraBold"/>
              </a:rPr>
              <a:t>Nieuwe(re) speerpunten</a:t>
            </a:r>
            <a:endParaRPr lang="nl-BE" sz="3100" cap="small">
              <a:solidFill>
                <a:srgbClr val="B01377"/>
              </a:solidFill>
              <a:latin typeface="Poppins ExtraBold"/>
              <a:ea typeface="Roboto"/>
              <a:cs typeface="Poppins ExtraBold"/>
            </a:endParaRPr>
          </a:p>
        </p:txBody>
      </p:sp>
      <p:pic>
        <p:nvPicPr>
          <p:cNvPr id="9" name="Picture 2" descr="Een gegenereerde afbeelding">
            <a:extLst>
              <a:ext uri="{FF2B5EF4-FFF2-40B4-BE49-F238E27FC236}">
                <a16:creationId xmlns:a16="http://schemas.microsoft.com/office/drawing/2014/main" id="{956C37D4-6E7C-143D-D8FA-B7D697C13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75" t="30447" r="18159" b="13780"/>
          <a:stretch>
            <a:fillRect/>
          </a:stretch>
        </p:blipFill>
        <p:spPr bwMode="auto">
          <a:xfrm>
            <a:off x="3848182" y="3992965"/>
            <a:ext cx="1599985" cy="791527"/>
          </a:xfrm>
          <a:prstGeom prst="rect">
            <a:avLst/>
          </a:prstGeom>
          <a:noFill/>
          <a:extLst>
            <a:ext uri="{909E8E84-426E-40DD-AFC4-6F175D3DCCD1}">
              <a14:hiddenFill xmlns:a14="http://schemas.microsoft.com/office/drawing/2010/main">
                <a:solidFill>
                  <a:srgbClr val="FFFFFF"/>
                </a:solidFill>
              </a14:hiddenFill>
            </a:ext>
          </a:extLst>
        </p:spPr>
      </p:pic>
      <p:pic>
        <p:nvPicPr>
          <p:cNvPr id="11" name="Afbeelding 3">
            <a:extLst>
              <a:ext uri="{FF2B5EF4-FFF2-40B4-BE49-F238E27FC236}">
                <a16:creationId xmlns:a16="http://schemas.microsoft.com/office/drawing/2014/main" id="{323C0B19-3632-AD87-963D-43BF47FBCD5D}"/>
              </a:ext>
            </a:extLst>
          </p:cNvPr>
          <p:cNvPicPr>
            <a:picLocks noChangeAspect="1"/>
          </p:cNvPicPr>
          <p:nvPr/>
        </p:nvPicPr>
        <p:blipFill>
          <a:blip r:embed="rId4"/>
          <a:srcRect l="29773" t="43669" r="19248" b="29144"/>
          <a:stretch>
            <a:fillRect/>
          </a:stretch>
        </p:blipFill>
        <p:spPr>
          <a:xfrm>
            <a:off x="9015863" y="2639337"/>
            <a:ext cx="2688771" cy="794657"/>
          </a:xfrm>
          <a:prstGeom prst="rect">
            <a:avLst/>
          </a:prstGeom>
        </p:spPr>
      </p:pic>
    </p:spTree>
    <p:extLst>
      <p:ext uri="{BB962C8B-B14F-4D97-AF65-F5344CB8AC3E}">
        <p14:creationId xmlns:p14="http://schemas.microsoft.com/office/powerpoint/2010/main" val="183951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B2FEE-4AA7-C497-749A-ADA2E7E6BA97}"/>
            </a:ext>
          </a:extLst>
        </p:cNvPr>
        <p:cNvGrpSpPr/>
        <p:nvPr/>
      </p:nvGrpSpPr>
      <p:grpSpPr>
        <a:xfrm>
          <a:off x="0" y="0"/>
          <a:ext cx="0" cy="0"/>
          <a:chOff x="0" y="0"/>
          <a:chExt cx="0" cy="0"/>
        </a:xfrm>
      </p:grpSpPr>
      <p:sp>
        <p:nvSpPr>
          <p:cNvPr id="12" name="Titel 2">
            <a:extLst>
              <a:ext uri="{FF2B5EF4-FFF2-40B4-BE49-F238E27FC236}">
                <a16:creationId xmlns:a16="http://schemas.microsoft.com/office/drawing/2014/main" id="{F53F96C4-8E11-0B5E-39FF-A85FA5E8A07D}"/>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a:t>
            </a:r>
            <a:r>
              <a:rPr kumimoji="0" lang="nl-NL" sz="2800" b="0" i="0" u="none" strike="noStrike" kern="1200" cap="none" spc="0" normalizeH="0" baseline="0" noProof="0" err="1">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kleutercshool</a:t>
            </a:r>
            <a:endPar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endParaRPr>
          </a:p>
        </p:txBody>
      </p:sp>
      <p:pic>
        <p:nvPicPr>
          <p:cNvPr id="14" name="Afbeelding 13">
            <a:extLst>
              <a:ext uri="{FF2B5EF4-FFF2-40B4-BE49-F238E27FC236}">
                <a16:creationId xmlns:a16="http://schemas.microsoft.com/office/drawing/2014/main" id="{94CBED69-CABA-0711-3F19-CB8D20714E81}"/>
              </a:ext>
            </a:extLst>
          </p:cNvPr>
          <p:cNvPicPr>
            <a:picLocks noChangeAspect="1"/>
          </p:cNvPicPr>
          <p:nvPr/>
        </p:nvPicPr>
        <p:blipFill>
          <a:blip r:embed="rId3"/>
          <a:srcRect t="4720" r="9855" b="11781"/>
          <a:stretch>
            <a:fillRect/>
          </a:stretch>
        </p:blipFill>
        <p:spPr>
          <a:xfrm>
            <a:off x="10127086" y="364684"/>
            <a:ext cx="1758386" cy="755515"/>
          </a:xfrm>
          <a:prstGeom prst="rect">
            <a:avLst/>
          </a:prstGeom>
          <a:ln w="38100">
            <a:solidFill>
              <a:schemeClr val="accent4"/>
            </a:solidFill>
          </a:ln>
        </p:spPr>
      </p:pic>
      <p:pic>
        <p:nvPicPr>
          <p:cNvPr id="3" name="Afbeelding 2">
            <a:extLst>
              <a:ext uri="{FF2B5EF4-FFF2-40B4-BE49-F238E27FC236}">
                <a16:creationId xmlns:a16="http://schemas.microsoft.com/office/drawing/2014/main" id="{06C3877E-89BE-34BE-181A-A0978E344A49}"/>
              </a:ext>
            </a:extLst>
          </p:cNvPr>
          <p:cNvPicPr>
            <a:picLocks noChangeAspect="1"/>
          </p:cNvPicPr>
          <p:nvPr/>
        </p:nvPicPr>
        <p:blipFill>
          <a:blip r:embed="rId4"/>
          <a:stretch>
            <a:fillRect/>
          </a:stretch>
        </p:blipFill>
        <p:spPr>
          <a:xfrm>
            <a:off x="1619612" y="1340735"/>
            <a:ext cx="6582952" cy="3506687"/>
          </a:xfrm>
          <a:prstGeom prst="rect">
            <a:avLst/>
          </a:prstGeom>
          <a:ln>
            <a:solidFill>
              <a:srgbClr val="53B9C5"/>
            </a:solidFill>
          </a:ln>
        </p:spPr>
      </p:pic>
    </p:spTree>
    <p:extLst>
      <p:ext uri="{BB962C8B-B14F-4D97-AF65-F5344CB8AC3E}">
        <p14:creationId xmlns:p14="http://schemas.microsoft.com/office/powerpoint/2010/main" val="10658709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DCFB5-C458-8963-A493-FEBE54BE7E82}"/>
            </a:ext>
          </a:extLst>
        </p:cNvPr>
        <p:cNvGrpSpPr/>
        <p:nvPr/>
      </p:nvGrpSpPr>
      <p:grpSpPr>
        <a:xfrm>
          <a:off x="0" y="0"/>
          <a:ext cx="0" cy="0"/>
          <a:chOff x="0" y="0"/>
          <a:chExt cx="0" cy="0"/>
        </a:xfrm>
      </p:grpSpPr>
      <p:sp>
        <p:nvSpPr>
          <p:cNvPr id="12" name="Titel 2">
            <a:extLst>
              <a:ext uri="{FF2B5EF4-FFF2-40B4-BE49-F238E27FC236}">
                <a16:creationId xmlns:a16="http://schemas.microsoft.com/office/drawing/2014/main" id="{2128804F-7831-8DD8-60A1-5FB767615E48}"/>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lagere school</a:t>
            </a:r>
          </a:p>
        </p:txBody>
      </p:sp>
      <p:pic>
        <p:nvPicPr>
          <p:cNvPr id="3" name="Afbeelding 2">
            <a:extLst>
              <a:ext uri="{FF2B5EF4-FFF2-40B4-BE49-F238E27FC236}">
                <a16:creationId xmlns:a16="http://schemas.microsoft.com/office/drawing/2014/main" id="{6EB71446-4003-91AF-ED43-98F3E1DE9A1B}"/>
              </a:ext>
            </a:extLst>
          </p:cNvPr>
          <p:cNvPicPr>
            <a:picLocks noChangeAspect="1"/>
          </p:cNvPicPr>
          <p:nvPr/>
        </p:nvPicPr>
        <p:blipFill>
          <a:blip r:embed="rId3"/>
          <a:stretch>
            <a:fillRect/>
          </a:stretch>
        </p:blipFill>
        <p:spPr>
          <a:xfrm>
            <a:off x="1456945" y="447306"/>
            <a:ext cx="10457038" cy="1232925"/>
          </a:xfrm>
          <a:prstGeom prst="rect">
            <a:avLst/>
          </a:prstGeom>
          <a:ln>
            <a:solidFill>
              <a:srgbClr val="53B9C5"/>
            </a:solidFill>
          </a:ln>
        </p:spPr>
      </p:pic>
      <p:sp>
        <p:nvSpPr>
          <p:cNvPr id="4" name="Titel 1">
            <a:extLst>
              <a:ext uri="{FF2B5EF4-FFF2-40B4-BE49-F238E27FC236}">
                <a16:creationId xmlns:a16="http://schemas.microsoft.com/office/drawing/2014/main" id="{75D8DBDF-0E70-A161-2844-4CDBF683A14A}"/>
              </a:ext>
            </a:extLst>
          </p:cNvPr>
          <p:cNvSpPr txBox="1">
            <a:spLocks/>
          </p:cNvSpPr>
          <p:nvPr/>
        </p:nvSpPr>
        <p:spPr>
          <a:xfrm>
            <a:off x="3980617" y="6256769"/>
            <a:ext cx="9902892" cy="552599"/>
          </a:xfrm>
          <a:prstGeom prst="rect">
            <a:avLst/>
          </a:prstGeom>
        </p:spPr>
        <p:txBody>
          <a:bodyPr>
            <a:normAutofit/>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cap="small"/>
              <a:t>Vergeetcurve van </a:t>
            </a:r>
            <a:r>
              <a:rPr lang="nl-NL" cap="small" err="1"/>
              <a:t>Ebbinghaus</a:t>
            </a:r>
            <a:endParaRPr lang="nl-NL" cap="small"/>
          </a:p>
        </p:txBody>
      </p:sp>
      <p:pic>
        <p:nvPicPr>
          <p:cNvPr id="5" name="Afbeelding 12">
            <a:extLst>
              <a:ext uri="{FF2B5EF4-FFF2-40B4-BE49-F238E27FC236}">
                <a16:creationId xmlns:a16="http://schemas.microsoft.com/office/drawing/2014/main" id="{07C840C6-E54F-8677-539E-2FE1810FD281}"/>
              </a:ext>
            </a:extLst>
          </p:cNvPr>
          <p:cNvPicPr>
            <a:picLocks noChangeAspect="1"/>
          </p:cNvPicPr>
          <p:nvPr/>
        </p:nvPicPr>
        <p:blipFill>
          <a:blip r:embed="rId4"/>
          <a:stretch>
            <a:fillRect/>
          </a:stretch>
        </p:blipFill>
        <p:spPr>
          <a:xfrm>
            <a:off x="3093124" y="1706254"/>
            <a:ext cx="6005751" cy="4603346"/>
          </a:xfrm>
          <a:prstGeom prst="rect">
            <a:avLst/>
          </a:prstGeom>
        </p:spPr>
      </p:pic>
      <p:cxnSp>
        <p:nvCxnSpPr>
          <p:cNvPr id="6" name="Rechte verbindingslijn 5">
            <a:extLst>
              <a:ext uri="{FF2B5EF4-FFF2-40B4-BE49-F238E27FC236}">
                <a16:creationId xmlns:a16="http://schemas.microsoft.com/office/drawing/2014/main" id="{639F7689-ADCC-7120-EA7A-3C035082470A}"/>
              </a:ext>
            </a:extLst>
          </p:cNvPr>
          <p:cNvCxnSpPr/>
          <p:nvPr/>
        </p:nvCxnSpPr>
        <p:spPr>
          <a:xfrm flipV="1">
            <a:off x="4862286" y="2046514"/>
            <a:ext cx="0" cy="1872343"/>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8" name="Rechte verbindingslijn 7">
            <a:extLst>
              <a:ext uri="{FF2B5EF4-FFF2-40B4-BE49-F238E27FC236}">
                <a16:creationId xmlns:a16="http://schemas.microsoft.com/office/drawing/2014/main" id="{19E899AA-408C-C342-45A9-C219D34B714F}"/>
              </a:ext>
            </a:extLst>
          </p:cNvPr>
          <p:cNvCxnSpPr>
            <a:cxnSpLocks/>
          </p:cNvCxnSpPr>
          <p:nvPr/>
        </p:nvCxnSpPr>
        <p:spPr>
          <a:xfrm flipV="1">
            <a:off x="5696858" y="2046514"/>
            <a:ext cx="0" cy="812800"/>
          </a:xfrm>
          <a:prstGeom prst="line">
            <a:avLst/>
          </a:prstGeom>
          <a:ln w="76200"/>
        </p:spPr>
        <p:style>
          <a:lnRef idx="1">
            <a:schemeClr val="accent1"/>
          </a:lnRef>
          <a:fillRef idx="0">
            <a:schemeClr val="accent1"/>
          </a:fillRef>
          <a:effectRef idx="0">
            <a:schemeClr val="accent1"/>
          </a:effectRef>
          <a:fontRef idx="minor">
            <a:schemeClr val="tx1"/>
          </a:fontRef>
        </p:style>
      </p:cxnSp>
      <p:cxnSp>
        <p:nvCxnSpPr>
          <p:cNvPr id="11" name="Rechte verbindingslijn 10">
            <a:extLst>
              <a:ext uri="{FF2B5EF4-FFF2-40B4-BE49-F238E27FC236}">
                <a16:creationId xmlns:a16="http://schemas.microsoft.com/office/drawing/2014/main" id="{B7DE63C0-2F8F-02D0-98A6-D14FF1F46B77}"/>
              </a:ext>
            </a:extLst>
          </p:cNvPr>
          <p:cNvCxnSpPr>
            <a:cxnSpLocks/>
          </p:cNvCxnSpPr>
          <p:nvPr/>
        </p:nvCxnSpPr>
        <p:spPr>
          <a:xfrm flipV="1">
            <a:off x="6545944" y="2046514"/>
            <a:ext cx="0" cy="580572"/>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7" name="Pijl: omlaag 16">
            <a:extLst>
              <a:ext uri="{FF2B5EF4-FFF2-40B4-BE49-F238E27FC236}">
                <a16:creationId xmlns:a16="http://schemas.microsoft.com/office/drawing/2014/main" id="{B1D625BA-6256-AB48-AE12-04E09DB3EF79}"/>
              </a:ext>
            </a:extLst>
          </p:cNvPr>
          <p:cNvSpPr/>
          <p:nvPr/>
        </p:nvSpPr>
        <p:spPr>
          <a:xfrm>
            <a:off x="6685464" y="175003"/>
            <a:ext cx="389333" cy="49255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2779057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7A871-4CB9-B8FC-1BF8-73CCF0CF18EB}"/>
            </a:ext>
          </a:extLst>
        </p:cNvPr>
        <p:cNvGrpSpPr/>
        <p:nvPr/>
      </p:nvGrpSpPr>
      <p:grpSpPr>
        <a:xfrm>
          <a:off x="0" y="0"/>
          <a:ext cx="0" cy="0"/>
          <a:chOff x="0" y="0"/>
          <a:chExt cx="0" cy="0"/>
        </a:xfrm>
      </p:grpSpPr>
      <p:pic>
        <p:nvPicPr>
          <p:cNvPr id="9" name="Tijdelijke aanduiding voor afbeelding 8">
            <a:extLst>
              <a:ext uri="{FF2B5EF4-FFF2-40B4-BE49-F238E27FC236}">
                <a16:creationId xmlns:a16="http://schemas.microsoft.com/office/drawing/2014/main" id="{679FFDA5-DC59-26F7-52D9-DB34275ABF11}"/>
              </a:ext>
            </a:extLst>
          </p:cNvPr>
          <p:cNvPicPr>
            <a:picLocks noGrp="1" noChangeAspect="1"/>
          </p:cNvPicPr>
          <p:nvPr>
            <p:ph type="pic" sz="quarter" idx="11"/>
          </p:nvPr>
        </p:nvPicPr>
        <p:blipFill>
          <a:blip r:embed="rId2">
            <a:extLst>
              <a:ext uri="{837473B0-CC2E-450A-ABE3-18F120FF3D39}">
                <a1611:picAttrSrcUrl xmlns:a1611="http://schemas.microsoft.com/office/drawing/2016/11/main" r:id="rId3"/>
              </a:ext>
            </a:extLst>
          </a:blip>
          <a:srcRect t="22658" b="22658"/>
          <a:stretch>
            <a:fillRect/>
          </a:stretch>
        </p:blipFill>
        <p:spPr/>
      </p:pic>
      <p:sp>
        <p:nvSpPr>
          <p:cNvPr id="10" name="Tekstvak 9">
            <a:extLst>
              <a:ext uri="{FF2B5EF4-FFF2-40B4-BE49-F238E27FC236}">
                <a16:creationId xmlns:a16="http://schemas.microsoft.com/office/drawing/2014/main" id="{5C7ACAC4-7CCB-4BC3-C070-4D1CAB97C390}"/>
              </a:ext>
            </a:extLst>
          </p:cNvPr>
          <p:cNvSpPr txBox="1"/>
          <p:nvPr/>
        </p:nvSpPr>
        <p:spPr>
          <a:xfrm>
            <a:off x="-7938" y="4629150"/>
            <a:ext cx="12199938" cy="230832"/>
          </a:xfrm>
          <a:prstGeom prst="rect">
            <a:avLst/>
          </a:prstGeom>
          <a:noFill/>
        </p:spPr>
        <p:txBody>
          <a:bodyPr wrap="square" rtlCol="0">
            <a:spAutoFit/>
          </a:bodyPr>
          <a:lstStyle/>
          <a:p>
            <a:r>
              <a:rPr lang="nl-BE" sz="900">
                <a:hlinkClick r:id="rId3" tooltip="https://oercommons.org/courseware/lesson/80692"/>
              </a:rPr>
              <a:t>Deze foto</a:t>
            </a:r>
            <a:r>
              <a:rPr lang="nl-BE" sz="900"/>
              <a:t> van Onbekende auteur is gelicentieerd onder </a:t>
            </a:r>
            <a:r>
              <a:rPr lang="nl-BE" sz="900">
                <a:hlinkClick r:id="rId4" tooltip="https://creativecommons.org/licenses/by-nc/3.0/"/>
              </a:rPr>
              <a:t>CC BY-NC</a:t>
            </a:r>
            <a:endParaRPr lang="nl-BE" sz="900"/>
          </a:p>
        </p:txBody>
      </p:sp>
      <p:sp>
        <p:nvSpPr>
          <p:cNvPr id="3" name="Text Placeholder 2">
            <a:extLst>
              <a:ext uri="{FF2B5EF4-FFF2-40B4-BE49-F238E27FC236}">
                <a16:creationId xmlns:a16="http://schemas.microsoft.com/office/drawing/2014/main" id="{7158BCBE-000A-2D2B-658A-BE9EBCA8A784}"/>
              </a:ext>
            </a:extLst>
          </p:cNvPr>
          <p:cNvSpPr>
            <a:spLocks noGrp="1"/>
          </p:cNvSpPr>
          <p:nvPr>
            <p:ph type="body" sz="quarter" idx="10"/>
          </p:nvPr>
        </p:nvSpPr>
        <p:spPr>
          <a:xfrm>
            <a:off x="603315" y="3429000"/>
            <a:ext cx="10426045" cy="2905812"/>
          </a:xfrm>
        </p:spPr>
        <p:txBody>
          <a:bodyPr vert="horz" lIns="91440" tIns="45720" rIns="91440" bIns="45720" rtlCol="0" anchor="t">
            <a:normAutofit/>
          </a:bodyPr>
          <a:lstStyle/>
          <a:p>
            <a:r>
              <a:rPr lang="en-US" err="1">
                <a:latin typeface="Poppins ExtraBold"/>
                <a:ea typeface="Roboto"/>
                <a:cs typeface="Poppins ExtraBold"/>
              </a:rPr>
              <a:t>Probleemoplossend</a:t>
            </a:r>
            <a:r>
              <a:rPr lang="en-US">
                <a:latin typeface="Poppins ExtraBold"/>
                <a:ea typeface="Roboto"/>
                <a:cs typeface="Poppins ExtraBold"/>
              </a:rPr>
              <a:t> </a:t>
            </a:r>
            <a:r>
              <a:rPr lang="en-US" err="1">
                <a:latin typeface="Poppins ExtraBold"/>
                <a:ea typeface="Roboto"/>
                <a:cs typeface="Poppins ExtraBold"/>
              </a:rPr>
              <a:t>denken</a:t>
            </a:r>
            <a:endParaRPr lang="en-US">
              <a:latin typeface="Poppins ExtraBold"/>
              <a:ea typeface="Roboto"/>
              <a:cs typeface="Poppins ExtraBold"/>
            </a:endParaRPr>
          </a:p>
          <a:p>
            <a:r>
              <a:rPr lang="en-US" err="1">
                <a:latin typeface="Poppins ExtraBold"/>
                <a:ea typeface="Roboto"/>
                <a:cs typeface="Poppins ExtraBold"/>
              </a:rPr>
              <a:t>Vraagstukken</a:t>
            </a:r>
            <a:endParaRPr lang="en-US">
              <a:latin typeface="Poppins ExtraBold"/>
              <a:ea typeface="Roboto"/>
              <a:cs typeface="Poppins ExtraBold"/>
            </a:endParaRPr>
          </a:p>
          <a:p>
            <a:endParaRPr lang="en-US" sz="1200">
              <a:latin typeface="Poppins ExtraBold"/>
              <a:ea typeface="Roboto"/>
              <a:cs typeface="Poppins ExtraBold"/>
            </a:endParaRPr>
          </a:p>
          <a:p>
            <a:r>
              <a:rPr lang="en-US" sz="3000">
                <a:latin typeface="+mj-lt"/>
              </a:rPr>
              <a:t>We </a:t>
            </a:r>
            <a:r>
              <a:rPr lang="en-US" sz="3000" err="1">
                <a:latin typeface="+mj-lt"/>
              </a:rPr>
              <a:t>zoeken</a:t>
            </a:r>
            <a:r>
              <a:rPr lang="en-US" sz="3000">
                <a:latin typeface="+mj-lt"/>
              </a:rPr>
              <a:t> </a:t>
            </a:r>
            <a:r>
              <a:rPr lang="en-US" sz="3000" err="1">
                <a:latin typeface="+mj-lt"/>
              </a:rPr>
              <a:t>een</a:t>
            </a:r>
            <a:r>
              <a:rPr lang="en-US" sz="3000">
                <a:latin typeface="+mj-lt"/>
              </a:rPr>
              <a:t> </a:t>
            </a:r>
            <a:r>
              <a:rPr lang="en-US" sz="3000" err="1">
                <a:latin typeface="+mj-lt"/>
              </a:rPr>
              <a:t>oplossing</a:t>
            </a:r>
            <a:r>
              <a:rPr lang="en-US" sz="3000">
                <a:latin typeface="+mj-lt"/>
              </a:rPr>
              <a:t> </a:t>
            </a:r>
            <a:r>
              <a:rPr lang="en-US" sz="3000" err="1">
                <a:latin typeface="+mj-lt"/>
              </a:rPr>
              <a:t>voor</a:t>
            </a:r>
            <a:r>
              <a:rPr lang="en-US" sz="3000">
                <a:latin typeface="+mj-lt"/>
              </a:rPr>
              <a:t> </a:t>
            </a:r>
            <a:r>
              <a:rPr lang="en-US" sz="3000" err="1">
                <a:latin typeface="+mj-lt"/>
              </a:rPr>
              <a:t>een</a:t>
            </a:r>
            <a:r>
              <a:rPr lang="en-US" sz="3000">
                <a:latin typeface="+mj-lt"/>
              </a:rPr>
              <a:t> </a:t>
            </a:r>
            <a:r>
              <a:rPr lang="en-US" sz="3000" err="1">
                <a:latin typeface="+mj-lt"/>
              </a:rPr>
              <a:t>wiskundig</a:t>
            </a:r>
            <a:r>
              <a:rPr lang="en-US" sz="3000">
                <a:latin typeface="+mj-lt"/>
              </a:rPr>
              <a:t> </a:t>
            </a:r>
            <a:r>
              <a:rPr lang="en-US" sz="3000" err="1">
                <a:latin typeface="+mj-lt"/>
              </a:rPr>
              <a:t>probleem</a:t>
            </a:r>
            <a:r>
              <a:rPr lang="en-US" sz="3000">
                <a:latin typeface="+mj-lt"/>
              </a:rPr>
              <a:t>. </a:t>
            </a:r>
          </a:p>
          <a:p>
            <a:r>
              <a:rPr lang="en-US" sz="3000">
                <a:latin typeface="+mj-lt"/>
              </a:rPr>
              <a:t>Ik </a:t>
            </a:r>
            <a:r>
              <a:rPr lang="en-US" sz="3000" err="1">
                <a:latin typeface="+mj-lt"/>
              </a:rPr>
              <a:t>los</a:t>
            </a:r>
            <a:r>
              <a:rPr lang="en-US" sz="3000">
                <a:latin typeface="+mj-lt"/>
              </a:rPr>
              <a:t> </a:t>
            </a:r>
            <a:r>
              <a:rPr lang="en-US" sz="3000" err="1">
                <a:latin typeface="+mj-lt"/>
              </a:rPr>
              <a:t>een</a:t>
            </a:r>
            <a:r>
              <a:rPr lang="en-US" sz="3000">
                <a:latin typeface="+mj-lt"/>
              </a:rPr>
              <a:t> </a:t>
            </a:r>
            <a:r>
              <a:rPr lang="en-US" sz="3000" err="1">
                <a:latin typeface="+mj-lt"/>
              </a:rPr>
              <a:t>vraagstuk</a:t>
            </a:r>
            <a:r>
              <a:rPr lang="en-US" sz="3000">
                <a:latin typeface="+mj-lt"/>
              </a:rPr>
              <a:t> op. </a:t>
            </a:r>
          </a:p>
        </p:txBody>
      </p:sp>
    </p:spTree>
    <p:extLst>
      <p:ext uri="{BB962C8B-B14F-4D97-AF65-F5344CB8AC3E}">
        <p14:creationId xmlns:p14="http://schemas.microsoft.com/office/powerpoint/2010/main" val="30426991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132C23-F1B1-346E-2F09-F7E3C14A4479}"/>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70C14782-6604-1522-9137-87EF8F75CB93}"/>
              </a:ext>
            </a:extLst>
          </p:cNvPr>
          <p:cNvSpPr/>
          <p:nvPr/>
        </p:nvSpPr>
        <p:spPr>
          <a:xfrm>
            <a:off x="196066" y="2185269"/>
            <a:ext cx="1806575" cy="3238500"/>
          </a:xfrm>
          <a:prstGeom prst="rect">
            <a:avLst/>
          </a:prstGeom>
          <a:solidFill>
            <a:srgbClr val="FFF0DB"/>
          </a:solidFill>
          <a:ln>
            <a:solidFill>
              <a:srgbClr val="FFF0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el 5">
            <a:extLst>
              <a:ext uri="{FF2B5EF4-FFF2-40B4-BE49-F238E27FC236}">
                <a16:creationId xmlns:a16="http://schemas.microsoft.com/office/drawing/2014/main" id="{483EC860-1879-C93C-0B00-9C1D01EC046C}"/>
              </a:ext>
            </a:extLst>
          </p:cNvPr>
          <p:cNvSpPr>
            <a:spLocks noGrp="1"/>
          </p:cNvSpPr>
          <p:nvPr>
            <p:ph type="title"/>
          </p:nvPr>
        </p:nvSpPr>
        <p:spPr>
          <a:xfrm>
            <a:off x="120876" y="274638"/>
            <a:ext cx="11093338" cy="1143000"/>
          </a:xfrm>
        </p:spPr>
        <p:txBody>
          <a:bodyPr anchor="ctr">
            <a:normAutofit/>
          </a:bodyPr>
          <a:lstStyle/>
          <a:p>
            <a:r>
              <a:rPr lang="nl-NL" cap="small">
                <a:solidFill>
                  <a:srgbClr val="B01377"/>
                </a:solidFill>
                <a:latin typeface="Poppins ExtraBold"/>
                <a:ea typeface="Roboto"/>
                <a:cs typeface="Poppins ExtraBold"/>
              </a:rPr>
              <a:t>Vertrouwde inhouden</a:t>
            </a:r>
            <a:br>
              <a:rPr lang="nl-NL" cap="small">
                <a:latin typeface="Poppins ExtraBold"/>
                <a:ea typeface="Roboto"/>
                <a:cs typeface="Poppins ExtraBold"/>
              </a:rPr>
            </a:br>
            <a:r>
              <a:rPr lang="nl-NL" sz="2800" cap="small">
                <a:solidFill>
                  <a:srgbClr val="B01377"/>
                </a:solidFill>
                <a:latin typeface="Poppins ExtraBold"/>
                <a:ea typeface="Roboto"/>
                <a:cs typeface="Poppins ExtraBold"/>
              </a:rPr>
              <a:t>                         </a:t>
            </a:r>
            <a:r>
              <a:rPr lang="nl-NL" sz="2800" cap="small">
                <a:solidFill>
                  <a:srgbClr val="C15E01"/>
                </a:solidFill>
                <a:latin typeface="Poppins ExtraBold"/>
                <a:ea typeface="Roboto"/>
                <a:cs typeface="Poppins ExtraBold"/>
              </a:rPr>
              <a:t> </a:t>
            </a:r>
            <a:endParaRPr lang="nl-BE" sz="2800" cap="small">
              <a:solidFill>
                <a:srgbClr val="0C394C"/>
              </a:solidFill>
              <a:latin typeface="Poppins ExtraBold"/>
              <a:ea typeface="Roboto"/>
              <a:cs typeface="Poppins ExtraBold"/>
            </a:endParaRPr>
          </a:p>
        </p:txBody>
      </p:sp>
      <p:pic>
        <p:nvPicPr>
          <p:cNvPr id="12" name="Picture 11">
            <a:extLst>
              <a:ext uri="{FF2B5EF4-FFF2-40B4-BE49-F238E27FC236}">
                <a16:creationId xmlns:a16="http://schemas.microsoft.com/office/drawing/2014/main" id="{9483A11C-009E-FEAA-A7B4-1C978F3B97C5}"/>
              </a:ext>
            </a:extLst>
          </p:cNvPr>
          <p:cNvPicPr>
            <a:picLocks noChangeAspect="1"/>
          </p:cNvPicPr>
          <p:nvPr/>
        </p:nvPicPr>
        <p:blipFill>
          <a:blip r:embed="rId3"/>
          <a:stretch>
            <a:fillRect/>
          </a:stretch>
        </p:blipFill>
        <p:spPr>
          <a:xfrm>
            <a:off x="7204041" y="2209968"/>
            <a:ext cx="4875554" cy="3193488"/>
          </a:xfrm>
          <a:prstGeom prst="rect">
            <a:avLst/>
          </a:prstGeom>
          <a:noFill/>
        </p:spPr>
      </p:pic>
      <p:pic>
        <p:nvPicPr>
          <p:cNvPr id="11" name="Picture 10">
            <a:extLst>
              <a:ext uri="{FF2B5EF4-FFF2-40B4-BE49-F238E27FC236}">
                <a16:creationId xmlns:a16="http://schemas.microsoft.com/office/drawing/2014/main" id="{B1E22522-63DF-CAEC-8302-436AD630085D}"/>
              </a:ext>
            </a:extLst>
          </p:cNvPr>
          <p:cNvPicPr>
            <a:picLocks noChangeAspect="1"/>
          </p:cNvPicPr>
          <p:nvPr/>
        </p:nvPicPr>
        <p:blipFill>
          <a:blip r:embed="rId4"/>
          <a:stretch>
            <a:fillRect/>
          </a:stretch>
        </p:blipFill>
        <p:spPr>
          <a:xfrm>
            <a:off x="2219098" y="2176505"/>
            <a:ext cx="4875554" cy="3242243"/>
          </a:xfrm>
          <a:prstGeom prst="rect">
            <a:avLst/>
          </a:prstGeom>
          <a:noFill/>
        </p:spPr>
      </p:pic>
      <p:pic>
        <p:nvPicPr>
          <p:cNvPr id="14" name="Picture 13">
            <a:extLst>
              <a:ext uri="{FF2B5EF4-FFF2-40B4-BE49-F238E27FC236}">
                <a16:creationId xmlns:a16="http://schemas.microsoft.com/office/drawing/2014/main" id="{3F2D2999-CBEB-D4E9-0C64-137437F43E11}"/>
              </a:ext>
            </a:extLst>
          </p:cNvPr>
          <p:cNvPicPr>
            <a:picLocks noChangeAspect="1"/>
          </p:cNvPicPr>
          <p:nvPr/>
        </p:nvPicPr>
        <p:blipFill>
          <a:blip r:embed="rId3"/>
          <a:srcRect l="36873" t="58439" r="37864" b="6252"/>
          <a:stretch>
            <a:fillRect/>
          </a:stretch>
        </p:blipFill>
        <p:spPr>
          <a:xfrm>
            <a:off x="490515" y="4306547"/>
            <a:ext cx="1231686" cy="1127595"/>
          </a:xfrm>
          <a:prstGeom prst="rect">
            <a:avLst/>
          </a:prstGeom>
          <a:noFill/>
        </p:spPr>
      </p:pic>
      <p:pic>
        <p:nvPicPr>
          <p:cNvPr id="15" name="Picture 14">
            <a:extLst>
              <a:ext uri="{FF2B5EF4-FFF2-40B4-BE49-F238E27FC236}">
                <a16:creationId xmlns:a16="http://schemas.microsoft.com/office/drawing/2014/main" id="{AC85D0E8-CD56-B57F-2EC5-BDB5CAF9DB00}"/>
              </a:ext>
            </a:extLst>
          </p:cNvPr>
          <p:cNvPicPr>
            <a:picLocks noChangeAspect="1"/>
          </p:cNvPicPr>
          <p:nvPr/>
        </p:nvPicPr>
        <p:blipFill>
          <a:blip r:embed="rId3"/>
          <a:srcRect l="40662" t="413" r="41848" b="68868"/>
          <a:stretch>
            <a:fillRect/>
          </a:stretch>
        </p:blipFill>
        <p:spPr>
          <a:xfrm>
            <a:off x="642917" y="2187471"/>
            <a:ext cx="926243" cy="1065058"/>
          </a:xfrm>
          <a:prstGeom prst="rect">
            <a:avLst/>
          </a:prstGeom>
        </p:spPr>
      </p:pic>
      <p:pic>
        <p:nvPicPr>
          <p:cNvPr id="16" name="Picture 15">
            <a:extLst>
              <a:ext uri="{FF2B5EF4-FFF2-40B4-BE49-F238E27FC236}">
                <a16:creationId xmlns:a16="http://schemas.microsoft.com/office/drawing/2014/main" id="{AC5AC45F-5DC2-1EF2-04CB-E5D09E38B753}"/>
              </a:ext>
            </a:extLst>
          </p:cNvPr>
          <p:cNvPicPr>
            <a:picLocks noChangeAspect="1"/>
          </p:cNvPicPr>
          <p:nvPr/>
        </p:nvPicPr>
        <p:blipFill>
          <a:blip r:embed="rId3"/>
          <a:srcRect l="43068" t="41441" r="46482" b="39189"/>
          <a:stretch>
            <a:fillRect/>
          </a:stretch>
        </p:blipFill>
        <p:spPr>
          <a:xfrm>
            <a:off x="630753" y="3248436"/>
            <a:ext cx="782679" cy="1171002"/>
          </a:xfrm>
          <a:prstGeom prst="rect">
            <a:avLst/>
          </a:prstGeom>
          <a:noFill/>
        </p:spPr>
      </p:pic>
      <p:sp>
        <p:nvSpPr>
          <p:cNvPr id="19" name="TextBox 18">
            <a:extLst>
              <a:ext uri="{FF2B5EF4-FFF2-40B4-BE49-F238E27FC236}">
                <a16:creationId xmlns:a16="http://schemas.microsoft.com/office/drawing/2014/main" id="{7C357FCC-7318-12D6-8576-88048084426D}"/>
              </a:ext>
            </a:extLst>
          </p:cNvPr>
          <p:cNvSpPr txBox="1"/>
          <p:nvPr/>
        </p:nvSpPr>
        <p:spPr>
          <a:xfrm>
            <a:off x="942895" y="5437396"/>
            <a:ext cx="635348"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200" b="1"/>
              <a:t>1</a:t>
            </a:r>
            <a:endParaRPr lang="en-US" sz="3200"/>
          </a:p>
        </p:txBody>
      </p:sp>
      <p:sp>
        <p:nvSpPr>
          <p:cNvPr id="21" name="TextBox 20">
            <a:extLst>
              <a:ext uri="{FF2B5EF4-FFF2-40B4-BE49-F238E27FC236}">
                <a16:creationId xmlns:a16="http://schemas.microsoft.com/office/drawing/2014/main" id="{E7525E83-D3A1-2A61-FB47-34D5633DB790}"/>
              </a:ext>
            </a:extLst>
          </p:cNvPr>
          <p:cNvSpPr txBox="1"/>
          <p:nvPr/>
        </p:nvSpPr>
        <p:spPr>
          <a:xfrm>
            <a:off x="4524863" y="5434263"/>
            <a:ext cx="641685"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rgbClr val="000000"/>
                </a:solidFill>
                <a:latin typeface="Trebuchet MS"/>
                <a:ea typeface="Trebuchet MS"/>
                <a:cs typeface="Trebuchet MS"/>
              </a:rPr>
              <a:t>2</a:t>
            </a:r>
            <a:r>
              <a:rPr sz="3200" b="0" i="0">
                <a:solidFill>
                  <a:srgbClr val="000000"/>
                </a:solidFill>
                <a:latin typeface="Trebuchet MS"/>
                <a:ea typeface="Trebuchet MS"/>
                <a:cs typeface="Trebuchet MS"/>
              </a:rPr>
              <a:t>​</a:t>
            </a:r>
            <a:endParaRPr lang="en-US"/>
          </a:p>
          <a:p>
            <a:pPr algn="ctr"/>
            <a:endParaRPr lang="en-US"/>
          </a:p>
        </p:txBody>
      </p:sp>
      <p:sp>
        <p:nvSpPr>
          <p:cNvPr id="22" name="TextBox 21">
            <a:extLst>
              <a:ext uri="{FF2B5EF4-FFF2-40B4-BE49-F238E27FC236}">
                <a16:creationId xmlns:a16="http://schemas.microsoft.com/office/drawing/2014/main" id="{58B66B0D-F540-4C79-0B64-DBF0DDB0A783}"/>
              </a:ext>
            </a:extLst>
          </p:cNvPr>
          <p:cNvSpPr txBox="1"/>
          <p:nvPr/>
        </p:nvSpPr>
        <p:spPr>
          <a:xfrm>
            <a:off x="9518316" y="5434263"/>
            <a:ext cx="36094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t>3</a:t>
            </a:r>
          </a:p>
          <a:p>
            <a:pPr algn="ctr"/>
            <a:endParaRPr lang="en-US"/>
          </a:p>
        </p:txBody>
      </p:sp>
      <p:sp>
        <p:nvSpPr>
          <p:cNvPr id="23" name="Arrow: Down 22">
            <a:extLst>
              <a:ext uri="{FF2B5EF4-FFF2-40B4-BE49-F238E27FC236}">
                <a16:creationId xmlns:a16="http://schemas.microsoft.com/office/drawing/2014/main" id="{BC936673-0D01-DB1B-2EFD-783647D98A04}"/>
              </a:ext>
            </a:extLst>
          </p:cNvPr>
          <p:cNvSpPr/>
          <p:nvPr/>
        </p:nvSpPr>
        <p:spPr>
          <a:xfrm>
            <a:off x="936111" y="1448244"/>
            <a:ext cx="339853" cy="697654"/>
          </a:xfrm>
          <a:prstGeom prst="downArrow">
            <a:avLst/>
          </a:prstGeom>
          <a:solidFill>
            <a:srgbClr val="FDA72C"/>
          </a:solidFill>
          <a:ln>
            <a:solidFill>
              <a:srgbClr val="FDA72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solidFill>
                <a:srgbClr val="000000"/>
              </a:solidFill>
            </a:endParaRPr>
          </a:p>
        </p:txBody>
      </p:sp>
      <p:sp>
        <p:nvSpPr>
          <p:cNvPr id="24" name="Arrow: Down 23">
            <a:extLst>
              <a:ext uri="{FF2B5EF4-FFF2-40B4-BE49-F238E27FC236}">
                <a16:creationId xmlns:a16="http://schemas.microsoft.com/office/drawing/2014/main" id="{98E919E7-22F7-E003-5909-B65FB69A5E80}"/>
              </a:ext>
            </a:extLst>
          </p:cNvPr>
          <p:cNvSpPr/>
          <p:nvPr/>
        </p:nvSpPr>
        <p:spPr>
          <a:xfrm rot="2820000">
            <a:off x="5599404" y="1543290"/>
            <a:ext cx="410010" cy="653138"/>
          </a:xfrm>
          <a:prstGeom prst="downArrow">
            <a:avLst/>
          </a:prstGeom>
          <a:solidFill>
            <a:srgbClr val="0C394C"/>
          </a:solidFill>
          <a:ln>
            <a:solidFill>
              <a:srgbClr val="0C39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solidFill>
                <a:srgbClr val="000000"/>
              </a:solidFill>
            </a:endParaRPr>
          </a:p>
        </p:txBody>
      </p:sp>
      <p:sp>
        <p:nvSpPr>
          <p:cNvPr id="25" name="Arrow: Down 24">
            <a:extLst>
              <a:ext uri="{FF2B5EF4-FFF2-40B4-BE49-F238E27FC236}">
                <a16:creationId xmlns:a16="http://schemas.microsoft.com/office/drawing/2014/main" id="{5D869382-02FA-346F-7CA9-795F4ED2E6EA}"/>
              </a:ext>
            </a:extLst>
          </p:cNvPr>
          <p:cNvSpPr/>
          <p:nvPr/>
        </p:nvSpPr>
        <p:spPr>
          <a:xfrm rot="-2700000">
            <a:off x="8220346" y="1540711"/>
            <a:ext cx="398178" cy="627220"/>
          </a:xfrm>
          <a:prstGeom prst="downArrow">
            <a:avLst/>
          </a:prstGeom>
          <a:solidFill>
            <a:srgbClr val="0C394C"/>
          </a:solidFill>
          <a:ln>
            <a:solidFill>
              <a:srgbClr val="0C39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b="1">
              <a:solidFill>
                <a:srgbClr val="000000"/>
              </a:solidFill>
            </a:endParaRPr>
          </a:p>
        </p:txBody>
      </p:sp>
      <p:sp>
        <p:nvSpPr>
          <p:cNvPr id="2" name="Titel 5">
            <a:extLst>
              <a:ext uri="{FF2B5EF4-FFF2-40B4-BE49-F238E27FC236}">
                <a16:creationId xmlns:a16="http://schemas.microsoft.com/office/drawing/2014/main" id="{1C6A1F76-E0F4-460E-1260-17DF7586797A}"/>
              </a:ext>
            </a:extLst>
          </p:cNvPr>
          <p:cNvSpPr txBox="1">
            <a:spLocks/>
          </p:cNvSpPr>
          <p:nvPr/>
        </p:nvSpPr>
        <p:spPr>
          <a:xfrm>
            <a:off x="120875" y="964720"/>
            <a:ext cx="2294610" cy="579396"/>
          </a:xfrm>
          <a:prstGeom prst="rect">
            <a:avLst/>
          </a:prstGeom>
        </p:spPr>
        <p:txBody>
          <a:bodyPr vert="horz" lIns="91440" tIns="45720" rIns="91440" bIns="45720" rtlCol="0" anchor="ctr">
            <a:normAutofit fontScale="25000" lnSpcReduction="20000"/>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br>
              <a:rPr lang="nl-NL" cap="small">
                <a:latin typeface="Poppins ExtraBold"/>
                <a:ea typeface="Roboto"/>
                <a:cs typeface="Poppins ExtraBold"/>
              </a:rPr>
            </a:br>
            <a:r>
              <a:rPr lang="nl-NL" sz="2800" cap="small">
                <a:solidFill>
                  <a:srgbClr val="B01377"/>
                </a:solidFill>
                <a:latin typeface="Poppins ExtraBold"/>
                <a:ea typeface="Roboto"/>
                <a:cs typeface="Poppins ExtraBold"/>
              </a:rPr>
              <a:t>                         </a:t>
            </a:r>
            <a:r>
              <a:rPr lang="nl-NL" sz="2800" cap="small">
                <a:solidFill>
                  <a:srgbClr val="C15E01"/>
                </a:solidFill>
                <a:latin typeface="Poppins ExtraBold"/>
                <a:ea typeface="Roboto"/>
                <a:cs typeface="Poppins ExtraBold"/>
              </a:rPr>
              <a:t> </a:t>
            </a:r>
            <a:r>
              <a:rPr lang="nl-NL" sz="8000" cap="small">
                <a:solidFill>
                  <a:srgbClr val="FDA72C"/>
                </a:solidFill>
                <a:latin typeface="Poppins ExtraBold"/>
                <a:ea typeface="Roboto"/>
                <a:cs typeface="Poppins ExtraBold"/>
              </a:rPr>
              <a:t>vraagstukken</a:t>
            </a:r>
            <a:endParaRPr lang="nl-NL" sz="2800" cap="small">
              <a:solidFill>
                <a:srgbClr val="0C394C"/>
              </a:solidFill>
              <a:latin typeface="Poppins ExtraBold"/>
              <a:ea typeface="Roboto"/>
              <a:cs typeface="Poppins ExtraBold"/>
            </a:endParaRPr>
          </a:p>
        </p:txBody>
      </p:sp>
      <p:sp>
        <p:nvSpPr>
          <p:cNvPr id="4" name="Titel 5">
            <a:extLst>
              <a:ext uri="{FF2B5EF4-FFF2-40B4-BE49-F238E27FC236}">
                <a16:creationId xmlns:a16="http://schemas.microsoft.com/office/drawing/2014/main" id="{D60FDEE3-0393-28C5-172C-87737DA3F08B}"/>
              </a:ext>
            </a:extLst>
          </p:cNvPr>
          <p:cNvSpPr txBox="1">
            <a:spLocks/>
          </p:cNvSpPr>
          <p:nvPr/>
        </p:nvSpPr>
        <p:spPr>
          <a:xfrm>
            <a:off x="5529943" y="837603"/>
            <a:ext cx="4735286" cy="959468"/>
          </a:xfrm>
          <a:prstGeom prst="rect">
            <a:avLst/>
          </a:prstGeom>
        </p:spPr>
        <p:txBody>
          <a:bodyPr vert="horz" lIns="91440" tIns="45720" rIns="91440" bIns="45720" rtlCol="0" anchor="ctr">
            <a:normAutofit/>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r>
              <a:rPr lang="nl-NL" sz="2000" cap="small">
                <a:solidFill>
                  <a:srgbClr val="0C394C"/>
                </a:solidFill>
                <a:latin typeface="Poppins ExtraBold"/>
                <a:ea typeface="Roboto"/>
                <a:cs typeface="Poppins ExtraBold"/>
              </a:rPr>
              <a:t>probleemoplossend denken</a:t>
            </a:r>
            <a:endParaRPr lang="nl-NL" sz="2800" cap="small">
              <a:solidFill>
                <a:srgbClr val="0C394C"/>
              </a:solidFill>
              <a:latin typeface="Poppins ExtraBold"/>
              <a:ea typeface="Roboto"/>
              <a:cs typeface="Poppins ExtraBold"/>
            </a:endParaRPr>
          </a:p>
        </p:txBody>
      </p:sp>
    </p:spTree>
    <p:extLst>
      <p:ext uri="{BB962C8B-B14F-4D97-AF65-F5344CB8AC3E}">
        <p14:creationId xmlns:p14="http://schemas.microsoft.com/office/powerpoint/2010/main" val="36608144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CA5CF-D063-DE26-CCEC-4FE95A41237E}"/>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07DFBCD9-4D12-AA0A-296C-D2E4EC4C3B1A}"/>
              </a:ext>
            </a:extLst>
          </p:cNvPr>
          <p:cNvSpPr txBox="1"/>
          <p:nvPr/>
        </p:nvSpPr>
        <p:spPr>
          <a:xfrm>
            <a:off x="5721178" y="2084016"/>
            <a:ext cx="6257974" cy="4308872"/>
          </a:xfrm>
          <a:prstGeom prst="rect">
            <a:avLst/>
          </a:prstGeom>
          <a:noFill/>
          <a:ln>
            <a:solidFill>
              <a:srgbClr val="53B9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spcBef>
                <a:spcPct val="20000"/>
              </a:spcBef>
            </a:pPr>
            <a:r>
              <a:rPr lang="en-US" sz="2000" err="1">
                <a:solidFill>
                  <a:srgbClr val="2D3E4E"/>
                </a:solidFill>
                <a:latin typeface="Roboto"/>
                <a:ea typeface="Roboto"/>
                <a:cs typeface="Roboto"/>
              </a:rPr>
              <a:t>Getallen</a:t>
            </a:r>
            <a:endParaRPr lang="en-US" sz="2000">
              <a:solidFill>
                <a:srgbClr val="2D3E4E"/>
              </a:solidFill>
              <a:latin typeface="Roboto"/>
              <a:ea typeface="Roboto"/>
              <a:cs typeface="Roboto"/>
            </a:endParaRPr>
          </a:p>
          <a:p>
            <a:pPr marL="1257300" lvl="2" indent="-342900">
              <a:spcBef>
                <a:spcPct val="20000"/>
              </a:spcBef>
              <a:buFont typeface="Courier New" panose="020B0604020202020204" pitchFamily="34" charset="0"/>
              <a:buChar char="o"/>
            </a:pPr>
            <a:r>
              <a:rPr lang="en-US" sz="2000" err="1">
                <a:solidFill>
                  <a:srgbClr val="2D3E4E"/>
                </a:solidFill>
                <a:latin typeface="Roboto"/>
                <a:ea typeface="Roboto"/>
                <a:cs typeface="Roboto"/>
              </a:rPr>
              <a:t>Natuurlijke</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getallen</a:t>
            </a:r>
            <a:r>
              <a:rPr lang="en-US" sz="2000">
                <a:solidFill>
                  <a:srgbClr val="2D3E4E"/>
                </a:solidFill>
                <a:latin typeface="Roboto"/>
                <a:ea typeface="Roboto"/>
                <a:cs typeface="Roboto"/>
              </a:rPr>
              <a:t> ≤ 20, ≤100,…≤ 10 000 </a:t>
            </a:r>
          </a:p>
          <a:p>
            <a:pPr marL="1257300" lvl="2" indent="-342900">
              <a:spcBef>
                <a:spcPct val="20000"/>
              </a:spcBef>
              <a:buFont typeface="Courier New" panose="020B0604020202020204" pitchFamily="34" charset="0"/>
              <a:buChar char="o"/>
            </a:pPr>
            <a:r>
              <a:rPr lang="en-US" sz="2000" err="1">
                <a:solidFill>
                  <a:srgbClr val="2D3E4E"/>
                </a:solidFill>
                <a:latin typeface="Roboto"/>
                <a:ea typeface="Roboto"/>
                <a:cs typeface="Roboto"/>
              </a:rPr>
              <a:t>Grotere</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getallen</a:t>
            </a:r>
            <a:r>
              <a:rPr lang="en-US" sz="2000">
                <a:solidFill>
                  <a:srgbClr val="2D3E4E"/>
                </a:solidFill>
                <a:latin typeface="Roboto"/>
                <a:ea typeface="Roboto"/>
                <a:cs typeface="Roboto"/>
              </a:rPr>
              <a:t> met </a:t>
            </a:r>
            <a:r>
              <a:rPr lang="en-US" sz="2000" err="1">
                <a:solidFill>
                  <a:srgbClr val="2D3E4E"/>
                </a:solidFill>
                <a:latin typeface="Roboto"/>
                <a:ea typeface="Roboto"/>
                <a:cs typeface="Roboto"/>
              </a:rPr>
              <a:t>eindnullen</a:t>
            </a:r>
            <a:endParaRPr lang="en-US" sz="2000">
              <a:solidFill>
                <a:srgbClr val="2D3E4E"/>
              </a:solidFill>
              <a:latin typeface="Roboto"/>
              <a:ea typeface="Roboto"/>
              <a:cs typeface="Roboto"/>
            </a:endParaRPr>
          </a:p>
          <a:p>
            <a:pPr marL="1257300" lvl="2" indent="-342900">
              <a:spcBef>
                <a:spcPct val="20000"/>
              </a:spcBef>
              <a:buFont typeface="Courier New" panose="020B0604020202020204" pitchFamily="34" charset="0"/>
              <a:buChar char="o"/>
            </a:pPr>
            <a:r>
              <a:rPr lang="en-US" sz="2000" err="1">
                <a:solidFill>
                  <a:srgbClr val="2D3E4E"/>
                </a:solidFill>
                <a:latin typeface="Roboto"/>
                <a:ea typeface="Roboto"/>
                <a:cs typeface="Roboto"/>
              </a:rPr>
              <a:t>Decimale</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getallen</a:t>
            </a:r>
            <a:r>
              <a:rPr lang="en-US" sz="2000">
                <a:solidFill>
                  <a:srgbClr val="2D3E4E"/>
                </a:solidFill>
                <a:latin typeface="Roboto"/>
                <a:ea typeface="Roboto"/>
                <a:cs typeface="Roboto"/>
              </a:rPr>
              <a:t> tot op 1h, 1 d</a:t>
            </a:r>
          </a:p>
          <a:p>
            <a:pPr marL="1257300" lvl="2" indent="-342900">
              <a:spcBef>
                <a:spcPct val="20000"/>
              </a:spcBef>
              <a:buFont typeface="Courier New" panose="020B0604020202020204" pitchFamily="34" charset="0"/>
              <a:buChar char="o"/>
            </a:pPr>
            <a:r>
              <a:rPr lang="en-US" sz="2000" err="1">
                <a:solidFill>
                  <a:srgbClr val="2D3E4E"/>
                </a:solidFill>
                <a:latin typeface="Roboto"/>
                <a:ea typeface="Roboto"/>
                <a:cs typeface="Roboto"/>
              </a:rPr>
              <a:t>Breuken</a:t>
            </a:r>
            <a:r>
              <a:rPr lang="en-US" sz="2000">
                <a:solidFill>
                  <a:srgbClr val="2D3E4E"/>
                </a:solidFill>
                <a:latin typeface="Roboto"/>
                <a:ea typeface="Roboto"/>
                <a:cs typeface="Roboto"/>
              </a:rPr>
              <a:t> met </a:t>
            </a:r>
            <a:r>
              <a:rPr lang="en-US" sz="2000" err="1">
                <a:solidFill>
                  <a:srgbClr val="2D3E4E"/>
                </a:solidFill>
                <a:latin typeface="Roboto"/>
                <a:ea typeface="Roboto"/>
                <a:cs typeface="Roboto"/>
              </a:rPr>
              <a:t>noemer</a:t>
            </a:r>
            <a:r>
              <a:rPr lang="en-US" sz="2000">
                <a:solidFill>
                  <a:srgbClr val="2D3E4E"/>
                </a:solidFill>
                <a:latin typeface="Roboto"/>
                <a:ea typeface="Roboto"/>
                <a:cs typeface="Roboto"/>
              </a:rPr>
              <a:t> ≤ 20, ≤ 100 </a:t>
            </a:r>
          </a:p>
          <a:p>
            <a:pPr lvl="1">
              <a:spcBef>
                <a:spcPct val="20000"/>
              </a:spcBef>
            </a:pPr>
            <a:endParaRPr lang="en-US" sz="2000">
              <a:solidFill>
                <a:srgbClr val="2D3E4E"/>
              </a:solidFill>
              <a:latin typeface="Roboto"/>
              <a:ea typeface="Roboto"/>
              <a:cs typeface="Roboto"/>
            </a:endParaRPr>
          </a:p>
          <a:p>
            <a:pPr lvl="1">
              <a:spcBef>
                <a:spcPct val="20000"/>
              </a:spcBef>
            </a:pPr>
            <a:r>
              <a:rPr lang="en-US" sz="2000" err="1">
                <a:solidFill>
                  <a:srgbClr val="2D3E4E"/>
                </a:solidFill>
                <a:latin typeface="Roboto"/>
                <a:ea typeface="Roboto"/>
                <a:cs typeface="Roboto"/>
              </a:rPr>
              <a:t>Gegevens</a:t>
            </a:r>
            <a:endParaRPr lang="en-US" sz="2000">
              <a:solidFill>
                <a:srgbClr val="2D3E4E"/>
              </a:solidFill>
              <a:latin typeface="Roboto"/>
              <a:ea typeface="Roboto"/>
              <a:cs typeface="Roboto"/>
            </a:endParaRPr>
          </a:p>
          <a:p>
            <a:pPr marL="1257300" lvl="2" indent="-342900">
              <a:spcBef>
                <a:spcPct val="20000"/>
              </a:spcBef>
              <a:buFont typeface="Courier New" panose="020B0604020202020204" pitchFamily="34" charset="0"/>
              <a:buChar char="o"/>
            </a:pPr>
            <a:r>
              <a:rPr lang="en-US" sz="2000">
                <a:solidFill>
                  <a:srgbClr val="2D3E4E"/>
                </a:solidFill>
                <a:latin typeface="Roboto"/>
                <a:ea typeface="Roboto"/>
                <a:cs typeface="Roboto"/>
              </a:rPr>
              <a:t>Met </a:t>
            </a:r>
            <a:r>
              <a:rPr lang="en-US" sz="2000" err="1">
                <a:solidFill>
                  <a:srgbClr val="2D3E4E"/>
                </a:solidFill>
                <a:latin typeface="Roboto"/>
                <a:ea typeface="Roboto"/>
                <a:cs typeface="Roboto"/>
              </a:rPr>
              <a:t>signaalwoorden</a:t>
            </a:r>
            <a:r>
              <a:rPr lang="en-US" sz="2000">
                <a:solidFill>
                  <a:srgbClr val="2D3E4E"/>
                </a:solidFill>
                <a:latin typeface="Roboto"/>
                <a:ea typeface="Roboto"/>
                <a:cs typeface="Roboto"/>
              </a:rPr>
              <a:t>, </a:t>
            </a:r>
          </a:p>
          <a:p>
            <a:pPr marL="1257300" lvl="2" indent="-342900">
              <a:spcBef>
                <a:spcPct val="20000"/>
              </a:spcBef>
              <a:buFont typeface="Courier New" panose="020B0604020202020204" pitchFamily="34" charset="0"/>
              <a:buChar char="o"/>
            </a:pPr>
            <a:r>
              <a:rPr lang="en-US" sz="2000">
                <a:solidFill>
                  <a:srgbClr val="2D3E4E"/>
                </a:solidFill>
                <a:latin typeface="Roboto"/>
                <a:ea typeface="Roboto"/>
                <a:cs typeface="Roboto"/>
              </a:rPr>
              <a:t>Met </a:t>
            </a:r>
            <a:r>
              <a:rPr lang="en-US" sz="2000" err="1">
                <a:solidFill>
                  <a:srgbClr val="2D3E4E"/>
                </a:solidFill>
                <a:latin typeface="Roboto"/>
                <a:ea typeface="Roboto"/>
                <a:cs typeface="Roboto"/>
              </a:rPr>
              <a:t>misleidende</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gegevens</a:t>
            </a:r>
            <a:r>
              <a:rPr lang="en-US" sz="2000">
                <a:solidFill>
                  <a:srgbClr val="2D3E4E"/>
                </a:solidFill>
                <a:latin typeface="Roboto"/>
                <a:ea typeface="Roboto"/>
                <a:cs typeface="Roboto"/>
              </a:rPr>
              <a:t>, </a:t>
            </a:r>
          </a:p>
          <a:p>
            <a:pPr marL="1257300" lvl="2" indent="-342900">
              <a:spcBef>
                <a:spcPct val="20000"/>
              </a:spcBef>
              <a:buFont typeface="Courier New" panose="020B0604020202020204" pitchFamily="34" charset="0"/>
              <a:buChar char="o"/>
            </a:pPr>
            <a:r>
              <a:rPr lang="en-US" sz="2000" err="1">
                <a:solidFill>
                  <a:srgbClr val="2D3E4E"/>
                </a:solidFill>
                <a:latin typeface="Roboto"/>
                <a:ea typeface="Roboto"/>
                <a:cs typeface="Roboto"/>
              </a:rPr>
              <a:t>M.b.v</a:t>
            </a:r>
            <a:r>
              <a:rPr lang="en-US" sz="2000">
                <a:solidFill>
                  <a:srgbClr val="2D3E4E"/>
                </a:solidFill>
                <a:latin typeface="Roboto"/>
                <a:ea typeface="Roboto"/>
                <a:cs typeface="Roboto"/>
              </a:rPr>
              <a:t>. </a:t>
            </a:r>
            <a:r>
              <a:rPr lang="en-US" sz="2000" err="1">
                <a:solidFill>
                  <a:srgbClr val="2D3E4E"/>
                </a:solidFill>
                <a:latin typeface="Roboto"/>
                <a:ea typeface="Roboto"/>
                <a:cs typeface="Roboto"/>
              </a:rPr>
              <a:t>verhoudingstabel</a:t>
            </a:r>
            <a:r>
              <a:rPr lang="en-US" sz="2000">
                <a:solidFill>
                  <a:srgbClr val="2D3E4E"/>
                </a:solidFill>
                <a:latin typeface="Roboto"/>
                <a:ea typeface="Roboto"/>
                <a:cs typeface="Roboto"/>
              </a:rPr>
              <a:t>... </a:t>
            </a:r>
          </a:p>
          <a:p>
            <a:pPr lvl="1"/>
            <a:endParaRPr lang="nl-NL" sz="2000" b="1">
              <a:solidFill>
                <a:srgbClr val="2D3E4E"/>
              </a:solidFill>
              <a:latin typeface="Roboto"/>
              <a:ea typeface="Roboto"/>
              <a:cs typeface="Roboto"/>
            </a:endParaRPr>
          </a:p>
          <a:p>
            <a:pPr algn="ctr"/>
            <a:endParaRPr lang="en-US">
              <a:ea typeface="Roboto"/>
              <a:cs typeface="Arial"/>
            </a:endParaRPr>
          </a:p>
        </p:txBody>
      </p:sp>
      <p:sp>
        <p:nvSpPr>
          <p:cNvPr id="6" name="Titel 5">
            <a:extLst>
              <a:ext uri="{FF2B5EF4-FFF2-40B4-BE49-F238E27FC236}">
                <a16:creationId xmlns:a16="http://schemas.microsoft.com/office/drawing/2014/main" id="{AA691963-5815-090D-5443-6DEA291A2049}"/>
              </a:ext>
            </a:extLst>
          </p:cNvPr>
          <p:cNvSpPr>
            <a:spLocks noGrp="1"/>
          </p:cNvSpPr>
          <p:nvPr>
            <p:ph type="title"/>
          </p:nvPr>
        </p:nvSpPr>
        <p:spPr>
          <a:xfrm>
            <a:off x="212848" y="180000"/>
            <a:ext cx="11980765" cy="838200"/>
          </a:xfrm>
        </p:spPr>
        <p:txBody>
          <a:bodyPr>
            <a:normAutofit/>
          </a:bodyPr>
          <a:lstStyle/>
          <a:p>
            <a:r>
              <a:rPr lang="nl-NL" cap="small">
                <a:latin typeface="Poppins ExtraBold"/>
                <a:ea typeface="Roboto"/>
                <a:cs typeface="Poppins ExtraBold"/>
              </a:rPr>
              <a:t>Nieuwe(re) speerpunten: </a:t>
            </a:r>
            <a:r>
              <a:rPr lang="nl-NL" cap="small">
                <a:solidFill>
                  <a:srgbClr val="B01377"/>
                </a:solidFill>
                <a:latin typeface="Poppins ExtraBold"/>
                <a:ea typeface="Roboto"/>
                <a:cs typeface="Poppins ExtraBold"/>
              </a:rPr>
              <a:t>vraagstukken</a:t>
            </a:r>
            <a:endParaRPr lang="nl-BE" sz="3100" cap="small">
              <a:solidFill>
                <a:srgbClr val="B01377"/>
              </a:solidFill>
              <a:latin typeface="Poppins ExtraBold"/>
              <a:ea typeface="Roboto"/>
              <a:cs typeface="Poppins ExtraBold"/>
            </a:endParaRPr>
          </a:p>
        </p:txBody>
      </p:sp>
      <p:sp>
        <p:nvSpPr>
          <p:cNvPr id="8" name="TextBox 21">
            <a:extLst>
              <a:ext uri="{FF2B5EF4-FFF2-40B4-BE49-F238E27FC236}">
                <a16:creationId xmlns:a16="http://schemas.microsoft.com/office/drawing/2014/main" id="{63DA448B-A85C-A6F4-9DF6-C3294CD99BD6}"/>
              </a:ext>
            </a:extLst>
          </p:cNvPr>
          <p:cNvSpPr txBox="1"/>
          <p:nvPr/>
        </p:nvSpPr>
        <p:spPr>
          <a:xfrm>
            <a:off x="321276" y="2084016"/>
            <a:ext cx="4885724" cy="1508105"/>
          </a:xfrm>
          <a:prstGeom prst="rect">
            <a:avLst/>
          </a:prstGeom>
          <a:noFill/>
          <a:ln>
            <a:solidFill>
              <a:srgbClr val="53B9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1">
              <a:spcBef>
                <a:spcPct val="20000"/>
              </a:spcBef>
            </a:pPr>
            <a:endParaRPr lang="nl-NL" sz="2000">
              <a:solidFill>
                <a:srgbClr val="2D3E4E"/>
              </a:solidFill>
              <a:latin typeface="Roboto"/>
              <a:ea typeface="Roboto"/>
              <a:cs typeface="Roboto"/>
            </a:endParaRPr>
          </a:p>
          <a:p>
            <a:pPr lvl="1">
              <a:spcBef>
                <a:spcPct val="20000"/>
              </a:spcBef>
            </a:pPr>
            <a:r>
              <a:rPr lang="nl-NL" sz="2000">
                <a:solidFill>
                  <a:srgbClr val="2D3E4E"/>
                </a:solidFill>
                <a:latin typeface="Roboto"/>
                <a:ea typeface="Roboto"/>
                <a:cs typeface="Roboto"/>
              </a:rPr>
              <a:t>Wel mondelinge rekenverhaaltjes</a:t>
            </a:r>
            <a:endParaRPr lang="nl-NL">
              <a:solidFill>
                <a:srgbClr val="000000"/>
              </a:solidFill>
              <a:latin typeface="Trebuchet MS"/>
              <a:ea typeface="Roboto"/>
              <a:cs typeface="Roboto"/>
            </a:endParaRPr>
          </a:p>
          <a:p>
            <a:pPr lvl="1">
              <a:spcBef>
                <a:spcPct val="20000"/>
              </a:spcBef>
            </a:pPr>
            <a:r>
              <a:rPr lang="nl-NL" sz="2000">
                <a:solidFill>
                  <a:srgbClr val="2D3E4E"/>
                </a:solidFill>
                <a:latin typeface="Roboto"/>
                <a:ea typeface="Roboto"/>
                <a:cs typeface="Roboto"/>
              </a:rPr>
              <a:t>Bij concrete situaties, verhalen</a:t>
            </a:r>
            <a:endParaRPr lang="nl-NL"/>
          </a:p>
          <a:p>
            <a:pPr>
              <a:spcBef>
                <a:spcPct val="20000"/>
              </a:spcBef>
            </a:pPr>
            <a:endParaRPr lang="nl-NL" sz="2000">
              <a:solidFill>
                <a:srgbClr val="2D3E4E"/>
              </a:solidFill>
              <a:latin typeface="Roboto"/>
              <a:ea typeface="Roboto"/>
              <a:cs typeface="Roboto"/>
            </a:endParaRPr>
          </a:p>
        </p:txBody>
      </p:sp>
      <p:sp>
        <p:nvSpPr>
          <p:cNvPr id="4" name="TextBox 3">
            <a:extLst>
              <a:ext uri="{FF2B5EF4-FFF2-40B4-BE49-F238E27FC236}">
                <a16:creationId xmlns:a16="http://schemas.microsoft.com/office/drawing/2014/main" id="{D27CFE29-296A-A3CB-727A-7866D51792F0}"/>
              </a:ext>
            </a:extLst>
          </p:cNvPr>
          <p:cNvSpPr txBox="1"/>
          <p:nvPr/>
        </p:nvSpPr>
        <p:spPr>
          <a:xfrm>
            <a:off x="212848" y="1355960"/>
            <a:ext cx="2387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a:solidFill>
                  <a:srgbClr val="B01377"/>
                </a:solidFill>
                <a:latin typeface="Roboto"/>
                <a:ea typeface="Roboto"/>
                <a:cs typeface="Roboto"/>
              </a:rPr>
              <a:t>KLEUTERSCHOOL</a:t>
            </a:r>
            <a:r>
              <a:rPr lang="nl-NL" sz="2000" b="1">
                <a:solidFill>
                  <a:schemeClr val="accent5">
                    <a:lumMod val="75000"/>
                  </a:schemeClr>
                </a:solidFill>
                <a:latin typeface="Roboto"/>
                <a:ea typeface="Roboto"/>
                <a:cs typeface="Roboto"/>
              </a:rPr>
              <a:t> </a:t>
            </a:r>
            <a:endParaRPr lang="en-US">
              <a:solidFill>
                <a:schemeClr val="accent5">
                  <a:lumMod val="75000"/>
                </a:schemeClr>
              </a:solidFill>
            </a:endParaRPr>
          </a:p>
        </p:txBody>
      </p:sp>
      <p:sp>
        <p:nvSpPr>
          <p:cNvPr id="3" name="TextBox 2">
            <a:extLst>
              <a:ext uri="{FF2B5EF4-FFF2-40B4-BE49-F238E27FC236}">
                <a16:creationId xmlns:a16="http://schemas.microsoft.com/office/drawing/2014/main" id="{4CD9F9BF-5970-C9FA-0C1F-210C49F18283}"/>
              </a:ext>
            </a:extLst>
          </p:cNvPr>
          <p:cNvSpPr txBox="1"/>
          <p:nvPr/>
        </p:nvSpPr>
        <p:spPr>
          <a:xfrm>
            <a:off x="5524500" y="1355960"/>
            <a:ext cx="609600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a:solidFill>
                  <a:srgbClr val="B01377"/>
                </a:solidFill>
                <a:latin typeface="Roboto"/>
              </a:rPr>
              <a:t>LAGERE SCHOOL</a:t>
            </a:r>
            <a:r>
              <a:rPr lang="nl-NL" sz="2000" b="1" i="0" u="none" strike="noStrike" baseline="0">
                <a:solidFill>
                  <a:srgbClr val="B01377"/>
                </a:solidFill>
                <a:latin typeface="Roboto"/>
              </a:rPr>
              <a:t> </a:t>
            </a:r>
            <a:r>
              <a:rPr sz="2000" b="0" i="0">
                <a:solidFill>
                  <a:srgbClr val="B01377"/>
                </a:solidFill>
                <a:latin typeface="Roboto"/>
                <a:ea typeface="Roboto"/>
                <a:cs typeface="Roboto"/>
              </a:rPr>
              <a:t>​</a:t>
            </a:r>
            <a:endParaRPr lang="en-US">
              <a:solidFill>
                <a:srgbClr val="B01377"/>
              </a:solidFill>
            </a:endParaRPr>
          </a:p>
          <a:p>
            <a:pPr algn="ctr"/>
            <a:endParaRPr lang="en-US"/>
          </a:p>
        </p:txBody>
      </p:sp>
    </p:spTree>
    <p:extLst>
      <p:ext uri="{BB962C8B-B14F-4D97-AF65-F5344CB8AC3E}">
        <p14:creationId xmlns:p14="http://schemas.microsoft.com/office/powerpoint/2010/main" val="116127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24773-6DF8-5FE8-0718-2BB7F4E0A9A9}"/>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D6B9E50C-CC82-4B0A-BAD1-A5FCFFAA71F6}"/>
              </a:ext>
            </a:extLst>
          </p:cNvPr>
          <p:cNvSpPr>
            <a:spLocks noGrp="1"/>
          </p:cNvSpPr>
          <p:nvPr>
            <p:ph type="title"/>
          </p:nvPr>
        </p:nvSpPr>
        <p:spPr>
          <a:xfrm>
            <a:off x="212848" y="180000"/>
            <a:ext cx="11980765" cy="838200"/>
          </a:xfrm>
        </p:spPr>
        <p:txBody>
          <a:bodyPr>
            <a:normAutofit/>
          </a:bodyPr>
          <a:lstStyle/>
          <a:p>
            <a:r>
              <a:rPr lang="nl-NL" cap="small">
                <a:latin typeface="Poppins ExtraBold"/>
                <a:ea typeface="Roboto"/>
                <a:cs typeface="Poppins ExtraBold"/>
              </a:rPr>
              <a:t>Nieuwe(re) speerpunten: </a:t>
            </a:r>
            <a:r>
              <a:rPr lang="nl-NL" cap="small">
                <a:solidFill>
                  <a:srgbClr val="B01377"/>
                </a:solidFill>
                <a:latin typeface="Poppins ExtraBold"/>
                <a:ea typeface="Roboto"/>
                <a:cs typeface="Poppins ExtraBold"/>
              </a:rPr>
              <a:t>probleemoplossend denken</a:t>
            </a:r>
            <a:endParaRPr lang="nl-BE" sz="3100" cap="small">
              <a:solidFill>
                <a:srgbClr val="B01377"/>
              </a:solidFill>
              <a:latin typeface="Poppins ExtraBold"/>
              <a:ea typeface="Roboto"/>
              <a:cs typeface="Poppins ExtraBold"/>
            </a:endParaRPr>
          </a:p>
        </p:txBody>
      </p:sp>
      <p:sp>
        <p:nvSpPr>
          <p:cNvPr id="8" name="TextBox 21">
            <a:extLst>
              <a:ext uri="{FF2B5EF4-FFF2-40B4-BE49-F238E27FC236}">
                <a16:creationId xmlns:a16="http://schemas.microsoft.com/office/drawing/2014/main" id="{F4D6DBA2-E979-7075-42E5-5C50CF393730}"/>
              </a:ext>
            </a:extLst>
          </p:cNvPr>
          <p:cNvSpPr txBox="1"/>
          <p:nvPr/>
        </p:nvSpPr>
        <p:spPr>
          <a:xfrm>
            <a:off x="289918" y="1502157"/>
            <a:ext cx="4994152" cy="4610493"/>
          </a:xfrm>
          <a:prstGeom prst="rect">
            <a:avLst/>
          </a:prstGeom>
          <a:noFill/>
          <a:ln>
            <a:solidFill>
              <a:srgbClr val="53B9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20000"/>
              </a:spcBef>
            </a:pPr>
            <a:r>
              <a:rPr lang="nl-NL" sz="2000" b="1">
                <a:solidFill>
                  <a:srgbClr val="2D3E4E"/>
                </a:solidFill>
                <a:latin typeface="Roboto"/>
                <a:ea typeface="Roboto"/>
                <a:cs typeface="Roboto"/>
              </a:rPr>
              <a:t>Denkstappen</a:t>
            </a:r>
          </a:p>
          <a:p>
            <a:pPr marL="800100" lvl="1"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JK</a:t>
            </a:r>
          </a:p>
          <a:p>
            <a:pPr marL="1257300" lvl="2"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In spel- en leersituaties</a:t>
            </a:r>
            <a:endParaRPr lang="nl-NL" sz="2000">
              <a:solidFill>
                <a:srgbClr val="000000"/>
              </a:solidFill>
              <a:latin typeface="Roboto" panose="02000000000000000000" pitchFamily="2" charset="0"/>
              <a:ea typeface="Roboto" panose="02000000000000000000" pitchFamily="2" charset="0"/>
              <a:cs typeface="Roboto" panose="02000000000000000000" pitchFamily="2" charset="0"/>
            </a:endParaRPr>
          </a:p>
          <a:p>
            <a:pPr marL="1257300" lvl="2"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Met concreet materiaal </a:t>
            </a:r>
            <a:endParaRPr lang="nl-NL" sz="2000">
              <a:solidFill>
                <a:srgbClr val="000000"/>
              </a:solidFill>
              <a:latin typeface="Roboto" panose="02000000000000000000" pitchFamily="2" charset="0"/>
              <a:ea typeface="Roboto" panose="02000000000000000000" pitchFamily="2" charset="0"/>
              <a:cs typeface="Roboto" panose="02000000000000000000" pitchFamily="2" charset="0"/>
            </a:endParaRPr>
          </a:p>
          <a:p>
            <a:pPr marL="800100" lvl="1"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K2 </a:t>
            </a:r>
          </a:p>
          <a:p>
            <a:pPr marL="1257300" lvl="2"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Meerdere oplossingen</a:t>
            </a:r>
          </a:p>
          <a:p>
            <a:pPr marL="1257300" lvl="2"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Samen verkennen </a:t>
            </a:r>
            <a:endParaRPr lang="nl-NL" sz="2000">
              <a:solidFill>
                <a:srgbClr val="000000"/>
              </a:solidFill>
              <a:latin typeface="Roboto" panose="02000000000000000000" pitchFamily="2" charset="0"/>
              <a:ea typeface="Roboto" panose="02000000000000000000" pitchFamily="2" charset="0"/>
              <a:cs typeface="Roboto" panose="02000000000000000000" pitchFamily="2" charset="0"/>
            </a:endParaRPr>
          </a:p>
          <a:p>
            <a:pPr marL="800100" lvl="1"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K3 </a:t>
            </a:r>
          </a:p>
          <a:p>
            <a:pPr marL="1257300" lvl="2"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Wiskundige elementen</a:t>
            </a:r>
          </a:p>
          <a:p>
            <a:pPr marL="1257300" lvl="2"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Ideeën delen met anderen</a:t>
            </a:r>
            <a:endParaRPr lang="nl-NL" sz="2000">
              <a:solidFill>
                <a:srgbClr val="000000"/>
              </a:solidFill>
              <a:latin typeface="Roboto" panose="02000000000000000000" pitchFamily="2" charset="0"/>
              <a:ea typeface="Roboto" panose="02000000000000000000" pitchFamily="2" charset="0"/>
              <a:cs typeface="Roboto" panose="02000000000000000000" pitchFamily="2" charset="0"/>
            </a:endParaRPr>
          </a:p>
          <a:p>
            <a:pPr>
              <a:spcBef>
                <a:spcPct val="20000"/>
              </a:spcBef>
            </a:pPr>
            <a:endParaRPr lang="nl-NL" sz="2400">
              <a:solidFill>
                <a:srgbClr val="2D3E4E"/>
              </a:solidFill>
              <a:latin typeface="Roboto"/>
              <a:ea typeface="Roboto"/>
              <a:cs typeface="Roboto"/>
            </a:endParaRPr>
          </a:p>
          <a:p>
            <a:pPr>
              <a:spcBef>
                <a:spcPct val="20000"/>
              </a:spcBef>
            </a:pPr>
            <a:endParaRPr lang="nl-NL" sz="2400">
              <a:solidFill>
                <a:srgbClr val="2D3E4E"/>
              </a:solidFill>
              <a:latin typeface="Roboto"/>
              <a:ea typeface="Roboto"/>
              <a:cs typeface="Roboto"/>
            </a:endParaRPr>
          </a:p>
        </p:txBody>
      </p:sp>
      <p:sp>
        <p:nvSpPr>
          <p:cNvPr id="4" name="TextBox 3">
            <a:extLst>
              <a:ext uri="{FF2B5EF4-FFF2-40B4-BE49-F238E27FC236}">
                <a16:creationId xmlns:a16="http://schemas.microsoft.com/office/drawing/2014/main" id="{91535A5F-CC17-A2D4-A6B6-3B6626DA6069}"/>
              </a:ext>
            </a:extLst>
          </p:cNvPr>
          <p:cNvSpPr txBox="1"/>
          <p:nvPr/>
        </p:nvSpPr>
        <p:spPr>
          <a:xfrm>
            <a:off x="212848" y="952432"/>
            <a:ext cx="238759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a:solidFill>
                  <a:srgbClr val="B01377"/>
                </a:solidFill>
                <a:latin typeface="Roboto"/>
                <a:ea typeface="Roboto"/>
                <a:cs typeface="Roboto"/>
              </a:rPr>
              <a:t>KLEUTERSCHOOL</a:t>
            </a:r>
            <a:r>
              <a:rPr lang="nl-NL" sz="2000" b="1">
                <a:solidFill>
                  <a:schemeClr val="accent5">
                    <a:lumMod val="75000"/>
                  </a:schemeClr>
                </a:solidFill>
                <a:latin typeface="Roboto"/>
                <a:ea typeface="Roboto"/>
                <a:cs typeface="Roboto"/>
              </a:rPr>
              <a:t> </a:t>
            </a:r>
            <a:endParaRPr lang="en-US">
              <a:solidFill>
                <a:schemeClr val="accent5">
                  <a:lumMod val="75000"/>
                </a:schemeClr>
              </a:solidFill>
            </a:endParaRPr>
          </a:p>
        </p:txBody>
      </p:sp>
      <p:sp>
        <p:nvSpPr>
          <p:cNvPr id="3" name="TextBox 2">
            <a:extLst>
              <a:ext uri="{FF2B5EF4-FFF2-40B4-BE49-F238E27FC236}">
                <a16:creationId xmlns:a16="http://schemas.microsoft.com/office/drawing/2014/main" id="{27B6548B-DCDA-E6CE-C095-3342704D5E1C}"/>
              </a:ext>
            </a:extLst>
          </p:cNvPr>
          <p:cNvSpPr txBox="1"/>
          <p:nvPr/>
        </p:nvSpPr>
        <p:spPr>
          <a:xfrm>
            <a:off x="5524500" y="949270"/>
            <a:ext cx="6096000" cy="67710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000" b="1">
                <a:solidFill>
                  <a:srgbClr val="B01377"/>
                </a:solidFill>
                <a:latin typeface="Roboto"/>
              </a:rPr>
              <a:t>LAGERE SCHOOL</a:t>
            </a:r>
            <a:r>
              <a:rPr lang="nl-NL" sz="2000" b="1" i="0" u="none" strike="noStrike" baseline="0">
                <a:solidFill>
                  <a:srgbClr val="B01377"/>
                </a:solidFill>
                <a:latin typeface="Roboto"/>
              </a:rPr>
              <a:t> </a:t>
            </a:r>
            <a:r>
              <a:rPr sz="2000" b="0" i="0">
                <a:solidFill>
                  <a:srgbClr val="B01377"/>
                </a:solidFill>
                <a:latin typeface="Roboto"/>
                <a:ea typeface="Roboto"/>
                <a:cs typeface="Roboto"/>
              </a:rPr>
              <a:t>​</a:t>
            </a:r>
            <a:endParaRPr lang="en-US">
              <a:solidFill>
                <a:srgbClr val="B01377"/>
              </a:solidFill>
            </a:endParaRPr>
          </a:p>
          <a:p>
            <a:pPr algn="ctr"/>
            <a:endParaRPr lang="en-US"/>
          </a:p>
        </p:txBody>
      </p:sp>
      <p:sp>
        <p:nvSpPr>
          <p:cNvPr id="9" name="TextBox 8">
            <a:extLst>
              <a:ext uri="{FF2B5EF4-FFF2-40B4-BE49-F238E27FC236}">
                <a16:creationId xmlns:a16="http://schemas.microsoft.com/office/drawing/2014/main" id="{C7A242F1-5D69-E712-F2E6-2E269DEE75F1}"/>
              </a:ext>
            </a:extLst>
          </p:cNvPr>
          <p:cNvSpPr txBox="1"/>
          <p:nvPr/>
        </p:nvSpPr>
        <p:spPr>
          <a:xfrm>
            <a:off x="5524500" y="1492532"/>
            <a:ext cx="6454652" cy="4678204"/>
          </a:xfrm>
          <a:prstGeom prst="rect">
            <a:avLst/>
          </a:prstGeom>
          <a:noFill/>
          <a:ln>
            <a:solidFill>
              <a:srgbClr val="53B9C5"/>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ct val="20000"/>
              </a:spcBef>
            </a:pPr>
            <a:r>
              <a:rPr lang="nl-NL" sz="2000" b="1">
                <a:solidFill>
                  <a:srgbClr val="2D3E4E"/>
                </a:solidFill>
                <a:latin typeface="Roboto" panose="02000000000000000000" pitchFamily="2" charset="0"/>
                <a:ea typeface="Roboto" panose="02000000000000000000" pitchFamily="2" charset="0"/>
                <a:cs typeface="Roboto" panose="02000000000000000000" pitchFamily="2" charset="0"/>
              </a:rPr>
              <a:t>Denkstappen en heuristiek</a:t>
            </a:r>
          </a:p>
          <a:p>
            <a:pPr marL="800100" lvl="1" indent="-342900">
              <a:spcBef>
                <a:spcPct val="20000"/>
              </a:spcBef>
              <a:buFont typeface="Courier New" panose="020B0604020202020204" pitchFamily="34" charset="0"/>
              <a:buChar char="o"/>
            </a:pPr>
            <a:r>
              <a:rPr lang="nl-NL" sz="2000">
                <a:solidFill>
                  <a:srgbClr val="2D3E4E"/>
                </a:solidFill>
                <a:latin typeface="Roboto" panose="02000000000000000000" pitchFamily="2" charset="0"/>
                <a:ea typeface="Roboto" panose="02000000000000000000" pitchFamily="2" charset="0"/>
                <a:cs typeface="Roboto" panose="02000000000000000000" pitchFamily="2" charset="0"/>
              </a:rPr>
              <a:t>L1</a:t>
            </a:r>
          </a:p>
          <a:p>
            <a:pPr marL="1257300" lvl="2" indent="-342900">
              <a:spcBef>
                <a:spcPct val="20000"/>
              </a:spcBef>
              <a:buFont typeface="Courier New" panose="020B0604020202020204" pitchFamily="34" charset="0"/>
              <a:buChar char="o"/>
            </a:pPr>
            <a:r>
              <a:rPr lang="nl-NL" sz="2000" err="1">
                <a:solidFill>
                  <a:srgbClr val="000000"/>
                </a:solidFill>
                <a:latin typeface="Roboto" panose="02000000000000000000" pitchFamily="2" charset="0"/>
                <a:ea typeface="Roboto" panose="02000000000000000000" pitchFamily="2" charset="0"/>
                <a:cs typeface="Roboto" panose="02000000000000000000" pitchFamily="2" charset="0"/>
              </a:rPr>
              <a:t>Één</a:t>
            </a:r>
            <a:r>
              <a:rPr lang="nl-NL" sz="2000">
                <a:solidFill>
                  <a:srgbClr val="000000"/>
                </a:solidFill>
                <a:latin typeface="Roboto" panose="02000000000000000000" pitchFamily="2" charset="0"/>
                <a:ea typeface="Roboto" panose="02000000000000000000" pitchFamily="2" charset="0"/>
                <a:cs typeface="Roboto" panose="02000000000000000000" pitchFamily="2" charset="0"/>
              </a:rPr>
              <a:t> bewerking</a:t>
            </a:r>
          </a:p>
          <a:p>
            <a:pPr marL="1257300" lvl="2" indent="-342900">
              <a:spcBef>
                <a:spcPct val="20000"/>
              </a:spcBef>
              <a:buFont typeface="Courier New" panose="020B0604020202020204" pitchFamily="34" charset="0"/>
              <a:buChar char="o"/>
            </a:pPr>
            <a:r>
              <a:rPr lang="nl-NL" sz="2000" i="1">
                <a:solidFill>
                  <a:schemeClr val="bg1">
                    <a:lumMod val="50000"/>
                  </a:schemeClr>
                </a:solidFill>
                <a:latin typeface="Roboto" panose="02000000000000000000" pitchFamily="2" charset="0"/>
                <a:ea typeface="Roboto" panose="02000000000000000000" pitchFamily="2" charset="0"/>
                <a:cs typeface="Roboto" panose="02000000000000000000" pitchFamily="2" charset="0"/>
              </a:rPr>
              <a:t>Met concreet materiaal </a:t>
            </a:r>
          </a:p>
          <a:p>
            <a:pPr marL="1257300" lvl="2" indent="-342900">
              <a:spcBef>
                <a:spcPct val="20000"/>
              </a:spcBef>
              <a:buFont typeface="Courier New" panose="020B0604020202020204" pitchFamily="34" charset="0"/>
              <a:buChar char="o"/>
            </a:pPr>
            <a:r>
              <a:rPr lang="nl-NL" sz="2000">
                <a:solidFill>
                  <a:srgbClr val="000000"/>
                </a:solidFill>
                <a:latin typeface="Roboto" panose="02000000000000000000" pitchFamily="2" charset="0"/>
                <a:ea typeface="Roboto" panose="02000000000000000000" pitchFamily="2" charset="0"/>
                <a:cs typeface="Roboto" panose="02000000000000000000" pitchFamily="2" charset="0"/>
              </a:rPr>
              <a:t>Met heuristieken</a:t>
            </a:r>
          </a:p>
          <a:p>
            <a:pPr marL="800100" lvl="1" indent="-342900">
              <a:spcBef>
                <a:spcPct val="20000"/>
              </a:spcBef>
              <a:buFont typeface="Courier New" panose="020B0604020202020204" pitchFamily="34" charset="0"/>
              <a:buChar char="o"/>
            </a:pPr>
            <a:r>
              <a:rPr lang="en-US" sz="2000">
                <a:solidFill>
                  <a:srgbClr val="2D3E4E"/>
                </a:solidFill>
                <a:latin typeface="Roboto" panose="02000000000000000000" pitchFamily="2" charset="0"/>
                <a:ea typeface="Roboto" panose="02000000000000000000" pitchFamily="2" charset="0"/>
                <a:cs typeface="Roboto" panose="02000000000000000000" pitchFamily="2" charset="0"/>
              </a:rPr>
              <a:t>L2 </a:t>
            </a:r>
          </a:p>
          <a:p>
            <a:pPr marL="1257300" lvl="2" indent="-342900">
              <a:spcBef>
                <a:spcPct val="20000"/>
              </a:spcBef>
              <a:buFont typeface="Courier New" panose="020B0604020202020204" pitchFamily="34" charset="0"/>
              <a:buChar char="o"/>
            </a:pPr>
            <a:r>
              <a:rPr lang="en-US" sz="2000">
                <a:solidFill>
                  <a:srgbClr val="34495E"/>
                </a:solidFill>
                <a:highlight>
                  <a:srgbClr val="FFFFFF"/>
                </a:highlight>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Concreet</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materiaal</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gebruiken</a:t>
            </a:r>
            <a:endParaRPr lang="en-US" sz="2000">
              <a:solidFill>
                <a:srgbClr val="000000"/>
              </a:solidFill>
              <a:latin typeface="Roboto" panose="02000000000000000000" pitchFamily="2" charset="0"/>
              <a:ea typeface="Roboto" panose="02000000000000000000" pitchFamily="2" charset="0"/>
              <a:cs typeface="Roboto" panose="02000000000000000000" pitchFamily="2" charset="0"/>
            </a:endParaRPr>
          </a:p>
          <a:p>
            <a:pPr marL="1257300" lvl="2" indent="-342900">
              <a:spcBef>
                <a:spcPct val="20000"/>
              </a:spcBef>
              <a:buFont typeface="Courier New" panose="020B0604020202020204" pitchFamily="34" charset="0"/>
              <a:buChar char="o"/>
            </a:pP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Een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tekening</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of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schets</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maken</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p>
          <a:p>
            <a:pPr marL="800100" lvl="1" indent="-342900">
              <a:spcBef>
                <a:spcPct val="20000"/>
              </a:spcBef>
              <a:buFont typeface="Courier New" panose="020B0604020202020204" pitchFamily="34" charset="0"/>
              <a:buChar char="o"/>
            </a:pPr>
            <a:r>
              <a:rPr lang="en-US" sz="2000">
                <a:solidFill>
                  <a:srgbClr val="2D3E4E"/>
                </a:solidFill>
                <a:latin typeface="Roboto" panose="02000000000000000000" pitchFamily="2" charset="0"/>
                <a:ea typeface="Roboto" panose="02000000000000000000" pitchFamily="2" charset="0"/>
                <a:cs typeface="Roboto" panose="02000000000000000000" pitchFamily="2" charset="0"/>
              </a:rPr>
              <a:t>L6 </a:t>
            </a:r>
          </a:p>
          <a:p>
            <a:pPr marL="1257300" lvl="2" indent="-342900">
              <a:spcBef>
                <a:spcPct val="20000"/>
              </a:spcBef>
              <a:buFont typeface="Courier New" panose="020B0604020202020204" pitchFamily="34" charset="0"/>
              <a:buChar char="o"/>
            </a:pP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Een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probleem</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opsplitsen</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in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deelproblemen</a:t>
            </a:r>
            <a:endParaRPr lang="en-US" sz="2000">
              <a:solidFill>
                <a:srgbClr val="000000"/>
              </a:solidFill>
              <a:latin typeface="Roboto" panose="02000000000000000000" pitchFamily="2" charset="0"/>
              <a:ea typeface="Roboto" panose="02000000000000000000" pitchFamily="2" charset="0"/>
              <a:cs typeface="Roboto" panose="02000000000000000000" pitchFamily="2" charset="0"/>
            </a:endParaRPr>
          </a:p>
          <a:p>
            <a:pPr marL="1257300" lvl="2" indent="-342900">
              <a:spcBef>
                <a:spcPct val="20000"/>
              </a:spcBef>
              <a:buFont typeface="Courier New" panose="020B0604020202020204" pitchFamily="34" charset="0"/>
              <a:buChar char="o"/>
            </a:pP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Moeilijke</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gegevens</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tijdelijk</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vervangen</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door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eenvoudige</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 </a:t>
            </a:r>
            <a:r>
              <a:rPr lang="en-US" sz="2000" err="1">
                <a:solidFill>
                  <a:srgbClr val="000000"/>
                </a:solidFill>
                <a:latin typeface="Roboto" panose="02000000000000000000" pitchFamily="2" charset="0"/>
                <a:ea typeface="Roboto" panose="02000000000000000000" pitchFamily="2" charset="0"/>
                <a:cs typeface="Roboto" panose="02000000000000000000" pitchFamily="2" charset="0"/>
              </a:rPr>
              <a:t>gegevens</a:t>
            </a:r>
            <a:r>
              <a:rPr lang="en-US" sz="2000">
                <a:solidFill>
                  <a:srgbClr val="000000"/>
                </a:solidFill>
                <a:latin typeface="Roboto" panose="02000000000000000000" pitchFamily="2" charset="0"/>
                <a:ea typeface="Roboto" panose="02000000000000000000" pitchFamily="2" charset="0"/>
                <a:cs typeface="Roboto" panose="02000000000000000000" pitchFamily="2" charset="0"/>
              </a:rPr>
              <a:t>.</a:t>
            </a:r>
          </a:p>
          <a:p>
            <a:pPr algn="ctr"/>
            <a:endParaRPr lang="en-US">
              <a:ea typeface="Roboto"/>
              <a:cs typeface="Arial"/>
            </a:endParaRPr>
          </a:p>
        </p:txBody>
      </p:sp>
    </p:spTree>
    <p:extLst>
      <p:ext uri="{BB962C8B-B14F-4D97-AF65-F5344CB8AC3E}">
        <p14:creationId xmlns:p14="http://schemas.microsoft.com/office/powerpoint/2010/main" val="234667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9">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xEl>
                                              <p:pRg st="2" end="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9">
                                            <p:txEl>
                                              <p:pRg st="5" end="5"/>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9">
                                            <p:txEl>
                                              <p:pRg st="6" end="6"/>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9">
                                            <p:txEl>
                                              <p:pRg st="8" end="8"/>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9">
                                            <p:txEl>
                                              <p:pRg st="9" end="9"/>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8D0DF-8CE9-FFF7-BA98-7108D7A56A7C}"/>
            </a:ext>
          </a:extLst>
        </p:cNvPr>
        <p:cNvGrpSpPr/>
        <p:nvPr/>
      </p:nvGrpSpPr>
      <p:grpSpPr>
        <a:xfrm>
          <a:off x="0" y="0"/>
          <a:ext cx="0" cy="0"/>
          <a:chOff x="0" y="0"/>
          <a:chExt cx="0" cy="0"/>
        </a:xfrm>
      </p:grpSpPr>
      <p:sp>
        <p:nvSpPr>
          <p:cNvPr id="12" name="Titel 2">
            <a:extLst>
              <a:ext uri="{FF2B5EF4-FFF2-40B4-BE49-F238E27FC236}">
                <a16:creationId xmlns:a16="http://schemas.microsoft.com/office/drawing/2014/main" id="{EEB17B27-F578-E30E-77A4-F9E1638C9EE7}"/>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kleuterschool</a:t>
            </a:r>
          </a:p>
        </p:txBody>
      </p:sp>
      <p:pic>
        <p:nvPicPr>
          <p:cNvPr id="14" name="Afbeelding 13">
            <a:extLst>
              <a:ext uri="{FF2B5EF4-FFF2-40B4-BE49-F238E27FC236}">
                <a16:creationId xmlns:a16="http://schemas.microsoft.com/office/drawing/2014/main" id="{F11D67BF-3759-7020-F611-E622CB331CB7}"/>
              </a:ext>
            </a:extLst>
          </p:cNvPr>
          <p:cNvPicPr>
            <a:picLocks noChangeAspect="1"/>
          </p:cNvPicPr>
          <p:nvPr/>
        </p:nvPicPr>
        <p:blipFill>
          <a:blip r:embed="rId3"/>
          <a:srcRect t="4720" r="9855" b="11781"/>
          <a:stretch>
            <a:fillRect/>
          </a:stretch>
        </p:blipFill>
        <p:spPr>
          <a:xfrm>
            <a:off x="10127086" y="364684"/>
            <a:ext cx="1758386" cy="755515"/>
          </a:xfrm>
          <a:prstGeom prst="rect">
            <a:avLst/>
          </a:prstGeom>
          <a:ln w="38100">
            <a:solidFill>
              <a:schemeClr val="accent4"/>
            </a:solidFill>
          </a:ln>
        </p:spPr>
      </p:pic>
      <p:sp>
        <p:nvSpPr>
          <p:cNvPr id="22" name="Pijl: omlaag 21">
            <a:extLst>
              <a:ext uri="{FF2B5EF4-FFF2-40B4-BE49-F238E27FC236}">
                <a16:creationId xmlns:a16="http://schemas.microsoft.com/office/drawing/2014/main" id="{162ED945-A473-723E-AEC0-F3BD179497C0}"/>
              </a:ext>
            </a:extLst>
          </p:cNvPr>
          <p:cNvSpPr/>
          <p:nvPr/>
        </p:nvSpPr>
        <p:spPr>
          <a:xfrm>
            <a:off x="10454869" y="-219099"/>
            <a:ext cx="253389" cy="70166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6" name="Afbeelding 5">
            <a:extLst>
              <a:ext uri="{FF2B5EF4-FFF2-40B4-BE49-F238E27FC236}">
                <a16:creationId xmlns:a16="http://schemas.microsoft.com/office/drawing/2014/main" id="{7BE5C206-0CC5-B3C8-DCC7-B7F25D0935D8}"/>
              </a:ext>
            </a:extLst>
          </p:cNvPr>
          <p:cNvPicPr>
            <a:picLocks noChangeAspect="1"/>
          </p:cNvPicPr>
          <p:nvPr/>
        </p:nvPicPr>
        <p:blipFill>
          <a:blip r:embed="rId4"/>
          <a:stretch>
            <a:fillRect/>
          </a:stretch>
        </p:blipFill>
        <p:spPr>
          <a:xfrm>
            <a:off x="1394031" y="1340735"/>
            <a:ext cx="10491441" cy="3596007"/>
          </a:xfrm>
          <a:prstGeom prst="rect">
            <a:avLst/>
          </a:prstGeom>
          <a:ln>
            <a:solidFill>
              <a:srgbClr val="53B9C5"/>
            </a:solidFill>
          </a:ln>
        </p:spPr>
      </p:pic>
      <p:sp>
        <p:nvSpPr>
          <p:cNvPr id="7" name="Rechthoek: afgeronde hoeken 6">
            <a:extLst>
              <a:ext uri="{FF2B5EF4-FFF2-40B4-BE49-F238E27FC236}">
                <a16:creationId xmlns:a16="http://schemas.microsoft.com/office/drawing/2014/main" id="{A4D78009-958D-E587-1EAB-9CC6C761705C}"/>
              </a:ext>
            </a:extLst>
          </p:cNvPr>
          <p:cNvSpPr/>
          <p:nvPr/>
        </p:nvSpPr>
        <p:spPr>
          <a:xfrm>
            <a:off x="3338111" y="1131216"/>
            <a:ext cx="1439059" cy="851622"/>
          </a:xfrm>
          <a:prstGeom prst="roundRect">
            <a:avLst/>
          </a:prstGeom>
          <a:noFill/>
          <a:ln w="57150">
            <a:solidFill>
              <a:srgbClr val="B013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afgeronde hoeken 8">
            <a:extLst>
              <a:ext uri="{FF2B5EF4-FFF2-40B4-BE49-F238E27FC236}">
                <a16:creationId xmlns:a16="http://schemas.microsoft.com/office/drawing/2014/main" id="{6C3D3BEA-0C0B-BA1F-BCA3-D506095627C3}"/>
              </a:ext>
            </a:extLst>
          </p:cNvPr>
          <p:cNvSpPr/>
          <p:nvPr/>
        </p:nvSpPr>
        <p:spPr>
          <a:xfrm>
            <a:off x="4804235" y="1131216"/>
            <a:ext cx="1291766" cy="851622"/>
          </a:xfrm>
          <a:prstGeom prst="roundRect">
            <a:avLst/>
          </a:prstGeom>
          <a:noFill/>
          <a:ln w="57150">
            <a:solidFill>
              <a:srgbClr val="B013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afgeronde hoeken 10">
            <a:extLst>
              <a:ext uri="{FF2B5EF4-FFF2-40B4-BE49-F238E27FC236}">
                <a16:creationId xmlns:a16="http://schemas.microsoft.com/office/drawing/2014/main" id="{DA2A2826-8610-131C-A5B8-1408F4DEF30B}"/>
              </a:ext>
            </a:extLst>
          </p:cNvPr>
          <p:cNvSpPr/>
          <p:nvPr/>
        </p:nvSpPr>
        <p:spPr>
          <a:xfrm>
            <a:off x="6632154" y="1131216"/>
            <a:ext cx="2456762" cy="851622"/>
          </a:xfrm>
          <a:prstGeom prst="roundRect">
            <a:avLst/>
          </a:prstGeom>
          <a:noFill/>
          <a:ln w="57150">
            <a:solidFill>
              <a:srgbClr val="B0137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mc:AlternateContent xmlns:mc="http://schemas.openxmlformats.org/markup-compatibility/2006" xmlns:p14="http://schemas.microsoft.com/office/powerpoint/2010/main">
        <mc:Choice Requires="p14">
          <p:contentPart p14:bwMode="auto" r:id="rId5">
            <p14:nvContentPartPr>
              <p14:cNvPr id="2" name="Inkt 1">
                <a:extLst>
                  <a:ext uri="{FF2B5EF4-FFF2-40B4-BE49-F238E27FC236}">
                    <a16:creationId xmlns:a16="http://schemas.microsoft.com/office/drawing/2014/main" id="{B5555DEC-A3CE-03D8-BB34-24F47DBBFCA0}"/>
                  </a:ext>
                </a:extLst>
              </p14:cNvPr>
              <p14:cNvContentPartPr/>
              <p14:nvPr/>
            </p14:nvContentPartPr>
            <p14:xfrm>
              <a:off x="6158182" y="1595073"/>
              <a:ext cx="347040" cy="46800"/>
            </p14:xfrm>
          </p:contentPart>
        </mc:Choice>
        <mc:Fallback xmlns="">
          <p:pic>
            <p:nvPicPr>
              <p:cNvPr id="2" name="Inkt 1">
                <a:extLst>
                  <a:ext uri="{FF2B5EF4-FFF2-40B4-BE49-F238E27FC236}">
                    <a16:creationId xmlns:a16="http://schemas.microsoft.com/office/drawing/2014/main" id="{B5555DEC-A3CE-03D8-BB34-24F47DBBFCA0}"/>
                  </a:ext>
                </a:extLst>
              </p:cNvPr>
              <p:cNvPicPr/>
              <p:nvPr/>
            </p:nvPicPr>
            <p:blipFill>
              <a:blip r:embed="rId6"/>
              <a:stretch>
                <a:fillRect/>
              </a:stretch>
            </p:blipFill>
            <p:spPr>
              <a:xfrm>
                <a:off x="6068182" y="1415073"/>
                <a:ext cx="526680" cy="40644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 name="Inkt 2">
                <a:extLst>
                  <a:ext uri="{FF2B5EF4-FFF2-40B4-BE49-F238E27FC236}">
                    <a16:creationId xmlns:a16="http://schemas.microsoft.com/office/drawing/2014/main" id="{07CDC617-6774-D15E-9905-F90399286522}"/>
                  </a:ext>
                </a:extLst>
              </p14:cNvPr>
              <p14:cNvContentPartPr/>
              <p14:nvPr/>
            </p14:nvContentPartPr>
            <p14:xfrm>
              <a:off x="4351342" y="3055593"/>
              <a:ext cx="1216800" cy="360"/>
            </p14:xfrm>
          </p:contentPart>
        </mc:Choice>
        <mc:Fallback xmlns="">
          <p:pic>
            <p:nvPicPr>
              <p:cNvPr id="3" name="Inkt 2">
                <a:extLst>
                  <a:ext uri="{FF2B5EF4-FFF2-40B4-BE49-F238E27FC236}">
                    <a16:creationId xmlns:a16="http://schemas.microsoft.com/office/drawing/2014/main" id="{07CDC617-6774-D15E-9905-F90399286522}"/>
                  </a:ext>
                </a:extLst>
              </p:cNvPr>
              <p:cNvPicPr/>
              <p:nvPr/>
            </p:nvPicPr>
            <p:blipFill>
              <a:blip r:embed="rId8"/>
              <a:stretch>
                <a:fillRect/>
              </a:stretch>
            </p:blipFill>
            <p:spPr>
              <a:xfrm>
                <a:off x="4261315" y="2875593"/>
                <a:ext cx="1396493"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 name="Inkt 3">
                <a:extLst>
                  <a:ext uri="{FF2B5EF4-FFF2-40B4-BE49-F238E27FC236}">
                    <a16:creationId xmlns:a16="http://schemas.microsoft.com/office/drawing/2014/main" id="{4696C91A-2AA2-F94B-7BF6-D5BABCDA2BEA}"/>
                  </a:ext>
                </a:extLst>
              </p14:cNvPr>
              <p14:cNvContentPartPr/>
              <p14:nvPr/>
            </p14:nvContentPartPr>
            <p14:xfrm>
              <a:off x="5651302" y="3870633"/>
              <a:ext cx="887400" cy="360"/>
            </p14:xfrm>
          </p:contentPart>
        </mc:Choice>
        <mc:Fallback xmlns="">
          <p:pic>
            <p:nvPicPr>
              <p:cNvPr id="4" name="Inkt 3">
                <a:extLst>
                  <a:ext uri="{FF2B5EF4-FFF2-40B4-BE49-F238E27FC236}">
                    <a16:creationId xmlns:a16="http://schemas.microsoft.com/office/drawing/2014/main" id="{4696C91A-2AA2-F94B-7BF6-D5BABCDA2BEA}"/>
                  </a:ext>
                </a:extLst>
              </p:cNvPr>
              <p:cNvPicPr/>
              <p:nvPr/>
            </p:nvPicPr>
            <p:blipFill>
              <a:blip r:embed="rId10"/>
              <a:stretch>
                <a:fillRect/>
              </a:stretch>
            </p:blipFill>
            <p:spPr>
              <a:xfrm>
                <a:off x="5561302" y="3690633"/>
                <a:ext cx="106704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 name="Inkt 4">
                <a:extLst>
                  <a:ext uri="{FF2B5EF4-FFF2-40B4-BE49-F238E27FC236}">
                    <a16:creationId xmlns:a16="http://schemas.microsoft.com/office/drawing/2014/main" id="{ADD0F311-45EC-21E0-E8A1-1480EE007A95}"/>
                  </a:ext>
                </a:extLst>
              </p14:cNvPr>
              <p14:cNvContentPartPr/>
              <p14:nvPr/>
            </p14:nvContentPartPr>
            <p14:xfrm>
              <a:off x="4825102" y="4641753"/>
              <a:ext cx="641160" cy="360"/>
            </p14:xfrm>
          </p:contentPart>
        </mc:Choice>
        <mc:Fallback xmlns="">
          <p:pic>
            <p:nvPicPr>
              <p:cNvPr id="5" name="Inkt 4">
                <a:extLst>
                  <a:ext uri="{FF2B5EF4-FFF2-40B4-BE49-F238E27FC236}">
                    <a16:creationId xmlns:a16="http://schemas.microsoft.com/office/drawing/2014/main" id="{ADD0F311-45EC-21E0-E8A1-1480EE007A95}"/>
                  </a:ext>
                </a:extLst>
              </p:cNvPr>
              <p:cNvPicPr/>
              <p:nvPr/>
            </p:nvPicPr>
            <p:blipFill>
              <a:blip r:embed="rId12"/>
              <a:stretch>
                <a:fillRect/>
              </a:stretch>
            </p:blipFill>
            <p:spPr>
              <a:xfrm>
                <a:off x="4735102" y="4461753"/>
                <a:ext cx="820800" cy="360000"/>
              </a:xfrm>
              <a:prstGeom prst="rect">
                <a:avLst/>
              </a:prstGeom>
            </p:spPr>
          </p:pic>
        </mc:Fallback>
      </mc:AlternateContent>
    </p:spTree>
    <p:extLst>
      <p:ext uri="{BB962C8B-B14F-4D97-AF65-F5344CB8AC3E}">
        <p14:creationId xmlns:p14="http://schemas.microsoft.com/office/powerpoint/2010/main" val="3156646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7" grpId="0" animBg="1"/>
      <p:bldP spid="9" grpId="0" animBg="1"/>
      <p:bldP spid="1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30219-FA8B-FB86-21AB-A965532489C7}"/>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AD0C5E10-842C-4472-4DDA-DED93E252780}"/>
              </a:ext>
            </a:extLst>
          </p:cNvPr>
          <p:cNvPicPr>
            <a:picLocks noChangeAspect="1"/>
          </p:cNvPicPr>
          <p:nvPr/>
        </p:nvPicPr>
        <p:blipFill>
          <a:blip r:embed="rId3"/>
          <a:srcRect b="85368"/>
          <a:stretch>
            <a:fillRect/>
          </a:stretch>
        </p:blipFill>
        <p:spPr>
          <a:xfrm>
            <a:off x="1394031" y="479358"/>
            <a:ext cx="10491441" cy="526165"/>
          </a:xfrm>
          <a:prstGeom prst="rect">
            <a:avLst/>
          </a:prstGeom>
          <a:ln>
            <a:solidFill>
              <a:srgbClr val="53B9C5"/>
            </a:solidFill>
          </a:ln>
        </p:spPr>
      </p:pic>
      <p:sp>
        <p:nvSpPr>
          <p:cNvPr id="12" name="Titel 2">
            <a:extLst>
              <a:ext uri="{FF2B5EF4-FFF2-40B4-BE49-F238E27FC236}">
                <a16:creationId xmlns:a16="http://schemas.microsoft.com/office/drawing/2014/main" id="{8E2A1601-A8DC-762D-89D7-168900DBA9D5}"/>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kleuterschool</a:t>
            </a:r>
          </a:p>
        </p:txBody>
      </p:sp>
      <p:pic>
        <p:nvPicPr>
          <p:cNvPr id="14" name="Afbeelding 13">
            <a:extLst>
              <a:ext uri="{FF2B5EF4-FFF2-40B4-BE49-F238E27FC236}">
                <a16:creationId xmlns:a16="http://schemas.microsoft.com/office/drawing/2014/main" id="{A5BC22FD-E970-B750-FF8E-127F28D03AF5}"/>
              </a:ext>
            </a:extLst>
          </p:cNvPr>
          <p:cNvPicPr>
            <a:picLocks noChangeAspect="1"/>
          </p:cNvPicPr>
          <p:nvPr/>
        </p:nvPicPr>
        <p:blipFill>
          <a:blip r:embed="rId4"/>
          <a:srcRect t="4720" r="9855" b="11781"/>
          <a:stretch>
            <a:fillRect/>
          </a:stretch>
        </p:blipFill>
        <p:spPr>
          <a:xfrm>
            <a:off x="10127086" y="364684"/>
            <a:ext cx="1758386" cy="755515"/>
          </a:xfrm>
          <a:prstGeom prst="rect">
            <a:avLst/>
          </a:prstGeom>
          <a:ln w="38100">
            <a:solidFill>
              <a:schemeClr val="accent4"/>
            </a:solidFill>
          </a:ln>
        </p:spPr>
      </p:pic>
      <p:sp>
        <p:nvSpPr>
          <p:cNvPr id="22" name="Pijl: omlaag 21">
            <a:extLst>
              <a:ext uri="{FF2B5EF4-FFF2-40B4-BE49-F238E27FC236}">
                <a16:creationId xmlns:a16="http://schemas.microsoft.com/office/drawing/2014/main" id="{D59EBFBF-B9D6-B15F-9491-505544E94E37}"/>
              </a:ext>
            </a:extLst>
          </p:cNvPr>
          <p:cNvSpPr/>
          <p:nvPr/>
        </p:nvSpPr>
        <p:spPr>
          <a:xfrm>
            <a:off x="11516283" y="-244499"/>
            <a:ext cx="253389" cy="70166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pic>
        <p:nvPicPr>
          <p:cNvPr id="5" name="Afbeelding 4">
            <a:extLst>
              <a:ext uri="{FF2B5EF4-FFF2-40B4-BE49-F238E27FC236}">
                <a16:creationId xmlns:a16="http://schemas.microsoft.com/office/drawing/2014/main" id="{943C1EF1-D3F6-0621-F555-702DEBCF277D}"/>
              </a:ext>
            </a:extLst>
          </p:cNvPr>
          <p:cNvPicPr>
            <a:picLocks noChangeAspect="1"/>
          </p:cNvPicPr>
          <p:nvPr/>
        </p:nvPicPr>
        <p:blipFill>
          <a:blip r:embed="rId5"/>
          <a:stretch>
            <a:fillRect/>
          </a:stretch>
        </p:blipFill>
        <p:spPr>
          <a:xfrm>
            <a:off x="2476499" y="1384300"/>
            <a:ext cx="7640299" cy="5382419"/>
          </a:xfrm>
          <a:prstGeom prst="rect">
            <a:avLst/>
          </a:prstGeom>
          <a:ln>
            <a:solidFill>
              <a:srgbClr val="53B9C5"/>
            </a:solidFill>
          </a:ln>
        </p:spPr>
      </p:pic>
      <mc:AlternateContent xmlns:mc="http://schemas.openxmlformats.org/markup-compatibility/2006" xmlns:p14="http://schemas.microsoft.com/office/powerpoint/2010/main">
        <mc:Choice Requires="p14">
          <p:contentPart p14:bwMode="auto" r:id="rId6">
            <p14:nvContentPartPr>
              <p14:cNvPr id="2" name="Inkt 1">
                <a:extLst>
                  <a:ext uri="{FF2B5EF4-FFF2-40B4-BE49-F238E27FC236}">
                    <a16:creationId xmlns:a16="http://schemas.microsoft.com/office/drawing/2014/main" id="{CA16CB9C-31F6-DE26-A2E6-FF0EE79CA95E}"/>
                  </a:ext>
                </a:extLst>
              </p14:cNvPr>
              <p14:cNvContentPartPr/>
              <p14:nvPr/>
            </p14:nvContentPartPr>
            <p14:xfrm>
              <a:off x="2908102" y="3782433"/>
              <a:ext cx="2333160" cy="360"/>
            </p14:xfrm>
          </p:contentPart>
        </mc:Choice>
        <mc:Fallback xmlns="">
          <p:pic>
            <p:nvPicPr>
              <p:cNvPr id="2" name="Inkt 1">
                <a:extLst>
                  <a:ext uri="{FF2B5EF4-FFF2-40B4-BE49-F238E27FC236}">
                    <a16:creationId xmlns:a16="http://schemas.microsoft.com/office/drawing/2014/main" id="{CA16CB9C-31F6-DE26-A2E6-FF0EE79CA95E}"/>
                  </a:ext>
                </a:extLst>
              </p:cNvPr>
              <p:cNvPicPr/>
              <p:nvPr/>
            </p:nvPicPr>
            <p:blipFill>
              <a:blip r:embed="rId7"/>
              <a:stretch>
                <a:fillRect/>
              </a:stretch>
            </p:blipFill>
            <p:spPr>
              <a:xfrm>
                <a:off x="2818102" y="3602433"/>
                <a:ext cx="2512800" cy="360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3" name="Inkt 2">
                <a:extLst>
                  <a:ext uri="{FF2B5EF4-FFF2-40B4-BE49-F238E27FC236}">
                    <a16:creationId xmlns:a16="http://schemas.microsoft.com/office/drawing/2014/main" id="{5F778EB0-4CDB-11E2-2149-8B8329704601}"/>
                  </a:ext>
                </a:extLst>
              </p14:cNvPr>
              <p14:cNvContentPartPr/>
              <p14:nvPr/>
            </p14:nvContentPartPr>
            <p14:xfrm>
              <a:off x="7248982" y="3782433"/>
              <a:ext cx="1839600" cy="360"/>
            </p14:xfrm>
          </p:contentPart>
        </mc:Choice>
        <mc:Fallback xmlns="">
          <p:pic>
            <p:nvPicPr>
              <p:cNvPr id="3" name="Inkt 2">
                <a:extLst>
                  <a:ext uri="{FF2B5EF4-FFF2-40B4-BE49-F238E27FC236}">
                    <a16:creationId xmlns:a16="http://schemas.microsoft.com/office/drawing/2014/main" id="{5F778EB0-4CDB-11E2-2149-8B8329704601}"/>
                  </a:ext>
                </a:extLst>
              </p:cNvPr>
              <p:cNvPicPr/>
              <p:nvPr/>
            </p:nvPicPr>
            <p:blipFill>
              <a:blip r:embed="rId9"/>
              <a:stretch>
                <a:fillRect/>
              </a:stretch>
            </p:blipFill>
            <p:spPr>
              <a:xfrm>
                <a:off x="7158982" y="3602433"/>
                <a:ext cx="2019240" cy="360000"/>
              </a:xfrm>
              <a:prstGeom prst="rect">
                <a:avLst/>
              </a:prstGeom>
            </p:spPr>
          </p:pic>
        </mc:Fallback>
      </mc:AlternateContent>
    </p:spTree>
    <p:extLst>
      <p:ext uri="{BB962C8B-B14F-4D97-AF65-F5344CB8AC3E}">
        <p14:creationId xmlns:p14="http://schemas.microsoft.com/office/powerpoint/2010/main" val="312333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842455-4C1F-FCEE-EC57-D9286CC1E1DC}"/>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2A00504B-B840-8EC1-F8BD-2301185B238E}"/>
              </a:ext>
            </a:extLst>
          </p:cNvPr>
          <p:cNvPicPr>
            <a:picLocks noChangeAspect="1"/>
          </p:cNvPicPr>
          <p:nvPr/>
        </p:nvPicPr>
        <p:blipFill>
          <a:blip r:embed="rId3"/>
          <a:stretch>
            <a:fillRect/>
          </a:stretch>
        </p:blipFill>
        <p:spPr>
          <a:xfrm>
            <a:off x="240182" y="457170"/>
            <a:ext cx="10435163" cy="609183"/>
          </a:xfrm>
          <a:prstGeom prst="rect">
            <a:avLst/>
          </a:prstGeom>
          <a:ln>
            <a:solidFill>
              <a:srgbClr val="53B9C5"/>
            </a:solidFill>
          </a:ln>
        </p:spPr>
      </p:pic>
      <p:sp>
        <p:nvSpPr>
          <p:cNvPr id="12" name="Titel 2">
            <a:extLst>
              <a:ext uri="{FF2B5EF4-FFF2-40B4-BE49-F238E27FC236}">
                <a16:creationId xmlns:a16="http://schemas.microsoft.com/office/drawing/2014/main" id="{7CD8DCAC-051E-6D4A-692F-7D9637443466}"/>
              </a:ext>
            </a:extLst>
          </p:cNvPr>
          <p:cNvSpPr txBox="1">
            <a:spLocks/>
          </p:cNvSpPr>
          <p:nvPr/>
        </p:nvSpPr>
        <p:spPr>
          <a:xfrm rot="16200000">
            <a:off x="-3815502" y="805441"/>
            <a:ext cx="9799638" cy="1070589"/>
          </a:xfrm>
          <a:prstGeom prst="rect">
            <a:avLst/>
          </a:prstGeom>
        </p:spPr>
        <p:txBody>
          <a:bodyPr/>
          <a:lstStyle>
            <a:lvl1pPr algn="l" defTabSz="685783" rtl="0" eaLnBrk="1" latinLnBrk="0" hangingPunct="1">
              <a:spcBef>
                <a:spcPct val="0"/>
              </a:spcBef>
              <a:buNone/>
              <a:defRPr kumimoji="0" lang="nl-BE" sz="2400" b="0" kern="1200" cap="none" baseline="0" dirty="0" smtClean="0">
                <a:solidFill>
                  <a:srgbClr val="2D3E4E"/>
                </a:solidFill>
                <a:effectLst/>
                <a:latin typeface="Poppins ExtraBold" panose="00000900000000000000" pitchFamily="2" charset="0"/>
                <a:ea typeface="Roboto" pitchFamily="2" charset="0"/>
                <a:cs typeface="Poppins ExtraBold" panose="00000900000000000000" pitchFamily="2" charset="0"/>
              </a:defRPr>
            </a:lvl1pPr>
          </a:lstStyle>
          <a:p>
            <a:pPr marL="0" marR="0" lvl="0" indent="0" algn="l" defTabSz="685783" rtl="0" eaLnBrk="1" fontAlgn="auto" latinLnBrk="0" hangingPunct="1">
              <a:lnSpc>
                <a:spcPct val="100000"/>
              </a:lnSpc>
              <a:spcBef>
                <a:spcPct val="0"/>
              </a:spcBef>
              <a:spcAft>
                <a:spcPts val="0"/>
              </a:spcAft>
              <a:buClrTx/>
              <a:buSzTx/>
              <a:buFontTx/>
              <a:buNone/>
              <a:tabLst/>
              <a:defRPr/>
            </a:pPr>
            <a:r>
              <a:rPr kumimoji="0" lang="nl-NL" sz="2800" b="0" i="0" u="none" strike="noStrike" kern="1200" cap="none" spc="0" normalizeH="0" baseline="0" noProof="0">
                <a:ln>
                  <a:noFill/>
                </a:ln>
                <a:solidFill>
                  <a:srgbClr val="B01377"/>
                </a:solidFill>
                <a:effectLst/>
                <a:uLnTx/>
                <a:uFillTx/>
                <a:latin typeface="Poppins ExtraBold" panose="00000900000000000000" pitchFamily="2" charset="0"/>
                <a:ea typeface="Roboto" pitchFamily="2" charset="0"/>
                <a:cs typeface="Poppins ExtraBold" panose="00000900000000000000" pitchFamily="2" charset="0"/>
              </a:rPr>
              <a:t>Voorbeeld lagere school</a:t>
            </a:r>
          </a:p>
        </p:txBody>
      </p:sp>
      <p:pic>
        <p:nvPicPr>
          <p:cNvPr id="3" name="Afbeelding 2">
            <a:extLst>
              <a:ext uri="{FF2B5EF4-FFF2-40B4-BE49-F238E27FC236}">
                <a16:creationId xmlns:a16="http://schemas.microsoft.com/office/drawing/2014/main" id="{A8EA22F2-C1FB-E13F-E3D6-66F22D395AA8}"/>
              </a:ext>
            </a:extLst>
          </p:cNvPr>
          <p:cNvPicPr>
            <a:picLocks noChangeAspect="1"/>
          </p:cNvPicPr>
          <p:nvPr/>
        </p:nvPicPr>
        <p:blipFill>
          <a:blip r:embed="rId4"/>
          <a:srcRect t="12842"/>
          <a:stretch>
            <a:fillRect/>
          </a:stretch>
        </p:blipFill>
        <p:spPr>
          <a:xfrm>
            <a:off x="4354737" y="1483377"/>
            <a:ext cx="5772349" cy="5374623"/>
          </a:xfrm>
          <a:prstGeom prst="rect">
            <a:avLst/>
          </a:prstGeom>
          <a:ln>
            <a:solidFill>
              <a:srgbClr val="53B9C5"/>
            </a:solidFill>
          </a:ln>
        </p:spPr>
      </p:pic>
      <p:pic>
        <p:nvPicPr>
          <p:cNvPr id="2" name="Afbeelding 1">
            <a:extLst>
              <a:ext uri="{FF2B5EF4-FFF2-40B4-BE49-F238E27FC236}">
                <a16:creationId xmlns:a16="http://schemas.microsoft.com/office/drawing/2014/main" id="{785959BD-A4BF-61AC-0963-2C7F3A2D14AF}"/>
              </a:ext>
            </a:extLst>
          </p:cNvPr>
          <p:cNvPicPr>
            <a:picLocks noChangeAspect="1"/>
          </p:cNvPicPr>
          <p:nvPr/>
        </p:nvPicPr>
        <p:blipFill>
          <a:blip r:embed="rId5"/>
          <a:srcRect t="4720" r="9855" b="11781"/>
          <a:stretch>
            <a:fillRect/>
          </a:stretch>
        </p:blipFill>
        <p:spPr>
          <a:xfrm>
            <a:off x="10127086" y="364684"/>
            <a:ext cx="1758386" cy="755515"/>
          </a:xfrm>
          <a:prstGeom prst="rect">
            <a:avLst/>
          </a:prstGeom>
          <a:ln w="38100">
            <a:solidFill>
              <a:schemeClr val="accent4"/>
            </a:solidFill>
          </a:ln>
        </p:spPr>
      </p:pic>
      <p:sp>
        <p:nvSpPr>
          <p:cNvPr id="4" name="Pijl: omlaag 3">
            <a:extLst>
              <a:ext uri="{FF2B5EF4-FFF2-40B4-BE49-F238E27FC236}">
                <a16:creationId xmlns:a16="http://schemas.microsoft.com/office/drawing/2014/main" id="{DB191F25-F08C-9039-1C42-0DBDE5B7B6AD}"/>
              </a:ext>
            </a:extLst>
          </p:cNvPr>
          <p:cNvSpPr/>
          <p:nvPr/>
        </p:nvSpPr>
        <p:spPr>
          <a:xfrm>
            <a:off x="11516283" y="-244499"/>
            <a:ext cx="253389" cy="701669"/>
          </a:xfrm>
          <a:prstGeom prst="downArrow">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BE" sz="1800" b="0" i="0" u="none" strike="noStrike" kern="1200" cap="none" spc="0" normalizeH="0" baseline="0" noProof="0">
              <a:ln>
                <a:noFill/>
              </a:ln>
              <a:solidFill>
                <a:prstClr val="white"/>
              </a:solidFill>
              <a:effectLst/>
              <a:uLnTx/>
              <a:uFillTx/>
              <a:latin typeface="Trebuchet MS"/>
              <a:ea typeface="+mn-ea"/>
              <a:cs typeface="+mn-cs"/>
            </a:endParaRPr>
          </a:p>
        </p:txBody>
      </p:sp>
    </p:spTree>
    <p:extLst>
      <p:ext uri="{BB962C8B-B14F-4D97-AF65-F5344CB8AC3E}">
        <p14:creationId xmlns:p14="http://schemas.microsoft.com/office/powerpoint/2010/main" val="3344967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E0EA1-C3EE-C615-4BED-7ACA9DE20D7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4FBB43-019D-F8F4-0580-2FEFDF243E78}"/>
              </a:ext>
            </a:extLst>
          </p:cNvPr>
          <p:cNvSpPr>
            <a:spLocks noGrp="1"/>
          </p:cNvSpPr>
          <p:nvPr>
            <p:ph type="title"/>
          </p:nvPr>
        </p:nvSpPr>
        <p:spPr/>
        <p:txBody>
          <a:bodyPr>
            <a:normAutofit/>
          </a:bodyPr>
          <a:lstStyle/>
          <a:p>
            <a:r>
              <a:rPr lang="nl-NL" sz="3200" cap="small">
                <a:ea typeface="Roboto" pitchFamily="2" charset="0"/>
              </a:rPr>
              <a:t>In de focus</a:t>
            </a:r>
            <a:endParaRPr lang="nl-BE" sz="3200" cap="small">
              <a:ea typeface="Roboto" pitchFamily="2" charset="0"/>
            </a:endParaRPr>
          </a:p>
        </p:txBody>
      </p:sp>
      <p:graphicFrame>
        <p:nvGraphicFramePr>
          <p:cNvPr id="4" name="Diagram 3">
            <a:extLst>
              <a:ext uri="{FF2B5EF4-FFF2-40B4-BE49-F238E27FC236}">
                <a16:creationId xmlns:a16="http://schemas.microsoft.com/office/drawing/2014/main" id="{D2E22490-CF8E-9931-A4B1-FB2135A427BA}"/>
              </a:ext>
            </a:extLst>
          </p:cNvPr>
          <p:cNvGraphicFramePr/>
          <p:nvPr/>
        </p:nvGraphicFramePr>
        <p:xfrm>
          <a:off x="1625600" y="1266948"/>
          <a:ext cx="9179932" cy="47214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5" name="Arrow: Right 24">
            <a:extLst>
              <a:ext uri="{FF2B5EF4-FFF2-40B4-BE49-F238E27FC236}">
                <a16:creationId xmlns:a16="http://schemas.microsoft.com/office/drawing/2014/main" id="{9F66A3F8-6C18-E075-64DF-7DFB857FF775}"/>
              </a:ext>
            </a:extLst>
          </p:cNvPr>
          <p:cNvSpPr/>
          <p:nvPr/>
        </p:nvSpPr>
        <p:spPr>
          <a:xfrm>
            <a:off x="497010" y="5084665"/>
            <a:ext cx="1028699" cy="46989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26539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FE9A6-162D-2BBA-BFAC-25735EABE05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C26D97C-DB50-A1E9-8F7F-330EE9564ACC}"/>
              </a:ext>
            </a:extLst>
          </p:cNvPr>
          <p:cNvSpPr>
            <a:spLocks noGrp="1"/>
          </p:cNvSpPr>
          <p:nvPr>
            <p:ph type="title"/>
          </p:nvPr>
        </p:nvSpPr>
        <p:spPr>
          <a:xfrm>
            <a:off x="635866" y="274638"/>
            <a:ext cx="9941608" cy="1143000"/>
          </a:xfrm>
        </p:spPr>
        <p:txBody>
          <a:bodyPr anchor="ctr">
            <a:normAutofit/>
          </a:bodyPr>
          <a:lstStyle/>
          <a:p>
            <a:r>
              <a:rPr lang="nl-NL" cap="small"/>
              <a:t>Doelen</a:t>
            </a:r>
          </a:p>
        </p:txBody>
      </p:sp>
      <p:sp>
        <p:nvSpPr>
          <p:cNvPr id="5" name="Tijdelijke aanduiding voor tekst 4">
            <a:extLst>
              <a:ext uri="{FF2B5EF4-FFF2-40B4-BE49-F238E27FC236}">
                <a16:creationId xmlns:a16="http://schemas.microsoft.com/office/drawing/2014/main" id="{503E277F-DB67-E9E0-C7D2-44F69F6331F0}"/>
              </a:ext>
            </a:extLst>
          </p:cNvPr>
          <p:cNvSpPr>
            <a:spLocks noGrp="1"/>
          </p:cNvSpPr>
          <p:nvPr>
            <p:ph idx="1"/>
          </p:nvPr>
        </p:nvSpPr>
        <p:spPr>
          <a:xfrm>
            <a:off x="635866" y="1600206"/>
            <a:ext cx="8709840" cy="4525963"/>
          </a:xfrm>
        </p:spPr>
        <p:txBody>
          <a:bodyPr vert="horz" lIns="91440" tIns="45720" rIns="91440" bIns="45720" rtlCol="0" anchor="t">
            <a:normAutofit lnSpcReduction="10000"/>
          </a:bodyPr>
          <a:lstStyle/>
          <a:p>
            <a:pPr marL="0" indent="0">
              <a:buNone/>
            </a:pPr>
            <a:r>
              <a:rPr lang="nl-BE"/>
              <a:t>Je begrijpt de opbouw, structuur en samenhang van de discipline wiskunde.</a:t>
            </a:r>
            <a:br>
              <a:rPr lang="nl-BE"/>
            </a:br>
            <a:br>
              <a:rPr lang="nl-BE"/>
            </a:br>
            <a:r>
              <a:rPr lang="nl-BE"/>
              <a:t>Je begrijpt hoe de leerplandoelen zich verhouden tot de minimumdoelen.</a:t>
            </a:r>
            <a:br>
              <a:rPr lang="nl-BE"/>
            </a:br>
            <a:br>
              <a:rPr lang="nl-BE"/>
            </a:br>
            <a:r>
              <a:rPr lang="nl-BE"/>
              <a:t>Je ontwikkelt een gedeeld referentiekader en gemeenschappelijke taal samen met collega’s binnen je scholengemeenschap.</a:t>
            </a:r>
            <a:br>
              <a:rPr lang="nl-BE"/>
            </a:br>
            <a:br>
              <a:rPr lang="nl-BE"/>
            </a:br>
            <a:r>
              <a:rPr lang="nl-BE"/>
              <a:t>Je begrijpt hoe de doelen van de discipline </a:t>
            </a:r>
          </a:p>
          <a:p>
            <a:pPr marL="0" indent="0">
              <a:buNone/>
            </a:pPr>
            <a:r>
              <a:rPr lang="nl-BE"/>
              <a:t>wiskunde kunnen gerealiseerd worden binnen andere disciplines.</a:t>
            </a:r>
          </a:p>
          <a:p>
            <a:pPr marL="0" indent="0">
              <a:buNone/>
            </a:pPr>
            <a:endParaRPr lang="nl-BE"/>
          </a:p>
          <a:p>
            <a:endParaRPr lang="nl-BE"/>
          </a:p>
        </p:txBody>
      </p:sp>
      <p:pic>
        <p:nvPicPr>
          <p:cNvPr id="2" name="Picture 1">
            <a:extLst>
              <a:ext uri="{FF2B5EF4-FFF2-40B4-BE49-F238E27FC236}">
                <a16:creationId xmlns:a16="http://schemas.microsoft.com/office/drawing/2014/main" id="{14AFCDF1-09B0-1184-7D79-2A8C8BFF031A}"/>
              </a:ext>
            </a:extLst>
          </p:cNvPr>
          <p:cNvPicPr>
            <a:picLocks noChangeAspect="1"/>
          </p:cNvPicPr>
          <p:nvPr/>
        </p:nvPicPr>
        <p:blipFill>
          <a:blip r:embed="rId3"/>
          <a:srcRect l="37227" r="34226" b="-1"/>
          <a:stretch>
            <a:fillRect/>
          </a:stretch>
        </p:blipFill>
        <p:spPr>
          <a:xfrm>
            <a:off x="9345706" y="1600205"/>
            <a:ext cx="1950221" cy="4525963"/>
          </a:xfrm>
          <a:prstGeom prst="rect">
            <a:avLst/>
          </a:prstGeom>
          <a:noFill/>
        </p:spPr>
      </p:pic>
    </p:spTree>
    <p:extLst>
      <p:ext uri="{BB962C8B-B14F-4D97-AF65-F5344CB8AC3E}">
        <p14:creationId xmlns:p14="http://schemas.microsoft.com/office/powerpoint/2010/main" val="323666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B9EC8-7A91-B1C8-22C5-819E9F3EFA5A}"/>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AE11245C-5B86-1CFD-A439-02463391BE0A}"/>
              </a:ext>
            </a:extLst>
          </p:cNvPr>
          <p:cNvPicPr>
            <a:picLocks noChangeAspect="1"/>
          </p:cNvPicPr>
          <p:nvPr/>
        </p:nvPicPr>
        <p:blipFill>
          <a:blip r:embed="rId3"/>
          <a:stretch>
            <a:fillRect/>
          </a:stretch>
        </p:blipFill>
        <p:spPr>
          <a:xfrm>
            <a:off x="690879" y="1550781"/>
            <a:ext cx="10810241" cy="5195069"/>
          </a:xfrm>
          <a:prstGeom prst="rect">
            <a:avLst/>
          </a:prstGeom>
        </p:spPr>
      </p:pic>
      <p:sp>
        <p:nvSpPr>
          <p:cNvPr id="6" name="Tekstvak 5">
            <a:extLst>
              <a:ext uri="{FF2B5EF4-FFF2-40B4-BE49-F238E27FC236}">
                <a16:creationId xmlns:a16="http://schemas.microsoft.com/office/drawing/2014/main" id="{B4863B7C-405E-6000-7B25-EF2DB3227794}"/>
              </a:ext>
            </a:extLst>
          </p:cNvPr>
          <p:cNvSpPr txBox="1"/>
          <p:nvPr/>
        </p:nvSpPr>
        <p:spPr>
          <a:xfrm>
            <a:off x="467511" y="350452"/>
            <a:ext cx="11155958" cy="646331"/>
          </a:xfrm>
          <a:prstGeom prst="rect">
            <a:avLst/>
          </a:prstGeom>
          <a:noFill/>
        </p:spPr>
        <p:txBody>
          <a:bodyPr wrap="square" rtlCol="0">
            <a:spAutoFit/>
          </a:bodyPr>
          <a:lstStyle/>
          <a:p>
            <a:r>
              <a:rPr lang="nl-NL" sz="3600" dirty="0">
                <a:solidFill>
                  <a:srgbClr val="2D3E4E"/>
                </a:solidFill>
                <a:latin typeface="Poppins ExtraBold"/>
                <a:ea typeface="Roboto" pitchFamily="2" charset="0"/>
                <a:cs typeface="Poppins ExtraBold"/>
              </a:rPr>
              <a:t>Leerplantool</a:t>
            </a:r>
          </a:p>
        </p:txBody>
      </p:sp>
      <p:sp>
        <p:nvSpPr>
          <p:cNvPr id="3" name="Tekstvak 2">
            <a:extLst>
              <a:ext uri="{FF2B5EF4-FFF2-40B4-BE49-F238E27FC236}">
                <a16:creationId xmlns:a16="http://schemas.microsoft.com/office/drawing/2014/main" id="{A8FB9B6E-CAE6-9B5D-0663-B96FF911C2D7}"/>
              </a:ext>
            </a:extLst>
          </p:cNvPr>
          <p:cNvSpPr txBox="1"/>
          <p:nvPr/>
        </p:nvSpPr>
        <p:spPr>
          <a:xfrm>
            <a:off x="3597189" y="5791374"/>
            <a:ext cx="8127299" cy="523220"/>
          </a:xfrm>
          <a:prstGeom prst="rect">
            <a:avLst/>
          </a:prstGeom>
          <a:noFill/>
        </p:spPr>
        <p:txBody>
          <a:bodyPr wrap="square">
            <a:spAutoFit/>
          </a:bodyPr>
          <a:lstStyle/>
          <a:p>
            <a:r>
              <a:rPr lang="nl-BE" sz="2800" dirty="0">
                <a:hlinkClick r:id="rId4"/>
              </a:rPr>
              <a:t>https://opstap.katholiekonderwijs.vlaanderen/</a:t>
            </a:r>
            <a:r>
              <a:rPr lang="nl-BE" sz="2800" dirty="0"/>
              <a:t> </a:t>
            </a:r>
          </a:p>
        </p:txBody>
      </p:sp>
    </p:spTree>
    <p:extLst>
      <p:ext uri="{BB962C8B-B14F-4D97-AF65-F5344CB8AC3E}">
        <p14:creationId xmlns:p14="http://schemas.microsoft.com/office/powerpoint/2010/main" val="403228496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E9A3B-31DC-F1D4-0625-A03B593425A9}"/>
            </a:ext>
          </a:extLst>
        </p:cNvPr>
        <p:cNvGrpSpPr/>
        <p:nvPr/>
      </p:nvGrpSpPr>
      <p:grpSpPr>
        <a:xfrm>
          <a:off x="0" y="0"/>
          <a:ext cx="0" cy="0"/>
          <a:chOff x="0" y="0"/>
          <a:chExt cx="0" cy="0"/>
        </a:xfrm>
      </p:grpSpPr>
      <p:pic>
        <p:nvPicPr>
          <p:cNvPr id="10" name="Afbeelding 9">
            <a:extLst>
              <a:ext uri="{FF2B5EF4-FFF2-40B4-BE49-F238E27FC236}">
                <a16:creationId xmlns:a16="http://schemas.microsoft.com/office/drawing/2014/main" id="{2016D485-2BAB-F3A2-B655-4167094EF031}"/>
              </a:ext>
            </a:extLst>
          </p:cNvPr>
          <p:cNvPicPr>
            <a:picLocks noChangeAspect="1"/>
          </p:cNvPicPr>
          <p:nvPr/>
        </p:nvPicPr>
        <p:blipFill>
          <a:blip r:embed="rId3"/>
          <a:stretch>
            <a:fillRect/>
          </a:stretch>
        </p:blipFill>
        <p:spPr>
          <a:xfrm>
            <a:off x="488446" y="1210048"/>
            <a:ext cx="7010316" cy="5442666"/>
          </a:xfrm>
          <a:prstGeom prst="rect">
            <a:avLst/>
          </a:prstGeom>
        </p:spPr>
      </p:pic>
      <p:sp>
        <p:nvSpPr>
          <p:cNvPr id="7" name="Titel 6">
            <a:extLst>
              <a:ext uri="{FF2B5EF4-FFF2-40B4-BE49-F238E27FC236}">
                <a16:creationId xmlns:a16="http://schemas.microsoft.com/office/drawing/2014/main" id="{01A12EAA-B706-149A-E088-F5EFF944C4B0}"/>
              </a:ext>
            </a:extLst>
          </p:cNvPr>
          <p:cNvSpPr>
            <a:spLocks noGrp="1"/>
          </p:cNvSpPr>
          <p:nvPr>
            <p:ph type="title"/>
          </p:nvPr>
        </p:nvSpPr>
        <p:spPr>
          <a:xfrm>
            <a:off x="319176" y="473076"/>
            <a:ext cx="11624585" cy="648481"/>
          </a:xfrm>
        </p:spPr>
        <p:txBody>
          <a:bodyPr/>
          <a:lstStyle/>
          <a:p>
            <a:r>
              <a:rPr lang="nl-NL" sz="3200"/>
              <a:t>Meer informatie </a:t>
            </a:r>
            <a:r>
              <a:rPr lang="nl-NL" sz="3200" err="1"/>
              <a:t>Op.stap</a:t>
            </a:r>
            <a:r>
              <a:rPr lang="nl-NL" sz="3200"/>
              <a:t>, leerroutes voor iedereen</a:t>
            </a:r>
            <a:endParaRPr lang="nl-BE" sz="3200"/>
          </a:p>
        </p:txBody>
      </p:sp>
      <p:sp>
        <p:nvSpPr>
          <p:cNvPr id="4" name="Rechthoek 3">
            <a:extLst>
              <a:ext uri="{FF2B5EF4-FFF2-40B4-BE49-F238E27FC236}">
                <a16:creationId xmlns:a16="http://schemas.microsoft.com/office/drawing/2014/main" id="{2F994AF0-E705-FB0F-5EE6-A8F48CB4EB07}"/>
              </a:ext>
            </a:extLst>
          </p:cNvPr>
          <p:cNvSpPr/>
          <p:nvPr/>
        </p:nvSpPr>
        <p:spPr>
          <a:xfrm>
            <a:off x="4850456" y="2673925"/>
            <a:ext cx="2094271" cy="64848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7BB265DC-683F-7A62-DE80-30705D5CC815}"/>
              </a:ext>
            </a:extLst>
          </p:cNvPr>
          <p:cNvSpPr/>
          <p:nvPr/>
        </p:nvSpPr>
        <p:spPr>
          <a:xfrm>
            <a:off x="2756185" y="2025444"/>
            <a:ext cx="2094271" cy="648481"/>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ekstvak 11">
            <a:extLst>
              <a:ext uri="{FF2B5EF4-FFF2-40B4-BE49-F238E27FC236}">
                <a16:creationId xmlns:a16="http://schemas.microsoft.com/office/drawing/2014/main" id="{FC3D904C-4771-A305-C132-EC814A702037}"/>
              </a:ext>
            </a:extLst>
          </p:cNvPr>
          <p:cNvSpPr txBox="1"/>
          <p:nvPr/>
        </p:nvSpPr>
        <p:spPr>
          <a:xfrm>
            <a:off x="7639665" y="3931381"/>
            <a:ext cx="3795251" cy="923330"/>
          </a:xfrm>
          <a:prstGeom prst="rect">
            <a:avLst/>
          </a:prstGeom>
          <a:noFill/>
        </p:spPr>
        <p:txBody>
          <a:bodyPr wrap="square">
            <a:spAutoFit/>
          </a:bodyPr>
          <a:lstStyle/>
          <a:p>
            <a:r>
              <a:rPr lang="nl-BE">
                <a:hlinkClick r:id="rId4"/>
              </a:rPr>
              <a:t>https://pro.katholiekonderwijs.vlaanderen/leerplan-basisonderwijs</a:t>
            </a:r>
            <a:endParaRPr lang="nl-BE"/>
          </a:p>
          <a:p>
            <a:endParaRPr lang="nl-BE"/>
          </a:p>
        </p:txBody>
      </p:sp>
    </p:spTree>
    <p:extLst>
      <p:ext uri="{BB962C8B-B14F-4D97-AF65-F5344CB8AC3E}">
        <p14:creationId xmlns:p14="http://schemas.microsoft.com/office/powerpoint/2010/main" val="34095074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F920A-69D3-13B1-1EE9-E434E08DC74B}"/>
            </a:ext>
          </a:extLst>
        </p:cNvPr>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2385C41-6A90-E489-28EC-A341EF965DED}"/>
              </a:ext>
            </a:extLst>
          </p:cNvPr>
          <p:cNvSpPr>
            <a:spLocks noGrp="1"/>
          </p:cNvSpPr>
          <p:nvPr>
            <p:ph type="body" sz="quarter" idx="4294967295"/>
          </p:nvPr>
        </p:nvSpPr>
        <p:spPr>
          <a:xfrm>
            <a:off x="753646" y="1413039"/>
            <a:ext cx="10275137" cy="3803701"/>
          </a:xfrm>
        </p:spPr>
        <p:txBody>
          <a:bodyPr>
            <a:normAutofit lnSpcReduction="10000"/>
          </a:bodyPr>
          <a:lstStyle/>
          <a:p>
            <a:pPr lvl="1"/>
            <a:endParaRPr lang="nl-NL" sz="3200" dirty="0">
              <a:solidFill>
                <a:schemeClr val="tx1"/>
              </a:solidFill>
            </a:endParaRPr>
          </a:p>
          <a:p>
            <a:pPr defTabSz="914400">
              <a:spcBef>
                <a:spcPts val="0"/>
              </a:spcBef>
              <a:defRPr/>
            </a:pPr>
            <a:r>
              <a:rPr lang="nl-NL" sz="3600" dirty="0">
                <a:latin typeface="Trebuchet MS"/>
              </a:rPr>
              <a:t>PRO.-website</a:t>
            </a:r>
          </a:p>
          <a:p>
            <a:pPr defTabSz="914400">
              <a:spcBef>
                <a:spcPts val="0"/>
              </a:spcBef>
              <a:defRPr/>
            </a:pPr>
            <a:endParaRPr lang="nl-NL" sz="3600" b="1" dirty="0">
              <a:latin typeface="Trebuchet MS"/>
            </a:endParaRPr>
          </a:p>
          <a:p>
            <a:pPr defTabSz="914400">
              <a:spcBef>
                <a:spcPts val="0"/>
              </a:spcBef>
              <a:defRPr/>
            </a:pPr>
            <a:r>
              <a:rPr lang="nl-NL" sz="3600" b="1" dirty="0" err="1">
                <a:latin typeface="Trebuchet MS"/>
              </a:rPr>
              <a:t>leerplanbasis@katholiekonderwijs.vlaanderen</a:t>
            </a:r>
            <a:endParaRPr lang="nl-NL" sz="3600" b="1" dirty="0">
              <a:latin typeface="Trebuchet MS"/>
            </a:endParaRPr>
          </a:p>
          <a:p>
            <a:pPr defTabSz="914400">
              <a:spcBef>
                <a:spcPts val="0"/>
              </a:spcBef>
              <a:defRPr/>
            </a:pPr>
            <a:endParaRPr lang="nl-NL" sz="3600" b="1" dirty="0">
              <a:latin typeface="Trebuchet MS"/>
            </a:endParaRPr>
          </a:p>
          <a:p>
            <a:pPr defTabSz="914400">
              <a:spcBef>
                <a:spcPts val="0"/>
              </a:spcBef>
              <a:defRPr/>
            </a:pPr>
            <a:r>
              <a:rPr lang="nl-BE" sz="3600" dirty="0"/>
              <a:t>officiële Facebookgroep </a:t>
            </a:r>
            <a:r>
              <a:rPr lang="nl-BE" sz="3600" i="1" dirty="0" err="1"/>
              <a:t>Op.stap</a:t>
            </a:r>
            <a:r>
              <a:rPr lang="nl-BE" sz="3600" i="1" dirty="0"/>
              <a:t>, leerroutes voor iedereen</a:t>
            </a:r>
          </a:p>
          <a:p>
            <a:pPr marL="0" indent="0" defTabSz="914400">
              <a:spcBef>
                <a:spcPts val="0"/>
              </a:spcBef>
              <a:buNone/>
              <a:defRPr/>
            </a:pPr>
            <a:endParaRPr lang="nl-BE" sz="3600" dirty="0"/>
          </a:p>
          <a:p>
            <a:pPr defTabSz="914400">
              <a:spcBef>
                <a:spcPts val="0"/>
              </a:spcBef>
              <a:defRPr/>
            </a:pPr>
            <a:endParaRPr lang="nl-BE" sz="3600" b="1" dirty="0">
              <a:latin typeface="Trebuchet MS"/>
            </a:endParaRPr>
          </a:p>
          <a:p>
            <a:endParaRPr lang="nl-BE" sz="3600" dirty="0"/>
          </a:p>
        </p:txBody>
      </p:sp>
      <p:sp>
        <p:nvSpPr>
          <p:cNvPr id="3" name="Titel 2">
            <a:extLst>
              <a:ext uri="{FF2B5EF4-FFF2-40B4-BE49-F238E27FC236}">
                <a16:creationId xmlns:a16="http://schemas.microsoft.com/office/drawing/2014/main" id="{7A560AA0-2ABA-1A51-D733-1E407DD6E667}"/>
              </a:ext>
            </a:extLst>
          </p:cNvPr>
          <p:cNvSpPr>
            <a:spLocks noGrp="1"/>
          </p:cNvSpPr>
          <p:nvPr>
            <p:ph type="title" idx="4294967295"/>
          </p:nvPr>
        </p:nvSpPr>
        <p:spPr>
          <a:xfrm>
            <a:off x="526473" y="343064"/>
            <a:ext cx="9799638" cy="1069975"/>
          </a:xfrm>
        </p:spPr>
        <p:txBody>
          <a:bodyPr>
            <a:normAutofit/>
          </a:bodyPr>
          <a:lstStyle/>
          <a:p>
            <a:r>
              <a:rPr lang="nl-NL" sz="3600" dirty="0"/>
              <a:t>Ondersteuning</a:t>
            </a:r>
          </a:p>
        </p:txBody>
      </p:sp>
      <p:pic>
        <p:nvPicPr>
          <p:cNvPr id="5" name="Afbeelding 4">
            <a:extLst>
              <a:ext uri="{FF2B5EF4-FFF2-40B4-BE49-F238E27FC236}">
                <a16:creationId xmlns:a16="http://schemas.microsoft.com/office/drawing/2014/main" id="{97C469A0-D58A-5D35-2719-EBFAFB755FE3}"/>
              </a:ext>
            </a:extLst>
          </p:cNvPr>
          <p:cNvPicPr>
            <a:picLocks noChangeAspect="1"/>
          </p:cNvPicPr>
          <p:nvPr/>
        </p:nvPicPr>
        <p:blipFill>
          <a:blip r:embed="rId4"/>
          <a:stretch>
            <a:fillRect/>
          </a:stretch>
        </p:blipFill>
        <p:spPr>
          <a:xfrm>
            <a:off x="4130841" y="4351396"/>
            <a:ext cx="3520745" cy="2187130"/>
          </a:xfrm>
          <a:prstGeom prst="rect">
            <a:avLst/>
          </a:prstGeom>
        </p:spPr>
      </p:pic>
    </p:spTree>
    <p:custDataLst>
      <p:tags r:id="rId1"/>
    </p:custDataLst>
    <p:extLst>
      <p:ext uri="{BB962C8B-B14F-4D97-AF65-F5344CB8AC3E}">
        <p14:creationId xmlns:p14="http://schemas.microsoft.com/office/powerpoint/2010/main" val="94031013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8918AD8C-B5E4-D982-9BC0-253F44140673}"/>
              </a:ext>
            </a:extLst>
          </p:cNvPr>
          <p:cNvSpPr>
            <a:spLocks noGrp="1"/>
          </p:cNvSpPr>
          <p:nvPr>
            <p:ph type="body" sz="quarter" idx="10"/>
          </p:nvPr>
        </p:nvSpPr>
        <p:spPr/>
        <p:txBody>
          <a:bodyPr/>
          <a:lstStyle/>
          <a:p>
            <a:endParaRPr lang="nl-BE" dirty="0"/>
          </a:p>
        </p:txBody>
      </p:sp>
      <p:sp>
        <p:nvSpPr>
          <p:cNvPr id="3" name="Titel 2">
            <a:extLst>
              <a:ext uri="{FF2B5EF4-FFF2-40B4-BE49-F238E27FC236}">
                <a16:creationId xmlns:a16="http://schemas.microsoft.com/office/drawing/2014/main" id="{912C1324-606C-23CC-55C4-E9459F21982F}"/>
              </a:ext>
            </a:extLst>
          </p:cNvPr>
          <p:cNvSpPr>
            <a:spLocks noGrp="1"/>
          </p:cNvSpPr>
          <p:nvPr>
            <p:ph type="title"/>
          </p:nvPr>
        </p:nvSpPr>
        <p:spPr/>
        <p:txBody>
          <a:bodyPr/>
          <a:lstStyle/>
          <a:p>
            <a:endParaRPr lang="nl-BE"/>
          </a:p>
        </p:txBody>
      </p:sp>
      <p:pic>
        <p:nvPicPr>
          <p:cNvPr id="5" name="Afbeelding 4">
            <a:extLst>
              <a:ext uri="{FF2B5EF4-FFF2-40B4-BE49-F238E27FC236}">
                <a16:creationId xmlns:a16="http://schemas.microsoft.com/office/drawing/2014/main" id="{BE556356-98FC-5047-8CED-D55F7104BCC3}"/>
              </a:ext>
            </a:extLst>
          </p:cNvPr>
          <p:cNvPicPr>
            <a:picLocks noChangeAspect="1"/>
          </p:cNvPicPr>
          <p:nvPr/>
        </p:nvPicPr>
        <p:blipFill>
          <a:blip r:embed="rId3"/>
          <a:stretch>
            <a:fillRect/>
          </a:stretch>
        </p:blipFill>
        <p:spPr>
          <a:xfrm>
            <a:off x="319177" y="473076"/>
            <a:ext cx="9699602" cy="5426243"/>
          </a:xfrm>
          <a:prstGeom prst="rect">
            <a:avLst/>
          </a:prstGeom>
        </p:spPr>
      </p:pic>
    </p:spTree>
    <p:extLst>
      <p:ext uri="{BB962C8B-B14F-4D97-AF65-F5344CB8AC3E}">
        <p14:creationId xmlns:p14="http://schemas.microsoft.com/office/powerpoint/2010/main" val="156266211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3|68.7|32|26|1.8|3|7.9"/>
</p:tagLst>
</file>

<file path=ppt/theme/theme1.xml><?xml version="1.0" encoding="utf-8"?>
<a:theme xmlns:a="http://schemas.openxmlformats.org/drawingml/2006/main" name="Op.stap Leerroutes voor iedereen">
  <a:themeElements>
    <a:clrScheme name="Katholiek Onderwijs Vlaanderen 2020">
      <a:dk1>
        <a:sysClr val="windowText" lastClr="000000"/>
      </a:dk1>
      <a:lt1>
        <a:sysClr val="window" lastClr="FFFFFF"/>
      </a:lt1>
      <a:dk2>
        <a:srgbClr val="EC7D23"/>
      </a:dk2>
      <a:lt2>
        <a:srgbClr val="F1DE00"/>
      </a:lt2>
      <a:accent1>
        <a:srgbClr val="AE2081"/>
      </a:accent1>
      <a:accent2>
        <a:srgbClr val="EC7D23"/>
      </a:accent2>
      <a:accent3>
        <a:srgbClr val="A8AF37"/>
      </a:accent3>
      <a:accent4>
        <a:srgbClr val="4CBCC5"/>
      </a:accent4>
      <a:accent5>
        <a:srgbClr val="116CA8"/>
      </a:accent5>
      <a:accent6>
        <a:srgbClr val="82B863"/>
      </a:accent6>
      <a:hlink>
        <a:srgbClr val="0000FF"/>
      </a:hlink>
      <a:folHlink>
        <a:srgbClr val="92D050"/>
      </a:folHlink>
    </a:clrScheme>
    <a:fontScheme name="KathOndVla">
      <a:majorFont>
        <a:latin typeface="Trebuchet MS"/>
        <a:ea typeface=""/>
        <a:cs typeface=""/>
      </a:majorFont>
      <a:minorFont>
        <a:latin typeface="Trebuchet MS"/>
        <a:ea typeface=""/>
        <a:cs typeface=""/>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e4" id="{3C5F0084-0EF5-C548-B210-0BE6F3FDD0A0}" vid="{D1DBE5CB-4001-384A-9390-A631FF8A7F70}"/>
    </a:ext>
  </a:extLst>
</a:theme>
</file>

<file path=ppt/theme/theme2.xml><?xml version="1.0" encoding="utf-8"?>
<a:theme xmlns:a="http://schemas.openxmlformats.org/drawingml/2006/main" name="Aangepast ontwerp">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e4" id="{3C5F0084-0EF5-C548-B210-0BE6F3FDD0A0}" vid="{A2D9716C-8FC5-AE4F-9504-D8E85FCF09D4}"/>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1B51BDEB849154AA3754CC40E386116" ma:contentTypeVersion="13" ma:contentTypeDescription="Create a new document." ma:contentTypeScope="" ma:versionID="5631db1682a3c50892ab8263b2221cf1">
  <xsd:schema xmlns:xsd="http://www.w3.org/2001/XMLSchema" xmlns:xs="http://www.w3.org/2001/XMLSchema" xmlns:p="http://schemas.microsoft.com/office/2006/metadata/properties" xmlns:ns2="846c918a-44bb-4b4f-8f9e-96e6e63ed428" xmlns:ns3="8b2ba2b6-2c9e-4a1c-9d7e-1c64a98da8a3" targetNamespace="http://schemas.microsoft.com/office/2006/metadata/properties" ma:root="true" ma:fieldsID="688f2f1893017d4c8a85cd59f20c9723" ns2:_="" ns3:_="">
    <xsd:import namespace="846c918a-44bb-4b4f-8f9e-96e6e63ed428"/>
    <xsd:import namespace="8b2ba2b6-2c9e-4a1c-9d7e-1c64a98da8a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6c918a-44bb-4b4f-8f9e-96e6e63ed4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44900684-5160-4c4d-8029-43da39098b3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b2ba2b6-2c9e-4a1c-9d7e-1c64a98da8a3"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146fc56-bce4-4cf2-960e-d5a0fb1c4f78}" ma:internalName="TaxCatchAll" ma:showField="CatchAllData" ma:web="8b2ba2b6-2c9e-4a1c-9d7e-1c64a98da8a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46c918a-44bb-4b4f-8f9e-96e6e63ed428">
      <Terms xmlns="http://schemas.microsoft.com/office/infopath/2007/PartnerControls"/>
    </lcf76f155ced4ddcb4097134ff3c332f>
    <TaxCatchAll xmlns="8b2ba2b6-2c9e-4a1c-9d7e-1c64a98da8a3" xsi:nil="true"/>
  </documentManagement>
</p:properties>
</file>

<file path=customXml/itemProps1.xml><?xml version="1.0" encoding="utf-8"?>
<ds:datastoreItem xmlns:ds="http://schemas.openxmlformats.org/officeDocument/2006/customXml" ds:itemID="{BFCD384D-1259-4228-A105-C957695D06BE}"/>
</file>

<file path=customXml/itemProps2.xml><?xml version="1.0" encoding="utf-8"?>
<ds:datastoreItem xmlns:ds="http://schemas.openxmlformats.org/officeDocument/2006/customXml" ds:itemID="{1813D4B2-B76E-40AB-88D6-70D6EA67DFA9}">
  <ds:schemaRefs>
    <ds:schemaRef ds:uri="http://schemas.microsoft.com/sharepoint/v3/contenttype/forms"/>
  </ds:schemaRefs>
</ds:datastoreItem>
</file>

<file path=customXml/itemProps3.xml><?xml version="1.0" encoding="utf-8"?>
<ds:datastoreItem xmlns:ds="http://schemas.openxmlformats.org/officeDocument/2006/customXml" ds:itemID="{B3D44195-B531-457E-8D05-108D6338281D}">
  <ds:schemaRefs>
    <ds:schemaRef ds:uri="7b8c846d-62f6-4657-a9b1-95491335f80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846c918a-44bb-4b4f-8f9e-96e6e63ed428"/>
    <ds:schemaRef ds:uri="8b2ba2b6-2c9e-4a1c-9d7e-1c64a98da8a3"/>
  </ds:schemaRefs>
</ds:datastoreItem>
</file>

<file path=docProps/app.xml><?xml version="1.0" encoding="utf-8"?>
<Properties xmlns="http://schemas.openxmlformats.org/officeDocument/2006/extended-properties" xmlns:vt="http://schemas.openxmlformats.org/officeDocument/2006/docPropsVTypes">
  <Template>sjabloon op.stap 1</Template>
  <TotalTime>12</TotalTime>
  <Words>5357</Words>
  <Application>Microsoft Office PowerPoint</Application>
  <PresentationFormat>Breedbeeld</PresentationFormat>
  <Paragraphs>743</Paragraphs>
  <Slides>61</Slides>
  <Notes>47</Notes>
  <HiddenSlides>0</HiddenSlides>
  <MMClips>0</MMClips>
  <ScaleCrop>false</ScaleCrop>
  <HeadingPairs>
    <vt:vector size="6" baseType="variant">
      <vt:variant>
        <vt:lpstr>Gebruikte lettertypen</vt:lpstr>
      </vt:variant>
      <vt:variant>
        <vt:i4>16</vt:i4>
      </vt:variant>
      <vt:variant>
        <vt:lpstr>Thema</vt:lpstr>
      </vt:variant>
      <vt:variant>
        <vt:i4>2</vt:i4>
      </vt:variant>
      <vt:variant>
        <vt:lpstr>Diatitels</vt:lpstr>
      </vt:variant>
      <vt:variant>
        <vt:i4>61</vt:i4>
      </vt:variant>
    </vt:vector>
  </HeadingPairs>
  <TitlesOfParts>
    <vt:vector size="79" baseType="lpstr">
      <vt:lpstr>Aptos</vt:lpstr>
      <vt:lpstr>Aptos Display</vt:lpstr>
      <vt:lpstr>Arial</vt:lpstr>
      <vt:lpstr>Arial,Sans-Serif</vt:lpstr>
      <vt:lpstr>Calibri</vt:lpstr>
      <vt:lpstr>Cambria Math</vt:lpstr>
      <vt:lpstr>Courier New</vt:lpstr>
      <vt:lpstr>Courier New,monospace</vt:lpstr>
      <vt:lpstr>Poppins</vt:lpstr>
      <vt:lpstr>Poppins ExtraBold</vt:lpstr>
      <vt:lpstr>Poppins Medium</vt:lpstr>
      <vt:lpstr>Roboto</vt:lpstr>
      <vt:lpstr>Segoe UI</vt:lpstr>
      <vt:lpstr>Symbol</vt:lpstr>
      <vt:lpstr>Trebuchet MS</vt:lpstr>
      <vt:lpstr>Wingdings</vt:lpstr>
      <vt:lpstr>Op.stap Leerroutes voor iedereen</vt:lpstr>
      <vt:lpstr>Aangepast ontwerp</vt:lpstr>
      <vt:lpstr>Verkennen van het  leerplan wiskunde</vt:lpstr>
      <vt:lpstr>Wiskunde is overal !</vt:lpstr>
      <vt:lpstr>In de focus</vt:lpstr>
      <vt:lpstr>Principes van een KennisRijk Curriculum</vt:lpstr>
      <vt:lpstr>Visie vanuit minimumdoelen</vt:lpstr>
      <vt:lpstr>Visie vanuit de mininimumdoelen</vt:lpstr>
      <vt:lpstr>Model kennisrijke leerplandoelen wiskunde</vt:lpstr>
      <vt:lpstr>Kennen (inzichtelijk en feitelijk)</vt:lpstr>
      <vt:lpstr>Kunnen (… steeds met handelingswerkwoord)</vt:lpstr>
      <vt:lpstr>PowerPoint-presentatie</vt:lpstr>
      <vt:lpstr>Visie </vt:lpstr>
      <vt:lpstr>PowerPoint-presentatie</vt:lpstr>
      <vt:lpstr>PowerPoint-presentatie</vt:lpstr>
      <vt:lpstr>PowerPoint-presentatie</vt:lpstr>
      <vt:lpstr>PowerPoint-presentatie</vt:lpstr>
      <vt:lpstr>PowerPoint-presentatie</vt:lpstr>
      <vt:lpstr>PowerPoint-presentatie</vt:lpstr>
      <vt:lpstr>Begrippenlijst wiskunde</vt:lpstr>
      <vt:lpstr>In de focus</vt:lpstr>
      <vt:lpstr>PowerPoint-presentatie</vt:lpstr>
      <vt:lpstr>Vertrouwde inhouden</vt:lpstr>
      <vt:lpstr>PowerPoint-presentatie</vt:lpstr>
      <vt:lpstr>PowerPoint-presentatie</vt:lpstr>
      <vt:lpstr>PowerPoint-presentatie</vt:lpstr>
      <vt:lpstr>PowerPoint-presentatie</vt:lpstr>
      <vt:lpstr>PowerPoint-presentatie</vt:lpstr>
      <vt:lpstr>PowerPoint-presentatie</vt:lpstr>
      <vt:lpstr>Vertrouwde inhouden</vt:lpstr>
      <vt:lpstr>Vertrouwde inhouden</vt:lpstr>
      <vt:lpstr>PowerPoint-presentatie</vt:lpstr>
      <vt:lpstr>PowerPoint-presentatie</vt:lpstr>
      <vt:lpstr>PowerPoint-presentatie</vt:lpstr>
      <vt:lpstr>PowerPoint-presentatie</vt:lpstr>
      <vt:lpstr>PowerPoint-presentatie</vt:lpstr>
      <vt:lpstr>PowerPoint-presentatie</vt:lpstr>
      <vt:lpstr>Vertrouwde inhouden</vt:lpstr>
      <vt:lpstr>Nieuwe speerpunten </vt:lpstr>
      <vt:lpstr>PowerPoint-presentatie</vt:lpstr>
      <vt:lpstr>PowerPoint-presentatie</vt:lpstr>
      <vt:lpstr>PowerPoint-presentatie</vt:lpstr>
      <vt:lpstr>Vertrouwde inhouden</vt:lpstr>
      <vt:lpstr>Nieuwe(re) speerpunten</vt:lpstr>
      <vt:lpstr>PowerPoint-presentatie</vt:lpstr>
      <vt:lpstr>PowerPoint-presentatie</vt:lpstr>
      <vt:lpstr>Vertrouwde inhouden</vt:lpstr>
      <vt:lpstr>Nieuwe(re) speerpunten</vt:lpstr>
      <vt:lpstr>PowerPoint-presentatie</vt:lpstr>
      <vt:lpstr>PowerPoint-presentatie</vt:lpstr>
      <vt:lpstr>PowerPoint-presentatie</vt:lpstr>
      <vt:lpstr>Vertrouwde inhouden                           </vt:lpstr>
      <vt:lpstr>Nieuwe(re) speerpunten: vraagstukken</vt:lpstr>
      <vt:lpstr>Nieuwe(re) speerpunten: probleemoplossend denken</vt:lpstr>
      <vt:lpstr>PowerPoint-presentatie</vt:lpstr>
      <vt:lpstr>PowerPoint-presentatie</vt:lpstr>
      <vt:lpstr>PowerPoint-presentatie</vt:lpstr>
      <vt:lpstr>In de focus</vt:lpstr>
      <vt:lpstr>Doelen</vt:lpstr>
      <vt:lpstr>PowerPoint-presentatie</vt:lpstr>
      <vt:lpstr>Meer informatie Op.stap, leerroutes voor iedereen</vt:lpstr>
      <vt:lpstr>Ondersteuning</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Introductie leerplan  Nederlands en communicatie</dc:title>
  <dc:creator>Stephanie Bastoen</dc:creator>
  <cp:lastModifiedBy>Isabelle Buyse</cp:lastModifiedBy>
  <cp:revision>8</cp:revision>
  <cp:lastPrinted>2026-02-26T19:21:42Z</cp:lastPrinted>
  <dcterms:created xsi:type="dcterms:W3CDTF">2026-02-06T11:55:46Z</dcterms:created>
  <dcterms:modified xsi:type="dcterms:W3CDTF">2026-09-28T17:36:20Z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0x01010071B51BDEB849154AA3754CC40E386116</vt:lpwstr>
  </property>
  <property fmtid="{D5CDD505-2E9C-101B-9397-08002B2CF9AE}" pid="3" name="MediaServiceImageTags">
    <vt:lpwstr/>
  </property>
</Properties>
</file>