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F9154-72AC-55BE-355F-EBB3A779FA73}" v="28" dt="2025-04-02T13:04:22.309"/>
    <p1510:client id="{581BE0F2-65C3-3F7B-F11C-9C9A4A2155F9}" v="96" dt="2025-04-02T13:02:02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Rottiers" userId="S::vanessa.rottiers@katholiekonderwijs.vlaanderen::124d713b-1636-470b-ad41-27df3a6e503e" providerId="AD" clId="Web-{581BE0F2-65C3-3F7B-F11C-9C9A4A2155F9}"/>
    <pc:docChg chg="modSld">
      <pc:chgData name="Vanessa Rottiers" userId="S::vanessa.rottiers@katholiekonderwijs.vlaanderen::124d713b-1636-470b-ad41-27df3a6e503e" providerId="AD" clId="Web-{581BE0F2-65C3-3F7B-F11C-9C9A4A2155F9}" dt="2025-04-02T13:02:02.818" v="95"/>
      <pc:docMkLst>
        <pc:docMk/>
      </pc:docMkLst>
      <pc:sldChg chg="addSp modSp">
        <pc:chgData name="Vanessa Rottiers" userId="S::vanessa.rottiers@katholiekonderwijs.vlaanderen::124d713b-1636-470b-ad41-27df3a6e503e" providerId="AD" clId="Web-{581BE0F2-65C3-3F7B-F11C-9C9A4A2155F9}" dt="2025-04-02T13:02:02.818" v="95"/>
        <pc:sldMkLst>
          <pc:docMk/>
          <pc:sldMk cId="4271172366" sldId="257"/>
        </pc:sldMkLst>
        <pc:spChg chg="mod">
          <ac:chgData name="Vanessa Rottiers" userId="S::vanessa.rottiers@katholiekonderwijs.vlaanderen::124d713b-1636-470b-ad41-27df3a6e503e" providerId="AD" clId="Web-{581BE0F2-65C3-3F7B-F11C-9C9A4A2155F9}" dt="2025-04-02T13:01:42.505" v="90"/>
          <ac:spMkLst>
            <pc:docMk/>
            <pc:sldMk cId="4271172366" sldId="257"/>
            <ac:spMk id="3" creationId="{1AFFD046-8D3C-E0D8-3CA7-4DE168AE9334}"/>
          </ac:spMkLst>
        </pc:spChg>
        <pc:spChg chg="add mod">
          <ac:chgData name="Vanessa Rottiers" userId="S::vanessa.rottiers@katholiekonderwijs.vlaanderen::124d713b-1636-470b-ad41-27df3a6e503e" providerId="AD" clId="Web-{581BE0F2-65C3-3F7B-F11C-9C9A4A2155F9}" dt="2025-04-02T13:01:26.208" v="87" actId="1076"/>
          <ac:spMkLst>
            <pc:docMk/>
            <pc:sldMk cId="4271172366" sldId="257"/>
            <ac:spMk id="9" creationId="{05571337-EA21-3F04-2DBD-7533DB9F2FC3}"/>
          </ac:spMkLst>
        </pc:spChg>
        <pc:spChg chg="mod">
          <ac:chgData name="Vanessa Rottiers" userId="S::vanessa.rottiers@katholiekonderwijs.vlaanderen::124d713b-1636-470b-ad41-27df3a6e503e" providerId="AD" clId="Web-{581BE0F2-65C3-3F7B-F11C-9C9A4A2155F9}" dt="2025-04-02T13:01:48.614" v="91"/>
          <ac:spMkLst>
            <pc:docMk/>
            <pc:sldMk cId="4271172366" sldId="257"/>
            <ac:spMk id="10" creationId="{10E03981-E636-D85C-9C8A-2E55EC7FE8AD}"/>
          </ac:spMkLst>
        </pc:spChg>
        <pc:spChg chg="mod">
          <ac:chgData name="Vanessa Rottiers" userId="S::vanessa.rottiers@katholiekonderwijs.vlaanderen::124d713b-1636-470b-ad41-27df3a6e503e" providerId="AD" clId="Web-{581BE0F2-65C3-3F7B-F11C-9C9A4A2155F9}" dt="2025-04-02T13:01:54.412" v="92"/>
          <ac:spMkLst>
            <pc:docMk/>
            <pc:sldMk cId="4271172366" sldId="257"/>
            <ac:spMk id="11" creationId="{18C425B5-DDF7-751E-0BDA-1EBB81203C86}"/>
          </ac:spMkLst>
        </pc:spChg>
        <pc:spChg chg="mod">
          <ac:chgData name="Vanessa Rottiers" userId="S::vanessa.rottiers@katholiekonderwijs.vlaanderen::124d713b-1636-470b-ad41-27df3a6e503e" providerId="AD" clId="Web-{581BE0F2-65C3-3F7B-F11C-9C9A4A2155F9}" dt="2025-04-02T13:01:57.021" v="93"/>
          <ac:spMkLst>
            <pc:docMk/>
            <pc:sldMk cId="4271172366" sldId="257"/>
            <ac:spMk id="12" creationId="{67D5F6F6-1442-7B06-72A6-93A57AF74430}"/>
          </ac:spMkLst>
        </pc:spChg>
        <pc:spChg chg="mod">
          <ac:chgData name="Vanessa Rottiers" userId="S::vanessa.rottiers@katholiekonderwijs.vlaanderen::124d713b-1636-470b-ad41-27df3a6e503e" providerId="AD" clId="Web-{581BE0F2-65C3-3F7B-F11C-9C9A4A2155F9}" dt="2025-04-02T13:02:02.818" v="95"/>
          <ac:spMkLst>
            <pc:docMk/>
            <pc:sldMk cId="4271172366" sldId="257"/>
            <ac:spMk id="13" creationId="{74618B6D-A7BF-CCDE-4D8B-50418C4211DC}"/>
          </ac:spMkLst>
        </pc:spChg>
        <pc:spChg chg="mod">
          <ac:chgData name="Vanessa Rottiers" userId="S::vanessa.rottiers@katholiekonderwijs.vlaanderen::124d713b-1636-470b-ad41-27df3a6e503e" providerId="AD" clId="Web-{581BE0F2-65C3-3F7B-F11C-9C9A4A2155F9}" dt="2025-04-02T13:02:00.021" v="94"/>
          <ac:spMkLst>
            <pc:docMk/>
            <pc:sldMk cId="4271172366" sldId="257"/>
            <ac:spMk id="14" creationId="{B4E12A33-1DB2-A077-52A7-1F12474B9921}"/>
          </ac:spMkLst>
        </pc:spChg>
        <pc:spChg chg="mod">
          <ac:chgData name="Vanessa Rottiers" userId="S::vanessa.rottiers@katholiekonderwijs.vlaanderen::124d713b-1636-470b-ad41-27df3a6e503e" providerId="AD" clId="Web-{581BE0F2-65C3-3F7B-F11C-9C9A4A2155F9}" dt="2025-04-02T13:01:31.755" v="88"/>
          <ac:spMkLst>
            <pc:docMk/>
            <pc:sldMk cId="4271172366" sldId="257"/>
            <ac:spMk id="15" creationId="{377603AD-B5DD-32C7-5797-4967FA5F42CA}"/>
          </ac:spMkLst>
        </pc:spChg>
      </pc:sldChg>
    </pc:docChg>
  </pc:docChgLst>
  <pc:docChgLst>
    <pc:chgData name="Vanessa Rottiers" userId="S::vanessa.rottiers@katholiekonderwijs.vlaanderen::124d713b-1636-470b-ad41-27df3a6e503e" providerId="AD" clId="Web-{415F9154-72AC-55BE-355F-EBB3A779FA73}"/>
    <pc:docChg chg="modSld">
      <pc:chgData name="Vanessa Rottiers" userId="S::vanessa.rottiers@katholiekonderwijs.vlaanderen::124d713b-1636-470b-ad41-27df3a6e503e" providerId="AD" clId="Web-{415F9154-72AC-55BE-355F-EBB3A779FA73}" dt="2025-04-02T13:04:22.309" v="25"/>
      <pc:docMkLst>
        <pc:docMk/>
      </pc:docMkLst>
      <pc:sldChg chg="delSp modSp">
        <pc:chgData name="Vanessa Rottiers" userId="S::vanessa.rottiers@katholiekonderwijs.vlaanderen::124d713b-1636-470b-ad41-27df3a6e503e" providerId="AD" clId="Web-{415F9154-72AC-55BE-355F-EBB3A779FA73}" dt="2025-04-02T13:04:22.309" v="25"/>
        <pc:sldMkLst>
          <pc:docMk/>
          <pc:sldMk cId="4271172366" sldId="257"/>
        </pc:sldMkLst>
        <pc:spChg chg="mod">
          <ac:chgData name="Vanessa Rottiers" userId="S::vanessa.rottiers@katholiekonderwijs.vlaanderen::124d713b-1636-470b-ad41-27df3a6e503e" providerId="AD" clId="Web-{415F9154-72AC-55BE-355F-EBB3A779FA73}" dt="2025-04-02T13:04:22.309" v="25"/>
          <ac:spMkLst>
            <pc:docMk/>
            <pc:sldMk cId="4271172366" sldId="257"/>
            <ac:spMk id="2" creationId="{B5B66AF8-6321-0412-430F-F82AADB16029}"/>
          </ac:spMkLst>
        </pc:spChg>
        <pc:spChg chg="del">
          <ac:chgData name="Vanessa Rottiers" userId="S::vanessa.rottiers@katholiekonderwijs.vlaanderen::124d713b-1636-470b-ad41-27df3a6e503e" providerId="AD" clId="Web-{415F9154-72AC-55BE-355F-EBB3A779FA73}" dt="2025-04-02T13:03:23.086" v="16"/>
          <ac:spMkLst>
            <pc:docMk/>
            <pc:sldMk cId="4271172366" sldId="257"/>
            <ac:spMk id="9" creationId="{05571337-EA21-3F04-2DBD-7533DB9F2FC3}"/>
          </ac:spMkLst>
        </pc:spChg>
        <pc:spChg chg="mod">
          <ac:chgData name="Vanessa Rottiers" userId="S::vanessa.rottiers@katholiekonderwijs.vlaanderen::124d713b-1636-470b-ad41-27df3a6e503e" providerId="AD" clId="Web-{415F9154-72AC-55BE-355F-EBB3A779FA73}" dt="2025-04-02T13:03:56.620" v="23" actId="20577"/>
          <ac:spMkLst>
            <pc:docMk/>
            <pc:sldMk cId="4271172366" sldId="257"/>
            <ac:spMk id="15" creationId="{377603AD-B5DD-32C7-5797-4967FA5F42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BF04A4-F1E0-3413-0BBA-1B4EF1AF4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B7E164-1109-60D2-D17E-71055B093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680937-FE22-2914-6C22-69B9BCC5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B444E5-9D95-A0D7-9B23-428D068F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F17990-D8A5-CFF0-356E-12C2AA85B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277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0926D-DE6F-51B5-E0DB-8EAF358F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C18749-B21C-1C70-0106-98CB19DC5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3FBA99-220A-D44F-BA25-EE2822FC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0C9FFA-5646-93DC-7FDE-4F85651E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65A338-9022-D162-90FA-A2873E15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366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4DF496D-1CFB-80FA-27A2-15D12CD82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7F8001F-635D-A158-CADD-8F7FC9AE9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488753-E402-2A47-0060-207920404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462BA9-7A3F-4065-8FC6-D2701F4A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530D8D-18FB-809B-D5D7-813979E1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244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1BC03-7604-41AC-8F71-678B376F3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0D5286-955D-2D1F-1AAA-A85B2DB49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60B61F-0346-3A11-153F-7D33FD11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DAC544-B3EC-56F8-3DB1-EC5B1CD2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40A13A-D414-2F44-0D6E-B5AA5BD2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700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1C0CD-86B5-A278-E068-C3BAC57A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3EA233-79BA-124B-5632-31818EB8E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418810-4791-2F2F-CC8B-849996E36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BB6F7E-0308-9804-2145-E1AFCE62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BCAEED-7F21-59D6-0762-C7BCA4A5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2296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CEB01-E399-3C7A-186F-6EC41981F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A98BDA-7EAD-C50A-1900-8B833027F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691B45-6C61-8871-F68A-4845A9851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A20AC1-7D03-5858-A720-2AF60B0E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97C2F1-3A1D-5D83-66FD-C74F3565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5AA27D-C338-A8EE-4AB5-96478094E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379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9BEB7-20E8-5D27-A22B-28F229072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71CA31-A77F-F79E-2EC8-738545C3B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E9483E5-9D2A-D2BE-3480-71899E6A3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66F7977-1020-3AD2-B797-CEB3F98A6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6CF46FC-5C1E-998F-0B5F-8BE420B04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D65B10C-8C17-BF82-85D1-34204CC9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B999386-CC40-2F42-E9E8-49125F82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C430200-D923-DD86-57E0-EAA80E8B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96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858987-8B7B-8E69-6309-BCB7CA919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2B559F-5960-2A34-4366-8E8EA8D2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3312FDC-0C02-3C0F-C487-0FB21400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D01017-EF6E-8A1A-7CA2-FBC92105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809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599CC2A-B2FF-F567-8D26-62E3B0FE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4252A87-440D-12EC-CE2B-5D4786B4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74AB24-6DA0-C4C1-BD4F-F311711E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337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8B56A-946D-2747-C45D-6CE09694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30A9F7-AD1B-5610-729A-7557ACD6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BBE71A-704A-2B0B-A618-140F251C4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EA61DC-D955-4594-B1D6-FCD18A94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0D30D9-D910-C1C6-5A72-4108A30CE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477B76-3278-EECC-F98B-F34DA49F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412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2E132E-BA5C-7E34-6915-A85B58B03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C84B70-2AF5-B55D-8510-047B54781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6ADF48-C8C7-3C9E-7E8E-52185E787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45C2B4-251F-A611-C92B-727E1546C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5A2D97-1CBD-D0B5-264F-FF88C059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37B8527-CA73-8BD3-0E76-60584CB5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963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1A1564-86E2-FE99-2AD4-422B266BF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68DC7F-9764-4AEC-8E41-508B7F5D4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3160BA-36AF-AF2E-38BB-8EE60E833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5B9AA2-F91F-45E7-B372-F432F93561DE}" type="datetimeFigureOut">
              <a:rPr lang="nl-BE" smtClean="0"/>
              <a:t>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F430A9-B28F-E3CD-2F74-BC605201F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CFFDF2-7567-9F2B-850E-E55039DB0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E541F-709E-4139-B077-B9D7691EC52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5806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B66AF8-6321-0412-430F-F82AADB160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nl-NL" dirty="0">
                <a:solidFill>
                  <a:srgbClr val="FFFFFF"/>
                </a:solidFill>
              </a:rPr>
              <a:t>De geschiedeniszin </a:t>
            </a:r>
            <a:endParaRPr lang="nl-BE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FFD046-8D3C-E0D8-3CA7-4DE168AE9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657"/>
            <a:ext cx="10515599" cy="435793"/>
          </a:xfr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nl-NL" sz="1500" b="1" dirty="0">
                <a:solidFill>
                  <a:schemeClr val="bg1"/>
                </a:solidFill>
              </a:rPr>
              <a:t>Hij/zij/het is                                   uit                                                in                                          die                                                       over                                     </a:t>
            </a:r>
            <a:r>
              <a:rPr lang="nl-NL" sz="1500" dirty="0">
                <a:solidFill>
                  <a:schemeClr val="bg1"/>
                </a:solidFill>
              </a:rPr>
              <a:t>.                                         </a:t>
            </a:r>
          </a:p>
          <a:p>
            <a:pPr marL="0" indent="0">
              <a:buNone/>
            </a:pP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0E03981-E636-D85C-9C8A-2E55EC7FE8AD}"/>
              </a:ext>
            </a:extLst>
          </p:cNvPr>
          <p:cNvSpPr/>
          <p:nvPr/>
        </p:nvSpPr>
        <p:spPr>
          <a:xfrm>
            <a:off x="1331030" y="2222532"/>
            <a:ext cx="1844777" cy="280375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1D831217-66DC-3FF3-F02A-3EB8EDE3952B}"/>
              </a:ext>
            </a:extLst>
          </p:cNvPr>
          <p:cNvSpPr txBox="1">
            <a:spLocks/>
          </p:cNvSpPr>
          <p:nvPr/>
        </p:nvSpPr>
        <p:spPr>
          <a:xfrm>
            <a:off x="1553497" y="2851543"/>
            <a:ext cx="1345488" cy="14476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Historicus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Getuige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BE" dirty="0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18C425B5-DDF7-751E-0BDA-1EBB81203C86}"/>
              </a:ext>
            </a:extLst>
          </p:cNvPr>
          <p:cNvSpPr/>
          <p:nvPr/>
        </p:nvSpPr>
        <p:spPr>
          <a:xfrm>
            <a:off x="3289495" y="2218591"/>
            <a:ext cx="1844777" cy="280375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424EAC60-BD00-5EED-0056-02C0D9F7B872}"/>
              </a:ext>
            </a:extLst>
          </p:cNvPr>
          <p:cNvSpPr txBox="1">
            <a:spLocks/>
          </p:cNvSpPr>
          <p:nvPr/>
        </p:nvSpPr>
        <p:spPr>
          <a:xfrm>
            <a:off x="3576482" y="2943504"/>
            <a:ext cx="1299079" cy="15311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Eeuw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Historische periode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BE" dirty="0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67D5F6F6-1442-7B06-72A6-93A57AF74430}"/>
              </a:ext>
            </a:extLst>
          </p:cNvPr>
          <p:cNvSpPr/>
          <p:nvPr/>
        </p:nvSpPr>
        <p:spPr>
          <a:xfrm>
            <a:off x="5319242" y="2218591"/>
            <a:ext cx="1844777" cy="280375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A5D70D34-1B5C-A107-7631-E05081B7BF72}"/>
              </a:ext>
            </a:extLst>
          </p:cNvPr>
          <p:cNvSpPr txBox="1">
            <a:spLocks/>
          </p:cNvSpPr>
          <p:nvPr/>
        </p:nvSpPr>
        <p:spPr>
          <a:xfrm>
            <a:off x="5561367" y="2964947"/>
            <a:ext cx="1360528" cy="14882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BE" dirty="0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74618B6D-A7BF-CCDE-4D8B-50418C4211DC}"/>
              </a:ext>
            </a:extLst>
          </p:cNvPr>
          <p:cNvSpPr/>
          <p:nvPr/>
        </p:nvSpPr>
        <p:spPr>
          <a:xfrm>
            <a:off x="9565865" y="2218591"/>
            <a:ext cx="1844777" cy="280375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B4E12A33-1DB2-A077-52A7-1F12474B9921}"/>
              </a:ext>
            </a:extLst>
          </p:cNvPr>
          <p:cNvSpPr/>
          <p:nvPr/>
        </p:nvSpPr>
        <p:spPr>
          <a:xfrm>
            <a:off x="7423038" y="2222857"/>
            <a:ext cx="1844777" cy="280375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F6C4C28-5E01-0570-7668-FD8D9F8661E5}"/>
              </a:ext>
            </a:extLst>
          </p:cNvPr>
          <p:cNvSpPr txBox="1">
            <a:spLocks/>
          </p:cNvSpPr>
          <p:nvPr/>
        </p:nvSpPr>
        <p:spPr>
          <a:xfrm>
            <a:off x="7682057" y="2834147"/>
            <a:ext cx="1263451" cy="14650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5600" dirty="0">
                <a:latin typeface="Arial" panose="020B0604020202020204" pitchFamily="34" charset="0"/>
                <a:cs typeface="Arial" panose="020B0604020202020204" pitchFamily="34" charset="0"/>
              </a:rPr>
              <a:t>Vertelt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5600" dirty="0">
                <a:latin typeface="Arial" panose="020B0604020202020204" pitchFamily="34" charset="0"/>
                <a:cs typeface="Arial" panose="020B0604020202020204" pitchFamily="34" charset="0"/>
              </a:rPr>
              <a:t>Informeert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5600" dirty="0">
                <a:latin typeface="Arial" panose="020B0604020202020204" pitchFamily="34" charset="0"/>
                <a:cs typeface="Arial" panose="020B0604020202020204" pitchFamily="34" charset="0"/>
              </a:rPr>
              <a:t>Beveelt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5600" dirty="0">
                <a:latin typeface="Arial" panose="020B0604020202020204" pitchFamily="34" charset="0"/>
                <a:cs typeface="Arial" panose="020B0604020202020204" pitchFamily="34" charset="0"/>
              </a:rPr>
              <a:t>Doet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5600" dirty="0">
                <a:latin typeface="Arial" panose="020B0604020202020204" pitchFamily="34" charset="0"/>
                <a:cs typeface="Arial" panose="020B0604020202020204" pitchFamily="34" charset="0"/>
              </a:rPr>
              <a:t>Uitlegt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56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BE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9A0BD2B3-96E3-A2D9-E14B-1780854E5F9E}"/>
              </a:ext>
            </a:extLst>
          </p:cNvPr>
          <p:cNvSpPr txBox="1">
            <a:spLocks/>
          </p:cNvSpPr>
          <p:nvPr/>
        </p:nvSpPr>
        <p:spPr>
          <a:xfrm>
            <a:off x="9763432" y="2733369"/>
            <a:ext cx="1297857" cy="16930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Fenomeen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Gebeurtenis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Persoon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Ervaring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Groep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Probleem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BE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377603AD-B5DD-32C7-5797-4967FA5F42CA}"/>
              </a:ext>
            </a:extLst>
          </p:cNvPr>
          <p:cNvSpPr txBox="1">
            <a:spLocks/>
          </p:cNvSpPr>
          <p:nvPr/>
        </p:nvSpPr>
        <p:spPr>
          <a:xfrm>
            <a:off x="838199" y="5026665"/>
            <a:ext cx="10525896" cy="4666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500" b="1" dirty="0">
                <a:solidFill>
                  <a:schemeClr val="bg1"/>
                </a:solidFill>
              </a:rPr>
              <a:t>   </a:t>
            </a:r>
            <a:r>
              <a:rPr lang="nl-NL" sz="1400" b="1" dirty="0">
                <a:solidFill>
                  <a:schemeClr val="bg1"/>
                </a:solidFill>
              </a:rPr>
              <a:t>                        Maker                                                Tijd		                  Ruimte                                             Doel	                            Onderwerp     									                                                                        </a:t>
            </a:r>
          </a:p>
        </p:txBody>
      </p:sp>
    </p:spTree>
    <p:extLst>
      <p:ext uri="{BB962C8B-B14F-4D97-AF65-F5344CB8AC3E}">
        <p14:creationId xmlns:p14="http://schemas.microsoft.com/office/powerpoint/2010/main" val="42711723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14EFAB48BED54B8C96562ADA60309B" ma:contentTypeVersion="18" ma:contentTypeDescription="Create a new document." ma:contentTypeScope="" ma:versionID="de665f0ada32f221ac0e95781f46574c">
  <xsd:schema xmlns:xsd="http://www.w3.org/2001/XMLSchema" xmlns:xs="http://www.w3.org/2001/XMLSchema" xmlns:p="http://schemas.microsoft.com/office/2006/metadata/properties" xmlns:ns2="c2a6df4e-4bb5-4edf-be4a-544efd78b3c2" xmlns:ns3="5e40aeda-8759-44eb-9a5a-39b5ea474412" xmlns:ns4="9043eea9-c6a2-41bd-a216-33d45f9f09e1" targetNamespace="http://schemas.microsoft.com/office/2006/metadata/properties" ma:root="true" ma:fieldsID="1e77214fb01e80b2aa63346321ff457b" ns2:_="" ns3:_="" ns4:_="">
    <xsd:import namespace="c2a6df4e-4bb5-4edf-be4a-544efd78b3c2"/>
    <xsd:import namespace="5e40aeda-8759-44eb-9a5a-39b5ea474412"/>
    <xsd:import namespace="9043eea9-c6a2-41bd-a216-33d45f9f09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6df4e-4bb5-4edf-be4a-544efd78b3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4900684-5160-4c4d-8029-43da39098b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0aeda-8759-44eb-9a5a-39b5ea47441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3eea9-c6a2-41bd-a216-33d45f9f09e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ced821e-3719-4d89-b7d3-d96e4ea12e44}" ma:internalName="TaxCatchAll" ma:showField="CatchAllData" ma:web="5e40aeda-8759-44eb-9a5a-39b5ea4744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a6df4e-4bb5-4edf-be4a-544efd78b3c2">
      <Terms xmlns="http://schemas.microsoft.com/office/infopath/2007/PartnerControls"/>
    </lcf76f155ced4ddcb4097134ff3c332f>
    <TaxCatchAll xmlns="9043eea9-c6a2-41bd-a216-33d45f9f09e1" xsi:nil="true"/>
    <SharedWithUsers xmlns="5e40aeda-8759-44eb-9a5a-39b5ea47441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C3BBD28-A6BF-4C3B-BB38-29D2D8429057}"/>
</file>

<file path=customXml/itemProps2.xml><?xml version="1.0" encoding="utf-8"?>
<ds:datastoreItem xmlns:ds="http://schemas.openxmlformats.org/officeDocument/2006/customXml" ds:itemID="{F412A5B5-2E05-430D-9004-F8040B252C2A}"/>
</file>

<file path=customXml/itemProps3.xml><?xml version="1.0" encoding="utf-8"?>
<ds:datastoreItem xmlns:ds="http://schemas.openxmlformats.org/officeDocument/2006/customXml" ds:itemID="{D3AFDBC6-2133-4E3D-A793-BB7AE1ECDB7B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De geschiedeniszin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Vanessa Rottiers</dc:creator>
  <cp:lastModifiedBy>Vanessa Rottiers</cp:lastModifiedBy>
  <cp:revision>40</cp:revision>
  <dcterms:created xsi:type="dcterms:W3CDTF">2025-04-02T12:28:41Z</dcterms:created>
  <dcterms:modified xsi:type="dcterms:W3CDTF">2025-04-02T13:04:26Z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0x0101009514EFAB48BED54B8C96562ADA60309B</vt:lpwstr>
  </property>
  <property fmtid="{D5CDD505-2E9C-101B-9397-08002B2CF9AE}" pid="3" name="Order">
    <vt:r8>446800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