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5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15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4CEF404D-42BD-47A2-8CD5-4C25AF650234}"/>
    <pc:docChg chg="custSel modSld">
      <pc:chgData name="Wim De Pue" userId="e9c18a9f-1a31-40e1-8897-659981da5e91" providerId="ADAL" clId="{4CEF404D-42BD-47A2-8CD5-4C25AF650234}" dt="2023-06-12T14:41:35.761" v="438" actId="207"/>
      <pc:docMkLst>
        <pc:docMk/>
      </pc:docMkLst>
      <pc:sldChg chg="delSp modSp mod">
        <pc:chgData name="Wim De Pue" userId="e9c18a9f-1a31-40e1-8897-659981da5e91" providerId="ADAL" clId="{4CEF404D-42BD-47A2-8CD5-4C25AF650234}" dt="2023-06-12T14:41:35.761" v="438" actId="207"/>
        <pc:sldMkLst>
          <pc:docMk/>
          <pc:sldMk cId="1686557963" sldId="544"/>
        </pc:sldMkLst>
        <pc:spChg chg="del">
          <ac:chgData name="Wim De Pue" userId="e9c18a9f-1a31-40e1-8897-659981da5e91" providerId="ADAL" clId="{4CEF404D-42BD-47A2-8CD5-4C25AF650234}" dt="2023-06-12T14:41:22.181" v="436" actId="478"/>
          <ac:spMkLst>
            <pc:docMk/>
            <pc:sldMk cId="1686557963" sldId="544"/>
            <ac:spMk id="8" creationId="{619C05DC-D664-47F2-B492-F9D10363217A}"/>
          </ac:spMkLst>
        </pc:spChg>
        <pc:spChg chg="mod">
          <ac:chgData name="Wim De Pue" userId="e9c18a9f-1a31-40e1-8897-659981da5e91" providerId="ADAL" clId="{4CEF404D-42BD-47A2-8CD5-4C25AF650234}" dt="2023-06-12T14:41:25.839" v="437" actId="14100"/>
          <ac:spMkLst>
            <pc:docMk/>
            <pc:sldMk cId="1686557963" sldId="544"/>
            <ac:spMk id="9" creationId="{16049B21-CB21-415E-A634-482C32340B13}"/>
          </ac:spMkLst>
        </pc:spChg>
        <pc:spChg chg="mod">
          <ac:chgData name="Wim De Pue" userId="e9c18a9f-1a31-40e1-8897-659981da5e91" providerId="ADAL" clId="{4CEF404D-42BD-47A2-8CD5-4C25AF650234}" dt="2023-06-12T14:24:17.375" v="0" actId="20577"/>
          <ac:spMkLst>
            <pc:docMk/>
            <pc:sldMk cId="1686557963" sldId="544"/>
            <ac:spMk id="10" creationId="{3A59243C-E5AD-4222-AEED-75ED49DF41DB}"/>
          </ac:spMkLst>
        </pc:spChg>
        <pc:graphicFrameChg chg="mod modGraphic">
          <ac:chgData name="Wim De Pue" userId="e9c18a9f-1a31-40e1-8897-659981da5e91" providerId="ADAL" clId="{4CEF404D-42BD-47A2-8CD5-4C25AF650234}" dt="2023-06-12T14:41:35.761" v="438" actId="207"/>
          <ac:graphicFrameMkLst>
            <pc:docMk/>
            <pc:sldMk cId="1686557963" sldId="544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C0BD1046-1588-4847-AC90-B669D24BEA94}"/>
    <pc:docChg chg="addSld delSld modSld">
      <pc:chgData name="Wim De Pue" userId="e9c18a9f-1a31-40e1-8897-659981da5e91" providerId="ADAL" clId="{C0BD1046-1588-4847-AC90-B669D24BEA94}" dt="2024-06-25T07:43:19.897" v="1" actId="47"/>
      <pc:docMkLst>
        <pc:docMk/>
      </pc:docMkLst>
      <pc:sldChg chg="del">
        <pc:chgData name="Wim De Pue" userId="e9c18a9f-1a31-40e1-8897-659981da5e91" providerId="ADAL" clId="{C0BD1046-1588-4847-AC90-B669D24BEA94}" dt="2024-06-25T07:43:19.897" v="1" actId="47"/>
        <pc:sldMkLst>
          <pc:docMk/>
          <pc:sldMk cId="1686557963" sldId="544"/>
        </pc:sldMkLst>
      </pc:sldChg>
      <pc:sldChg chg="add">
        <pc:chgData name="Wim De Pue" userId="e9c18a9f-1a31-40e1-8897-659981da5e91" providerId="ADAL" clId="{C0BD1046-1588-4847-AC90-B669D24BEA94}" dt="2024-06-25T07:43:16.174" v="0"/>
        <pc:sldMkLst>
          <pc:docMk/>
          <pc:sldMk cId="2803827229" sldId="5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dit beeld krijg je een globaal overzicht van de leerplandoelen.</a:t>
            </a:r>
          </a:p>
          <a:p>
            <a:endParaRPr lang="nl-BE" dirty="0"/>
          </a:p>
          <a:p>
            <a:r>
              <a:rPr lang="nl-BE" dirty="0"/>
              <a:t>Het is de bedoeling om deze evenwichtig te behandelen. Uiteraard zijn niet alle doelen gelijkwaardig. </a:t>
            </a:r>
          </a:p>
          <a:p>
            <a:r>
              <a:rPr lang="nl-BE" dirty="0"/>
              <a:t>Bepaalde doelen zullen via concrete lesdoelen vaker aan bod komen.</a:t>
            </a:r>
          </a:p>
          <a:p>
            <a:r>
              <a:rPr lang="nl-BE" dirty="0"/>
              <a:t>Door middel van duidelijke afspraken en een goede planning binnen de vakgroep bewaak je dit evenwicht.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08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541866"/>
          <a:ext cx="9172135" cy="63350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Uitbatingsvormen toelichten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Duurzaam omgaan met productiemiddelen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Samenstelling analyseren en voedingswaarde berekenen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Vleesbereidingen klaarmaken en productieproces toelichten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Aankoopprocedure toelichten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Verkoopassortiment samenstellen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Vleesproducten klaarmaken en productieproces toelichten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Kostprijs en verkoopprijs berekenen en prijszetting motiveren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Productieproces plannen, organiseren en voorbereiden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Hedendaagse traiteurgerechten klaarmaken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Karkassen en stukken vlees ontvangen en controleren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 of aangepast product ontwikkelen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Goederen ontvangen, controleren, etiketteren en beheren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uitsnijden en uitbenen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Vergelijkende testen uitvoeren en productieproces bijsturen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Bestelbon opmaken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Deelstukken afwerken voor verdere bereiding of verkoop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Versnijden, garneren, verpakken en presenteren van producten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Procedures voedselveiligheid uitschrijven en HACCP-procedures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Klanten informeren over assortiment, klantvriendelijk handelen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Materiaal en ruimtes reinigen </a:t>
                      </a:r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ontsmetten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Bestelling opnemen, verkopen en afrekenen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258944"/>
            <a:ext cx="2560294" cy="389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Technieken en technologische processen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2711" y="979199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1263" y="1223195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9DEB5B8-B206-13FC-AE35-AB4B9E126E25}"/>
              </a:ext>
            </a:extLst>
          </p:cNvPr>
          <p:cNvSpPr/>
          <p:nvPr/>
        </p:nvSpPr>
        <p:spPr>
          <a:xfrm>
            <a:off x="6601418" y="700520"/>
            <a:ext cx="2560294" cy="213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Klantgericht handelen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1907178" y="109718"/>
            <a:ext cx="4572000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3</a:t>
            </a:r>
            <a:r>
              <a:rPr lang="nl-BE" sz="2000" baseline="30000" dirty="0"/>
              <a:t>de</a:t>
            </a:r>
            <a:r>
              <a:rPr lang="nl-BE" sz="2000" dirty="0"/>
              <a:t> gr </a:t>
            </a:r>
            <a:br>
              <a:rPr lang="nl-BE" sz="2000" dirty="0"/>
            </a:br>
            <a:r>
              <a:rPr lang="nl-BE" sz="2000" dirty="0"/>
              <a:t>Slagerij- en traiteurtechnieken (D/A)</a:t>
            </a:r>
          </a:p>
        </p:txBody>
      </p:sp>
    </p:spTree>
    <p:extLst>
      <p:ext uri="{BB962C8B-B14F-4D97-AF65-F5344CB8AC3E}">
        <p14:creationId xmlns:p14="http://schemas.microsoft.com/office/powerpoint/2010/main" val="2803827229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F4DC6-297E-430E-838A-D93F04BE7954}">
  <ds:schemaRefs>
    <ds:schemaRef ds:uri="http://purl.org/dc/elements/1.1/"/>
    <ds:schemaRef ds:uri="1223dfce-8b43-47a2-8450-f8724961397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6d20de2e-ad57-44c6-8f91-1e42c88d37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3713</TotalTime>
  <Words>248</Words>
  <Application>Microsoft Office PowerPoint</Application>
  <PresentationFormat>Diavoorstelling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269</cp:revision>
  <cp:lastPrinted>2021-09-15T15:19:24Z</cp:lastPrinted>
  <dcterms:created xsi:type="dcterms:W3CDTF">2018-09-13T13:37:25Z</dcterms:created>
  <dcterms:modified xsi:type="dcterms:W3CDTF">2024-06-25T07:43:22Z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