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46" r:id="rId5"/>
  </p:sldMasterIdLst>
  <p:notesMasterIdLst>
    <p:notesMasterId r:id="rId7"/>
  </p:notesMasterIdLst>
  <p:handoutMasterIdLst>
    <p:handoutMasterId r:id="rId8"/>
  </p:handoutMasterIdLst>
  <p:sldIdLst>
    <p:sldId id="548" r:id="rId6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18B3"/>
    <a:srgbClr val="00BECB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5660" autoAdjust="0"/>
  </p:normalViewPr>
  <p:slideViewPr>
    <p:cSldViewPr snapToGrid="0">
      <p:cViewPr varScale="1">
        <p:scale>
          <a:sx n="92" d="100"/>
          <a:sy n="92" d="100"/>
        </p:scale>
        <p:origin x="20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001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FCBA001C-4264-4F15-8967-846E61A68A75}"/>
    <pc:docChg chg="undo custSel addSld delSld modSld">
      <pc:chgData name="Wim De Pue" userId="e9c18a9f-1a31-40e1-8897-659981da5e91" providerId="ADAL" clId="{FCBA001C-4264-4F15-8967-846E61A68A75}" dt="2021-01-12T19:56:09.517" v="537" actId="6549"/>
      <pc:docMkLst>
        <pc:docMk/>
      </pc:docMkLst>
      <pc:sldChg chg="addSp delSp modSp mod modNotesTx">
        <pc:chgData name="Wim De Pue" userId="e9c18a9f-1a31-40e1-8897-659981da5e91" providerId="ADAL" clId="{FCBA001C-4264-4F15-8967-846E61A68A75}" dt="2021-01-12T19:54:22.248" v="398" actId="14100"/>
        <pc:sldMkLst>
          <pc:docMk/>
          <pc:sldMk cId="770993645" sldId="477"/>
        </pc:sldMkLst>
        <pc:spChg chg="mod">
          <ac:chgData name="Wim De Pue" userId="e9c18a9f-1a31-40e1-8897-659981da5e91" providerId="ADAL" clId="{FCBA001C-4264-4F15-8967-846E61A68A75}" dt="2021-01-12T12:27:46.180" v="44" actId="14100"/>
          <ac:spMkLst>
            <pc:docMk/>
            <pc:sldMk cId="770993645" sldId="477"/>
            <ac:spMk id="8" creationId="{00000000-0000-0000-0000-000000000000}"/>
          </ac:spMkLst>
        </pc:spChg>
        <pc:spChg chg="mod">
          <ac:chgData name="Wim De Pue" userId="e9c18a9f-1a31-40e1-8897-659981da5e91" providerId="ADAL" clId="{FCBA001C-4264-4F15-8967-846E61A68A75}" dt="2021-01-12T12:27:51.975" v="45" actId="14100"/>
          <ac:spMkLst>
            <pc:docMk/>
            <pc:sldMk cId="770993645" sldId="477"/>
            <ac:spMk id="11" creationId="{00000000-0000-0000-0000-000000000000}"/>
          </ac:spMkLst>
        </pc:spChg>
        <pc:spChg chg="mod">
          <ac:chgData name="Wim De Pue" userId="e9c18a9f-1a31-40e1-8897-659981da5e91" providerId="ADAL" clId="{FCBA001C-4264-4F15-8967-846E61A68A75}" dt="2021-01-12T19:54:22.248" v="398" actId="14100"/>
          <ac:spMkLst>
            <pc:docMk/>
            <pc:sldMk cId="770993645" sldId="477"/>
            <ac:spMk id="13" creationId="{6B73F95A-AD2F-422D-B34A-FADF930469A1}"/>
          </ac:spMkLst>
        </pc:spChg>
        <pc:spChg chg="ord">
          <ac:chgData name="Wim De Pue" userId="e9c18a9f-1a31-40e1-8897-659981da5e91" providerId="ADAL" clId="{FCBA001C-4264-4F15-8967-846E61A68A75}" dt="2021-01-12T12:28:20.028" v="47" actId="166"/>
          <ac:spMkLst>
            <pc:docMk/>
            <pc:sldMk cId="770993645" sldId="477"/>
            <ac:spMk id="16" creationId="{A321D548-DB4A-494E-B295-C14E707CB4D4}"/>
          </ac:spMkLst>
        </pc:spChg>
        <pc:picChg chg="del">
          <ac:chgData name="Wim De Pue" userId="e9c18a9f-1a31-40e1-8897-659981da5e91" providerId="ADAL" clId="{FCBA001C-4264-4F15-8967-846E61A68A75}" dt="2021-01-12T12:27:03.987" v="30" actId="478"/>
          <ac:picMkLst>
            <pc:docMk/>
            <pc:sldMk cId="770993645" sldId="477"/>
            <ac:picMk id="5" creationId="{5963D3C4-6A73-4B14-B774-BCB9D98E3FB0}"/>
          </ac:picMkLst>
        </pc:picChg>
        <pc:picChg chg="add mod ord">
          <ac:chgData name="Wim De Pue" userId="e9c18a9f-1a31-40e1-8897-659981da5e91" providerId="ADAL" clId="{FCBA001C-4264-4F15-8967-846E61A68A75}" dt="2021-01-12T19:54:14.111" v="396" actId="1076"/>
          <ac:picMkLst>
            <pc:docMk/>
            <pc:sldMk cId="770993645" sldId="477"/>
            <ac:picMk id="10" creationId="{BA562133-0A9E-49AB-9EB2-DC7DC70BF520}"/>
          </ac:picMkLst>
        </pc:picChg>
        <pc:picChg chg="ord">
          <ac:chgData name="Wim De Pue" userId="e9c18a9f-1a31-40e1-8897-659981da5e91" providerId="ADAL" clId="{FCBA001C-4264-4F15-8967-846E61A68A75}" dt="2021-01-12T12:28:09.019" v="46" actId="166"/>
          <ac:picMkLst>
            <pc:docMk/>
            <pc:sldMk cId="770993645" sldId="477"/>
            <ac:picMk id="12" creationId="{993D52B3-451E-4BBA-B292-7853512052B5}"/>
          </ac:picMkLst>
        </pc:picChg>
      </pc:sldChg>
      <pc:sldChg chg="del">
        <pc:chgData name="Wim De Pue" userId="e9c18a9f-1a31-40e1-8897-659981da5e91" providerId="ADAL" clId="{FCBA001C-4264-4F15-8967-846E61A68A75}" dt="2021-01-12T12:37:54.633" v="322" actId="47"/>
        <pc:sldMkLst>
          <pc:docMk/>
          <pc:sldMk cId="1436747496" sldId="541"/>
        </pc:sldMkLst>
      </pc:sldChg>
      <pc:sldChg chg="del">
        <pc:chgData name="Wim De Pue" userId="e9c18a9f-1a31-40e1-8897-659981da5e91" providerId="ADAL" clId="{FCBA001C-4264-4F15-8967-846E61A68A75}" dt="2021-01-12T12:38:46.642" v="362" actId="47"/>
        <pc:sldMkLst>
          <pc:docMk/>
          <pc:sldMk cId="2924023902" sldId="543"/>
        </pc:sldMkLst>
      </pc:sldChg>
      <pc:sldChg chg="del">
        <pc:chgData name="Wim De Pue" userId="e9c18a9f-1a31-40e1-8897-659981da5e91" providerId="ADAL" clId="{FCBA001C-4264-4F15-8967-846E61A68A75}" dt="2021-01-12T12:40:07.617" v="381" actId="47"/>
        <pc:sldMkLst>
          <pc:docMk/>
          <pc:sldMk cId="2463547894" sldId="544"/>
        </pc:sldMkLst>
      </pc:sldChg>
      <pc:sldChg chg="del">
        <pc:chgData name="Wim De Pue" userId="e9c18a9f-1a31-40e1-8897-659981da5e91" providerId="ADAL" clId="{FCBA001C-4264-4F15-8967-846E61A68A75}" dt="2021-01-12T12:40:30.147" v="382" actId="47"/>
        <pc:sldMkLst>
          <pc:docMk/>
          <pc:sldMk cId="2864965966" sldId="545"/>
        </pc:sldMkLst>
      </pc:sldChg>
      <pc:sldChg chg="del">
        <pc:chgData name="Wim De Pue" userId="e9c18a9f-1a31-40e1-8897-659981da5e91" providerId="ADAL" clId="{FCBA001C-4264-4F15-8967-846E61A68A75}" dt="2021-01-12T12:40:44.826" v="383" actId="47"/>
        <pc:sldMkLst>
          <pc:docMk/>
          <pc:sldMk cId="3431693702" sldId="546"/>
        </pc:sldMkLst>
      </pc:sldChg>
      <pc:sldChg chg="modSp mod">
        <pc:chgData name="Wim De Pue" userId="e9c18a9f-1a31-40e1-8897-659981da5e91" providerId="ADAL" clId="{FCBA001C-4264-4F15-8967-846E61A68A75}" dt="2021-01-12T12:36:28.754" v="310"/>
        <pc:sldMkLst>
          <pc:docMk/>
          <pc:sldMk cId="2009332586" sldId="547"/>
        </pc:sldMkLst>
        <pc:spChg chg="mod">
          <ac:chgData name="Wim De Pue" userId="e9c18a9f-1a31-40e1-8897-659981da5e91" providerId="ADAL" clId="{FCBA001C-4264-4F15-8967-846E61A68A75}" dt="2021-01-12T12:31:00.739" v="111" actId="20577"/>
          <ac:spMkLst>
            <pc:docMk/>
            <pc:sldMk cId="2009332586" sldId="547"/>
            <ac:spMk id="8" creationId="{619C05DC-D664-47F2-B492-F9D10363217A}"/>
          </ac:spMkLst>
        </pc:spChg>
        <pc:spChg chg="mod">
          <ac:chgData name="Wim De Pue" userId="e9c18a9f-1a31-40e1-8897-659981da5e91" providerId="ADAL" clId="{FCBA001C-4264-4F15-8967-846E61A68A75}" dt="2021-01-12T12:31:53.042" v="144" actId="20577"/>
          <ac:spMkLst>
            <pc:docMk/>
            <pc:sldMk cId="2009332586" sldId="547"/>
            <ac:spMk id="9" creationId="{16049B21-CB21-415E-A634-482C32340B13}"/>
          </ac:spMkLst>
        </pc:spChg>
        <pc:spChg chg="mod">
          <ac:chgData name="Wim De Pue" userId="e9c18a9f-1a31-40e1-8897-659981da5e91" providerId="ADAL" clId="{FCBA001C-4264-4F15-8967-846E61A68A75}" dt="2021-01-12T12:29:00.010" v="54" actId="20577"/>
          <ac:spMkLst>
            <pc:docMk/>
            <pc:sldMk cId="2009332586" sldId="547"/>
            <ac:spMk id="10" creationId="{3A59243C-E5AD-4222-AEED-75ED49DF41DB}"/>
          </ac:spMkLst>
        </pc:spChg>
        <pc:spChg chg="mod">
          <ac:chgData name="Wim De Pue" userId="e9c18a9f-1a31-40e1-8897-659981da5e91" providerId="ADAL" clId="{FCBA001C-4264-4F15-8967-846E61A68A75}" dt="2021-01-12T12:31:16.835" v="113" actId="1076"/>
          <ac:spMkLst>
            <pc:docMk/>
            <pc:sldMk cId="2009332586" sldId="547"/>
            <ac:spMk id="12" creationId="{0E23D403-60DA-4949-AE81-E7EF444D15F9}"/>
          </ac:spMkLst>
        </pc:spChg>
        <pc:spChg chg="mod">
          <ac:chgData name="Wim De Pue" userId="e9c18a9f-1a31-40e1-8897-659981da5e91" providerId="ADAL" clId="{FCBA001C-4264-4F15-8967-846E61A68A75}" dt="2021-01-12T12:31:19.837" v="114" actId="1076"/>
          <ac:spMkLst>
            <pc:docMk/>
            <pc:sldMk cId="2009332586" sldId="547"/>
            <ac:spMk id="13" creationId="{ACEEB183-0E1B-41ED-88E3-55A9DB31416B}"/>
          </ac:spMkLst>
        </pc:spChg>
        <pc:graphicFrameChg chg="mod modGraphic">
          <ac:chgData name="Wim De Pue" userId="e9c18a9f-1a31-40e1-8897-659981da5e91" providerId="ADAL" clId="{FCBA001C-4264-4F15-8967-846E61A68A75}" dt="2021-01-12T12:36:28.754" v="310"/>
          <ac:graphicFrameMkLst>
            <pc:docMk/>
            <pc:sldMk cId="2009332586" sldId="547"/>
            <ac:graphicFrameMk id="11" creationId="{4346B9DB-5032-47DA-8D0F-C654112797F8}"/>
          </ac:graphicFrameMkLst>
        </pc:graphicFrameChg>
      </pc:sldChg>
      <pc:sldChg chg="modNotesTx">
        <pc:chgData name="Wim De Pue" userId="e9c18a9f-1a31-40e1-8897-659981da5e91" providerId="ADAL" clId="{FCBA001C-4264-4F15-8967-846E61A68A75}" dt="2021-01-12T19:56:09.517" v="537" actId="6549"/>
        <pc:sldMkLst>
          <pc:docMk/>
          <pc:sldMk cId="2775016378" sldId="548"/>
        </pc:sldMkLst>
      </pc:sldChg>
      <pc:sldChg chg="delSp modSp add mod">
        <pc:chgData name="Wim De Pue" userId="e9c18a9f-1a31-40e1-8897-659981da5e91" providerId="ADAL" clId="{FCBA001C-4264-4F15-8967-846E61A68A75}" dt="2021-01-12T12:37:34.308" v="321" actId="478"/>
        <pc:sldMkLst>
          <pc:docMk/>
          <pc:sldMk cId="643626034" sldId="549"/>
        </pc:sldMkLst>
        <pc:spChg chg="del">
          <ac:chgData name="Wim De Pue" userId="e9c18a9f-1a31-40e1-8897-659981da5e91" providerId="ADAL" clId="{FCBA001C-4264-4F15-8967-846E61A68A75}" dt="2021-01-12T12:37:34.308" v="321" actId="478"/>
          <ac:spMkLst>
            <pc:docMk/>
            <pc:sldMk cId="643626034" sldId="549"/>
            <ac:spMk id="8" creationId="{619C05DC-D664-47F2-B492-F9D10363217A}"/>
          </ac:spMkLst>
        </pc:spChg>
        <pc:spChg chg="del">
          <ac:chgData name="Wim De Pue" userId="e9c18a9f-1a31-40e1-8897-659981da5e91" providerId="ADAL" clId="{FCBA001C-4264-4F15-8967-846E61A68A75}" dt="2021-01-12T12:37:24.949" v="318" actId="478"/>
          <ac:spMkLst>
            <pc:docMk/>
            <pc:sldMk cId="643626034" sldId="549"/>
            <ac:spMk id="9" creationId="{16049B21-CB21-415E-A634-482C32340B13}"/>
          </ac:spMkLst>
        </pc:spChg>
        <pc:spChg chg="del">
          <ac:chgData name="Wim De Pue" userId="e9c18a9f-1a31-40e1-8897-659981da5e91" providerId="ADAL" clId="{FCBA001C-4264-4F15-8967-846E61A68A75}" dt="2021-01-12T12:37:31.550" v="320" actId="478"/>
          <ac:spMkLst>
            <pc:docMk/>
            <pc:sldMk cId="643626034" sldId="549"/>
            <ac:spMk id="12" creationId="{0E23D403-60DA-4949-AE81-E7EF444D15F9}"/>
          </ac:spMkLst>
        </pc:spChg>
        <pc:spChg chg="del">
          <ac:chgData name="Wim De Pue" userId="e9c18a9f-1a31-40e1-8897-659981da5e91" providerId="ADAL" clId="{FCBA001C-4264-4F15-8967-846E61A68A75}" dt="2021-01-12T12:37:27.015" v="319" actId="478"/>
          <ac:spMkLst>
            <pc:docMk/>
            <pc:sldMk cId="643626034" sldId="549"/>
            <ac:spMk id="13" creationId="{ACEEB183-0E1B-41ED-88E3-55A9DB31416B}"/>
          </ac:spMkLst>
        </pc:spChg>
        <pc:graphicFrameChg chg="modGraphic">
          <ac:chgData name="Wim De Pue" userId="e9c18a9f-1a31-40e1-8897-659981da5e91" providerId="ADAL" clId="{FCBA001C-4264-4F15-8967-846E61A68A75}" dt="2021-01-12T12:37:21.974" v="317" actId="2084"/>
          <ac:graphicFrameMkLst>
            <pc:docMk/>
            <pc:sldMk cId="643626034" sldId="549"/>
            <ac:graphicFrameMk id="11" creationId="{4346B9DB-5032-47DA-8D0F-C654112797F8}"/>
          </ac:graphicFrameMkLst>
        </pc:graphicFrameChg>
      </pc:sldChg>
      <pc:sldChg chg="addSp delSp modSp add mod modNotesTx">
        <pc:chgData name="Wim De Pue" userId="e9c18a9f-1a31-40e1-8897-659981da5e91" providerId="ADAL" clId="{FCBA001C-4264-4F15-8967-846E61A68A75}" dt="2021-01-12T12:39:20.262" v="371" actId="478"/>
        <pc:sldMkLst>
          <pc:docMk/>
          <pc:sldMk cId="2976704738" sldId="550"/>
        </pc:sldMkLst>
        <pc:spChg chg="del">
          <ac:chgData name="Wim De Pue" userId="e9c18a9f-1a31-40e1-8897-659981da5e91" providerId="ADAL" clId="{FCBA001C-4264-4F15-8967-846E61A68A75}" dt="2021-01-12T12:39:08.090" v="366" actId="478"/>
          <ac:spMkLst>
            <pc:docMk/>
            <pc:sldMk cId="2976704738" sldId="550"/>
            <ac:spMk id="7" creationId="{B1B89046-85EF-4BAE-A667-4E06F377431A}"/>
          </ac:spMkLst>
        </pc:spChg>
        <pc:spChg chg="add del">
          <ac:chgData name="Wim De Pue" userId="e9c18a9f-1a31-40e1-8897-659981da5e91" providerId="ADAL" clId="{FCBA001C-4264-4F15-8967-846E61A68A75}" dt="2021-01-12T12:39:12.153" v="368" actId="478"/>
          <ac:spMkLst>
            <pc:docMk/>
            <pc:sldMk cId="2976704738" sldId="550"/>
            <ac:spMk id="8" creationId="{619C05DC-D664-47F2-B492-F9D10363217A}"/>
          </ac:spMkLst>
        </pc:spChg>
        <pc:spChg chg="del">
          <ac:chgData name="Wim De Pue" userId="e9c18a9f-1a31-40e1-8897-659981da5e91" providerId="ADAL" clId="{FCBA001C-4264-4F15-8967-846E61A68A75}" dt="2021-01-12T12:39:20.262" v="371" actId="478"/>
          <ac:spMkLst>
            <pc:docMk/>
            <pc:sldMk cId="2976704738" sldId="550"/>
            <ac:spMk id="9" creationId="{16049B21-CB21-415E-A634-482C32340B13}"/>
          </ac:spMkLst>
        </pc:spChg>
        <pc:spChg chg="del">
          <ac:chgData name="Wim De Pue" userId="e9c18a9f-1a31-40e1-8897-659981da5e91" providerId="ADAL" clId="{FCBA001C-4264-4F15-8967-846E61A68A75}" dt="2021-01-12T12:39:17.074" v="369" actId="478"/>
          <ac:spMkLst>
            <pc:docMk/>
            <pc:sldMk cId="2976704738" sldId="550"/>
            <ac:spMk id="12" creationId="{0E23D403-60DA-4949-AE81-E7EF444D15F9}"/>
          </ac:spMkLst>
        </pc:spChg>
        <pc:spChg chg="del">
          <ac:chgData name="Wim De Pue" userId="e9c18a9f-1a31-40e1-8897-659981da5e91" providerId="ADAL" clId="{FCBA001C-4264-4F15-8967-846E61A68A75}" dt="2021-01-12T12:39:18.773" v="370" actId="478"/>
          <ac:spMkLst>
            <pc:docMk/>
            <pc:sldMk cId="2976704738" sldId="550"/>
            <ac:spMk id="13" creationId="{ACEEB183-0E1B-41ED-88E3-55A9DB31416B}"/>
          </ac:spMkLst>
        </pc:spChg>
        <pc:graphicFrameChg chg="modGraphic">
          <ac:chgData name="Wim De Pue" userId="e9c18a9f-1a31-40e1-8897-659981da5e91" providerId="ADAL" clId="{FCBA001C-4264-4F15-8967-846E61A68A75}" dt="2021-01-12T12:39:02.652" v="365" actId="2084"/>
          <ac:graphicFrameMkLst>
            <pc:docMk/>
            <pc:sldMk cId="2976704738" sldId="550"/>
            <ac:graphicFrameMk id="11" creationId="{4346B9DB-5032-47DA-8D0F-C654112797F8}"/>
          </ac:graphicFrameMkLst>
        </pc:graphicFrameChg>
      </pc:sldChg>
      <pc:sldChg chg="delSp modSp add mod">
        <pc:chgData name="Wim De Pue" userId="e9c18a9f-1a31-40e1-8897-659981da5e91" providerId="ADAL" clId="{FCBA001C-4264-4F15-8967-846E61A68A75}" dt="2021-01-12T12:40:01.148" v="380" actId="478"/>
        <pc:sldMkLst>
          <pc:docMk/>
          <pc:sldMk cId="431759557" sldId="551"/>
        </pc:sldMkLst>
        <pc:spChg chg="del">
          <ac:chgData name="Wim De Pue" userId="e9c18a9f-1a31-40e1-8897-659981da5e91" providerId="ADAL" clId="{FCBA001C-4264-4F15-8967-846E61A68A75}" dt="2021-01-12T12:39:57.476" v="378" actId="478"/>
          <ac:spMkLst>
            <pc:docMk/>
            <pc:sldMk cId="431759557" sldId="551"/>
            <ac:spMk id="7" creationId="{B1B89046-85EF-4BAE-A667-4E06F377431A}"/>
          </ac:spMkLst>
        </pc:spChg>
        <pc:spChg chg="del">
          <ac:chgData name="Wim De Pue" userId="e9c18a9f-1a31-40e1-8897-659981da5e91" providerId="ADAL" clId="{FCBA001C-4264-4F15-8967-846E61A68A75}" dt="2021-01-12T12:39:56.296" v="377" actId="478"/>
          <ac:spMkLst>
            <pc:docMk/>
            <pc:sldMk cId="431759557" sldId="551"/>
            <ac:spMk id="8" creationId="{619C05DC-D664-47F2-B492-F9D10363217A}"/>
          </ac:spMkLst>
        </pc:spChg>
        <pc:spChg chg="del">
          <ac:chgData name="Wim De Pue" userId="e9c18a9f-1a31-40e1-8897-659981da5e91" providerId="ADAL" clId="{FCBA001C-4264-4F15-8967-846E61A68A75}" dt="2021-01-12T12:40:01.148" v="380" actId="478"/>
          <ac:spMkLst>
            <pc:docMk/>
            <pc:sldMk cId="431759557" sldId="551"/>
            <ac:spMk id="9" creationId="{16049B21-CB21-415E-A634-482C32340B13}"/>
          </ac:spMkLst>
        </pc:spChg>
        <pc:spChg chg="mod">
          <ac:chgData name="Wim De Pue" userId="e9c18a9f-1a31-40e1-8897-659981da5e91" providerId="ADAL" clId="{FCBA001C-4264-4F15-8967-846E61A68A75}" dt="2021-01-12T12:39:52.752" v="376" actId="1076"/>
          <ac:spMkLst>
            <pc:docMk/>
            <pc:sldMk cId="431759557" sldId="551"/>
            <ac:spMk id="10" creationId="{3A59243C-E5AD-4222-AEED-75ED49DF41DB}"/>
          </ac:spMkLst>
        </pc:spChg>
        <pc:spChg chg="del">
          <ac:chgData name="Wim De Pue" userId="e9c18a9f-1a31-40e1-8897-659981da5e91" providerId="ADAL" clId="{FCBA001C-4264-4F15-8967-846E61A68A75}" dt="2021-01-12T12:39:59.493" v="379" actId="478"/>
          <ac:spMkLst>
            <pc:docMk/>
            <pc:sldMk cId="431759557" sldId="551"/>
            <ac:spMk id="13" creationId="{ACEEB183-0E1B-41ED-88E3-55A9DB31416B}"/>
          </ac:spMkLst>
        </pc:spChg>
        <pc:graphicFrameChg chg="modGraphic">
          <ac:chgData name="Wim De Pue" userId="e9c18a9f-1a31-40e1-8897-659981da5e91" providerId="ADAL" clId="{FCBA001C-4264-4F15-8967-846E61A68A75}" dt="2021-01-12T12:39:47.293" v="374" actId="2084"/>
          <ac:graphicFrameMkLst>
            <pc:docMk/>
            <pc:sldMk cId="431759557" sldId="551"/>
            <ac:graphicFrameMk id="11" creationId="{4346B9DB-5032-47DA-8D0F-C654112797F8}"/>
          </ac:graphicFrameMkLst>
        </pc:graphicFrameChg>
      </pc:sldChg>
      <pc:sldChg chg="delSp modSp add mod">
        <pc:chgData name="Wim De Pue" userId="e9c18a9f-1a31-40e1-8897-659981da5e91" providerId="ADAL" clId="{FCBA001C-4264-4F15-8967-846E61A68A75}" dt="2021-01-12T12:41:03.203" v="389" actId="478"/>
        <pc:sldMkLst>
          <pc:docMk/>
          <pc:sldMk cId="1588962373" sldId="552"/>
        </pc:sldMkLst>
        <pc:spChg chg="del">
          <ac:chgData name="Wim De Pue" userId="e9c18a9f-1a31-40e1-8897-659981da5e91" providerId="ADAL" clId="{FCBA001C-4264-4F15-8967-846E61A68A75}" dt="2021-01-12T12:41:03.203" v="389" actId="478"/>
          <ac:spMkLst>
            <pc:docMk/>
            <pc:sldMk cId="1588962373" sldId="552"/>
            <ac:spMk id="7" creationId="{B1B89046-85EF-4BAE-A667-4E06F377431A}"/>
          </ac:spMkLst>
        </pc:spChg>
        <pc:spChg chg="del">
          <ac:chgData name="Wim De Pue" userId="e9c18a9f-1a31-40e1-8897-659981da5e91" providerId="ADAL" clId="{FCBA001C-4264-4F15-8967-846E61A68A75}" dt="2021-01-12T12:41:01.332" v="388" actId="478"/>
          <ac:spMkLst>
            <pc:docMk/>
            <pc:sldMk cId="1588962373" sldId="552"/>
            <ac:spMk id="8" creationId="{619C05DC-D664-47F2-B492-F9D10363217A}"/>
          </ac:spMkLst>
        </pc:spChg>
        <pc:spChg chg="del">
          <ac:chgData name="Wim De Pue" userId="e9c18a9f-1a31-40e1-8897-659981da5e91" providerId="ADAL" clId="{FCBA001C-4264-4F15-8967-846E61A68A75}" dt="2021-01-12T12:40:57.906" v="386" actId="478"/>
          <ac:spMkLst>
            <pc:docMk/>
            <pc:sldMk cId="1588962373" sldId="552"/>
            <ac:spMk id="9" creationId="{16049B21-CB21-415E-A634-482C32340B13}"/>
          </ac:spMkLst>
        </pc:spChg>
        <pc:spChg chg="del">
          <ac:chgData name="Wim De Pue" userId="e9c18a9f-1a31-40e1-8897-659981da5e91" providerId="ADAL" clId="{FCBA001C-4264-4F15-8967-846E61A68A75}" dt="2021-01-12T12:40:59.256" v="387" actId="478"/>
          <ac:spMkLst>
            <pc:docMk/>
            <pc:sldMk cId="1588962373" sldId="552"/>
            <ac:spMk id="12" creationId="{0E23D403-60DA-4949-AE81-E7EF444D15F9}"/>
          </ac:spMkLst>
        </pc:spChg>
        <pc:graphicFrameChg chg="modGraphic">
          <ac:chgData name="Wim De Pue" userId="e9c18a9f-1a31-40e1-8897-659981da5e91" providerId="ADAL" clId="{FCBA001C-4264-4F15-8967-846E61A68A75}" dt="2021-01-12T12:40:55.540" v="385" actId="2084"/>
          <ac:graphicFrameMkLst>
            <pc:docMk/>
            <pc:sldMk cId="1588962373" sldId="552"/>
            <ac:graphicFrameMk id="11" creationId="{4346B9DB-5032-47DA-8D0F-C654112797F8}"/>
          </ac:graphicFrameMkLst>
        </pc:graphicFrameChg>
      </pc:sldChg>
      <pc:sldChg chg="delSp modSp add mod">
        <pc:chgData name="Wim De Pue" userId="e9c18a9f-1a31-40e1-8897-659981da5e91" providerId="ADAL" clId="{FCBA001C-4264-4F15-8967-846E61A68A75}" dt="2021-01-12T12:41:36.005" v="395" actId="478"/>
        <pc:sldMkLst>
          <pc:docMk/>
          <pc:sldMk cId="3906958519" sldId="553"/>
        </pc:sldMkLst>
        <pc:spChg chg="del">
          <ac:chgData name="Wim De Pue" userId="e9c18a9f-1a31-40e1-8897-659981da5e91" providerId="ADAL" clId="{FCBA001C-4264-4F15-8967-846E61A68A75}" dt="2021-01-12T12:41:36.005" v="395" actId="478"/>
          <ac:spMkLst>
            <pc:docMk/>
            <pc:sldMk cId="3906958519" sldId="553"/>
            <ac:spMk id="7" creationId="{B1B89046-85EF-4BAE-A667-4E06F377431A}"/>
          </ac:spMkLst>
        </pc:spChg>
        <pc:spChg chg="del">
          <ac:chgData name="Wim De Pue" userId="e9c18a9f-1a31-40e1-8897-659981da5e91" providerId="ADAL" clId="{FCBA001C-4264-4F15-8967-846E61A68A75}" dt="2021-01-12T12:41:34.783" v="394" actId="478"/>
          <ac:spMkLst>
            <pc:docMk/>
            <pc:sldMk cId="3906958519" sldId="553"/>
            <ac:spMk id="8" creationId="{619C05DC-D664-47F2-B492-F9D10363217A}"/>
          </ac:spMkLst>
        </pc:spChg>
        <pc:spChg chg="del">
          <ac:chgData name="Wim De Pue" userId="e9c18a9f-1a31-40e1-8897-659981da5e91" providerId="ADAL" clId="{FCBA001C-4264-4F15-8967-846E61A68A75}" dt="2021-01-12T12:41:31.719" v="393" actId="478"/>
          <ac:spMkLst>
            <pc:docMk/>
            <pc:sldMk cId="3906958519" sldId="553"/>
            <ac:spMk id="12" creationId="{0E23D403-60DA-4949-AE81-E7EF444D15F9}"/>
          </ac:spMkLst>
        </pc:spChg>
        <pc:spChg chg="del">
          <ac:chgData name="Wim De Pue" userId="e9c18a9f-1a31-40e1-8897-659981da5e91" providerId="ADAL" clId="{FCBA001C-4264-4F15-8967-846E61A68A75}" dt="2021-01-12T12:41:26.667" v="392" actId="478"/>
          <ac:spMkLst>
            <pc:docMk/>
            <pc:sldMk cId="3906958519" sldId="553"/>
            <ac:spMk id="13" creationId="{ACEEB183-0E1B-41ED-88E3-55A9DB31416B}"/>
          </ac:spMkLst>
        </pc:spChg>
        <pc:graphicFrameChg chg="modGraphic">
          <ac:chgData name="Wim De Pue" userId="e9c18a9f-1a31-40e1-8897-659981da5e91" providerId="ADAL" clId="{FCBA001C-4264-4F15-8967-846E61A68A75}" dt="2021-01-12T12:41:22.564" v="391" actId="2084"/>
          <ac:graphicFrameMkLst>
            <pc:docMk/>
            <pc:sldMk cId="3906958519" sldId="553"/>
            <ac:graphicFrameMk id="11" creationId="{4346B9DB-5032-47DA-8D0F-C654112797F8}"/>
          </ac:graphicFrameMkLst>
        </pc:graphicFrameChg>
      </pc:sldChg>
    </pc:docChg>
  </pc:docChgLst>
  <pc:docChgLst>
    <pc:chgData name="Wim De Pue" userId="e9c18a9f-1a31-40e1-8897-659981da5e91" providerId="ADAL" clId="{4261B4B9-9A43-4763-8D64-A3D9A108D18C}"/>
    <pc:docChg chg="addSld delSld modSld">
      <pc:chgData name="Wim De Pue" userId="e9c18a9f-1a31-40e1-8897-659981da5e91" providerId="ADAL" clId="{4261B4B9-9A43-4763-8D64-A3D9A108D18C}" dt="2024-06-25T07:42:25.214" v="1" actId="47"/>
      <pc:docMkLst>
        <pc:docMk/>
      </pc:docMkLst>
      <pc:sldChg chg="del">
        <pc:chgData name="Wim De Pue" userId="e9c18a9f-1a31-40e1-8897-659981da5e91" providerId="ADAL" clId="{4261B4B9-9A43-4763-8D64-A3D9A108D18C}" dt="2024-06-25T07:42:25.214" v="1" actId="47"/>
        <pc:sldMkLst>
          <pc:docMk/>
          <pc:sldMk cId="2009332586" sldId="547"/>
        </pc:sldMkLst>
      </pc:sldChg>
      <pc:sldChg chg="add">
        <pc:chgData name="Wim De Pue" userId="e9c18a9f-1a31-40e1-8897-659981da5e91" providerId="ADAL" clId="{4261B4B9-9A43-4763-8D64-A3D9A108D18C}" dt="2024-06-25T07:42:16.482" v="0"/>
        <pc:sldMkLst>
          <pc:docMk/>
          <pc:sldMk cId="44203556" sldId="548"/>
        </pc:sldMkLst>
      </pc:sldChg>
    </pc:docChg>
  </pc:docChgLst>
  <pc:docChgLst>
    <pc:chgData name="Wim De Pue" userId="e9c18a9f-1a31-40e1-8897-659981da5e91" providerId="ADAL" clId="{2DC68601-467B-4E55-A8FC-FB73D3C82027}"/>
    <pc:docChg chg="custSel modSld">
      <pc:chgData name="Wim De Pue" userId="e9c18a9f-1a31-40e1-8897-659981da5e91" providerId="ADAL" clId="{2DC68601-467B-4E55-A8FC-FB73D3C82027}" dt="2023-06-14T07:50:32.918" v="72" actId="6549"/>
      <pc:docMkLst>
        <pc:docMk/>
      </pc:docMkLst>
      <pc:sldChg chg="delSp modSp mod">
        <pc:chgData name="Wim De Pue" userId="e9c18a9f-1a31-40e1-8897-659981da5e91" providerId="ADAL" clId="{2DC68601-467B-4E55-A8FC-FB73D3C82027}" dt="2023-06-14T07:50:32.918" v="72" actId="6549"/>
        <pc:sldMkLst>
          <pc:docMk/>
          <pc:sldMk cId="2009332586" sldId="547"/>
        </pc:sldMkLst>
        <pc:spChg chg="del">
          <ac:chgData name="Wim De Pue" userId="e9c18a9f-1a31-40e1-8897-659981da5e91" providerId="ADAL" clId="{2DC68601-467B-4E55-A8FC-FB73D3C82027}" dt="2023-06-14T07:46:50.061" v="13" actId="478"/>
          <ac:spMkLst>
            <pc:docMk/>
            <pc:sldMk cId="2009332586" sldId="547"/>
            <ac:spMk id="9" creationId="{16049B21-CB21-415E-A634-482C32340B13}"/>
          </ac:spMkLst>
        </pc:spChg>
        <pc:spChg chg="mod">
          <ac:chgData name="Wim De Pue" userId="e9c18a9f-1a31-40e1-8897-659981da5e91" providerId="ADAL" clId="{2DC68601-467B-4E55-A8FC-FB73D3C82027}" dt="2023-06-14T07:10:05.604" v="12" actId="1076"/>
          <ac:spMkLst>
            <pc:docMk/>
            <pc:sldMk cId="2009332586" sldId="547"/>
            <ac:spMk id="10" creationId="{3A59243C-E5AD-4222-AEED-75ED49DF41DB}"/>
          </ac:spMkLst>
        </pc:spChg>
        <pc:graphicFrameChg chg="mod modGraphic">
          <ac:chgData name="Wim De Pue" userId="e9c18a9f-1a31-40e1-8897-659981da5e91" providerId="ADAL" clId="{2DC68601-467B-4E55-A8FC-FB73D3C82027}" dt="2023-06-14T07:50:32.918" v="72" actId="6549"/>
          <ac:graphicFrameMkLst>
            <pc:docMk/>
            <pc:sldMk cId="2009332586" sldId="547"/>
            <ac:graphicFrameMk id="11" creationId="{4346B9DB-5032-47DA-8D0F-C654112797F8}"/>
          </ac:graphicFrameMkLst>
        </pc:graphicFrameChg>
      </pc:sldChg>
    </pc:docChg>
  </pc:docChgLst>
  <pc:docChgLst>
    <pc:chgData name="Wim De Pue" userId="e9c18a9f-1a31-40e1-8897-659981da5e91" providerId="ADAL" clId="{AC8EA3D4-00BA-4F73-9EFC-B24C4314D948}"/>
    <pc:docChg chg="custSel delSld modSld">
      <pc:chgData name="Wim De Pue" userId="e9c18a9f-1a31-40e1-8897-659981da5e91" providerId="ADAL" clId="{AC8EA3D4-00BA-4F73-9EFC-B24C4314D948}" dt="2021-09-15T15:29:43.482" v="28" actId="1076"/>
      <pc:docMkLst>
        <pc:docMk/>
      </pc:docMkLst>
      <pc:sldChg chg="del">
        <pc:chgData name="Wim De Pue" userId="e9c18a9f-1a31-40e1-8897-659981da5e91" providerId="ADAL" clId="{AC8EA3D4-00BA-4F73-9EFC-B24C4314D948}" dt="2021-09-15T15:29:27.485" v="1" actId="47"/>
        <pc:sldMkLst>
          <pc:docMk/>
          <pc:sldMk cId="3052834499" sldId="269"/>
        </pc:sldMkLst>
      </pc:sldChg>
      <pc:sldChg chg="del">
        <pc:chgData name="Wim De Pue" userId="e9c18a9f-1a31-40e1-8897-659981da5e91" providerId="ADAL" clId="{AC8EA3D4-00BA-4F73-9EFC-B24C4314D948}" dt="2021-09-15T15:29:25.323" v="0" actId="47"/>
        <pc:sldMkLst>
          <pc:docMk/>
          <pc:sldMk cId="770993645" sldId="477"/>
        </pc:sldMkLst>
      </pc:sldChg>
      <pc:sldChg chg="del">
        <pc:chgData name="Wim De Pue" userId="e9c18a9f-1a31-40e1-8897-659981da5e91" providerId="ADAL" clId="{AC8EA3D4-00BA-4F73-9EFC-B24C4314D948}" dt="2021-09-15T15:29:25.323" v="0" actId="47"/>
        <pc:sldMkLst>
          <pc:docMk/>
          <pc:sldMk cId="567682552" sldId="542"/>
        </pc:sldMkLst>
      </pc:sldChg>
      <pc:sldChg chg="modSp mod">
        <pc:chgData name="Wim De Pue" userId="e9c18a9f-1a31-40e1-8897-659981da5e91" providerId="ADAL" clId="{AC8EA3D4-00BA-4F73-9EFC-B24C4314D948}" dt="2021-09-15T15:29:43.482" v="28" actId="1076"/>
        <pc:sldMkLst>
          <pc:docMk/>
          <pc:sldMk cId="2009332586" sldId="547"/>
        </pc:sldMkLst>
        <pc:spChg chg="mod">
          <ac:chgData name="Wim De Pue" userId="e9c18a9f-1a31-40e1-8897-659981da5e91" providerId="ADAL" clId="{AC8EA3D4-00BA-4F73-9EFC-B24C4314D948}" dt="2021-09-15T15:29:43.482" v="28" actId="1076"/>
          <ac:spMkLst>
            <pc:docMk/>
            <pc:sldMk cId="2009332586" sldId="547"/>
            <ac:spMk id="10" creationId="{3A59243C-E5AD-4222-AEED-75ED49DF41DB}"/>
          </ac:spMkLst>
        </pc:spChg>
      </pc:sldChg>
      <pc:sldChg chg="del">
        <pc:chgData name="Wim De Pue" userId="e9c18a9f-1a31-40e1-8897-659981da5e91" providerId="ADAL" clId="{AC8EA3D4-00BA-4F73-9EFC-B24C4314D948}" dt="2021-09-15T15:29:25.323" v="0" actId="47"/>
        <pc:sldMkLst>
          <pc:docMk/>
          <pc:sldMk cId="2775016378" sldId="548"/>
        </pc:sldMkLst>
      </pc:sldChg>
      <pc:sldChg chg="del">
        <pc:chgData name="Wim De Pue" userId="e9c18a9f-1a31-40e1-8897-659981da5e91" providerId="ADAL" clId="{AC8EA3D4-00BA-4F73-9EFC-B24C4314D948}" dt="2021-09-15T15:29:25.323" v="0" actId="47"/>
        <pc:sldMkLst>
          <pc:docMk/>
          <pc:sldMk cId="643626034" sldId="549"/>
        </pc:sldMkLst>
      </pc:sldChg>
      <pc:sldChg chg="del">
        <pc:chgData name="Wim De Pue" userId="e9c18a9f-1a31-40e1-8897-659981da5e91" providerId="ADAL" clId="{AC8EA3D4-00BA-4F73-9EFC-B24C4314D948}" dt="2021-09-15T15:29:25.323" v="0" actId="47"/>
        <pc:sldMkLst>
          <pc:docMk/>
          <pc:sldMk cId="2976704738" sldId="550"/>
        </pc:sldMkLst>
      </pc:sldChg>
      <pc:sldChg chg="del">
        <pc:chgData name="Wim De Pue" userId="e9c18a9f-1a31-40e1-8897-659981da5e91" providerId="ADAL" clId="{AC8EA3D4-00BA-4F73-9EFC-B24C4314D948}" dt="2021-09-15T15:29:25.323" v="0" actId="47"/>
        <pc:sldMkLst>
          <pc:docMk/>
          <pc:sldMk cId="431759557" sldId="551"/>
        </pc:sldMkLst>
      </pc:sldChg>
      <pc:sldChg chg="del">
        <pc:chgData name="Wim De Pue" userId="e9c18a9f-1a31-40e1-8897-659981da5e91" providerId="ADAL" clId="{AC8EA3D4-00BA-4F73-9EFC-B24C4314D948}" dt="2021-09-15T15:29:25.323" v="0" actId="47"/>
        <pc:sldMkLst>
          <pc:docMk/>
          <pc:sldMk cId="1588962373" sldId="552"/>
        </pc:sldMkLst>
      </pc:sldChg>
      <pc:sldChg chg="del">
        <pc:chgData name="Wim De Pue" userId="e9c18a9f-1a31-40e1-8897-659981da5e91" providerId="ADAL" clId="{AC8EA3D4-00BA-4F73-9EFC-B24C4314D948}" dt="2021-09-15T15:29:25.323" v="0" actId="47"/>
        <pc:sldMkLst>
          <pc:docMk/>
          <pc:sldMk cId="3906958519" sldId="553"/>
        </pc:sldMkLst>
      </pc:sldChg>
      <pc:sldMasterChg chg="delSldLayout">
        <pc:chgData name="Wim De Pue" userId="e9c18a9f-1a31-40e1-8897-659981da5e91" providerId="ADAL" clId="{AC8EA3D4-00BA-4F73-9EFC-B24C4314D948}" dt="2021-09-15T15:29:25.323" v="0" actId="47"/>
        <pc:sldMasterMkLst>
          <pc:docMk/>
          <pc:sldMasterMk cId="1865567611" sldId="2147483746"/>
        </pc:sldMasterMkLst>
        <pc:sldLayoutChg chg="del">
          <pc:chgData name="Wim De Pue" userId="e9c18a9f-1a31-40e1-8897-659981da5e91" providerId="ADAL" clId="{AC8EA3D4-00BA-4F73-9EFC-B24C4314D948}" dt="2021-09-15T15:29:25.323" v="0" actId="47"/>
          <pc:sldLayoutMkLst>
            <pc:docMk/>
            <pc:sldMasterMk cId="1865567611" sldId="2147483746"/>
            <pc:sldLayoutMk cId="492088560" sldId="214748377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dit beeld krijg je een globaal overzicht van de leerplandoelen.</a:t>
            </a:r>
          </a:p>
          <a:p>
            <a:endParaRPr lang="nl-BE" dirty="0"/>
          </a:p>
          <a:p>
            <a:r>
              <a:rPr lang="nl-BE" dirty="0"/>
              <a:t>Het is de bedoeling om deze evenwichtig te behandelen. Uiteraard zijn niet alle doelen gelijkwaardig. </a:t>
            </a:r>
          </a:p>
          <a:p>
            <a:r>
              <a:rPr lang="nl-BE" dirty="0"/>
              <a:t>Bepaalde doelen zullen via concrete lesdoelen vaker aan bod komen.</a:t>
            </a:r>
          </a:p>
          <a:p>
            <a:r>
              <a:rPr lang="nl-BE" dirty="0"/>
              <a:t>Door middel van duidelijke afspraken en een goede planning binnen de vakgroep bewaak je dit evenwicht.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254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58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9412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6819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6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32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96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96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24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2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35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8322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9515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55572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4007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490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5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24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1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34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19695485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75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24631678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5607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9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383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996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6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436684" y="-179915"/>
            <a:ext cx="7427169" cy="80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/>
              <a:t>Leerplandoelen 2</a:t>
            </a:r>
            <a:r>
              <a:rPr lang="nl-BE" sz="2000" baseline="30000" dirty="0"/>
              <a:t>de</a:t>
            </a:r>
            <a:r>
              <a:rPr lang="nl-BE" sz="2000" dirty="0"/>
              <a:t> graad Slagerijtechnieken (D/A)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0" y="541866"/>
          <a:ext cx="9172135" cy="63350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073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93990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36188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79082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Uitbatingsvormen vergelijken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Eenvoudige vleesproducten klaarmaken en productieproces toelichten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1928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Handelen volgens procedures en organisatiecultuur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Vlees, vleeswaren en bereidingen kwaliteitsvol en creatief presenteren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35499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Respectvol communiceren en efficiënt samenwerken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Nieuw of aangepast product ontwikkelen 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Voorschriften persoonlijke hygiëne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2302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Vleesbereidingen en vleesproducten analyseren </a:t>
                      </a:r>
                      <a:r>
                        <a:rPr lang="nl-BE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obv</a:t>
                      </a: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voedingswaarde en gezondheid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Eenvoudig productieproces controleren en analyseren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HACCP-principes en milieuwetgeving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982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Basisgrondstoffen</a:t>
                      </a: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analyseren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Kwaliteit van producten beoordelen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Verpakken, etiketteren en opslag- en bewaartechnieken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Basismateriaal selecteren en hanteren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18+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Belang van gezonde voeding toelichten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Materiaal en ruimtes reinigen en ontsmetten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7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Berekenen, meten en wegen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19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Respectvol en zuinig omgaan met productiemiddelen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Basisveiligheidsregels respecteren en ergonomisch handelen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Productiefiche volgen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Prijzen vergelijken van grondstoffen en materiaal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29+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Adequaat handelen bij noodsituaties en EHBO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Activiteiten structureren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Grondstoffenkostprijs van bereiding berekenen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Technieken toepassen bij uitsnijden en uitbenen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Handelen conform milieuvoorschriften en afspraken afvalbehandeling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Deelstukken portioneren en afwerken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Karkassen en stukken vlees ontvangen en controleren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Technieken toepassen bij eenvoudige vleesbereidingen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B1B89046-85EF-4BAE-A667-4E06F377431A}"/>
              </a:ext>
            </a:extLst>
          </p:cNvPr>
          <p:cNvSpPr/>
          <p:nvPr/>
        </p:nvSpPr>
        <p:spPr>
          <a:xfrm>
            <a:off x="6594995" y="-13733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9C05DC-D664-47F2-B492-F9D10363217A}"/>
              </a:ext>
            </a:extLst>
          </p:cNvPr>
          <p:cNvSpPr/>
          <p:nvPr/>
        </p:nvSpPr>
        <p:spPr>
          <a:xfrm>
            <a:off x="6592714" y="229812"/>
            <a:ext cx="2560294" cy="2070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Technieken en technologie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583706" y="470471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Economisch en duurzaam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90619" y="713730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Voedselveilig en arbeidsveilig</a:t>
            </a:r>
          </a:p>
        </p:txBody>
      </p:sp>
    </p:spTree>
    <p:extLst>
      <p:ext uri="{BB962C8B-B14F-4D97-AF65-F5344CB8AC3E}">
        <p14:creationId xmlns:p14="http://schemas.microsoft.com/office/powerpoint/2010/main" val="44203556"/>
      </p:ext>
    </p:extLst>
  </p:cSld>
  <p:clrMapOvr>
    <a:masterClrMapping/>
  </p:clrMapOvr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1_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F73AE9-8756-435D-A6B5-5A506514F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de2e-ad57-44c6-8f91-1e42c88d37b5"/>
    <ds:schemaRef ds:uri="1223dfce-8b43-47a2-8450-f87249613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9F4DC6-297E-430E-838A-D93F04BE7954}">
  <ds:schemaRefs>
    <ds:schemaRef ds:uri="1223dfce-8b43-47a2-8450-f87249613979"/>
    <ds:schemaRef ds:uri="http://purl.org/dc/terms/"/>
    <ds:schemaRef ds:uri="http://schemas.openxmlformats.org/package/2006/metadata/core-properties"/>
    <ds:schemaRef ds:uri="6d20de2e-ad57-44c6-8f91-1e42c88d37b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3625</TotalTime>
  <Words>258</Words>
  <Application>Microsoft Office PowerPoint</Application>
  <PresentationFormat>Diavoorstelling (4:3)</PresentationFormat>
  <Paragraphs>69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Trebuchet MS</vt:lpstr>
      <vt:lpstr>kathondvla_09-2018</vt:lpstr>
      <vt:lpstr>1_kathondvla_09-2018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266</cp:revision>
  <cp:lastPrinted>2019-03-23T16:21:15Z</cp:lastPrinted>
  <dcterms:created xsi:type="dcterms:W3CDTF">2018-09-13T13:37:25Z</dcterms:created>
  <dcterms:modified xsi:type="dcterms:W3CDTF">2024-06-25T07:42:29Z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