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5" r:id="rId4"/>
    <p:sldId id="260" r:id="rId5"/>
    <p:sldId id="261" r:id="rId6"/>
    <p:sldId id="259" r:id="rId7"/>
    <p:sldId id="264" r:id="rId8"/>
    <p:sldId id="263" r:id="rId9"/>
    <p:sldId id="266" r:id="rId10"/>
    <p:sldId id="269" r:id="rId11"/>
    <p:sldId id="268" r:id="rId12"/>
    <p:sldId id="267" r:id="rId13"/>
    <p:sldId id="270" r:id="rId14"/>
    <p:sldId id="274" r:id="rId15"/>
    <p:sldId id="273" r:id="rId16"/>
    <p:sldId id="272" r:id="rId17"/>
    <p:sldId id="27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5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D0B9DE-2823-940C-CE44-78955D14174C}" v="22" dt="2025-01-16T10:36:32.5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06" autoAdjust="0"/>
    <p:restoredTop sz="94660"/>
  </p:normalViewPr>
  <p:slideViewPr>
    <p:cSldViewPr snapToGrid="0">
      <p:cViewPr varScale="1">
        <p:scale>
          <a:sx n="82" d="100"/>
          <a:sy n="82" d="100"/>
        </p:scale>
        <p:origin x="7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7E748-B55A-4878-9D9C-D495CF81F904}" type="datetimeFigureOut">
              <a:rPr lang="nl-BE" smtClean="0"/>
              <a:t>16/01/2025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31E4B09B-E423-46C5-80EF-E7CF8E27861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04773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7E748-B55A-4878-9D9C-D495CF81F904}" type="datetimeFigureOut">
              <a:rPr lang="nl-BE" smtClean="0"/>
              <a:t>16/01/2025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4B09B-E423-46C5-80EF-E7CF8E27861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19704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63C7E748-B55A-4878-9D9C-D495CF81F904}" type="datetimeFigureOut">
              <a:rPr lang="nl-BE" smtClean="0"/>
              <a:t>16/01/2025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nl-BE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31E4B09B-E423-46C5-80EF-E7CF8E27861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37367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7E748-B55A-4878-9D9C-D495CF81F904}" type="datetimeFigureOut">
              <a:rPr lang="nl-BE" smtClean="0"/>
              <a:t>16/01/2025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4B09B-E423-46C5-80EF-E7CF8E27861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47156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7E748-B55A-4878-9D9C-D495CF81F904}" type="datetimeFigureOut">
              <a:rPr lang="nl-BE" smtClean="0"/>
              <a:t>16/01/2025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4B09B-E423-46C5-80EF-E7CF8E27861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43255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7E748-B55A-4878-9D9C-D495CF81F904}" type="datetimeFigureOut">
              <a:rPr lang="nl-BE" smtClean="0"/>
              <a:t>16/01/2025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4B09B-E423-46C5-80EF-E7CF8E27861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58306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7E748-B55A-4878-9D9C-D495CF81F904}" type="datetimeFigureOut">
              <a:rPr lang="nl-BE" smtClean="0"/>
              <a:t>16/01/2025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4B09B-E423-46C5-80EF-E7CF8E27861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23209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7E748-B55A-4878-9D9C-D495CF81F904}" type="datetimeFigureOut">
              <a:rPr lang="nl-BE" smtClean="0"/>
              <a:t>16/01/2025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4B09B-E423-46C5-80EF-E7CF8E27861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71289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7E748-B55A-4878-9D9C-D495CF81F904}" type="datetimeFigureOut">
              <a:rPr lang="nl-BE" smtClean="0"/>
              <a:t>16/01/2025</a:t>
            </a:fld>
            <a:endParaRPr lang="nl-BE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4B09B-E423-46C5-80EF-E7CF8E27861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60533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7E748-B55A-4878-9D9C-D495CF81F904}" type="datetimeFigureOut">
              <a:rPr lang="nl-BE" smtClean="0"/>
              <a:t>16/01/2025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4B09B-E423-46C5-80EF-E7CF8E27861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40066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7E748-B55A-4878-9D9C-D495CF81F904}" type="datetimeFigureOut">
              <a:rPr lang="nl-BE" smtClean="0"/>
              <a:t>16/01/2025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4B09B-E423-46C5-80EF-E7CF8E27861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49940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63C7E748-B55A-4878-9D9C-D495CF81F904}" type="datetimeFigureOut">
              <a:rPr lang="nl-BE" smtClean="0"/>
              <a:t>16/01/2025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nl-BE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31E4B09B-E423-46C5-80EF-E7CF8E27861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45078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48457" y="7242733"/>
            <a:ext cx="7891272" cy="837574"/>
          </a:xfrm>
        </p:spPr>
        <p:txBody>
          <a:bodyPr/>
          <a:lstStyle/>
          <a:p>
            <a:endParaRPr lang="nl-BE" dirty="0"/>
          </a:p>
        </p:txBody>
      </p:sp>
      <p:pic>
        <p:nvPicPr>
          <p:cNvPr id="10242" name="Picture 2" descr="Afbeeldingsresultaat voor sinterkla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-736344" y="3822192"/>
            <a:ext cx="10260874" cy="3035808"/>
          </a:xfrm>
        </p:spPr>
        <p:txBody>
          <a:bodyPr/>
          <a:lstStyle/>
          <a:p>
            <a:pPr algn="ctr"/>
            <a:r>
              <a:rPr lang="nl-BE" sz="8000" dirty="0" err="1"/>
              <a:t>Viva</a:t>
            </a:r>
            <a:r>
              <a:rPr lang="nl-BE" sz="8000" dirty="0"/>
              <a:t> </a:t>
            </a:r>
            <a:r>
              <a:rPr lang="nl-BE" sz="8000" dirty="0" err="1"/>
              <a:t>saint-nicolas</a:t>
            </a:r>
            <a:endParaRPr lang="nl-BE" sz="8000" dirty="0"/>
          </a:p>
        </p:txBody>
      </p:sp>
    </p:spTree>
    <p:extLst>
      <p:ext uri="{BB962C8B-B14F-4D97-AF65-F5344CB8AC3E}">
        <p14:creationId xmlns:p14="http://schemas.microsoft.com/office/powerpoint/2010/main" val="587261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8591" y="872599"/>
            <a:ext cx="9281160" cy="930075"/>
          </a:xfrm>
        </p:spPr>
        <p:txBody>
          <a:bodyPr>
            <a:normAutofit fontScale="90000"/>
          </a:bodyPr>
          <a:lstStyle/>
          <a:p>
            <a:r>
              <a:rPr lang="nl-BE" dirty="0"/>
              <a:t>Et </a:t>
            </a:r>
            <a:r>
              <a:rPr lang="nl-BE" dirty="0" err="1"/>
              <a:t>est-ce</a:t>
            </a:r>
            <a:r>
              <a:rPr lang="nl-BE" dirty="0"/>
              <a:t> que </a:t>
            </a:r>
            <a:r>
              <a:rPr lang="nl-BE" dirty="0" err="1"/>
              <a:t>c’est</a:t>
            </a:r>
            <a:br>
              <a:rPr lang="nl-BE" dirty="0"/>
            </a:br>
            <a:r>
              <a:rPr lang="nl-BE" dirty="0"/>
              <a:t> 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BE" sz="4800" dirty="0" err="1"/>
              <a:t>Oui</a:t>
            </a:r>
            <a:r>
              <a:rPr lang="nl-BE" sz="4800" dirty="0"/>
              <a:t>, </a:t>
            </a:r>
            <a:r>
              <a:rPr lang="nl-BE" sz="4800" dirty="0" err="1"/>
              <a:t>ça</a:t>
            </a:r>
            <a:r>
              <a:rPr lang="nl-BE" sz="4800" dirty="0"/>
              <a:t>, </a:t>
            </a:r>
            <a:r>
              <a:rPr lang="nl-BE" sz="4800" dirty="0" err="1"/>
              <a:t>c’est</a:t>
            </a:r>
            <a:r>
              <a:rPr lang="nl-BE" sz="4800" dirty="0"/>
              <a:t> </a:t>
            </a:r>
            <a:r>
              <a:rPr lang="nl-BE" sz="4800" dirty="0" err="1">
                <a:solidFill>
                  <a:srgbClr val="0070C0"/>
                </a:solidFill>
              </a:rPr>
              <a:t>un</a:t>
            </a:r>
            <a:r>
              <a:rPr lang="nl-BE" sz="4800" dirty="0">
                <a:solidFill>
                  <a:srgbClr val="0070C0"/>
                </a:solidFill>
              </a:rPr>
              <a:t> </a:t>
            </a:r>
            <a:r>
              <a:rPr lang="nl-BE" sz="4800" dirty="0" err="1">
                <a:solidFill>
                  <a:srgbClr val="0070C0"/>
                </a:solidFill>
              </a:rPr>
              <a:t>b</a:t>
            </a:r>
            <a:r>
              <a:rPr lang="nl-BE" sz="5400" dirty="0" err="1">
                <a:solidFill>
                  <a:srgbClr val="0070C0"/>
                </a:solidFill>
              </a:rPr>
              <a:t>ateau</a:t>
            </a:r>
            <a:r>
              <a:rPr lang="nl-BE" sz="4800" dirty="0">
                <a:solidFill>
                  <a:srgbClr val="0070C0"/>
                </a:solidFill>
              </a:rPr>
              <a:t>	!</a:t>
            </a:r>
          </a:p>
          <a:p>
            <a:endParaRPr lang="nl-BE" sz="4800" dirty="0"/>
          </a:p>
        </p:txBody>
      </p:sp>
      <p:pic>
        <p:nvPicPr>
          <p:cNvPr id="2050" name="Picture 2" descr="Afbeeldingsresultaat voor boot s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311" y="1282337"/>
            <a:ext cx="5267597" cy="3511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1063381" y="3407492"/>
            <a:ext cx="5225141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7200" dirty="0" err="1">
                <a:solidFill>
                  <a:srgbClr val="0070C0"/>
                </a:solidFill>
              </a:rPr>
              <a:t>un</a:t>
            </a:r>
            <a:r>
              <a:rPr lang="nl-BE" sz="7200" dirty="0">
                <a:solidFill>
                  <a:srgbClr val="0070C0"/>
                </a:solidFill>
              </a:rPr>
              <a:t> </a:t>
            </a:r>
            <a:r>
              <a:rPr lang="nl-BE" sz="8000" dirty="0" err="1">
                <a:solidFill>
                  <a:srgbClr val="0070C0"/>
                </a:solidFill>
              </a:rPr>
              <a:t>bateau</a:t>
            </a:r>
            <a:r>
              <a:rPr lang="nl-BE" sz="8000" dirty="0">
                <a:solidFill>
                  <a:srgbClr val="0070C0"/>
                </a:solidFill>
              </a:rPr>
              <a:t>?</a:t>
            </a:r>
            <a:endParaRPr lang="nl-BE" sz="7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256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8591" y="872599"/>
            <a:ext cx="9281160" cy="930075"/>
          </a:xfrm>
        </p:spPr>
        <p:txBody>
          <a:bodyPr>
            <a:normAutofit fontScale="90000"/>
          </a:bodyPr>
          <a:lstStyle/>
          <a:p>
            <a:r>
              <a:rPr lang="nl-BE" dirty="0"/>
              <a:t>Et </a:t>
            </a:r>
            <a:r>
              <a:rPr lang="nl-BE" dirty="0" err="1"/>
              <a:t>est-ce</a:t>
            </a:r>
            <a:r>
              <a:rPr lang="nl-BE" dirty="0"/>
              <a:t> que </a:t>
            </a:r>
            <a:r>
              <a:rPr lang="nl-BE" dirty="0" err="1"/>
              <a:t>c’est</a:t>
            </a:r>
            <a:br>
              <a:rPr lang="nl-BE" dirty="0"/>
            </a:br>
            <a:r>
              <a:rPr lang="nl-BE" dirty="0"/>
              <a:t> 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14846" y="5020056"/>
            <a:ext cx="10003488" cy="1720378"/>
          </a:xfrm>
        </p:spPr>
        <p:txBody>
          <a:bodyPr>
            <a:normAutofit/>
          </a:bodyPr>
          <a:lstStyle/>
          <a:p>
            <a:r>
              <a:rPr lang="nl-BE" sz="6000" dirty="0" err="1"/>
              <a:t>Oui</a:t>
            </a:r>
            <a:r>
              <a:rPr lang="nl-BE" sz="6000" dirty="0"/>
              <a:t>, </a:t>
            </a:r>
            <a:r>
              <a:rPr lang="nl-BE" sz="6000" dirty="0" err="1"/>
              <a:t>ça</a:t>
            </a:r>
            <a:r>
              <a:rPr lang="nl-BE" sz="6000" dirty="0"/>
              <a:t>, </a:t>
            </a:r>
            <a:r>
              <a:rPr lang="nl-BE" sz="6000" dirty="0" err="1"/>
              <a:t>c’est</a:t>
            </a:r>
            <a:r>
              <a:rPr lang="nl-BE" sz="6000" dirty="0"/>
              <a:t> </a:t>
            </a:r>
            <a:r>
              <a:rPr lang="nl-BE" sz="6000" dirty="0" err="1">
                <a:solidFill>
                  <a:srgbClr val="0070C0"/>
                </a:solidFill>
              </a:rPr>
              <a:t>un</a:t>
            </a:r>
            <a:r>
              <a:rPr lang="nl-BE" sz="6000" dirty="0">
                <a:solidFill>
                  <a:srgbClr val="0070C0"/>
                </a:solidFill>
              </a:rPr>
              <a:t> cadeau!</a:t>
            </a:r>
          </a:p>
          <a:p>
            <a:endParaRPr lang="nl-BE" sz="4800" dirty="0">
              <a:solidFill>
                <a:srgbClr val="ED5D0D"/>
              </a:solidFill>
            </a:endParaRPr>
          </a:p>
          <a:p>
            <a:endParaRPr lang="nl-BE" sz="4800" dirty="0"/>
          </a:p>
        </p:txBody>
      </p:sp>
      <p:sp>
        <p:nvSpPr>
          <p:cNvPr id="4" name="Tekstvak 3"/>
          <p:cNvSpPr txBox="1"/>
          <p:nvPr/>
        </p:nvSpPr>
        <p:spPr>
          <a:xfrm>
            <a:off x="4101736" y="2207624"/>
            <a:ext cx="66620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7200" dirty="0" err="1">
                <a:solidFill>
                  <a:srgbClr val="0070C0"/>
                </a:solidFill>
              </a:rPr>
              <a:t>un</a:t>
            </a:r>
            <a:r>
              <a:rPr lang="nl-BE" sz="7200" dirty="0">
                <a:solidFill>
                  <a:srgbClr val="0070C0"/>
                </a:solidFill>
              </a:rPr>
              <a:t> cadeau?</a:t>
            </a:r>
          </a:p>
        </p:txBody>
      </p:sp>
    </p:spTree>
    <p:extLst>
      <p:ext uri="{BB962C8B-B14F-4D97-AF65-F5344CB8AC3E}">
        <p14:creationId xmlns:p14="http://schemas.microsoft.com/office/powerpoint/2010/main" val="3419406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967855" y="1835780"/>
            <a:ext cx="6638570" cy="526157"/>
          </a:xfrm>
        </p:spPr>
        <p:txBody>
          <a:bodyPr>
            <a:normAutofit fontScale="90000"/>
          </a:bodyPr>
          <a:lstStyle/>
          <a:p>
            <a:r>
              <a:rPr lang="nl-BE" dirty="0"/>
              <a:t>Et </a:t>
            </a:r>
            <a:r>
              <a:rPr lang="nl-BE" dirty="0" err="1"/>
              <a:t>est-ce</a:t>
            </a:r>
            <a:r>
              <a:rPr lang="nl-BE" dirty="0"/>
              <a:t> que </a:t>
            </a:r>
            <a:r>
              <a:rPr lang="nl-BE" dirty="0" err="1"/>
              <a:t>c’est</a:t>
            </a:r>
            <a:br>
              <a:rPr lang="nl-BE" dirty="0"/>
            </a:br>
            <a:r>
              <a:rPr lang="nl-BE" dirty="0"/>
              <a:t> 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BE" sz="4800" dirty="0" err="1"/>
              <a:t>Oui</a:t>
            </a:r>
            <a:r>
              <a:rPr lang="nl-BE" sz="4800" dirty="0"/>
              <a:t>, </a:t>
            </a:r>
            <a:r>
              <a:rPr lang="nl-BE" sz="4800" dirty="0" err="1"/>
              <a:t>ça</a:t>
            </a:r>
            <a:r>
              <a:rPr lang="nl-BE" sz="4800" dirty="0"/>
              <a:t>, </a:t>
            </a:r>
            <a:r>
              <a:rPr lang="nl-BE" sz="4800" dirty="0" err="1"/>
              <a:t>c’est</a:t>
            </a:r>
            <a:r>
              <a:rPr lang="nl-BE" sz="4800" dirty="0"/>
              <a:t> </a:t>
            </a:r>
            <a:r>
              <a:rPr lang="nl-BE" sz="4800" dirty="0" err="1">
                <a:solidFill>
                  <a:srgbClr val="ED5D0D"/>
                </a:solidFill>
              </a:rPr>
              <a:t>une</a:t>
            </a:r>
            <a:r>
              <a:rPr lang="nl-BE" sz="4800" dirty="0">
                <a:solidFill>
                  <a:srgbClr val="ED5D0D"/>
                </a:solidFill>
              </a:rPr>
              <a:t> </a:t>
            </a:r>
            <a:r>
              <a:rPr lang="nl-BE" sz="4800" dirty="0" err="1">
                <a:solidFill>
                  <a:srgbClr val="ED5D0D"/>
                </a:solidFill>
              </a:rPr>
              <a:t>mitre</a:t>
            </a:r>
            <a:r>
              <a:rPr lang="nl-BE" sz="4800" dirty="0">
                <a:solidFill>
                  <a:srgbClr val="ED5D0D"/>
                </a:solidFill>
              </a:rPr>
              <a:t>!</a:t>
            </a:r>
          </a:p>
          <a:p>
            <a:endParaRPr lang="nl-BE" sz="4800" dirty="0"/>
          </a:p>
        </p:txBody>
      </p:sp>
      <p:pic>
        <p:nvPicPr>
          <p:cNvPr id="1026" name="Picture 2" descr="Afbeeldingsresultaat voor une mit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7569" y="2098858"/>
            <a:ext cx="3514418" cy="2635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4101736" y="2207624"/>
            <a:ext cx="56562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0" dirty="0" err="1">
                <a:solidFill>
                  <a:srgbClr val="ED5D0D"/>
                </a:solidFill>
              </a:rPr>
              <a:t>une</a:t>
            </a:r>
            <a:r>
              <a:rPr lang="nl-BE" sz="8000" dirty="0">
                <a:solidFill>
                  <a:srgbClr val="ED5D0D"/>
                </a:solidFill>
              </a:rPr>
              <a:t> </a:t>
            </a:r>
            <a:r>
              <a:rPr lang="nl-BE" sz="8000" dirty="0" err="1">
                <a:solidFill>
                  <a:srgbClr val="ED5D0D"/>
                </a:solidFill>
              </a:rPr>
              <a:t>mitre</a:t>
            </a:r>
            <a:endParaRPr lang="nl-BE" sz="8000" dirty="0">
              <a:solidFill>
                <a:srgbClr val="ED5D0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070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8591" y="872599"/>
            <a:ext cx="9281160" cy="930075"/>
          </a:xfrm>
        </p:spPr>
        <p:txBody>
          <a:bodyPr>
            <a:normAutofit fontScale="90000"/>
          </a:bodyPr>
          <a:lstStyle/>
          <a:p>
            <a:br>
              <a:rPr lang="nl-BE" dirty="0"/>
            </a:br>
            <a:r>
              <a:rPr lang="nl-BE" dirty="0"/>
              <a:t> 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08591" y="5020055"/>
            <a:ext cx="10409743" cy="1733441"/>
          </a:xfrm>
        </p:spPr>
        <p:txBody>
          <a:bodyPr>
            <a:normAutofit/>
          </a:bodyPr>
          <a:lstStyle/>
          <a:p>
            <a:r>
              <a:rPr lang="nl-BE" sz="4800" b="1" dirty="0" err="1"/>
              <a:t>Viva</a:t>
            </a:r>
            <a:r>
              <a:rPr lang="nl-BE" sz="4800" b="1" dirty="0"/>
              <a:t>, </a:t>
            </a:r>
            <a:r>
              <a:rPr lang="nl-BE" sz="4800" b="1" dirty="0" err="1"/>
              <a:t>viva</a:t>
            </a:r>
            <a:r>
              <a:rPr lang="nl-BE" sz="4800" b="1" dirty="0"/>
              <a:t>, </a:t>
            </a:r>
            <a:r>
              <a:rPr lang="nl-BE" sz="4800" b="1" dirty="0" err="1"/>
              <a:t>viva</a:t>
            </a:r>
            <a:r>
              <a:rPr lang="nl-BE" sz="4800" b="1" dirty="0"/>
              <a:t> Saint-Nicolas!</a:t>
            </a:r>
          </a:p>
          <a:p>
            <a:r>
              <a:rPr lang="nl-BE" sz="4800" b="1" dirty="0" err="1"/>
              <a:t>Viva</a:t>
            </a:r>
            <a:r>
              <a:rPr lang="nl-BE" sz="4800" b="1" dirty="0"/>
              <a:t>, </a:t>
            </a:r>
            <a:r>
              <a:rPr lang="nl-BE" sz="4800" b="1" dirty="0" err="1"/>
              <a:t>viva</a:t>
            </a:r>
            <a:r>
              <a:rPr lang="nl-BE" sz="4800" b="1" dirty="0"/>
              <a:t>, </a:t>
            </a:r>
            <a:r>
              <a:rPr lang="nl-BE" sz="4800" b="1" dirty="0" err="1"/>
              <a:t>viva</a:t>
            </a:r>
            <a:r>
              <a:rPr lang="nl-BE" sz="4800" b="1" dirty="0"/>
              <a:t> Saint-Nicolas!</a:t>
            </a:r>
          </a:p>
          <a:p>
            <a:endParaRPr lang="nl-BE" sz="4800" dirty="0"/>
          </a:p>
        </p:txBody>
      </p:sp>
      <p:sp>
        <p:nvSpPr>
          <p:cNvPr id="4" name="Tekstvak 3"/>
          <p:cNvSpPr txBox="1"/>
          <p:nvPr/>
        </p:nvSpPr>
        <p:spPr>
          <a:xfrm>
            <a:off x="1946366" y="757647"/>
            <a:ext cx="10245634" cy="25545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8000" dirty="0" err="1">
                <a:solidFill>
                  <a:srgbClr val="ED5D0D"/>
                </a:solidFill>
              </a:rPr>
              <a:t>une</a:t>
            </a:r>
            <a:r>
              <a:rPr lang="nl-BE" sz="8000" dirty="0">
                <a:solidFill>
                  <a:srgbClr val="ED5D0D"/>
                </a:solidFill>
              </a:rPr>
              <a:t> </a:t>
            </a:r>
            <a:r>
              <a:rPr lang="nl-BE" sz="8000" dirty="0" err="1">
                <a:solidFill>
                  <a:srgbClr val="ED5D0D"/>
                </a:solidFill>
              </a:rPr>
              <a:t>mitre</a:t>
            </a:r>
            <a:r>
              <a:rPr lang="nl-BE" sz="8000" dirty="0">
                <a:solidFill>
                  <a:srgbClr val="ED5D0D"/>
                </a:solidFill>
              </a:rPr>
              <a:t>, </a:t>
            </a:r>
            <a:r>
              <a:rPr lang="nl-BE" sz="8000" dirty="0" err="1">
                <a:solidFill>
                  <a:srgbClr val="0070C0"/>
                </a:solidFill>
              </a:rPr>
              <a:t>un</a:t>
            </a:r>
            <a:r>
              <a:rPr lang="nl-BE" sz="8000" dirty="0">
                <a:solidFill>
                  <a:srgbClr val="0070C0"/>
                </a:solidFill>
              </a:rPr>
              <a:t> cadeau, </a:t>
            </a:r>
            <a:r>
              <a:rPr lang="nl-BE" sz="8000" dirty="0" err="1">
                <a:solidFill>
                  <a:srgbClr val="0070C0"/>
                </a:solidFill>
              </a:rPr>
              <a:t>un</a:t>
            </a:r>
            <a:r>
              <a:rPr lang="nl-BE" sz="8000" dirty="0">
                <a:solidFill>
                  <a:srgbClr val="0070C0"/>
                </a:solidFill>
              </a:rPr>
              <a:t> </a:t>
            </a:r>
            <a:r>
              <a:rPr lang="nl-BE" sz="8000" dirty="0" err="1">
                <a:solidFill>
                  <a:srgbClr val="0070C0"/>
                </a:solidFill>
              </a:rPr>
              <a:t>bateau</a:t>
            </a:r>
          </a:p>
        </p:txBody>
      </p:sp>
    </p:spTree>
    <p:extLst>
      <p:ext uri="{BB962C8B-B14F-4D97-AF65-F5344CB8AC3E}">
        <p14:creationId xmlns:p14="http://schemas.microsoft.com/office/powerpoint/2010/main" val="448999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8591" y="872599"/>
            <a:ext cx="9281160" cy="930075"/>
          </a:xfrm>
        </p:spPr>
        <p:txBody>
          <a:bodyPr>
            <a:normAutofit fontScale="90000"/>
          </a:bodyPr>
          <a:lstStyle/>
          <a:p>
            <a:r>
              <a:rPr lang="nl-BE" dirty="0"/>
              <a:t>Et </a:t>
            </a:r>
            <a:r>
              <a:rPr lang="nl-BE" dirty="0" err="1"/>
              <a:t>est-ce</a:t>
            </a:r>
            <a:r>
              <a:rPr lang="nl-BE" dirty="0"/>
              <a:t> que </a:t>
            </a:r>
            <a:r>
              <a:rPr lang="nl-BE" dirty="0" err="1"/>
              <a:t>c’est</a:t>
            </a:r>
            <a:br>
              <a:rPr lang="nl-BE" dirty="0"/>
            </a:br>
            <a:r>
              <a:rPr lang="nl-BE" dirty="0"/>
              <a:t> 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BE" sz="4800" dirty="0" err="1"/>
              <a:t>Oui</a:t>
            </a:r>
            <a:r>
              <a:rPr lang="nl-BE" sz="4800" dirty="0"/>
              <a:t>, </a:t>
            </a:r>
            <a:r>
              <a:rPr lang="nl-BE" sz="4800" dirty="0" err="1"/>
              <a:t>ça</a:t>
            </a:r>
            <a:r>
              <a:rPr lang="nl-BE" sz="4800" dirty="0"/>
              <a:t>, </a:t>
            </a:r>
            <a:r>
              <a:rPr lang="nl-BE" sz="4800" dirty="0" err="1"/>
              <a:t>c’est</a:t>
            </a:r>
            <a:r>
              <a:rPr lang="nl-BE" sz="4800" dirty="0"/>
              <a:t> </a:t>
            </a:r>
            <a:r>
              <a:rPr lang="nl-BE" sz="4800" dirty="0" err="1">
                <a:solidFill>
                  <a:srgbClr val="ED5D0D"/>
                </a:solidFill>
              </a:rPr>
              <a:t>une</a:t>
            </a:r>
            <a:r>
              <a:rPr lang="nl-BE" sz="4800" dirty="0">
                <a:solidFill>
                  <a:srgbClr val="ED5D0D"/>
                </a:solidFill>
              </a:rPr>
              <a:t> </a:t>
            </a:r>
            <a:r>
              <a:rPr lang="nl-BE" sz="4800" dirty="0" err="1">
                <a:solidFill>
                  <a:srgbClr val="ED5D0D"/>
                </a:solidFill>
              </a:rPr>
              <a:t>bague</a:t>
            </a:r>
            <a:r>
              <a:rPr lang="nl-BE" sz="4800" dirty="0">
                <a:solidFill>
                  <a:srgbClr val="ED5D0D"/>
                </a:solidFill>
              </a:rPr>
              <a:t>!</a:t>
            </a:r>
          </a:p>
          <a:p>
            <a:endParaRPr lang="nl-BE" sz="4800" dirty="0"/>
          </a:p>
        </p:txBody>
      </p:sp>
      <p:sp>
        <p:nvSpPr>
          <p:cNvPr id="4" name="Tekstvak 3"/>
          <p:cNvSpPr txBox="1"/>
          <p:nvPr/>
        </p:nvSpPr>
        <p:spPr>
          <a:xfrm>
            <a:off x="4101736" y="2207624"/>
            <a:ext cx="56562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0" dirty="0" err="1">
                <a:solidFill>
                  <a:srgbClr val="ED5D0D"/>
                </a:solidFill>
              </a:rPr>
              <a:t>une</a:t>
            </a:r>
            <a:r>
              <a:rPr lang="nl-BE" sz="8000" dirty="0">
                <a:solidFill>
                  <a:srgbClr val="ED5D0D"/>
                </a:solidFill>
              </a:rPr>
              <a:t> </a:t>
            </a:r>
            <a:r>
              <a:rPr lang="nl-BE" sz="8000" dirty="0" err="1">
                <a:solidFill>
                  <a:srgbClr val="ED5D0D"/>
                </a:solidFill>
              </a:rPr>
              <a:t>bague</a:t>
            </a:r>
            <a:r>
              <a:rPr lang="nl-BE" sz="8000" dirty="0">
                <a:solidFill>
                  <a:srgbClr val="ED5D0D"/>
                </a:solidFill>
              </a:rPr>
              <a:t>?</a:t>
            </a:r>
          </a:p>
        </p:txBody>
      </p:sp>
      <p:pic>
        <p:nvPicPr>
          <p:cNvPr id="3074" name="Picture 2" descr="Afbeeldingsresultaat voor ring van de s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190" y="348182"/>
            <a:ext cx="2633525" cy="1978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3068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8591" y="872599"/>
            <a:ext cx="9281160" cy="930075"/>
          </a:xfrm>
        </p:spPr>
        <p:txBody>
          <a:bodyPr>
            <a:normAutofit fontScale="90000"/>
          </a:bodyPr>
          <a:lstStyle/>
          <a:p>
            <a:r>
              <a:rPr lang="nl-BE" dirty="0"/>
              <a:t>Et </a:t>
            </a:r>
            <a:r>
              <a:rPr lang="nl-BE" dirty="0" err="1"/>
              <a:t>est-ce</a:t>
            </a:r>
            <a:r>
              <a:rPr lang="nl-BE" dirty="0"/>
              <a:t> que </a:t>
            </a:r>
            <a:r>
              <a:rPr lang="nl-BE" dirty="0" err="1"/>
              <a:t>c’est</a:t>
            </a:r>
            <a:br>
              <a:rPr lang="nl-BE" dirty="0"/>
            </a:br>
            <a:r>
              <a:rPr lang="nl-BE" dirty="0"/>
              <a:t> 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BE" sz="4800" dirty="0" err="1"/>
              <a:t>Oui</a:t>
            </a:r>
            <a:r>
              <a:rPr lang="nl-BE" sz="4800" dirty="0"/>
              <a:t>, </a:t>
            </a:r>
            <a:r>
              <a:rPr lang="nl-BE" sz="4800" dirty="0" err="1"/>
              <a:t>ça</a:t>
            </a:r>
            <a:r>
              <a:rPr lang="nl-BE" sz="4800" dirty="0"/>
              <a:t>, </a:t>
            </a:r>
            <a:r>
              <a:rPr lang="nl-BE" sz="4800" dirty="0" err="1"/>
              <a:t>c’est</a:t>
            </a:r>
            <a:r>
              <a:rPr lang="nl-BE" sz="4800" dirty="0"/>
              <a:t> </a:t>
            </a:r>
            <a:r>
              <a:rPr lang="nl-BE" sz="4800" dirty="0" err="1">
                <a:solidFill>
                  <a:srgbClr val="ED5D0D"/>
                </a:solidFill>
              </a:rPr>
              <a:t>une</a:t>
            </a:r>
            <a:r>
              <a:rPr lang="nl-BE" sz="4800" dirty="0">
                <a:solidFill>
                  <a:srgbClr val="ED5D0D"/>
                </a:solidFill>
              </a:rPr>
              <a:t> </a:t>
            </a:r>
            <a:r>
              <a:rPr lang="nl-BE" sz="4800" dirty="0" err="1">
                <a:solidFill>
                  <a:srgbClr val="ED5D0D"/>
                </a:solidFill>
              </a:rPr>
              <a:t>carotte</a:t>
            </a:r>
            <a:r>
              <a:rPr lang="nl-BE" sz="4800" dirty="0">
                <a:solidFill>
                  <a:srgbClr val="ED5D0D"/>
                </a:solidFill>
              </a:rPr>
              <a:t>!</a:t>
            </a:r>
          </a:p>
          <a:p>
            <a:endParaRPr lang="nl-BE" sz="4800" dirty="0"/>
          </a:p>
        </p:txBody>
      </p:sp>
      <p:pic>
        <p:nvPicPr>
          <p:cNvPr id="4098" name="Picture 2" descr="Afbeeldingsresultaat voor wort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828" y="420766"/>
            <a:ext cx="4432844" cy="2493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3370216" y="2914692"/>
            <a:ext cx="61787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0" dirty="0" err="1">
                <a:solidFill>
                  <a:srgbClr val="ED5D0D"/>
                </a:solidFill>
              </a:rPr>
              <a:t>une</a:t>
            </a:r>
            <a:r>
              <a:rPr lang="nl-BE" sz="8000" dirty="0">
                <a:solidFill>
                  <a:srgbClr val="ED5D0D"/>
                </a:solidFill>
              </a:rPr>
              <a:t> </a:t>
            </a:r>
            <a:r>
              <a:rPr lang="nl-BE" sz="8000" dirty="0" err="1">
                <a:solidFill>
                  <a:srgbClr val="ED5D0D"/>
                </a:solidFill>
              </a:rPr>
              <a:t>carotte</a:t>
            </a:r>
            <a:r>
              <a:rPr lang="nl-BE" sz="8000" dirty="0">
                <a:solidFill>
                  <a:srgbClr val="ED5D0D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32855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8591" y="872599"/>
            <a:ext cx="9281160" cy="930075"/>
          </a:xfrm>
        </p:spPr>
        <p:txBody>
          <a:bodyPr>
            <a:normAutofit fontScale="90000"/>
          </a:bodyPr>
          <a:lstStyle/>
          <a:p>
            <a:r>
              <a:rPr lang="nl-BE" dirty="0"/>
              <a:t>Et </a:t>
            </a:r>
            <a:r>
              <a:rPr lang="nl-BE" dirty="0" err="1"/>
              <a:t>est-ce</a:t>
            </a:r>
            <a:r>
              <a:rPr lang="nl-BE" dirty="0"/>
              <a:t> que </a:t>
            </a:r>
            <a:r>
              <a:rPr lang="nl-BE" dirty="0" err="1"/>
              <a:t>c’est</a:t>
            </a:r>
            <a:br>
              <a:rPr lang="nl-BE" dirty="0"/>
            </a:br>
            <a:r>
              <a:rPr lang="nl-BE" dirty="0"/>
              <a:t> 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BE" sz="4800" dirty="0" err="1"/>
              <a:t>Oui</a:t>
            </a:r>
            <a:r>
              <a:rPr lang="nl-BE" sz="4800" dirty="0"/>
              <a:t>, </a:t>
            </a:r>
            <a:r>
              <a:rPr lang="nl-BE" sz="4800" dirty="0" err="1"/>
              <a:t>ça</a:t>
            </a:r>
            <a:r>
              <a:rPr lang="nl-BE" sz="4800" dirty="0"/>
              <a:t>, </a:t>
            </a:r>
            <a:r>
              <a:rPr lang="nl-BE" sz="4800" dirty="0" err="1"/>
              <a:t>c’est</a:t>
            </a:r>
            <a:r>
              <a:rPr lang="nl-BE" sz="4800" dirty="0"/>
              <a:t> </a:t>
            </a:r>
            <a:r>
              <a:rPr lang="nl-BE" sz="4800" dirty="0" err="1">
                <a:solidFill>
                  <a:srgbClr val="ED5D0D"/>
                </a:solidFill>
              </a:rPr>
              <a:t>une</a:t>
            </a:r>
            <a:r>
              <a:rPr lang="nl-BE" sz="4800" dirty="0">
                <a:solidFill>
                  <a:srgbClr val="ED5D0D"/>
                </a:solidFill>
              </a:rPr>
              <a:t> </a:t>
            </a:r>
            <a:r>
              <a:rPr lang="nl-BE" sz="4800" dirty="0" err="1">
                <a:solidFill>
                  <a:srgbClr val="ED5D0D"/>
                </a:solidFill>
              </a:rPr>
              <a:t>mandarine</a:t>
            </a:r>
            <a:r>
              <a:rPr lang="nl-BE" sz="4800" dirty="0">
                <a:solidFill>
                  <a:srgbClr val="ED5D0D"/>
                </a:solidFill>
              </a:rPr>
              <a:t>!</a:t>
            </a:r>
          </a:p>
          <a:p>
            <a:endParaRPr lang="nl-BE" sz="4800" dirty="0"/>
          </a:p>
        </p:txBody>
      </p:sp>
      <p:sp>
        <p:nvSpPr>
          <p:cNvPr id="4" name="Tekstvak 3"/>
          <p:cNvSpPr txBox="1"/>
          <p:nvPr/>
        </p:nvSpPr>
        <p:spPr>
          <a:xfrm>
            <a:off x="3291841" y="2207624"/>
            <a:ext cx="83994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0" dirty="0" err="1">
                <a:solidFill>
                  <a:srgbClr val="ED5D0D"/>
                </a:solidFill>
              </a:rPr>
              <a:t>une</a:t>
            </a:r>
            <a:r>
              <a:rPr lang="nl-BE" sz="8000" dirty="0">
                <a:solidFill>
                  <a:srgbClr val="ED5D0D"/>
                </a:solidFill>
              </a:rPr>
              <a:t> </a:t>
            </a:r>
            <a:r>
              <a:rPr lang="nl-BE" sz="8000" dirty="0" err="1">
                <a:solidFill>
                  <a:srgbClr val="ED5D0D"/>
                </a:solidFill>
              </a:rPr>
              <a:t>mandarine</a:t>
            </a:r>
            <a:r>
              <a:rPr lang="nl-BE" sz="8000" dirty="0">
                <a:solidFill>
                  <a:srgbClr val="ED5D0D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49351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8591" y="872599"/>
            <a:ext cx="9281160" cy="930075"/>
          </a:xfrm>
        </p:spPr>
        <p:txBody>
          <a:bodyPr>
            <a:normAutofit fontScale="90000"/>
          </a:bodyPr>
          <a:lstStyle/>
          <a:p>
            <a:br>
              <a:rPr lang="nl-BE" dirty="0"/>
            </a:br>
            <a:r>
              <a:rPr lang="nl-BE" dirty="0"/>
              <a:t> 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08591" y="5020055"/>
            <a:ext cx="10409743" cy="1733441"/>
          </a:xfrm>
        </p:spPr>
        <p:txBody>
          <a:bodyPr>
            <a:normAutofit/>
          </a:bodyPr>
          <a:lstStyle/>
          <a:p>
            <a:r>
              <a:rPr lang="nl-BE" sz="4800" b="1" dirty="0" err="1"/>
              <a:t>Viva</a:t>
            </a:r>
            <a:r>
              <a:rPr lang="nl-BE" sz="4800" b="1" dirty="0"/>
              <a:t>, </a:t>
            </a:r>
            <a:r>
              <a:rPr lang="nl-BE" sz="4800" b="1" dirty="0" err="1"/>
              <a:t>viva</a:t>
            </a:r>
            <a:r>
              <a:rPr lang="nl-BE" sz="4800" b="1" dirty="0"/>
              <a:t>, </a:t>
            </a:r>
            <a:r>
              <a:rPr lang="nl-BE" sz="4800" b="1" dirty="0" err="1"/>
              <a:t>viva</a:t>
            </a:r>
            <a:r>
              <a:rPr lang="nl-BE" sz="4800" b="1" dirty="0"/>
              <a:t> Saint-Nicolas!</a:t>
            </a:r>
          </a:p>
          <a:p>
            <a:r>
              <a:rPr lang="nl-BE" sz="4800" b="1" dirty="0" err="1"/>
              <a:t>Viva</a:t>
            </a:r>
            <a:r>
              <a:rPr lang="nl-BE" sz="4800" b="1" dirty="0"/>
              <a:t>, </a:t>
            </a:r>
            <a:r>
              <a:rPr lang="nl-BE" sz="4800" b="1" dirty="0" err="1"/>
              <a:t>viva</a:t>
            </a:r>
            <a:r>
              <a:rPr lang="nl-BE" sz="4800" b="1" dirty="0"/>
              <a:t>, </a:t>
            </a:r>
            <a:r>
              <a:rPr lang="nl-BE" sz="4800" b="1" dirty="0" err="1"/>
              <a:t>viva</a:t>
            </a:r>
            <a:r>
              <a:rPr lang="nl-BE" sz="4800" b="1" dirty="0"/>
              <a:t> Saint-Nicolas!</a:t>
            </a:r>
          </a:p>
          <a:p>
            <a:endParaRPr lang="nl-BE" sz="4800" dirty="0"/>
          </a:p>
        </p:txBody>
      </p:sp>
      <p:sp>
        <p:nvSpPr>
          <p:cNvPr id="4" name="Tekstvak 3"/>
          <p:cNvSpPr txBox="1"/>
          <p:nvPr/>
        </p:nvSpPr>
        <p:spPr>
          <a:xfrm>
            <a:off x="1998616" y="872599"/>
            <a:ext cx="10450285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6000" dirty="0" err="1">
                <a:solidFill>
                  <a:srgbClr val="ED5D0D"/>
                </a:solidFill>
              </a:rPr>
              <a:t>une</a:t>
            </a:r>
            <a:r>
              <a:rPr lang="nl-BE" sz="6000" dirty="0">
                <a:solidFill>
                  <a:srgbClr val="ED5D0D"/>
                </a:solidFill>
              </a:rPr>
              <a:t> </a:t>
            </a:r>
            <a:r>
              <a:rPr lang="nl-BE" sz="6000" dirty="0" err="1">
                <a:solidFill>
                  <a:srgbClr val="ED5D0D"/>
                </a:solidFill>
              </a:rPr>
              <a:t>mandarine</a:t>
            </a:r>
            <a:r>
              <a:rPr lang="nl-BE" sz="6000" dirty="0">
                <a:solidFill>
                  <a:srgbClr val="ED5D0D"/>
                </a:solidFill>
              </a:rPr>
              <a:t>, </a:t>
            </a:r>
            <a:r>
              <a:rPr lang="nl-BE" sz="6000" dirty="0" err="1">
                <a:solidFill>
                  <a:srgbClr val="ED5D0D"/>
                </a:solidFill>
              </a:rPr>
              <a:t>une</a:t>
            </a:r>
            <a:r>
              <a:rPr lang="nl-BE" sz="6000" dirty="0">
                <a:solidFill>
                  <a:srgbClr val="ED5D0D"/>
                </a:solidFill>
              </a:rPr>
              <a:t> </a:t>
            </a:r>
            <a:r>
              <a:rPr lang="nl-BE" sz="6000" dirty="0" err="1">
                <a:solidFill>
                  <a:srgbClr val="ED5D0D"/>
                </a:solidFill>
              </a:rPr>
              <a:t>carotte</a:t>
            </a:r>
            <a:r>
              <a:rPr lang="nl-BE" sz="6000" dirty="0">
                <a:solidFill>
                  <a:srgbClr val="ED5D0D"/>
                </a:solidFill>
              </a:rPr>
              <a:t>, </a:t>
            </a:r>
            <a:r>
              <a:rPr lang="nl-BE" sz="6000" dirty="0" err="1">
                <a:solidFill>
                  <a:srgbClr val="ED5D0D"/>
                </a:solidFill>
              </a:rPr>
              <a:t>une</a:t>
            </a:r>
            <a:r>
              <a:rPr lang="nl-BE" sz="6000" dirty="0">
                <a:solidFill>
                  <a:srgbClr val="ED5D0D"/>
                </a:solidFill>
              </a:rPr>
              <a:t> </a:t>
            </a:r>
            <a:r>
              <a:rPr lang="nl-BE" sz="6000" dirty="0" err="1">
                <a:solidFill>
                  <a:srgbClr val="ED5D0D"/>
                </a:solidFill>
              </a:rPr>
              <a:t>bague</a:t>
            </a:r>
            <a:r>
              <a:rPr lang="nl-BE" sz="6000" dirty="0">
                <a:solidFill>
                  <a:srgbClr val="ED5D0D"/>
                </a:solidFill>
              </a:rPr>
              <a:t>, </a:t>
            </a:r>
            <a:r>
              <a:rPr lang="nl-BE" sz="6000" dirty="0" err="1">
                <a:solidFill>
                  <a:srgbClr val="ED5D0D"/>
                </a:solidFill>
              </a:rPr>
              <a:t>une</a:t>
            </a:r>
            <a:r>
              <a:rPr lang="nl-BE" sz="6000" dirty="0">
                <a:solidFill>
                  <a:srgbClr val="ED5D0D"/>
                </a:solidFill>
              </a:rPr>
              <a:t> </a:t>
            </a:r>
            <a:r>
              <a:rPr lang="nl-BE" sz="6000" dirty="0" err="1">
                <a:solidFill>
                  <a:srgbClr val="ED5D0D"/>
                </a:solidFill>
              </a:rPr>
              <a:t>mitre</a:t>
            </a:r>
            <a:r>
              <a:rPr lang="nl-BE" sz="6000" dirty="0">
                <a:solidFill>
                  <a:srgbClr val="ED5D0D"/>
                </a:solidFill>
              </a:rPr>
              <a:t>, </a:t>
            </a:r>
            <a:r>
              <a:rPr lang="nl-BE" sz="6000" dirty="0" err="1">
                <a:solidFill>
                  <a:srgbClr val="0070C0"/>
                </a:solidFill>
              </a:rPr>
              <a:t>un</a:t>
            </a:r>
            <a:r>
              <a:rPr lang="nl-BE" sz="6000" dirty="0">
                <a:solidFill>
                  <a:srgbClr val="0070C0"/>
                </a:solidFill>
              </a:rPr>
              <a:t> cadeau, </a:t>
            </a:r>
            <a:r>
              <a:rPr lang="nl-BE" sz="6000" dirty="0" err="1">
                <a:solidFill>
                  <a:srgbClr val="0070C0"/>
                </a:solidFill>
              </a:rPr>
              <a:t>un</a:t>
            </a:r>
            <a:r>
              <a:rPr lang="nl-BE" sz="6000" dirty="0">
                <a:solidFill>
                  <a:srgbClr val="0070C0"/>
                </a:solidFill>
              </a:rPr>
              <a:t> </a:t>
            </a:r>
            <a:r>
              <a:rPr lang="nl-BE" sz="6000" dirty="0" err="1">
                <a:solidFill>
                  <a:srgbClr val="0070C0"/>
                </a:solidFill>
              </a:rPr>
              <a:t>bateau</a:t>
            </a:r>
          </a:p>
        </p:txBody>
      </p:sp>
    </p:spTree>
    <p:extLst>
      <p:ext uri="{BB962C8B-B14F-4D97-AF65-F5344CB8AC3E}">
        <p14:creationId xmlns:p14="http://schemas.microsoft.com/office/powerpoint/2010/main" val="4005619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8591" y="872599"/>
            <a:ext cx="9281160" cy="930075"/>
          </a:xfrm>
        </p:spPr>
        <p:txBody>
          <a:bodyPr>
            <a:normAutofit fontScale="90000"/>
          </a:bodyPr>
          <a:lstStyle/>
          <a:p>
            <a:r>
              <a:rPr lang="nl-BE" dirty="0"/>
              <a:t>Et </a:t>
            </a:r>
            <a:r>
              <a:rPr lang="nl-BE" dirty="0" err="1"/>
              <a:t>est-ce</a:t>
            </a:r>
            <a:r>
              <a:rPr lang="nl-BE" dirty="0"/>
              <a:t> que </a:t>
            </a:r>
            <a:r>
              <a:rPr lang="nl-BE" dirty="0" err="1"/>
              <a:t>c’est</a:t>
            </a:r>
            <a:br>
              <a:rPr lang="nl-BE" dirty="0"/>
            </a:br>
            <a:r>
              <a:rPr lang="nl-BE" dirty="0"/>
              <a:t> 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162594" y="5020056"/>
            <a:ext cx="10055740" cy="1289304"/>
          </a:xfrm>
        </p:spPr>
        <p:txBody>
          <a:bodyPr>
            <a:normAutofit/>
          </a:bodyPr>
          <a:lstStyle/>
          <a:p>
            <a:r>
              <a:rPr lang="nl-BE" sz="6600" dirty="0" err="1"/>
              <a:t>Oui</a:t>
            </a:r>
            <a:r>
              <a:rPr lang="nl-BE" sz="6600" dirty="0"/>
              <a:t>, </a:t>
            </a:r>
            <a:r>
              <a:rPr lang="nl-BE" sz="6600" dirty="0" err="1"/>
              <a:t>ça</a:t>
            </a:r>
            <a:r>
              <a:rPr lang="nl-BE" sz="6600" dirty="0"/>
              <a:t>, </a:t>
            </a:r>
            <a:r>
              <a:rPr lang="nl-BE" sz="6600" dirty="0" err="1"/>
              <a:t>c’est</a:t>
            </a:r>
            <a:r>
              <a:rPr lang="nl-BE" sz="6600" dirty="0"/>
              <a:t> </a:t>
            </a:r>
            <a:r>
              <a:rPr lang="nl-BE" sz="6600" dirty="0" err="1">
                <a:solidFill>
                  <a:srgbClr val="0070C0"/>
                </a:solidFill>
              </a:rPr>
              <a:t>un</a:t>
            </a:r>
            <a:r>
              <a:rPr lang="nl-BE" sz="6600" dirty="0">
                <a:solidFill>
                  <a:srgbClr val="0070C0"/>
                </a:solidFill>
              </a:rPr>
              <a:t> bonbon!</a:t>
            </a:r>
          </a:p>
          <a:p>
            <a:endParaRPr lang="nl-BE" sz="4800" dirty="0"/>
          </a:p>
        </p:txBody>
      </p:sp>
      <p:pic>
        <p:nvPicPr>
          <p:cNvPr id="5122" name="Picture 2" descr="Afbeeldingsresultaat voor un bonbo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22"/>
          <a:stretch/>
        </p:blipFill>
        <p:spPr bwMode="auto">
          <a:xfrm>
            <a:off x="7244707" y="-26126"/>
            <a:ext cx="4947293" cy="2978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2709237" y="2952207"/>
            <a:ext cx="73805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0" dirty="0" err="1">
                <a:solidFill>
                  <a:srgbClr val="0070C0"/>
                </a:solidFill>
              </a:rPr>
              <a:t>un</a:t>
            </a:r>
            <a:r>
              <a:rPr lang="nl-BE" sz="8000" dirty="0">
                <a:solidFill>
                  <a:srgbClr val="0070C0"/>
                </a:solidFill>
              </a:rPr>
              <a:t> bonbon?</a:t>
            </a:r>
          </a:p>
        </p:txBody>
      </p:sp>
    </p:spTree>
    <p:extLst>
      <p:ext uri="{BB962C8B-B14F-4D97-AF65-F5344CB8AC3E}">
        <p14:creationId xmlns:p14="http://schemas.microsoft.com/office/powerpoint/2010/main" val="4019344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8591" y="872599"/>
            <a:ext cx="9281160" cy="930075"/>
          </a:xfrm>
        </p:spPr>
        <p:txBody>
          <a:bodyPr>
            <a:normAutofit fontScale="90000"/>
          </a:bodyPr>
          <a:lstStyle/>
          <a:p>
            <a:r>
              <a:rPr lang="nl-BE" dirty="0"/>
              <a:t>Et </a:t>
            </a:r>
            <a:r>
              <a:rPr lang="nl-BE" dirty="0" err="1"/>
              <a:t>est-ce</a:t>
            </a:r>
            <a:r>
              <a:rPr lang="nl-BE" dirty="0"/>
              <a:t> que </a:t>
            </a:r>
            <a:r>
              <a:rPr lang="nl-BE" dirty="0" err="1"/>
              <a:t>c’est</a:t>
            </a:r>
            <a:br>
              <a:rPr lang="nl-BE" dirty="0"/>
            </a:br>
            <a:r>
              <a:rPr lang="nl-BE" dirty="0"/>
              <a:t> 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162594" y="5020056"/>
            <a:ext cx="10055740" cy="1289304"/>
          </a:xfrm>
        </p:spPr>
        <p:txBody>
          <a:bodyPr>
            <a:normAutofit/>
          </a:bodyPr>
          <a:lstStyle/>
          <a:p>
            <a:r>
              <a:rPr lang="nl-BE" sz="6600" dirty="0" err="1"/>
              <a:t>Oui</a:t>
            </a:r>
            <a:r>
              <a:rPr lang="nl-BE" sz="6600" dirty="0"/>
              <a:t>, </a:t>
            </a:r>
            <a:r>
              <a:rPr lang="nl-BE" sz="6600" dirty="0" err="1"/>
              <a:t>ça</a:t>
            </a:r>
            <a:r>
              <a:rPr lang="nl-BE" sz="6600" dirty="0"/>
              <a:t>, </a:t>
            </a:r>
            <a:r>
              <a:rPr lang="nl-BE" sz="6600" dirty="0" err="1"/>
              <a:t>c’est</a:t>
            </a:r>
            <a:r>
              <a:rPr lang="nl-BE" sz="6600" dirty="0"/>
              <a:t> </a:t>
            </a:r>
            <a:r>
              <a:rPr lang="nl-BE" sz="6600" dirty="0" err="1">
                <a:solidFill>
                  <a:srgbClr val="0070C0"/>
                </a:solidFill>
              </a:rPr>
              <a:t>un</a:t>
            </a:r>
            <a:r>
              <a:rPr lang="nl-BE" sz="6600" dirty="0">
                <a:solidFill>
                  <a:srgbClr val="0070C0"/>
                </a:solidFill>
              </a:rPr>
              <a:t> </a:t>
            </a:r>
            <a:r>
              <a:rPr lang="nl-BE" sz="6600" dirty="0" err="1">
                <a:solidFill>
                  <a:srgbClr val="0070C0"/>
                </a:solidFill>
              </a:rPr>
              <a:t>livre</a:t>
            </a:r>
            <a:r>
              <a:rPr lang="nl-BE" sz="6600" dirty="0">
                <a:solidFill>
                  <a:srgbClr val="0070C0"/>
                </a:solidFill>
              </a:rPr>
              <a:t>!</a:t>
            </a:r>
          </a:p>
          <a:p>
            <a:endParaRPr lang="nl-BE" sz="4800" dirty="0"/>
          </a:p>
        </p:txBody>
      </p:sp>
      <p:sp>
        <p:nvSpPr>
          <p:cNvPr id="4" name="Tekstvak 3"/>
          <p:cNvSpPr txBox="1"/>
          <p:nvPr/>
        </p:nvSpPr>
        <p:spPr>
          <a:xfrm>
            <a:off x="2103121" y="2299064"/>
            <a:ext cx="73805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0" dirty="0" err="1">
                <a:solidFill>
                  <a:srgbClr val="0070C0"/>
                </a:solidFill>
              </a:rPr>
              <a:t>un</a:t>
            </a:r>
            <a:r>
              <a:rPr lang="nl-BE" sz="8000" dirty="0">
                <a:solidFill>
                  <a:srgbClr val="0070C0"/>
                </a:solidFill>
              </a:rPr>
              <a:t> </a:t>
            </a:r>
            <a:r>
              <a:rPr lang="nl-BE" sz="8000" dirty="0" err="1">
                <a:solidFill>
                  <a:srgbClr val="0070C0"/>
                </a:solidFill>
              </a:rPr>
              <a:t>livre</a:t>
            </a:r>
            <a:r>
              <a:rPr lang="nl-BE" sz="8000" dirty="0">
                <a:solidFill>
                  <a:srgbClr val="0070C0"/>
                </a:solidFill>
              </a:rPr>
              <a:t>?</a:t>
            </a:r>
          </a:p>
        </p:txBody>
      </p:sp>
      <p:pic>
        <p:nvPicPr>
          <p:cNvPr id="6146" name="Picture 2" descr="Afbeeldingsresultaat voor boek van de s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503" y="1397726"/>
            <a:ext cx="4785360" cy="319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713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8591" y="872599"/>
            <a:ext cx="9281160" cy="930075"/>
          </a:xfrm>
        </p:spPr>
        <p:txBody>
          <a:bodyPr>
            <a:normAutofit fontScale="90000"/>
          </a:bodyPr>
          <a:lstStyle/>
          <a:p>
            <a:r>
              <a:rPr lang="nl-BE" dirty="0"/>
              <a:t>Et </a:t>
            </a:r>
            <a:r>
              <a:rPr lang="nl-BE" dirty="0" err="1"/>
              <a:t>est-ce</a:t>
            </a:r>
            <a:r>
              <a:rPr lang="nl-BE" dirty="0"/>
              <a:t> que </a:t>
            </a:r>
            <a:r>
              <a:rPr lang="nl-BE" dirty="0" err="1"/>
              <a:t>c’est</a:t>
            </a:r>
            <a:br>
              <a:rPr lang="nl-BE" dirty="0"/>
            </a:br>
            <a:r>
              <a:rPr lang="nl-BE" dirty="0"/>
              <a:t> 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162594" y="5020056"/>
            <a:ext cx="10055740" cy="1289304"/>
          </a:xfrm>
        </p:spPr>
        <p:txBody>
          <a:bodyPr>
            <a:normAutofit/>
          </a:bodyPr>
          <a:lstStyle/>
          <a:p>
            <a:r>
              <a:rPr lang="nl-BE" sz="6600" dirty="0" err="1"/>
              <a:t>Oui</a:t>
            </a:r>
            <a:r>
              <a:rPr lang="nl-BE" sz="6600" dirty="0"/>
              <a:t>, </a:t>
            </a:r>
            <a:r>
              <a:rPr lang="nl-BE" sz="6600" dirty="0" err="1"/>
              <a:t>ça</a:t>
            </a:r>
            <a:r>
              <a:rPr lang="nl-BE" sz="6600" dirty="0"/>
              <a:t>, </a:t>
            </a:r>
            <a:r>
              <a:rPr lang="nl-BE" sz="6600" dirty="0" err="1"/>
              <a:t>c’est</a:t>
            </a:r>
            <a:r>
              <a:rPr lang="nl-BE" sz="6600" dirty="0"/>
              <a:t> </a:t>
            </a:r>
            <a:r>
              <a:rPr lang="nl-BE" sz="6600" dirty="0" err="1">
                <a:solidFill>
                  <a:srgbClr val="0070C0"/>
                </a:solidFill>
              </a:rPr>
              <a:t>un</a:t>
            </a:r>
            <a:r>
              <a:rPr lang="nl-BE" sz="6600" dirty="0">
                <a:solidFill>
                  <a:srgbClr val="0070C0"/>
                </a:solidFill>
              </a:rPr>
              <a:t> </a:t>
            </a:r>
            <a:r>
              <a:rPr lang="nl-BE" sz="6600" dirty="0" err="1">
                <a:solidFill>
                  <a:srgbClr val="0070C0"/>
                </a:solidFill>
              </a:rPr>
              <a:t>cheval</a:t>
            </a:r>
            <a:r>
              <a:rPr lang="nl-BE" sz="6600" dirty="0">
                <a:solidFill>
                  <a:srgbClr val="0070C0"/>
                </a:solidFill>
              </a:rPr>
              <a:t>!</a:t>
            </a:r>
          </a:p>
          <a:p>
            <a:endParaRPr lang="nl-BE" sz="4800" dirty="0"/>
          </a:p>
        </p:txBody>
      </p:sp>
      <p:sp>
        <p:nvSpPr>
          <p:cNvPr id="4" name="Tekstvak 3"/>
          <p:cNvSpPr txBox="1"/>
          <p:nvPr/>
        </p:nvSpPr>
        <p:spPr>
          <a:xfrm>
            <a:off x="3213464" y="2207624"/>
            <a:ext cx="73805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0" dirty="0" err="1">
                <a:solidFill>
                  <a:srgbClr val="0070C0"/>
                </a:solidFill>
              </a:rPr>
              <a:t>un</a:t>
            </a:r>
            <a:r>
              <a:rPr lang="nl-BE" sz="8000" dirty="0">
                <a:solidFill>
                  <a:srgbClr val="0070C0"/>
                </a:solidFill>
              </a:rPr>
              <a:t> </a:t>
            </a:r>
            <a:r>
              <a:rPr lang="nl-BE" sz="8000" dirty="0" err="1">
                <a:solidFill>
                  <a:srgbClr val="0070C0"/>
                </a:solidFill>
              </a:rPr>
              <a:t>cheval</a:t>
            </a:r>
            <a:r>
              <a:rPr lang="nl-BE" sz="8000" dirty="0">
                <a:solidFill>
                  <a:srgbClr val="0070C0"/>
                </a:solidFill>
              </a:rPr>
              <a:t>?</a:t>
            </a:r>
          </a:p>
        </p:txBody>
      </p:sp>
      <p:pic>
        <p:nvPicPr>
          <p:cNvPr id="7170" name="Picture 2" descr="Afbeeldingsresultaat voor paard van sinterkla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785" y="677267"/>
            <a:ext cx="3451932" cy="30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6895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8591" y="872599"/>
            <a:ext cx="9281160" cy="930075"/>
          </a:xfrm>
        </p:spPr>
        <p:txBody>
          <a:bodyPr>
            <a:normAutofit fontScale="90000"/>
          </a:bodyPr>
          <a:lstStyle/>
          <a:p>
            <a:br>
              <a:rPr lang="nl-BE" dirty="0"/>
            </a:br>
            <a:r>
              <a:rPr lang="nl-BE" dirty="0"/>
              <a:t> 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08591" y="5020055"/>
            <a:ext cx="10409743" cy="1733441"/>
          </a:xfrm>
        </p:spPr>
        <p:txBody>
          <a:bodyPr>
            <a:normAutofit/>
          </a:bodyPr>
          <a:lstStyle/>
          <a:p>
            <a:r>
              <a:rPr lang="nl-BE" sz="4800" b="1" dirty="0" err="1"/>
              <a:t>Viva</a:t>
            </a:r>
            <a:r>
              <a:rPr lang="nl-BE" sz="4800" b="1" dirty="0"/>
              <a:t>, </a:t>
            </a:r>
            <a:r>
              <a:rPr lang="nl-BE" sz="4800" b="1" dirty="0" err="1"/>
              <a:t>viva</a:t>
            </a:r>
            <a:r>
              <a:rPr lang="nl-BE" sz="4800" b="1" dirty="0"/>
              <a:t>, </a:t>
            </a:r>
            <a:r>
              <a:rPr lang="nl-BE" sz="4800" b="1" dirty="0" err="1"/>
              <a:t>viva</a:t>
            </a:r>
            <a:r>
              <a:rPr lang="nl-BE" sz="4800" b="1" dirty="0"/>
              <a:t> Saint-Nicolas!</a:t>
            </a:r>
          </a:p>
          <a:p>
            <a:r>
              <a:rPr lang="nl-BE" sz="4800" b="1" dirty="0" err="1"/>
              <a:t>Viva</a:t>
            </a:r>
            <a:r>
              <a:rPr lang="nl-BE" sz="4800" b="1" dirty="0"/>
              <a:t>, </a:t>
            </a:r>
            <a:r>
              <a:rPr lang="nl-BE" sz="4800" b="1" dirty="0" err="1"/>
              <a:t>viva</a:t>
            </a:r>
            <a:r>
              <a:rPr lang="nl-BE" sz="4800" b="1" dirty="0"/>
              <a:t>, </a:t>
            </a:r>
            <a:r>
              <a:rPr lang="nl-BE" sz="4800" b="1" dirty="0" err="1"/>
              <a:t>viva</a:t>
            </a:r>
            <a:r>
              <a:rPr lang="nl-BE" sz="4800" b="1" dirty="0"/>
              <a:t> Saint-Nicolas!</a:t>
            </a:r>
          </a:p>
          <a:p>
            <a:endParaRPr lang="nl-BE" sz="4800" dirty="0"/>
          </a:p>
        </p:txBody>
      </p:sp>
      <p:sp>
        <p:nvSpPr>
          <p:cNvPr id="4" name="Tekstvak 3"/>
          <p:cNvSpPr txBox="1"/>
          <p:nvPr/>
        </p:nvSpPr>
        <p:spPr>
          <a:xfrm>
            <a:off x="2165774" y="757647"/>
            <a:ext cx="9538546" cy="30469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4800" dirty="0" err="1">
                <a:solidFill>
                  <a:srgbClr val="0070C0"/>
                </a:solidFill>
              </a:rPr>
              <a:t>un</a:t>
            </a:r>
            <a:r>
              <a:rPr lang="nl-BE" sz="4800" dirty="0">
                <a:solidFill>
                  <a:srgbClr val="0070C0"/>
                </a:solidFill>
              </a:rPr>
              <a:t> </a:t>
            </a:r>
            <a:r>
              <a:rPr lang="nl-BE" sz="4800" dirty="0" err="1">
                <a:solidFill>
                  <a:srgbClr val="0070C0"/>
                </a:solidFill>
              </a:rPr>
              <a:t>cheval</a:t>
            </a:r>
            <a:r>
              <a:rPr lang="nl-BE" sz="4800" dirty="0">
                <a:solidFill>
                  <a:srgbClr val="0070C0"/>
                </a:solidFill>
              </a:rPr>
              <a:t>, </a:t>
            </a:r>
            <a:r>
              <a:rPr lang="nl-BE" sz="4800" dirty="0" err="1">
                <a:solidFill>
                  <a:srgbClr val="0070C0"/>
                </a:solidFill>
              </a:rPr>
              <a:t>un</a:t>
            </a:r>
            <a:r>
              <a:rPr lang="nl-BE" sz="4800" dirty="0">
                <a:solidFill>
                  <a:srgbClr val="0070C0"/>
                </a:solidFill>
              </a:rPr>
              <a:t> </a:t>
            </a:r>
            <a:r>
              <a:rPr lang="nl-BE" sz="4800" dirty="0" err="1">
                <a:solidFill>
                  <a:srgbClr val="0070C0"/>
                </a:solidFill>
              </a:rPr>
              <a:t>livre</a:t>
            </a:r>
            <a:r>
              <a:rPr lang="nl-BE" sz="4800" dirty="0">
                <a:solidFill>
                  <a:srgbClr val="0070C0"/>
                </a:solidFill>
              </a:rPr>
              <a:t>, </a:t>
            </a:r>
            <a:r>
              <a:rPr lang="nl-BE" sz="4800" dirty="0" err="1">
                <a:solidFill>
                  <a:srgbClr val="0070C0"/>
                </a:solidFill>
              </a:rPr>
              <a:t>un</a:t>
            </a:r>
            <a:r>
              <a:rPr lang="nl-BE" sz="4800" dirty="0">
                <a:solidFill>
                  <a:srgbClr val="0070C0"/>
                </a:solidFill>
              </a:rPr>
              <a:t> bonbon</a:t>
            </a:r>
            <a:r>
              <a:rPr lang="nl-BE" sz="4800" dirty="0">
                <a:solidFill>
                  <a:srgbClr val="ED5D0D"/>
                </a:solidFill>
              </a:rPr>
              <a:t>, </a:t>
            </a:r>
            <a:r>
              <a:rPr lang="nl-BE" sz="4800" dirty="0" err="1">
                <a:solidFill>
                  <a:srgbClr val="ED5D0D"/>
                </a:solidFill>
              </a:rPr>
              <a:t>une</a:t>
            </a:r>
            <a:r>
              <a:rPr lang="nl-BE" sz="4800" dirty="0">
                <a:solidFill>
                  <a:srgbClr val="ED5D0D"/>
                </a:solidFill>
              </a:rPr>
              <a:t> </a:t>
            </a:r>
            <a:r>
              <a:rPr lang="nl-BE" sz="4800" dirty="0" err="1">
                <a:solidFill>
                  <a:srgbClr val="ED5D0D"/>
                </a:solidFill>
              </a:rPr>
              <a:t>mandarine</a:t>
            </a:r>
            <a:r>
              <a:rPr lang="nl-BE" sz="4800" dirty="0">
                <a:solidFill>
                  <a:srgbClr val="ED5D0D"/>
                </a:solidFill>
              </a:rPr>
              <a:t>, </a:t>
            </a:r>
            <a:r>
              <a:rPr lang="nl-BE" sz="4800" dirty="0" err="1">
                <a:solidFill>
                  <a:srgbClr val="ED5D0D"/>
                </a:solidFill>
              </a:rPr>
              <a:t>une</a:t>
            </a:r>
            <a:r>
              <a:rPr lang="nl-BE" sz="4800" dirty="0">
                <a:solidFill>
                  <a:srgbClr val="ED5D0D"/>
                </a:solidFill>
              </a:rPr>
              <a:t> </a:t>
            </a:r>
            <a:r>
              <a:rPr lang="nl-BE" sz="4800" dirty="0" err="1">
                <a:solidFill>
                  <a:srgbClr val="ED5D0D"/>
                </a:solidFill>
              </a:rPr>
              <a:t>carotte</a:t>
            </a:r>
            <a:r>
              <a:rPr lang="nl-BE" sz="4800" dirty="0">
                <a:solidFill>
                  <a:srgbClr val="ED5D0D"/>
                </a:solidFill>
              </a:rPr>
              <a:t>, </a:t>
            </a:r>
            <a:r>
              <a:rPr lang="nl-BE" sz="4800" dirty="0" err="1">
                <a:solidFill>
                  <a:srgbClr val="ED5D0D"/>
                </a:solidFill>
              </a:rPr>
              <a:t>une</a:t>
            </a:r>
            <a:r>
              <a:rPr lang="nl-BE" sz="4800" dirty="0">
                <a:solidFill>
                  <a:srgbClr val="ED5D0D"/>
                </a:solidFill>
              </a:rPr>
              <a:t> </a:t>
            </a:r>
            <a:r>
              <a:rPr lang="nl-BE" sz="4800" dirty="0" err="1">
                <a:solidFill>
                  <a:srgbClr val="ED5D0D"/>
                </a:solidFill>
              </a:rPr>
              <a:t>bague</a:t>
            </a:r>
            <a:r>
              <a:rPr lang="nl-BE" sz="4800" dirty="0">
                <a:solidFill>
                  <a:srgbClr val="ED5D0D"/>
                </a:solidFill>
              </a:rPr>
              <a:t>, </a:t>
            </a:r>
            <a:r>
              <a:rPr lang="nl-BE" sz="4800" dirty="0" err="1">
                <a:solidFill>
                  <a:srgbClr val="ED5D0D"/>
                </a:solidFill>
              </a:rPr>
              <a:t>une</a:t>
            </a:r>
            <a:r>
              <a:rPr lang="nl-BE" sz="4800" dirty="0">
                <a:solidFill>
                  <a:srgbClr val="ED5D0D"/>
                </a:solidFill>
              </a:rPr>
              <a:t> </a:t>
            </a:r>
            <a:r>
              <a:rPr lang="nl-BE" sz="4800" dirty="0" err="1">
                <a:solidFill>
                  <a:srgbClr val="ED5D0D"/>
                </a:solidFill>
              </a:rPr>
              <a:t>mitre</a:t>
            </a:r>
            <a:r>
              <a:rPr lang="nl-BE" sz="4800" dirty="0">
                <a:solidFill>
                  <a:srgbClr val="ED5D0D"/>
                </a:solidFill>
              </a:rPr>
              <a:t>, </a:t>
            </a:r>
            <a:r>
              <a:rPr lang="nl-BE" sz="4800" dirty="0" err="1">
                <a:solidFill>
                  <a:srgbClr val="0070C0"/>
                </a:solidFill>
              </a:rPr>
              <a:t>un</a:t>
            </a:r>
            <a:r>
              <a:rPr lang="nl-BE" sz="4800" dirty="0">
                <a:solidFill>
                  <a:srgbClr val="0070C0"/>
                </a:solidFill>
              </a:rPr>
              <a:t> cadeau, </a:t>
            </a:r>
            <a:r>
              <a:rPr lang="nl-BE" sz="4800" dirty="0" err="1">
                <a:solidFill>
                  <a:srgbClr val="0070C0"/>
                </a:solidFill>
              </a:rPr>
              <a:t>un</a:t>
            </a:r>
            <a:r>
              <a:rPr lang="nl-BE" sz="4800" dirty="0">
                <a:solidFill>
                  <a:srgbClr val="0070C0"/>
                </a:solidFill>
              </a:rPr>
              <a:t> </a:t>
            </a:r>
            <a:r>
              <a:rPr lang="nl-BE" sz="4800" dirty="0" err="1">
                <a:solidFill>
                  <a:srgbClr val="0070C0"/>
                </a:solidFill>
              </a:rPr>
              <a:t>bateau</a:t>
            </a:r>
          </a:p>
        </p:txBody>
      </p:sp>
    </p:spTree>
    <p:extLst>
      <p:ext uri="{BB962C8B-B14F-4D97-AF65-F5344CB8AC3E}">
        <p14:creationId xmlns:p14="http://schemas.microsoft.com/office/powerpoint/2010/main" val="1795125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8591" y="872599"/>
            <a:ext cx="9281160" cy="930075"/>
          </a:xfrm>
        </p:spPr>
        <p:txBody>
          <a:bodyPr>
            <a:normAutofit fontScale="90000"/>
          </a:bodyPr>
          <a:lstStyle/>
          <a:p>
            <a:r>
              <a:rPr lang="nl-BE" dirty="0"/>
              <a:t>Et </a:t>
            </a:r>
            <a:r>
              <a:rPr lang="nl-BE" dirty="0" err="1"/>
              <a:t>est-ce</a:t>
            </a:r>
            <a:r>
              <a:rPr lang="nl-BE" dirty="0"/>
              <a:t> que </a:t>
            </a:r>
            <a:r>
              <a:rPr lang="nl-BE" dirty="0" err="1"/>
              <a:t>c’est</a:t>
            </a:r>
            <a:br>
              <a:rPr lang="nl-BE" dirty="0"/>
            </a:br>
            <a:r>
              <a:rPr lang="nl-BE" dirty="0"/>
              <a:t> 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162594" y="5020056"/>
            <a:ext cx="10055740" cy="1289304"/>
          </a:xfrm>
        </p:spPr>
        <p:txBody>
          <a:bodyPr>
            <a:normAutofit/>
          </a:bodyPr>
          <a:lstStyle/>
          <a:p>
            <a:r>
              <a:rPr lang="nl-BE" sz="6600" dirty="0" err="1"/>
              <a:t>Oui</a:t>
            </a:r>
            <a:r>
              <a:rPr lang="nl-BE" sz="6600" dirty="0"/>
              <a:t>, </a:t>
            </a:r>
            <a:r>
              <a:rPr lang="nl-BE" sz="6600" dirty="0" err="1"/>
              <a:t>ça</a:t>
            </a:r>
            <a:r>
              <a:rPr lang="nl-BE" sz="6600" dirty="0"/>
              <a:t>, </a:t>
            </a:r>
            <a:r>
              <a:rPr lang="nl-BE" sz="6600" dirty="0" err="1"/>
              <a:t>c’est</a:t>
            </a:r>
            <a:r>
              <a:rPr lang="nl-BE" sz="6600" dirty="0"/>
              <a:t> </a:t>
            </a:r>
            <a:r>
              <a:rPr lang="nl-BE" sz="6600" dirty="0">
                <a:solidFill>
                  <a:srgbClr val="0070C0"/>
                </a:solidFill>
              </a:rPr>
              <a:t>du chocolat!</a:t>
            </a:r>
          </a:p>
          <a:p>
            <a:endParaRPr lang="nl-BE" sz="4800" dirty="0"/>
          </a:p>
        </p:txBody>
      </p:sp>
      <p:sp>
        <p:nvSpPr>
          <p:cNvPr id="4" name="Tekstvak 3"/>
          <p:cNvSpPr txBox="1"/>
          <p:nvPr/>
        </p:nvSpPr>
        <p:spPr>
          <a:xfrm>
            <a:off x="3213464" y="2207624"/>
            <a:ext cx="73805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0" dirty="0">
                <a:solidFill>
                  <a:srgbClr val="0070C0"/>
                </a:solidFill>
              </a:rPr>
              <a:t>du chocolat</a:t>
            </a:r>
          </a:p>
        </p:txBody>
      </p:sp>
    </p:spTree>
    <p:extLst>
      <p:ext uri="{BB962C8B-B14F-4D97-AF65-F5344CB8AC3E}">
        <p14:creationId xmlns:p14="http://schemas.microsoft.com/office/powerpoint/2010/main" val="1784172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8591" y="872599"/>
            <a:ext cx="9281160" cy="930075"/>
          </a:xfrm>
        </p:spPr>
        <p:txBody>
          <a:bodyPr>
            <a:normAutofit fontScale="90000"/>
          </a:bodyPr>
          <a:lstStyle/>
          <a:p>
            <a:r>
              <a:rPr lang="nl-BE" dirty="0"/>
              <a:t>Et </a:t>
            </a:r>
            <a:r>
              <a:rPr lang="nl-BE" dirty="0" err="1"/>
              <a:t>est-ce</a:t>
            </a:r>
            <a:r>
              <a:rPr lang="nl-BE" dirty="0"/>
              <a:t> que </a:t>
            </a:r>
            <a:r>
              <a:rPr lang="nl-BE" dirty="0" err="1"/>
              <a:t>c’est</a:t>
            </a:r>
            <a:br>
              <a:rPr lang="nl-BE" dirty="0"/>
            </a:br>
            <a:r>
              <a:rPr lang="nl-BE" dirty="0"/>
              <a:t> 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162594" y="5020056"/>
            <a:ext cx="10055740" cy="1289304"/>
          </a:xfrm>
        </p:spPr>
        <p:txBody>
          <a:bodyPr>
            <a:normAutofit/>
          </a:bodyPr>
          <a:lstStyle/>
          <a:p>
            <a:r>
              <a:rPr lang="nl-BE" sz="6600" dirty="0" err="1"/>
              <a:t>Oui</a:t>
            </a:r>
            <a:r>
              <a:rPr lang="nl-BE" sz="6600" dirty="0"/>
              <a:t>, </a:t>
            </a:r>
            <a:r>
              <a:rPr lang="nl-BE" sz="6600" dirty="0" err="1"/>
              <a:t>ça</a:t>
            </a:r>
            <a:r>
              <a:rPr lang="nl-BE" sz="6600" dirty="0"/>
              <a:t>, </a:t>
            </a:r>
            <a:r>
              <a:rPr lang="nl-BE" sz="6600" dirty="0" err="1"/>
              <a:t>c’est</a:t>
            </a:r>
            <a:r>
              <a:rPr lang="nl-BE" sz="6600" dirty="0"/>
              <a:t> </a:t>
            </a:r>
            <a:r>
              <a:rPr lang="nl-BE" sz="6600" dirty="0" err="1">
                <a:solidFill>
                  <a:srgbClr val="0070C0"/>
                </a:solidFill>
              </a:rPr>
              <a:t>un</a:t>
            </a:r>
            <a:r>
              <a:rPr lang="nl-BE" sz="6600" dirty="0">
                <a:solidFill>
                  <a:srgbClr val="0070C0"/>
                </a:solidFill>
              </a:rPr>
              <a:t> </a:t>
            </a:r>
            <a:r>
              <a:rPr lang="nl-BE" sz="6600" dirty="0" err="1">
                <a:solidFill>
                  <a:srgbClr val="0070C0"/>
                </a:solidFill>
              </a:rPr>
              <a:t>sac</a:t>
            </a:r>
            <a:r>
              <a:rPr lang="nl-BE" sz="6600" dirty="0">
                <a:solidFill>
                  <a:srgbClr val="0070C0"/>
                </a:solidFill>
              </a:rPr>
              <a:t>!</a:t>
            </a:r>
          </a:p>
          <a:p>
            <a:endParaRPr lang="nl-BE" sz="4800" dirty="0"/>
          </a:p>
        </p:txBody>
      </p:sp>
      <p:sp>
        <p:nvSpPr>
          <p:cNvPr id="4" name="Tekstvak 3"/>
          <p:cNvSpPr txBox="1"/>
          <p:nvPr/>
        </p:nvSpPr>
        <p:spPr>
          <a:xfrm>
            <a:off x="3213464" y="2207624"/>
            <a:ext cx="73805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0" dirty="0" err="1">
                <a:solidFill>
                  <a:srgbClr val="0070C0"/>
                </a:solidFill>
              </a:rPr>
              <a:t>un</a:t>
            </a:r>
            <a:r>
              <a:rPr lang="nl-BE" sz="8000" dirty="0">
                <a:solidFill>
                  <a:srgbClr val="0070C0"/>
                </a:solidFill>
              </a:rPr>
              <a:t> </a:t>
            </a:r>
            <a:r>
              <a:rPr lang="nl-BE" sz="8000" dirty="0" err="1">
                <a:solidFill>
                  <a:srgbClr val="0070C0"/>
                </a:solidFill>
              </a:rPr>
              <a:t>sac</a:t>
            </a:r>
            <a:r>
              <a:rPr lang="nl-BE" sz="8000" dirty="0">
                <a:solidFill>
                  <a:srgbClr val="0070C0"/>
                </a:solidFill>
              </a:rPr>
              <a:t>?</a:t>
            </a:r>
          </a:p>
        </p:txBody>
      </p:sp>
      <p:pic>
        <p:nvPicPr>
          <p:cNvPr id="8194" name="Picture 2" descr="Afbeeldingsresultaat voor zak van sinterkla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698" y="496388"/>
            <a:ext cx="3918086" cy="391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8019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34149" y="1083062"/>
            <a:ext cx="8855602" cy="719612"/>
          </a:xfrm>
        </p:spPr>
        <p:txBody>
          <a:bodyPr>
            <a:normAutofit fontScale="90000"/>
          </a:bodyPr>
          <a:lstStyle/>
          <a:p>
            <a:r>
              <a:rPr lang="nl-BE" dirty="0"/>
              <a:t>Et </a:t>
            </a:r>
            <a:r>
              <a:rPr lang="nl-BE" dirty="0" err="1"/>
              <a:t>est-ce</a:t>
            </a:r>
            <a:r>
              <a:rPr lang="nl-BE" dirty="0"/>
              <a:t> que </a:t>
            </a:r>
            <a:r>
              <a:rPr lang="nl-BE" dirty="0" err="1"/>
              <a:t>c’est</a:t>
            </a:r>
            <a:br>
              <a:rPr lang="nl-BE" dirty="0"/>
            </a:br>
            <a:r>
              <a:rPr lang="nl-BE" dirty="0"/>
              <a:t> 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162594" y="5020056"/>
            <a:ext cx="10055740" cy="1289304"/>
          </a:xfrm>
        </p:spPr>
        <p:txBody>
          <a:bodyPr>
            <a:normAutofit fontScale="85000" lnSpcReduction="10000"/>
          </a:bodyPr>
          <a:lstStyle/>
          <a:p>
            <a:r>
              <a:rPr lang="nl-BE" sz="6600" dirty="0" err="1"/>
              <a:t>Oui</a:t>
            </a:r>
            <a:r>
              <a:rPr lang="nl-BE" sz="6600" dirty="0"/>
              <a:t>, </a:t>
            </a:r>
            <a:r>
              <a:rPr lang="nl-BE" sz="6600" dirty="0" err="1"/>
              <a:t>ça</a:t>
            </a:r>
            <a:r>
              <a:rPr lang="nl-BE" sz="6600" dirty="0"/>
              <a:t>, </a:t>
            </a:r>
            <a:r>
              <a:rPr lang="nl-BE" sz="6600" dirty="0" err="1"/>
              <a:t>c’est</a:t>
            </a:r>
            <a:r>
              <a:rPr lang="nl-BE" sz="6600" dirty="0"/>
              <a:t> </a:t>
            </a:r>
            <a:r>
              <a:rPr lang="nl-BE" sz="6600" dirty="0" err="1">
                <a:solidFill>
                  <a:srgbClr val="ED5D0D"/>
                </a:solidFill>
              </a:rPr>
              <a:t>une</a:t>
            </a:r>
            <a:r>
              <a:rPr lang="nl-BE" sz="6600" dirty="0">
                <a:solidFill>
                  <a:srgbClr val="ED5D0D"/>
                </a:solidFill>
              </a:rPr>
              <a:t> </a:t>
            </a:r>
            <a:r>
              <a:rPr lang="nl-BE" sz="6600" dirty="0" err="1">
                <a:solidFill>
                  <a:srgbClr val="ED5D0D"/>
                </a:solidFill>
              </a:rPr>
              <a:t>chaussure</a:t>
            </a:r>
            <a:r>
              <a:rPr lang="nl-BE" sz="6600" dirty="0">
                <a:solidFill>
                  <a:srgbClr val="ED5D0D"/>
                </a:solidFill>
              </a:rPr>
              <a:t>!</a:t>
            </a:r>
          </a:p>
          <a:p>
            <a:endParaRPr lang="nl-BE" sz="4800" dirty="0"/>
          </a:p>
        </p:txBody>
      </p:sp>
      <p:sp>
        <p:nvSpPr>
          <p:cNvPr id="4" name="Tekstvak 3"/>
          <p:cNvSpPr txBox="1"/>
          <p:nvPr/>
        </p:nvSpPr>
        <p:spPr>
          <a:xfrm>
            <a:off x="1541418" y="3592287"/>
            <a:ext cx="73805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0" dirty="0" err="1">
                <a:solidFill>
                  <a:srgbClr val="ED5D0D"/>
                </a:solidFill>
              </a:rPr>
              <a:t>une</a:t>
            </a:r>
            <a:r>
              <a:rPr lang="nl-BE" sz="8000" dirty="0">
                <a:solidFill>
                  <a:srgbClr val="ED5D0D"/>
                </a:solidFill>
              </a:rPr>
              <a:t> </a:t>
            </a:r>
            <a:r>
              <a:rPr lang="nl-BE" sz="8000" dirty="0" err="1">
                <a:solidFill>
                  <a:srgbClr val="ED5D0D"/>
                </a:solidFill>
              </a:rPr>
              <a:t>chaussure</a:t>
            </a:r>
            <a:r>
              <a:rPr lang="nl-BE" sz="8000" dirty="0">
                <a:solidFill>
                  <a:srgbClr val="ED5D0D"/>
                </a:solidFill>
              </a:rPr>
              <a:t>?</a:t>
            </a:r>
          </a:p>
        </p:txBody>
      </p:sp>
      <p:pic>
        <p:nvPicPr>
          <p:cNvPr id="9218" name="Picture 2" descr="Afbeeldingsresultaat voor schoen sinterkla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242" y="1083062"/>
            <a:ext cx="3958045" cy="2638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71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8591" y="872599"/>
            <a:ext cx="9281160" cy="930075"/>
          </a:xfrm>
        </p:spPr>
        <p:txBody>
          <a:bodyPr>
            <a:normAutofit fontScale="90000"/>
          </a:bodyPr>
          <a:lstStyle/>
          <a:p>
            <a:br>
              <a:rPr lang="nl-BE" dirty="0"/>
            </a:br>
            <a:r>
              <a:rPr lang="nl-BE" dirty="0"/>
              <a:t> 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08591" y="5020055"/>
            <a:ext cx="10409743" cy="1733441"/>
          </a:xfrm>
        </p:spPr>
        <p:txBody>
          <a:bodyPr>
            <a:normAutofit/>
          </a:bodyPr>
          <a:lstStyle/>
          <a:p>
            <a:r>
              <a:rPr lang="nl-BE" sz="4800" b="1" dirty="0" err="1"/>
              <a:t>Viva</a:t>
            </a:r>
            <a:r>
              <a:rPr lang="nl-BE" sz="4800" b="1" dirty="0"/>
              <a:t>, </a:t>
            </a:r>
            <a:r>
              <a:rPr lang="nl-BE" sz="4800" b="1" dirty="0" err="1"/>
              <a:t>viva</a:t>
            </a:r>
            <a:r>
              <a:rPr lang="nl-BE" sz="4800" b="1" dirty="0"/>
              <a:t>, </a:t>
            </a:r>
            <a:r>
              <a:rPr lang="nl-BE" sz="4800" b="1" dirty="0" err="1"/>
              <a:t>viva</a:t>
            </a:r>
            <a:r>
              <a:rPr lang="nl-BE" sz="4800" b="1" dirty="0"/>
              <a:t> Saint-Nicolas!</a:t>
            </a:r>
          </a:p>
          <a:p>
            <a:r>
              <a:rPr lang="nl-BE" sz="4800" b="1" dirty="0" err="1"/>
              <a:t>Viva</a:t>
            </a:r>
            <a:r>
              <a:rPr lang="nl-BE" sz="4800" b="1" dirty="0"/>
              <a:t>, </a:t>
            </a:r>
            <a:r>
              <a:rPr lang="nl-BE" sz="4800" b="1" dirty="0" err="1"/>
              <a:t>viva</a:t>
            </a:r>
            <a:r>
              <a:rPr lang="nl-BE" sz="4800" b="1" dirty="0"/>
              <a:t>, </a:t>
            </a:r>
            <a:r>
              <a:rPr lang="nl-BE" sz="4800" b="1" dirty="0" err="1"/>
              <a:t>viva</a:t>
            </a:r>
            <a:r>
              <a:rPr lang="nl-BE" sz="4800" b="1" dirty="0"/>
              <a:t> Saint-Nicolas!</a:t>
            </a:r>
          </a:p>
          <a:p>
            <a:endParaRPr lang="nl-BE" sz="4800" dirty="0"/>
          </a:p>
        </p:txBody>
      </p:sp>
      <p:sp>
        <p:nvSpPr>
          <p:cNvPr id="4" name="Tekstvak 3"/>
          <p:cNvSpPr txBox="1"/>
          <p:nvPr/>
        </p:nvSpPr>
        <p:spPr>
          <a:xfrm>
            <a:off x="2165774" y="757647"/>
            <a:ext cx="9538546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4800" dirty="0" err="1">
                <a:solidFill>
                  <a:srgbClr val="ED5D0D"/>
                </a:solidFill>
              </a:rPr>
              <a:t>Une</a:t>
            </a:r>
            <a:r>
              <a:rPr lang="nl-BE" sz="4800" dirty="0">
                <a:solidFill>
                  <a:srgbClr val="ED5D0D"/>
                </a:solidFill>
              </a:rPr>
              <a:t> </a:t>
            </a:r>
            <a:r>
              <a:rPr lang="nl-BE" sz="4800" dirty="0" err="1">
                <a:solidFill>
                  <a:srgbClr val="ED5D0D"/>
                </a:solidFill>
              </a:rPr>
              <a:t>chaussure</a:t>
            </a:r>
            <a:r>
              <a:rPr lang="nl-BE" sz="4800" dirty="0">
                <a:solidFill>
                  <a:srgbClr val="0070C0"/>
                </a:solidFill>
              </a:rPr>
              <a:t>, </a:t>
            </a:r>
            <a:r>
              <a:rPr lang="nl-BE" sz="4800" dirty="0" err="1">
                <a:solidFill>
                  <a:srgbClr val="0070C0"/>
                </a:solidFill>
              </a:rPr>
              <a:t>un</a:t>
            </a:r>
            <a:r>
              <a:rPr lang="nl-BE" sz="4800" dirty="0">
                <a:solidFill>
                  <a:srgbClr val="0070C0"/>
                </a:solidFill>
              </a:rPr>
              <a:t> </a:t>
            </a:r>
            <a:r>
              <a:rPr lang="nl-BE" sz="4800" dirty="0" err="1">
                <a:solidFill>
                  <a:srgbClr val="0070C0"/>
                </a:solidFill>
              </a:rPr>
              <a:t>sac</a:t>
            </a:r>
            <a:r>
              <a:rPr lang="nl-BE" sz="4800" dirty="0">
                <a:solidFill>
                  <a:srgbClr val="0070C0"/>
                </a:solidFill>
              </a:rPr>
              <a:t>, du chocolat, </a:t>
            </a:r>
            <a:r>
              <a:rPr lang="nl-BE" sz="4800" dirty="0" err="1">
                <a:solidFill>
                  <a:srgbClr val="0070C0"/>
                </a:solidFill>
              </a:rPr>
              <a:t>un</a:t>
            </a:r>
            <a:r>
              <a:rPr lang="nl-BE" sz="4800" dirty="0">
                <a:solidFill>
                  <a:srgbClr val="0070C0"/>
                </a:solidFill>
              </a:rPr>
              <a:t> </a:t>
            </a:r>
            <a:r>
              <a:rPr lang="nl-BE" sz="4800" dirty="0" err="1">
                <a:solidFill>
                  <a:srgbClr val="0070C0"/>
                </a:solidFill>
              </a:rPr>
              <a:t>cheval</a:t>
            </a:r>
            <a:r>
              <a:rPr lang="nl-BE" sz="4800" dirty="0">
                <a:solidFill>
                  <a:srgbClr val="0070C0"/>
                </a:solidFill>
              </a:rPr>
              <a:t>, </a:t>
            </a:r>
            <a:r>
              <a:rPr lang="nl-BE" sz="4800" dirty="0" err="1">
                <a:solidFill>
                  <a:srgbClr val="0070C0"/>
                </a:solidFill>
              </a:rPr>
              <a:t>un</a:t>
            </a:r>
            <a:r>
              <a:rPr lang="nl-BE" sz="4800" dirty="0">
                <a:solidFill>
                  <a:srgbClr val="0070C0"/>
                </a:solidFill>
              </a:rPr>
              <a:t> </a:t>
            </a:r>
            <a:r>
              <a:rPr lang="nl-BE" sz="4800" dirty="0" err="1">
                <a:solidFill>
                  <a:srgbClr val="0070C0"/>
                </a:solidFill>
              </a:rPr>
              <a:t>livre</a:t>
            </a:r>
            <a:r>
              <a:rPr lang="nl-BE" sz="4800" dirty="0">
                <a:solidFill>
                  <a:srgbClr val="0070C0"/>
                </a:solidFill>
              </a:rPr>
              <a:t>, </a:t>
            </a:r>
            <a:r>
              <a:rPr lang="nl-BE" sz="4800" dirty="0" err="1">
                <a:solidFill>
                  <a:srgbClr val="0070C0"/>
                </a:solidFill>
              </a:rPr>
              <a:t>un</a:t>
            </a:r>
            <a:r>
              <a:rPr lang="nl-BE" sz="4800" dirty="0">
                <a:solidFill>
                  <a:srgbClr val="0070C0"/>
                </a:solidFill>
              </a:rPr>
              <a:t> bonbon</a:t>
            </a:r>
            <a:r>
              <a:rPr lang="nl-BE" sz="4800" dirty="0">
                <a:solidFill>
                  <a:srgbClr val="ED5D0D"/>
                </a:solidFill>
              </a:rPr>
              <a:t>, </a:t>
            </a:r>
            <a:r>
              <a:rPr lang="nl-BE" sz="4800" dirty="0" err="1">
                <a:solidFill>
                  <a:srgbClr val="ED5D0D"/>
                </a:solidFill>
              </a:rPr>
              <a:t>une</a:t>
            </a:r>
            <a:r>
              <a:rPr lang="nl-BE" sz="4800" dirty="0">
                <a:solidFill>
                  <a:srgbClr val="ED5D0D"/>
                </a:solidFill>
              </a:rPr>
              <a:t> </a:t>
            </a:r>
            <a:r>
              <a:rPr lang="nl-BE" sz="4800" dirty="0" err="1">
                <a:solidFill>
                  <a:srgbClr val="ED5D0D"/>
                </a:solidFill>
              </a:rPr>
              <a:t>mandarine</a:t>
            </a:r>
            <a:r>
              <a:rPr lang="nl-BE" sz="4800" dirty="0">
                <a:solidFill>
                  <a:srgbClr val="ED5D0D"/>
                </a:solidFill>
              </a:rPr>
              <a:t>, </a:t>
            </a:r>
            <a:r>
              <a:rPr lang="nl-BE" sz="4800" dirty="0" err="1">
                <a:solidFill>
                  <a:srgbClr val="ED5D0D"/>
                </a:solidFill>
              </a:rPr>
              <a:t>une</a:t>
            </a:r>
            <a:r>
              <a:rPr lang="nl-BE" sz="4800" dirty="0">
                <a:solidFill>
                  <a:srgbClr val="ED5D0D"/>
                </a:solidFill>
              </a:rPr>
              <a:t> </a:t>
            </a:r>
            <a:r>
              <a:rPr lang="nl-BE" sz="4800" dirty="0" err="1">
                <a:solidFill>
                  <a:srgbClr val="ED5D0D"/>
                </a:solidFill>
              </a:rPr>
              <a:t>carotte</a:t>
            </a:r>
            <a:r>
              <a:rPr lang="nl-BE" sz="4800" dirty="0">
                <a:solidFill>
                  <a:srgbClr val="ED5D0D"/>
                </a:solidFill>
              </a:rPr>
              <a:t>, </a:t>
            </a:r>
            <a:r>
              <a:rPr lang="nl-BE" sz="4800" dirty="0" err="1">
                <a:solidFill>
                  <a:srgbClr val="ED5D0D"/>
                </a:solidFill>
              </a:rPr>
              <a:t>une</a:t>
            </a:r>
            <a:r>
              <a:rPr lang="nl-BE" sz="4800" dirty="0">
                <a:solidFill>
                  <a:srgbClr val="ED5D0D"/>
                </a:solidFill>
              </a:rPr>
              <a:t> </a:t>
            </a:r>
            <a:r>
              <a:rPr lang="nl-BE" sz="4800" dirty="0" err="1">
                <a:solidFill>
                  <a:srgbClr val="ED5D0D"/>
                </a:solidFill>
              </a:rPr>
              <a:t>bague</a:t>
            </a:r>
            <a:r>
              <a:rPr lang="nl-BE" sz="4800" dirty="0">
                <a:solidFill>
                  <a:srgbClr val="ED5D0D"/>
                </a:solidFill>
              </a:rPr>
              <a:t>, </a:t>
            </a:r>
            <a:r>
              <a:rPr lang="nl-BE" sz="4800" dirty="0" err="1">
                <a:solidFill>
                  <a:srgbClr val="ED5D0D"/>
                </a:solidFill>
              </a:rPr>
              <a:t>une</a:t>
            </a:r>
            <a:r>
              <a:rPr lang="nl-BE" sz="4800" dirty="0">
                <a:solidFill>
                  <a:srgbClr val="ED5D0D"/>
                </a:solidFill>
              </a:rPr>
              <a:t> </a:t>
            </a:r>
            <a:r>
              <a:rPr lang="nl-BE" sz="4800" dirty="0" err="1">
                <a:solidFill>
                  <a:srgbClr val="ED5D0D"/>
                </a:solidFill>
              </a:rPr>
              <a:t>mitre</a:t>
            </a:r>
            <a:r>
              <a:rPr lang="nl-BE" sz="4800" dirty="0">
                <a:solidFill>
                  <a:srgbClr val="ED5D0D"/>
                </a:solidFill>
              </a:rPr>
              <a:t>, </a:t>
            </a:r>
            <a:r>
              <a:rPr lang="nl-BE" sz="4800" dirty="0" err="1">
                <a:solidFill>
                  <a:srgbClr val="0070C0"/>
                </a:solidFill>
              </a:rPr>
              <a:t>un</a:t>
            </a:r>
            <a:r>
              <a:rPr lang="nl-BE" sz="4800" dirty="0">
                <a:solidFill>
                  <a:srgbClr val="0070C0"/>
                </a:solidFill>
              </a:rPr>
              <a:t> cadeau, </a:t>
            </a:r>
            <a:r>
              <a:rPr lang="nl-BE" sz="4800" dirty="0" err="1">
                <a:solidFill>
                  <a:srgbClr val="0070C0"/>
                </a:solidFill>
              </a:rPr>
              <a:t>un</a:t>
            </a:r>
            <a:r>
              <a:rPr lang="nl-BE" sz="4800" dirty="0">
                <a:solidFill>
                  <a:srgbClr val="0070C0"/>
                </a:solidFill>
              </a:rPr>
              <a:t> </a:t>
            </a:r>
            <a:r>
              <a:rPr lang="nl-BE" sz="4800" dirty="0" err="1">
                <a:solidFill>
                  <a:srgbClr val="0070C0"/>
                </a:solidFill>
              </a:rPr>
              <a:t>bateau</a:t>
            </a:r>
          </a:p>
        </p:txBody>
      </p:sp>
    </p:spTree>
    <p:extLst>
      <p:ext uri="{BB962C8B-B14F-4D97-AF65-F5344CB8AC3E}">
        <p14:creationId xmlns:p14="http://schemas.microsoft.com/office/powerpoint/2010/main" val="3220636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uttype">
  <a:themeElements>
    <a:clrScheme name="Hout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Hout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Hout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282BC485642F408FFC56CB4D30CB40" ma:contentTypeVersion="19" ma:contentTypeDescription="Een nieuw document maken." ma:contentTypeScope="" ma:versionID="b8a9118717ddd011268b7e1f4a648504">
  <xsd:schema xmlns:xsd="http://www.w3.org/2001/XMLSchema" xmlns:xs="http://www.w3.org/2001/XMLSchema" xmlns:p="http://schemas.microsoft.com/office/2006/metadata/properties" xmlns:ns2="ee008f8f-be22-4e6c-b875-1a09bbf9a14a" xmlns:ns3="8705b1eb-3b73-4f21-889c-5ca0d153e9de" xmlns:ns4="9043eea9-c6a2-41bd-a216-33d45f9f09e1" targetNamespace="http://schemas.microsoft.com/office/2006/metadata/properties" ma:root="true" ma:fieldsID="2a8ed8bd6a5abc2ac4f7d61e0f28ee08" ns2:_="" ns3:_="" ns4:_="">
    <xsd:import namespace="ee008f8f-be22-4e6c-b875-1a09bbf9a14a"/>
    <xsd:import namespace="8705b1eb-3b73-4f21-889c-5ca0d153e9de"/>
    <xsd:import namespace="9043eea9-c6a2-41bd-a216-33d45f9f09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Titte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008f8f-be22-4e6c-b875-1a09bbf9a1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44900684-5160-4c4d-8029-43da39098b3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Tittel" ma:index="24" nillable="true" ma:displayName="Tittel" ma:format="Dropdown" ma:internalName="Tittel">
      <xsd:simpleType>
        <xsd:restriction base="dms:Text">
          <xsd:maxLength value="255"/>
        </xsd:restriction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05b1eb-3b73-4f21-889c-5ca0d153e9de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43eea9-c6a2-41bd-a216-33d45f9f09e1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aa8ca95c-f10c-40b7-9f29-6c969cf8e809}" ma:internalName="TaxCatchAll" ma:showField="CatchAllData" ma:web="8705b1eb-3b73-4f21-889c-5ca0d153e9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e008f8f-be22-4e6c-b875-1a09bbf9a14a">
      <Terms xmlns="http://schemas.microsoft.com/office/infopath/2007/PartnerControls"/>
    </lcf76f155ced4ddcb4097134ff3c332f>
    <TaxCatchAll xmlns="9043eea9-c6a2-41bd-a216-33d45f9f09e1" xsi:nil="true"/>
    <Tittel xmlns="ee008f8f-be22-4e6c-b875-1a09bbf9a14a" xsi:nil="true"/>
  </documentManagement>
</p:properties>
</file>

<file path=customXml/itemProps1.xml><?xml version="1.0" encoding="utf-8"?>
<ds:datastoreItem xmlns:ds="http://schemas.openxmlformats.org/officeDocument/2006/customXml" ds:itemID="{05323DF9-AA01-4668-B737-67A1FC0890A4}"/>
</file>

<file path=customXml/itemProps2.xml><?xml version="1.0" encoding="utf-8"?>
<ds:datastoreItem xmlns:ds="http://schemas.openxmlformats.org/officeDocument/2006/customXml" ds:itemID="{14817BF8-B61C-41F6-A93B-949CAA6E7830}"/>
</file>

<file path=customXml/itemProps3.xml><?xml version="1.0" encoding="utf-8"?>
<ds:datastoreItem xmlns:ds="http://schemas.openxmlformats.org/officeDocument/2006/customXml" ds:itemID="{3C8BABAB-5E95-463C-A4E0-DF27DC271ACA}"/>
</file>

<file path=docProps/app.xml><?xml version="1.0" encoding="utf-8"?>
<Properties xmlns="http://schemas.openxmlformats.org/officeDocument/2006/extended-properties" xmlns:vt="http://schemas.openxmlformats.org/officeDocument/2006/docPropsVTypes">
  <Template>Type hout</Template>
  <TotalTime>104</TotalTime>
  <Words>355</Words>
  <Application>Microsoft Office PowerPoint</Application>
  <PresentationFormat>Breedbeeld</PresentationFormat>
  <Paragraphs>53</Paragraphs>
  <Slides>17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18" baseType="lpstr">
      <vt:lpstr>Houttype</vt:lpstr>
      <vt:lpstr>Viva saint-nicolas</vt:lpstr>
      <vt:lpstr>Et est-ce que c’est  </vt:lpstr>
      <vt:lpstr>Et est-ce que c’est  </vt:lpstr>
      <vt:lpstr>Et est-ce que c’est  </vt:lpstr>
      <vt:lpstr>  </vt:lpstr>
      <vt:lpstr>Et est-ce que c’est  </vt:lpstr>
      <vt:lpstr>Et est-ce que c’est  </vt:lpstr>
      <vt:lpstr>Et est-ce que c’est  </vt:lpstr>
      <vt:lpstr>  </vt:lpstr>
      <vt:lpstr>Et est-ce que c’est  </vt:lpstr>
      <vt:lpstr>Et est-ce que c’est  </vt:lpstr>
      <vt:lpstr>Et est-ce que c’est  </vt:lpstr>
      <vt:lpstr>  </vt:lpstr>
      <vt:lpstr>Et est-ce que c’est  </vt:lpstr>
      <vt:lpstr>Et est-ce que c’est  </vt:lpstr>
      <vt:lpstr>Et est-ce que c’est  </vt:lpstr>
      <vt:lpstr>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Viva les mots français</dc:title>
  <dc:creator>Leerkracht</dc:creator>
  <cp:lastModifiedBy>Caroline Van Streydonck</cp:lastModifiedBy>
  <cp:revision>25</cp:revision>
  <dcterms:created xsi:type="dcterms:W3CDTF">2017-09-03T11:56:18Z</dcterms:created>
  <dcterms:modified xsi:type="dcterms:W3CDTF">2025-01-16T10:36:34Z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0x01010071282BC485642F408FFC56CB4D30CB40</vt:lpwstr>
  </property>
</Properties>
</file>