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544" r:id="rId5"/>
  </p:sldIdLst>
  <p:sldSz cx="9144000" cy="6858000" type="screen4x3"/>
  <p:notesSz cx="7102475" cy="102330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F18B3"/>
    <a:srgbClr val="00BECB"/>
    <a:srgbClr val="999D00"/>
    <a:srgbClr val="FF8414"/>
    <a:srgbClr val="FACECB"/>
    <a:srgbClr val="FC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2317" autoAdjust="0"/>
  </p:normalViewPr>
  <p:slideViewPr>
    <p:cSldViewPr snapToGrid="0">
      <p:cViewPr varScale="1">
        <p:scale>
          <a:sx n="99" d="100"/>
          <a:sy n="99" d="100"/>
        </p:scale>
        <p:origin x="1806" y="9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90" d="100"/>
        <a:sy n="90" d="100"/>
      </p:scale>
      <p:origin x="0" y="-2001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De Pue" userId="e9c18a9f-1a31-40e1-8897-659981da5e91" providerId="ADAL" clId="{CFB7A85D-8A1A-4EFA-8089-BEE3B8FE4645}"/>
    <pc:docChg chg="addSld delSld modSld">
      <pc:chgData name="Wim De Pue" userId="e9c18a9f-1a31-40e1-8897-659981da5e91" providerId="ADAL" clId="{CFB7A85D-8A1A-4EFA-8089-BEE3B8FE4645}" dt="2024-06-25T07:32:27.823" v="1" actId="47"/>
      <pc:docMkLst>
        <pc:docMk/>
      </pc:docMkLst>
      <pc:sldChg chg="del">
        <pc:chgData name="Wim De Pue" userId="e9c18a9f-1a31-40e1-8897-659981da5e91" providerId="ADAL" clId="{CFB7A85D-8A1A-4EFA-8089-BEE3B8FE4645}" dt="2024-06-25T07:32:27.823" v="1" actId="47"/>
        <pc:sldMkLst>
          <pc:docMk/>
          <pc:sldMk cId="736290622" sldId="543"/>
        </pc:sldMkLst>
      </pc:sldChg>
      <pc:sldChg chg="add">
        <pc:chgData name="Wim De Pue" userId="e9c18a9f-1a31-40e1-8897-659981da5e91" providerId="ADAL" clId="{CFB7A85D-8A1A-4EFA-8089-BEE3B8FE4645}" dt="2024-06-25T07:32:23.673" v="0"/>
        <pc:sldMkLst>
          <pc:docMk/>
          <pc:sldMk cId="708908425" sldId="544"/>
        </pc:sldMkLst>
      </pc:sldChg>
    </pc:docChg>
  </pc:docChgLst>
  <pc:docChgLst>
    <pc:chgData name="Wim De Pue" userId="e9c18a9f-1a31-40e1-8897-659981da5e91" providerId="ADAL" clId="{ACB7C111-11F1-41D1-89CA-1F7C46B096C0}"/>
    <pc:docChg chg="custSel modSld">
      <pc:chgData name="Wim De Pue" userId="e9c18a9f-1a31-40e1-8897-659981da5e91" providerId="ADAL" clId="{ACB7C111-11F1-41D1-89CA-1F7C46B096C0}" dt="2023-06-14T07:50:55.666" v="56" actId="20577"/>
      <pc:docMkLst>
        <pc:docMk/>
      </pc:docMkLst>
      <pc:sldChg chg="delSp modSp mod modNotesTx">
        <pc:chgData name="Wim De Pue" userId="e9c18a9f-1a31-40e1-8897-659981da5e91" providerId="ADAL" clId="{ACB7C111-11F1-41D1-89CA-1F7C46B096C0}" dt="2023-06-14T07:50:55.666" v="56" actId="20577"/>
        <pc:sldMkLst>
          <pc:docMk/>
          <pc:sldMk cId="736290622" sldId="543"/>
        </pc:sldMkLst>
        <pc:spChg chg="mod">
          <ac:chgData name="Wim De Pue" userId="e9c18a9f-1a31-40e1-8897-659981da5e91" providerId="ADAL" clId="{ACB7C111-11F1-41D1-89CA-1F7C46B096C0}" dt="2023-06-14T07:08:42.163" v="13" actId="1076"/>
          <ac:spMkLst>
            <pc:docMk/>
            <pc:sldMk cId="736290622" sldId="543"/>
            <ac:spMk id="10" creationId="{3A59243C-E5AD-4222-AEED-75ED49DF41DB}"/>
          </ac:spMkLst>
        </pc:spChg>
        <pc:spChg chg="del">
          <ac:chgData name="Wim De Pue" userId="e9c18a9f-1a31-40e1-8897-659981da5e91" providerId="ADAL" clId="{ACB7C111-11F1-41D1-89CA-1F7C46B096C0}" dt="2023-06-14T07:33:41.325" v="16" actId="478"/>
          <ac:spMkLst>
            <pc:docMk/>
            <pc:sldMk cId="736290622" sldId="543"/>
            <ac:spMk id="14" creationId="{EEAC22C7-0808-4F12-BF03-F77CF4B6D1C3}"/>
          </ac:spMkLst>
        </pc:spChg>
        <pc:graphicFrameChg chg="mod modGraphic">
          <ac:chgData name="Wim De Pue" userId="e9c18a9f-1a31-40e1-8897-659981da5e91" providerId="ADAL" clId="{ACB7C111-11F1-41D1-89CA-1F7C46B096C0}" dt="2023-06-14T07:50:55.666" v="56" actId="20577"/>
          <ac:graphicFrameMkLst>
            <pc:docMk/>
            <pc:sldMk cId="736290622" sldId="543"/>
            <ac:graphicFrameMk id="11" creationId="{4346B9DB-5032-47DA-8D0F-C654112797F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A2B28B8-0725-4B3D-B58B-0ACE841212AE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EA7E6DF-B950-426A-8942-8086AB18F59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7824C16-71C1-4B05-8F78-E8408B012A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07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24C16-71C1-4B05-8F78-E8408B012A8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605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linkedin.com/company/katholiekonderwijsvlaanderen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hyperlink" Target="twitter.com/BoeveLieven" TargetMode="External"/><Relationship Id="rId4" Type="http://schemas.openxmlformats.org/officeDocument/2006/relationships/hyperlink" Target="twitter.com/KathOndVla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334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26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090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0594" y="1600204"/>
            <a:ext cx="3409772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2557" y="1600204"/>
            <a:ext cx="382424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543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0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18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9144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6158060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1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6158060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1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728134" y="279400"/>
            <a:ext cx="81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98" y="2180947"/>
            <a:ext cx="2065867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2415812" y="-132654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617133" y="167482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829660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915958" y="4169667"/>
            <a:ext cx="5061508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 dirty="0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973681" y="-225787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3081869" y="158169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3473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8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617838" y="2442420"/>
            <a:ext cx="6565557" cy="2680401"/>
            <a:chOff x="733248" y="2406508"/>
            <a:chExt cx="8183869" cy="404245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KathOndVla</a:t>
              </a:r>
              <a:endParaRPr lang="nl-BE" sz="1707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BoeveLieven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hlinkClick r:id="rId7"/>
                </a:rPr>
                <a:t>www.linkedin.com/company/katholiekonderwijsvlaanderen</a:t>
              </a:r>
              <a:r>
                <a:rPr lang="nl-BE" sz="1707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82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3431274" y="1560218"/>
            <a:ext cx="5001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8D67E-46A8-4D0B-BDFE-7A457819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5D2A8C-36EF-4F59-AF4D-B365F306F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1DBE9-6793-4450-9BD9-864C3075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4A630-2FBC-4342-BD3C-6705C52D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AD1DF-2725-418F-ADA0-12D3A3F3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2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63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7611-B738-4D8F-B0B9-5A3F2215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4A6AFA-02FE-4DF6-924C-93BA687D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2FE5EF-211B-4B63-BDA4-BE139A1A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92378E-7615-4E43-9483-6D4967AD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6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0594" y="274638"/>
            <a:ext cx="7456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0594" y="1600204"/>
            <a:ext cx="7456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25/06/2024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0" r:id="rId11"/>
    <p:sldLayoutId id="2147483681" r:id="rId12"/>
    <p:sldLayoutId id="2147483735" r:id="rId13"/>
    <p:sldLayoutId id="2147483736" r:id="rId14"/>
    <p:sldLayoutId id="2147483737" r:id="rId15"/>
    <p:sldLayoutId id="2147483683" r:id="rId16"/>
    <p:sldLayoutId id="2147483684" r:id="rId17"/>
    <p:sldLayoutId id="2147483686" r:id="rId18"/>
    <p:sldLayoutId id="2147483734" r:id="rId19"/>
    <p:sldLayoutId id="2147483733" r:id="rId20"/>
    <p:sldLayoutId id="2147483732" r:id="rId21"/>
    <p:sldLayoutId id="2147483731" r:id="rId22"/>
    <p:sldLayoutId id="2147483725" r:id="rId23"/>
    <p:sldLayoutId id="2147483726" r:id="rId24"/>
    <p:sldLayoutId id="2147483727" r:id="rId25"/>
    <p:sldLayoutId id="2147483728" r:id="rId26"/>
    <p:sldLayoutId id="2147483730" r:id="rId27"/>
    <p:sldLayoutId id="2147483722" r:id="rId28"/>
    <p:sldLayoutId id="2147483738" r:id="rId29"/>
    <p:sldLayoutId id="2147483740" r:id="rId3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>
            <a:extLst>
              <a:ext uri="{FF2B5EF4-FFF2-40B4-BE49-F238E27FC236}">
                <a16:creationId xmlns:a16="http://schemas.microsoft.com/office/drawing/2014/main" id="{3A59243C-E5AD-4222-AEED-75ED49DF41DB}"/>
              </a:ext>
            </a:extLst>
          </p:cNvPr>
          <p:cNvSpPr txBox="1">
            <a:spLocks/>
          </p:cNvSpPr>
          <p:nvPr/>
        </p:nvSpPr>
        <p:spPr>
          <a:xfrm>
            <a:off x="1712640" y="-183064"/>
            <a:ext cx="7427169" cy="80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2000" dirty="0"/>
              <a:t>Leerplandoelen 2</a:t>
            </a:r>
            <a:r>
              <a:rPr lang="nl-BE" sz="2000" baseline="30000" dirty="0"/>
              <a:t>de</a:t>
            </a:r>
            <a:r>
              <a:rPr lang="nl-BE" sz="2000" dirty="0"/>
              <a:t> graad Horeca (D/A)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346B9DB-5032-47DA-8D0F-C654112797F8}"/>
              </a:ext>
            </a:extLst>
          </p:cNvPr>
          <p:cNvGraphicFramePr>
            <a:graphicFrameLocks noGrp="1"/>
          </p:cNvGraphicFramePr>
          <p:nvPr/>
        </p:nvGraphicFramePr>
        <p:xfrm>
          <a:off x="0" y="479933"/>
          <a:ext cx="9143999" cy="63900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7941">
                  <a:extLst>
                    <a:ext uri="{9D8B030D-6E8A-4147-A177-3AD203B41FA5}">
                      <a16:colId xmlns:a16="http://schemas.microsoft.com/office/drawing/2014/main" val="4246393896"/>
                    </a:ext>
                  </a:extLst>
                </a:gridCol>
                <a:gridCol w="2486340">
                  <a:extLst>
                    <a:ext uri="{9D8B030D-6E8A-4147-A177-3AD203B41FA5}">
                      <a16:colId xmlns:a16="http://schemas.microsoft.com/office/drawing/2014/main" val="2098171689"/>
                    </a:ext>
                  </a:extLst>
                </a:gridCol>
                <a:gridCol w="395683">
                  <a:extLst>
                    <a:ext uri="{9D8B030D-6E8A-4147-A177-3AD203B41FA5}">
                      <a16:colId xmlns:a16="http://schemas.microsoft.com/office/drawing/2014/main" val="2001081403"/>
                    </a:ext>
                  </a:extLst>
                </a:gridCol>
                <a:gridCol w="2827488">
                  <a:extLst>
                    <a:ext uri="{9D8B030D-6E8A-4147-A177-3AD203B41FA5}">
                      <a16:colId xmlns:a16="http://schemas.microsoft.com/office/drawing/2014/main" val="2167599013"/>
                    </a:ext>
                  </a:extLst>
                </a:gridCol>
                <a:gridCol w="395683">
                  <a:extLst>
                    <a:ext uri="{9D8B030D-6E8A-4147-A177-3AD203B41FA5}">
                      <a16:colId xmlns:a16="http://schemas.microsoft.com/office/drawing/2014/main" val="3719860671"/>
                    </a:ext>
                  </a:extLst>
                </a:gridCol>
                <a:gridCol w="2670864">
                  <a:extLst>
                    <a:ext uri="{9D8B030D-6E8A-4147-A177-3AD203B41FA5}">
                      <a16:colId xmlns:a16="http://schemas.microsoft.com/office/drawing/2014/main" val="353411211"/>
                    </a:ext>
                  </a:extLst>
                </a:gridCol>
              </a:tblGrid>
              <a:tr h="418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Uitbatingsvormen vergelijken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Maaltijddistributie verzorgen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1928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2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Handelen volgens procedures en organisatiecultuur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Nieuw of aangepast product ontwikkelen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35499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3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Respectvol communiceren en efficiënt samenwerken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Restaurant-, bar- en officetaken plannen, organiseren en voorbereiden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23024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Eenvoudige gerechten en menu’s opstellen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Basisdranken analyseren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Belang van gezonde voeding toelichten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794865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Gerechten en dranken vergelijken </a:t>
                      </a:r>
                      <a:r>
                        <a:rPr lang="nl-BE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obv</a:t>
                      </a: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voedingswaarde en gezondheid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Restaurantmateriaal selecteren en hanteren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Respectvol en zuinig omgaan met productiemiddelen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930315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Activiteiten in keuken plannen, organiseren en voorbereiden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Zich gastvriendelijk opstellen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Prijzen vergelijken van grondstoffen en materiaal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90869"/>
                  </a:ext>
                </a:extLst>
              </a:tr>
              <a:tr h="536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Basisgrondstoffen</a:t>
                      </a: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analyseren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Communiceren met gasten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Grondstoffenkostprijs van voeding en dranken berekenen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9827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Keukenmateriaal selecteren en hanteren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23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Bestelling opnemen en doelgericht communiceren met team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Voorschriften persoonlijke hygiëne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79202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9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Berekenen, meten en wegen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Bereiden en afwerken van koude en warme dranken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HACCP-principes en milieuwetgeving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36477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10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Productiefiche of stappenplan volgen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Gasten bedienen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Verpakken, etiketteren en opslag- en bewaartechnieken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85894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Grondstoffen voorbereiden en snijtechnieken uitvoeren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26+</a:t>
                      </a: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Infrastructuur, organisatie en werking van logiesverstrekking beschrijven</a:t>
                      </a: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Materiaal en ruimtes reinigen en ontsmetten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9502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Basisbereidingstechnieken toepassen en onderzoeken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27+</a:t>
                      </a: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Basishandelingen bij ontvangst hotelgast uitvoeren</a:t>
                      </a: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Basisveiligheidsregels respecteren </a:t>
                      </a:r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ergonomisch handelen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41585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Basisbereidingen klaarmaken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28+</a:t>
                      </a: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Ontbijt- en brunchdienst verzorgen</a:t>
                      </a: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38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Adequaat handelen bij noodsituaties en EHBO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57596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Eenvoudige gerechten klaarmaken en kwaliteit beoordelen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62883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Gerechten kwaliteitsvol en creatief presenteren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98156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B1B89046-85EF-4BAE-A667-4E06F377431A}"/>
              </a:ext>
            </a:extLst>
          </p:cNvPr>
          <p:cNvSpPr/>
          <p:nvPr/>
        </p:nvSpPr>
        <p:spPr>
          <a:xfrm>
            <a:off x="6594995" y="-13733"/>
            <a:ext cx="2560294" cy="207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Overkoepelende vaardigheden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19C05DC-D664-47F2-B492-F9D10363217A}"/>
              </a:ext>
            </a:extLst>
          </p:cNvPr>
          <p:cNvSpPr/>
          <p:nvPr/>
        </p:nvSpPr>
        <p:spPr>
          <a:xfrm>
            <a:off x="6592714" y="189788"/>
            <a:ext cx="2551284" cy="2769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Vaktechnisch in keuken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6049B21-CB21-415E-A634-482C32340B13}"/>
              </a:ext>
            </a:extLst>
          </p:cNvPr>
          <p:cNvSpPr/>
          <p:nvPr/>
        </p:nvSpPr>
        <p:spPr>
          <a:xfrm>
            <a:off x="6583706" y="729690"/>
            <a:ext cx="2560294" cy="1818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Logiesverstrekkende bedrijven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E23D403-60DA-4949-AE81-E7EF444D15F9}"/>
              </a:ext>
            </a:extLst>
          </p:cNvPr>
          <p:cNvSpPr/>
          <p:nvPr/>
        </p:nvSpPr>
        <p:spPr>
          <a:xfrm>
            <a:off x="6579515" y="942383"/>
            <a:ext cx="2560294" cy="213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Economisch en duurzaam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CEEB183-0E1B-41ED-88E3-55A9DB31416B}"/>
              </a:ext>
            </a:extLst>
          </p:cNvPr>
          <p:cNvSpPr/>
          <p:nvPr/>
        </p:nvSpPr>
        <p:spPr>
          <a:xfrm>
            <a:off x="6579515" y="1168666"/>
            <a:ext cx="2564483" cy="2319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Voedselveilig en arbeidsveilig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BB24C12-E8D4-4622-8AEA-AB970E601BF7}"/>
              </a:ext>
            </a:extLst>
          </p:cNvPr>
          <p:cNvSpPr/>
          <p:nvPr/>
        </p:nvSpPr>
        <p:spPr>
          <a:xfrm>
            <a:off x="6592713" y="477947"/>
            <a:ext cx="2551285" cy="229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Vaktechnisch in restaurant</a:t>
            </a:r>
          </a:p>
        </p:txBody>
      </p:sp>
    </p:spTree>
    <p:extLst>
      <p:ext uri="{BB962C8B-B14F-4D97-AF65-F5344CB8AC3E}">
        <p14:creationId xmlns:p14="http://schemas.microsoft.com/office/powerpoint/2010/main" val="708908425"/>
      </p:ext>
    </p:extLst>
  </p:cSld>
  <p:clrMapOvr>
    <a:masterClrMapping/>
  </p:clrMapOvr>
</p:sld>
</file>

<file path=ppt/theme/theme1.xml><?xml version="1.0" encoding="utf-8"?>
<a:theme xmlns:a="http://schemas.openxmlformats.org/drawingml/2006/main" name="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_sept_2018.potx" id="{701825BA-9ED3-4CC9-AD03-A92BF4C20F3E}" vid="{FB84D38A-C0A8-4B6F-A55A-3EEEEE4C6B6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F17D8A4B23846A909E00285BB5A7F" ma:contentTypeVersion="13" ma:contentTypeDescription="Create a new document." ma:contentTypeScope="" ma:versionID="4362cde2a080c0e6045271ae0b7b540e">
  <xsd:schema xmlns:xsd="http://www.w3.org/2001/XMLSchema" xmlns:xs="http://www.w3.org/2001/XMLSchema" xmlns:p="http://schemas.microsoft.com/office/2006/metadata/properties" xmlns:ns3="6d20de2e-ad57-44c6-8f91-1e42c88d37b5" xmlns:ns4="1223dfce-8b43-47a2-8450-f87249613979" targetNamespace="http://schemas.microsoft.com/office/2006/metadata/properties" ma:root="true" ma:fieldsID="0daba46f2a7c75c4d8d549e6ae5783b7" ns3:_="" ns4:_="">
    <xsd:import namespace="6d20de2e-ad57-44c6-8f91-1e42c88d37b5"/>
    <xsd:import namespace="1223dfce-8b43-47a2-8450-f872496139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0de2e-ad57-44c6-8f91-1e42c88d3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3dfce-8b43-47a2-8450-f87249613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5ABB02-8347-4D8C-83B6-B4B7FB4493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9F4DC6-297E-430E-838A-D93F04BE7954}">
  <ds:schemaRefs>
    <ds:schemaRef ds:uri="1223dfce-8b43-47a2-8450-f87249613979"/>
    <ds:schemaRef ds:uri="http://purl.org/dc/terms/"/>
    <ds:schemaRef ds:uri="http://schemas.openxmlformats.org/package/2006/metadata/core-properties"/>
    <ds:schemaRef ds:uri="6d20de2e-ad57-44c6-8f91-1e42c88d37b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5F73AE9-8756-435D-A6B5-5A506514F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0de2e-ad57-44c6-8f91-1e42c88d37b5"/>
    <ds:schemaRef ds:uri="1223dfce-8b43-47a2-8450-f872496139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Presentatiemodel_sept_2018.potx%3B filename%2a</Template>
  <TotalTime>3986</TotalTime>
  <Words>259</Words>
  <Application>Microsoft Office PowerPoint</Application>
  <PresentationFormat>Diavoorstelling (4:3)</PresentationFormat>
  <Paragraphs>84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kathondvla_09-2018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wim.depue@rhizo.be</dc:creator>
  <cp:lastModifiedBy>Wim De Pue</cp:lastModifiedBy>
  <cp:revision>265</cp:revision>
  <cp:lastPrinted>2019-03-23T16:21:15Z</cp:lastPrinted>
  <dcterms:created xsi:type="dcterms:W3CDTF">2018-09-13T13:37:25Z</dcterms:created>
  <dcterms:modified xsi:type="dcterms:W3CDTF">2024-06-25T07:32:31Z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0x010100282F17D8A4B23846A909E00285BB5A7F</vt:lpwstr>
  </property>
</Properties>
</file>