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1468" y="7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B0780FBE-0D51-4CD2-873A-781BA4408E33}"/>
    <pc:docChg chg="custSel modSld">
      <pc:chgData name="Wim De Pue" userId="e9c18a9f-1a31-40e1-8897-659981da5e91" providerId="ADAL" clId="{B0780FBE-0D51-4CD2-873A-781BA4408E33}" dt="2024-11-13T12:47:00.041" v="872" actId="20577"/>
      <pc:docMkLst>
        <pc:docMk/>
      </pc:docMkLst>
      <pc:sldChg chg="addSp delSp modSp mod">
        <pc:chgData name="Wim De Pue" userId="e9c18a9f-1a31-40e1-8897-659981da5e91" providerId="ADAL" clId="{B0780FBE-0D51-4CD2-873A-781BA4408E33}" dt="2024-11-13T12:47:00.041" v="872" actId="20577"/>
        <pc:sldMkLst>
          <pc:docMk/>
          <pc:sldMk cId="394324950" sldId="542"/>
        </pc:sldMkLst>
        <pc:spChg chg="add mod">
          <ac:chgData name="Wim De Pue" userId="e9c18a9f-1a31-40e1-8897-659981da5e91" providerId="ADAL" clId="{B0780FBE-0D51-4CD2-873A-781BA4408E33}" dt="2024-11-13T10:18:12.592" v="358" actId="207"/>
          <ac:spMkLst>
            <pc:docMk/>
            <pc:sldMk cId="394324950" sldId="542"/>
            <ac:spMk id="3" creationId="{EA879B1E-6F70-6AEC-460E-92D5962B4401}"/>
          </ac:spMkLst>
        </pc:spChg>
        <pc:spChg chg="mod">
          <ac:chgData name="Wim De Pue" userId="e9c18a9f-1a31-40e1-8897-659981da5e91" providerId="ADAL" clId="{B0780FBE-0D51-4CD2-873A-781BA4408E33}" dt="2024-11-13T10:16:52.013" v="343" actId="20577"/>
          <ac:spMkLst>
            <pc:docMk/>
            <pc:sldMk cId="394324950" sldId="542"/>
            <ac:spMk id="8" creationId="{619C05DC-D664-47F2-B492-F9D10363217A}"/>
          </ac:spMkLst>
        </pc:spChg>
        <pc:spChg chg="mod">
          <ac:chgData name="Wim De Pue" userId="e9c18a9f-1a31-40e1-8897-659981da5e91" providerId="ADAL" clId="{B0780FBE-0D51-4CD2-873A-781BA4408E33}" dt="2024-11-13T10:17:30.071" v="344" actId="1076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B0780FBE-0D51-4CD2-873A-781BA4408E33}" dt="2024-11-13T09:00:20.857" v="2" actId="20577"/>
          <ac:spMkLst>
            <pc:docMk/>
            <pc:sldMk cId="394324950" sldId="542"/>
            <ac:spMk id="10" creationId="{3A59243C-E5AD-4222-AEED-75ED49DF41DB}"/>
          </ac:spMkLst>
        </pc:spChg>
        <pc:spChg chg="mod">
          <ac:chgData name="Wim De Pue" userId="e9c18a9f-1a31-40e1-8897-659981da5e91" providerId="ADAL" clId="{B0780FBE-0D51-4CD2-873A-781BA4408E33}" dt="2024-11-13T10:17:30.071" v="344" actId="1076"/>
          <ac:spMkLst>
            <pc:docMk/>
            <pc:sldMk cId="394324950" sldId="542"/>
            <ac:spMk id="12" creationId="{0E23D403-60DA-4949-AE81-E7EF444D15F9}"/>
          </ac:spMkLst>
        </pc:spChg>
        <pc:graphicFrameChg chg="mod modGraphic">
          <ac:chgData name="Wim De Pue" userId="e9c18a9f-1a31-40e1-8897-659981da5e91" providerId="ADAL" clId="{B0780FBE-0D51-4CD2-873A-781BA4408E33}" dt="2024-11-13T12:47:00.041" v="872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7FBA8BCC-BCA8-4D4E-8497-9EA2D0405D2C}"/>
    <pc:docChg chg="custSel addSld delSld modSld">
      <pc:chgData name="Wim De Pue" userId="e9c18a9f-1a31-40e1-8897-659981da5e91" providerId="ADAL" clId="{7FBA8BCC-BCA8-4D4E-8497-9EA2D0405D2C}" dt="2024-11-13T15:09:30.331" v="686" actId="1076"/>
      <pc:docMkLst>
        <pc:docMk/>
      </pc:docMkLst>
      <pc:sldChg chg="addSp modSp mod">
        <pc:chgData name="Wim De Pue" userId="e9c18a9f-1a31-40e1-8897-659981da5e91" providerId="ADAL" clId="{7FBA8BCC-BCA8-4D4E-8497-9EA2D0405D2C}" dt="2024-11-13T15:09:30.331" v="686" actId="1076"/>
        <pc:sldMkLst>
          <pc:docMk/>
          <pc:sldMk cId="394324950" sldId="542"/>
        </pc:sldMkLst>
        <pc:spChg chg="add mod">
          <ac:chgData name="Wim De Pue" userId="e9c18a9f-1a31-40e1-8897-659981da5e91" providerId="ADAL" clId="{7FBA8BCC-BCA8-4D4E-8497-9EA2D0405D2C}" dt="2024-11-13T14:16:18.641" v="321" actId="1076"/>
          <ac:spMkLst>
            <pc:docMk/>
            <pc:sldMk cId="394324950" sldId="542"/>
            <ac:spMk id="4" creationId="{B4291580-DE09-F687-A320-0F724626B77D}"/>
          </ac:spMkLst>
        </pc:spChg>
        <pc:spChg chg="mod">
          <ac:chgData name="Wim De Pue" userId="e9c18a9f-1a31-40e1-8897-659981da5e91" providerId="ADAL" clId="{7FBA8BCC-BCA8-4D4E-8497-9EA2D0405D2C}" dt="2024-11-13T14:08:47.611" v="16" actId="20577"/>
          <ac:spMkLst>
            <pc:docMk/>
            <pc:sldMk cId="394324950" sldId="542"/>
            <ac:spMk id="10" creationId="{3A59243C-E5AD-4222-AEED-75ED49DF41DB}"/>
          </ac:spMkLst>
        </pc:spChg>
        <pc:graphicFrameChg chg="mod modGraphic">
          <ac:chgData name="Wim De Pue" userId="e9c18a9f-1a31-40e1-8897-659981da5e91" providerId="ADAL" clId="{7FBA8BCC-BCA8-4D4E-8497-9EA2D0405D2C}" dt="2024-11-13T15:09:23.775" v="685" actId="1076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  <pc:sldChg chg="addSp modSp new del mod">
        <pc:chgData name="Wim De Pue" userId="e9c18a9f-1a31-40e1-8897-659981da5e91" providerId="ADAL" clId="{7FBA8BCC-BCA8-4D4E-8497-9EA2D0405D2C}" dt="2024-11-13T15:09:06.050" v="684" actId="47"/>
        <pc:sldMkLst>
          <pc:docMk/>
          <pc:sldMk cId="1083878453" sldId="543"/>
        </pc:sldMkLst>
      </pc:sldChg>
    </pc:docChg>
  </pc:docChgLst>
  <pc:docChgLst>
    <pc:chgData name="Wim De Pue" userId="e9c18a9f-1a31-40e1-8897-659981da5e91" providerId="ADAL" clId="{1832CDA2-CE24-4D7E-AC55-E0A25F4AD477}"/>
    <pc:docChg chg="undo custSel modSld">
      <pc:chgData name="Wim De Pue" userId="e9c18a9f-1a31-40e1-8897-659981da5e91" providerId="ADAL" clId="{1832CDA2-CE24-4D7E-AC55-E0A25F4AD477}" dt="2024-11-13T08:51:11.976" v="1729" actId="207"/>
      <pc:docMkLst>
        <pc:docMk/>
      </pc:docMkLst>
      <pc:sldChg chg="addSp modSp mod">
        <pc:chgData name="Wim De Pue" userId="e9c18a9f-1a31-40e1-8897-659981da5e91" providerId="ADAL" clId="{1832CDA2-CE24-4D7E-AC55-E0A25F4AD477}" dt="2024-11-13T08:51:11.976" v="1729" actId="207"/>
        <pc:sldMkLst>
          <pc:docMk/>
          <pc:sldMk cId="394324950" sldId="542"/>
        </pc:sldMkLst>
        <pc:spChg chg="add mod">
          <ac:chgData name="Wim De Pue" userId="e9c18a9f-1a31-40e1-8897-659981da5e91" providerId="ADAL" clId="{1832CDA2-CE24-4D7E-AC55-E0A25F4AD477}" dt="2024-11-13T08:34:02.977" v="418" actId="207"/>
          <ac:spMkLst>
            <pc:docMk/>
            <pc:sldMk cId="394324950" sldId="542"/>
            <ac:spMk id="2" creationId="{5590B80C-167E-3BD1-FF2F-4E1599D1F067}"/>
          </ac:spMkLst>
        </pc:spChg>
        <pc:spChg chg="mod">
          <ac:chgData name="Wim De Pue" userId="e9c18a9f-1a31-40e1-8897-659981da5e91" providerId="ADAL" clId="{1832CDA2-CE24-4D7E-AC55-E0A25F4AD477}" dt="2024-11-13T08:28:11.821" v="4"/>
          <ac:spMkLst>
            <pc:docMk/>
            <pc:sldMk cId="394324950" sldId="542"/>
            <ac:spMk id="7" creationId="{B1B89046-85EF-4BAE-A667-4E06F377431A}"/>
          </ac:spMkLst>
        </pc:spChg>
        <pc:spChg chg="mod">
          <ac:chgData name="Wim De Pue" userId="e9c18a9f-1a31-40e1-8897-659981da5e91" providerId="ADAL" clId="{1832CDA2-CE24-4D7E-AC55-E0A25F4AD477}" dt="2024-11-13T08:27:55.065" v="0" actId="1076"/>
          <ac:spMkLst>
            <pc:docMk/>
            <pc:sldMk cId="394324950" sldId="542"/>
            <ac:spMk id="8" creationId="{619C05DC-D664-47F2-B492-F9D10363217A}"/>
          </ac:spMkLst>
        </pc:spChg>
        <pc:spChg chg="mod">
          <ac:chgData name="Wim De Pue" userId="e9c18a9f-1a31-40e1-8897-659981da5e91" providerId="ADAL" clId="{1832CDA2-CE24-4D7E-AC55-E0A25F4AD477}" dt="2024-11-13T08:40:32.557" v="1005" actId="207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1832CDA2-CE24-4D7E-AC55-E0A25F4AD477}" dt="2024-11-13T08:40:49.622" v="1007"/>
          <ac:spMkLst>
            <pc:docMk/>
            <pc:sldMk cId="394324950" sldId="542"/>
            <ac:spMk id="12" creationId="{0E23D403-60DA-4949-AE81-E7EF444D15F9}"/>
          </ac:spMkLst>
        </pc:spChg>
        <pc:graphicFrameChg chg="mod modGraphic">
          <ac:chgData name="Wim De Pue" userId="e9c18a9f-1a31-40e1-8897-659981da5e91" providerId="ADAL" clId="{1832CDA2-CE24-4D7E-AC55-E0A25F4AD477}" dt="2024-11-13T08:51:11.976" v="1729" actId="20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BC9E35A5-2383-4508-8F92-C5602E85EF5E}"/>
    <pc:docChg chg="custSel modSld">
      <pc:chgData name="Wim De Pue" userId="e9c18a9f-1a31-40e1-8897-659981da5e91" providerId="ADAL" clId="{BC9E35A5-2383-4508-8F92-C5602E85EF5E}" dt="2025-01-14T10:27:11.300" v="11" actId="20577"/>
      <pc:docMkLst>
        <pc:docMk/>
      </pc:docMkLst>
      <pc:sldChg chg="delSp modSp mod">
        <pc:chgData name="Wim De Pue" userId="e9c18a9f-1a31-40e1-8897-659981da5e91" providerId="ADAL" clId="{BC9E35A5-2383-4508-8F92-C5602E85EF5E}" dt="2025-01-14T10:27:11.300" v="11" actId="20577"/>
        <pc:sldMkLst>
          <pc:docMk/>
          <pc:sldMk cId="394324950" sldId="542"/>
        </pc:sldMkLst>
        <pc:spChg chg="del">
          <ac:chgData name="Wim De Pue" userId="e9c18a9f-1a31-40e1-8897-659981da5e91" providerId="ADAL" clId="{BC9E35A5-2383-4508-8F92-C5602E85EF5E}" dt="2025-01-14T09:14:10.130" v="0" actId="478"/>
          <ac:spMkLst>
            <pc:docMk/>
            <pc:sldMk cId="394324950" sldId="542"/>
            <ac:spMk id="5" creationId="{4E7A5F49-D0A6-7B10-7EE5-345C297F0A05}"/>
          </ac:spMkLst>
        </pc:spChg>
        <pc:graphicFrameChg chg="modGraphic">
          <ac:chgData name="Wim De Pue" userId="e9c18a9f-1a31-40e1-8897-659981da5e91" providerId="ADAL" clId="{BC9E35A5-2383-4508-8F92-C5602E85EF5E}" dt="2025-01-14T10:27:11.300" v="11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0" y="-123313"/>
            <a:ext cx="7427169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</a:t>
            </a:r>
            <a:r>
              <a:rPr lang="nl-BE" sz="2000"/>
              <a:t>leerjaar Hotelreceptionist</a:t>
            </a:r>
            <a:endParaRPr lang="nl-BE" sz="2000" dirty="0"/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622371"/>
              </p:ext>
            </p:extLst>
          </p:nvPr>
        </p:nvGraphicFramePr>
        <p:xfrm>
          <a:off x="9068" y="2276257"/>
          <a:ext cx="9162610" cy="323738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9548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6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Reservaties registreren en </a:t>
                      </a:r>
                      <a:b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bezetting opvolgen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Gasten informeren over de diensten van het bedrijf, vragen beantwoorden van gasten en klachten behandelen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Procedures toepassen bij het</a:t>
                      </a:r>
                      <a:b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in- en uitchecken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Gastvriendelijk </a:t>
                      </a:r>
                      <a:r>
                        <a:rPr lang="nl-B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integer handelen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interculturele gebruiken en etiquette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en technologieën 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Administratieve taken en auditwerkzaamheden uitvoeren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Kassaverichtingen uitvoeren en kassa controleren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prijszetting van een overnachting motiveren</a:t>
                      </a: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Ontbijtdienst voorbereiden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principes van voedselveiligheid, hygiëne en ergonomie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endParaRPr lang="nl-BE" sz="1200" dirty="0"/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NL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K1</a:t>
                      </a:r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Gemeenschappelijke ruimtes gebruiksklaar maken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Rekening houden met belangrijkste veiligheidsrisico’s bij omgaan met gasten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2833" y="985304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2832" y="1197607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879B1E-6F70-6AEC-460E-92D5962B4401}"/>
              </a:ext>
            </a:extLst>
          </p:cNvPr>
          <p:cNvSpPr/>
          <p:nvPr/>
        </p:nvSpPr>
        <p:spPr>
          <a:xfrm>
            <a:off x="6609053" y="758275"/>
            <a:ext cx="2560294" cy="2070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Gastvrij handelen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4291580-DE09-F687-A320-0F724626B77D}"/>
              </a:ext>
            </a:extLst>
          </p:cNvPr>
          <p:cNvSpPr/>
          <p:nvPr/>
        </p:nvSpPr>
        <p:spPr>
          <a:xfrm>
            <a:off x="6611384" y="1441160"/>
            <a:ext cx="2564483" cy="2319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Keuzedoelen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4099</TotalTime>
  <Words>211</Words>
  <Application>Microsoft Office PowerPoint</Application>
  <PresentationFormat>Diavoorstelling (4:3)</PresentationFormat>
  <Paragraphs>48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262</cp:revision>
  <cp:lastPrinted>2019-03-23T16:21:15Z</cp:lastPrinted>
  <dcterms:created xsi:type="dcterms:W3CDTF">2018-09-13T13:37:25Z</dcterms:created>
  <dcterms:modified xsi:type="dcterms:W3CDTF">2025-01-14T10:27:42Z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