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4"/>
    <p:sldMasterId id="2147483841" r:id="rId5"/>
    <p:sldMasterId id="2147483865" r:id="rId6"/>
  </p:sldMasterIdLst>
  <p:notesMasterIdLst>
    <p:notesMasterId r:id="rId36"/>
  </p:notesMasterIdLst>
  <p:handoutMasterIdLst>
    <p:handoutMasterId r:id="rId37"/>
  </p:handoutMasterIdLst>
  <p:sldIdLst>
    <p:sldId id="296" r:id="rId7"/>
    <p:sldId id="283" r:id="rId8"/>
    <p:sldId id="2599" r:id="rId9"/>
    <p:sldId id="2615" r:id="rId10"/>
    <p:sldId id="2574" r:id="rId11"/>
    <p:sldId id="2575" r:id="rId12"/>
    <p:sldId id="2576" r:id="rId13"/>
    <p:sldId id="2558" r:id="rId14"/>
    <p:sldId id="2616" r:id="rId15"/>
    <p:sldId id="2577" r:id="rId16"/>
    <p:sldId id="2613" r:id="rId17"/>
    <p:sldId id="2578" r:id="rId18"/>
    <p:sldId id="2580" r:id="rId19"/>
    <p:sldId id="2600" r:id="rId20"/>
    <p:sldId id="2601" r:id="rId21"/>
    <p:sldId id="2617" r:id="rId22"/>
    <p:sldId id="2603" r:id="rId23"/>
    <p:sldId id="2604" r:id="rId24"/>
    <p:sldId id="2602" r:id="rId25"/>
    <p:sldId id="2559" r:id="rId26"/>
    <p:sldId id="2581" r:id="rId27"/>
    <p:sldId id="2606" r:id="rId28"/>
    <p:sldId id="2607" r:id="rId29"/>
    <p:sldId id="2608" r:id="rId30"/>
    <p:sldId id="2610" r:id="rId31"/>
    <p:sldId id="2609" r:id="rId32"/>
    <p:sldId id="2611" r:id="rId33"/>
    <p:sldId id="2612" r:id="rId34"/>
    <p:sldId id="2618" r:id="rId35"/>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F9FBD02-1850-AA0A-B767-1A5968768128}" name="Saar Deleu" initials="SD" userId="S::saar.deleu@katholiekonderwijs.vlaanderen::5a9477cf-1426-4451-b57d-da48280c7926" providerId="AD"/>
  <p188:author id="{AC53B85F-733E-D356-5383-8E38B9CBA4CA}" name="Greet Simons" initials="GS" userId="S::greet.simons@katholiekonderwijs.vlaanderen::a1109070-688f-4abf-b160-a363ba53b931" providerId="AD"/>
  <p188:author id="{71D931B9-B96E-5196-B1CA-B5C6F342A586}" name="Jolien Dewaegeneere" initials="JD" userId="S::jolien.dewaegeneere@katholiekonderwijs.vlaanderen::b6b98d41-caaf-4ddf-b1f5-0fd4faf428c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2081"/>
    <a:srgbClr val="E9DBE9"/>
    <a:srgbClr val="A8AF37"/>
    <a:srgbClr val="EC7D23"/>
    <a:srgbClr val="2D3E4E"/>
    <a:srgbClr val="4CBCC5"/>
    <a:srgbClr val="9A1C6A"/>
    <a:srgbClr val="E8ECF0"/>
    <a:srgbClr val="DEF3F4"/>
    <a:srgbClr val="ECEC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FFDDEB-7F29-0375-EBBD-D25023D07725}" v="23" dt="2025-03-27T13:33:30.298"/>
    <p1510:client id="{D20F2D2E-358A-309E-EF41-97BE7ACDEB16}" v="15" dt="2025-03-27T13:30:07.142"/>
    <p1510:client id="{D482F124-9922-0601-D886-561C9C748535}" v="5" dt="2025-03-27T12:56:07.746"/>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21" Type="http://schemas.openxmlformats.org/officeDocument/2006/relationships/slide" Target="slides/slide15.xml"/><Relationship Id="rId34" Type="http://schemas.openxmlformats.org/officeDocument/2006/relationships/slide" Target="slides/slide28.xml"/><Relationship Id="rId42" Type="http://schemas.microsoft.com/office/2016/11/relationships/changesInfo" Target="changesInfos/changesInfo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microsoft.com/office/2015/10/relationships/revisionInfo" Target="revisionInfo.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et Simons" userId="S::greet.simons@katholiekonderwijs.vlaanderen::a1109070-688f-4abf-b160-a363ba53b931" providerId="AD" clId="Web-{08106A3E-C02B-6016-5F53-A2A3020188B6}"/>
    <pc:docChg chg="mod">
      <pc:chgData name="Greet Simons" userId="S::greet.simons@katholiekonderwijs.vlaanderen::a1109070-688f-4abf-b160-a363ba53b931" providerId="AD" clId="Web-{08106A3E-C02B-6016-5F53-A2A3020188B6}" dt="2025-02-16T07:57:05.856" v="0"/>
      <pc:docMkLst>
        <pc:docMk/>
      </pc:docMkLst>
    </pc:docChg>
  </pc:docChgLst>
  <pc:docChgLst>
    <pc:chgData name="Jolien Dewaegeneere" userId="b6b98d41-caaf-4ddf-b1f5-0fd4faf428cf" providerId="ADAL" clId="{AAB92143-B05B-477B-BC5F-A4F907C666FF}"/>
    <pc:docChg chg="custSel addSld modSld sldOrd">
      <pc:chgData name="Jolien Dewaegeneere" userId="b6b98d41-caaf-4ddf-b1f5-0fd4faf428cf" providerId="ADAL" clId="{AAB92143-B05B-477B-BC5F-A4F907C666FF}" dt="2025-02-17T16:52:08.057" v="1128" actId="113"/>
      <pc:docMkLst>
        <pc:docMk/>
      </pc:docMkLst>
      <pc:sldChg chg="modSp mod">
        <pc:chgData name="Jolien Dewaegeneere" userId="b6b98d41-caaf-4ddf-b1f5-0fd4faf428cf" providerId="ADAL" clId="{AAB92143-B05B-477B-BC5F-A4F907C666FF}" dt="2025-02-13T14:06:34.762" v="4" actId="1076"/>
        <pc:sldMkLst>
          <pc:docMk/>
          <pc:sldMk cId="3455119626" sldId="280"/>
        </pc:sldMkLst>
        <pc:spChg chg="mod">
          <ac:chgData name="Jolien Dewaegeneere" userId="b6b98d41-caaf-4ddf-b1f5-0fd4faf428cf" providerId="ADAL" clId="{AAB92143-B05B-477B-BC5F-A4F907C666FF}" dt="2025-02-13T14:06:32.679" v="3" actId="1076"/>
          <ac:spMkLst>
            <pc:docMk/>
            <pc:sldMk cId="3455119626" sldId="280"/>
            <ac:spMk id="4" creationId="{8C452B00-63B9-9F49-F05D-3F6B5DE6BBA4}"/>
          </ac:spMkLst>
        </pc:spChg>
        <pc:spChg chg="mod">
          <ac:chgData name="Jolien Dewaegeneere" userId="b6b98d41-caaf-4ddf-b1f5-0fd4faf428cf" providerId="ADAL" clId="{AAB92143-B05B-477B-BC5F-A4F907C666FF}" dt="2025-02-13T14:06:34.762" v="4" actId="1076"/>
          <ac:spMkLst>
            <pc:docMk/>
            <pc:sldMk cId="3455119626" sldId="280"/>
            <ac:spMk id="8" creationId="{7C8A167D-EBE3-A90B-7D39-AA70CC582E37}"/>
          </ac:spMkLst>
        </pc:spChg>
      </pc:sldChg>
      <pc:sldChg chg="modSp mod modCm">
        <pc:chgData name="Jolien Dewaegeneere" userId="b6b98d41-caaf-4ddf-b1f5-0fd4faf428cf" providerId="ADAL" clId="{AAB92143-B05B-477B-BC5F-A4F907C666FF}" dt="2025-02-17T14:25:34.913" v="57" actId="20577"/>
        <pc:sldMkLst>
          <pc:docMk/>
          <pc:sldMk cId="493747511" sldId="283"/>
        </pc:sldMkLst>
        <pc:graphicFrameChg chg="modGraphic">
          <ac:chgData name="Jolien Dewaegeneere" userId="b6b98d41-caaf-4ddf-b1f5-0fd4faf428cf" providerId="ADAL" clId="{AAB92143-B05B-477B-BC5F-A4F907C666FF}" dt="2025-02-17T14:25:34.913" v="57" actId="20577"/>
          <ac:graphicFrameMkLst>
            <pc:docMk/>
            <pc:sldMk cId="493747511" sldId="283"/>
            <ac:graphicFrameMk id="4" creationId="{B67C1BD2-8381-B1A2-2889-5E0F93B9D938}"/>
          </ac:graphicFrameMkLst>
        </pc:graphicFrameChg>
        <pc:extLst>
          <p:ext xmlns:p="http://schemas.openxmlformats.org/presentationml/2006/main" uri="{D6D511B9-2390-475A-947B-AFAB55BFBCF1}">
            <pc226:cmChg xmlns:pc226="http://schemas.microsoft.com/office/powerpoint/2022/06/main/command" chg="mod">
              <pc226:chgData name="Jolien Dewaegeneere" userId="b6b98d41-caaf-4ddf-b1f5-0fd4faf428cf" providerId="ADAL" clId="{AAB92143-B05B-477B-BC5F-A4F907C666FF}" dt="2025-02-17T14:25:34.913" v="57" actId="20577"/>
              <pc2:cmMkLst xmlns:pc2="http://schemas.microsoft.com/office/powerpoint/2019/9/main/command">
                <pc:docMk/>
                <pc:sldMk cId="493747511" sldId="283"/>
                <pc2:cmMk id="{ED2827CC-14CB-46F8-B15E-2C958881ACC9}"/>
              </pc2:cmMkLst>
            </pc226:cmChg>
          </p:ext>
        </pc:extLst>
      </pc:sldChg>
      <pc:sldChg chg="modSp mod">
        <pc:chgData name="Jolien Dewaegeneere" userId="b6b98d41-caaf-4ddf-b1f5-0fd4faf428cf" providerId="ADAL" clId="{AAB92143-B05B-477B-BC5F-A4F907C666FF}" dt="2025-02-17T14:47:31.512" v="804" actId="20577"/>
        <pc:sldMkLst>
          <pc:docMk/>
          <pc:sldMk cId="1622494454" sldId="295"/>
        </pc:sldMkLst>
        <pc:spChg chg="mod">
          <ac:chgData name="Jolien Dewaegeneere" userId="b6b98d41-caaf-4ddf-b1f5-0fd4faf428cf" providerId="ADAL" clId="{AAB92143-B05B-477B-BC5F-A4F907C666FF}" dt="2025-02-17T14:47:31.512" v="804" actId="20577"/>
          <ac:spMkLst>
            <pc:docMk/>
            <pc:sldMk cId="1622494454" sldId="295"/>
            <ac:spMk id="3" creationId="{A9D12EFA-6208-78DC-EDED-3354512CFB27}"/>
          </ac:spMkLst>
        </pc:spChg>
        <pc:spChg chg="mod">
          <ac:chgData name="Jolien Dewaegeneere" userId="b6b98d41-caaf-4ddf-b1f5-0fd4faf428cf" providerId="ADAL" clId="{AAB92143-B05B-477B-BC5F-A4F907C666FF}" dt="2025-02-13T14:06:55.800" v="8" actId="1076"/>
          <ac:spMkLst>
            <pc:docMk/>
            <pc:sldMk cId="1622494454" sldId="295"/>
            <ac:spMk id="4" creationId="{C99FA1B5-5CB6-4BAB-27E6-6B866A1164EB}"/>
          </ac:spMkLst>
        </pc:spChg>
        <pc:spChg chg="mod">
          <ac:chgData name="Jolien Dewaegeneere" userId="b6b98d41-caaf-4ddf-b1f5-0fd4faf428cf" providerId="ADAL" clId="{AAB92143-B05B-477B-BC5F-A4F907C666FF}" dt="2025-02-13T14:06:42.952" v="5" actId="1076"/>
          <ac:spMkLst>
            <pc:docMk/>
            <pc:sldMk cId="1622494454" sldId="295"/>
            <ac:spMk id="5" creationId="{E62EC7D9-6573-A736-E87D-0B4A68E5CD29}"/>
          </ac:spMkLst>
        </pc:spChg>
      </pc:sldChg>
      <pc:sldChg chg="modSp mod">
        <pc:chgData name="Jolien Dewaegeneere" userId="b6b98d41-caaf-4ddf-b1f5-0fd4faf428cf" providerId="ADAL" clId="{AAB92143-B05B-477B-BC5F-A4F907C666FF}" dt="2025-02-17T14:50:09.192" v="820" actId="113"/>
        <pc:sldMkLst>
          <pc:docMk/>
          <pc:sldMk cId="182222199" sldId="296"/>
        </pc:sldMkLst>
        <pc:spChg chg="mod">
          <ac:chgData name="Jolien Dewaegeneere" userId="b6b98d41-caaf-4ddf-b1f5-0fd4faf428cf" providerId="ADAL" clId="{AAB92143-B05B-477B-BC5F-A4F907C666FF}" dt="2025-02-17T14:50:09.192" v="820" actId="113"/>
          <ac:spMkLst>
            <pc:docMk/>
            <pc:sldMk cId="182222199" sldId="296"/>
            <ac:spMk id="5" creationId="{005E0F0C-1534-4991-06D7-BE32EF2C0F87}"/>
          </ac:spMkLst>
        </pc:spChg>
        <pc:picChg chg="mod">
          <ac:chgData name="Jolien Dewaegeneere" userId="b6b98d41-caaf-4ddf-b1f5-0fd4faf428cf" providerId="ADAL" clId="{AAB92143-B05B-477B-BC5F-A4F907C666FF}" dt="2025-02-17T14:24:36.626" v="9" actId="1036"/>
          <ac:picMkLst>
            <pc:docMk/>
            <pc:sldMk cId="182222199" sldId="296"/>
            <ac:picMk id="2" creationId="{1E7FE23E-D5B3-E8E6-EACD-B4FBDC3D2EC0}"/>
          </ac:picMkLst>
        </pc:picChg>
      </pc:sldChg>
      <pc:sldChg chg="modSp mod modAnim">
        <pc:chgData name="Jolien Dewaegeneere" userId="b6b98d41-caaf-4ddf-b1f5-0fd4faf428cf" providerId="ADAL" clId="{AAB92143-B05B-477B-BC5F-A4F907C666FF}" dt="2025-02-17T14:50:41.172" v="855" actId="20577"/>
        <pc:sldMkLst>
          <pc:docMk/>
          <pc:sldMk cId="735405452" sldId="2574"/>
        </pc:sldMkLst>
        <pc:spChg chg="mod">
          <ac:chgData name="Jolien Dewaegeneere" userId="b6b98d41-caaf-4ddf-b1f5-0fd4faf428cf" providerId="ADAL" clId="{AAB92143-B05B-477B-BC5F-A4F907C666FF}" dt="2025-02-17T14:50:41.172" v="855" actId="20577"/>
          <ac:spMkLst>
            <pc:docMk/>
            <pc:sldMk cId="735405452" sldId="2574"/>
            <ac:spMk id="5" creationId="{005E0F0C-1534-4991-06D7-BE32EF2C0F87}"/>
          </ac:spMkLst>
        </pc:spChg>
      </pc:sldChg>
      <pc:sldChg chg="modSp mod">
        <pc:chgData name="Jolien Dewaegeneere" userId="b6b98d41-caaf-4ddf-b1f5-0fd4faf428cf" providerId="ADAL" clId="{AAB92143-B05B-477B-BC5F-A4F907C666FF}" dt="2025-02-17T16:52:08.057" v="1128" actId="113"/>
        <pc:sldMkLst>
          <pc:docMk/>
          <pc:sldMk cId="1304896663" sldId="2576"/>
        </pc:sldMkLst>
        <pc:spChg chg="mod">
          <ac:chgData name="Jolien Dewaegeneere" userId="b6b98d41-caaf-4ddf-b1f5-0fd4faf428cf" providerId="ADAL" clId="{AAB92143-B05B-477B-BC5F-A4F907C666FF}" dt="2025-02-17T16:51:35.819" v="1124" actId="113"/>
          <ac:spMkLst>
            <pc:docMk/>
            <pc:sldMk cId="1304896663" sldId="2576"/>
            <ac:spMk id="3" creationId="{0EA34A4F-952D-638D-8E57-BB0F829C9299}"/>
          </ac:spMkLst>
        </pc:spChg>
        <pc:spChg chg="mod">
          <ac:chgData name="Jolien Dewaegeneere" userId="b6b98d41-caaf-4ddf-b1f5-0fd4faf428cf" providerId="ADAL" clId="{AAB92143-B05B-477B-BC5F-A4F907C666FF}" dt="2025-02-17T16:52:08.057" v="1128" actId="113"/>
          <ac:spMkLst>
            <pc:docMk/>
            <pc:sldMk cId="1304896663" sldId="2576"/>
            <ac:spMk id="4" creationId="{540FDF15-2BBF-CA39-453A-2D00A2ABD5D0}"/>
          </ac:spMkLst>
        </pc:spChg>
      </pc:sldChg>
      <pc:sldChg chg="modSp mod">
        <pc:chgData name="Jolien Dewaegeneere" userId="b6b98d41-caaf-4ddf-b1f5-0fd4faf428cf" providerId="ADAL" clId="{AAB92143-B05B-477B-BC5F-A4F907C666FF}" dt="2025-02-17T14:33:52.958" v="449" actId="20577"/>
        <pc:sldMkLst>
          <pc:docMk/>
          <pc:sldMk cId="2589195123" sldId="2578"/>
        </pc:sldMkLst>
        <pc:spChg chg="mod">
          <ac:chgData name="Jolien Dewaegeneere" userId="b6b98d41-caaf-4ddf-b1f5-0fd4faf428cf" providerId="ADAL" clId="{AAB92143-B05B-477B-BC5F-A4F907C666FF}" dt="2025-02-17T14:33:52.958" v="449" actId="20577"/>
          <ac:spMkLst>
            <pc:docMk/>
            <pc:sldMk cId="2589195123" sldId="2578"/>
            <ac:spMk id="5" creationId="{005E0F0C-1534-4991-06D7-BE32EF2C0F87}"/>
          </ac:spMkLst>
        </pc:spChg>
      </pc:sldChg>
      <pc:sldChg chg="modSp mod modCm">
        <pc:chgData name="Jolien Dewaegeneere" userId="b6b98d41-caaf-4ddf-b1f5-0fd4faf428cf" providerId="ADAL" clId="{AAB92143-B05B-477B-BC5F-A4F907C666FF}" dt="2025-02-17T14:34:25.960" v="477" actId="20577"/>
        <pc:sldMkLst>
          <pc:docMk/>
          <pc:sldMk cId="175253052" sldId="2601"/>
        </pc:sldMkLst>
        <pc:graphicFrameChg chg="modGraphic">
          <ac:chgData name="Jolien Dewaegeneere" userId="b6b98d41-caaf-4ddf-b1f5-0fd4faf428cf" providerId="ADAL" clId="{AAB92143-B05B-477B-BC5F-A4F907C666FF}" dt="2025-02-17T14:34:25.960" v="477" actId="20577"/>
          <ac:graphicFrameMkLst>
            <pc:docMk/>
            <pc:sldMk cId="175253052" sldId="2601"/>
            <ac:graphicFrameMk id="4" creationId="{5A07B434-58F2-D3B4-4B5E-0C335584198E}"/>
          </ac:graphicFrameMkLst>
        </pc:graphicFrameChg>
        <pc:extLst>
          <p:ext xmlns:p="http://schemas.openxmlformats.org/presentationml/2006/main" uri="{D6D511B9-2390-475A-947B-AFAB55BFBCF1}">
            <pc226:cmChg xmlns:pc226="http://schemas.microsoft.com/office/powerpoint/2022/06/main/command" chg="mod">
              <pc226:chgData name="Jolien Dewaegeneere" userId="b6b98d41-caaf-4ddf-b1f5-0fd4faf428cf" providerId="ADAL" clId="{AAB92143-B05B-477B-BC5F-A4F907C666FF}" dt="2025-02-17T14:34:25.960" v="477" actId="20577"/>
              <pc2:cmMkLst xmlns:pc2="http://schemas.microsoft.com/office/powerpoint/2019/9/main/command">
                <pc:docMk/>
                <pc:sldMk cId="175253052" sldId="2601"/>
                <pc2:cmMk id="{F2DC0972-C038-485E-9EC7-CCF7E48A325F}"/>
              </pc2:cmMkLst>
            </pc226:cmChg>
          </p:ext>
        </pc:extLst>
      </pc:sldChg>
      <pc:sldChg chg="delSp modSp add mod ord modAnim">
        <pc:chgData name="Jolien Dewaegeneere" userId="b6b98d41-caaf-4ddf-b1f5-0fd4faf428cf" providerId="ADAL" clId="{AAB92143-B05B-477B-BC5F-A4F907C666FF}" dt="2025-02-17T16:47:34.795" v="1120" actId="114"/>
        <pc:sldMkLst>
          <pc:docMk/>
          <pc:sldMk cId="3653092742" sldId="2618"/>
        </pc:sldMkLst>
        <pc:spChg chg="mod">
          <ac:chgData name="Jolien Dewaegeneere" userId="b6b98d41-caaf-4ddf-b1f5-0fd4faf428cf" providerId="ADAL" clId="{AAB92143-B05B-477B-BC5F-A4F907C666FF}" dt="2025-02-17T16:47:34.795" v="1120" actId="114"/>
          <ac:spMkLst>
            <pc:docMk/>
            <pc:sldMk cId="3653092742" sldId="2618"/>
            <ac:spMk id="5" creationId="{D170A666-8798-8171-2BBA-146832C776E3}"/>
          </ac:spMkLst>
        </pc:spChg>
        <pc:picChg chg="del">
          <ac:chgData name="Jolien Dewaegeneere" userId="b6b98d41-caaf-4ddf-b1f5-0fd4faf428cf" providerId="ADAL" clId="{AAB92143-B05B-477B-BC5F-A4F907C666FF}" dt="2025-02-17T14:36:17.900" v="511" actId="478"/>
          <ac:picMkLst>
            <pc:docMk/>
            <pc:sldMk cId="3653092742" sldId="2618"/>
            <ac:picMk id="2" creationId="{068B74ED-2277-2005-1595-48E3DBB09338}"/>
          </ac:picMkLst>
        </pc:picChg>
      </pc:sldChg>
    </pc:docChg>
  </pc:docChgLst>
  <pc:docChgLst>
    <pc:chgData name="Jolien Dewaegeneere" userId="S::jolien.dewaegeneere@katholiekonderwijs.vlaanderen::b6b98d41-caaf-4ddf-b1f5-0fd4faf428cf" providerId="AD" clId="Web-{18205221-CA4F-C6AB-892E-25636BF08AF5}"/>
    <pc:docChg chg="delSld modSld">
      <pc:chgData name="Jolien Dewaegeneere" userId="S::jolien.dewaegeneere@katholiekonderwijs.vlaanderen::b6b98d41-caaf-4ddf-b1f5-0fd4faf428cf" providerId="AD" clId="Web-{18205221-CA4F-C6AB-892E-25636BF08AF5}" dt="2025-02-14T15:14:30.637" v="129" actId="20577"/>
      <pc:docMkLst>
        <pc:docMk/>
      </pc:docMkLst>
      <pc:sldChg chg="modSp">
        <pc:chgData name="Jolien Dewaegeneere" userId="S::jolien.dewaegeneere@katholiekonderwijs.vlaanderen::b6b98d41-caaf-4ddf-b1f5-0fd4faf428cf" providerId="AD" clId="Web-{18205221-CA4F-C6AB-892E-25636BF08AF5}" dt="2025-02-14T15:14:30.637" v="129" actId="20577"/>
        <pc:sldMkLst>
          <pc:docMk/>
          <pc:sldMk cId="1430867001" sldId="2572"/>
        </pc:sldMkLst>
        <pc:spChg chg="mod">
          <ac:chgData name="Jolien Dewaegeneere" userId="S::jolien.dewaegeneere@katholiekonderwijs.vlaanderen::b6b98d41-caaf-4ddf-b1f5-0fd4faf428cf" providerId="AD" clId="Web-{18205221-CA4F-C6AB-892E-25636BF08AF5}" dt="2025-02-14T15:14:30.637" v="129" actId="20577"/>
          <ac:spMkLst>
            <pc:docMk/>
            <pc:sldMk cId="1430867001" sldId="2572"/>
            <ac:spMk id="3" creationId="{A9D12EFA-6208-78DC-EDED-3354512CFB27}"/>
          </ac:spMkLst>
        </pc:spChg>
      </pc:sldChg>
      <pc:sldChg chg="del">
        <pc:chgData name="Jolien Dewaegeneere" userId="S::jolien.dewaegeneere@katholiekonderwijs.vlaanderen::b6b98d41-caaf-4ddf-b1f5-0fd4faf428cf" providerId="AD" clId="Web-{18205221-CA4F-C6AB-892E-25636BF08AF5}" dt="2025-02-14T15:09:44.595" v="0"/>
        <pc:sldMkLst>
          <pc:docMk/>
          <pc:sldMk cId="1069677978" sldId="2573"/>
        </pc:sldMkLst>
      </pc:sldChg>
      <pc:sldChg chg="modSp">
        <pc:chgData name="Jolien Dewaegeneere" userId="S::jolien.dewaegeneere@katholiekonderwijs.vlaanderen::b6b98d41-caaf-4ddf-b1f5-0fd4faf428cf" providerId="AD" clId="Web-{18205221-CA4F-C6AB-892E-25636BF08AF5}" dt="2025-02-14T15:12:46.165" v="102" actId="20577"/>
        <pc:sldMkLst>
          <pc:docMk/>
          <pc:sldMk cId="2037305030" sldId="2602"/>
        </pc:sldMkLst>
        <pc:spChg chg="mod">
          <ac:chgData name="Jolien Dewaegeneere" userId="S::jolien.dewaegeneere@katholiekonderwijs.vlaanderen::b6b98d41-caaf-4ddf-b1f5-0fd4faf428cf" providerId="AD" clId="Web-{18205221-CA4F-C6AB-892E-25636BF08AF5}" dt="2025-02-14T15:12:46.165" v="102" actId="20577"/>
          <ac:spMkLst>
            <pc:docMk/>
            <pc:sldMk cId="2037305030" sldId="2602"/>
            <ac:spMk id="5" creationId="{747EEDB4-19D9-7F68-7B49-A981CA43376E}"/>
          </ac:spMkLst>
        </pc:spChg>
      </pc:sldChg>
      <pc:sldChg chg="modSp modCm">
        <pc:chgData name="Jolien Dewaegeneere" userId="S::jolien.dewaegeneere@katholiekonderwijs.vlaanderen::b6b98d41-caaf-4ddf-b1f5-0fd4faf428cf" providerId="AD" clId="Web-{18205221-CA4F-C6AB-892E-25636BF08AF5}" dt="2025-02-14T15:09:50.517" v="2" actId="20577"/>
        <pc:sldMkLst>
          <pc:docMk/>
          <pc:sldMk cId="3694340038" sldId="2615"/>
        </pc:sldMkLst>
        <pc:spChg chg="mod">
          <ac:chgData name="Jolien Dewaegeneere" userId="S::jolien.dewaegeneere@katholiekonderwijs.vlaanderen::b6b98d41-caaf-4ddf-b1f5-0fd4faf428cf" providerId="AD" clId="Web-{18205221-CA4F-C6AB-892E-25636BF08AF5}" dt="2025-02-14T15:09:50.517" v="2" actId="20577"/>
          <ac:spMkLst>
            <pc:docMk/>
            <pc:sldMk cId="3694340038" sldId="2615"/>
            <ac:spMk id="5" creationId="{07F02B45-A82F-271E-8E54-0CF60666CBDE}"/>
          </ac:spMkLst>
        </pc:spChg>
        <pc:extLst>
          <p:ext xmlns:p="http://schemas.openxmlformats.org/presentationml/2006/main" uri="{D6D511B9-2390-475A-947B-AFAB55BFBCF1}">
            <pc226:cmChg xmlns:pc226="http://schemas.microsoft.com/office/powerpoint/2022/06/main/command" chg="mod">
              <pc226:chgData name="Jolien Dewaegeneere" userId="S::jolien.dewaegeneere@katholiekonderwijs.vlaanderen::b6b98d41-caaf-4ddf-b1f5-0fd4faf428cf" providerId="AD" clId="Web-{18205221-CA4F-C6AB-892E-25636BF08AF5}" dt="2025-02-14T15:09:48.127" v="1" actId="20577"/>
              <pc2:cmMkLst xmlns:pc2="http://schemas.microsoft.com/office/powerpoint/2019/9/main/command">
                <pc:docMk/>
                <pc:sldMk cId="3694340038" sldId="2615"/>
                <pc2:cmMk id="{930BF892-4B78-4A48-8CBB-AD7ED5BF8642}"/>
              </pc2:cmMkLst>
            </pc226:cmChg>
          </p:ext>
        </pc:extLst>
      </pc:sldChg>
    </pc:docChg>
  </pc:docChgLst>
  <pc:docChgLst>
    <pc:chgData name="Jolien Dewaegeneere" userId="S::jolien.dewaegeneere@katholiekonderwijs.vlaanderen::b6b98d41-caaf-4ddf-b1f5-0fd4faf428cf" providerId="AD" clId="Web-{91C19035-818A-424D-82BE-03D5A0553C81}"/>
    <pc:docChg chg="addSld delSld modSld">
      <pc:chgData name="Jolien Dewaegeneere" userId="S::jolien.dewaegeneere@katholiekonderwijs.vlaanderen::b6b98d41-caaf-4ddf-b1f5-0fd4faf428cf" providerId="AD" clId="Web-{91C19035-818A-424D-82BE-03D5A0553C81}" dt="2024-10-18T12:33:46.688" v="315" actId="20577"/>
      <pc:docMkLst>
        <pc:docMk/>
      </pc:docMkLst>
      <pc:sldChg chg="modSp">
        <pc:chgData name="Jolien Dewaegeneere" userId="S::jolien.dewaegeneere@katholiekonderwijs.vlaanderen::b6b98d41-caaf-4ddf-b1f5-0fd4faf428cf" providerId="AD" clId="Web-{91C19035-818A-424D-82BE-03D5A0553C81}" dt="2024-10-18T11:57:26.303" v="70" actId="20577"/>
        <pc:sldMkLst>
          <pc:docMk/>
          <pc:sldMk cId="4198561225" sldId="277"/>
        </pc:sldMkLst>
      </pc:sldChg>
      <pc:sldChg chg="modSp">
        <pc:chgData name="Jolien Dewaegeneere" userId="S::jolien.dewaegeneere@katholiekonderwijs.vlaanderen::b6b98d41-caaf-4ddf-b1f5-0fd4faf428cf" providerId="AD" clId="Web-{91C19035-818A-424D-82BE-03D5A0553C81}" dt="2024-10-18T11:56:16.693" v="68"/>
        <pc:sldMkLst>
          <pc:docMk/>
          <pc:sldMk cId="2690166357" sldId="279"/>
        </pc:sldMkLst>
      </pc:sldChg>
      <pc:sldChg chg="modSp">
        <pc:chgData name="Jolien Dewaegeneere" userId="S::jolien.dewaegeneere@katholiekonderwijs.vlaanderen::b6b98d41-caaf-4ddf-b1f5-0fd4faf428cf" providerId="AD" clId="Web-{91C19035-818A-424D-82BE-03D5A0553C81}" dt="2024-10-18T11:58:16.148" v="75" actId="20577"/>
        <pc:sldMkLst>
          <pc:docMk/>
          <pc:sldMk cId="2619871121" sldId="2565"/>
        </pc:sldMkLst>
      </pc:sldChg>
      <pc:sldChg chg="modSp">
        <pc:chgData name="Jolien Dewaegeneere" userId="S::jolien.dewaegeneere@katholiekonderwijs.vlaanderen::b6b98d41-caaf-4ddf-b1f5-0fd4faf428cf" providerId="AD" clId="Web-{91C19035-818A-424D-82BE-03D5A0553C81}" dt="2024-10-18T12:33:46.688" v="315" actId="20577"/>
        <pc:sldMkLst>
          <pc:docMk/>
          <pc:sldMk cId="2430049276" sldId="2568"/>
        </pc:sldMkLst>
      </pc:sldChg>
      <pc:sldChg chg="modSp">
        <pc:chgData name="Jolien Dewaegeneere" userId="S::jolien.dewaegeneere@katholiekonderwijs.vlaanderen::b6b98d41-caaf-4ddf-b1f5-0fd4faf428cf" providerId="AD" clId="Web-{91C19035-818A-424D-82BE-03D5A0553C81}" dt="2024-10-18T12:05:31.500" v="83" actId="20577"/>
        <pc:sldMkLst>
          <pc:docMk/>
          <pc:sldMk cId="1069677978" sldId="2573"/>
        </pc:sldMkLst>
      </pc:sldChg>
      <pc:sldChg chg="modSp">
        <pc:chgData name="Jolien Dewaegeneere" userId="S::jolien.dewaegeneere@katholiekonderwijs.vlaanderen::b6b98d41-caaf-4ddf-b1f5-0fd4faf428cf" providerId="AD" clId="Web-{91C19035-818A-424D-82BE-03D5A0553C81}" dt="2024-10-18T12:06:12.907" v="86" actId="20577"/>
        <pc:sldMkLst>
          <pc:docMk/>
          <pc:sldMk cId="735405452" sldId="2574"/>
        </pc:sldMkLst>
      </pc:sldChg>
      <pc:sldChg chg="addSp">
        <pc:chgData name="Jolien Dewaegeneere" userId="S::jolien.dewaegeneere@katholiekonderwijs.vlaanderen::b6b98d41-caaf-4ddf-b1f5-0fd4faf428cf" providerId="AD" clId="Web-{91C19035-818A-424D-82BE-03D5A0553C81}" dt="2024-10-18T12:07:14.971" v="87"/>
        <pc:sldMkLst>
          <pc:docMk/>
          <pc:sldMk cId="2584399720" sldId="2575"/>
        </pc:sldMkLst>
      </pc:sldChg>
      <pc:sldChg chg="modSp">
        <pc:chgData name="Jolien Dewaegeneere" userId="S::jolien.dewaegeneere@katholiekonderwijs.vlaanderen::b6b98d41-caaf-4ddf-b1f5-0fd4faf428cf" providerId="AD" clId="Web-{91C19035-818A-424D-82BE-03D5A0553C81}" dt="2024-10-18T12:15:40.887" v="100" actId="20577"/>
        <pc:sldMkLst>
          <pc:docMk/>
          <pc:sldMk cId="3102750265" sldId="2581"/>
        </pc:sldMkLst>
      </pc:sldChg>
      <pc:sldChg chg="modSp">
        <pc:chgData name="Jolien Dewaegeneere" userId="S::jolien.dewaegeneere@katholiekonderwijs.vlaanderen::b6b98d41-caaf-4ddf-b1f5-0fd4faf428cf" providerId="AD" clId="Web-{91C19035-818A-424D-82BE-03D5A0553C81}" dt="2024-10-18T12:20:55.221" v="106" actId="20577"/>
        <pc:sldMkLst>
          <pc:docMk/>
          <pc:sldMk cId="3620026066" sldId="2586"/>
        </pc:sldMkLst>
      </pc:sldChg>
      <pc:sldChg chg="add replId">
        <pc:chgData name="Jolien Dewaegeneere" userId="S::jolien.dewaegeneere@katholiekonderwijs.vlaanderen::b6b98d41-caaf-4ddf-b1f5-0fd4faf428cf" providerId="AD" clId="Web-{91C19035-818A-424D-82BE-03D5A0553C81}" dt="2024-10-18T12:03:53.264" v="76"/>
        <pc:sldMkLst>
          <pc:docMk/>
          <pc:sldMk cId="2800512589" sldId="2591"/>
        </pc:sldMkLst>
      </pc:sldChg>
      <pc:sldChg chg="new">
        <pc:chgData name="Jolien Dewaegeneere" userId="S::jolien.dewaegeneere@katholiekonderwijs.vlaanderen::b6b98d41-caaf-4ddf-b1f5-0fd4faf428cf" providerId="AD" clId="Web-{91C19035-818A-424D-82BE-03D5A0553C81}" dt="2024-10-18T12:08:16.722" v="90"/>
        <pc:sldMkLst>
          <pc:docMk/>
          <pc:sldMk cId="2154525857" sldId="2592"/>
        </pc:sldMkLst>
      </pc:sldChg>
      <pc:sldChg chg="new del">
        <pc:chgData name="Jolien Dewaegeneere" userId="S::jolien.dewaegeneere@katholiekonderwijs.vlaanderen::b6b98d41-caaf-4ddf-b1f5-0fd4faf428cf" providerId="AD" clId="Web-{91C19035-818A-424D-82BE-03D5A0553C81}" dt="2024-10-18T12:08:16.675" v="89"/>
        <pc:sldMkLst>
          <pc:docMk/>
          <pc:sldMk cId="4040174285" sldId="2592"/>
        </pc:sldMkLst>
      </pc:sldChg>
    </pc:docChg>
  </pc:docChgLst>
  <pc:docChgLst>
    <pc:chgData name="Saar Deleu" userId="S::saar.deleu@katholiekonderwijs.vlaanderen::5a9477cf-1426-4451-b57d-da48280c7926" providerId="AD" clId="Web-{BF899D4C-DA2C-E21E-8DA4-6B9A83D17B04}"/>
    <pc:docChg chg="addSld modSld">
      <pc:chgData name="Saar Deleu" userId="S::saar.deleu@katholiekonderwijs.vlaanderen::5a9477cf-1426-4451-b57d-da48280c7926" providerId="AD" clId="Web-{BF899D4C-DA2C-E21E-8DA4-6B9A83D17B04}" dt="2024-10-14T13:32:56.276" v="464"/>
      <pc:docMkLst>
        <pc:docMk/>
      </pc:docMkLst>
      <pc:sldChg chg="modSp">
        <pc:chgData name="Saar Deleu" userId="S::saar.deleu@katholiekonderwijs.vlaanderen::5a9477cf-1426-4451-b57d-da48280c7926" providerId="AD" clId="Web-{BF899D4C-DA2C-E21E-8DA4-6B9A83D17B04}" dt="2024-10-14T13:27:00.470" v="269"/>
        <pc:sldMkLst>
          <pc:docMk/>
          <pc:sldMk cId="3659139596" sldId="2558"/>
        </pc:sldMkLst>
      </pc:sldChg>
      <pc:sldChg chg="modSp">
        <pc:chgData name="Saar Deleu" userId="S::saar.deleu@katholiekonderwijs.vlaanderen::5a9477cf-1426-4451-b57d-da48280c7926" providerId="AD" clId="Web-{BF899D4C-DA2C-E21E-8DA4-6B9A83D17B04}" dt="2024-10-14T13:27:19.580" v="359"/>
        <pc:sldMkLst>
          <pc:docMk/>
          <pc:sldMk cId="2439991902" sldId="2559"/>
        </pc:sldMkLst>
      </pc:sldChg>
      <pc:sldChg chg="addSp modSp">
        <pc:chgData name="Saar Deleu" userId="S::saar.deleu@katholiekonderwijs.vlaanderen::5a9477cf-1426-4451-b57d-da48280c7926" providerId="AD" clId="Web-{BF899D4C-DA2C-E21E-8DA4-6B9A83D17B04}" dt="2024-10-14T13:22:09.041" v="15" actId="1076"/>
        <pc:sldMkLst>
          <pc:docMk/>
          <pc:sldMk cId="3196582627" sldId="2560"/>
        </pc:sldMkLst>
      </pc:sldChg>
      <pc:sldChg chg="modSp add replId">
        <pc:chgData name="Saar Deleu" userId="S::saar.deleu@katholiekonderwijs.vlaanderen::5a9477cf-1426-4451-b57d-da48280c7926" providerId="AD" clId="Web-{BF899D4C-DA2C-E21E-8DA4-6B9A83D17B04}" dt="2024-10-14T13:24:17.935" v="72" actId="14100"/>
        <pc:sldMkLst>
          <pc:docMk/>
          <pc:sldMk cId="595599274" sldId="2561"/>
        </pc:sldMkLst>
      </pc:sldChg>
      <pc:sldChg chg="delSp modSp add replId">
        <pc:chgData name="Saar Deleu" userId="S::saar.deleu@katholiekonderwijs.vlaanderen::5a9477cf-1426-4451-b57d-da48280c7926" providerId="AD" clId="Web-{BF899D4C-DA2C-E21E-8DA4-6B9A83D17B04}" dt="2024-10-14T13:27:34.924" v="381"/>
        <pc:sldMkLst>
          <pc:docMk/>
          <pc:sldMk cId="1192323976" sldId="2562"/>
        </pc:sldMkLst>
      </pc:sldChg>
      <pc:sldChg chg="addSp modSp add replId">
        <pc:chgData name="Saar Deleu" userId="S::saar.deleu@katholiekonderwijs.vlaanderen::5a9477cf-1426-4451-b57d-da48280c7926" providerId="AD" clId="Web-{BF899D4C-DA2C-E21E-8DA4-6B9A83D17B04}" dt="2024-10-14T13:32:56.276" v="464"/>
        <pc:sldMkLst>
          <pc:docMk/>
          <pc:sldMk cId="1229644313" sldId="2563"/>
        </pc:sldMkLst>
      </pc:sldChg>
    </pc:docChg>
  </pc:docChgLst>
  <pc:docChgLst>
    <pc:chgData name="Saar Deleu" userId="S::saar.deleu@katholiekonderwijs.vlaanderen::5a9477cf-1426-4451-b57d-da48280c7926" providerId="AD" clId="Web-{F8397EE3-F518-8847-5F8F-1E85CBDED3E1}"/>
    <pc:docChg chg="addSld modSld">
      <pc:chgData name="Saar Deleu" userId="S::saar.deleu@katholiekonderwijs.vlaanderen::5a9477cf-1426-4451-b57d-da48280c7926" providerId="AD" clId="Web-{F8397EE3-F518-8847-5F8F-1E85CBDED3E1}" dt="2025-02-11T22:08:41.143" v="1117" actId="20577"/>
      <pc:docMkLst>
        <pc:docMk/>
      </pc:docMkLst>
      <pc:sldChg chg="modSp">
        <pc:chgData name="Saar Deleu" userId="S::saar.deleu@katholiekonderwijs.vlaanderen::5a9477cf-1426-4451-b57d-da48280c7926" providerId="AD" clId="Web-{F8397EE3-F518-8847-5F8F-1E85CBDED3E1}" dt="2025-02-11T21:47:25.471" v="980"/>
        <pc:sldMkLst>
          <pc:docMk/>
          <pc:sldMk cId="493747511" sldId="283"/>
        </pc:sldMkLst>
        <pc:graphicFrameChg chg="mod modGraphic">
          <ac:chgData name="Saar Deleu" userId="S::saar.deleu@katholiekonderwijs.vlaanderen::5a9477cf-1426-4451-b57d-da48280c7926" providerId="AD" clId="Web-{F8397EE3-F518-8847-5F8F-1E85CBDED3E1}" dt="2025-02-11T21:47:25.471" v="980"/>
          <ac:graphicFrameMkLst>
            <pc:docMk/>
            <pc:sldMk cId="493747511" sldId="283"/>
            <ac:graphicFrameMk id="4" creationId="{B67C1BD2-8381-B1A2-2889-5E0F93B9D938}"/>
          </ac:graphicFrameMkLst>
        </pc:graphicFrameChg>
      </pc:sldChg>
      <pc:sldChg chg="addSp modSp modCm">
        <pc:chgData name="Saar Deleu" userId="S::saar.deleu@katholiekonderwijs.vlaanderen::5a9477cf-1426-4451-b57d-da48280c7926" providerId="AD" clId="Web-{F8397EE3-F518-8847-5F8F-1E85CBDED3E1}" dt="2025-02-11T21:18:15.688" v="24" actId="14100"/>
        <pc:sldMkLst>
          <pc:docMk/>
          <pc:sldMk cId="182222199" sldId="296"/>
        </pc:sldMkLst>
        <pc:spChg chg="mod">
          <ac:chgData name="Saar Deleu" userId="S::saar.deleu@katholiekonderwijs.vlaanderen::5a9477cf-1426-4451-b57d-da48280c7926" providerId="AD" clId="Web-{F8397EE3-F518-8847-5F8F-1E85CBDED3E1}" dt="2025-02-11T21:18:06.985" v="23" actId="14100"/>
          <ac:spMkLst>
            <pc:docMk/>
            <pc:sldMk cId="182222199" sldId="296"/>
            <ac:spMk id="5" creationId="{005E0F0C-1534-4991-06D7-BE32EF2C0F87}"/>
          </ac:spMkLst>
        </pc:spChg>
        <pc:picChg chg="add mod">
          <ac:chgData name="Saar Deleu" userId="S::saar.deleu@katholiekonderwijs.vlaanderen::5a9477cf-1426-4451-b57d-da48280c7926" providerId="AD" clId="Web-{F8397EE3-F518-8847-5F8F-1E85CBDED3E1}" dt="2025-02-11T21:18:15.688" v="24" actId="14100"/>
          <ac:picMkLst>
            <pc:docMk/>
            <pc:sldMk cId="182222199" sldId="296"/>
            <ac:picMk id="2" creationId="{1E7FE23E-D5B3-E8E6-EACD-B4FBDC3D2EC0}"/>
          </ac:picMkLst>
        </pc:picChg>
        <pc:extLst>
          <p:ext xmlns:p="http://schemas.openxmlformats.org/presentationml/2006/main" uri="{D6D511B9-2390-475A-947B-AFAB55BFBCF1}">
            <pc226:cmChg xmlns:pc226="http://schemas.microsoft.com/office/powerpoint/2022/06/main/command" chg="mod">
              <pc226:chgData name="Saar Deleu" userId="S::saar.deleu@katholiekonderwijs.vlaanderen::5a9477cf-1426-4451-b57d-da48280c7926" providerId="AD" clId="Web-{F8397EE3-F518-8847-5F8F-1E85CBDED3E1}" dt="2025-02-11T21:17:57.484" v="21" actId="20577"/>
              <pc2:cmMkLst xmlns:pc2="http://schemas.microsoft.com/office/powerpoint/2019/9/main/command">
                <pc:docMk/>
                <pc:sldMk cId="182222199" sldId="296"/>
                <pc2:cmMk id="{7BA6923E-46A9-4EDE-B9EF-726838B753A8}"/>
              </pc2:cmMkLst>
            </pc226:cmChg>
          </p:ext>
        </pc:extLst>
      </pc:sldChg>
      <pc:sldChg chg="modSp">
        <pc:chgData name="Saar Deleu" userId="S::saar.deleu@katholiekonderwijs.vlaanderen::5a9477cf-1426-4451-b57d-da48280c7926" providerId="AD" clId="Web-{F8397EE3-F518-8847-5F8F-1E85CBDED3E1}" dt="2025-02-11T21:59:06.090" v="1000"/>
        <pc:sldMkLst>
          <pc:docMk/>
          <pc:sldMk cId="3659139596" sldId="2558"/>
        </pc:sldMkLst>
        <pc:graphicFrameChg chg="mod modGraphic">
          <ac:chgData name="Saar Deleu" userId="S::saar.deleu@katholiekonderwijs.vlaanderen::5a9477cf-1426-4451-b57d-da48280c7926" providerId="AD" clId="Web-{F8397EE3-F518-8847-5F8F-1E85CBDED3E1}" dt="2025-02-11T21:59:06.090" v="1000"/>
          <ac:graphicFrameMkLst>
            <pc:docMk/>
            <pc:sldMk cId="3659139596" sldId="2558"/>
            <ac:graphicFrameMk id="4" creationId="{B67C1BD2-8381-B1A2-2889-5E0F93B9D938}"/>
          </ac:graphicFrameMkLst>
        </pc:graphicFrameChg>
      </pc:sldChg>
      <pc:sldChg chg="modSp">
        <pc:chgData name="Saar Deleu" userId="S::saar.deleu@katholiekonderwijs.vlaanderen::5a9477cf-1426-4451-b57d-da48280c7926" providerId="AD" clId="Web-{F8397EE3-F518-8847-5F8F-1E85CBDED3E1}" dt="2025-02-11T22:04:47.728" v="1002"/>
        <pc:sldMkLst>
          <pc:docMk/>
          <pc:sldMk cId="2439991902" sldId="2559"/>
        </pc:sldMkLst>
        <pc:graphicFrameChg chg="mod modGraphic">
          <ac:chgData name="Saar Deleu" userId="S::saar.deleu@katholiekonderwijs.vlaanderen::5a9477cf-1426-4451-b57d-da48280c7926" providerId="AD" clId="Web-{F8397EE3-F518-8847-5F8F-1E85CBDED3E1}" dt="2025-02-11T22:04:47.728" v="1002"/>
          <ac:graphicFrameMkLst>
            <pc:docMk/>
            <pc:sldMk cId="2439991902" sldId="2559"/>
            <ac:graphicFrameMk id="4" creationId="{B67C1BD2-8381-B1A2-2889-5E0F93B9D938}"/>
          </ac:graphicFrameMkLst>
        </pc:graphicFrameChg>
      </pc:sldChg>
      <pc:sldChg chg="modSp">
        <pc:chgData name="Saar Deleu" userId="S::saar.deleu@katholiekonderwijs.vlaanderen::5a9477cf-1426-4451-b57d-da48280c7926" providerId="AD" clId="Web-{F8397EE3-F518-8847-5F8F-1E85CBDED3E1}" dt="2025-02-11T22:08:27.205" v="1113" actId="14100"/>
        <pc:sldMkLst>
          <pc:docMk/>
          <pc:sldMk cId="3326960353" sldId="2567"/>
        </pc:sldMkLst>
        <pc:spChg chg="mod">
          <ac:chgData name="Saar Deleu" userId="S::saar.deleu@katholiekonderwijs.vlaanderen::5a9477cf-1426-4451-b57d-da48280c7926" providerId="AD" clId="Web-{F8397EE3-F518-8847-5F8F-1E85CBDED3E1}" dt="2025-02-11T22:08:27.205" v="1113" actId="14100"/>
          <ac:spMkLst>
            <pc:docMk/>
            <pc:sldMk cId="3326960353" sldId="2567"/>
            <ac:spMk id="3" creationId="{A9D12EFA-6208-78DC-EDED-3354512CFB27}"/>
          </ac:spMkLst>
        </pc:spChg>
      </pc:sldChg>
      <pc:sldChg chg="modSp">
        <pc:chgData name="Saar Deleu" userId="S::saar.deleu@katholiekonderwijs.vlaanderen::5a9477cf-1426-4451-b57d-da48280c7926" providerId="AD" clId="Web-{F8397EE3-F518-8847-5F8F-1E85CBDED3E1}" dt="2025-02-11T22:08:41.143" v="1117" actId="20577"/>
        <pc:sldMkLst>
          <pc:docMk/>
          <pc:sldMk cId="2430049276" sldId="2568"/>
        </pc:sldMkLst>
        <pc:spChg chg="mod">
          <ac:chgData name="Saar Deleu" userId="S::saar.deleu@katholiekonderwijs.vlaanderen::5a9477cf-1426-4451-b57d-da48280c7926" providerId="AD" clId="Web-{F8397EE3-F518-8847-5F8F-1E85CBDED3E1}" dt="2025-02-11T22:08:41.143" v="1117" actId="20577"/>
          <ac:spMkLst>
            <pc:docMk/>
            <pc:sldMk cId="2430049276" sldId="2568"/>
            <ac:spMk id="3" creationId="{A9D12EFA-6208-78DC-EDED-3354512CFB27}"/>
          </ac:spMkLst>
        </pc:spChg>
      </pc:sldChg>
      <pc:sldChg chg="modSp">
        <pc:chgData name="Saar Deleu" userId="S::saar.deleu@katholiekonderwijs.vlaanderen::5a9477cf-1426-4451-b57d-da48280c7926" providerId="AD" clId="Web-{F8397EE3-F518-8847-5F8F-1E85CBDED3E1}" dt="2025-02-11T22:08:20.032" v="1111" actId="14100"/>
        <pc:sldMkLst>
          <pc:docMk/>
          <pc:sldMk cId="1430867001" sldId="2572"/>
        </pc:sldMkLst>
        <pc:spChg chg="mod">
          <ac:chgData name="Saar Deleu" userId="S::saar.deleu@katholiekonderwijs.vlaanderen::5a9477cf-1426-4451-b57d-da48280c7926" providerId="AD" clId="Web-{F8397EE3-F518-8847-5F8F-1E85CBDED3E1}" dt="2025-02-11T22:08:20.032" v="1111" actId="14100"/>
          <ac:spMkLst>
            <pc:docMk/>
            <pc:sldMk cId="1430867001" sldId="2572"/>
            <ac:spMk id="3" creationId="{A9D12EFA-6208-78DC-EDED-3354512CFB27}"/>
          </ac:spMkLst>
        </pc:spChg>
      </pc:sldChg>
      <pc:sldChg chg="addSp modSp">
        <pc:chgData name="Saar Deleu" userId="S::saar.deleu@katholiekonderwijs.vlaanderen::5a9477cf-1426-4451-b57d-da48280c7926" providerId="AD" clId="Web-{F8397EE3-F518-8847-5F8F-1E85CBDED3E1}" dt="2025-02-11T21:24:35.608" v="121" actId="1076"/>
        <pc:sldMkLst>
          <pc:docMk/>
          <pc:sldMk cId="1304896663" sldId="2576"/>
        </pc:sldMkLst>
        <pc:spChg chg="add mod">
          <ac:chgData name="Saar Deleu" userId="S::saar.deleu@katholiekonderwijs.vlaanderen::5a9477cf-1426-4451-b57d-da48280c7926" providerId="AD" clId="Web-{F8397EE3-F518-8847-5F8F-1E85CBDED3E1}" dt="2025-02-11T21:24:29.936" v="120" actId="1076"/>
          <ac:spMkLst>
            <pc:docMk/>
            <pc:sldMk cId="1304896663" sldId="2576"/>
            <ac:spMk id="3" creationId="{0EA34A4F-952D-638D-8E57-BB0F829C9299}"/>
          </ac:spMkLst>
        </pc:spChg>
        <pc:spChg chg="add mod">
          <ac:chgData name="Saar Deleu" userId="S::saar.deleu@katholiekonderwijs.vlaanderen::5a9477cf-1426-4451-b57d-da48280c7926" providerId="AD" clId="Web-{F8397EE3-F518-8847-5F8F-1E85CBDED3E1}" dt="2025-02-11T21:24:35.608" v="121" actId="1076"/>
          <ac:spMkLst>
            <pc:docMk/>
            <pc:sldMk cId="1304896663" sldId="2576"/>
            <ac:spMk id="4" creationId="{540FDF15-2BBF-CA39-453A-2D00A2ABD5D0}"/>
          </ac:spMkLst>
        </pc:spChg>
        <pc:spChg chg="mod">
          <ac:chgData name="Saar Deleu" userId="S::saar.deleu@katholiekonderwijs.vlaanderen::5a9477cf-1426-4451-b57d-da48280c7926" providerId="AD" clId="Web-{F8397EE3-F518-8847-5F8F-1E85CBDED3E1}" dt="2025-02-11T21:22:37.557" v="60" actId="1076"/>
          <ac:spMkLst>
            <pc:docMk/>
            <pc:sldMk cId="1304896663" sldId="2576"/>
            <ac:spMk id="5" creationId="{005E0F0C-1534-4991-06D7-BE32EF2C0F87}"/>
          </ac:spMkLst>
        </pc:spChg>
        <pc:picChg chg="add mod">
          <ac:chgData name="Saar Deleu" userId="S::saar.deleu@katholiekonderwijs.vlaanderen::5a9477cf-1426-4451-b57d-da48280c7926" providerId="AD" clId="Web-{F8397EE3-F518-8847-5F8F-1E85CBDED3E1}" dt="2025-02-11T21:23:41.138" v="87" actId="14100"/>
          <ac:picMkLst>
            <pc:docMk/>
            <pc:sldMk cId="1304896663" sldId="2576"/>
            <ac:picMk id="2" creationId="{5850452A-7ADF-4B8A-1715-8C3580C3BE28}"/>
          </ac:picMkLst>
        </pc:picChg>
      </pc:sldChg>
      <pc:sldChg chg="addSp modSp">
        <pc:chgData name="Saar Deleu" userId="S::saar.deleu@katholiekonderwijs.vlaanderen::5a9477cf-1426-4451-b57d-da48280c7926" providerId="AD" clId="Web-{F8397EE3-F518-8847-5F8F-1E85CBDED3E1}" dt="2025-02-11T21:27:22.239" v="169" actId="1076"/>
        <pc:sldMkLst>
          <pc:docMk/>
          <pc:sldMk cId="2940732215" sldId="2580"/>
        </pc:sldMkLst>
        <pc:spChg chg="mod">
          <ac:chgData name="Saar Deleu" userId="S::saar.deleu@katholiekonderwijs.vlaanderen::5a9477cf-1426-4451-b57d-da48280c7926" providerId="AD" clId="Web-{F8397EE3-F518-8847-5F8F-1E85CBDED3E1}" dt="2025-02-11T21:27:14.567" v="168" actId="20577"/>
          <ac:spMkLst>
            <pc:docMk/>
            <pc:sldMk cId="2940732215" sldId="2580"/>
            <ac:spMk id="5" creationId="{005E0F0C-1534-4991-06D7-BE32EF2C0F87}"/>
          </ac:spMkLst>
        </pc:spChg>
        <pc:picChg chg="add mod">
          <ac:chgData name="Saar Deleu" userId="S::saar.deleu@katholiekonderwijs.vlaanderen::5a9477cf-1426-4451-b57d-da48280c7926" providerId="AD" clId="Web-{F8397EE3-F518-8847-5F8F-1E85CBDED3E1}" dt="2025-02-11T21:27:22.239" v="169" actId="1076"/>
          <ac:picMkLst>
            <pc:docMk/>
            <pc:sldMk cId="2940732215" sldId="2580"/>
            <ac:picMk id="2" creationId="{3EEB3949-FF1E-E966-CA5C-1021DB5712E6}"/>
          </ac:picMkLst>
        </pc:picChg>
      </pc:sldChg>
      <pc:sldChg chg="modSp">
        <pc:chgData name="Saar Deleu" userId="S::saar.deleu@katholiekonderwijs.vlaanderen::5a9477cf-1426-4451-b57d-da48280c7926" providerId="AD" clId="Web-{F8397EE3-F518-8847-5F8F-1E85CBDED3E1}" dt="2025-02-11T21:32:58.674" v="170"/>
        <pc:sldMkLst>
          <pc:docMk/>
          <pc:sldMk cId="3824573506" sldId="2599"/>
        </pc:sldMkLst>
        <pc:graphicFrameChg chg="modGraphic">
          <ac:chgData name="Saar Deleu" userId="S::saar.deleu@katholiekonderwijs.vlaanderen::5a9477cf-1426-4451-b57d-da48280c7926" providerId="AD" clId="Web-{F8397EE3-F518-8847-5F8F-1E85CBDED3E1}" dt="2025-02-11T21:32:58.674" v="170"/>
          <ac:graphicFrameMkLst>
            <pc:docMk/>
            <pc:sldMk cId="3824573506" sldId="2599"/>
            <ac:graphicFrameMk id="4" creationId="{688B5F01-9400-22EB-9962-21523BBC0AD4}"/>
          </ac:graphicFrameMkLst>
        </pc:graphicFrameChg>
      </pc:sldChg>
      <pc:sldChg chg="modSp">
        <pc:chgData name="Saar Deleu" userId="S::saar.deleu@katholiekonderwijs.vlaanderen::5a9477cf-1426-4451-b57d-da48280c7926" providerId="AD" clId="Web-{F8397EE3-F518-8847-5F8F-1E85CBDED3E1}" dt="2025-02-11T21:25:17.672" v="137" actId="20577"/>
        <pc:sldMkLst>
          <pc:docMk/>
          <pc:sldMk cId="2162482132" sldId="2600"/>
        </pc:sldMkLst>
        <pc:spChg chg="mod">
          <ac:chgData name="Saar Deleu" userId="S::saar.deleu@katholiekonderwijs.vlaanderen::5a9477cf-1426-4451-b57d-da48280c7926" providerId="AD" clId="Web-{F8397EE3-F518-8847-5F8F-1E85CBDED3E1}" dt="2025-02-11T21:25:17.672" v="137" actId="20577"/>
          <ac:spMkLst>
            <pc:docMk/>
            <pc:sldMk cId="2162482132" sldId="2600"/>
            <ac:spMk id="5" creationId="{11985F2B-3EA7-ABE2-D2F6-2EB638214405}"/>
          </ac:spMkLst>
        </pc:spChg>
      </pc:sldChg>
      <pc:sldChg chg="modSp">
        <pc:chgData name="Saar Deleu" userId="S::saar.deleu@katholiekonderwijs.vlaanderen::5a9477cf-1426-4451-b57d-da48280c7926" providerId="AD" clId="Web-{F8397EE3-F518-8847-5F8F-1E85CBDED3E1}" dt="2025-02-11T21:58:13.432" v="988"/>
        <pc:sldMkLst>
          <pc:docMk/>
          <pc:sldMk cId="175253052" sldId="2601"/>
        </pc:sldMkLst>
        <pc:graphicFrameChg chg="mod modGraphic">
          <ac:chgData name="Saar Deleu" userId="S::saar.deleu@katholiekonderwijs.vlaanderen::5a9477cf-1426-4451-b57d-da48280c7926" providerId="AD" clId="Web-{F8397EE3-F518-8847-5F8F-1E85CBDED3E1}" dt="2025-02-11T21:58:13.432" v="988"/>
          <ac:graphicFrameMkLst>
            <pc:docMk/>
            <pc:sldMk cId="175253052" sldId="2601"/>
            <ac:graphicFrameMk id="4" creationId="{5A07B434-58F2-D3B4-4B5E-0C335584198E}"/>
          </ac:graphicFrameMkLst>
        </pc:graphicFrameChg>
      </pc:sldChg>
      <pc:sldChg chg="modSp">
        <pc:chgData name="Saar Deleu" userId="S::saar.deleu@katholiekonderwijs.vlaanderen::5a9477cf-1426-4451-b57d-da48280c7926" providerId="AD" clId="Web-{F8397EE3-F518-8847-5F8F-1E85CBDED3E1}" dt="2025-02-11T22:06:58.764" v="1105" actId="20577"/>
        <pc:sldMkLst>
          <pc:docMk/>
          <pc:sldMk cId="268871922" sldId="2607"/>
        </pc:sldMkLst>
        <pc:spChg chg="mod">
          <ac:chgData name="Saar Deleu" userId="S::saar.deleu@katholiekonderwijs.vlaanderen::5a9477cf-1426-4451-b57d-da48280c7926" providerId="AD" clId="Web-{F8397EE3-F518-8847-5F8F-1E85CBDED3E1}" dt="2025-02-11T22:06:58.764" v="1105" actId="20577"/>
          <ac:spMkLst>
            <pc:docMk/>
            <pc:sldMk cId="268871922" sldId="2607"/>
            <ac:spMk id="5" creationId="{A54D1136-21F0-C709-3EA4-4A5192385CFD}"/>
          </ac:spMkLst>
        </pc:spChg>
      </pc:sldChg>
      <pc:sldChg chg="modSp">
        <pc:chgData name="Saar Deleu" userId="S::saar.deleu@katholiekonderwijs.vlaanderen::5a9477cf-1426-4451-b57d-da48280c7926" providerId="AD" clId="Web-{F8397EE3-F518-8847-5F8F-1E85CBDED3E1}" dt="2025-02-11T22:08:09.141" v="1109" actId="20577"/>
        <pc:sldMkLst>
          <pc:docMk/>
          <pc:sldMk cId="1657909641" sldId="2612"/>
        </pc:sldMkLst>
        <pc:spChg chg="mod">
          <ac:chgData name="Saar Deleu" userId="S::saar.deleu@katholiekonderwijs.vlaanderen::5a9477cf-1426-4451-b57d-da48280c7926" providerId="AD" clId="Web-{F8397EE3-F518-8847-5F8F-1E85CBDED3E1}" dt="2025-02-11T22:08:09.141" v="1109" actId="20577"/>
          <ac:spMkLst>
            <pc:docMk/>
            <pc:sldMk cId="1657909641" sldId="2612"/>
            <ac:spMk id="5" creationId="{AD565280-6F79-2F0C-015B-3C54B73D318A}"/>
          </ac:spMkLst>
        </pc:spChg>
      </pc:sldChg>
      <pc:sldChg chg="modSp modCm">
        <pc:chgData name="Saar Deleu" userId="S::saar.deleu@katholiekonderwijs.vlaanderen::5a9477cf-1426-4451-b57d-da48280c7926" providerId="AD" clId="Web-{F8397EE3-F518-8847-5F8F-1E85CBDED3E1}" dt="2025-02-11T21:50:26.790" v="982" actId="20577"/>
        <pc:sldMkLst>
          <pc:docMk/>
          <pc:sldMk cId="3694340038" sldId="2615"/>
        </pc:sldMkLst>
        <pc:spChg chg="mod">
          <ac:chgData name="Saar Deleu" userId="S::saar.deleu@katholiekonderwijs.vlaanderen::5a9477cf-1426-4451-b57d-da48280c7926" providerId="AD" clId="Web-{F8397EE3-F518-8847-5F8F-1E85CBDED3E1}" dt="2025-02-11T21:50:26.790" v="982" actId="20577"/>
          <ac:spMkLst>
            <pc:docMk/>
            <pc:sldMk cId="3694340038" sldId="2615"/>
            <ac:spMk id="5" creationId="{07F02B45-A82F-271E-8E54-0CF60666CBDE}"/>
          </ac:spMkLst>
        </pc:spChg>
        <pc:extLst>
          <p:ext xmlns:p="http://schemas.openxmlformats.org/presentationml/2006/main" uri="{D6D511B9-2390-475A-947B-AFAB55BFBCF1}">
            <pc226:cmChg xmlns:pc226="http://schemas.microsoft.com/office/powerpoint/2022/06/main/command" chg="mod">
              <pc226:chgData name="Saar Deleu" userId="S::saar.deleu@katholiekonderwijs.vlaanderen::5a9477cf-1426-4451-b57d-da48280c7926" providerId="AD" clId="Web-{F8397EE3-F518-8847-5F8F-1E85CBDED3E1}" dt="2025-02-11T21:49:53.429" v="981" actId="20577"/>
              <pc2:cmMkLst xmlns:pc2="http://schemas.microsoft.com/office/powerpoint/2019/9/main/command">
                <pc:docMk/>
                <pc:sldMk cId="3694340038" sldId="2615"/>
                <pc2:cmMk id="{930BF892-4B78-4A48-8CBB-AD7ED5BF8642}"/>
              </pc2:cmMkLst>
            </pc226:cmChg>
          </p:ext>
        </pc:extLst>
      </pc:sldChg>
      <pc:sldChg chg="modSp add replId">
        <pc:chgData name="Saar Deleu" userId="S::saar.deleu@katholiekonderwijs.vlaanderen::5a9477cf-1426-4451-b57d-da48280c7926" providerId="AD" clId="Web-{F8397EE3-F518-8847-5F8F-1E85CBDED3E1}" dt="2025-02-11T21:40:41.316" v="411"/>
        <pc:sldMkLst>
          <pc:docMk/>
          <pc:sldMk cId="3698378448" sldId="2616"/>
        </pc:sldMkLst>
        <pc:graphicFrameChg chg="mod modGraphic">
          <ac:chgData name="Saar Deleu" userId="S::saar.deleu@katholiekonderwijs.vlaanderen::5a9477cf-1426-4451-b57d-da48280c7926" providerId="AD" clId="Web-{F8397EE3-F518-8847-5F8F-1E85CBDED3E1}" dt="2025-02-11T21:40:41.316" v="411"/>
          <ac:graphicFrameMkLst>
            <pc:docMk/>
            <pc:sldMk cId="3698378448" sldId="2616"/>
            <ac:graphicFrameMk id="4" creationId="{41E044E5-A4CD-AFF0-FFF1-902C7C95D1C9}"/>
          </ac:graphicFrameMkLst>
        </pc:graphicFrameChg>
      </pc:sldChg>
      <pc:sldChg chg="modSp add replId">
        <pc:chgData name="Saar Deleu" userId="S::saar.deleu@katholiekonderwijs.vlaanderen::5a9477cf-1426-4451-b57d-da48280c7926" providerId="AD" clId="Web-{F8397EE3-F518-8847-5F8F-1E85CBDED3E1}" dt="2025-02-11T21:46:27.141" v="976"/>
        <pc:sldMkLst>
          <pc:docMk/>
          <pc:sldMk cId="1932525162" sldId="2617"/>
        </pc:sldMkLst>
        <pc:graphicFrameChg chg="mod modGraphic">
          <ac:chgData name="Saar Deleu" userId="S::saar.deleu@katholiekonderwijs.vlaanderen::5a9477cf-1426-4451-b57d-da48280c7926" providerId="AD" clId="Web-{F8397EE3-F518-8847-5F8F-1E85CBDED3E1}" dt="2025-02-11T21:46:27.141" v="976"/>
          <ac:graphicFrameMkLst>
            <pc:docMk/>
            <pc:sldMk cId="1932525162" sldId="2617"/>
            <ac:graphicFrameMk id="4" creationId="{B8D27D38-599A-FCF3-82B9-47D0E9D95187}"/>
          </ac:graphicFrameMkLst>
        </pc:graphicFrameChg>
      </pc:sldChg>
    </pc:docChg>
  </pc:docChgLst>
  <pc:docChgLst>
    <pc:chgData name="Jolien Dewaegeneere" userId="S::jolien.dewaegeneere@katholiekonderwijs.vlaanderen::b6b98d41-caaf-4ddf-b1f5-0fd4faf428cf" providerId="AD" clId="Web-{D20F2D2E-358A-309E-EF41-97BE7ACDEB16}"/>
    <pc:docChg chg="modSld">
      <pc:chgData name="Jolien Dewaegeneere" userId="S::jolien.dewaegeneere@katholiekonderwijs.vlaanderen::b6b98d41-caaf-4ddf-b1f5-0fd4faf428cf" providerId="AD" clId="Web-{D20F2D2E-358A-309E-EF41-97BE7ACDEB16}" dt="2025-03-27T13:30:07.142" v="14"/>
      <pc:docMkLst>
        <pc:docMk/>
      </pc:docMkLst>
      <pc:sldChg chg="modSp">
        <pc:chgData name="Jolien Dewaegeneere" userId="S::jolien.dewaegeneere@katholiekonderwijs.vlaanderen::b6b98d41-caaf-4ddf-b1f5-0fd4faf428cf" providerId="AD" clId="Web-{D20F2D2E-358A-309E-EF41-97BE7ACDEB16}" dt="2025-03-27T13:12:15.842" v="13" actId="20577"/>
        <pc:sldMkLst>
          <pc:docMk/>
          <pc:sldMk cId="2940732215" sldId="2580"/>
        </pc:sldMkLst>
        <pc:spChg chg="mod">
          <ac:chgData name="Jolien Dewaegeneere" userId="S::jolien.dewaegeneere@katholiekonderwijs.vlaanderen::b6b98d41-caaf-4ddf-b1f5-0fd4faf428cf" providerId="AD" clId="Web-{D20F2D2E-358A-309E-EF41-97BE7ACDEB16}" dt="2025-03-27T13:12:15.842" v="13" actId="20577"/>
          <ac:spMkLst>
            <pc:docMk/>
            <pc:sldMk cId="2940732215" sldId="2580"/>
            <ac:spMk id="5" creationId="{005E0F0C-1534-4991-06D7-BE32EF2C0F87}"/>
          </ac:spMkLst>
        </pc:spChg>
      </pc:sldChg>
      <pc:sldChg chg="delSp">
        <pc:chgData name="Jolien Dewaegeneere" userId="S::jolien.dewaegeneere@katholiekonderwijs.vlaanderen::b6b98d41-caaf-4ddf-b1f5-0fd4faf428cf" providerId="AD" clId="Web-{D20F2D2E-358A-309E-EF41-97BE7ACDEB16}" dt="2025-03-27T13:30:07.142" v="14"/>
        <pc:sldMkLst>
          <pc:docMk/>
          <pc:sldMk cId="709878409" sldId="2597"/>
        </pc:sldMkLst>
        <pc:spChg chg="del">
          <ac:chgData name="Jolien Dewaegeneere" userId="S::jolien.dewaegeneere@katholiekonderwijs.vlaanderen::b6b98d41-caaf-4ddf-b1f5-0fd4faf428cf" providerId="AD" clId="Web-{D20F2D2E-358A-309E-EF41-97BE7ACDEB16}" dt="2025-03-27T13:30:07.142" v="14"/>
          <ac:spMkLst>
            <pc:docMk/>
            <pc:sldMk cId="709878409" sldId="2597"/>
            <ac:spMk id="7" creationId="{D551187C-AFD9-0228-322B-92BDB0C0BA03}"/>
          </ac:spMkLst>
        </pc:spChg>
      </pc:sldChg>
      <pc:sldChg chg="modSp">
        <pc:chgData name="Jolien Dewaegeneere" userId="S::jolien.dewaegeneere@katholiekonderwijs.vlaanderen::b6b98d41-caaf-4ddf-b1f5-0fd4faf428cf" providerId="AD" clId="Web-{D20F2D2E-358A-309E-EF41-97BE7ACDEB16}" dt="2025-03-27T13:11:43.951" v="6" actId="20577"/>
        <pc:sldMkLst>
          <pc:docMk/>
          <pc:sldMk cId="2162482132" sldId="2600"/>
        </pc:sldMkLst>
        <pc:spChg chg="mod">
          <ac:chgData name="Jolien Dewaegeneere" userId="S::jolien.dewaegeneere@katholiekonderwijs.vlaanderen::b6b98d41-caaf-4ddf-b1f5-0fd4faf428cf" providerId="AD" clId="Web-{D20F2D2E-358A-309E-EF41-97BE7ACDEB16}" dt="2025-03-27T13:11:43.951" v="6" actId="20577"/>
          <ac:spMkLst>
            <pc:docMk/>
            <pc:sldMk cId="2162482132" sldId="2600"/>
            <ac:spMk id="5" creationId="{11985F2B-3EA7-ABE2-D2F6-2EB638214405}"/>
          </ac:spMkLst>
        </pc:spChg>
      </pc:sldChg>
    </pc:docChg>
  </pc:docChgLst>
  <pc:docChgLst>
    <pc:chgData name="Saar Deleu" userId="S::saar.deleu@katholiekonderwijs.vlaanderen::5a9477cf-1426-4451-b57d-da48280c7926" providerId="AD" clId="Web-{868A13E6-811F-6F5D-6639-0CD0C3A203FD}"/>
    <pc:docChg chg="modSld">
      <pc:chgData name="Saar Deleu" userId="S::saar.deleu@katholiekonderwijs.vlaanderen::5a9477cf-1426-4451-b57d-da48280c7926" providerId="AD" clId="Web-{868A13E6-811F-6F5D-6639-0CD0C3A203FD}" dt="2025-01-30T22:07:41.599" v="37" actId="20577"/>
      <pc:docMkLst>
        <pc:docMk/>
      </pc:docMkLst>
      <pc:sldChg chg="modSp">
        <pc:chgData name="Saar Deleu" userId="S::saar.deleu@katholiekonderwijs.vlaanderen::5a9477cf-1426-4451-b57d-da48280c7926" providerId="AD" clId="Web-{868A13E6-811F-6F5D-6639-0CD0C3A203FD}" dt="2025-01-30T21:59:37.270" v="0"/>
        <pc:sldMkLst>
          <pc:docMk/>
          <pc:sldMk cId="2690166357" sldId="279"/>
        </pc:sldMkLst>
        <pc:graphicFrameChg chg="modGraphic">
          <ac:chgData name="Saar Deleu" userId="S::saar.deleu@katholiekonderwijs.vlaanderen::5a9477cf-1426-4451-b57d-da48280c7926" providerId="AD" clId="Web-{868A13E6-811F-6F5D-6639-0CD0C3A203FD}" dt="2025-01-30T21:59:37.270" v="0"/>
          <ac:graphicFrameMkLst>
            <pc:docMk/>
            <pc:sldMk cId="2690166357" sldId="279"/>
            <ac:graphicFrameMk id="4" creationId="{4FD655F1-10C7-74BB-8DA9-9DD53BF3D363}"/>
          </ac:graphicFrameMkLst>
        </pc:graphicFrameChg>
      </pc:sldChg>
      <pc:sldChg chg="modSp modCm">
        <pc:chgData name="Saar Deleu" userId="S::saar.deleu@katholiekonderwijs.vlaanderen::5a9477cf-1426-4451-b57d-da48280c7926" providerId="AD" clId="Web-{868A13E6-811F-6F5D-6639-0CD0C3A203FD}" dt="2025-01-30T22:01:53.478" v="24"/>
        <pc:sldMkLst>
          <pc:docMk/>
          <pc:sldMk cId="493747511" sldId="283"/>
        </pc:sldMkLst>
        <pc:graphicFrameChg chg="mod modGraphic">
          <ac:chgData name="Saar Deleu" userId="S::saar.deleu@katholiekonderwijs.vlaanderen::5a9477cf-1426-4451-b57d-da48280c7926" providerId="AD" clId="Web-{868A13E6-811F-6F5D-6639-0CD0C3A203FD}" dt="2025-01-30T22:01:53.478" v="24"/>
          <ac:graphicFrameMkLst>
            <pc:docMk/>
            <pc:sldMk cId="493747511" sldId="283"/>
            <ac:graphicFrameMk id="4" creationId="{B67C1BD2-8381-B1A2-2889-5E0F93B9D938}"/>
          </ac:graphicFrameMkLst>
        </pc:graphicFrameChg>
        <pc:extLst>
          <p:ext xmlns:p="http://schemas.openxmlformats.org/presentationml/2006/main" uri="{D6D511B9-2390-475A-947B-AFAB55BFBCF1}">
            <pc226:cmChg xmlns:pc226="http://schemas.microsoft.com/office/powerpoint/2022/06/main/command" chg="mod">
              <pc226:chgData name="Saar Deleu" userId="S::saar.deleu@katholiekonderwijs.vlaanderen::5a9477cf-1426-4451-b57d-da48280c7926" providerId="AD" clId="Web-{868A13E6-811F-6F5D-6639-0CD0C3A203FD}" dt="2025-01-30T22:01:53.478" v="23"/>
              <pc2:cmMkLst xmlns:pc2="http://schemas.microsoft.com/office/powerpoint/2019/9/main/command">
                <pc:docMk/>
                <pc:sldMk cId="493747511" sldId="283"/>
                <pc2:cmMk id="{78A6E11E-ED44-433F-ABA5-7B4DB61CB357}"/>
              </pc2:cmMkLst>
            </pc226:cmChg>
          </p:ext>
        </pc:extLst>
      </pc:sldChg>
      <pc:sldChg chg="modSp modCm">
        <pc:chgData name="Saar Deleu" userId="S::saar.deleu@katholiekonderwijs.vlaanderen::5a9477cf-1426-4451-b57d-da48280c7926" providerId="AD" clId="Web-{868A13E6-811F-6F5D-6639-0CD0C3A203FD}" dt="2025-01-30T22:00:51.945" v="10" actId="20577"/>
        <pc:sldMkLst>
          <pc:docMk/>
          <pc:sldMk cId="182222199" sldId="296"/>
        </pc:sldMkLst>
        <pc:spChg chg="mod">
          <ac:chgData name="Saar Deleu" userId="S::saar.deleu@katholiekonderwijs.vlaanderen::5a9477cf-1426-4451-b57d-da48280c7926" providerId="AD" clId="Web-{868A13E6-811F-6F5D-6639-0CD0C3A203FD}" dt="2025-01-30T22:00:51.945" v="10" actId="20577"/>
          <ac:spMkLst>
            <pc:docMk/>
            <pc:sldMk cId="182222199" sldId="296"/>
            <ac:spMk id="5" creationId="{005E0F0C-1534-4991-06D7-BE32EF2C0F87}"/>
          </ac:spMkLst>
        </pc:spChg>
        <pc:extLst>
          <p:ext xmlns:p="http://schemas.openxmlformats.org/presentationml/2006/main" uri="{D6D511B9-2390-475A-947B-AFAB55BFBCF1}">
            <pc226:cmChg xmlns:pc226="http://schemas.microsoft.com/office/powerpoint/2022/06/main/command" chg="mod">
              <pc226:chgData name="Saar Deleu" userId="S::saar.deleu@katholiekonderwijs.vlaanderen::5a9477cf-1426-4451-b57d-da48280c7926" providerId="AD" clId="Web-{868A13E6-811F-6F5D-6639-0CD0C3A203FD}" dt="2025-01-30T22:00:44.054" v="9" actId="20577"/>
              <pc2:cmMkLst xmlns:pc2="http://schemas.microsoft.com/office/powerpoint/2019/9/main/command">
                <pc:docMk/>
                <pc:sldMk cId="182222199" sldId="296"/>
                <pc2:cmMk id="{7BA6923E-46A9-4EDE-B9EF-726838B753A8}"/>
              </pc2:cmMkLst>
            </pc226:cmChg>
          </p:ext>
        </pc:extLst>
      </pc:sldChg>
      <pc:sldChg chg="modSp modCm">
        <pc:chgData name="Saar Deleu" userId="S::saar.deleu@katholiekonderwijs.vlaanderen::5a9477cf-1426-4451-b57d-da48280c7926" providerId="AD" clId="Web-{868A13E6-811F-6F5D-6639-0CD0C3A203FD}" dt="2025-01-30T22:07:23.192" v="34"/>
        <pc:sldMkLst>
          <pc:docMk/>
          <pc:sldMk cId="3659139596" sldId="2558"/>
        </pc:sldMkLst>
        <pc:graphicFrameChg chg="mod modGraphic">
          <ac:chgData name="Saar Deleu" userId="S::saar.deleu@katholiekonderwijs.vlaanderen::5a9477cf-1426-4451-b57d-da48280c7926" providerId="AD" clId="Web-{868A13E6-811F-6F5D-6639-0CD0C3A203FD}" dt="2025-01-30T22:07:23.192" v="34"/>
          <ac:graphicFrameMkLst>
            <pc:docMk/>
            <pc:sldMk cId="3659139596" sldId="2558"/>
            <ac:graphicFrameMk id="4" creationId="{B67C1BD2-8381-B1A2-2889-5E0F93B9D938}"/>
          </ac:graphicFrameMkLst>
        </pc:graphicFrameChg>
        <pc:extLst>
          <p:ext xmlns:p="http://schemas.openxmlformats.org/presentationml/2006/main" uri="{D6D511B9-2390-475A-947B-AFAB55BFBCF1}">
            <pc226:cmChg xmlns:pc226="http://schemas.microsoft.com/office/powerpoint/2022/06/main/command" chg="mod">
              <pc226:chgData name="Saar Deleu" userId="S::saar.deleu@katholiekonderwijs.vlaanderen::5a9477cf-1426-4451-b57d-da48280c7926" providerId="AD" clId="Web-{868A13E6-811F-6F5D-6639-0CD0C3A203FD}" dt="2025-01-30T22:07:23.177" v="33"/>
              <pc2:cmMkLst xmlns:pc2="http://schemas.microsoft.com/office/powerpoint/2019/9/main/command">
                <pc:docMk/>
                <pc:sldMk cId="3659139596" sldId="2558"/>
                <pc2:cmMk id="{6699A36F-AE0A-480C-9163-64528186B66A}"/>
              </pc2:cmMkLst>
            </pc226:cmChg>
          </p:ext>
        </pc:extLst>
      </pc:sldChg>
      <pc:sldChg chg="modSp">
        <pc:chgData name="Saar Deleu" userId="S::saar.deleu@katholiekonderwijs.vlaanderen::5a9477cf-1426-4451-b57d-da48280c7926" providerId="AD" clId="Web-{868A13E6-811F-6F5D-6639-0CD0C3A203FD}" dt="2025-01-30T22:07:41.599" v="37" actId="20577"/>
        <pc:sldMkLst>
          <pc:docMk/>
          <pc:sldMk cId="2670311475" sldId="2577"/>
        </pc:sldMkLst>
        <pc:spChg chg="mod">
          <ac:chgData name="Saar Deleu" userId="S::saar.deleu@katholiekonderwijs.vlaanderen::5a9477cf-1426-4451-b57d-da48280c7926" providerId="AD" clId="Web-{868A13E6-811F-6F5D-6639-0CD0C3A203FD}" dt="2025-01-30T22:07:41.599" v="37" actId="20577"/>
          <ac:spMkLst>
            <pc:docMk/>
            <pc:sldMk cId="2670311475" sldId="2577"/>
            <ac:spMk id="5" creationId="{005E0F0C-1534-4991-06D7-BE32EF2C0F87}"/>
          </ac:spMkLst>
        </pc:spChg>
      </pc:sldChg>
      <pc:sldChg chg="modSp modCm">
        <pc:chgData name="Saar Deleu" userId="S::saar.deleu@katholiekonderwijs.vlaanderen::5a9477cf-1426-4451-b57d-da48280c7926" providerId="AD" clId="Web-{868A13E6-811F-6F5D-6639-0CD0C3A203FD}" dt="2025-01-30T22:02:47.042" v="28"/>
        <pc:sldMkLst>
          <pc:docMk/>
          <pc:sldMk cId="3824573506" sldId="2599"/>
        </pc:sldMkLst>
        <pc:graphicFrameChg chg="mod modGraphic">
          <ac:chgData name="Saar Deleu" userId="S::saar.deleu@katholiekonderwijs.vlaanderen::5a9477cf-1426-4451-b57d-da48280c7926" providerId="AD" clId="Web-{868A13E6-811F-6F5D-6639-0CD0C3A203FD}" dt="2025-01-30T22:02:47.042" v="28"/>
          <ac:graphicFrameMkLst>
            <pc:docMk/>
            <pc:sldMk cId="3824573506" sldId="2599"/>
            <ac:graphicFrameMk id="4" creationId="{688B5F01-9400-22EB-9962-21523BBC0AD4}"/>
          </ac:graphicFrameMkLst>
        </pc:graphicFrameChg>
        <pc:extLst>
          <p:ext xmlns:p="http://schemas.openxmlformats.org/presentationml/2006/main" uri="{D6D511B9-2390-475A-947B-AFAB55BFBCF1}">
            <pc226:cmChg xmlns:pc226="http://schemas.microsoft.com/office/powerpoint/2022/06/main/command" chg="mod">
              <pc226:chgData name="Saar Deleu" userId="S::saar.deleu@katholiekonderwijs.vlaanderen::5a9477cf-1426-4451-b57d-da48280c7926" providerId="AD" clId="Web-{868A13E6-811F-6F5D-6639-0CD0C3A203FD}" dt="2025-01-30T22:02:47.042" v="27"/>
              <pc2:cmMkLst xmlns:pc2="http://schemas.microsoft.com/office/powerpoint/2019/9/main/command">
                <pc:docMk/>
                <pc:sldMk cId="3824573506" sldId="2599"/>
                <pc2:cmMk id="{DCACC108-22D0-4C89-859F-5C5F6A9B6C68}"/>
              </pc2:cmMkLst>
            </pc226:cmChg>
          </p:ext>
        </pc:extLst>
      </pc:sldChg>
    </pc:docChg>
  </pc:docChgLst>
  <pc:docChgLst>
    <pc:chgData name="Jolien Dewaegeneere" userId="S::jolien.dewaegeneere@katholiekonderwijs.vlaanderen::b6b98d41-caaf-4ddf-b1f5-0fd4faf428cf" providerId="AD" clId="Web-{7B184384-8F27-85DC-8F5E-E30309E62C57}"/>
    <pc:docChg chg="addSld modSld">
      <pc:chgData name="Jolien Dewaegeneere" userId="S::jolien.dewaegeneere@katholiekonderwijs.vlaanderen::b6b98d41-caaf-4ddf-b1f5-0fd4faf428cf" providerId="AD" clId="Web-{7B184384-8F27-85DC-8F5E-E30309E62C57}" dt="2025-02-07T12:31:36.837" v="6" actId="1076"/>
      <pc:docMkLst>
        <pc:docMk/>
      </pc:docMkLst>
      <pc:sldChg chg="addSp delSp modSp add replId">
        <pc:chgData name="Jolien Dewaegeneere" userId="S::jolien.dewaegeneere@katholiekonderwijs.vlaanderen::b6b98d41-caaf-4ddf-b1f5-0fd4faf428cf" providerId="AD" clId="Web-{7B184384-8F27-85DC-8F5E-E30309E62C57}" dt="2025-02-07T12:31:36.837" v="6" actId="1076"/>
        <pc:sldMkLst>
          <pc:docMk/>
          <pc:sldMk cId="190534673" sldId="2614"/>
        </pc:sldMkLst>
        <pc:spChg chg="mod">
          <ac:chgData name="Jolien Dewaegeneere" userId="S::jolien.dewaegeneere@katholiekonderwijs.vlaanderen::b6b98d41-caaf-4ddf-b1f5-0fd4faf428cf" providerId="AD" clId="Web-{7B184384-8F27-85DC-8F5E-E30309E62C57}" dt="2025-02-07T12:31:26.226" v="1" actId="20577"/>
          <ac:spMkLst>
            <pc:docMk/>
            <pc:sldMk cId="190534673" sldId="2614"/>
            <ac:spMk id="2" creationId="{9622B7F1-C84F-F5F5-9D85-A4593094F31B}"/>
          </ac:spMkLst>
        </pc:spChg>
        <pc:picChg chg="add mod ord">
          <ac:chgData name="Jolien Dewaegeneere" userId="S::jolien.dewaegeneere@katholiekonderwijs.vlaanderen::b6b98d41-caaf-4ddf-b1f5-0fd4faf428cf" providerId="AD" clId="Web-{7B184384-8F27-85DC-8F5E-E30309E62C57}" dt="2025-02-07T12:31:36.837" v="6" actId="1076"/>
          <ac:picMkLst>
            <pc:docMk/>
            <pc:sldMk cId="190534673" sldId="2614"/>
            <ac:picMk id="4" creationId="{9D8DBA9C-4A4C-DC5E-607D-34DC2B70ED19}"/>
          </ac:picMkLst>
        </pc:picChg>
      </pc:sldChg>
    </pc:docChg>
  </pc:docChgLst>
  <pc:docChgLst>
    <pc:chgData name="Saar Deleu" userId="S::saar.deleu@katholiekonderwijs.vlaanderen::5a9477cf-1426-4451-b57d-da48280c7926" providerId="AD" clId="Web-{4C9C2FF1-C0DE-9D49-82FA-3271FDF0C99E}"/>
    <pc:docChg chg="modSld">
      <pc:chgData name="Saar Deleu" userId="S::saar.deleu@katholiekonderwijs.vlaanderen::5a9477cf-1426-4451-b57d-da48280c7926" providerId="AD" clId="Web-{4C9C2FF1-C0DE-9D49-82FA-3271FDF0C99E}" dt="2024-10-21T21:06:37.938" v="2" actId="20577"/>
      <pc:docMkLst>
        <pc:docMk/>
      </pc:docMkLst>
      <pc:sldChg chg="modSp">
        <pc:chgData name="Saar Deleu" userId="S::saar.deleu@katholiekonderwijs.vlaanderen::5a9477cf-1426-4451-b57d-da48280c7926" providerId="AD" clId="Web-{4C9C2FF1-C0DE-9D49-82FA-3271FDF0C99E}" dt="2024-10-21T21:06:37.938" v="2" actId="20577"/>
        <pc:sldMkLst>
          <pc:docMk/>
          <pc:sldMk cId="2619871121" sldId="2565"/>
        </pc:sldMkLst>
      </pc:sldChg>
    </pc:docChg>
  </pc:docChgLst>
  <pc:docChgLst>
    <pc:chgData name="Jolien Dewaegeneere" userId="S::jolien.dewaegeneere@katholiekonderwijs.vlaanderen::b6b98d41-caaf-4ddf-b1f5-0fd4faf428cf" providerId="AD" clId="Web-{75A96EB6-3D90-658A-2F8E-D31581BEE3E2}"/>
    <pc:docChg chg="addSld modSld">
      <pc:chgData name="Jolien Dewaegeneere" userId="S::jolien.dewaegeneere@katholiekonderwijs.vlaanderen::b6b98d41-caaf-4ddf-b1f5-0fd4faf428cf" providerId="AD" clId="Web-{75A96EB6-3D90-658A-2F8E-D31581BEE3E2}" dt="2025-02-07T13:12:17.890" v="628" actId="20577"/>
      <pc:docMkLst>
        <pc:docMk/>
      </pc:docMkLst>
      <pc:sldChg chg="modSp">
        <pc:chgData name="Jolien Dewaegeneere" userId="S::jolien.dewaegeneere@katholiekonderwijs.vlaanderen::b6b98d41-caaf-4ddf-b1f5-0fd4faf428cf" providerId="AD" clId="Web-{75A96EB6-3D90-658A-2F8E-D31581BEE3E2}" dt="2025-02-07T13:12:17.890" v="628" actId="20577"/>
        <pc:sldMkLst>
          <pc:docMk/>
          <pc:sldMk cId="735405452" sldId="2574"/>
        </pc:sldMkLst>
        <pc:spChg chg="mod">
          <ac:chgData name="Jolien Dewaegeneere" userId="S::jolien.dewaegeneere@katholiekonderwijs.vlaanderen::b6b98d41-caaf-4ddf-b1f5-0fd4faf428cf" providerId="AD" clId="Web-{75A96EB6-3D90-658A-2F8E-D31581BEE3E2}" dt="2025-02-07T13:12:17.890" v="628" actId="20577"/>
          <ac:spMkLst>
            <pc:docMk/>
            <pc:sldMk cId="735405452" sldId="2574"/>
            <ac:spMk id="5" creationId="{005E0F0C-1534-4991-06D7-BE32EF2C0F87}"/>
          </ac:spMkLst>
        </pc:spChg>
      </pc:sldChg>
      <pc:sldChg chg="modSp add replId">
        <pc:chgData name="Jolien Dewaegeneere" userId="S::jolien.dewaegeneere@katholiekonderwijs.vlaanderen::b6b98d41-caaf-4ddf-b1f5-0fd4faf428cf" providerId="AD" clId="Web-{75A96EB6-3D90-658A-2F8E-D31581BEE3E2}" dt="2025-02-07T13:10:36.886" v="614" actId="14100"/>
        <pc:sldMkLst>
          <pc:docMk/>
          <pc:sldMk cId="3694340038" sldId="2615"/>
        </pc:sldMkLst>
        <pc:spChg chg="mod">
          <ac:chgData name="Jolien Dewaegeneere" userId="S::jolien.dewaegeneere@katholiekonderwijs.vlaanderen::b6b98d41-caaf-4ddf-b1f5-0fd4faf428cf" providerId="AD" clId="Web-{75A96EB6-3D90-658A-2F8E-D31581BEE3E2}" dt="2025-02-07T13:10:36.886" v="614" actId="14100"/>
          <ac:spMkLst>
            <pc:docMk/>
            <pc:sldMk cId="3694340038" sldId="2615"/>
            <ac:spMk id="5" creationId="{07F02B45-A82F-271E-8E54-0CF60666CBDE}"/>
          </ac:spMkLst>
        </pc:spChg>
      </pc:sldChg>
    </pc:docChg>
  </pc:docChgLst>
  <pc:docChgLst>
    <pc:chgData name="Jolien Dewaegeneere" userId="S::jolien.dewaegeneere@katholiekonderwijs.vlaanderen::b6b98d41-caaf-4ddf-b1f5-0fd4faf428cf" providerId="AD" clId="Web-{D482F124-9922-0601-D886-561C9C748535}"/>
    <pc:docChg chg="modSld">
      <pc:chgData name="Jolien Dewaegeneere" userId="S::jolien.dewaegeneere@katholiekonderwijs.vlaanderen::b6b98d41-caaf-4ddf-b1f5-0fd4faf428cf" providerId="AD" clId="Web-{D482F124-9922-0601-D886-561C9C748535}" dt="2025-03-27T12:56:07.746" v="4" actId="20577"/>
      <pc:docMkLst>
        <pc:docMk/>
      </pc:docMkLst>
      <pc:sldChg chg="modSp">
        <pc:chgData name="Jolien Dewaegeneere" userId="S::jolien.dewaegeneere@katholiekonderwijs.vlaanderen::b6b98d41-caaf-4ddf-b1f5-0fd4faf428cf" providerId="AD" clId="Web-{D482F124-9922-0601-D886-561C9C748535}" dt="2025-03-27T12:56:07.746" v="4" actId="20577"/>
        <pc:sldMkLst>
          <pc:docMk/>
          <pc:sldMk cId="182222199" sldId="296"/>
        </pc:sldMkLst>
        <pc:spChg chg="mod">
          <ac:chgData name="Jolien Dewaegeneere" userId="S::jolien.dewaegeneere@katholiekonderwijs.vlaanderen::b6b98d41-caaf-4ddf-b1f5-0fd4faf428cf" providerId="AD" clId="Web-{D482F124-9922-0601-D886-561C9C748535}" dt="2025-03-27T12:56:07.746" v="4" actId="20577"/>
          <ac:spMkLst>
            <pc:docMk/>
            <pc:sldMk cId="182222199" sldId="296"/>
            <ac:spMk id="5" creationId="{005E0F0C-1534-4991-06D7-BE32EF2C0F87}"/>
          </ac:spMkLst>
        </pc:spChg>
      </pc:sldChg>
    </pc:docChg>
  </pc:docChgLst>
  <pc:docChgLst>
    <pc:chgData name="Jolien Dewaegeneere" userId="S::jolien.dewaegeneere@katholiekonderwijs.vlaanderen::b6b98d41-caaf-4ddf-b1f5-0fd4faf428cf" providerId="AD" clId="Web-{E38EEC06-3E81-78FB-527C-A1BC6C0FF10F}"/>
    <pc:docChg chg="addSld">
      <pc:chgData name="Jolien Dewaegeneere" userId="S::jolien.dewaegeneere@katholiekonderwijs.vlaanderen::b6b98d41-caaf-4ddf-b1f5-0fd4faf428cf" providerId="AD" clId="Web-{E38EEC06-3E81-78FB-527C-A1BC6C0FF10F}" dt="2025-02-18T15:43:34.666" v="0"/>
      <pc:docMkLst>
        <pc:docMk/>
      </pc:docMkLst>
      <pc:sldChg chg="add">
        <pc:chgData name="Jolien Dewaegeneere" userId="S::jolien.dewaegeneere@katholiekonderwijs.vlaanderen::b6b98d41-caaf-4ddf-b1f5-0fd4faf428cf" providerId="AD" clId="Web-{E38EEC06-3E81-78FB-527C-A1BC6C0FF10F}" dt="2025-02-18T15:43:34.666" v="0"/>
        <pc:sldMkLst>
          <pc:docMk/>
          <pc:sldMk cId="709878409" sldId="2597"/>
        </pc:sldMkLst>
      </pc:sldChg>
    </pc:docChg>
  </pc:docChgLst>
  <pc:docChgLst>
    <pc:chgData name="Jolien Dewaegeneere" userId="S::jolien.dewaegeneere@katholiekonderwijs.vlaanderen::b6b98d41-caaf-4ddf-b1f5-0fd4faf428cf" providerId="AD" clId="Web-{E4A3EB95-4617-22DD-5F82-1611FD8287CD}"/>
    <pc:docChg chg="addSld modSld">
      <pc:chgData name="Jolien Dewaegeneere" userId="S::jolien.dewaegeneere@katholiekonderwijs.vlaanderen::b6b98d41-caaf-4ddf-b1f5-0fd4faf428cf" providerId="AD" clId="Web-{E4A3EB95-4617-22DD-5F82-1611FD8287CD}" dt="2024-10-16T07:33:42.189" v="283"/>
      <pc:docMkLst>
        <pc:docMk/>
      </pc:docMkLst>
      <pc:sldChg chg="modSp">
        <pc:chgData name="Jolien Dewaegeneere" userId="S::jolien.dewaegeneere@katholiekonderwijs.vlaanderen::b6b98d41-caaf-4ddf-b1f5-0fd4faf428cf" providerId="AD" clId="Web-{E4A3EB95-4617-22DD-5F82-1611FD8287CD}" dt="2024-10-16T07:25:58.946" v="1" actId="20577"/>
        <pc:sldMkLst>
          <pc:docMk/>
          <pc:sldMk cId="3259767730" sldId="257"/>
        </pc:sldMkLst>
      </pc:sldChg>
      <pc:sldChg chg="addSp delSp modSp">
        <pc:chgData name="Jolien Dewaegeneere" userId="S::jolien.dewaegeneere@katholiekonderwijs.vlaanderen::b6b98d41-caaf-4ddf-b1f5-0fd4faf428cf" providerId="AD" clId="Web-{E4A3EB95-4617-22DD-5F82-1611FD8287CD}" dt="2024-10-16T07:28:22.855" v="260" actId="20577"/>
        <pc:sldMkLst>
          <pc:docMk/>
          <pc:sldMk cId="2506916502" sldId="263"/>
        </pc:sldMkLst>
      </pc:sldChg>
      <pc:sldChg chg="modSp">
        <pc:chgData name="Jolien Dewaegeneere" userId="S::jolien.dewaegeneere@katholiekonderwijs.vlaanderen::b6b98d41-caaf-4ddf-b1f5-0fd4faf428cf" providerId="AD" clId="Web-{E4A3EB95-4617-22DD-5F82-1611FD8287CD}" dt="2024-10-16T07:26:02.774" v="5" actId="20577"/>
        <pc:sldMkLst>
          <pc:docMk/>
          <pc:sldMk cId="4198561225" sldId="277"/>
        </pc:sldMkLst>
      </pc:sldChg>
      <pc:sldChg chg="addSp delSp modSp delAnim">
        <pc:chgData name="Jolien Dewaegeneere" userId="S::jolien.dewaegeneere@katholiekonderwijs.vlaanderen::b6b98d41-caaf-4ddf-b1f5-0fd4faf428cf" providerId="AD" clId="Web-{E4A3EB95-4617-22DD-5F82-1611FD8287CD}" dt="2024-10-16T07:33:42.189" v="283"/>
        <pc:sldMkLst>
          <pc:docMk/>
          <pc:sldMk cId="1622494454" sldId="295"/>
        </pc:sldMkLst>
      </pc:sldChg>
      <pc:sldChg chg="add">
        <pc:chgData name="Jolien Dewaegeneere" userId="S::jolien.dewaegeneere@katholiekonderwijs.vlaanderen::b6b98d41-caaf-4ddf-b1f5-0fd4faf428cf" providerId="AD" clId="Web-{E4A3EB95-4617-22DD-5F82-1611FD8287CD}" dt="2024-10-16T07:30:17.107" v="261"/>
        <pc:sldMkLst>
          <pc:docMk/>
          <pc:sldMk cId="312235109" sldId="2573"/>
        </pc:sldMkLst>
      </pc:sldChg>
      <pc:sldChg chg="add">
        <pc:chgData name="Jolien Dewaegeneere" userId="S::jolien.dewaegeneere@katholiekonderwijs.vlaanderen::b6b98d41-caaf-4ddf-b1f5-0fd4faf428cf" providerId="AD" clId="Web-{E4A3EB95-4617-22DD-5F82-1611FD8287CD}" dt="2024-10-16T07:30:17.154" v="262"/>
        <pc:sldMkLst>
          <pc:docMk/>
          <pc:sldMk cId="398649688" sldId="2574"/>
        </pc:sldMkLst>
      </pc:sldChg>
      <pc:sldChg chg="add">
        <pc:chgData name="Jolien Dewaegeneere" userId="S::jolien.dewaegeneere@katholiekonderwijs.vlaanderen::b6b98d41-caaf-4ddf-b1f5-0fd4faf428cf" providerId="AD" clId="Web-{E4A3EB95-4617-22DD-5F82-1611FD8287CD}" dt="2024-10-16T07:30:17.201" v="263"/>
        <pc:sldMkLst>
          <pc:docMk/>
          <pc:sldMk cId="3349706014" sldId="2575"/>
        </pc:sldMkLst>
      </pc:sldChg>
      <pc:sldMasterChg chg="addSldLayout">
        <pc:chgData name="Jolien Dewaegeneere" userId="S::jolien.dewaegeneere@katholiekonderwijs.vlaanderen::b6b98d41-caaf-4ddf-b1f5-0fd4faf428cf" providerId="AD" clId="Web-{E4A3EB95-4617-22DD-5F82-1611FD8287CD}" dt="2024-10-16T07:30:17.107" v="261"/>
        <pc:sldMasterMkLst>
          <pc:docMk/>
          <pc:sldMasterMk cId="3588806600" sldId="2147483774"/>
        </pc:sldMasterMkLst>
        <pc:sldLayoutChg chg="add replId">
          <pc:chgData name="Jolien Dewaegeneere" userId="S::jolien.dewaegeneere@katholiekonderwijs.vlaanderen::b6b98d41-caaf-4ddf-b1f5-0fd4faf428cf" providerId="AD" clId="Web-{E4A3EB95-4617-22DD-5F82-1611FD8287CD}" dt="2024-10-16T07:30:17.107" v="261"/>
          <pc:sldLayoutMkLst>
            <pc:docMk/>
            <pc:sldMasterMk cId="3588806600" sldId="2147483774"/>
            <pc:sldLayoutMk cId="523436025" sldId="2147483901"/>
          </pc:sldLayoutMkLst>
        </pc:sldLayoutChg>
      </pc:sldMasterChg>
    </pc:docChg>
  </pc:docChgLst>
  <pc:docChgLst>
    <pc:chgData name="Saar Deleu" userId="S::saar.deleu@katholiekonderwijs.vlaanderen::5a9477cf-1426-4451-b57d-da48280c7926" providerId="AD" clId="Web-{9FF7562A-24C5-7CA4-5746-064C4EBFFC95}"/>
    <pc:docChg chg="mod addSld delSld modSld sldOrd">
      <pc:chgData name="Saar Deleu" userId="S::saar.deleu@katholiekonderwijs.vlaanderen::5a9477cf-1426-4451-b57d-da48280c7926" providerId="AD" clId="Web-{9FF7562A-24C5-7CA4-5746-064C4EBFFC95}" dt="2024-10-14T13:19:47.414" v="1255"/>
      <pc:docMkLst>
        <pc:docMk/>
      </pc:docMkLst>
      <pc:sldChg chg="modSp">
        <pc:chgData name="Saar Deleu" userId="S::saar.deleu@katholiekonderwijs.vlaanderen::5a9477cf-1426-4451-b57d-da48280c7926" providerId="AD" clId="Web-{9FF7562A-24C5-7CA4-5746-064C4EBFFC95}" dt="2024-10-14T12:43:58.398" v="6" actId="14100"/>
        <pc:sldMkLst>
          <pc:docMk/>
          <pc:sldMk cId="4198561225" sldId="277"/>
        </pc:sldMkLst>
      </pc:sldChg>
      <pc:sldChg chg="addSp delSp modSp modCm">
        <pc:chgData name="Saar Deleu" userId="S::saar.deleu@katholiekonderwijs.vlaanderen::5a9477cf-1426-4451-b57d-da48280c7926" providerId="AD" clId="Web-{9FF7562A-24C5-7CA4-5746-064C4EBFFC95}" dt="2024-10-14T13:14:21.856" v="1057"/>
        <pc:sldMkLst>
          <pc:docMk/>
          <pc:sldMk cId="493747511" sldId="283"/>
        </pc:sldMkLst>
        <pc:extLst>
          <p:ext xmlns:p="http://schemas.openxmlformats.org/presentationml/2006/main" uri="{D6D511B9-2390-475A-947B-AFAB55BFBCF1}">
            <pc226:cmChg xmlns:pc226="http://schemas.microsoft.com/office/powerpoint/2022/06/main/command" chg="mod">
              <pc226:chgData name="Saar Deleu" userId="S::saar.deleu@katholiekonderwijs.vlaanderen::5a9477cf-1426-4451-b57d-da48280c7926" providerId="AD" clId="Web-{9FF7562A-24C5-7CA4-5746-064C4EBFFC95}" dt="2024-10-14T13:14:21.840" v="1056"/>
              <pc2:cmMkLst xmlns:pc2="http://schemas.microsoft.com/office/powerpoint/2019/9/main/command">
                <pc:docMk/>
                <pc:sldMk cId="493747511" sldId="283"/>
                <pc2:cmMk id="{B4549EE5-3E15-4D31-A912-F534B2CAC8E6}"/>
              </pc2:cmMkLst>
            </pc226:cmChg>
          </p:ext>
        </pc:extLst>
      </pc:sldChg>
      <pc:sldChg chg="modSp">
        <pc:chgData name="Saar Deleu" userId="S::saar.deleu@katholiekonderwijs.vlaanderen::5a9477cf-1426-4451-b57d-da48280c7926" providerId="AD" clId="Web-{9FF7562A-24C5-7CA4-5746-064C4EBFFC95}" dt="2024-10-14T12:44:36.775" v="54" actId="20577"/>
        <pc:sldMkLst>
          <pc:docMk/>
          <pc:sldMk cId="3760508924" sldId="294"/>
        </pc:sldMkLst>
      </pc:sldChg>
      <pc:sldChg chg="addSp delSp modSp ord addAnim">
        <pc:chgData name="Saar Deleu" userId="S::saar.deleu@katholiekonderwijs.vlaanderen::5a9477cf-1426-4451-b57d-da48280c7926" providerId="AD" clId="Web-{9FF7562A-24C5-7CA4-5746-064C4EBFFC95}" dt="2024-10-14T13:11:02.005" v="889" actId="20577"/>
        <pc:sldMkLst>
          <pc:docMk/>
          <pc:sldMk cId="182222199" sldId="296"/>
        </pc:sldMkLst>
      </pc:sldChg>
      <pc:sldChg chg="del">
        <pc:chgData name="Saar Deleu" userId="S::saar.deleu@katholiekonderwijs.vlaanderen::5a9477cf-1426-4451-b57d-da48280c7926" providerId="AD" clId="Web-{9FF7562A-24C5-7CA4-5746-064C4EBFFC95}" dt="2024-10-14T13:00:20.825" v="431"/>
        <pc:sldMkLst>
          <pc:docMk/>
          <pc:sldMk cId="2446435649" sldId="298"/>
        </pc:sldMkLst>
      </pc:sldChg>
      <pc:sldChg chg="new del">
        <pc:chgData name="Saar Deleu" userId="S::saar.deleu@katholiekonderwijs.vlaanderen::5a9477cf-1426-4451-b57d-da48280c7926" providerId="AD" clId="Web-{9FF7562A-24C5-7CA4-5746-064C4EBFFC95}" dt="2024-10-14T13:00:33.950" v="432"/>
        <pc:sldMkLst>
          <pc:docMk/>
          <pc:sldMk cId="2427520739" sldId="2556"/>
        </pc:sldMkLst>
      </pc:sldChg>
      <pc:sldChg chg="modSp add replId modCm">
        <pc:chgData name="Saar Deleu" userId="S::saar.deleu@katholiekonderwijs.vlaanderen::5a9477cf-1426-4451-b57d-da48280c7926" providerId="AD" clId="Web-{9FF7562A-24C5-7CA4-5746-064C4EBFFC95}" dt="2024-10-14T13:14:09.340" v="999"/>
        <pc:sldMkLst>
          <pc:docMk/>
          <pc:sldMk cId="3659139596" sldId="2558"/>
        </pc:sldMkLst>
        <pc:extLst>
          <p:ext xmlns:p="http://schemas.openxmlformats.org/presentationml/2006/main" uri="{D6D511B9-2390-475A-947B-AFAB55BFBCF1}">
            <pc226:cmChg xmlns:pc226="http://schemas.microsoft.com/office/powerpoint/2022/06/main/command" chg="mod">
              <pc226:chgData name="Saar Deleu" userId="S::saar.deleu@katholiekonderwijs.vlaanderen::5a9477cf-1426-4451-b57d-da48280c7926" providerId="AD" clId="Web-{9FF7562A-24C5-7CA4-5746-064C4EBFFC95}" dt="2024-10-14T13:13:13.791" v="940"/>
              <pc2:cmMkLst xmlns:pc2="http://schemas.microsoft.com/office/powerpoint/2019/9/main/command">
                <pc:docMk/>
                <pc:sldMk cId="3659139596" sldId="2558"/>
                <pc2:cmMk id="{C1D37CF0-F69D-46AB-8FF8-5F3F983397CA}"/>
              </pc2:cmMkLst>
            </pc226:cmChg>
          </p:ext>
        </pc:extLst>
      </pc:sldChg>
      <pc:sldChg chg="modSp add replId">
        <pc:chgData name="Saar Deleu" userId="S::saar.deleu@katholiekonderwijs.vlaanderen::5a9477cf-1426-4451-b57d-da48280c7926" providerId="AD" clId="Web-{9FF7562A-24C5-7CA4-5746-064C4EBFFC95}" dt="2024-10-14T13:17:39.832" v="1216"/>
        <pc:sldMkLst>
          <pc:docMk/>
          <pc:sldMk cId="2439991902" sldId="2559"/>
        </pc:sldMkLst>
      </pc:sldChg>
      <pc:sldChg chg="modSp add replId">
        <pc:chgData name="Saar Deleu" userId="S::saar.deleu@katholiekonderwijs.vlaanderen::5a9477cf-1426-4451-b57d-da48280c7926" providerId="AD" clId="Web-{9FF7562A-24C5-7CA4-5746-064C4EBFFC95}" dt="2024-10-14T13:19:47.414" v="1255"/>
        <pc:sldMkLst>
          <pc:docMk/>
          <pc:sldMk cId="3196582627" sldId="2560"/>
        </pc:sldMkLst>
      </pc:sldChg>
    </pc:docChg>
  </pc:docChgLst>
  <pc:docChgLst>
    <pc:chgData name="Jolien Dewaegeneere" userId="S::jolien.dewaegeneere@katholiekonderwijs.vlaanderen::b6b98d41-caaf-4ddf-b1f5-0fd4faf428cf" providerId="AD" clId="Web-{997F049A-5328-DE88-E194-8639AE71645E}"/>
    <pc:docChg chg="modSld">
      <pc:chgData name="Jolien Dewaegeneere" userId="S::jolien.dewaegeneere@katholiekonderwijs.vlaanderen::b6b98d41-caaf-4ddf-b1f5-0fd4faf428cf" providerId="AD" clId="Web-{997F049A-5328-DE88-E194-8639AE71645E}" dt="2024-11-05T09:58:08.805" v="36" actId="20577"/>
      <pc:docMkLst>
        <pc:docMk/>
      </pc:docMkLst>
      <pc:sldChg chg="modSp addAnim delAnim modCm">
        <pc:chgData name="Jolien Dewaegeneere" userId="S::jolien.dewaegeneere@katholiekonderwijs.vlaanderen::b6b98d41-caaf-4ddf-b1f5-0fd4faf428cf" providerId="AD" clId="Web-{997F049A-5328-DE88-E194-8639AE71645E}" dt="2024-11-05T09:56:32.036" v="31"/>
        <pc:sldMkLst>
          <pc:docMk/>
          <pc:sldMk cId="2439991902" sldId="2559"/>
        </pc:sldMkLst>
        <pc:extLst>
          <p:ext xmlns:p="http://schemas.openxmlformats.org/presentationml/2006/main" uri="{D6D511B9-2390-475A-947B-AFAB55BFBCF1}">
            <pc226:cmChg xmlns:pc226="http://schemas.microsoft.com/office/powerpoint/2022/06/main/command" chg="mod">
              <pc226:chgData name="Jolien Dewaegeneere" userId="S::jolien.dewaegeneere@katholiekonderwijs.vlaanderen::b6b98d41-caaf-4ddf-b1f5-0fd4faf428cf" providerId="AD" clId="Web-{997F049A-5328-DE88-E194-8639AE71645E}" dt="2024-11-05T09:56:32.036" v="31"/>
              <pc2:cmMkLst xmlns:pc2="http://schemas.microsoft.com/office/powerpoint/2019/9/main/command">
                <pc:docMk/>
                <pc:sldMk cId="2439991902" sldId="2559"/>
                <pc2:cmMk id="{3744B106-3A18-4E50-BD23-3C39CEFA243B}"/>
              </pc2:cmMkLst>
            </pc226:cmChg>
            <pc226:cmChg xmlns:pc226="http://schemas.microsoft.com/office/powerpoint/2022/06/main/command" chg="mod">
              <pc226:chgData name="Jolien Dewaegeneere" userId="S::jolien.dewaegeneere@katholiekonderwijs.vlaanderen::b6b98d41-caaf-4ddf-b1f5-0fd4faf428cf" providerId="AD" clId="Web-{997F049A-5328-DE88-E194-8639AE71645E}" dt="2024-11-05T09:56:32.036" v="31"/>
              <pc2:cmMkLst xmlns:pc2="http://schemas.microsoft.com/office/powerpoint/2019/9/main/command">
                <pc:docMk/>
                <pc:sldMk cId="2439991902" sldId="2559"/>
                <pc2:cmMk id="{A7DE2BF0-7D53-4FB3-8077-4B2AAD6DC5ED}"/>
              </pc2:cmMkLst>
            </pc226:cmChg>
          </p:ext>
        </pc:extLst>
      </pc:sldChg>
      <pc:sldChg chg="modSp">
        <pc:chgData name="Jolien Dewaegeneere" userId="S::jolien.dewaegeneere@katholiekonderwijs.vlaanderen::b6b98d41-caaf-4ddf-b1f5-0fd4faf428cf" providerId="AD" clId="Web-{997F049A-5328-DE88-E194-8639AE71645E}" dt="2024-11-05T09:57:51.320" v="33" actId="20577"/>
        <pc:sldMkLst>
          <pc:docMk/>
          <pc:sldMk cId="3326960353" sldId="2567"/>
        </pc:sldMkLst>
      </pc:sldChg>
      <pc:sldChg chg="modSp">
        <pc:chgData name="Jolien Dewaegeneere" userId="S::jolien.dewaegeneere@katholiekonderwijs.vlaanderen::b6b98d41-caaf-4ddf-b1f5-0fd4faf428cf" providerId="AD" clId="Web-{997F049A-5328-DE88-E194-8639AE71645E}" dt="2024-11-05T09:58:08.805" v="36" actId="20577"/>
        <pc:sldMkLst>
          <pc:docMk/>
          <pc:sldMk cId="1430867001" sldId="2572"/>
        </pc:sldMkLst>
      </pc:sldChg>
    </pc:docChg>
  </pc:docChgLst>
  <pc:docChgLst>
    <pc:chgData name="Jolien Dewaegeneere" userId="b6b98d41-caaf-4ddf-b1f5-0fd4faf428cf" providerId="ADAL" clId="{647AD073-2AF7-4661-9C12-2F2D929F844E}"/>
    <pc:docChg chg="custSel addSld delSld modSld sldOrd">
      <pc:chgData name="Jolien Dewaegeneere" userId="b6b98d41-caaf-4ddf-b1f5-0fd4faf428cf" providerId="ADAL" clId="{647AD073-2AF7-4661-9C12-2F2D929F844E}" dt="2024-10-14T12:09:31.020" v="369" actId="2890"/>
      <pc:docMkLst>
        <pc:docMk/>
      </pc:docMkLst>
      <pc:sldChg chg="modSp mod">
        <pc:chgData name="Jolien Dewaegeneere" userId="b6b98d41-caaf-4ddf-b1f5-0fd4faf428cf" providerId="ADAL" clId="{647AD073-2AF7-4661-9C12-2F2D929F844E}" dt="2024-10-14T12:07:18.912" v="162" actId="20577"/>
        <pc:sldMkLst>
          <pc:docMk/>
          <pc:sldMk cId="3259767730" sldId="257"/>
        </pc:sldMkLst>
      </pc:sldChg>
      <pc:sldChg chg="modSp mod">
        <pc:chgData name="Jolien Dewaegeneere" userId="b6b98d41-caaf-4ddf-b1f5-0fd4faf428cf" providerId="ADAL" clId="{647AD073-2AF7-4661-9C12-2F2D929F844E}" dt="2024-10-14T12:08:41.800" v="352"/>
        <pc:sldMkLst>
          <pc:docMk/>
          <pc:sldMk cId="2506916502" sldId="263"/>
        </pc:sldMkLst>
      </pc:sldChg>
      <pc:sldChg chg="del">
        <pc:chgData name="Jolien Dewaegeneere" userId="b6b98d41-caaf-4ddf-b1f5-0fd4faf428cf" providerId="ADAL" clId="{647AD073-2AF7-4661-9C12-2F2D929F844E}" dt="2024-10-14T12:07:22.658" v="163" actId="47"/>
        <pc:sldMkLst>
          <pc:docMk/>
          <pc:sldMk cId="887494189" sldId="271"/>
        </pc:sldMkLst>
      </pc:sldChg>
      <pc:sldChg chg="modSp mod">
        <pc:chgData name="Jolien Dewaegeneere" userId="b6b98d41-caaf-4ddf-b1f5-0fd4faf428cf" providerId="ADAL" clId="{647AD073-2AF7-4661-9C12-2F2D929F844E}" dt="2024-10-14T12:08:21.656" v="351" actId="20577"/>
        <pc:sldMkLst>
          <pc:docMk/>
          <pc:sldMk cId="4198561225" sldId="277"/>
        </pc:sldMkLst>
      </pc:sldChg>
      <pc:sldChg chg="ord">
        <pc:chgData name="Jolien Dewaegeneere" userId="b6b98d41-caaf-4ddf-b1f5-0fd4faf428cf" providerId="ADAL" clId="{647AD073-2AF7-4661-9C12-2F2D929F844E}" dt="2024-10-14T12:09:26.132" v="368"/>
        <pc:sldMkLst>
          <pc:docMk/>
          <pc:sldMk cId="605720951" sldId="278"/>
        </pc:sldMkLst>
      </pc:sldChg>
      <pc:sldChg chg="ord">
        <pc:chgData name="Jolien Dewaegeneere" userId="b6b98d41-caaf-4ddf-b1f5-0fd4faf428cf" providerId="ADAL" clId="{647AD073-2AF7-4661-9C12-2F2D929F844E}" dt="2024-10-14T12:09:10.399" v="361"/>
        <pc:sldMkLst>
          <pc:docMk/>
          <pc:sldMk cId="2690166357" sldId="279"/>
        </pc:sldMkLst>
      </pc:sldChg>
      <pc:sldChg chg="add ord">
        <pc:chgData name="Jolien Dewaegeneere" userId="b6b98d41-caaf-4ddf-b1f5-0fd4faf428cf" providerId="ADAL" clId="{647AD073-2AF7-4661-9C12-2F2D929F844E}" dt="2024-10-14T12:08:51.349" v="355"/>
        <pc:sldMkLst>
          <pc:docMk/>
          <pc:sldMk cId="3760508924" sldId="294"/>
        </pc:sldMkLst>
      </pc:sldChg>
      <pc:sldChg chg="add">
        <pc:chgData name="Jolien Dewaegeneere" userId="b6b98d41-caaf-4ddf-b1f5-0fd4faf428cf" providerId="ADAL" clId="{647AD073-2AF7-4661-9C12-2F2D929F844E}" dt="2024-10-14T12:08:56.814" v="356" actId="2890"/>
        <pc:sldMkLst>
          <pc:docMk/>
          <pc:sldMk cId="1622494454" sldId="295"/>
        </pc:sldMkLst>
      </pc:sldChg>
      <pc:sldChg chg="add">
        <pc:chgData name="Jolien Dewaegeneere" userId="b6b98d41-caaf-4ddf-b1f5-0fd4faf428cf" providerId="ADAL" clId="{647AD073-2AF7-4661-9C12-2F2D929F844E}" dt="2024-10-14T12:08:59.096" v="357" actId="2890"/>
        <pc:sldMkLst>
          <pc:docMk/>
          <pc:sldMk cId="182222199" sldId="296"/>
        </pc:sldMkLst>
      </pc:sldChg>
      <pc:sldChg chg="add">
        <pc:chgData name="Jolien Dewaegeneere" userId="b6b98d41-caaf-4ddf-b1f5-0fd4faf428cf" providerId="ADAL" clId="{647AD073-2AF7-4661-9C12-2F2D929F844E}" dt="2024-10-14T12:09:01.833" v="358" actId="2890"/>
        <pc:sldMkLst>
          <pc:docMk/>
          <pc:sldMk cId="2829637038" sldId="297"/>
        </pc:sldMkLst>
      </pc:sldChg>
      <pc:sldChg chg="add">
        <pc:chgData name="Jolien Dewaegeneere" userId="b6b98d41-caaf-4ddf-b1f5-0fd4faf428cf" providerId="ADAL" clId="{647AD073-2AF7-4661-9C12-2F2D929F844E}" dt="2024-10-14T12:09:03.970" v="359" actId="2890"/>
        <pc:sldMkLst>
          <pc:docMk/>
          <pc:sldMk cId="2446435649" sldId="298"/>
        </pc:sldMkLst>
      </pc:sldChg>
      <pc:sldChg chg="add ord">
        <pc:chgData name="Jolien Dewaegeneere" userId="b6b98d41-caaf-4ddf-b1f5-0fd4faf428cf" providerId="ADAL" clId="{647AD073-2AF7-4661-9C12-2F2D929F844E}" dt="2024-10-14T12:09:18.027" v="364"/>
        <pc:sldMkLst>
          <pc:docMk/>
          <pc:sldMk cId="3441505868" sldId="299"/>
        </pc:sldMkLst>
      </pc:sldChg>
      <pc:sldChg chg="add">
        <pc:chgData name="Jolien Dewaegeneere" userId="b6b98d41-caaf-4ddf-b1f5-0fd4faf428cf" providerId="ADAL" clId="{647AD073-2AF7-4661-9C12-2F2D929F844E}" dt="2024-10-14T12:09:31.020" v="369" actId="2890"/>
        <pc:sldMkLst>
          <pc:docMk/>
          <pc:sldMk cId="719301151" sldId="300"/>
        </pc:sldMkLst>
      </pc:sldChg>
    </pc:docChg>
  </pc:docChgLst>
  <pc:docChgLst>
    <pc:chgData name="Jolien Dewaegeneere" userId="S::jolien.dewaegeneere@katholiekonderwijs.vlaanderen::b6b98d41-caaf-4ddf-b1f5-0fd4faf428cf" providerId="AD" clId="Web-{BD12C726-33A2-889A-7DFC-4BE14DDE2700}"/>
    <pc:docChg chg="modSld">
      <pc:chgData name="Jolien Dewaegeneere" userId="S::jolien.dewaegeneere@katholiekonderwijs.vlaanderen::b6b98d41-caaf-4ddf-b1f5-0fd4faf428cf" providerId="AD" clId="Web-{BD12C726-33A2-889A-7DFC-4BE14DDE2700}" dt="2024-10-22T06:52:30.060" v="33" actId="20577"/>
      <pc:docMkLst>
        <pc:docMk/>
      </pc:docMkLst>
      <pc:sldChg chg="modSp">
        <pc:chgData name="Jolien Dewaegeneere" userId="S::jolien.dewaegeneere@katholiekonderwijs.vlaanderen::b6b98d41-caaf-4ddf-b1f5-0fd4faf428cf" providerId="AD" clId="Web-{BD12C726-33A2-889A-7DFC-4BE14DDE2700}" dt="2024-10-22T06:52:30.060" v="33" actId="20577"/>
        <pc:sldMkLst>
          <pc:docMk/>
          <pc:sldMk cId="2690166357" sldId="279"/>
        </pc:sldMkLst>
      </pc:sldChg>
      <pc:sldChg chg="modSp">
        <pc:chgData name="Jolien Dewaegeneere" userId="S::jolien.dewaegeneere@katholiekonderwijs.vlaanderen::b6b98d41-caaf-4ddf-b1f5-0fd4faf428cf" providerId="AD" clId="Web-{BD12C726-33A2-889A-7DFC-4BE14DDE2700}" dt="2024-10-22T06:50:29.415" v="0" actId="1076"/>
        <pc:sldMkLst>
          <pc:docMk/>
          <pc:sldMk cId="3455119626" sldId="280"/>
        </pc:sldMkLst>
      </pc:sldChg>
      <pc:sldChg chg="delSp modSp">
        <pc:chgData name="Jolien Dewaegeneere" userId="S::jolien.dewaegeneere@katholiekonderwijs.vlaanderen::b6b98d41-caaf-4ddf-b1f5-0fd4faf428cf" providerId="AD" clId="Web-{BD12C726-33A2-889A-7DFC-4BE14DDE2700}" dt="2024-10-22T06:50:56.291" v="6" actId="1076"/>
        <pc:sldMkLst>
          <pc:docMk/>
          <pc:sldMk cId="2619871121" sldId="2565"/>
        </pc:sldMkLst>
      </pc:sldChg>
    </pc:docChg>
  </pc:docChgLst>
  <pc:docChgLst>
    <pc:chgData name="Jolien Dewaegeneere" userId="b6b98d41-caaf-4ddf-b1f5-0fd4faf428cf" providerId="ADAL" clId="{B73A5907-501A-4EAA-985A-2DB191ADD316}"/>
    <pc:docChg chg="undo custSel addSld delSld modSld sldOrd">
      <pc:chgData name="Jolien Dewaegeneere" userId="b6b98d41-caaf-4ddf-b1f5-0fd4faf428cf" providerId="ADAL" clId="{B73A5907-501A-4EAA-985A-2DB191ADD316}" dt="2024-10-14T15:01:19.892" v="5124" actId="20577"/>
      <pc:docMkLst>
        <pc:docMk/>
      </pc:docMkLst>
      <pc:sldChg chg="addSp modSp mod">
        <pc:chgData name="Jolien Dewaegeneere" userId="b6b98d41-caaf-4ddf-b1f5-0fd4faf428cf" providerId="ADAL" clId="{B73A5907-501A-4EAA-985A-2DB191ADD316}" dt="2024-10-14T12:48:05.119" v="397" actId="20577"/>
        <pc:sldMkLst>
          <pc:docMk/>
          <pc:sldMk cId="2506916502" sldId="263"/>
        </pc:sldMkLst>
      </pc:sldChg>
      <pc:sldChg chg="modSp mod">
        <pc:chgData name="Jolien Dewaegeneere" userId="b6b98d41-caaf-4ddf-b1f5-0fd4faf428cf" providerId="ADAL" clId="{B73A5907-501A-4EAA-985A-2DB191ADD316}" dt="2024-10-14T13:13:57.318" v="975" actId="20577"/>
        <pc:sldMkLst>
          <pc:docMk/>
          <pc:sldMk cId="4009752034" sldId="276"/>
        </pc:sldMkLst>
      </pc:sldChg>
      <pc:sldChg chg="modSp mod">
        <pc:chgData name="Jolien Dewaegeneere" userId="b6b98d41-caaf-4ddf-b1f5-0fd4faf428cf" providerId="ADAL" clId="{B73A5907-501A-4EAA-985A-2DB191ADD316}" dt="2024-10-14T14:41:12.312" v="4194" actId="20577"/>
        <pc:sldMkLst>
          <pc:docMk/>
          <pc:sldMk cId="4198561225" sldId="277"/>
        </pc:sldMkLst>
      </pc:sldChg>
      <pc:sldChg chg="addSp delSp modSp mod ord modAnim">
        <pc:chgData name="Jolien Dewaegeneere" userId="b6b98d41-caaf-4ddf-b1f5-0fd4faf428cf" providerId="ADAL" clId="{B73A5907-501A-4EAA-985A-2DB191ADD316}" dt="2024-10-14T13:18:42.658" v="1034"/>
        <pc:sldMkLst>
          <pc:docMk/>
          <pc:sldMk cId="3455119626" sldId="280"/>
        </pc:sldMkLst>
      </pc:sldChg>
      <pc:sldChg chg="addSp delSp modSp mod ord modAnim">
        <pc:chgData name="Jolien Dewaegeneere" userId="b6b98d41-caaf-4ddf-b1f5-0fd4faf428cf" providerId="ADAL" clId="{B73A5907-501A-4EAA-985A-2DB191ADD316}" dt="2024-10-14T12:59:23.784" v="641"/>
        <pc:sldMkLst>
          <pc:docMk/>
          <pc:sldMk cId="1622494454" sldId="295"/>
        </pc:sldMkLst>
      </pc:sldChg>
      <pc:sldChg chg="del">
        <pc:chgData name="Jolien Dewaegeneere" userId="b6b98d41-caaf-4ddf-b1f5-0fd4faf428cf" providerId="ADAL" clId="{B73A5907-501A-4EAA-985A-2DB191ADD316}" dt="2024-10-14T14:11:36.125" v="4035" actId="47"/>
        <pc:sldMkLst>
          <pc:docMk/>
          <pc:sldMk cId="2829637038" sldId="297"/>
        </pc:sldMkLst>
      </pc:sldChg>
      <pc:sldChg chg="addSp delSp modSp mod">
        <pc:chgData name="Jolien Dewaegeneere" userId="b6b98d41-caaf-4ddf-b1f5-0fd4faf428cf" providerId="ADAL" clId="{B73A5907-501A-4EAA-985A-2DB191ADD316}" dt="2024-10-14T13:05:44.547" v="791" actId="1035"/>
        <pc:sldMkLst>
          <pc:docMk/>
          <pc:sldMk cId="719301151" sldId="300"/>
        </pc:sldMkLst>
      </pc:sldChg>
      <pc:sldChg chg="del">
        <pc:chgData name="Jolien Dewaegeneere" userId="b6b98d41-caaf-4ddf-b1f5-0fd4faf428cf" providerId="ADAL" clId="{B73A5907-501A-4EAA-985A-2DB191ADD316}" dt="2024-10-14T13:09:48.038" v="863" actId="47"/>
        <pc:sldMkLst>
          <pc:docMk/>
          <pc:sldMk cId="1280337726" sldId="2544"/>
        </pc:sldMkLst>
      </pc:sldChg>
      <pc:sldChg chg="delSp del mod delAnim">
        <pc:chgData name="Jolien Dewaegeneere" userId="b6b98d41-caaf-4ddf-b1f5-0fd4faf428cf" providerId="ADAL" clId="{B73A5907-501A-4EAA-985A-2DB191ADD316}" dt="2024-10-14T13:09:46.678" v="862" actId="47"/>
        <pc:sldMkLst>
          <pc:docMk/>
          <pc:sldMk cId="167278338" sldId="2551"/>
        </pc:sldMkLst>
      </pc:sldChg>
      <pc:sldChg chg="modSp del modAnim">
        <pc:chgData name="Jolien Dewaegeneere" userId="b6b98d41-caaf-4ddf-b1f5-0fd4faf428cf" providerId="ADAL" clId="{B73A5907-501A-4EAA-985A-2DB191ADD316}" dt="2024-10-14T13:09:49.494" v="864" actId="47"/>
        <pc:sldMkLst>
          <pc:docMk/>
          <pc:sldMk cId="2564038288" sldId="2554"/>
        </pc:sldMkLst>
      </pc:sldChg>
      <pc:sldChg chg="del">
        <pc:chgData name="Jolien Dewaegeneere" userId="b6b98d41-caaf-4ddf-b1f5-0fd4faf428cf" providerId="ADAL" clId="{B73A5907-501A-4EAA-985A-2DB191ADD316}" dt="2024-10-14T13:11:17.757" v="865" actId="47"/>
        <pc:sldMkLst>
          <pc:docMk/>
          <pc:sldMk cId="963562384" sldId="2555"/>
        </pc:sldMkLst>
      </pc:sldChg>
      <pc:sldChg chg="addSp delSp modSp add mod ord modAnim">
        <pc:chgData name="Jolien Dewaegeneere" userId="b6b98d41-caaf-4ddf-b1f5-0fd4faf428cf" providerId="ADAL" clId="{B73A5907-501A-4EAA-985A-2DB191ADD316}" dt="2024-10-14T13:11:48.378" v="866"/>
        <pc:sldMkLst>
          <pc:docMk/>
          <pc:sldMk cId="780416330" sldId="2556"/>
        </pc:sldMkLst>
      </pc:sldChg>
      <pc:sldChg chg="addSp delSp modSp add del mod ord">
        <pc:chgData name="Jolien Dewaegeneere" userId="b6b98d41-caaf-4ddf-b1f5-0fd4faf428cf" providerId="ADAL" clId="{B73A5907-501A-4EAA-985A-2DB191ADD316}" dt="2024-10-14T13:18:50.368" v="1035" actId="47"/>
        <pc:sldMkLst>
          <pc:docMk/>
          <pc:sldMk cId="1223821854" sldId="2557"/>
        </pc:sldMkLst>
      </pc:sldChg>
      <pc:sldChg chg="addSp delSp modSp add mod modAnim">
        <pc:chgData name="Jolien Dewaegeneere" userId="b6b98d41-caaf-4ddf-b1f5-0fd4faf428cf" providerId="ADAL" clId="{B73A5907-501A-4EAA-985A-2DB191ADD316}" dt="2024-10-14T14:08:55.713" v="3995"/>
        <pc:sldMkLst>
          <pc:docMk/>
          <pc:sldMk cId="4022937943" sldId="2564"/>
        </pc:sldMkLst>
      </pc:sldChg>
      <pc:sldChg chg="modSp add mod ord">
        <pc:chgData name="Jolien Dewaegeneere" userId="b6b98d41-caaf-4ddf-b1f5-0fd4faf428cf" providerId="ADAL" clId="{B73A5907-501A-4EAA-985A-2DB191ADD316}" dt="2024-10-14T14:12:14.746" v="4038" actId="255"/>
        <pc:sldMkLst>
          <pc:docMk/>
          <pc:sldMk cId="2619871121" sldId="2565"/>
        </pc:sldMkLst>
      </pc:sldChg>
      <pc:sldChg chg="modSp add mod ord">
        <pc:chgData name="Jolien Dewaegeneere" userId="b6b98d41-caaf-4ddf-b1f5-0fd4faf428cf" providerId="ADAL" clId="{B73A5907-501A-4EAA-985A-2DB191ADD316}" dt="2024-10-14T14:56:09.181" v="4682" actId="20577"/>
        <pc:sldMkLst>
          <pc:docMk/>
          <pc:sldMk cId="1446268278" sldId="2566"/>
        </pc:sldMkLst>
      </pc:sldChg>
      <pc:sldChg chg="add del">
        <pc:chgData name="Jolien Dewaegeneere" userId="b6b98d41-caaf-4ddf-b1f5-0fd4faf428cf" providerId="ADAL" clId="{B73A5907-501A-4EAA-985A-2DB191ADD316}" dt="2024-10-14T14:42:07.862" v="4317" actId="47"/>
        <pc:sldMkLst>
          <pc:docMk/>
          <pc:sldMk cId="3284155632" sldId="2567"/>
        </pc:sldMkLst>
      </pc:sldChg>
      <pc:sldChg chg="modSp add mod ord">
        <pc:chgData name="Jolien Dewaegeneere" userId="b6b98d41-caaf-4ddf-b1f5-0fd4faf428cf" providerId="ADAL" clId="{B73A5907-501A-4EAA-985A-2DB191ADD316}" dt="2024-10-14T14:59:39.072" v="4999" actId="5793"/>
        <pc:sldMkLst>
          <pc:docMk/>
          <pc:sldMk cId="3326960353" sldId="2567"/>
        </pc:sldMkLst>
      </pc:sldChg>
      <pc:sldChg chg="add">
        <pc:chgData name="Jolien Dewaegeneere" userId="b6b98d41-caaf-4ddf-b1f5-0fd4faf428cf" providerId="ADAL" clId="{B73A5907-501A-4EAA-985A-2DB191ADD316}" dt="2024-10-14T14:42:57.529" v="4321" actId="2890"/>
        <pc:sldMkLst>
          <pc:docMk/>
          <pc:sldMk cId="2430049276" sldId="2568"/>
        </pc:sldMkLst>
      </pc:sldChg>
      <pc:sldChg chg="add">
        <pc:chgData name="Jolien Dewaegeneere" userId="b6b98d41-caaf-4ddf-b1f5-0fd4faf428cf" providerId="ADAL" clId="{B73A5907-501A-4EAA-985A-2DB191ADD316}" dt="2024-10-14T14:42:59.550" v="4322" actId="2890"/>
        <pc:sldMkLst>
          <pc:docMk/>
          <pc:sldMk cId="34736995" sldId="2569"/>
        </pc:sldMkLst>
      </pc:sldChg>
      <pc:sldChg chg="add">
        <pc:chgData name="Jolien Dewaegeneere" userId="b6b98d41-caaf-4ddf-b1f5-0fd4faf428cf" providerId="ADAL" clId="{B73A5907-501A-4EAA-985A-2DB191ADD316}" dt="2024-10-14T14:43:01.104" v="4323" actId="2890"/>
        <pc:sldMkLst>
          <pc:docMk/>
          <pc:sldMk cId="505290387" sldId="2570"/>
        </pc:sldMkLst>
      </pc:sldChg>
      <pc:sldChg chg="add">
        <pc:chgData name="Jolien Dewaegeneere" userId="b6b98d41-caaf-4ddf-b1f5-0fd4faf428cf" providerId="ADAL" clId="{B73A5907-501A-4EAA-985A-2DB191ADD316}" dt="2024-10-14T14:43:03.173" v="4324" actId="2890"/>
        <pc:sldMkLst>
          <pc:docMk/>
          <pc:sldMk cId="1852733769" sldId="2571"/>
        </pc:sldMkLst>
      </pc:sldChg>
      <pc:sldChg chg="modSp add mod">
        <pc:chgData name="Jolien Dewaegeneere" userId="b6b98d41-caaf-4ddf-b1f5-0fd4faf428cf" providerId="ADAL" clId="{B73A5907-501A-4EAA-985A-2DB191ADD316}" dt="2024-10-14T15:01:19.892" v="5124" actId="20577"/>
        <pc:sldMkLst>
          <pc:docMk/>
          <pc:sldMk cId="1430867001" sldId="2572"/>
        </pc:sldMkLst>
      </pc:sldChg>
    </pc:docChg>
  </pc:docChgLst>
  <pc:docChgLst>
    <pc:chgData name="Saar Deleu" userId="S::saar.deleu@katholiekonderwijs.vlaanderen::5a9477cf-1426-4451-b57d-da48280c7926" providerId="AD" clId="Web-{E5214E99-01F0-C63F-8EA6-E3F39CCFF14F}"/>
    <pc:docChg chg="modSld">
      <pc:chgData name="Saar Deleu" userId="S::saar.deleu@katholiekonderwijs.vlaanderen::5a9477cf-1426-4451-b57d-da48280c7926" providerId="AD" clId="Web-{E5214E99-01F0-C63F-8EA6-E3F39CCFF14F}" dt="2025-02-18T10:45:25.553" v="199"/>
      <pc:docMkLst>
        <pc:docMk/>
      </pc:docMkLst>
      <pc:sldChg chg="modSp modCm">
        <pc:chgData name="Saar Deleu" userId="S::saar.deleu@katholiekonderwijs.vlaanderen::5a9477cf-1426-4451-b57d-da48280c7926" providerId="AD" clId="Web-{E5214E99-01F0-C63F-8EA6-E3F39CCFF14F}" dt="2025-02-18T10:41:39.408" v="91"/>
        <pc:sldMkLst>
          <pc:docMk/>
          <pc:sldMk cId="2690166357" sldId="279"/>
        </pc:sldMkLst>
        <pc:graphicFrameChg chg="mod modGraphic">
          <ac:chgData name="Saar Deleu" userId="S::saar.deleu@katholiekonderwijs.vlaanderen::5a9477cf-1426-4451-b57d-da48280c7926" providerId="AD" clId="Web-{E5214E99-01F0-C63F-8EA6-E3F39CCFF14F}" dt="2025-02-18T10:41:39.408" v="91"/>
          <ac:graphicFrameMkLst>
            <pc:docMk/>
            <pc:sldMk cId="2690166357" sldId="279"/>
            <ac:graphicFrameMk id="4" creationId="{4FD655F1-10C7-74BB-8DA9-9DD53BF3D363}"/>
          </ac:graphicFrameMkLst>
        </pc:graphicFrameChg>
        <pc:extLst>
          <p:ext xmlns:p="http://schemas.openxmlformats.org/presentationml/2006/main" uri="{D6D511B9-2390-475A-947B-AFAB55BFBCF1}">
            <pc226:cmChg xmlns:pc226="http://schemas.microsoft.com/office/powerpoint/2022/06/main/command" chg="mod">
              <pc226:chgData name="Saar Deleu" userId="S::saar.deleu@katholiekonderwijs.vlaanderen::5a9477cf-1426-4451-b57d-da48280c7926" providerId="AD" clId="Web-{E5214E99-01F0-C63F-8EA6-E3F39CCFF14F}" dt="2025-02-18T10:41:11.251" v="72"/>
              <pc2:cmMkLst xmlns:pc2="http://schemas.microsoft.com/office/powerpoint/2019/9/main/command">
                <pc:docMk/>
                <pc:sldMk cId="2690166357" sldId="279"/>
                <pc2:cmMk id="{154E2677-F445-40B7-B866-A354B01C65D8}"/>
              </pc2:cmMkLst>
            </pc226:cmChg>
          </p:ext>
        </pc:extLst>
      </pc:sldChg>
      <pc:sldChg chg="modSp modCm">
        <pc:chgData name="Saar Deleu" userId="S::saar.deleu@katholiekonderwijs.vlaanderen::5a9477cf-1426-4451-b57d-da48280c7926" providerId="AD" clId="Web-{E5214E99-01F0-C63F-8EA6-E3F39CCFF14F}" dt="2025-02-18T10:43:29.066" v="123"/>
        <pc:sldMkLst>
          <pc:docMk/>
          <pc:sldMk cId="493747511" sldId="283"/>
        </pc:sldMkLst>
        <pc:graphicFrameChg chg="mod modGraphic">
          <ac:chgData name="Saar Deleu" userId="S::saar.deleu@katholiekonderwijs.vlaanderen::5a9477cf-1426-4451-b57d-da48280c7926" providerId="AD" clId="Web-{E5214E99-01F0-C63F-8EA6-E3F39CCFF14F}" dt="2025-02-18T10:43:29.066" v="123"/>
          <ac:graphicFrameMkLst>
            <pc:docMk/>
            <pc:sldMk cId="493747511" sldId="283"/>
            <ac:graphicFrameMk id="4" creationId="{B67C1BD2-8381-B1A2-2889-5E0F93B9D938}"/>
          </ac:graphicFrameMkLst>
        </pc:graphicFrameChg>
        <pc:extLst>
          <p:ext xmlns:p="http://schemas.openxmlformats.org/presentationml/2006/main" uri="{D6D511B9-2390-475A-947B-AFAB55BFBCF1}">
            <pc226:cmChg xmlns:pc226="http://schemas.microsoft.com/office/powerpoint/2022/06/main/command" chg="mod">
              <pc226:chgData name="Saar Deleu" userId="S::saar.deleu@katholiekonderwijs.vlaanderen::5a9477cf-1426-4451-b57d-da48280c7926" providerId="AD" clId="Web-{E5214E99-01F0-C63F-8EA6-E3F39CCFF14F}" dt="2025-02-18T10:43:29.066" v="122"/>
              <pc2:cmMkLst xmlns:pc2="http://schemas.microsoft.com/office/powerpoint/2019/9/main/command">
                <pc:docMk/>
                <pc:sldMk cId="493747511" sldId="283"/>
                <pc2:cmMk id="{FE6572B7-7DE7-4ED3-BC44-335D6B5FADD9}"/>
              </pc2:cmMkLst>
            </pc226:cmChg>
          </p:ext>
        </pc:extLst>
      </pc:sldChg>
      <pc:sldChg chg="modSp">
        <pc:chgData name="Saar Deleu" userId="S::saar.deleu@katholiekonderwijs.vlaanderen::5a9477cf-1426-4451-b57d-da48280c7926" providerId="AD" clId="Web-{E5214E99-01F0-C63F-8EA6-E3F39CCFF14F}" dt="2025-02-18T10:44:03.176" v="175"/>
        <pc:sldMkLst>
          <pc:docMk/>
          <pc:sldMk cId="3659139596" sldId="2558"/>
        </pc:sldMkLst>
        <pc:graphicFrameChg chg="mod modGraphic">
          <ac:chgData name="Saar Deleu" userId="S::saar.deleu@katholiekonderwijs.vlaanderen::5a9477cf-1426-4451-b57d-da48280c7926" providerId="AD" clId="Web-{E5214E99-01F0-C63F-8EA6-E3F39CCFF14F}" dt="2025-02-18T10:44:03.176" v="175"/>
          <ac:graphicFrameMkLst>
            <pc:docMk/>
            <pc:sldMk cId="3659139596" sldId="2558"/>
            <ac:graphicFrameMk id="4" creationId="{B67C1BD2-8381-B1A2-2889-5E0F93B9D938}"/>
          </ac:graphicFrameMkLst>
        </pc:graphicFrameChg>
      </pc:sldChg>
      <pc:sldChg chg="modSp">
        <pc:chgData name="Saar Deleu" userId="S::saar.deleu@katholiekonderwijs.vlaanderen::5a9477cf-1426-4451-b57d-da48280c7926" providerId="AD" clId="Web-{E5214E99-01F0-C63F-8EA6-E3F39CCFF14F}" dt="2025-02-18T10:45:25.553" v="199"/>
        <pc:sldMkLst>
          <pc:docMk/>
          <pc:sldMk cId="2439991902" sldId="2559"/>
        </pc:sldMkLst>
        <pc:graphicFrameChg chg="mod modGraphic">
          <ac:chgData name="Saar Deleu" userId="S::saar.deleu@katholiekonderwijs.vlaanderen::5a9477cf-1426-4451-b57d-da48280c7926" providerId="AD" clId="Web-{E5214E99-01F0-C63F-8EA6-E3F39CCFF14F}" dt="2025-02-18T10:45:25.553" v="199"/>
          <ac:graphicFrameMkLst>
            <pc:docMk/>
            <pc:sldMk cId="2439991902" sldId="2559"/>
            <ac:graphicFrameMk id="4" creationId="{B67C1BD2-8381-B1A2-2889-5E0F93B9D938}"/>
          </ac:graphicFrameMkLst>
        </pc:graphicFrameChg>
      </pc:sldChg>
      <pc:sldChg chg="modSp">
        <pc:chgData name="Saar Deleu" userId="S::saar.deleu@katholiekonderwijs.vlaanderen::5a9477cf-1426-4451-b57d-da48280c7926" providerId="AD" clId="Web-{E5214E99-01F0-C63F-8EA6-E3F39CCFF14F}" dt="2025-02-18T10:45:12.334" v="191"/>
        <pc:sldMkLst>
          <pc:docMk/>
          <pc:sldMk cId="175253052" sldId="2601"/>
        </pc:sldMkLst>
        <pc:graphicFrameChg chg="mod modGraphic">
          <ac:chgData name="Saar Deleu" userId="S::saar.deleu@katholiekonderwijs.vlaanderen::5a9477cf-1426-4451-b57d-da48280c7926" providerId="AD" clId="Web-{E5214E99-01F0-C63F-8EA6-E3F39CCFF14F}" dt="2025-02-18T10:45:12.334" v="191"/>
          <ac:graphicFrameMkLst>
            <pc:docMk/>
            <pc:sldMk cId="175253052" sldId="2601"/>
            <ac:graphicFrameMk id="4" creationId="{5A07B434-58F2-D3B4-4B5E-0C335584198E}"/>
          </ac:graphicFrameMkLst>
        </pc:graphicFrameChg>
      </pc:sldChg>
    </pc:docChg>
  </pc:docChgLst>
  <pc:docChgLst>
    <pc:chgData name="Jolien Dewaegeneere" userId="S::jolien.dewaegeneere@katholiekonderwijs.vlaanderen::b6b98d41-caaf-4ddf-b1f5-0fd4faf428cf" providerId="AD" clId="Web-{011BAD9B-580F-7B12-AB0A-DC5E55C77AEB}"/>
    <pc:docChg chg="modSld">
      <pc:chgData name="Jolien Dewaegeneere" userId="S::jolien.dewaegeneere@katholiekonderwijs.vlaanderen::b6b98d41-caaf-4ddf-b1f5-0fd4faf428cf" providerId="AD" clId="Web-{011BAD9B-580F-7B12-AB0A-DC5E55C77AEB}" dt="2025-02-17T11:21:11.275" v="248" actId="20577"/>
      <pc:docMkLst>
        <pc:docMk/>
      </pc:docMkLst>
      <pc:sldChg chg="modSp">
        <pc:chgData name="Jolien Dewaegeneere" userId="S::jolien.dewaegeneere@katholiekonderwijs.vlaanderen::b6b98d41-caaf-4ddf-b1f5-0fd4faf428cf" providerId="AD" clId="Web-{011BAD9B-580F-7B12-AB0A-DC5E55C77AEB}" dt="2025-02-17T11:21:11.275" v="248" actId="20577"/>
        <pc:sldMkLst>
          <pc:docMk/>
          <pc:sldMk cId="1657909641" sldId="2612"/>
        </pc:sldMkLst>
        <pc:spChg chg="mod">
          <ac:chgData name="Jolien Dewaegeneere" userId="S::jolien.dewaegeneere@katholiekonderwijs.vlaanderen::b6b98d41-caaf-4ddf-b1f5-0fd4faf428cf" providerId="AD" clId="Web-{011BAD9B-580F-7B12-AB0A-DC5E55C77AEB}" dt="2025-02-17T11:21:11.275" v="248" actId="20577"/>
          <ac:spMkLst>
            <pc:docMk/>
            <pc:sldMk cId="1657909641" sldId="2612"/>
            <ac:spMk id="5" creationId="{AD565280-6F79-2F0C-015B-3C54B73D318A}"/>
          </ac:spMkLst>
        </pc:spChg>
      </pc:sldChg>
    </pc:docChg>
  </pc:docChgLst>
  <pc:docChgLst>
    <pc:chgData name="Jolien Dewaegeneere" userId="b6b98d41-caaf-4ddf-b1f5-0fd4faf428cf" providerId="ADAL" clId="{354329C8-09C7-4E3A-8015-AF719B7B9E58}"/>
    <pc:docChg chg="undo custSel addSld delSld modSld sldOrd">
      <pc:chgData name="Jolien Dewaegeneere" userId="b6b98d41-caaf-4ddf-b1f5-0fd4faf428cf" providerId="ADAL" clId="{354329C8-09C7-4E3A-8015-AF719B7B9E58}" dt="2024-10-16T10:34:41.090" v="3656" actId="255"/>
      <pc:docMkLst>
        <pc:docMk/>
      </pc:docMkLst>
      <pc:sldChg chg="modSp">
        <pc:chgData name="Jolien Dewaegeneere" userId="b6b98d41-caaf-4ddf-b1f5-0fd4faf428cf" providerId="ADAL" clId="{354329C8-09C7-4E3A-8015-AF719B7B9E58}" dt="2024-10-16T09:35:17.214" v="1373"/>
        <pc:sldMkLst>
          <pc:docMk/>
          <pc:sldMk cId="2690166357" sldId="279"/>
        </pc:sldMkLst>
      </pc:sldChg>
      <pc:sldChg chg="addSp delSp modSp mod delAnim modAnim">
        <pc:chgData name="Jolien Dewaegeneere" userId="b6b98d41-caaf-4ddf-b1f5-0fd4faf428cf" providerId="ADAL" clId="{354329C8-09C7-4E3A-8015-AF719B7B9E58}" dt="2024-10-16T08:33:39.392" v="1367" actId="20577"/>
        <pc:sldMkLst>
          <pc:docMk/>
          <pc:sldMk cId="3455119626" sldId="280"/>
        </pc:sldMkLst>
      </pc:sldChg>
      <pc:sldChg chg="modSp mod modCm">
        <pc:chgData name="Jolien Dewaegeneere" userId="b6b98d41-caaf-4ddf-b1f5-0fd4faf428cf" providerId="ADAL" clId="{354329C8-09C7-4E3A-8015-AF719B7B9E58}" dt="2024-10-16T08:20:32.975" v="1226" actId="20577"/>
        <pc:sldMkLst>
          <pc:docMk/>
          <pc:sldMk cId="493747511" sldId="283"/>
        </pc:sldMkLst>
        <pc:extLst>
          <p:ext xmlns:p="http://schemas.openxmlformats.org/presentationml/2006/main" uri="{D6D511B9-2390-475A-947B-AFAB55BFBCF1}">
            <pc226:cmChg xmlns:pc226="http://schemas.microsoft.com/office/powerpoint/2022/06/main/command" chg="mod">
              <pc226:chgData name="Jolien Dewaegeneere" userId="b6b98d41-caaf-4ddf-b1f5-0fd4faf428cf" providerId="ADAL" clId="{354329C8-09C7-4E3A-8015-AF719B7B9E58}" dt="2024-10-16T08:20:32.975" v="1226" actId="20577"/>
              <pc2:cmMkLst xmlns:pc2="http://schemas.microsoft.com/office/powerpoint/2019/9/main/command">
                <pc:docMk/>
                <pc:sldMk cId="493747511" sldId="283"/>
                <pc2:cmMk id="{B4549EE5-3E15-4D31-A912-F534B2CAC8E6}"/>
              </pc2:cmMkLst>
            </pc226:cmChg>
          </p:ext>
        </pc:extLst>
      </pc:sldChg>
      <pc:sldChg chg="modSp mod">
        <pc:chgData name="Jolien Dewaegeneere" userId="b6b98d41-caaf-4ddf-b1f5-0fd4faf428cf" providerId="ADAL" clId="{354329C8-09C7-4E3A-8015-AF719B7B9E58}" dt="2024-10-16T09:36:12.805" v="1484" actId="20577"/>
        <pc:sldMkLst>
          <pc:docMk/>
          <pc:sldMk cId="3760508924" sldId="294"/>
        </pc:sldMkLst>
      </pc:sldChg>
      <pc:sldChg chg="addSp modSp mod modAnim">
        <pc:chgData name="Jolien Dewaegeneere" userId="b6b98d41-caaf-4ddf-b1f5-0fd4faf428cf" providerId="ADAL" clId="{354329C8-09C7-4E3A-8015-AF719B7B9E58}" dt="2024-10-16T08:33:58.459" v="1369" actId="20577"/>
        <pc:sldMkLst>
          <pc:docMk/>
          <pc:sldMk cId="1622494454" sldId="295"/>
        </pc:sldMkLst>
      </pc:sldChg>
      <pc:sldChg chg="modSp mod modAnim">
        <pc:chgData name="Jolien Dewaegeneere" userId="b6b98d41-caaf-4ddf-b1f5-0fd4faf428cf" providerId="ADAL" clId="{354329C8-09C7-4E3A-8015-AF719B7B9E58}" dt="2024-10-16T08:11:01.464" v="1030" actId="20577"/>
        <pc:sldMkLst>
          <pc:docMk/>
          <pc:sldMk cId="182222199" sldId="296"/>
        </pc:sldMkLst>
      </pc:sldChg>
      <pc:sldChg chg="del">
        <pc:chgData name="Jolien Dewaegeneere" userId="b6b98d41-caaf-4ddf-b1f5-0fd4faf428cf" providerId="ADAL" clId="{354329C8-09C7-4E3A-8015-AF719B7B9E58}" dt="2024-10-16T07:42:44.982" v="102" actId="47"/>
        <pc:sldMkLst>
          <pc:docMk/>
          <pc:sldMk cId="719301151" sldId="300"/>
        </pc:sldMkLst>
      </pc:sldChg>
      <pc:sldChg chg="del">
        <pc:chgData name="Jolien Dewaegeneere" userId="b6b98d41-caaf-4ddf-b1f5-0fd4faf428cf" providerId="ADAL" clId="{354329C8-09C7-4E3A-8015-AF719B7B9E58}" dt="2024-10-16T07:43:00.765" v="103" actId="47"/>
        <pc:sldMkLst>
          <pc:docMk/>
          <pc:sldMk cId="780416330" sldId="2556"/>
        </pc:sldMkLst>
      </pc:sldChg>
      <pc:sldChg chg="modSp mod">
        <pc:chgData name="Jolien Dewaegeneere" userId="b6b98d41-caaf-4ddf-b1f5-0fd4faf428cf" providerId="ADAL" clId="{354329C8-09C7-4E3A-8015-AF719B7B9E58}" dt="2024-10-16T09:47:39.363" v="1606" actId="20577"/>
        <pc:sldMkLst>
          <pc:docMk/>
          <pc:sldMk cId="3659139596" sldId="2558"/>
        </pc:sldMkLst>
      </pc:sldChg>
      <pc:sldChg chg="modSp mod modAnim">
        <pc:chgData name="Jolien Dewaegeneere" userId="b6b98d41-caaf-4ddf-b1f5-0fd4faf428cf" providerId="ADAL" clId="{354329C8-09C7-4E3A-8015-AF719B7B9E58}" dt="2024-10-16T10:30:25.507" v="3483"/>
        <pc:sldMkLst>
          <pc:docMk/>
          <pc:sldMk cId="2439991902" sldId="2559"/>
        </pc:sldMkLst>
      </pc:sldChg>
      <pc:sldChg chg="modSp del">
        <pc:chgData name="Jolien Dewaegeneere" userId="b6b98d41-caaf-4ddf-b1f5-0fd4faf428cf" providerId="ADAL" clId="{354329C8-09C7-4E3A-8015-AF719B7B9E58}" dt="2024-10-16T10:15:18.756" v="2777" actId="47"/>
        <pc:sldMkLst>
          <pc:docMk/>
          <pc:sldMk cId="3196582627" sldId="2560"/>
        </pc:sldMkLst>
      </pc:sldChg>
      <pc:sldChg chg="del">
        <pc:chgData name="Jolien Dewaegeneere" userId="b6b98d41-caaf-4ddf-b1f5-0fd4faf428cf" providerId="ADAL" clId="{354329C8-09C7-4E3A-8015-AF719B7B9E58}" dt="2024-10-16T10:26:57.258" v="3374" actId="47"/>
        <pc:sldMkLst>
          <pc:docMk/>
          <pc:sldMk cId="595599274" sldId="2561"/>
        </pc:sldMkLst>
      </pc:sldChg>
      <pc:sldChg chg="del">
        <pc:chgData name="Jolien Dewaegeneere" userId="b6b98d41-caaf-4ddf-b1f5-0fd4faf428cf" providerId="ADAL" clId="{354329C8-09C7-4E3A-8015-AF719B7B9E58}" dt="2024-10-16T10:28:21.620" v="3385" actId="47"/>
        <pc:sldMkLst>
          <pc:docMk/>
          <pc:sldMk cId="1192323976" sldId="2562"/>
        </pc:sldMkLst>
      </pc:sldChg>
      <pc:sldChg chg="del">
        <pc:chgData name="Jolien Dewaegeneere" userId="b6b98d41-caaf-4ddf-b1f5-0fd4faf428cf" providerId="ADAL" clId="{354329C8-09C7-4E3A-8015-AF719B7B9E58}" dt="2024-10-16T10:28:24.862" v="3386" actId="47"/>
        <pc:sldMkLst>
          <pc:docMk/>
          <pc:sldMk cId="1229644313" sldId="2563"/>
        </pc:sldMkLst>
      </pc:sldChg>
      <pc:sldChg chg="modSp mod">
        <pc:chgData name="Jolien Dewaegeneere" userId="b6b98d41-caaf-4ddf-b1f5-0fd4faf428cf" providerId="ADAL" clId="{354329C8-09C7-4E3A-8015-AF719B7B9E58}" dt="2024-10-16T09:35:56.532" v="1482" actId="20577"/>
        <pc:sldMkLst>
          <pc:docMk/>
          <pc:sldMk cId="4022937943" sldId="2564"/>
        </pc:sldMkLst>
      </pc:sldChg>
      <pc:sldChg chg="modSp mod">
        <pc:chgData name="Jolien Dewaegeneere" userId="b6b98d41-caaf-4ddf-b1f5-0fd4faf428cf" providerId="ADAL" clId="{354329C8-09C7-4E3A-8015-AF719B7B9E58}" dt="2024-10-16T10:29:17.295" v="3477" actId="207"/>
        <pc:sldMkLst>
          <pc:docMk/>
          <pc:sldMk cId="3326960353" sldId="2567"/>
        </pc:sldMkLst>
      </pc:sldChg>
      <pc:sldChg chg="modSp mod">
        <pc:chgData name="Jolien Dewaegeneere" userId="b6b98d41-caaf-4ddf-b1f5-0fd4faf428cf" providerId="ADAL" clId="{354329C8-09C7-4E3A-8015-AF719B7B9E58}" dt="2024-10-16T10:19:20.506" v="3268" actId="207"/>
        <pc:sldMkLst>
          <pc:docMk/>
          <pc:sldMk cId="1430867001" sldId="2572"/>
        </pc:sldMkLst>
      </pc:sldChg>
      <pc:sldChg chg="del">
        <pc:chgData name="Jolien Dewaegeneere" userId="b6b98d41-caaf-4ddf-b1f5-0fd4faf428cf" providerId="ADAL" clId="{354329C8-09C7-4E3A-8015-AF719B7B9E58}" dt="2024-10-16T07:37:43.903" v="36" actId="47"/>
        <pc:sldMkLst>
          <pc:docMk/>
          <pc:sldMk cId="312235109" sldId="2573"/>
        </pc:sldMkLst>
      </pc:sldChg>
      <pc:sldChg chg="modSp add mod ord modAnim">
        <pc:chgData name="Jolien Dewaegeneere" userId="b6b98d41-caaf-4ddf-b1f5-0fd4faf428cf" providerId="ADAL" clId="{354329C8-09C7-4E3A-8015-AF719B7B9E58}" dt="2024-10-16T08:02:09.169" v="782" actId="20577"/>
        <pc:sldMkLst>
          <pc:docMk/>
          <pc:sldMk cId="1069677978" sldId="2573"/>
        </pc:sldMkLst>
      </pc:sldChg>
      <pc:sldChg chg="delSp modSp del mod delAnim">
        <pc:chgData name="Jolien Dewaegeneere" userId="b6b98d41-caaf-4ddf-b1f5-0fd4faf428cf" providerId="ADAL" clId="{354329C8-09C7-4E3A-8015-AF719B7B9E58}" dt="2024-10-16T07:42:40.377" v="100" actId="47"/>
        <pc:sldMkLst>
          <pc:docMk/>
          <pc:sldMk cId="398649688" sldId="2574"/>
        </pc:sldMkLst>
      </pc:sldChg>
      <pc:sldChg chg="modSp add mod">
        <pc:chgData name="Jolien Dewaegeneere" userId="b6b98d41-caaf-4ddf-b1f5-0fd4faf428cf" providerId="ADAL" clId="{354329C8-09C7-4E3A-8015-AF719B7B9E58}" dt="2024-10-16T08:01:56.079" v="756" actId="403"/>
        <pc:sldMkLst>
          <pc:docMk/>
          <pc:sldMk cId="735405452" sldId="2574"/>
        </pc:sldMkLst>
      </pc:sldChg>
      <pc:sldChg chg="modSp add mod ord">
        <pc:chgData name="Jolien Dewaegeneere" userId="b6b98d41-caaf-4ddf-b1f5-0fd4faf428cf" providerId="ADAL" clId="{354329C8-09C7-4E3A-8015-AF719B7B9E58}" dt="2024-10-16T08:09:00.123" v="972" actId="20577"/>
        <pc:sldMkLst>
          <pc:docMk/>
          <pc:sldMk cId="2584399720" sldId="2575"/>
        </pc:sldMkLst>
      </pc:sldChg>
      <pc:sldChg chg="del">
        <pc:chgData name="Jolien Dewaegeneere" userId="b6b98d41-caaf-4ddf-b1f5-0fd4faf428cf" providerId="ADAL" clId="{354329C8-09C7-4E3A-8015-AF719B7B9E58}" dt="2024-10-16T07:42:43.196" v="101" actId="47"/>
        <pc:sldMkLst>
          <pc:docMk/>
          <pc:sldMk cId="3349706014" sldId="2575"/>
        </pc:sldMkLst>
      </pc:sldChg>
      <pc:sldChg chg="modSp add mod ord modAnim">
        <pc:chgData name="Jolien Dewaegeneere" userId="b6b98d41-caaf-4ddf-b1f5-0fd4faf428cf" providerId="ADAL" clId="{354329C8-09C7-4E3A-8015-AF719B7B9E58}" dt="2024-10-16T08:22:40.930" v="1338" actId="20577"/>
        <pc:sldMkLst>
          <pc:docMk/>
          <pc:sldMk cId="1304896663" sldId="2576"/>
        </pc:sldMkLst>
      </pc:sldChg>
      <pc:sldChg chg="modSp add mod ord modAnim">
        <pc:chgData name="Jolien Dewaegeneere" userId="b6b98d41-caaf-4ddf-b1f5-0fd4faf428cf" providerId="ADAL" clId="{354329C8-09C7-4E3A-8015-AF719B7B9E58}" dt="2024-10-16T08:24:48.752" v="1365" actId="403"/>
        <pc:sldMkLst>
          <pc:docMk/>
          <pc:sldMk cId="2670311475" sldId="2577"/>
        </pc:sldMkLst>
      </pc:sldChg>
      <pc:sldChg chg="modSp add mod ord">
        <pc:chgData name="Jolien Dewaegeneere" userId="b6b98d41-caaf-4ddf-b1f5-0fd4faf428cf" providerId="ADAL" clId="{354329C8-09C7-4E3A-8015-AF719B7B9E58}" dt="2024-10-16T09:42:50.181" v="1558" actId="20577"/>
        <pc:sldMkLst>
          <pc:docMk/>
          <pc:sldMk cId="2589195123" sldId="2578"/>
        </pc:sldMkLst>
      </pc:sldChg>
      <pc:sldChg chg="modSp add mod ord">
        <pc:chgData name="Jolien Dewaegeneere" userId="b6b98d41-caaf-4ddf-b1f5-0fd4faf428cf" providerId="ADAL" clId="{354329C8-09C7-4E3A-8015-AF719B7B9E58}" dt="2024-10-16T09:52:17.415" v="2044"/>
        <pc:sldMkLst>
          <pc:docMk/>
          <pc:sldMk cId="1279743332" sldId="2579"/>
        </pc:sldMkLst>
      </pc:sldChg>
      <pc:sldChg chg="modSp add mod ord modAnim">
        <pc:chgData name="Jolien Dewaegeneere" userId="b6b98d41-caaf-4ddf-b1f5-0fd4faf428cf" providerId="ADAL" clId="{354329C8-09C7-4E3A-8015-AF719B7B9E58}" dt="2024-10-16T10:24:46.686" v="3356" actId="20577"/>
        <pc:sldMkLst>
          <pc:docMk/>
          <pc:sldMk cId="2940732215" sldId="2580"/>
        </pc:sldMkLst>
      </pc:sldChg>
      <pc:sldChg chg="modSp add mod ord modAnim">
        <pc:chgData name="Jolien Dewaegeneere" userId="b6b98d41-caaf-4ddf-b1f5-0fd4faf428cf" providerId="ADAL" clId="{354329C8-09C7-4E3A-8015-AF719B7B9E58}" dt="2024-10-16T10:30:17.879" v="3482"/>
        <pc:sldMkLst>
          <pc:docMk/>
          <pc:sldMk cId="3102750265" sldId="2581"/>
        </pc:sldMkLst>
      </pc:sldChg>
      <pc:sldChg chg="modSp add mod ord">
        <pc:chgData name="Jolien Dewaegeneere" userId="b6b98d41-caaf-4ddf-b1f5-0fd4faf428cf" providerId="ADAL" clId="{354329C8-09C7-4E3A-8015-AF719B7B9E58}" dt="2024-10-16T10:24:00.856" v="3350" actId="20577"/>
        <pc:sldMkLst>
          <pc:docMk/>
          <pc:sldMk cId="3164205330" sldId="2582"/>
        </pc:sldMkLst>
      </pc:sldChg>
      <pc:sldChg chg="modSp add mod">
        <pc:chgData name="Jolien Dewaegeneere" userId="b6b98d41-caaf-4ddf-b1f5-0fd4faf428cf" providerId="ADAL" clId="{354329C8-09C7-4E3A-8015-AF719B7B9E58}" dt="2024-10-16T10:21:05.541" v="3332" actId="20577"/>
        <pc:sldMkLst>
          <pc:docMk/>
          <pc:sldMk cId="4131212415" sldId="2583"/>
        </pc:sldMkLst>
      </pc:sldChg>
      <pc:sldChg chg="addSp modSp mod">
        <pc:chgData name="Jolien Dewaegeneere" userId="b6b98d41-caaf-4ddf-b1f5-0fd4faf428cf" providerId="ADAL" clId="{354329C8-09C7-4E3A-8015-AF719B7B9E58}" dt="2024-10-16T10:15:03.372" v="2776" actId="1076"/>
        <pc:sldMkLst>
          <pc:docMk/>
          <pc:sldMk cId="1184617102" sldId="2584"/>
        </pc:sldMkLst>
      </pc:sldChg>
      <pc:sldChg chg="modSp add mod ord modAnim">
        <pc:chgData name="Jolien Dewaegeneere" userId="b6b98d41-caaf-4ddf-b1f5-0fd4faf428cf" providerId="ADAL" clId="{354329C8-09C7-4E3A-8015-AF719B7B9E58}" dt="2024-10-16T10:29:47.120" v="3478"/>
        <pc:sldMkLst>
          <pc:docMk/>
          <pc:sldMk cId="1528416911" sldId="2585"/>
        </pc:sldMkLst>
      </pc:sldChg>
      <pc:sldChg chg="modSp add mod ord">
        <pc:chgData name="Jolien Dewaegeneere" userId="b6b98d41-caaf-4ddf-b1f5-0fd4faf428cf" providerId="ADAL" clId="{354329C8-09C7-4E3A-8015-AF719B7B9E58}" dt="2024-10-16T10:27:48.571" v="3383" actId="255"/>
        <pc:sldMkLst>
          <pc:docMk/>
          <pc:sldMk cId="3620026066" sldId="2586"/>
        </pc:sldMkLst>
      </pc:sldChg>
      <pc:sldChg chg="modSp add mod modAnim">
        <pc:chgData name="Jolien Dewaegeneere" userId="b6b98d41-caaf-4ddf-b1f5-0fd4faf428cf" providerId="ADAL" clId="{354329C8-09C7-4E3A-8015-AF719B7B9E58}" dt="2024-10-16T10:32:15.163" v="3486"/>
        <pc:sldMkLst>
          <pc:docMk/>
          <pc:sldMk cId="699537932" sldId="2587"/>
        </pc:sldMkLst>
      </pc:sldChg>
      <pc:sldChg chg="modSp add mod">
        <pc:chgData name="Jolien Dewaegeneere" userId="b6b98d41-caaf-4ddf-b1f5-0fd4faf428cf" providerId="ADAL" clId="{354329C8-09C7-4E3A-8015-AF719B7B9E58}" dt="2024-10-16T10:32:54.810" v="3488" actId="108"/>
        <pc:sldMkLst>
          <pc:docMk/>
          <pc:sldMk cId="2220693532" sldId="2588"/>
        </pc:sldMkLst>
      </pc:sldChg>
      <pc:sldChg chg="modSp add mod modAnim">
        <pc:chgData name="Jolien Dewaegeneere" userId="b6b98d41-caaf-4ddf-b1f5-0fd4faf428cf" providerId="ADAL" clId="{354329C8-09C7-4E3A-8015-AF719B7B9E58}" dt="2024-10-16T10:34:41.090" v="3656" actId="255"/>
        <pc:sldMkLst>
          <pc:docMk/>
          <pc:sldMk cId="4205514641" sldId="2589"/>
        </pc:sldMkLst>
      </pc:sldChg>
      <pc:sldChg chg="add">
        <pc:chgData name="Jolien Dewaegeneere" userId="b6b98d41-caaf-4ddf-b1f5-0fd4faf428cf" providerId="ADAL" clId="{354329C8-09C7-4E3A-8015-AF719B7B9E58}" dt="2024-10-16T10:33:42.647" v="3489"/>
        <pc:sldMkLst>
          <pc:docMk/>
          <pc:sldMk cId="1083679374" sldId="2590"/>
        </pc:sldMkLst>
      </pc:sldChg>
    </pc:docChg>
  </pc:docChgLst>
  <pc:docChgLst>
    <pc:chgData name="Jolien Dewaegeneere" userId="S::jolien.dewaegeneere@katholiekonderwijs.vlaanderen::b6b98d41-caaf-4ddf-b1f5-0fd4faf428cf" providerId="AD" clId="Web-{7A855964-941C-19F5-A679-7E8830DA4F3E}"/>
    <pc:docChg chg="modSld">
      <pc:chgData name="Jolien Dewaegeneere" userId="S::jolien.dewaegeneere@katholiekonderwijs.vlaanderen::b6b98d41-caaf-4ddf-b1f5-0fd4faf428cf" providerId="AD" clId="Web-{7A855964-941C-19F5-A679-7E8830DA4F3E}" dt="2025-01-24T14:25:06.722" v="5" actId="20577"/>
      <pc:docMkLst>
        <pc:docMk/>
      </pc:docMkLst>
      <pc:sldChg chg="modSp">
        <pc:chgData name="Jolien Dewaegeneere" userId="S::jolien.dewaegeneere@katholiekonderwijs.vlaanderen::b6b98d41-caaf-4ddf-b1f5-0fd4faf428cf" providerId="AD" clId="Web-{7A855964-941C-19F5-A679-7E8830DA4F3E}" dt="2025-01-24T14:25:06.722" v="5" actId="20577"/>
        <pc:sldMkLst>
          <pc:docMk/>
          <pc:sldMk cId="182222199" sldId="296"/>
        </pc:sldMkLst>
        <pc:spChg chg="mod">
          <ac:chgData name="Jolien Dewaegeneere" userId="S::jolien.dewaegeneere@katholiekonderwijs.vlaanderen::b6b98d41-caaf-4ddf-b1f5-0fd4faf428cf" providerId="AD" clId="Web-{7A855964-941C-19F5-A679-7E8830DA4F3E}" dt="2025-01-24T14:25:06.722" v="5" actId="20577"/>
          <ac:spMkLst>
            <pc:docMk/>
            <pc:sldMk cId="182222199" sldId="296"/>
            <ac:spMk id="5" creationId="{005E0F0C-1534-4991-06D7-BE32EF2C0F87}"/>
          </ac:spMkLst>
        </pc:spChg>
      </pc:sldChg>
    </pc:docChg>
  </pc:docChgLst>
  <pc:docChgLst>
    <pc:chgData name="Jolien Dewaegeneere" userId="S::jolien.dewaegeneere@katholiekonderwijs.vlaanderen::b6b98d41-caaf-4ddf-b1f5-0fd4faf428cf" providerId="AD" clId="Web-{09B6E8C0-C303-BC4F-2BC4-55CC3941C0BD}"/>
    <pc:docChg chg="modSld">
      <pc:chgData name="Jolien Dewaegeneere" userId="S::jolien.dewaegeneere@katholiekonderwijs.vlaanderen::b6b98d41-caaf-4ddf-b1f5-0fd4faf428cf" providerId="AD" clId="Web-{09B6E8C0-C303-BC4F-2BC4-55CC3941C0BD}" dt="2025-01-24T09:31:48.703" v="707" actId="1076"/>
      <pc:docMkLst>
        <pc:docMk/>
      </pc:docMkLst>
      <pc:sldChg chg="modSp">
        <pc:chgData name="Jolien Dewaegeneere" userId="S::jolien.dewaegeneere@katholiekonderwijs.vlaanderen::b6b98d41-caaf-4ddf-b1f5-0fd4faf428cf" providerId="AD" clId="Web-{09B6E8C0-C303-BC4F-2BC4-55CC3941C0BD}" dt="2025-01-24T09:06:31.398" v="5" actId="20577"/>
        <pc:sldMkLst>
          <pc:docMk/>
          <pc:sldMk cId="3259767730" sldId="257"/>
        </pc:sldMkLst>
        <pc:spChg chg="mod">
          <ac:chgData name="Jolien Dewaegeneere" userId="S::jolien.dewaegeneere@katholiekonderwijs.vlaanderen::b6b98d41-caaf-4ddf-b1f5-0fd4faf428cf" providerId="AD" clId="Web-{09B6E8C0-C303-BC4F-2BC4-55CC3941C0BD}" dt="2025-01-24T09:06:31.398" v="5" actId="20577"/>
          <ac:spMkLst>
            <pc:docMk/>
            <pc:sldMk cId="3259767730" sldId="257"/>
            <ac:spMk id="6" creationId="{1435E2D8-25CE-4D95-42F7-2B3BEDF74385}"/>
          </ac:spMkLst>
        </pc:spChg>
      </pc:sldChg>
      <pc:sldChg chg="modSp">
        <pc:chgData name="Jolien Dewaegeneere" userId="S::jolien.dewaegeneere@katholiekonderwijs.vlaanderen::b6b98d41-caaf-4ddf-b1f5-0fd4faf428cf" providerId="AD" clId="Web-{09B6E8C0-C303-BC4F-2BC4-55CC3941C0BD}" dt="2025-01-24T09:09:43.171" v="112" actId="20577"/>
        <pc:sldMkLst>
          <pc:docMk/>
          <pc:sldMk cId="2506916502" sldId="263"/>
        </pc:sldMkLst>
        <pc:spChg chg="mod">
          <ac:chgData name="Jolien Dewaegeneere" userId="S::jolien.dewaegeneere@katholiekonderwijs.vlaanderen::b6b98d41-caaf-4ddf-b1f5-0fd4faf428cf" providerId="AD" clId="Web-{09B6E8C0-C303-BC4F-2BC4-55CC3941C0BD}" dt="2025-01-24T09:06:58.993" v="18" actId="20577"/>
          <ac:spMkLst>
            <pc:docMk/>
            <pc:sldMk cId="2506916502" sldId="263"/>
            <ac:spMk id="3" creationId="{56449C31-B2A1-50BD-F849-0B7A11DC2B5B}"/>
          </ac:spMkLst>
        </pc:spChg>
        <pc:spChg chg="mod">
          <ac:chgData name="Jolien Dewaegeneere" userId="S::jolien.dewaegeneere@katholiekonderwijs.vlaanderen::b6b98d41-caaf-4ddf-b1f5-0fd4faf428cf" providerId="AD" clId="Web-{09B6E8C0-C303-BC4F-2BC4-55CC3941C0BD}" dt="2025-01-24T09:09:43.171" v="112" actId="20577"/>
          <ac:spMkLst>
            <pc:docMk/>
            <pc:sldMk cId="2506916502" sldId="263"/>
            <ac:spMk id="5" creationId="{4725D6FB-66C0-F944-C4C1-FBCBE61E0090}"/>
          </ac:spMkLst>
        </pc:spChg>
      </pc:sldChg>
      <pc:sldChg chg="modSp">
        <pc:chgData name="Jolien Dewaegeneere" userId="S::jolien.dewaegeneere@katholiekonderwijs.vlaanderen::b6b98d41-caaf-4ddf-b1f5-0fd4faf428cf" providerId="AD" clId="Web-{09B6E8C0-C303-BC4F-2BC4-55CC3941C0BD}" dt="2025-01-24T09:06:55.649" v="16" actId="20577"/>
        <pc:sldMkLst>
          <pc:docMk/>
          <pc:sldMk cId="4198561225" sldId="277"/>
        </pc:sldMkLst>
        <pc:spChg chg="mod">
          <ac:chgData name="Jolien Dewaegeneere" userId="S::jolien.dewaegeneere@katholiekonderwijs.vlaanderen::b6b98d41-caaf-4ddf-b1f5-0fd4faf428cf" providerId="AD" clId="Web-{09B6E8C0-C303-BC4F-2BC4-55CC3941C0BD}" dt="2025-01-24T09:06:55.649" v="16" actId="20577"/>
          <ac:spMkLst>
            <pc:docMk/>
            <pc:sldMk cId="4198561225" sldId="277"/>
            <ac:spMk id="4" creationId="{18F9CAA7-4574-3B90-D752-4BE888FBA010}"/>
          </ac:spMkLst>
        </pc:spChg>
      </pc:sldChg>
      <pc:sldChg chg="modSp">
        <pc:chgData name="Jolien Dewaegeneere" userId="S::jolien.dewaegeneere@katholiekonderwijs.vlaanderen::b6b98d41-caaf-4ddf-b1f5-0fd4faf428cf" providerId="AD" clId="Web-{09B6E8C0-C303-BC4F-2BC4-55CC3941C0BD}" dt="2025-01-24T09:10:29.688" v="191" actId="20577"/>
        <pc:sldMkLst>
          <pc:docMk/>
          <pc:sldMk cId="3455119626" sldId="280"/>
        </pc:sldMkLst>
      </pc:sldChg>
      <pc:sldChg chg="modSp">
        <pc:chgData name="Jolien Dewaegeneere" userId="S::jolien.dewaegeneere@katholiekonderwijs.vlaanderen::b6b98d41-caaf-4ddf-b1f5-0fd4faf428cf" providerId="AD" clId="Web-{09B6E8C0-C303-BC4F-2BC4-55CC3941C0BD}" dt="2025-01-24T09:17:13.124" v="460"/>
        <pc:sldMkLst>
          <pc:docMk/>
          <pc:sldMk cId="4022937943" sldId="2564"/>
        </pc:sldMkLst>
        <pc:graphicFrameChg chg="mod modGraphic">
          <ac:chgData name="Jolien Dewaegeneere" userId="S::jolien.dewaegeneere@katholiekonderwijs.vlaanderen::b6b98d41-caaf-4ddf-b1f5-0fd4faf428cf" providerId="AD" clId="Web-{09B6E8C0-C303-BC4F-2BC4-55CC3941C0BD}" dt="2025-01-24T09:17:13.124" v="460"/>
          <ac:graphicFrameMkLst>
            <pc:docMk/>
            <pc:sldMk cId="4022937943" sldId="2564"/>
            <ac:graphicFrameMk id="4" creationId="{4FD655F1-10C7-74BB-8DA9-9DD53BF3D363}"/>
          </ac:graphicFrameMkLst>
        </pc:graphicFrameChg>
      </pc:sldChg>
    </pc:docChg>
  </pc:docChgLst>
  <pc:docChgLst>
    <pc:chgData name="Jolien Dewaegeneere" userId="S::jolien.dewaegeneere@katholiekonderwijs.vlaanderen::b6b98d41-caaf-4ddf-b1f5-0fd4faf428cf" providerId="AD" clId="Web-{20FFDDEB-7F29-0375-EBBD-D25023D07725}"/>
    <pc:docChg chg="addSld delSld">
      <pc:chgData name="Jolien Dewaegeneere" userId="S::jolien.dewaegeneere@katholiekonderwijs.vlaanderen::b6b98d41-caaf-4ddf-b1f5-0fd4faf428cf" providerId="AD" clId="Web-{20FFDDEB-7F29-0375-EBBD-D25023D07725}" dt="2025-03-27T13:33:30.298" v="20"/>
      <pc:docMkLst>
        <pc:docMk/>
      </pc:docMkLst>
      <pc:sldChg chg="add del">
        <pc:chgData name="Jolien Dewaegeneere" userId="S::jolien.dewaegeneere@katholiekonderwijs.vlaanderen::b6b98d41-caaf-4ddf-b1f5-0fd4faf428cf" providerId="AD" clId="Web-{20FFDDEB-7F29-0375-EBBD-D25023D07725}" dt="2025-03-27T13:32:31.812" v="2"/>
        <pc:sldMkLst>
          <pc:docMk/>
          <pc:sldMk cId="3259767730" sldId="257"/>
        </pc:sldMkLst>
      </pc:sldChg>
      <pc:sldChg chg="del">
        <pc:chgData name="Jolien Dewaegeneere" userId="S::jolien.dewaegeneere@katholiekonderwijs.vlaanderen::b6b98d41-caaf-4ddf-b1f5-0fd4faf428cf" providerId="AD" clId="Web-{20FFDDEB-7F29-0375-EBBD-D25023D07725}" dt="2025-03-27T13:32:32.374" v="4"/>
        <pc:sldMkLst>
          <pc:docMk/>
          <pc:sldMk cId="2506916502" sldId="263"/>
        </pc:sldMkLst>
      </pc:sldChg>
      <pc:sldChg chg="del">
        <pc:chgData name="Jolien Dewaegeneere" userId="S::jolien.dewaegeneere@katholiekonderwijs.vlaanderen::b6b98d41-caaf-4ddf-b1f5-0fd4faf428cf" providerId="AD" clId="Web-{20FFDDEB-7F29-0375-EBBD-D25023D07725}" dt="2025-03-27T13:33:27.829" v="18"/>
        <pc:sldMkLst>
          <pc:docMk/>
          <pc:sldMk cId="2674855985" sldId="272"/>
        </pc:sldMkLst>
      </pc:sldChg>
      <pc:sldChg chg="del">
        <pc:chgData name="Jolien Dewaegeneere" userId="S::jolien.dewaegeneere@katholiekonderwijs.vlaanderen::b6b98d41-caaf-4ddf-b1f5-0fd4faf428cf" providerId="AD" clId="Web-{20FFDDEB-7F29-0375-EBBD-D25023D07725}" dt="2025-03-27T13:33:29.220" v="19"/>
        <pc:sldMkLst>
          <pc:docMk/>
          <pc:sldMk cId="1868949399" sldId="273"/>
        </pc:sldMkLst>
      </pc:sldChg>
      <pc:sldChg chg="del">
        <pc:chgData name="Jolien Dewaegeneere" userId="S::jolien.dewaegeneere@katholiekonderwijs.vlaanderen::b6b98d41-caaf-4ddf-b1f5-0fd4faf428cf" providerId="AD" clId="Web-{20FFDDEB-7F29-0375-EBBD-D25023D07725}" dt="2025-03-27T13:33:30.298" v="20"/>
        <pc:sldMkLst>
          <pc:docMk/>
          <pc:sldMk cId="1791932695" sldId="274"/>
        </pc:sldMkLst>
      </pc:sldChg>
      <pc:sldChg chg="del">
        <pc:chgData name="Jolien Dewaegeneere" userId="S::jolien.dewaegeneere@katholiekonderwijs.vlaanderen::b6b98d41-caaf-4ddf-b1f5-0fd4faf428cf" providerId="AD" clId="Web-{20FFDDEB-7F29-0375-EBBD-D25023D07725}" dt="2025-03-27T13:32:32.109" v="3"/>
        <pc:sldMkLst>
          <pc:docMk/>
          <pc:sldMk cId="4198561225" sldId="277"/>
        </pc:sldMkLst>
      </pc:sldChg>
      <pc:sldChg chg="del">
        <pc:chgData name="Jolien Dewaegeneere" userId="S::jolien.dewaegeneere@katholiekonderwijs.vlaanderen::b6b98d41-caaf-4ddf-b1f5-0fd4faf428cf" providerId="AD" clId="Web-{20FFDDEB-7F29-0375-EBBD-D25023D07725}" dt="2025-03-27T13:32:37.953" v="8"/>
        <pc:sldMkLst>
          <pc:docMk/>
          <pc:sldMk cId="2690166357" sldId="279"/>
        </pc:sldMkLst>
      </pc:sldChg>
      <pc:sldChg chg="del">
        <pc:chgData name="Jolien Dewaegeneere" userId="S::jolien.dewaegeneere@katholiekonderwijs.vlaanderen::b6b98d41-caaf-4ddf-b1f5-0fd4faf428cf" providerId="AD" clId="Web-{20FFDDEB-7F29-0375-EBBD-D25023D07725}" dt="2025-03-27T13:32:35.343" v="6"/>
        <pc:sldMkLst>
          <pc:docMk/>
          <pc:sldMk cId="3455119626" sldId="280"/>
        </pc:sldMkLst>
      </pc:sldChg>
      <pc:sldChg chg="del">
        <pc:chgData name="Jolien Dewaegeneere" userId="S::jolien.dewaegeneere@katholiekonderwijs.vlaanderen::b6b98d41-caaf-4ddf-b1f5-0fd4faf428cf" providerId="AD" clId="Web-{20FFDDEB-7F29-0375-EBBD-D25023D07725}" dt="2025-03-27T13:32:43.797" v="10"/>
        <pc:sldMkLst>
          <pc:docMk/>
          <pc:sldMk cId="3760508924" sldId="294"/>
        </pc:sldMkLst>
      </pc:sldChg>
      <pc:sldChg chg="del">
        <pc:chgData name="Jolien Dewaegeneere" userId="S::jolien.dewaegeneere@katholiekonderwijs.vlaanderen::b6b98d41-caaf-4ddf-b1f5-0fd4faf428cf" providerId="AD" clId="Web-{20FFDDEB-7F29-0375-EBBD-D25023D07725}" dt="2025-03-27T13:32:33.640" v="5"/>
        <pc:sldMkLst>
          <pc:docMk/>
          <pc:sldMk cId="1622494454" sldId="295"/>
        </pc:sldMkLst>
      </pc:sldChg>
      <pc:sldChg chg="del">
        <pc:chgData name="Jolien Dewaegeneere" userId="S::jolien.dewaegeneere@katholiekonderwijs.vlaanderen::b6b98d41-caaf-4ddf-b1f5-0fd4faf428cf" providerId="AD" clId="Web-{20FFDDEB-7F29-0375-EBBD-D25023D07725}" dt="2025-03-27T13:32:38.703" v="9"/>
        <pc:sldMkLst>
          <pc:docMk/>
          <pc:sldMk cId="4022937943" sldId="2564"/>
        </pc:sldMkLst>
      </pc:sldChg>
      <pc:sldChg chg="del">
        <pc:chgData name="Jolien Dewaegeneere" userId="S::jolien.dewaegeneere@katholiekonderwijs.vlaanderen::b6b98d41-caaf-4ddf-b1f5-0fd4faf428cf" providerId="AD" clId="Web-{20FFDDEB-7F29-0375-EBBD-D25023D07725}" dt="2025-03-27T13:32:36.562" v="7"/>
        <pc:sldMkLst>
          <pc:docMk/>
          <pc:sldMk cId="2619871121" sldId="2565"/>
        </pc:sldMkLst>
      </pc:sldChg>
      <pc:sldChg chg="del">
        <pc:chgData name="Jolien Dewaegeneere" userId="S::jolien.dewaegeneere@katholiekonderwijs.vlaanderen::b6b98d41-caaf-4ddf-b1f5-0fd4faf428cf" providerId="AD" clId="Web-{20FFDDEB-7F29-0375-EBBD-D25023D07725}" dt="2025-03-27T13:33:15.172" v="11"/>
        <pc:sldMkLst>
          <pc:docMk/>
          <pc:sldMk cId="1446268278" sldId="2566"/>
        </pc:sldMkLst>
      </pc:sldChg>
      <pc:sldChg chg="del">
        <pc:chgData name="Jolien Dewaegeneere" userId="S::jolien.dewaegeneere@katholiekonderwijs.vlaanderen::b6b98d41-caaf-4ddf-b1f5-0fd4faf428cf" providerId="AD" clId="Web-{20FFDDEB-7F29-0375-EBBD-D25023D07725}" dt="2025-03-27T13:33:17.110" v="12"/>
        <pc:sldMkLst>
          <pc:docMk/>
          <pc:sldMk cId="3326960353" sldId="2567"/>
        </pc:sldMkLst>
      </pc:sldChg>
      <pc:sldChg chg="del">
        <pc:chgData name="Jolien Dewaegeneere" userId="S::jolien.dewaegeneere@katholiekonderwijs.vlaanderen::b6b98d41-caaf-4ddf-b1f5-0fd4faf428cf" providerId="AD" clId="Web-{20FFDDEB-7F29-0375-EBBD-D25023D07725}" dt="2025-03-27T13:33:24.548" v="16"/>
        <pc:sldMkLst>
          <pc:docMk/>
          <pc:sldMk cId="2430049276" sldId="2568"/>
        </pc:sldMkLst>
      </pc:sldChg>
      <pc:sldChg chg="del">
        <pc:chgData name="Jolien Dewaegeneere" userId="S::jolien.dewaegeneere@katholiekonderwijs.vlaanderen::b6b98d41-caaf-4ddf-b1f5-0fd4faf428cf" providerId="AD" clId="Web-{20FFDDEB-7F29-0375-EBBD-D25023D07725}" dt="2025-03-27T13:33:18.313" v="13"/>
        <pc:sldMkLst>
          <pc:docMk/>
          <pc:sldMk cId="1430867001" sldId="2572"/>
        </pc:sldMkLst>
      </pc:sldChg>
      <pc:sldChg chg="del">
        <pc:chgData name="Jolien Dewaegeneere" userId="S::jolien.dewaegeneere@katholiekonderwijs.vlaanderen::b6b98d41-caaf-4ddf-b1f5-0fd4faf428cf" providerId="AD" clId="Web-{20FFDDEB-7F29-0375-EBBD-D25023D07725}" dt="2025-03-27T13:33:23.048" v="15"/>
        <pc:sldMkLst>
          <pc:docMk/>
          <pc:sldMk cId="1101864995" sldId="2595"/>
        </pc:sldMkLst>
      </pc:sldChg>
      <pc:sldChg chg="del">
        <pc:chgData name="Jolien Dewaegeneere" userId="S::jolien.dewaegeneere@katholiekonderwijs.vlaanderen::b6b98d41-caaf-4ddf-b1f5-0fd4faf428cf" providerId="AD" clId="Web-{20FFDDEB-7F29-0375-EBBD-D25023D07725}" dt="2025-03-27T13:33:21.516" v="14"/>
        <pc:sldMkLst>
          <pc:docMk/>
          <pc:sldMk cId="709878409" sldId="2597"/>
        </pc:sldMkLst>
      </pc:sldChg>
      <pc:sldChg chg="del">
        <pc:chgData name="Jolien Dewaegeneere" userId="S::jolien.dewaegeneere@katholiekonderwijs.vlaanderen::b6b98d41-caaf-4ddf-b1f5-0fd4faf428cf" providerId="AD" clId="Web-{20FFDDEB-7F29-0375-EBBD-D25023D07725}" dt="2025-03-27T13:33:25.251" v="17"/>
        <pc:sldMkLst>
          <pc:docMk/>
          <pc:sldMk cId="190534673" sldId="2614"/>
        </pc:sldMkLst>
      </pc:sldChg>
    </pc:docChg>
  </pc:docChgLst>
  <pc:docChgLst>
    <pc:chgData name="Saar Deleu" userId="S::saar.deleu@katholiekonderwijs.vlaanderen::5a9477cf-1426-4451-b57d-da48280c7926" providerId="AD" clId="Web-{A90B9D29-218F-277C-6ACD-C25B1A1D0A94}"/>
    <pc:docChg chg="addSld delSld modSld">
      <pc:chgData name="Saar Deleu" userId="S::saar.deleu@katholiekonderwijs.vlaanderen::5a9477cf-1426-4451-b57d-da48280c7926" providerId="AD" clId="Web-{A90B9D29-218F-277C-6ACD-C25B1A1D0A94}" dt="2025-01-28T14:46:20.172" v="24"/>
      <pc:docMkLst>
        <pc:docMk/>
      </pc:docMkLst>
      <pc:sldChg chg="modSp">
        <pc:chgData name="Saar Deleu" userId="S::saar.deleu@katholiekonderwijs.vlaanderen::5a9477cf-1426-4451-b57d-da48280c7926" providerId="AD" clId="Web-{A90B9D29-218F-277C-6ACD-C25B1A1D0A94}" dt="2025-01-28T12:46:25.264" v="7"/>
        <pc:sldMkLst>
          <pc:docMk/>
          <pc:sldMk cId="2690166357" sldId="279"/>
        </pc:sldMkLst>
        <pc:graphicFrameChg chg="mod modGraphic">
          <ac:chgData name="Saar Deleu" userId="S::saar.deleu@katholiekonderwijs.vlaanderen::5a9477cf-1426-4451-b57d-da48280c7926" providerId="AD" clId="Web-{A90B9D29-218F-277C-6ACD-C25B1A1D0A94}" dt="2025-01-28T12:46:25.264" v="7"/>
          <ac:graphicFrameMkLst>
            <pc:docMk/>
            <pc:sldMk cId="2690166357" sldId="279"/>
            <ac:graphicFrameMk id="4" creationId="{4FD655F1-10C7-74BB-8DA9-9DD53BF3D363}"/>
          </ac:graphicFrameMkLst>
        </pc:graphicFrameChg>
      </pc:sldChg>
      <pc:sldChg chg="modSp">
        <pc:chgData name="Saar Deleu" userId="S::saar.deleu@katholiekonderwijs.vlaanderen::5a9477cf-1426-4451-b57d-da48280c7926" providerId="AD" clId="Web-{A90B9D29-218F-277C-6ACD-C25B1A1D0A94}" dt="2025-01-28T12:46:21.404" v="5" actId="20577"/>
        <pc:sldMkLst>
          <pc:docMk/>
          <pc:sldMk cId="3455119626" sldId="280"/>
        </pc:sldMkLst>
        <pc:spChg chg="mod">
          <ac:chgData name="Saar Deleu" userId="S::saar.deleu@katholiekonderwijs.vlaanderen::5a9477cf-1426-4451-b57d-da48280c7926" providerId="AD" clId="Web-{A90B9D29-218F-277C-6ACD-C25B1A1D0A94}" dt="2025-01-28T12:46:21.404" v="5" actId="20577"/>
          <ac:spMkLst>
            <pc:docMk/>
            <pc:sldMk cId="3455119626" sldId="280"/>
            <ac:spMk id="11" creationId="{5789C4BF-5FAE-05D0-3BE2-25F43D1746AE}"/>
          </ac:spMkLst>
        </pc:spChg>
      </pc:sldChg>
      <pc:sldChg chg="modSp">
        <pc:chgData name="Saar Deleu" userId="S::saar.deleu@katholiekonderwijs.vlaanderen::5a9477cf-1426-4451-b57d-da48280c7926" providerId="AD" clId="Web-{A90B9D29-218F-277C-6ACD-C25B1A1D0A94}" dt="2025-01-28T12:44:43.244" v="3" actId="20577"/>
        <pc:sldMkLst>
          <pc:docMk/>
          <pc:sldMk cId="1622494454" sldId="295"/>
        </pc:sldMkLst>
        <pc:spChg chg="mod">
          <ac:chgData name="Saar Deleu" userId="S::saar.deleu@katholiekonderwijs.vlaanderen::5a9477cf-1426-4451-b57d-da48280c7926" providerId="AD" clId="Web-{A90B9D29-218F-277C-6ACD-C25B1A1D0A94}" dt="2025-01-28T12:43:15.273" v="1" actId="20577"/>
          <ac:spMkLst>
            <pc:docMk/>
            <pc:sldMk cId="1622494454" sldId="295"/>
            <ac:spMk id="3" creationId="{A9D12EFA-6208-78DC-EDED-3354512CFB27}"/>
          </ac:spMkLst>
        </pc:spChg>
        <pc:spChg chg="mod">
          <ac:chgData name="Saar Deleu" userId="S::saar.deleu@katholiekonderwijs.vlaanderen::5a9477cf-1426-4451-b57d-da48280c7926" providerId="AD" clId="Web-{A90B9D29-218F-277C-6ACD-C25B1A1D0A94}" dt="2025-01-28T12:44:43.244" v="3" actId="20577"/>
          <ac:spMkLst>
            <pc:docMk/>
            <pc:sldMk cId="1622494454" sldId="295"/>
            <ac:spMk id="11" creationId="{142166DA-4DC3-233D-BEDF-BDB5FB9DC165}"/>
          </ac:spMkLst>
        </pc:spChg>
      </pc:sldChg>
      <pc:sldChg chg="modSp">
        <pc:chgData name="Saar Deleu" userId="S::saar.deleu@katholiekonderwijs.vlaanderen::5a9477cf-1426-4451-b57d-da48280c7926" providerId="AD" clId="Web-{A90B9D29-218F-277C-6ACD-C25B1A1D0A94}" dt="2025-01-28T12:52:40.790" v="9"/>
        <pc:sldMkLst>
          <pc:docMk/>
          <pc:sldMk cId="4022937943" sldId="2564"/>
        </pc:sldMkLst>
        <pc:graphicFrameChg chg="mod modGraphic">
          <ac:chgData name="Saar Deleu" userId="S::saar.deleu@katholiekonderwijs.vlaanderen::5a9477cf-1426-4451-b57d-da48280c7926" providerId="AD" clId="Web-{A90B9D29-218F-277C-6ACD-C25B1A1D0A94}" dt="2025-01-28T12:52:40.790" v="9"/>
          <ac:graphicFrameMkLst>
            <pc:docMk/>
            <pc:sldMk cId="4022937943" sldId="2564"/>
            <ac:graphicFrameMk id="4" creationId="{4FD655F1-10C7-74BB-8DA9-9DD53BF3D363}"/>
          </ac:graphicFrameMkLst>
        </pc:graphicFrameChg>
      </pc:sldChg>
      <pc:sldChg chg="modSp">
        <pc:chgData name="Saar Deleu" userId="S::saar.deleu@katholiekonderwijs.vlaanderen::5a9477cf-1426-4451-b57d-da48280c7926" providerId="AD" clId="Web-{A90B9D29-218F-277C-6ACD-C25B1A1D0A94}" dt="2025-01-28T14:46:05.359" v="20" actId="20577"/>
        <pc:sldMkLst>
          <pc:docMk/>
          <pc:sldMk cId="2430049276" sldId="2568"/>
        </pc:sldMkLst>
        <pc:spChg chg="mod">
          <ac:chgData name="Saar Deleu" userId="S::saar.deleu@katholiekonderwijs.vlaanderen::5a9477cf-1426-4451-b57d-da48280c7926" providerId="AD" clId="Web-{A90B9D29-218F-277C-6ACD-C25B1A1D0A94}" dt="2025-01-28T14:46:05.359" v="20" actId="20577"/>
          <ac:spMkLst>
            <pc:docMk/>
            <pc:sldMk cId="2430049276" sldId="2568"/>
            <ac:spMk id="3" creationId="{A9D12EFA-6208-78DC-EDED-3354512CFB27}"/>
          </ac:spMkLst>
        </pc:spChg>
      </pc:sldChg>
      <pc:sldChg chg="modSp">
        <pc:chgData name="Saar Deleu" userId="S::saar.deleu@katholiekonderwijs.vlaanderen::5a9477cf-1426-4451-b57d-da48280c7926" providerId="AD" clId="Web-{A90B9D29-218F-277C-6ACD-C25B1A1D0A94}" dt="2025-01-28T14:14:52.973" v="11"/>
        <pc:sldMkLst>
          <pc:docMk/>
          <pc:sldMk cId="2584399720" sldId="2575"/>
        </pc:sldMkLst>
        <pc:graphicFrameChg chg="mod modGraphic">
          <ac:chgData name="Saar Deleu" userId="S::saar.deleu@katholiekonderwijs.vlaanderen::5a9477cf-1426-4451-b57d-da48280c7926" providerId="AD" clId="Web-{A90B9D29-218F-277C-6ACD-C25B1A1D0A94}" dt="2025-01-28T14:14:52.973" v="11"/>
          <ac:graphicFrameMkLst>
            <pc:docMk/>
            <pc:sldMk cId="2584399720" sldId="2575"/>
            <ac:graphicFrameMk id="4" creationId="{B67C1BD2-8381-B1A2-2889-5E0F93B9D938}"/>
          </ac:graphicFrameMkLst>
        </pc:graphicFrameChg>
      </pc:sldChg>
      <pc:sldChg chg="del">
        <pc:chgData name="Saar Deleu" userId="S::saar.deleu@katholiekonderwijs.vlaanderen::5a9477cf-1426-4451-b57d-da48280c7926" providerId="AD" clId="Web-{A90B9D29-218F-277C-6ACD-C25B1A1D0A94}" dt="2025-01-28T14:46:10.875" v="22"/>
        <pc:sldMkLst>
          <pc:docMk/>
          <pc:sldMk cId="3200617414" sldId="2593"/>
        </pc:sldMkLst>
      </pc:sldChg>
      <pc:sldChg chg="del">
        <pc:chgData name="Saar Deleu" userId="S::saar.deleu@katholiekonderwijs.vlaanderen::5a9477cf-1426-4451-b57d-da48280c7926" providerId="AD" clId="Web-{A90B9D29-218F-277C-6ACD-C25B1A1D0A94}" dt="2025-01-28T14:46:10.859" v="21"/>
        <pc:sldMkLst>
          <pc:docMk/>
          <pc:sldMk cId="1387221429" sldId="2594"/>
        </pc:sldMkLst>
      </pc:sldChg>
      <pc:sldChg chg="modSp add">
        <pc:chgData name="Saar Deleu" userId="S::saar.deleu@katholiekonderwijs.vlaanderen::5a9477cf-1426-4451-b57d-da48280c7926" providerId="AD" clId="Web-{A90B9D29-218F-277C-6ACD-C25B1A1D0A94}" dt="2025-01-28T14:43:43.573" v="16" actId="20577"/>
        <pc:sldMkLst>
          <pc:docMk/>
          <pc:sldMk cId="1101864995" sldId="2595"/>
        </pc:sldMkLst>
        <pc:spChg chg="mod">
          <ac:chgData name="Saar Deleu" userId="S::saar.deleu@katholiekonderwijs.vlaanderen::5a9477cf-1426-4451-b57d-da48280c7926" providerId="AD" clId="Web-{A90B9D29-218F-277C-6ACD-C25B1A1D0A94}" dt="2025-01-28T14:43:41.417" v="15" actId="20577"/>
          <ac:spMkLst>
            <pc:docMk/>
            <pc:sldMk cId="1101864995" sldId="2595"/>
            <ac:spMk id="3" creationId="{56449C31-B2A1-50BD-F849-0B7A11DC2B5B}"/>
          </ac:spMkLst>
        </pc:spChg>
        <pc:spChg chg="mod">
          <ac:chgData name="Saar Deleu" userId="S::saar.deleu@katholiekonderwijs.vlaanderen::5a9477cf-1426-4451-b57d-da48280c7926" providerId="AD" clId="Web-{A90B9D29-218F-277C-6ACD-C25B1A1D0A94}" dt="2025-01-28T14:43:43.573" v="16" actId="20577"/>
          <ac:spMkLst>
            <pc:docMk/>
            <pc:sldMk cId="1101864995" sldId="2595"/>
            <ac:spMk id="5" creationId="{4725D6FB-66C0-F944-C4C1-FBCBE61E0090}"/>
          </ac:spMkLst>
        </pc:spChg>
      </pc:sldChg>
      <pc:sldChg chg="add">
        <pc:chgData name="Saar Deleu" userId="S::saar.deleu@katholiekonderwijs.vlaanderen::5a9477cf-1426-4451-b57d-da48280c7926" providerId="AD" clId="Web-{A90B9D29-218F-277C-6ACD-C25B1A1D0A94}" dt="2025-01-28T14:46:20.141" v="23"/>
        <pc:sldMkLst>
          <pc:docMk/>
          <pc:sldMk cId="3200617414" sldId="2596"/>
        </pc:sldMkLst>
      </pc:sldChg>
      <pc:sldChg chg="add">
        <pc:chgData name="Saar Deleu" userId="S::saar.deleu@katholiekonderwijs.vlaanderen::5a9477cf-1426-4451-b57d-da48280c7926" providerId="AD" clId="Web-{A90B9D29-218F-277C-6ACD-C25B1A1D0A94}" dt="2025-01-28T14:46:20.172" v="24"/>
        <pc:sldMkLst>
          <pc:docMk/>
          <pc:sldMk cId="1387221429" sldId="2597"/>
        </pc:sldMkLst>
      </pc:sldChg>
    </pc:docChg>
  </pc:docChgLst>
  <pc:docChgLst>
    <pc:chgData name="Jolien Dewaegeneere" userId="S::jolien.dewaegeneere@katholiekonderwijs.vlaanderen::b6b98d41-caaf-4ddf-b1f5-0fd4faf428cf" providerId="AD" clId="Web-{CABB5724-669D-931D-DC36-A19F30859D85}"/>
    <pc:docChg chg="delSld modSld">
      <pc:chgData name="Jolien Dewaegeneere" userId="S::jolien.dewaegeneere@katholiekonderwijs.vlaanderen::b6b98d41-caaf-4ddf-b1f5-0fd4faf428cf" providerId="AD" clId="Web-{CABB5724-669D-931D-DC36-A19F30859D85}" dt="2025-02-18T14:49:41.975" v="165" actId="20577"/>
      <pc:docMkLst>
        <pc:docMk/>
      </pc:docMkLst>
      <pc:sldChg chg="modSp">
        <pc:chgData name="Jolien Dewaegeneere" userId="S::jolien.dewaegeneere@katholiekonderwijs.vlaanderen::b6b98d41-caaf-4ddf-b1f5-0fd4faf428cf" providerId="AD" clId="Web-{CABB5724-669D-931D-DC36-A19F30859D85}" dt="2025-02-18T14:41:45" v="36" actId="20577"/>
        <pc:sldMkLst>
          <pc:docMk/>
          <pc:sldMk cId="2589195123" sldId="2578"/>
        </pc:sldMkLst>
        <pc:spChg chg="mod">
          <ac:chgData name="Jolien Dewaegeneere" userId="S::jolien.dewaegeneere@katholiekonderwijs.vlaanderen::b6b98d41-caaf-4ddf-b1f5-0fd4faf428cf" providerId="AD" clId="Web-{CABB5724-669D-931D-DC36-A19F30859D85}" dt="2025-02-18T14:41:45" v="36" actId="20577"/>
          <ac:spMkLst>
            <pc:docMk/>
            <pc:sldMk cId="2589195123" sldId="2578"/>
            <ac:spMk id="5" creationId="{005E0F0C-1534-4991-06D7-BE32EF2C0F87}"/>
          </ac:spMkLst>
        </pc:spChg>
      </pc:sldChg>
      <pc:sldChg chg="del">
        <pc:chgData name="Jolien Dewaegeneere" userId="S::jolien.dewaegeneere@katholiekonderwijs.vlaanderen::b6b98d41-caaf-4ddf-b1f5-0fd4faf428cf" providerId="AD" clId="Web-{CABB5724-669D-931D-DC36-A19F30859D85}" dt="2025-02-18T14:32:56.130" v="5"/>
        <pc:sldMkLst>
          <pc:docMk/>
          <pc:sldMk cId="1279743332" sldId="2579"/>
        </pc:sldMkLst>
      </pc:sldChg>
      <pc:sldChg chg="modSp">
        <pc:chgData name="Jolien Dewaegeneere" userId="S::jolien.dewaegeneere@katholiekonderwijs.vlaanderen::b6b98d41-caaf-4ddf-b1f5-0fd4faf428cf" providerId="AD" clId="Web-{CABB5724-669D-931D-DC36-A19F30859D85}" dt="2025-02-18T14:33:21.835" v="7" actId="20577"/>
        <pc:sldMkLst>
          <pc:docMk/>
          <pc:sldMk cId="2940732215" sldId="2580"/>
        </pc:sldMkLst>
        <pc:spChg chg="mod">
          <ac:chgData name="Jolien Dewaegeneere" userId="S::jolien.dewaegeneere@katholiekonderwijs.vlaanderen::b6b98d41-caaf-4ddf-b1f5-0fd4faf428cf" providerId="AD" clId="Web-{CABB5724-669D-931D-DC36-A19F30859D85}" dt="2025-02-18T14:33:21.835" v="7" actId="20577"/>
          <ac:spMkLst>
            <pc:docMk/>
            <pc:sldMk cId="2940732215" sldId="2580"/>
            <ac:spMk id="5" creationId="{005E0F0C-1534-4991-06D7-BE32EF2C0F87}"/>
          </ac:spMkLst>
        </pc:spChg>
      </pc:sldChg>
      <pc:sldChg chg="modSp">
        <pc:chgData name="Jolien Dewaegeneere" userId="S::jolien.dewaegeneere@katholiekonderwijs.vlaanderen::b6b98d41-caaf-4ddf-b1f5-0fd4faf428cf" providerId="AD" clId="Web-{CABB5724-669D-931D-DC36-A19F30859D85}" dt="2025-02-18T14:37:31.292" v="25" actId="20577"/>
        <pc:sldMkLst>
          <pc:docMk/>
          <pc:sldMk cId="3102750265" sldId="2581"/>
        </pc:sldMkLst>
        <pc:spChg chg="mod">
          <ac:chgData name="Jolien Dewaegeneere" userId="S::jolien.dewaegeneere@katholiekonderwijs.vlaanderen::b6b98d41-caaf-4ddf-b1f5-0fd4faf428cf" providerId="AD" clId="Web-{CABB5724-669D-931D-DC36-A19F30859D85}" dt="2025-02-18T14:37:31.292" v="25" actId="20577"/>
          <ac:spMkLst>
            <pc:docMk/>
            <pc:sldMk cId="3102750265" sldId="2581"/>
            <ac:spMk id="5" creationId="{005E0F0C-1534-4991-06D7-BE32EF2C0F87}"/>
          </ac:spMkLst>
        </pc:spChg>
      </pc:sldChg>
      <pc:sldChg chg="modSp">
        <pc:chgData name="Jolien Dewaegeneere" userId="S::jolien.dewaegeneere@katholiekonderwijs.vlaanderen::b6b98d41-caaf-4ddf-b1f5-0fd4faf428cf" providerId="AD" clId="Web-{CABB5724-669D-931D-DC36-A19F30859D85}" dt="2025-02-18T14:33:50.759" v="11" actId="20577"/>
        <pc:sldMkLst>
          <pc:docMk/>
          <pc:sldMk cId="2162482132" sldId="2600"/>
        </pc:sldMkLst>
        <pc:spChg chg="mod">
          <ac:chgData name="Jolien Dewaegeneere" userId="S::jolien.dewaegeneere@katholiekonderwijs.vlaanderen::b6b98d41-caaf-4ddf-b1f5-0fd4faf428cf" providerId="AD" clId="Web-{CABB5724-669D-931D-DC36-A19F30859D85}" dt="2025-02-18T14:33:50.759" v="11" actId="20577"/>
          <ac:spMkLst>
            <pc:docMk/>
            <pc:sldMk cId="2162482132" sldId="2600"/>
            <ac:spMk id="5" creationId="{11985F2B-3EA7-ABE2-D2F6-2EB638214405}"/>
          </ac:spMkLst>
        </pc:spChg>
      </pc:sldChg>
      <pc:sldChg chg="modSp">
        <pc:chgData name="Jolien Dewaegeneere" userId="S::jolien.dewaegeneere@katholiekonderwijs.vlaanderen::b6b98d41-caaf-4ddf-b1f5-0fd4faf428cf" providerId="AD" clId="Web-{CABB5724-669D-931D-DC36-A19F30859D85}" dt="2025-02-18T14:43:21.836" v="99" actId="20577"/>
        <pc:sldMkLst>
          <pc:docMk/>
          <pc:sldMk cId="2037305030" sldId="2602"/>
        </pc:sldMkLst>
        <pc:spChg chg="mod">
          <ac:chgData name="Jolien Dewaegeneere" userId="S::jolien.dewaegeneere@katholiekonderwijs.vlaanderen::b6b98d41-caaf-4ddf-b1f5-0fd4faf428cf" providerId="AD" clId="Web-{CABB5724-669D-931D-DC36-A19F30859D85}" dt="2025-02-18T14:43:21.836" v="99" actId="20577"/>
          <ac:spMkLst>
            <pc:docMk/>
            <pc:sldMk cId="2037305030" sldId="2602"/>
            <ac:spMk id="5" creationId="{747EEDB4-19D9-7F68-7B49-A981CA43376E}"/>
          </ac:spMkLst>
        </pc:spChg>
      </pc:sldChg>
      <pc:sldChg chg="modSp">
        <pc:chgData name="Jolien Dewaegeneere" userId="S::jolien.dewaegeneere@katholiekonderwijs.vlaanderen::b6b98d41-caaf-4ddf-b1f5-0fd4faf428cf" providerId="AD" clId="Web-{CABB5724-669D-931D-DC36-A19F30859D85}" dt="2025-02-18T14:44:12.668" v="112"/>
        <pc:sldMkLst>
          <pc:docMk/>
          <pc:sldMk cId="268871922" sldId="2607"/>
        </pc:sldMkLst>
        <pc:spChg chg="mod">
          <ac:chgData name="Jolien Dewaegeneere" userId="S::jolien.dewaegeneere@katholiekonderwijs.vlaanderen::b6b98d41-caaf-4ddf-b1f5-0fd4faf428cf" providerId="AD" clId="Web-{CABB5724-669D-931D-DC36-A19F30859D85}" dt="2025-02-18T14:44:12.668" v="112"/>
          <ac:spMkLst>
            <pc:docMk/>
            <pc:sldMk cId="268871922" sldId="2607"/>
            <ac:spMk id="5" creationId="{A54D1136-21F0-C709-3EA4-4A5192385CFD}"/>
          </ac:spMkLst>
        </pc:spChg>
      </pc:sldChg>
      <pc:sldChg chg="modSp">
        <pc:chgData name="Jolien Dewaegeneere" userId="S::jolien.dewaegeneere@katholiekonderwijs.vlaanderen::b6b98d41-caaf-4ddf-b1f5-0fd4faf428cf" providerId="AD" clId="Web-{CABB5724-669D-931D-DC36-A19F30859D85}" dt="2025-02-18T14:49:41.975" v="165" actId="20577"/>
        <pc:sldMkLst>
          <pc:docMk/>
          <pc:sldMk cId="3653092742" sldId="2618"/>
        </pc:sldMkLst>
        <pc:spChg chg="mod">
          <ac:chgData name="Jolien Dewaegeneere" userId="S::jolien.dewaegeneere@katholiekonderwijs.vlaanderen::b6b98d41-caaf-4ddf-b1f5-0fd4faf428cf" providerId="AD" clId="Web-{CABB5724-669D-931D-DC36-A19F30859D85}" dt="2025-02-18T14:49:41.975" v="165" actId="20577"/>
          <ac:spMkLst>
            <pc:docMk/>
            <pc:sldMk cId="3653092742" sldId="2618"/>
            <ac:spMk id="5" creationId="{D170A666-8798-8171-2BBA-146832C776E3}"/>
          </ac:spMkLst>
        </pc:spChg>
      </pc:sldChg>
    </pc:docChg>
  </pc:docChgLst>
  <pc:docChgLst>
    <pc:chgData name="Saar Deleu" userId="S::saar.deleu@katholiekonderwijs.vlaanderen::5a9477cf-1426-4451-b57d-da48280c7926" providerId="AD" clId="Web-{5F8653ED-AED3-BB4F-50C3-7B26CE190A40}"/>
    <pc:docChg chg="addSld modSld sldOrd">
      <pc:chgData name="Saar Deleu" userId="S::saar.deleu@katholiekonderwijs.vlaanderen::5a9477cf-1426-4451-b57d-da48280c7926" providerId="AD" clId="Web-{5F8653ED-AED3-BB4F-50C3-7B26CE190A40}" dt="2025-01-24T10:04:15.192" v="1011" actId="20577"/>
      <pc:docMkLst>
        <pc:docMk/>
      </pc:docMkLst>
      <pc:sldChg chg="modSp">
        <pc:chgData name="Saar Deleu" userId="S::saar.deleu@katholiekonderwijs.vlaanderen::5a9477cf-1426-4451-b57d-da48280c7926" providerId="AD" clId="Web-{5F8653ED-AED3-BB4F-50C3-7B26CE190A40}" dt="2025-01-24T09:04:06.710" v="19" actId="20577"/>
        <pc:sldMkLst>
          <pc:docMk/>
          <pc:sldMk cId="3259767730" sldId="257"/>
        </pc:sldMkLst>
        <pc:spChg chg="mod">
          <ac:chgData name="Saar Deleu" userId="S::saar.deleu@katholiekonderwijs.vlaanderen::5a9477cf-1426-4451-b57d-da48280c7926" providerId="AD" clId="Web-{5F8653ED-AED3-BB4F-50C3-7B26CE190A40}" dt="2025-01-24T09:04:06.710" v="19" actId="20577"/>
          <ac:spMkLst>
            <pc:docMk/>
            <pc:sldMk cId="3259767730" sldId="257"/>
            <ac:spMk id="7" creationId="{78387532-7CEC-1810-9E09-8DE9D371DB72}"/>
          </ac:spMkLst>
        </pc:spChg>
      </pc:sldChg>
      <pc:sldChg chg="modSp">
        <pc:chgData name="Saar Deleu" userId="S::saar.deleu@katholiekonderwijs.vlaanderen::5a9477cf-1426-4451-b57d-da48280c7926" providerId="AD" clId="Web-{5F8653ED-AED3-BB4F-50C3-7B26CE190A40}" dt="2025-01-24T09:26:49.917" v="634"/>
        <pc:sldMkLst>
          <pc:docMk/>
          <pc:sldMk cId="2690166357" sldId="279"/>
        </pc:sldMkLst>
        <pc:graphicFrameChg chg="mod modGraphic">
          <ac:chgData name="Saar Deleu" userId="S::saar.deleu@katholiekonderwijs.vlaanderen::5a9477cf-1426-4451-b57d-da48280c7926" providerId="AD" clId="Web-{5F8653ED-AED3-BB4F-50C3-7B26CE190A40}" dt="2025-01-24T09:26:49.917" v="634"/>
          <ac:graphicFrameMkLst>
            <pc:docMk/>
            <pc:sldMk cId="2690166357" sldId="279"/>
            <ac:graphicFrameMk id="4" creationId="{4FD655F1-10C7-74BB-8DA9-9DD53BF3D363}"/>
          </ac:graphicFrameMkLst>
        </pc:graphicFrameChg>
      </pc:sldChg>
      <pc:sldChg chg="addSp delSp modSp">
        <pc:chgData name="Saar Deleu" userId="S::saar.deleu@katholiekonderwijs.vlaanderen::5a9477cf-1426-4451-b57d-da48280c7926" providerId="AD" clId="Web-{5F8653ED-AED3-BB4F-50C3-7B26CE190A40}" dt="2025-01-24T09:16:50.926" v="392" actId="1076"/>
        <pc:sldMkLst>
          <pc:docMk/>
          <pc:sldMk cId="3455119626" sldId="280"/>
        </pc:sldMkLst>
        <pc:spChg chg="add mod">
          <ac:chgData name="Saar Deleu" userId="S::saar.deleu@katholiekonderwijs.vlaanderen::5a9477cf-1426-4451-b57d-da48280c7926" providerId="AD" clId="Web-{5F8653ED-AED3-BB4F-50C3-7B26CE190A40}" dt="2025-01-24T09:16:29.691" v="388" actId="20577"/>
          <ac:spMkLst>
            <pc:docMk/>
            <pc:sldMk cId="3455119626" sldId="280"/>
            <ac:spMk id="4" creationId="{8C452B00-63B9-9F49-F05D-3F6B5DE6BBA4}"/>
          </ac:spMkLst>
        </pc:spChg>
        <pc:spChg chg="mod">
          <ac:chgData name="Saar Deleu" userId="S::saar.deleu@katholiekonderwijs.vlaanderen::5a9477cf-1426-4451-b57d-da48280c7926" providerId="AD" clId="Web-{5F8653ED-AED3-BB4F-50C3-7B26CE190A40}" dt="2025-01-24T09:16:38.222" v="390" actId="1076"/>
          <ac:spMkLst>
            <pc:docMk/>
            <pc:sldMk cId="3455119626" sldId="280"/>
            <ac:spMk id="5" creationId="{21144DC2-96F4-31A5-C99D-0819C02BE3FE}"/>
          </ac:spMkLst>
        </pc:spChg>
        <pc:spChg chg="mod">
          <ac:chgData name="Saar Deleu" userId="S::saar.deleu@katholiekonderwijs.vlaanderen::5a9477cf-1426-4451-b57d-da48280c7926" providerId="AD" clId="Web-{5F8653ED-AED3-BB4F-50C3-7B26CE190A40}" dt="2025-01-24T09:16:50.926" v="392" actId="1076"/>
          <ac:spMkLst>
            <pc:docMk/>
            <pc:sldMk cId="3455119626" sldId="280"/>
            <ac:spMk id="8" creationId="{7C8A167D-EBE3-A90B-7D39-AA70CC582E37}"/>
          </ac:spMkLst>
        </pc:spChg>
        <pc:spChg chg="add mod">
          <ac:chgData name="Saar Deleu" userId="S::saar.deleu@katholiekonderwijs.vlaanderen::5a9477cf-1426-4451-b57d-da48280c7926" providerId="AD" clId="Web-{5F8653ED-AED3-BB4F-50C3-7B26CE190A40}" dt="2025-01-24T09:16:36.097" v="389" actId="1076"/>
          <ac:spMkLst>
            <pc:docMk/>
            <pc:sldMk cId="3455119626" sldId="280"/>
            <ac:spMk id="11" creationId="{5789C4BF-5FAE-05D0-3BE2-25F43D1746AE}"/>
          </ac:spMkLst>
        </pc:spChg>
      </pc:sldChg>
      <pc:sldChg chg="ord">
        <pc:chgData name="Saar Deleu" userId="S::saar.deleu@katholiekonderwijs.vlaanderen::5a9477cf-1426-4451-b57d-da48280c7926" providerId="AD" clId="Web-{5F8653ED-AED3-BB4F-50C3-7B26CE190A40}" dt="2025-01-24T09:53:36.711" v="1002"/>
        <pc:sldMkLst>
          <pc:docMk/>
          <pc:sldMk cId="1050727007" sldId="284"/>
        </pc:sldMkLst>
      </pc:sldChg>
      <pc:sldChg chg="modSp">
        <pc:chgData name="Saar Deleu" userId="S::saar.deleu@katholiekonderwijs.vlaanderen::5a9477cf-1426-4451-b57d-da48280c7926" providerId="AD" clId="Web-{5F8653ED-AED3-BB4F-50C3-7B26CE190A40}" dt="2025-01-24T09:19:30.323" v="396" actId="20577"/>
        <pc:sldMkLst>
          <pc:docMk/>
          <pc:sldMk cId="3760508924" sldId="294"/>
        </pc:sldMkLst>
        <pc:spChg chg="mod">
          <ac:chgData name="Saar Deleu" userId="S::saar.deleu@katholiekonderwijs.vlaanderen::5a9477cf-1426-4451-b57d-da48280c7926" providerId="AD" clId="Web-{5F8653ED-AED3-BB4F-50C3-7B26CE190A40}" dt="2025-01-24T09:19:30.323" v="396" actId="20577"/>
          <ac:spMkLst>
            <pc:docMk/>
            <pc:sldMk cId="3760508924" sldId="294"/>
            <ac:spMk id="3" creationId="{56449C31-B2A1-50BD-F849-0B7A11DC2B5B}"/>
          </ac:spMkLst>
        </pc:spChg>
      </pc:sldChg>
      <pc:sldChg chg="addSp delSp modSp addAnim delAnim">
        <pc:chgData name="Saar Deleu" userId="S::saar.deleu@katholiekonderwijs.vlaanderen::5a9477cf-1426-4451-b57d-da48280c7926" providerId="AD" clId="Web-{5F8653ED-AED3-BB4F-50C3-7B26CE190A40}" dt="2025-01-24T09:20:34.950" v="411" actId="20577"/>
        <pc:sldMkLst>
          <pc:docMk/>
          <pc:sldMk cId="1622494454" sldId="295"/>
        </pc:sldMkLst>
        <pc:spChg chg="mod">
          <ac:chgData name="Saar Deleu" userId="S::saar.deleu@katholiekonderwijs.vlaanderen::5a9477cf-1426-4451-b57d-da48280c7926" providerId="AD" clId="Web-{5F8653ED-AED3-BB4F-50C3-7B26CE190A40}" dt="2025-01-24T09:09:35.066" v="190" actId="14100"/>
          <ac:spMkLst>
            <pc:docMk/>
            <pc:sldMk cId="1622494454" sldId="295"/>
            <ac:spMk id="2" creationId="{724B7813-6E70-A011-CB36-472CEAE5987B}"/>
          </ac:spMkLst>
        </pc:spChg>
        <pc:spChg chg="mod">
          <ac:chgData name="Saar Deleu" userId="S::saar.deleu@katholiekonderwijs.vlaanderen::5a9477cf-1426-4451-b57d-da48280c7926" providerId="AD" clId="Web-{5F8653ED-AED3-BB4F-50C3-7B26CE190A40}" dt="2025-01-24T09:20:34.950" v="411" actId="20577"/>
          <ac:spMkLst>
            <pc:docMk/>
            <pc:sldMk cId="1622494454" sldId="295"/>
            <ac:spMk id="3" creationId="{A9D12EFA-6208-78DC-EDED-3354512CFB27}"/>
          </ac:spMkLst>
        </pc:spChg>
        <pc:spChg chg="mod">
          <ac:chgData name="Saar Deleu" userId="S::saar.deleu@katholiekonderwijs.vlaanderen::5a9477cf-1426-4451-b57d-da48280c7926" providerId="AD" clId="Web-{5F8653ED-AED3-BB4F-50C3-7B26CE190A40}" dt="2025-01-24T09:11:45.962" v="260" actId="1076"/>
          <ac:spMkLst>
            <pc:docMk/>
            <pc:sldMk cId="1622494454" sldId="295"/>
            <ac:spMk id="6" creationId="{35A9DA1F-BC6C-FB16-642D-E7207DBD6072}"/>
          </ac:spMkLst>
        </pc:spChg>
        <pc:spChg chg="mod">
          <ac:chgData name="Saar Deleu" userId="S::saar.deleu@katholiekonderwijs.vlaanderen::5a9477cf-1426-4451-b57d-da48280c7926" providerId="AD" clId="Web-{5F8653ED-AED3-BB4F-50C3-7B26CE190A40}" dt="2025-01-24T09:14:52.265" v="376" actId="1076"/>
          <ac:spMkLst>
            <pc:docMk/>
            <pc:sldMk cId="1622494454" sldId="295"/>
            <ac:spMk id="7" creationId="{697D4FDA-18D7-2B4C-E6DA-208A7957B98A}"/>
          </ac:spMkLst>
        </pc:spChg>
        <pc:spChg chg="add mod">
          <ac:chgData name="Saar Deleu" userId="S::saar.deleu@katholiekonderwijs.vlaanderen::5a9477cf-1426-4451-b57d-da48280c7926" providerId="AD" clId="Web-{5F8653ED-AED3-BB4F-50C3-7B26CE190A40}" dt="2025-01-24T09:10:34.365" v="255" actId="20577"/>
          <ac:spMkLst>
            <pc:docMk/>
            <pc:sldMk cId="1622494454" sldId="295"/>
            <ac:spMk id="11" creationId="{142166DA-4DC3-233D-BEDF-BDB5FB9DC165}"/>
          </ac:spMkLst>
        </pc:spChg>
      </pc:sldChg>
      <pc:sldChg chg="modSp">
        <pc:chgData name="Saar Deleu" userId="S::saar.deleu@katholiekonderwijs.vlaanderen::5a9477cf-1426-4451-b57d-da48280c7926" providerId="AD" clId="Web-{5F8653ED-AED3-BB4F-50C3-7B26CE190A40}" dt="2025-01-24T09:47:52.783" v="1001" actId="20577"/>
        <pc:sldMkLst>
          <pc:docMk/>
          <pc:sldMk cId="182222199" sldId="296"/>
        </pc:sldMkLst>
        <pc:spChg chg="mod">
          <ac:chgData name="Saar Deleu" userId="S::saar.deleu@katholiekonderwijs.vlaanderen::5a9477cf-1426-4451-b57d-da48280c7926" providerId="AD" clId="Web-{5F8653ED-AED3-BB4F-50C3-7B26CE190A40}" dt="2025-01-24T09:47:52.783" v="1001" actId="20577"/>
          <ac:spMkLst>
            <pc:docMk/>
            <pc:sldMk cId="182222199" sldId="296"/>
            <ac:spMk id="5" creationId="{005E0F0C-1534-4991-06D7-BE32EF2C0F87}"/>
          </ac:spMkLst>
        </pc:spChg>
      </pc:sldChg>
      <pc:sldChg chg="modSp">
        <pc:chgData name="Saar Deleu" userId="S::saar.deleu@katholiekonderwijs.vlaanderen::5a9477cf-1426-4451-b57d-da48280c7926" providerId="AD" clId="Web-{5F8653ED-AED3-BB4F-50C3-7B26CE190A40}" dt="2025-01-24T09:29:02.078" v="704"/>
        <pc:sldMkLst>
          <pc:docMk/>
          <pc:sldMk cId="4022937943" sldId="2564"/>
        </pc:sldMkLst>
        <pc:graphicFrameChg chg="mod modGraphic">
          <ac:chgData name="Saar Deleu" userId="S::saar.deleu@katholiekonderwijs.vlaanderen::5a9477cf-1426-4451-b57d-da48280c7926" providerId="AD" clId="Web-{5F8653ED-AED3-BB4F-50C3-7B26CE190A40}" dt="2025-01-24T09:29:02.078" v="704"/>
          <ac:graphicFrameMkLst>
            <pc:docMk/>
            <pc:sldMk cId="4022937943" sldId="2564"/>
            <ac:graphicFrameMk id="4" creationId="{4FD655F1-10C7-74BB-8DA9-9DD53BF3D363}"/>
          </ac:graphicFrameMkLst>
        </pc:graphicFrameChg>
      </pc:sldChg>
      <pc:sldChg chg="modSp">
        <pc:chgData name="Saar Deleu" userId="S::saar.deleu@katholiekonderwijs.vlaanderen::5a9477cf-1426-4451-b57d-da48280c7926" providerId="AD" clId="Web-{5F8653ED-AED3-BB4F-50C3-7B26CE190A40}" dt="2025-01-24T09:17:10.599" v="394" actId="20577"/>
        <pc:sldMkLst>
          <pc:docMk/>
          <pc:sldMk cId="2619871121" sldId="2565"/>
        </pc:sldMkLst>
        <pc:spChg chg="mod">
          <ac:chgData name="Saar Deleu" userId="S::saar.deleu@katholiekonderwijs.vlaanderen::5a9477cf-1426-4451-b57d-da48280c7926" providerId="AD" clId="Web-{5F8653ED-AED3-BB4F-50C3-7B26CE190A40}" dt="2025-01-24T09:17:10.599" v="394" actId="20577"/>
          <ac:spMkLst>
            <pc:docMk/>
            <pc:sldMk cId="2619871121" sldId="2565"/>
            <ac:spMk id="3" creationId="{56449C31-B2A1-50BD-F849-0B7A11DC2B5B}"/>
          </ac:spMkLst>
        </pc:spChg>
      </pc:sldChg>
      <pc:sldChg chg="modSp new">
        <pc:chgData name="Saar Deleu" userId="S::saar.deleu@katholiekonderwijs.vlaanderen::5a9477cf-1426-4451-b57d-da48280c7926" providerId="AD" clId="Web-{5F8653ED-AED3-BB4F-50C3-7B26CE190A40}" dt="2025-01-24T09:54:06.415" v="1008" actId="20577"/>
        <pc:sldMkLst>
          <pc:docMk/>
          <pc:sldMk cId="3200617414" sldId="2593"/>
        </pc:sldMkLst>
      </pc:sldChg>
      <pc:sldChg chg="modSp new">
        <pc:chgData name="Saar Deleu" userId="S::saar.deleu@katholiekonderwijs.vlaanderen::5a9477cf-1426-4451-b57d-da48280c7926" providerId="AD" clId="Web-{5F8653ED-AED3-BB4F-50C3-7B26CE190A40}" dt="2025-01-24T10:04:15.192" v="1011" actId="20577"/>
        <pc:sldMkLst>
          <pc:docMk/>
          <pc:sldMk cId="1387221429" sldId="2594"/>
        </pc:sldMkLst>
      </pc:sldChg>
    </pc:docChg>
  </pc:docChgLst>
  <pc:docChgLst>
    <pc:chgData name="Jolien Dewaegeneere" userId="S::jolien.dewaegeneere@katholiekonderwijs.vlaanderen::b6b98d41-caaf-4ddf-b1f5-0fd4faf428cf" providerId="AD" clId="Web-{83599002-0441-530F-B1FB-56F20C902DD4}"/>
    <pc:docChg chg="modSld">
      <pc:chgData name="Jolien Dewaegeneere" userId="S::jolien.dewaegeneere@katholiekonderwijs.vlaanderen::b6b98d41-caaf-4ddf-b1f5-0fd4faf428cf" providerId="AD" clId="Web-{83599002-0441-530F-B1FB-56F20C902DD4}" dt="2024-10-16T09:32:51.236" v="177"/>
      <pc:docMkLst>
        <pc:docMk/>
      </pc:docMkLst>
      <pc:sldChg chg="modSp">
        <pc:chgData name="Jolien Dewaegeneere" userId="S::jolien.dewaegeneere@katholiekonderwijs.vlaanderen::b6b98d41-caaf-4ddf-b1f5-0fd4faf428cf" providerId="AD" clId="Web-{83599002-0441-530F-B1FB-56F20C902DD4}" dt="2024-10-16T09:32:51.236" v="177"/>
        <pc:sldMkLst>
          <pc:docMk/>
          <pc:sldMk cId="2690166357" sldId="279"/>
        </pc:sldMkLst>
      </pc:sldChg>
    </pc:docChg>
  </pc:docChgLst>
  <pc:docChgLst>
    <pc:chgData name="Jolien Dewaegeneere" userId="S::jolien.dewaegeneere@katholiekonderwijs.vlaanderen::b6b98d41-caaf-4ddf-b1f5-0fd4faf428cf" providerId="AD" clId="Web-{E0A28F70-4054-8EB5-C702-04E1DF4B1A21}"/>
    <pc:docChg chg="addSld delSld modSld sldOrd">
      <pc:chgData name="Jolien Dewaegeneere" userId="S::jolien.dewaegeneere@katholiekonderwijs.vlaanderen::b6b98d41-caaf-4ddf-b1f5-0fd4faf428cf" providerId="AD" clId="Web-{E0A28F70-4054-8EB5-C702-04E1DF4B1A21}" dt="2025-01-29T19:21:29.149" v="7304"/>
      <pc:docMkLst>
        <pc:docMk/>
      </pc:docMkLst>
      <pc:sldChg chg="del">
        <pc:chgData name="Jolien Dewaegeneere" userId="S::jolien.dewaegeneere@katholiekonderwijs.vlaanderen::b6b98d41-caaf-4ddf-b1f5-0fd4faf428cf" providerId="AD" clId="Web-{E0A28F70-4054-8EB5-C702-04E1DF4B1A21}" dt="2025-01-29T19:21:09.164" v="7298"/>
        <pc:sldMkLst>
          <pc:docMk/>
          <pc:sldMk cId="2973935119" sldId="270"/>
        </pc:sldMkLst>
      </pc:sldChg>
      <pc:sldChg chg="del">
        <pc:chgData name="Jolien Dewaegeneere" userId="S::jolien.dewaegeneere@katholiekonderwijs.vlaanderen::b6b98d41-caaf-4ddf-b1f5-0fd4faf428cf" providerId="AD" clId="Web-{E0A28F70-4054-8EB5-C702-04E1DF4B1A21}" dt="2025-01-29T19:21:13.320" v="7300"/>
        <pc:sldMkLst>
          <pc:docMk/>
          <pc:sldMk cId="1790898520" sldId="275"/>
        </pc:sldMkLst>
      </pc:sldChg>
      <pc:sldChg chg="del">
        <pc:chgData name="Jolien Dewaegeneere" userId="S::jolien.dewaegeneere@katholiekonderwijs.vlaanderen::b6b98d41-caaf-4ddf-b1f5-0fd4faf428cf" providerId="AD" clId="Web-{E0A28F70-4054-8EB5-C702-04E1DF4B1A21}" dt="2025-01-29T19:21:08.789" v="7295"/>
        <pc:sldMkLst>
          <pc:docMk/>
          <pc:sldMk cId="4009752034" sldId="276"/>
        </pc:sldMkLst>
      </pc:sldChg>
      <pc:sldChg chg="del">
        <pc:chgData name="Jolien Dewaegeneere" userId="S::jolien.dewaegeneere@katholiekonderwijs.vlaanderen::b6b98d41-caaf-4ddf-b1f5-0fd4faf428cf" providerId="AD" clId="Web-{E0A28F70-4054-8EB5-C702-04E1DF4B1A21}" dt="2025-01-29T19:21:07.882" v="7294"/>
        <pc:sldMkLst>
          <pc:docMk/>
          <pc:sldMk cId="605720951" sldId="278"/>
        </pc:sldMkLst>
      </pc:sldChg>
      <pc:sldChg chg="modSp">
        <pc:chgData name="Jolien Dewaegeneere" userId="S::jolien.dewaegeneere@katholiekonderwijs.vlaanderen::b6b98d41-caaf-4ddf-b1f5-0fd4faf428cf" providerId="AD" clId="Web-{E0A28F70-4054-8EB5-C702-04E1DF4B1A21}" dt="2025-01-29T09:04:28.424" v="47" actId="1076"/>
        <pc:sldMkLst>
          <pc:docMk/>
          <pc:sldMk cId="2690166357" sldId="279"/>
        </pc:sldMkLst>
        <pc:spChg chg="mod">
          <ac:chgData name="Jolien Dewaegeneere" userId="S::jolien.dewaegeneere@katholiekonderwijs.vlaanderen::b6b98d41-caaf-4ddf-b1f5-0fd4faf428cf" providerId="AD" clId="Web-{E0A28F70-4054-8EB5-C702-04E1DF4B1A21}" dt="2025-01-29T09:04:28.424" v="47" actId="1076"/>
          <ac:spMkLst>
            <pc:docMk/>
            <pc:sldMk cId="2690166357" sldId="279"/>
            <ac:spMk id="6" creationId="{47DE2951-6CD3-51E1-759B-3AD9DF6BA6A1}"/>
          </ac:spMkLst>
        </pc:spChg>
        <pc:spChg chg="mod">
          <ac:chgData name="Jolien Dewaegeneere" userId="S::jolien.dewaegeneere@katholiekonderwijs.vlaanderen::b6b98d41-caaf-4ddf-b1f5-0fd4faf428cf" providerId="AD" clId="Web-{E0A28F70-4054-8EB5-C702-04E1DF4B1A21}" dt="2025-01-29T09:04:26.455" v="46" actId="1076"/>
          <ac:spMkLst>
            <pc:docMk/>
            <pc:sldMk cId="2690166357" sldId="279"/>
            <ac:spMk id="7" creationId="{5DB6C6E8-3851-9F73-C13E-FBAD829400D2}"/>
          </ac:spMkLst>
        </pc:spChg>
        <pc:graphicFrameChg chg="mod modGraphic">
          <ac:chgData name="Jolien Dewaegeneere" userId="S::jolien.dewaegeneere@katholiekonderwijs.vlaanderen::b6b98d41-caaf-4ddf-b1f5-0fd4faf428cf" providerId="AD" clId="Web-{E0A28F70-4054-8EB5-C702-04E1DF4B1A21}" dt="2025-01-29T09:04:11.814" v="43"/>
          <ac:graphicFrameMkLst>
            <pc:docMk/>
            <pc:sldMk cId="2690166357" sldId="279"/>
            <ac:graphicFrameMk id="4" creationId="{4FD655F1-10C7-74BB-8DA9-9DD53BF3D363}"/>
          </ac:graphicFrameMkLst>
        </pc:graphicFrameChg>
      </pc:sldChg>
      <pc:sldChg chg="modSp">
        <pc:chgData name="Jolien Dewaegeneere" userId="S::jolien.dewaegeneere@katholiekonderwijs.vlaanderen::b6b98d41-caaf-4ddf-b1f5-0fd4faf428cf" providerId="AD" clId="Web-{E0A28F70-4054-8EB5-C702-04E1DF4B1A21}" dt="2025-01-29T09:02:52.874" v="31" actId="20577"/>
        <pc:sldMkLst>
          <pc:docMk/>
          <pc:sldMk cId="3455119626" sldId="280"/>
        </pc:sldMkLst>
        <pc:spChg chg="mod">
          <ac:chgData name="Jolien Dewaegeneere" userId="S::jolien.dewaegeneere@katholiekonderwijs.vlaanderen::b6b98d41-caaf-4ddf-b1f5-0fd4faf428cf" providerId="AD" clId="Web-{E0A28F70-4054-8EB5-C702-04E1DF4B1A21}" dt="2025-01-29T09:02:52.874" v="31" actId="20577"/>
          <ac:spMkLst>
            <pc:docMk/>
            <pc:sldMk cId="3455119626" sldId="280"/>
            <ac:spMk id="4" creationId="{8C452B00-63B9-9F49-F05D-3F6B5DE6BBA4}"/>
          </ac:spMkLst>
        </pc:spChg>
      </pc:sldChg>
      <pc:sldChg chg="del">
        <pc:chgData name="Jolien Dewaegeneere" userId="S::jolien.dewaegeneere@katholiekonderwijs.vlaanderen::b6b98d41-caaf-4ddf-b1f5-0fd4faf428cf" providerId="AD" clId="Web-{E0A28F70-4054-8EB5-C702-04E1DF4B1A21}" dt="2025-01-29T19:21:09.023" v="7296"/>
        <pc:sldMkLst>
          <pc:docMk/>
          <pc:sldMk cId="756188716" sldId="281"/>
        </pc:sldMkLst>
      </pc:sldChg>
      <pc:sldChg chg="del">
        <pc:chgData name="Jolien Dewaegeneere" userId="S::jolien.dewaegeneere@katholiekonderwijs.vlaanderen::b6b98d41-caaf-4ddf-b1f5-0fd4faf428cf" providerId="AD" clId="Web-{E0A28F70-4054-8EB5-C702-04E1DF4B1A21}" dt="2025-01-29T19:21:09.148" v="7297"/>
        <pc:sldMkLst>
          <pc:docMk/>
          <pc:sldMk cId="3280839196" sldId="282"/>
        </pc:sldMkLst>
      </pc:sldChg>
      <pc:sldChg chg="modSp modCm">
        <pc:chgData name="Jolien Dewaegeneere" userId="S::jolien.dewaegeneere@katholiekonderwijs.vlaanderen::b6b98d41-caaf-4ddf-b1f5-0fd4faf428cf" providerId="AD" clId="Web-{E0A28F70-4054-8EB5-C702-04E1DF4B1A21}" dt="2025-01-29T10:02:08.475" v="2563"/>
        <pc:sldMkLst>
          <pc:docMk/>
          <pc:sldMk cId="493747511" sldId="283"/>
        </pc:sldMkLst>
        <pc:graphicFrameChg chg="mod modGraphic">
          <ac:chgData name="Jolien Dewaegeneere" userId="S::jolien.dewaegeneere@katholiekonderwijs.vlaanderen::b6b98d41-caaf-4ddf-b1f5-0fd4faf428cf" providerId="AD" clId="Web-{E0A28F70-4054-8EB5-C702-04E1DF4B1A21}" dt="2025-01-29T10:02:08.475" v="2563"/>
          <ac:graphicFrameMkLst>
            <pc:docMk/>
            <pc:sldMk cId="493747511" sldId="283"/>
            <ac:graphicFrameMk id="4" creationId="{B67C1BD2-8381-B1A2-2889-5E0F93B9D938}"/>
          </ac:graphicFrameMkLst>
        </pc:graphicFrameChg>
        <pc:extLst>
          <p:ext xmlns:p="http://schemas.openxmlformats.org/presentationml/2006/main" uri="{D6D511B9-2390-475A-947B-AFAB55BFBCF1}">
            <pc226:cmChg xmlns:pc226="http://schemas.microsoft.com/office/powerpoint/2022/06/main/command" chg="mod">
              <pc226:chgData name="Jolien Dewaegeneere" userId="S::jolien.dewaegeneere@katholiekonderwijs.vlaanderen::b6b98d41-caaf-4ddf-b1f5-0fd4faf428cf" providerId="AD" clId="Web-{E0A28F70-4054-8EB5-C702-04E1DF4B1A21}" dt="2025-01-29T10:02:08.459" v="2562"/>
              <pc2:cmMkLst xmlns:pc2="http://schemas.microsoft.com/office/powerpoint/2019/9/main/command">
                <pc:docMk/>
                <pc:sldMk cId="493747511" sldId="283"/>
                <pc2:cmMk id="{78A6E11E-ED44-433F-ABA5-7B4DB61CB357}"/>
              </pc2:cmMkLst>
            </pc226:cmChg>
          </p:ext>
        </pc:extLst>
      </pc:sldChg>
      <pc:sldChg chg="del">
        <pc:chgData name="Jolien Dewaegeneere" userId="S::jolien.dewaegeneere@katholiekonderwijs.vlaanderen::b6b98d41-caaf-4ddf-b1f5-0fd4faf428cf" providerId="AD" clId="Web-{E0A28F70-4054-8EB5-C702-04E1DF4B1A21}" dt="2025-01-29T19:21:09.445" v="7299"/>
        <pc:sldMkLst>
          <pc:docMk/>
          <pc:sldMk cId="1050727007" sldId="284"/>
        </pc:sldMkLst>
      </pc:sldChg>
      <pc:sldChg chg="del">
        <pc:chgData name="Jolien Dewaegeneere" userId="S::jolien.dewaegeneere@katholiekonderwijs.vlaanderen::b6b98d41-caaf-4ddf-b1f5-0fd4faf428cf" providerId="AD" clId="Web-{E0A28F70-4054-8EB5-C702-04E1DF4B1A21}" dt="2025-01-29T19:21:23.305" v="7301"/>
        <pc:sldMkLst>
          <pc:docMk/>
          <pc:sldMk cId="3377897443" sldId="290"/>
        </pc:sldMkLst>
      </pc:sldChg>
      <pc:sldChg chg="del">
        <pc:chgData name="Jolien Dewaegeneere" userId="S::jolien.dewaegeneere@katholiekonderwijs.vlaanderen::b6b98d41-caaf-4ddf-b1f5-0fd4faf428cf" providerId="AD" clId="Web-{E0A28F70-4054-8EB5-C702-04E1DF4B1A21}" dt="2025-01-29T19:21:24.649" v="7302"/>
        <pc:sldMkLst>
          <pc:docMk/>
          <pc:sldMk cId="3757031035" sldId="291"/>
        </pc:sldMkLst>
      </pc:sldChg>
      <pc:sldChg chg="del">
        <pc:chgData name="Jolien Dewaegeneere" userId="S::jolien.dewaegeneere@katholiekonderwijs.vlaanderen::b6b98d41-caaf-4ddf-b1f5-0fd4faf428cf" providerId="AD" clId="Web-{E0A28F70-4054-8EB5-C702-04E1DF4B1A21}" dt="2025-01-29T19:21:25.930" v="7303"/>
        <pc:sldMkLst>
          <pc:docMk/>
          <pc:sldMk cId="1439443620" sldId="292"/>
        </pc:sldMkLst>
      </pc:sldChg>
      <pc:sldChg chg="del">
        <pc:chgData name="Jolien Dewaegeneere" userId="S::jolien.dewaegeneere@katholiekonderwijs.vlaanderen::b6b98d41-caaf-4ddf-b1f5-0fd4faf428cf" providerId="AD" clId="Web-{E0A28F70-4054-8EB5-C702-04E1DF4B1A21}" dt="2025-01-29T19:21:29.149" v="7304"/>
        <pc:sldMkLst>
          <pc:docMk/>
          <pc:sldMk cId="3939911114" sldId="293"/>
        </pc:sldMkLst>
      </pc:sldChg>
      <pc:sldChg chg="modSp">
        <pc:chgData name="Jolien Dewaegeneere" userId="S::jolien.dewaegeneere@katholiekonderwijs.vlaanderen::b6b98d41-caaf-4ddf-b1f5-0fd4faf428cf" providerId="AD" clId="Web-{E0A28F70-4054-8EB5-C702-04E1DF4B1A21}" dt="2025-01-29T09:02:45.170" v="28" actId="20577"/>
        <pc:sldMkLst>
          <pc:docMk/>
          <pc:sldMk cId="1622494454" sldId="295"/>
        </pc:sldMkLst>
        <pc:spChg chg="mod">
          <ac:chgData name="Jolien Dewaegeneere" userId="S::jolien.dewaegeneere@katholiekonderwijs.vlaanderen::b6b98d41-caaf-4ddf-b1f5-0fd4faf428cf" providerId="AD" clId="Web-{E0A28F70-4054-8EB5-C702-04E1DF4B1A21}" dt="2025-01-29T09:02:45.170" v="28" actId="20577"/>
          <ac:spMkLst>
            <pc:docMk/>
            <pc:sldMk cId="1622494454" sldId="295"/>
            <ac:spMk id="2" creationId="{724B7813-6E70-A011-CB36-472CEAE5987B}"/>
          </ac:spMkLst>
        </pc:spChg>
        <pc:spChg chg="mod">
          <ac:chgData name="Jolien Dewaegeneere" userId="S::jolien.dewaegeneere@katholiekonderwijs.vlaanderen::b6b98d41-caaf-4ddf-b1f5-0fd4faf428cf" providerId="AD" clId="Web-{E0A28F70-4054-8EB5-C702-04E1DF4B1A21}" dt="2025-01-29T09:01:52.856" v="25" actId="20577"/>
          <ac:spMkLst>
            <pc:docMk/>
            <pc:sldMk cId="1622494454" sldId="295"/>
            <ac:spMk id="3" creationId="{A9D12EFA-6208-78DC-EDED-3354512CFB27}"/>
          </ac:spMkLst>
        </pc:spChg>
      </pc:sldChg>
      <pc:sldChg chg="modSp modCm">
        <pc:chgData name="Jolien Dewaegeneere" userId="S::jolien.dewaegeneere@katholiekonderwijs.vlaanderen::b6b98d41-caaf-4ddf-b1f5-0fd4faf428cf" providerId="AD" clId="Web-{E0A28F70-4054-8EB5-C702-04E1DF4B1A21}" dt="2025-01-29T09:45:18.734" v="2015" actId="20577"/>
        <pc:sldMkLst>
          <pc:docMk/>
          <pc:sldMk cId="182222199" sldId="296"/>
        </pc:sldMkLst>
        <pc:spChg chg="mod">
          <ac:chgData name="Jolien Dewaegeneere" userId="S::jolien.dewaegeneere@katholiekonderwijs.vlaanderen::b6b98d41-caaf-4ddf-b1f5-0fd4faf428cf" providerId="AD" clId="Web-{E0A28F70-4054-8EB5-C702-04E1DF4B1A21}" dt="2025-01-29T09:45:18.734" v="2015" actId="20577"/>
          <ac:spMkLst>
            <pc:docMk/>
            <pc:sldMk cId="182222199" sldId="296"/>
            <ac:spMk id="5" creationId="{005E0F0C-1534-4991-06D7-BE32EF2C0F87}"/>
          </ac:spMkLst>
        </pc:spChg>
        <pc:extLst>
          <p:ext xmlns:p="http://schemas.openxmlformats.org/presentationml/2006/main" uri="{D6D511B9-2390-475A-947B-AFAB55BFBCF1}">
            <pc226:cmChg xmlns:pc226="http://schemas.microsoft.com/office/powerpoint/2022/06/main/command" chg="mod">
              <pc226:chgData name="Jolien Dewaegeneere" userId="S::jolien.dewaegeneere@katholiekonderwijs.vlaanderen::b6b98d41-caaf-4ddf-b1f5-0fd4faf428cf" providerId="AD" clId="Web-{E0A28F70-4054-8EB5-C702-04E1DF4B1A21}" dt="2025-01-29T09:45:04.546" v="2014" actId="20577"/>
              <pc2:cmMkLst xmlns:pc2="http://schemas.microsoft.com/office/powerpoint/2019/9/main/command">
                <pc:docMk/>
                <pc:sldMk cId="182222199" sldId="296"/>
                <pc2:cmMk id="{7BA6923E-46A9-4EDE-B9EF-726838B753A8}"/>
              </pc2:cmMkLst>
            </pc226:cmChg>
          </p:ext>
        </pc:extLst>
      </pc:sldChg>
      <pc:sldChg chg="del">
        <pc:chgData name="Jolien Dewaegeneere" userId="S::jolien.dewaegeneere@katholiekonderwijs.vlaanderen::b6b98d41-caaf-4ddf-b1f5-0fd4faf428cf" providerId="AD" clId="Web-{E0A28F70-4054-8EB5-C702-04E1DF4B1A21}" dt="2025-01-29T19:21:05.945" v="7293"/>
        <pc:sldMkLst>
          <pc:docMk/>
          <pc:sldMk cId="3441505868" sldId="299"/>
        </pc:sldMkLst>
      </pc:sldChg>
      <pc:sldChg chg="modSp modCm">
        <pc:chgData name="Jolien Dewaegeneere" userId="S::jolien.dewaegeneere@katholiekonderwijs.vlaanderen::b6b98d41-caaf-4ddf-b1f5-0fd4faf428cf" providerId="AD" clId="Web-{E0A28F70-4054-8EB5-C702-04E1DF4B1A21}" dt="2025-01-29T10:10:36.775" v="2851"/>
        <pc:sldMkLst>
          <pc:docMk/>
          <pc:sldMk cId="3659139596" sldId="2558"/>
        </pc:sldMkLst>
        <pc:graphicFrameChg chg="mod modGraphic">
          <ac:chgData name="Jolien Dewaegeneere" userId="S::jolien.dewaegeneere@katholiekonderwijs.vlaanderen::b6b98d41-caaf-4ddf-b1f5-0fd4faf428cf" providerId="AD" clId="Web-{E0A28F70-4054-8EB5-C702-04E1DF4B1A21}" dt="2025-01-29T10:10:36.775" v="2851"/>
          <ac:graphicFrameMkLst>
            <pc:docMk/>
            <pc:sldMk cId="3659139596" sldId="2558"/>
            <ac:graphicFrameMk id="4" creationId="{B67C1BD2-8381-B1A2-2889-5E0F93B9D938}"/>
          </ac:graphicFrameMkLst>
        </pc:graphicFrameChg>
        <pc:extLst>
          <p:ext xmlns:p="http://schemas.openxmlformats.org/presentationml/2006/main" uri="{D6D511B9-2390-475A-947B-AFAB55BFBCF1}">
            <pc226:cmChg xmlns:pc226="http://schemas.microsoft.com/office/powerpoint/2022/06/main/command" chg="mod">
              <pc226:chgData name="Jolien Dewaegeneere" userId="S::jolien.dewaegeneere@katholiekonderwijs.vlaanderen::b6b98d41-caaf-4ddf-b1f5-0fd4faf428cf" providerId="AD" clId="Web-{E0A28F70-4054-8EB5-C702-04E1DF4B1A21}" dt="2025-01-29T10:10:36.775" v="2850"/>
              <pc2:cmMkLst xmlns:pc2="http://schemas.microsoft.com/office/powerpoint/2019/9/main/command">
                <pc:docMk/>
                <pc:sldMk cId="3659139596" sldId="2558"/>
                <pc2:cmMk id="{6699A36F-AE0A-480C-9163-64528186B66A}"/>
              </pc2:cmMkLst>
            </pc226:cmChg>
          </p:ext>
        </pc:extLst>
      </pc:sldChg>
      <pc:sldChg chg="modSp modCm">
        <pc:chgData name="Jolien Dewaegeneere" userId="S::jolien.dewaegeneere@katholiekonderwijs.vlaanderen::b6b98d41-caaf-4ddf-b1f5-0fd4faf428cf" providerId="AD" clId="Web-{E0A28F70-4054-8EB5-C702-04E1DF4B1A21}" dt="2025-01-29T16:55:21.045" v="5198" actId="1076"/>
        <pc:sldMkLst>
          <pc:docMk/>
          <pc:sldMk cId="2439991902" sldId="2559"/>
        </pc:sldMkLst>
        <pc:graphicFrameChg chg="mod modGraphic">
          <ac:chgData name="Jolien Dewaegeneere" userId="S::jolien.dewaegeneere@katholiekonderwijs.vlaanderen::b6b98d41-caaf-4ddf-b1f5-0fd4faf428cf" providerId="AD" clId="Web-{E0A28F70-4054-8EB5-C702-04E1DF4B1A21}" dt="2025-01-29T16:55:21.045" v="5198" actId="1076"/>
          <ac:graphicFrameMkLst>
            <pc:docMk/>
            <pc:sldMk cId="2439991902" sldId="2559"/>
            <ac:graphicFrameMk id="4" creationId="{B67C1BD2-8381-B1A2-2889-5E0F93B9D938}"/>
          </ac:graphicFrameMkLst>
        </pc:graphicFrameChg>
        <pc:extLst>
          <p:ext xmlns:p="http://schemas.openxmlformats.org/presentationml/2006/main" uri="{D6D511B9-2390-475A-947B-AFAB55BFBCF1}">
            <pc226:cmChg xmlns:pc226="http://schemas.microsoft.com/office/powerpoint/2022/06/main/command" chg="mod">
              <pc226:chgData name="Jolien Dewaegeneere" userId="S::jolien.dewaegeneere@katholiekonderwijs.vlaanderen::b6b98d41-caaf-4ddf-b1f5-0fd4faf428cf" providerId="AD" clId="Web-{E0A28F70-4054-8EB5-C702-04E1DF4B1A21}" dt="2025-01-29T13:09:33.948" v="3334"/>
              <pc2:cmMkLst xmlns:pc2="http://schemas.microsoft.com/office/powerpoint/2019/9/main/command">
                <pc:docMk/>
                <pc:sldMk cId="2439991902" sldId="2559"/>
                <pc2:cmMk id="{3744B106-3A18-4E50-BD23-3C39CEFA243B}"/>
              </pc2:cmMkLst>
            </pc226:cmChg>
            <pc226:cmChg xmlns:pc226="http://schemas.microsoft.com/office/powerpoint/2022/06/main/command" chg="mod">
              <pc226:chgData name="Jolien Dewaegeneere" userId="S::jolien.dewaegeneere@katholiekonderwijs.vlaanderen::b6b98d41-caaf-4ddf-b1f5-0fd4faf428cf" providerId="AD" clId="Web-{E0A28F70-4054-8EB5-C702-04E1DF4B1A21}" dt="2025-01-29T13:09:33.948" v="3334"/>
              <pc2:cmMkLst xmlns:pc2="http://schemas.microsoft.com/office/powerpoint/2019/9/main/command">
                <pc:docMk/>
                <pc:sldMk cId="2439991902" sldId="2559"/>
                <pc2:cmMk id="{A7DE2BF0-7D53-4FB3-8077-4B2AAD6DC5ED}"/>
              </pc2:cmMkLst>
            </pc226:cmChg>
          </p:ext>
        </pc:extLst>
      </pc:sldChg>
      <pc:sldChg chg="modSp modCm">
        <pc:chgData name="Jolien Dewaegeneere" userId="S::jolien.dewaegeneere@katholiekonderwijs.vlaanderen::b6b98d41-caaf-4ddf-b1f5-0fd4faf428cf" providerId="AD" clId="Web-{E0A28F70-4054-8EB5-C702-04E1DF4B1A21}" dt="2025-01-29T19:13:07.615" v="6946" actId="20577"/>
        <pc:sldMkLst>
          <pc:docMk/>
          <pc:sldMk cId="2430049276" sldId="2568"/>
        </pc:sldMkLst>
        <pc:spChg chg="mod">
          <ac:chgData name="Jolien Dewaegeneere" userId="S::jolien.dewaegeneere@katholiekonderwijs.vlaanderen::b6b98d41-caaf-4ddf-b1f5-0fd4faf428cf" providerId="AD" clId="Web-{E0A28F70-4054-8EB5-C702-04E1DF4B1A21}" dt="2025-01-29T19:13:04.552" v="6944" actId="20577"/>
          <ac:spMkLst>
            <pc:docMk/>
            <pc:sldMk cId="2430049276" sldId="2568"/>
            <ac:spMk id="2" creationId="{724B7813-6E70-A011-CB36-472CEAE5987B}"/>
          </ac:spMkLst>
        </pc:spChg>
        <pc:spChg chg="mod">
          <ac:chgData name="Jolien Dewaegeneere" userId="S::jolien.dewaegeneere@katholiekonderwijs.vlaanderen::b6b98d41-caaf-4ddf-b1f5-0fd4faf428cf" providerId="AD" clId="Web-{E0A28F70-4054-8EB5-C702-04E1DF4B1A21}" dt="2025-01-29T19:13:07.615" v="6946" actId="20577"/>
          <ac:spMkLst>
            <pc:docMk/>
            <pc:sldMk cId="2430049276" sldId="2568"/>
            <ac:spMk id="3" creationId="{A9D12EFA-6208-78DC-EDED-3354512CFB27}"/>
          </ac:spMkLst>
        </pc:spChg>
        <pc:extLst>
          <p:ext xmlns:p="http://schemas.openxmlformats.org/presentationml/2006/main" uri="{D6D511B9-2390-475A-947B-AFAB55BFBCF1}">
            <pc226:cmChg xmlns:pc226="http://schemas.microsoft.com/office/powerpoint/2022/06/main/command" chg="mod">
              <pc226:chgData name="Jolien Dewaegeneere" userId="S::jolien.dewaegeneere@katholiekonderwijs.vlaanderen::b6b98d41-caaf-4ddf-b1f5-0fd4faf428cf" providerId="AD" clId="Web-{E0A28F70-4054-8EB5-C702-04E1DF4B1A21}" dt="2025-01-29T19:13:07.552" v="6945" actId="20577"/>
              <pc2:cmMkLst xmlns:pc2="http://schemas.microsoft.com/office/powerpoint/2019/9/main/command">
                <pc:docMk/>
                <pc:sldMk cId="2430049276" sldId="2568"/>
                <pc2:cmMk id="{F186F660-E8DB-4216-9DD4-4B2CCB131C45}"/>
              </pc2:cmMkLst>
            </pc226:cmChg>
            <pc226:cmChg xmlns:pc226="http://schemas.microsoft.com/office/powerpoint/2022/06/main/command" chg="mod">
              <pc226:chgData name="Jolien Dewaegeneere" userId="S::jolien.dewaegeneere@katholiekonderwijs.vlaanderen::b6b98d41-caaf-4ddf-b1f5-0fd4faf428cf" providerId="AD" clId="Web-{E0A28F70-4054-8EB5-C702-04E1DF4B1A21}" dt="2025-01-29T19:13:07.552" v="6945" actId="20577"/>
              <pc2:cmMkLst xmlns:pc2="http://schemas.microsoft.com/office/powerpoint/2019/9/main/command">
                <pc:docMk/>
                <pc:sldMk cId="2430049276" sldId="2568"/>
                <pc2:cmMk id="{B01BDB82-87DB-4D3A-A2D1-362969FB9FDC}"/>
              </pc2:cmMkLst>
            </pc226:cmChg>
          </p:ext>
        </pc:extLst>
      </pc:sldChg>
      <pc:sldChg chg="del">
        <pc:chgData name="Jolien Dewaegeneere" userId="S::jolien.dewaegeneere@katholiekonderwijs.vlaanderen::b6b98d41-caaf-4ddf-b1f5-0fd4faf428cf" providerId="AD" clId="Web-{E0A28F70-4054-8EB5-C702-04E1DF4B1A21}" dt="2025-01-29T19:20:57.320" v="7290"/>
        <pc:sldMkLst>
          <pc:docMk/>
          <pc:sldMk cId="34736995" sldId="2569"/>
        </pc:sldMkLst>
      </pc:sldChg>
      <pc:sldChg chg="del">
        <pc:chgData name="Jolien Dewaegeneere" userId="S::jolien.dewaegeneere@katholiekonderwijs.vlaanderen::b6b98d41-caaf-4ddf-b1f5-0fd4faf428cf" providerId="AD" clId="Web-{E0A28F70-4054-8EB5-C702-04E1DF4B1A21}" dt="2025-01-29T19:20:57.491" v="7291"/>
        <pc:sldMkLst>
          <pc:docMk/>
          <pc:sldMk cId="505290387" sldId="2570"/>
        </pc:sldMkLst>
      </pc:sldChg>
      <pc:sldChg chg="del">
        <pc:chgData name="Jolien Dewaegeneere" userId="S::jolien.dewaegeneere@katholiekonderwijs.vlaanderen::b6b98d41-caaf-4ddf-b1f5-0fd4faf428cf" providerId="AD" clId="Web-{E0A28F70-4054-8EB5-C702-04E1DF4B1A21}" dt="2025-01-29T19:20:59.070" v="7292"/>
        <pc:sldMkLst>
          <pc:docMk/>
          <pc:sldMk cId="1852733769" sldId="2571"/>
        </pc:sldMkLst>
      </pc:sldChg>
      <pc:sldChg chg="modSp">
        <pc:chgData name="Jolien Dewaegeneere" userId="S::jolien.dewaegeneere@katholiekonderwijs.vlaanderen::b6b98d41-caaf-4ddf-b1f5-0fd4faf428cf" providerId="AD" clId="Web-{E0A28F70-4054-8EB5-C702-04E1DF4B1A21}" dt="2025-01-29T10:24:20.071" v="3329" actId="20577"/>
        <pc:sldMkLst>
          <pc:docMk/>
          <pc:sldMk cId="1069677978" sldId="2573"/>
        </pc:sldMkLst>
      </pc:sldChg>
      <pc:sldChg chg="modSp">
        <pc:chgData name="Jolien Dewaegeneere" userId="S::jolien.dewaegeneere@katholiekonderwijs.vlaanderen::b6b98d41-caaf-4ddf-b1f5-0fd4faf428cf" providerId="AD" clId="Web-{E0A28F70-4054-8EB5-C702-04E1DF4B1A21}" dt="2025-01-29T10:24:17.540" v="3328" actId="20577"/>
        <pc:sldMkLst>
          <pc:docMk/>
          <pc:sldMk cId="735405452" sldId="2574"/>
        </pc:sldMkLst>
        <pc:spChg chg="mod">
          <ac:chgData name="Jolien Dewaegeneere" userId="S::jolien.dewaegeneere@katholiekonderwijs.vlaanderen::b6b98d41-caaf-4ddf-b1f5-0fd4faf428cf" providerId="AD" clId="Web-{E0A28F70-4054-8EB5-C702-04E1DF4B1A21}" dt="2025-01-29T10:24:17.540" v="3328" actId="20577"/>
          <ac:spMkLst>
            <pc:docMk/>
            <pc:sldMk cId="735405452" sldId="2574"/>
            <ac:spMk id="5" creationId="{005E0F0C-1534-4991-06D7-BE32EF2C0F87}"/>
          </ac:spMkLst>
        </pc:spChg>
      </pc:sldChg>
      <pc:sldChg chg="modSp modNotes">
        <pc:chgData name="Jolien Dewaegeneere" userId="S::jolien.dewaegeneere@katholiekonderwijs.vlaanderen::b6b98d41-caaf-4ddf-b1f5-0fd4faf428cf" providerId="AD" clId="Web-{E0A28F70-4054-8EB5-C702-04E1DF4B1A21}" dt="2025-01-29T19:13:51.194" v="6951" actId="20577"/>
        <pc:sldMkLst>
          <pc:docMk/>
          <pc:sldMk cId="2670311475" sldId="2577"/>
        </pc:sldMkLst>
        <pc:spChg chg="mod">
          <ac:chgData name="Jolien Dewaegeneere" userId="S::jolien.dewaegeneere@katholiekonderwijs.vlaanderen::b6b98d41-caaf-4ddf-b1f5-0fd4faf428cf" providerId="AD" clId="Web-{E0A28F70-4054-8EB5-C702-04E1DF4B1A21}" dt="2025-01-29T19:13:51.194" v="6951" actId="20577"/>
          <ac:spMkLst>
            <pc:docMk/>
            <pc:sldMk cId="2670311475" sldId="2577"/>
            <ac:spMk id="5" creationId="{005E0F0C-1534-4991-06D7-BE32EF2C0F87}"/>
          </ac:spMkLst>
        </pc:spChg>
      </pc:sldChg>
      <pc:sldChg chg="modSp">
        <pc:chgData name="Jolien Dewaegeneere" userId="S::jolien.dewaegeneere@katholiekonderwijs.vlaanderen::b6b98d41-caaf-4ddf-b1f5-0fd4faf428cf" providerId="AD" clId="Web-{E0A28F70-4054-8EB5-C702-04E1DF4B1A21}" dt="2025-01-29T10:24:32.025" v="3331" actId="20577"/>
        <pc:sldMkLst>
          <pc:docMk/>
          <pc:sldMk cId="2589195123" sldId="2578"/>
        </pc:sldMkLst>
        <pc:spChg chg="mod">
          <ac:chgData name="Jolien Dewaegeneere" userId="S::jolien.dewaegeneere@katholiekonderwijs.vlaanderen::b6b98d41-caaf-4ddf-b1f5-0fd4faf428cf" providerId="AD" clId="Web-{E0A28F70-4054-8EB5-C702-04E1DF4B1A21}" dt="2025-01-29T10:24:32.025" v="3331" actId="20577"/>
          <ac:spMkLst>
            <pc:docMk/>
            <pc:sldMk cId="2589195123" sldId="2578"/>
            <ac:spMk id="5" creationId="{005E0F0C-1534-4991-06D7-BE32EF2C0F87}"/>
          </ac:spMkLst>
        </pc:spChg>
      </pc:sldChg>
      <pc:sldChg chg="modSp">
        <pc:chgData name="Jolien Dewaegeneere" userId="S::jolien.dewaegeneere@katholiekonderwijs.vlaanderen::b6b98d41-caaf-4ddf-b1f5-0fd4faf428cf" providerId="AD" clId="Web-{E0A28F70-4054-8EB5-C702-04E1DF4B1A21}" dt="2025-01-29T16:28:05.092" v="3874" actId="14100"/>
        <pc:sldMkLst>
          <pc:docMk/>
          <pc:sldMk cId="2940732215" sldId="2580"/>
        </pc:sldMkLst>
        <pc:spChg chg="mod">
          <ac:chgData name="Jolien Dewaegeneere" userId="S::jolien.dewaegeneere@katholiekonderwijs.vlaanderen::b6b98d41-caaf-4ddf-b1f5-0fd4faf428cf" providerId="AD" clId="Web-{E0A28F70-4054-8EB5-C702-04E1DF4B1A21}" dt="2025-01-29T16:28:05.092" v="3874" actId="14100"/>
          <ac:spMkLst>
            <pc:docMk/>
            <pc:sldMk cId="2940732215" sldId="2580"/>
            <ac:spMk id="5" creationId="{005E0F0C-1534-4991-06D7-BE32EF2C0F87}"/>
          </ac:spMkLst>
        </pc:spChg>
      </pc:sldChg>
      <pc:sldChg chg="modSp">
        <pc:chgData name="Jolien Dewaegeneere" userId="S::jolien.dewaegeneere@katholiekonderwijs.vlaanderen::b6b98d41-caaf-4ddf-b1f5-0fd4faf428cf" providerId="AD" clId="Web-{E0A28F70-4054-8EB5-C702-04E1DF4B1A21}" dt="2025-01-29T19:18:06.844" v="7215" actId="20577"/>
        <pc:sldMkLst>
          <pc:docMk/>
          <pc:sldMk cId="3102750265" sldId="2581"/>
        </pc:sldMkLst>
        <pc:spChg chg="mod">
          <ac:chgData name="Jolien Dewaegeneere" userId="S::jolien.dewaegeneere@katholiekonderwijs.vlaanderen::b6b98d41-caaf-4ddf-b1f5-0fd4faf428cf" providerId="AD" clId="Web-{E0A28F70-4054-8EB5-C702-04E1DF4B1A21}" dt="2025-01-29T19:18:06.844" v="7215" actId="20577"/>
          <ac:spMkLst>
            <pc:docMk/>
            <pc:sldMk cId="3102750265" sldId="2581"/>
            <ac:spMk id="5" creationId="{005E0F0C-1534-4991-06D7-BE32EF2C0F87}"/>
          </ac:spMkLst>
        </pc:spChg>
      </pc:sldChg>
      <pc:sldChg chg="modSp del">
        <pc:chgData name="Jolien Dewaegeneere" userId="S::jolien.dewaegeneere@katholiekonderwijs.vlaanderen::b6b98d41-caaf-4ddf-b1f5-0fd4faf428cf" providerId="AD" clId="Web-{E0A28F70-4054-8EB5-C702-04E1DF4B1A21}" dt="2025-01-29T19:20:28.147" v="7287"/>
        <pc:sldMkLst>
          <pc:docMk/>
          <pc:sldMk cId="3164205330" sldId="2582"/>
        </pc:sldMkLst>
      </pc:sldChg>
      <pc:sldChg chg="modSp del">
        <pc:chgData name="Jolien Dewaegeneere" userId="S::jolien.dewaegeneere@katholiekonderwijs.vlaanderen::b6b98d41-caaf-4ddf-b1f5-0fd4faf428cf" providerId="AD" clId="Web-{E0A28F70-4054-8EB5-C702-04E1DF4B1A21}" dt="2025-01-29T17:29:00.621" v="6308"/>
        <pc:sldMkLst>
          <pc:docMk/>
          <pc:sldMk cId="4131212415" sldId="2583"/>
        </pc:sldMkLst>
      </pc:sldChg>
      <pc:sldChg chg="del">
        <pc:chgData name="Jolien Dewaegeneere" userId="S::jolien.dewaegeneere@katholiekonderwijs.vlaanderen::b6b98d41-caaf-4ddf-b1f5-0fd4faf428cf" providerId="AD" clId="Web-{E0A28F70-4054-8EB5-C702-04E1DF4B1A21}" dt="2025-01-29T19:10:43.422" v="6884"/>
        <pc:sldMkLst>
          <pc:docMk/>
          <pc:sldMk cId="1184617102" sldId="2584"/>
        </pc:sldMkLst>
      </pc:sldChg>
      <pc:sldChg chg="del">
        <pc:chgData name="Jolien Dewaegeneere" userId="S::jolien.dewaegeneere@katholiekonderwijs.vlaanderen::b6b98d41-caaf-4ddf-b1f5-0fd4faf428cf" providerId="AD" clId="Web-{E0A28F70-4054-8EB5-C702-04E1DF4B1A21}" dt="2025-01-29T19:10:38.140" v="6882"/>
        <pc:sldMkLst>
          <pc:docMk/>
          <pc:sldMk cId="1528416911" sldId="2585"/>
        </pc:sldMkLst>
      </pc:sldChg>
      <pc:sldChg chg="del">
        <pc:chgData name="Jolien Dewaegeneere" userId="S::jolien.dewaegeneere@katholiekonderwijs.vlaanderen::b6b98d41-caaf-4ddf-b1f5-0fd4faf428cf" providerId="AD" clId="Web-{E0A28F70-4054-8EB5-C702-04E1DF4B1A21}" dt="2025-01-29T19:10:42.015" v="6883"/>
        <pc:sldMkLst>
          <pc:docMk/>
          <pc:sldMk cId="3620026066" sldId="2586"/>
        </pc:sldMkLst>
      </pc:sldChg>
      <pc:sldChg chg="del">
        <pc:chgData name="Jolien Dewaegeneere" userId="S::jolien.dewaegeneere@katholiekonderwijs.vlaanderen::b6b98d41-caaf-4ddf-b1f5-0fd4faf428cf" providerId="AD" clId="Web-{E0A28F70-4054-8EB5-C702-04E1DF4B1A21}" dt="2025-01-29T19:10:22.093" v="6881"/>
        <pc:sldMkLst>
          <pc:docMk/>
          <pc:sldMk cId="699537932" sldId="2587"/>
        </pc:sldMkLst>
      </pc:sldChg>
      <pc:sldChg chg="del">
        <pc:chgData name="Jolien Dewaegeneere" userId="S::jolien.dewaegeneere@katholiekonderwijs.vlaanderen::b6b98d41-caaf-4ddf-b1f5-0fd4faf428cf" providerId="AD" clId="Web-{E0A28F70-4054-8EB5-C702-04E1DF4B1A21}" dt="2025-01-29T19:10:18.358" v="6880"/>
        <pc:sldMkLst>
          <pc:docMk/>
          <pc:sldMk cId="2220693532" sldId="2588"/>
        </pc:sldMkLst>
      </pc:sldChg>
      <pc:sldChg chg="del">
        <pc:chgData name="Jolien Dewaegeneere" userId="S::jolien.dewaegeneere@katholiekonderwijs.vlaanderen::b6b98d41-caaf-4ddf-b1f5-0fd4faf428cf" providerId="AD" clId="Web-{E0A28F70-4054-8EB5-C702-04E1DF4B1A21}" dt="2025-01-29T19:10:15.171" v="6879"/>
        <pc:sldMkLst>
          <pc:docMk/>
          <pc:sldMk cId="4205514641" sldId="2589"/>
        </pc:sldMkLst>
      </pc:sldChg>
      <pc:sldChg chg="del ord">
        <pc:chgData name="Jolien Dewaegeneere" userId="S::jolien.dewaegeneere@katholiekonderwijs.vlaanderen::b6b98d41-caaf-4ddf-b1f5-0fd4faf428cf" providerId="AD" clId="Web-{E0A28F70-4054-8EB5-C702-04E1DF4B1A21}" dt="2025-01-29T13:13:01.955" v="3340"/>
        <pc:sldMkLst>
          <pc:docMk/>
          <pc:sldMk cId="1083679374" sldId="2590"/>
        </pc:sldMkLst>
      </pc:sldChg>
      <pc:sldChg chg="del">
        <pc:chgData name="Jolien Dewaegeneere" userId="S::jolien.dewaegeneere@katholiekonderwijs.vlaanderen::b6b98d41-caaf-4ddf-b1f5-0fd4faf428cf" providerId="AD" clId="Web-{E0A28F70-4054-8EB5-C702-04E1DF4B1A21}" dt="2025-01-29T09:39:30.612" v="1803"/>
        <pc:sldMkLst>
          <pc:docMk/>
          <pc:sldMk cId="2800512589" sldId="2591"/>
        </pc:sldMkLst>
      </pc:sldChg>
      <pc:sldChg chg="del">
        <pc:chgData name="Jolien Dewaegeneere" userId="S::jolien.dewaegeneere@katholiekonderwijs.vlaanderen::b6b98d41-caaf-4ddf-b1f5-0fd4faf428cf" providerId="AD" clId="Web-{E0A28F70-4054-8EB5-C702-04E1DF4B1A21}" dt="2025-01-29T10:06:17.546" v="2655"/>
        <pc:sldMkLst>
          <pc:docMk/>
          <pc:sldMk cId="2154525857" sldId="2592"/>
        </pc:sldMkLst>
      </pc:sldChg>
      <pc:sldChg chg="del">
        <pc:chgData name="Jolien Dewaegeneere" userId="S::jolien.dewaegeneere@katholiekonderwijs.vlaanderen::b6b98d41-caaf-4ddf-b1f5-0fd4faf428cf" providerId="AD" clId="Web-{E0A28F70-4054-8EB5-C702-04E1DF4B1A21}" dt="2025-01-29T19:20:54.460" v="7288"/>
        <pc:sldMkLst>
          <pc:docMk/>
          <pc:sldMk cId="3200617414" sldId="2596"/>
        </pc:sldMkLst>
      </pc:sldChg>
      <pc:sldChg chg="del">
        <pc:chgData name="Jolien Dewaegeneere" userId="S::jolien.dewaegeneere@katholiekonderwijs.vlaanderen::b6b98d41-caaf-4ddf-b1f5-0fd4faf428cf" providerId="AD" clId="Web-{E0A28F70-4054-8EB5-C702-04E1DF4B1A21}" dt="2025-01-29T19:20:57.085" v="7289"/>
        <pc:sldMkLst>
          <pc:docMk/>
          <pc:sldMk cId="1387221429" sldId="2597"/>
        </pc:sldMkLst>
      </pc:sldChg>
      <pc:sldChg chg="modSp add del">
        <pc:chgData name="Jolien Dewaegeneere" userId="S::jolien.dewaegeneere@katholiekonderwijs.vlaanderen::b6b98d41-caaf-4ddf-b1f5-0fd4faf428cf" providerId="AD" clId="Web-{E0A28F70-4054-8EB5-C702-04E1DF4B1A21}" dt="2025-01-29T09:37:55.155" v="1799"/>
        <pc:sldMkLst>
          <pc:docMk/>
          <pc:sldMk cId="2453215812" sldId="2598"/>
        </pc:sldMkLst>
      </pc:sldChg>
      <pc:sldChg chg="modSp add replId modCm">
        <pc:chgData name="Jolien Dewaegeneere" userId="S::jolien.dewaegeneere@katholiekonderwijs.vlaanderen::b6b98d41-caaf-4ddf-b1f5-0fd4faf428cf" providerId="AD" clId="Web-{E0A28F70-4054-8EB5-C702-04E1DF4B1A21}" dt="2025-01-29T10:11:33.214" v="2889"/>
        <pc:sldMkLst>
          <pc:docMk/>
          <pc:sldMk cId="3824573506" sldId="2599"/>
        </pc:sldMkLst>
        <pc:graphicFrameChg chg="mod modGraphic">
          <ac:chgData name="Jolien Dewaegeneere" userId="S::jolien.dewaegeneere@katholiekonderwijs.vlaanderen::b6b98d41-caaf-4ddf-b1f5-0fd4faf428cf" providerId="AD" clId="Web-{E0A28F70-4054-8EB5-C702-04E1DF4B1A21}" dt="2025-01-29T10:11:33.214" v="2889"/>
          <ac:graphicFrameMkLst>
            <pc:docMk/>
            <pc:sldMk cId="3824573506" sldId="2599"/>
            <ac:graphicFrameMk id="4" creationId="{688B5F01-9400-22EB-9962-21523BBC0AD4}"/>
          </ac:graphicFrameMkLst>
        </pc:graphicFrameChg>
        <pc:extLst>
          <p:ext xmlns:p="http://schemas.openxmlformats.org/presentationml/2006/main" uri="{D6D511B9-2390-475A-947B-AFAB55BFBCF1}">
            <pc226:cmChg xmlns:pc226="http://schemas.microsoft.com/office/powerpoint/2022/06/main/command" chg="mod">
              <pc226:chgData name="Jolien Dewaegeneere" userId="S::jolien.dewaegeneere@katholiekonderwijs.vlaanderen::b6b98d41-caaf-4ddf-b1f5-0fd4faf428cf" providerId="AD" clId="Web-{E0A28F70-4054-8EB5-C702-04E1DF4B1A21}" dt="2025-01-29T10:11:33.214" v="2888"/>
              <pc2:cmMkLst xmlns:pc2="http://schemas.microsoft.com/office/powerpoint/2019/9/main/command">
                <pc:docMk/>
                <pc:sldMk cId="3824573506" sldId="2599"/>
                <pc2:cmMk id="{DCACC108-22D0-4C89-859F-5C5F6A9B6C68}"/>
              </pc2:cmMkLst>
            </pc226:cmChg>
          </p:ext>
        </pc:extLst>
      </pc:sldChg>
      <pc:sldChg chg="modSp add replId">
        <pc:chgData name="Jolien Dewaegeneere" userId="S::jolien.dewaegeneere@katholiekonderwijs.vlaanderen::b6b98d41-caaf-4ddf-b1f5-0fd4faf428cf" providerId="AD" clId="Web-{E0A28F70-4054-8EB5-C702-04E1DF4B1A21}" dt="2025-01-29T16:27:43.654" v="3864" actId="20577"/>
        <pc:sldMkLst>
          <pc:docMk/>
          <pc:sldMk cId="2162482132" sldId="2600"/>
        </pc:sldMkLst>
        <pc:spChg chg="mod">
          <ac:chgData name="Jolien Dewaegeneere" userId="S::jolien.dewaegeneere@katholiekonderwijs.vlaanderen::b6b98d41-caaf-4ddf-b1f5-0fd4faf428cf" providerId="AD" clId="Web-{E0A28F70-4054-8EB5-C702-04E1DF4B1A21}" dt="2025-01-29T16:27:43.654" v="3864" actId="20577"/>
          <ac:spMkLst>
            <pc:docMk/>
            <pc:sldMk cId="2162482132" sldId="2600"/>
            <ac:spMk id="5" creationId="{11985F2B-3EA7-ABE2-D2F6-2EB638214405}"/>
          </ac:spMkLst>
        </pc:spChg>
      </pc:sldChg>
      <pc:sldChg chg="modSp add replId modCm">
        <pc:chgData name="Jolien Dewaegeneere" userId="S::jolien.dewaegeneere@katholiekonderwijs.vlaanderen::b6b98d41-caaf-4ddf-b1f5-0fd4faf428cf" providerId="AD" clId="Web-{E0A28F70-4054-8EB5-C702-04E1DF4B1A21}" dt="2025-01-29T15:51:29.790" v="3542"/>
        <pc:sldMkLst>
          <pc:docMk/>
          <pc:sldMk cId="175253052" sldId="2601"/>
        </pc:sldMkLst>
        <pc:graphicFrameChg chg="mod modGraphic">
          <ac:chgData name="Jolien Dewaegeneere" userId="S::jolien.dewaegeneere@katholiekonderwijs.vlaanderen::b6b98d41-caaf-4ddf-b1f5-0fd4faf428cf" providerId="AD" clId="Web-{E0A28F70-4054-8EB5-C702-04E1DF4B1A21}" dt="2025-01-29T15:51:29.790" v="3542"/>
          <ac:graphicFrameMkLst>
            <pc:docMk/>
            <pc:sldMk cId="175253052" sldId="2601"/>
            <ac:graphicFrameMk id="4" creationId="{5A07B434-58F2-D3B4-4B5E-0C335584198E}"/>
          </ac:graphicFrameMkLst>
        </pc:graphicFrameChg>
        <pc:extLst>
          <p:ext xmlns:p="http://schemas.openxmlformats.org/presentationml/2006/main" uri="{D6D511B9-2390-475A-947B-AFAB55BFBCF1}">
            <pc226:cmChg xmlns:pc226="http://schemas.microsoft.com/office/powerpoint/2022/06/main/command" chg="mod">
              <pc226:chgData name="Jolien Dewaegeneere" userId="S::jolien.dewaegeneere@katholiekonderwijs.vlaanderen::b6b98d41-caaf-4ddf-b1f5-0fd4faf428cf" providerId="AD" clId="Web-{E0A28F70-4054-8EB5-C702-04E1DF4B1A21}" dt="2025-01-29T15:50:21.241" v="3425"/>
              <pc2:cmMkLst xmlns:pc2="http://schemas.microsoft.com/office/powerpoint/2019/9/main/command">
                <pc:docMk/>
                <pc:sldMk cId="175253052" sldId="2601"/>
                <pc2:cmMk id="{E385B0C5-E25E-4E9C-9A91-041B039D4B5C}"/>
              </pc2:cmMkLst>
            </pc226:cmChg>
          </p:ext>
        </pc:extLst>
      </pc:sldChg>
      <pc:sldChg chg="modSp add replId">
        <pc:chgData name="Jolien Dewaegeneere" userId="S::jolien.dewaegeneere@katholiekonderwijs.vlaanderen::b6b98d41-caaf-4ddf-b1f5-0fd4faf428cf" providerId="AD" clId="Web-{E0A28F70-4054-8EB5-C702-04E1DF4B1A21}" dt="2025-01-29T16:55:14.123" v="5197" actId="20577"/>
        <pc:sldMkLst>
          <pc:docMk/>
          <pc:sldMk cId="2037305030" sldId="2602"/>
        </pc:sldMkLst>
        <pc:spChg chg="mod">
          <ac:chgData name="Jolien Dewaegeneere" userId="S::jolien.dewaegeneere@katholiekonderwijs.vlaanderen::b6b98d41-caaf-4ddf-b1f5-0fd4faf428cf" providerId="AD" clId="Web-{E0A28F70-4054-8EB5-C702-04E1DF4B1A21}" dt="2025-01-29T16:55:14.123" v="5197" actId="20577"/>
          <ac:spMkLst>
            <pc:docMk/>
            <pc:sldMk cId="2037305030" sldId="2602"/>
            <ac:spMk id="5" creationId="{747EEDB4-19D9-7F68-7B49-A981CA43376E}"/>
          </ac:spMkLst>
        </pc:spChg>
      </pc:sldChg>
      <pc:sldChg chg="modSp add replId">
        <pc:chgData name="Jolien Dewaegeneere" userId="S::jolien.dewaegeneere@katholiekonderwijs.vlaanderen::b6b98d41-caaf-4ddf-b1f5-0fd4faf428cf" providerId="AD" clId="Web-{E0A28F70-4054-8EB5-C702-04E1DF4B1A21}" dt="2025-01-29T16:54:56.825" v="5194" actId="20577"/>
        <pc:sldMkLst>
          <pc:docMk/>
          <pc:sldMk cId="424056332" sldId="2603"/>
        </pc:sldMkLst>
        <pc:spChg chg="mod">
          <ac:chgData name="Jolien Dewaegeneere" userId="S::jolien.dewaegeneere@katholiekonderwijs.vlaanderen::b6b98d41-caaf-4ddf-b1f5-0fd4faf428cf" providerId="AD" clId="Web-{E0A28F70-4054-8EB5-C702-04E1DF4B1A21}" dt="2025-01-29T16:54:56.825" v="5194" actId="20577"/>
          <ac:spMkLst>
            <pc:docMk/>
            <pc:sldMk cId="424056332" sldId="2603"/>
            <ac:spMk id="5" creationId="{43E2BDC8-9EB4-81A9-BA2B-C78934869E60}"/>
          </ac:spMkLst>
        </pc:spChg>
      </pc:sldChg>
      <pc:sldChg chg="modSp add replId">
        <pc:chgData name="Jolien Dewaegeneere" userId="S::jolien.dewaegeneere@katholiekonderwijs.vlaanderen::b6b98d41-caaf-4ddf-b1f5-0fd4faf428cf" providerId="AD" clId="Web-{E0A28F70-4054-8EB5-C702-04E1DF4B1A21}" dt="2025-01-29T16:54:47.028" v="5192" actId="20577"/>
        <pc:sldMkLst>
          <pc:docMk/>
          <pc:sldMk cId="4030809246" sldId="2604"/>
        </pc:sldMkLst>
        <pc:spChg chg="mod">
          <ac:chgData name="Jolien Dewaegeneere" userId="S::jolien.dewaegeneere@katholiekonderwijs.vlaanderen::b6b98d41-caaf-4ddf-b1f5-0fd4faf428cf" providerId="AD" clId="Web-{E0A28F70-4054-8EB5-C702-04E1DF4B1A21}" dt="2025-01-29T16:54:47.028" v="5192" actId="20577"/>
          <ac:spMkLst>
            <pc:docMk/>
            <pc:sldMk cId="4030809246" sldId="2604"/>
            <ac:spMk id="5" creationId="{E0D8640E-D562-F137-E25D-A8D7D53EA494}"/>
          </ac:spMkLst>
        </pc:spChg>
      </pc:sldChg>
      <pc:sldChg chg="add del replId">
        <pc:chgData name="Jolien Dewaegeneere" userId="S::jolien.dewaegeneere@katholiekonderwijs.vlaanderen::b6b98d41-caaf-4ddf-b1f5-0fd4faf428cf" providerId="AD" clId="Web-{E0A28F70-4054-8EB5-C702-04E1DF4B1A21}" dt="2025-01-29T17:21:24.417" v="6028"/>
        <pc:sldMkLst>
          <pc:docMk/>
          <pc:sldMk cId="1854134358" sldId="2605"/>
        </pc:sldMkLst>
      </pc:sldChg>
      <pc:sldChg chg="modSp add replId">
        <pc:chgData name="Jolien Dewaegeneere" userId="S::jolien.dewaegeneere@katholiekonderwijs.vlaanderen::b6b98d41-caaf-4ddf-b1f5-0fd4faf428cf" providerId="AD" clId="Web-{E0A28F70-4054-8EB5-C702-04E1DF4B1A21}" dt="2025-01-29T19:18:46.721" v="7230" actId="20577"/>
        <pc:sldMkLst>
          <pc:docMk/>
          <pc:sldMk cId="4268755258" sldId="2606"/>
        </pc:sldMkLst>
        <pc:spChg chg="mod">
          <ac:chgData name="Jolien Dewaegeneere" userId="S::jolien.dewaegeneere@katholiekonderwijs.vlaanderen::b6b98d41-caaf-4ddf-b1f5-0fd4faf428cf" providerId="AD" clId="Web-{E0A28F70-4054-8EB5-C702-04E1DF4B1A21}" dt="2025-01-29T19:18:46.721" v="7230" actId="20577"/>
          <ac:spMkLst>
            <pc:docMk/>
            <pc:sldMk cId="4268755258" sldId="2606"/>
            <ac:spMk id="5" creationId="{E7D4B380-92DD-60C2-4E7C-CD7CC8144EAD}"/>
          </ac:spMkLst>
        </pc:spChg>
      </pc:sldChg>
      <pc:sldChg chg="modSp add ord replId">
        <pc:chgData name="Jolien Dewaegeneere" userId="S::jolien.dewaegeneere@katholiekonderwijs.vlaanderen::b6b98d41-caaf-4ddf-b1f5-0fd4faf428cf" providerId="AD" clId="Web-{E0A28F70-4054-8EB5-C702-04E1DF4B1A21}" dt="2025-01-29T19:20:12.443" v="7286" actId="20577"/>
        <pc:sldMkLst>
          <pc:docMk/>
          <pc:sldMk cId="268871922" sldId="2607"/>
        </pc:sldMkLst>
        <pc:spChg chg="mod">
          <ac:chgData name="Jolien Dewaegeneere" userId="S::jolien.dewaegeneere@katholiekonderwijs.vlaanderen::b6b98d41-caaf-4ddf-b1f5-0fd4faf428cf" providerId="AD" clId="Web-{E0A28F70-4054-8EB5-C702-04E1DF4B1A21}" dt="2025-01-29T19:20:12.443" v="7286" actId="20577"/>
          <ac:spMkLst>
            <pc:docMk/>
            <pc:sldMk cId="268871922" sldId="2607"/>
            <ac:spMk id="5" creationId="{A54D1136-21F0-C709-3EA4-4A5192385CFD}"/>
          </ac:spMkLst>
        </pc:spChg>
      </pc:sldChg>
      <pc:sldChg chg="add del replId">
        <pc:chgData name="Jolien Dewaegeneere" userId="S::jolien.dewaegeneere@katholiekonderwijs.vlaanderen::b6b98d41-caaf-4ddf-b1f5-0fd4faf428cf" providerId="AD" clId="Web-{E0A28F70-4054-8EB5-C702-04E1DF4B1A21}" dt="2025-01-29T17:17:45.252" v="5777"/>
        <pc:sldMkLst>
          <pc:docMk/>
          <pc:sldMk cId="2213565945" sldId="2607"/>
        </pc:sldMkLst>
      </pc:sldChg>
      <pc:sldChg chg="modSp add">
        <pc:chgData name="Jolien Dewaegeneere" userId="S::jolien.dewaegeneere@katholiekonderwijs.vlaanderen::b6b98d41-caaf-4ddf-b1f5-0fd4faf428cf" providerId="AD" clId="Web-{E0A28F70-4054-8EB5-C702-04E1DF4B1A21}" dt="2025-01-29T17:20:29.586" v="6001"/>
        <pc:sldMkLst>
          <pc:docMk/>
          <pc:sldMk cId="1028520041" sldId="2608"/>
        </pc:sldMkLst>
        <pc:graphicFrameChg chg="mod modGraphic">
          <ac:chgData name="Jolien Dewaegeneere" userId="S::jolien.dewaegeneere@katholiekonderwijs.vlaanderen::b6b98d41-caaf-4ddf-b1f5-0fd4faf428cf" providerId="AD" clId="Web-{E0A28F70-4054-8EB5-C702-04E1DF4B1A21}" dt="2025-01-29T17:20:29.586" v="6001"/>
          <ac:graphicFrameMkLst>
            <pc:docMk/>
            <pc:sldMk cId="1028520041" sldId="2608"/>
            <ac:graphicFrameMk id="4" creationId="{3708257D-D332-4B11-1CD9-3E3CADCA5F59}"/>
          </ac:graphicFrameMkLst>
        </pc:graphicFrameChg>
      </pc:sldChg>
      <pc:sldChg chg="modSp add replId">
        <pc:chgData name="Jolien Dewaegeneere" userId="S::jolien.dewaegeneere@katholiekonderwijs.vlaanderen::b6b98d41-caaf-4ddf-b1f5-0fd4faf428cf" providerId="AD" clId="Web-{E0A28F70-4054-8EB5-C702-04E1DF4B1A21}" dt="2025-01-29T17:32:12.144" v="6402" actId="14100"/>
        <pc:sldMkLst>
          <pc:docMk/>
          <pc:sldMk cId="901284371" sldId="2609"/>
        </pc:sldMkLst>
        <pc:spChg chg="mod">
          <ac:chgData name="Jolien Dewaegeneere" userId="S::jolien.dewaegeneere@katholiekonderwijs.vlaanderen::b6b98d41-caaf-4ddf-b1f5-0fd4faf428cf" providerId="AD" clId="Web-{E0A28F70-4054-8EB5-C702-04E1DF4B1A21}" dt="2025-01-29T17:32:12.144" v="6402" actId="14100"/>
          <ac:spMkLst>
            <pc:docMk/>
            <pc:sldMk cId="901284371" sldId="2609"/>
            <ac:spMk id="5" creationId="{9C19B20F-1EF5-E5AE-325B-FDB54BB863B4}"/>
          </ac:spMkLst>
        </pc:spChg>
      </pc:sldChg>
      <pc:sldChg chg="modSp add ord replId">
        <pc:chgData name="Jolien Dewaegeneere" userId="S::jolien.dewaegeneere@katholiekonderwijs.vlaanderen::b6b98d41-caaf-4ddf-b1f5-0fd4faf428cf" providerId="AD" clId="Web-{E0A28F70-4054-8EB5-C702-04E1DF4B1A21}" dt="2025-01-29T17:29:35.732" v="6316" actId="20577"/>
        <pc:sldMkLst>
          <pc:docMk/>
          <pc:sldMk cId="2508537344" sldId="2610"/>
        </pc:sldMkLst>
        <pc:spChg chg="mod">
          <ac:chgData name="Jolien Dewaegeneere" userId="S::jolien.dewaegeneere@katholiekonderwijs.vlaanderen::b6b98d41-caaf-4ddf-b1f5-0fd4faf428cf" providerId="AD" clId="Web-{E0A28F70-4054-8EB5-C702-04E1DF4B1A21}" dt="2025-01-29T17:29:35.732" v="6316" actId="20577"/>
          <ac:spMkLst>
            <pc:docMk/>
            <pc:sldMk cId="2508537344" sldId="2610"/>
            <ac:spMk id="5" creationId="{C24CB18D-2F24-9B62-D3EB-DCAF9E046868}"/>
          </ac:spMkLst>
        </pc:spChg>
      </pc:sldChg>
      <pc:sldChg chg="modSp add replId">
        <pc:chgData name="Jolien Dewaegeneere" userId="S::jolien.dewaegeneere@katholiekonderwijs.vlaanderen::b6b98d41-caaf-4ddf-b1f5-0fd4faf428cf" providerId="AD" clId="Web-{E0A28F70-4054-8EB5-C702-04E1DF4B1A21}" dt="2025-01-29T19:05:27.082" v="6626" actId="14100"/>
        <pc:sldMkLst>
          <pc:docMk/>
          <pc:sldMk cId="1831266892" sldId="2611"/>
        </pc:sldMkLst>
        <pc:spChg chg="mod">
          <ac:chgData name="Jolien Dewaegeneere" userId="S::jolien.dewaegeneere@katholiekonderwijs.vlaanderen::b6b98d41-caaf-4ddf-b1f5-0fd4faf428cf" providerId="AD" clId="Web-{E0A28F70-4054-8EB5-C702-04E1DF4B1A21}" dt="2025-01-29T19:05:27.082" v="6626" actId="14100"/>
          <ac:spMkLst>
            <pc:docMk/>
            <pc:sldMk cId="1831266892" sldId="2611"/>
            <ac:spMk id="5" creationId="{A5DD99A4-7138-1EC0-3F93-301266D70EDC}"/>
          </ac:spMkLst>
        </pc:spChg>
      </pc:sldChg>
      <pc:sldChg chg="modSp add ord replId">
        <pc:chgData name="Jolien Dewaegeneere" userId="S::jolien.dewaegeneere@katholiekonderwijs.vlaanderen::b6b98d41-caaf-4ddf-b1f5-0fd4faf428cf" providerId="AD" clId="Web-{E0A28F70-4054-8EB5-C702-04E1DF4B1A21}" dt="2025-01-29T19:11:18.236" v="6935" actId="20577"/>
        <pc:sldMkLst>
          <pc:docMk/>
          <pc:sldMk cId="1657909641" sldId="2612"/>
        </pc:sldMkLst>
        <pc:spChg chg="mod">
          <ac:chgData name="Jolien Dewaegeneere" userId="S::jolien.dewaegeneere@katholiekonderwijs.vlaanderen::b6b98d41-caaf-4ddf-b1f5-0fd4faf428cf" providerId="AD" clId="Web-{E0A28F70-4054-8EB5-C702-04E1DF4B1A21}" dt="2025-01-29T19:11:18.236" v="6935" actId="20577"/>
          <ac:spMkLst>
            <pc:docMk/>
            <pc:sldMk cId="1657909641" sldId="2612"/>
            <ac:spMk id="5" creationId="{AD565280-6F79-2F0C-015B-3C54B73D318A}"/>
          </ac:spMkLst>
        </pc:spChg>
      </pc:sldChg>
      <pc:sldChg chg="modSp add replId">
        <pc:chgData name="Jolien Dewaegeneere" userId="S::jolien.dewaegeneere@katholiekonderwijs.vlaanderen::b6b98d41-caaf-4ddf-b1f5-0fd4faf428cf" providerId="AD" clId="Web-{E0A28F70-4054-8EB5-C702-04E1DF4B1A21}" dt="2025-01-29T19:14:00.335" v="6954" actId="20577"/>
        <pc:sldMkLst>
          <pc:docMk/>
          <pc:sldMk cId="3370569456" sldId="2613"/>
        </pc:sldMkLst>
        <pc:spChg chg="mod">
          <ac:chgData name="Jolien Dewaegeneere" userId="S::jolien.dewaegeneere@katholiekonderwijs.vlaanderen::b6b98d41-caaf-4ddf-b1f5-0fd4faf428cf" providerId="AD" clId="Web-{E0A28F70-4054-8EB5-C702-04E1DF4B1A21}" dt="2025-01-29T19:14:00.335" v="6954" actId="20577"/>
          <ac:spMkLst>
            <pc:docMk/>
            <pc:sldMk cId="3370569456" sldId="2613"/>
            <ac:spMk id="5" creationId="{CA762EB3-BA29-CC75-49E7-BF9E7C28FB1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2B28B8-0725-4B3D-B58B-0ACE841212AE}" type="datetimeFigureOut">
              <a:rPr lang="nl-BE" smtClean="0"/>
              <a:t>27/03/2025</a:t>
            </a:fld>
            <a:endParaRPr lang="nl-BE"/>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5C3B113-9BAD-4F30-B83C-ABEDEA3B687A}" type="slidenum">
              <a:rPr lang="nl-BE" smtClean="0"/>
              <a:t>‹#›</a:t>
            </a:fld>
            <a:endParaRPr lang="nl-BE"/>
          </a:p>
        </p:txBody>
      </p:sp>
    </p:spTree>
    <p:extLst>
      <p:ext uri="{BB962C8B-B14F-4D97-AF65-F5344CB8AC3E}">
        <p14:creationId xmlns:p14="http://schemas.microsoft.com/office/powerpoint/2010/main" val="27189856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C90771-AD47-4557-9E63-4F12DAD49521}" type="datetimeFigureOut">
              <a:rPr lang="nl-BE" smtClean="0"/>
              <a:t>27/03/2025</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72BC55-FD00-4953-BF16-15991B6C2CB2}" type="slidenum">
              <a:rPr lang="nl-BE" smtClean="0"/>
              <a:t>‹#›</a:t>
            </a:fld>
            <a:endParaRPr lang="nl-BE"/>
          </a:p>
        </p:txBody>
      </p:sp>
    </p:spTree>
    <p:extLst>
      <p:ext uri="{BB962C8B-B14F-4D97-AF65-F5344CB8AC3E}">
        <p14:creationId xmlns:p14="http://schemas.microsoft.com/office/powerpoint/2010/main" val="3758314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3072BC55-FD00-4953-BF16-15991B6C2CB2}" type="slidenum">
              <a:rPr lang="nl-BE" smtClean="0"/>
              <a:t>18</a:t>
            </a:fld>
            <a:endParaRPr lang="nl-BE"/>
          </a:p>
        </p:txBody>
      </p:sp>
    </p:spTree>
    <p:extLst>
      <p:ext uri="{BB962C8B-B14F-4D97-AF65-F5344CB8AC3E}">
        <p14:creationId xmlns:p14="http://schemas.microsoft.com/office/powerpoint/2010/main" val="3418242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8E99A1-E609-256F-5E58-9F9061740E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C966DF-9B1C-3B3F-079D-8D9ED35520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386107-9EDC-D646-AF5A-D840774F5B47}"/>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BFCEA028-22C4-D9C3-8106-4954854AECD2}"/>
              </a:ext>
            </a:extLst>
          </p:cNvPr>
          <p:cNvSpPr>
            <a:spLocks noGrp="1"/>
          </p:cNvSpPr>
          <p:nvPr>
            <p:ph type="sldNum" sz="quarter" idx="5"/>
          </p:nvPr>
        </p:nvSpPr>
        <p:spPr/>
        <p:txBody>
          <a:bodyPr/>
          <a:lstStyle/>
          <a:p>
            <a:fld id="{3072BC55-FD00-4953-BF16-15991B6C2CB2}" type="slidenum">
              <a:rPr lang="nl-BE" smtClean="0"/>
              <a:t>19</a:t>
            </a:fld>
            <a:endParaRPr lang="nl-BE"/>
          </a:p>
        </p:txBody>
      </p:sp>
    </p:spTree>
    <p:extLst>
      <p:ext uri="{BB962C8B-B14F-4D97-AF65-F5344CB8AC3E}">
        <p14:creationId xmlns:p14="http://schemas.microsoft.com/office/powerpoint/2010/main" val="826797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86FA4A-F76E-3DBB-F9D7-47BA60020D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F60767-A933-40B2-7856-87A5D472C1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9320C3-85CC-5A43-A3C4-94329A66DAFB}"/>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93D0D15C-8EBB-0320-9F62-AE455F687C0E}"/>
              </a:ext>
            </a:extLst>
          </p:cNvPr>
          <p:cNvSpPr>
            <a:spLocks noGrp="1"/>
          </p:cNvSpPr>
          <p:nvPr>
            <p:ph type="sldNum" sz="quarter" idx="5"/>
          </p:nvPr>
        </p:nvSpPr>
        <p:spPr/>
        <p:txBody>
          <a:bodyPr/>
          <a:lstStyle/>
          <a:p>
            <a:fld id="{3072BC55-FD00-4953-BF16-15991B6C2CB2}" type="slidenum">
              <a:rPr lang="nl-BE" smtClean="0"/>
              <a:t>25</a:t>
            </a:fld>
            <a:endParaRPr lang="nl-BE"/>
          </a:p>
        </p:txBody>
      </p:sp>
    </p:spTree>
    <p:extLst>
      <p:ext uri="{BB962C8B-B14F-4D97-AF65-F5344CB8AC3E}">
        <p14:creationId xmlns:p14="http://schemas.microsoft.com/office/powerpoint/2010/main" val="2151262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86F0DE-6001-232E-C24A-058AC87720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8184FE-24F3-D66E-ABF3-081A057255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3EDFD-CC38-92E5-2FEF-EBEC0F37EB64}"/>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34DD186B-21B2-F0B5-D1E1-D0364460ED7A}"/>
              </a:ext>
            </a:extLst>
          </p:cNvPr>
          <p:cNvSpPr>
            <a:spLocks noGrp="1"/>
          </p:cNvSpPr>
          <p:nvPr>
            <p:ph type="sldNum" sz="quarter" idx="5"/>
          </p:nvPr>
        </p:nvSpPr>
        <p:spPr/>
        <p:txBody>
          <a:bodyPr/>
          <a:lstStyle/>
          <a:p>
            <a:fld id="{3072BC55-FD00-4953-BF16-15991B6C2CB2}" type="slidenum">
              <a:rPr lang="nl-BE" smtClean="0"/>
              <a:t>26</a:t>
            </a:fld>
            <a:endParaRPr lang="nl-BE"/>
          </a:p>
        </p:txBody>
      </p:sp>
    </p:spTree>
    <p:extLst>
      <p:ext uri="{BB962C8B-B14F-4D97-AF65-F5344CB8AC3E}">
        <p14:creationId xmlns:p14="http://schemas.microsoft.com/office/powerpoint/2010/main" val="2663645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3072BC55-FD00-4953-BF16-15991B6C2CB2}" type="slidenum">
              <a:rPr lang="nl-BE" smtClean="0"/>
              <a:t>37</a:t>
            </a:fld>
            <a:endParaRPr lang="nl-BE"/>
          </a:p>
        </p:txBody>
      </p:sp>
    </p:spTree>
    <p:extLst>
      <p:ext uri="{BB962C8B-B14F-4D97-AF65-F5344CB8AC3E}">
        <p14:creationId xmlns:p14="http://schemas.microsoft.com/office/powerpoint/2010/main" val="15063114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mijn.katholiekonderwijs.vlaanderen/#!/nieuwsbrieven" TargetMode="Externa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hyperlink" Target="https://pro.katholiekonderwijs.vlaanderen/" TargetMode="External"/><Relationship Id="rId3" Type="http://schemas.openxmlformats.org/officeDocument/2006/relationships/hyperlink" Target="https://www.facebook.com/KatholiekOnderwijsVlaanderen/" TargetMode="External"/><Relationship Id="rId7" Type="http://schemas.openxmlformats.org/officeDocument/2006/relationships/hyperlink" Target="https://www.linkedin.com/company/katholiekonderwijsvlaanderen/" TargetMode="External"/><Relationship Id="rId12" Type="http://schemas.openxmlformats.org/officeDocument/2006/relationships/image" Target="../media/image21.png"/><Relationship Id="rId2" Type="http://schemas.openxmlformats.org/officeDocument/2006/relationships/image" Target="../media/image6.png"/><Relationship Id="rId16" Type="http://schemas.openxmlformats.org/officeDocument/2006/relationships/image" Target="../media/image23.png"/><Relationship Id="rId1" Type="http://schemas.openxmlformats.org/officeDocument/2006/relationships/slideMaster" Target="../slideMasters/slideMaster1.xml"/><Relationship Id="rId6" Type="http://schemas.openxmlformats.org/officeDocument/2006/relationships/image" Target="../media/image18.png"/><Relationship Id="rId11" Type="http://schemas.openxmlformats.org/officeDocument/2006/relationships/hyperlink" Target="https://www.katholiekonderwijs.vlaanderen/" TargetMode="External"/><Relationship Id="rId5" Type="http://schemas.openxmlformats.org/officeDocument/2006/relationships/hyperlink" Target="https://www.instagram.com/kathondvla" TargetMode="External"/><Relationship Id="rId15" Type="http://schemas.openxmlformats.org/officeDocument/2006/relationships/hyperlink" Target="https://www.youtube.com/@kathondvla" TargetMode="External"/><Relationship Id="rId10" Type="http://schemas.openxmlformats.org/officeDocument/2006/relationships/image" Target="../media/image20.jpeg"/><Relationship Id="rId4" Type="http://schemas.openxmlformats.org/officeDocument/2006/relationships/image" Target="../media/image17.png"/><Relationship Id="rId9" Type="http://schemas.openxmlformats.org/officeDocument/2006/relationships/hyperlink" Target="https://twitter.com/KathOndVla" TargetMode="External"/><Relationship Id="rId14" Type="http://schemas.openxmlformats.org/officeDocument/2006/relationships/image" Target="../media/image22.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mijn.katholiekonderwijs.vlaanderen/#!/nieuwsbrieven" TargetMode="External"/><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5.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hyperlink" Target="https://pro.katholiekonderwijs.vlaanderen/" TargetMode="External"/><Relationship Id="rId3" Type="http://schemas.openxmlformats.org/officeDocument/2006/relationships/hyperlink" Target="https://www.facebook.com/KatholiekOnderwijsVlaanderen/" TargetMode="External"/><Relationship Id="rId7" Type="http://schemas.openxmlformats.org/officeDocument/2006/relationships/hyperlink" Target="https://www.linkedin.com/company/katholiekonderwijsvlaanderen/" TargetMode="External"/><Relationship Id="rId12" Type="http://schemas.openxmlformats.org/officeDocument/2006/relationships/image" Target="../media/image21.png"/><Relationship Id="rId2" Type="http://schemas.openxmlformats.org/officeDocument/2006/relationships/image" Target="../media/image6.png"/><Relationship Id="rId16" Type="http://schemas.openxmlformats.org/officeDocument/2006/relationships/image" Target="../media/image23.png"/><Relationship Id="rId1" Type="http://schemas.openxmlformats.org/officeDocument/2006/relationships/slideMaster" Target="../slideMasters/slideMaster2.xml"/><Relationship Id="rId6" Type="http://schemas.openxmlformats.org/officeDocument/2006/relationships/image" Target="../media/image18.png"/><Relationship Id="rId11" Type="http://schemas.openxmlformats.org/officeDocument/2006/relationships/hyperlink" Target="https://www.katholiekonderwijs.vlaanderen/" TargetMode="External"/><Relationship Id="rId5" Type="http://schemas.openxmlformats.org/officeDocument/2006/relationships/hyperlink" Target="https://www.instagram.com/kathondvla" TargetMode="External"/><Relationship Id="rId15" Type="http://schemas.openxmlformats.org/officeDocument/2006/relationships/hyperlink" Target="https://www.youtube.com/@kathondvla" TargetMode="External"/><Relationship Id="rId10" Type="http://schemas.openxmlformats.org/officeDocument/2006/relationships/image" Target="../media/image20.jpeg"/><Relationship Id="rId4" Type="http://schemas.openxmlformats.org/officeDocument/2006/relationships/image" Target="../media/image17.png"/><Relationship Id="rId9" Type="http://schemas.openxmlformats.org/officeDocument/2006/relationships/hyperlink" Target="https://twitter.com/KathOndVla" TargetMode="External"/><Relationship Id="rId14" Type="http://schemas.openxmlformats.org/officeDocument/2006/relationships/image" Target="../media/image22.png"/></Relationships>
</file>

<file path=ppt/slideLayouts/_rels/slideLayout46.xml.rels><?xml version="1.0" encoding="UTF-8" standalone="yes"?>
<Relationships xmlns="http://schemas.openxmlformats.org/package/2006/relationships"><Relationship Id="rId3" Type="http://schemas.openxmlformats.org/officeDocument/2006/relationships/hyperlink" Target="http://www.nascholing.be/" TargetMode="External"/><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4.jpe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5.jpe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6.jpe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7.jpe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Master" Target="../slideMasters/slideMaster3.xml"/><Relationship Id="rId4" Type="http://schemas.openxmlformats.org/officeDocument/2006/relationships/image" Target="../media/image40.png"/></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5.png"/><Relationship Id="rId7" Type="http://schemas.openxmlformats.org/officeDocument/2006/relationships/hyperlink" Target="http://www.linkedin.com/company/katholiekonderwijsvlaanderen" TargetMode="External"/><Relationship Id="rId2" Type="http://schemas.openxmlformats.org/officeDocument/2006/relationships/image" Target="../media/image44.jpeg"/><Relationship Id="rId1" Type="http://schemas.openxmlformats.org/officeDocument/2006/relationships/slideMaster" Target="../slideMasters/slideMaster3.xml"/><Relationship Id="rId6" Type="http://schemas.openxmlformats.org/officeDocument/2006/relationships/image" Target="../media/image47.jpeg"/><Relationship Id="rId11" Type="http://schemas.openxmlformats.org/officeDocument/2006/relationships/hyperlink" Target="../../../twitter.com/BoeveLieven" TargetMode="External"/><Relationship Id="rId5" Type="http://schemas.openxmlformats.org/officeDocument/2006/relationships/hyperlink" Target="../../../fb.com/KatholiekOnderwijsVlaanderen" TargetMode="External"/><Relationship Id="rId10" Type="http://schemas.openxmlformats.org/officeDocument/2006/relationships/hyperlink" Target="../../../twitter.com/KathOndVla" TargetMode="External"/><Relationship Id="rId4" Type="http://schemas.openxmlformats.org/officeDocument/2006/relationships/image" Target="../media/image46.png"/><Relationship Id="rId9" Type="http://schemas.openxmlformats.org/officeDocument/2006/relationships/hyperlink" Target="https://www.instagram.com/kathondvla" TargetMode="Externa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9.jpe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50.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7E52CCC5-31E2-404F-A3E8-E66766696B1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16088" y="156972"/>
            <a:ext cx="3662496" cy="1404888"/>
          </a:xfrm>
          <a:prstGeom prst="rect">
            <a:avLst/>
          </a:prstGeom>
        </p:spPr>
      </p:pic>
      <p:grpSp>
        <p:nvGrpSpPr>
          <p:cNvPr id="14" name="Groep 13">
            <a:extLst>
              <a:ext uri="{FF2B5EF4-FFF2-40B4-BE49-F238E27FC236}">
                <a16:creationId xmlns:a16="http://schemas.microsoft.com/office/drawing/2014/main" id="{1B6405EA-4ADB-4167-9F69-0F2E29C4513B}"/>
              </a:ext>
            </a:extLst>
          </p:cNvPr>
          <p:cNvGrpSpPr/>
          <p:nvPr userDrawn="1"/>
        </p:nvGrpSpPr>
        <p:grpSpPr>
          <a:xfrm>
            <a:off x="-66442" y="0"/>
            <a:ext cx="12283519" cy="6973558"/>
            <a:chOff x="-66442" y="0"/>
            <a:chExt cx="12283519" cy="6973558"/>
          </a:xfrm>
        </p:grpSpPr>
        <p:pic>
          <p:nvPicPr>
            <p:cNvPr id="12" name="Afbeelding 11">
              <a:extLst>
                <a:ext uri="{FF2B5EF4-FFF2-40B4-BE49-F238E27FC236}">
                  <a16:creationId xmlns:a16="http://schemas.microsoft.com/office/drawing/2014/main" id="{EBDCA452-584D-4FDA-A77C-552084EBC7E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083"/>
            <a:stretch/>
          </p:blipFill>
          <p:spPr>
            <a:xfrm>
              <a:off x="5039111" y="2294022"/>
              <a:ext cx="7177966" cy="4679536"/>
            </a:xfrm>
            <a:prstGeom prst="rect">
              <a:avLst/>
            </a:prstGeom>
          </p:spPr>
        </p:pic>
        <p:pic>
          <p:nvPicPr>
            <p:cNvPr id="10" name="Afbeelding 9" descr="Afbeelding met computer&#10;&#10;Automatisch gegenereerde beschrijving">
              <a:extLst>
                <a:ext uri="{FF2B5EF4-FFF2-40B4-BE49-F238E27FC236}">
                  <a16:creationId xmlns:a16="http://schemas.microsoft.com/office/drawing/2014/main" id="{E36E00FC-8C92-4461-BFC2-5E99807485B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a:off x="8595948" y="0"/>
              <a:ext cx="3621129" cy="5637014"/>
            </a:xfrm>
            <a:prstGeom prst="rect">
              <a:avLst/>
            </a:prstGeom>
          </p:spPr>
        </p:pic>
        <p:pic>
          <p:nvPicPr>
            <p:cNvPr id="8" name="Afbeelding 7" descr="Afbeelding met tekening&#10;&#10;Automatisch gegenereerde beschrijving">
              <a:extLst>
                <a:ext uri="{FF2B5EF4-FFF2-40B4-BE49-F238E27FC236}">
                  <a16:creationId xmlns:a16="http://schemas.microsoft.com/office/drawing/2014/main" id="{5977FBF6-2392-409E-97B6-3BA441270BF9}"/>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a:stretch/>
          </p:blipFill>
          <p:spPr>
            <a:xfrm>
              <a:off x="3227085" y="0"/>
              <a:ext cx="8989992" cy="4876800"/>
            </a:xfrm>
            <a:prstGeom prst="rect">
              <a:avLst/>
            </a:prstGeom>
          </p:spPr>
        </p:pic>
        <p:pic>
          <p:nvPicPr>
            <p:cNvPr id="3" name="Afbeelding 2" descr="Afbeelding met tekening, paraplu&#10;&#10;Automatisch gegenereerde beschrijving">
              <a:extLst>
                <a:ext uri="{FF2B5EF4-FFF2-40B4-BE49-F238E27FC236}">
                  <a16:creationId xmlns:a16="http://schemas.microsoft.com/office/drawing/2014/main" id="{13FC876D-5B8F-41C3-8F16-E16B6FD530F6}"/>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66442" y="675868"/>
              <a:ext cx="10211106" cy="6297689"/>
            </a:xfrm>
            <a:prstGeom prst="rect">
              <a:avLst/>
            </a:prstGeom>
          </p:spPr>
        </p:pic>
      </p:grpSp>
      <p:sp>
        <p:nvSpPr>
          <p:cNvPr id="7" name="Ondertitel 2">
            <a:extLst>
              <a:ext uri="{FF2B5EF4-FFF2-40B4-BE49-F238E27FC236}">
                <a16:creationId xmlns:a16="http://schemas.microsoft.com/office/drawing/2014/main" id="{65550227-3B69-4ED6-B2B7-782A18AF07E0}"/>
              </a:ext>
            </a:extLst>
          </p:cNvPr>
          <p:cNvSpPr>
            <a:spLocks noGrp="1"/>
          </p:cNvSpPr>
          <p:nvPr userDrawn="1">
            <p:ph type="subTitle" idx="1" hasCustomPrompt="1"/>
          </p:nvPr>
        </p:nvSpPr>
        <p:spPr>
          <a:xfrm>
            <a:off x="2382965" y="3393996"/>
            <a:ext cx="7476225" cy="1206630"/>
          </a:xfrm>
          <a:noFill/>
        </p:spPr>
        <p:txBody>
          <a:bodyPr>
            <a:normAutofit/>
          </a:bodyPr>
          <a:lstStyle>
            <a:lvl1pPr marL="0" indent="0" algn="ctr">
              <a:buNone/>
              <a:defRPr sz="2100" b="0">
                <a:solidFill>
                  <a:schemeClr val="bg1"/>
                </a:solidFill>
                <a:latin typeface="Roboto" pitchFamily="2" charset="0"/>
                <a:ea typeface="Roboto" pitchFamily="2" charset="0"/>
                <a:cs typeface="Arial" pitchFamily="34" charset="0"/>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nl-NL"/>
              <a:t>Beschrijf in 140 tekens waarover je presentatie gaat</a:t>
            </a:r>
            <a:endParaRPr lang="nl-BE"/>
          </a:p>
        </p:txBody>
      </p:sp>
      <p:sp>
        <p:nvSpPr>
          <p:cNvPr id="4" name="Titel 3">
            <a:extLst>
              <a:ext uri="{FF2B5EF4-FFF2-40B4-BE49-F238E27FC236}">
                <a16:creationId xmlns:a16="http://schemas.microsoft.com/office/drawing/2014/main" id="{0A40482B-BC27-4DC4-A82C-081E98EE5167}"/>
              </a:ext>
            </a:extLst>
          </p:cNvPr>
          <p:cNvSpPr>
            <a:spLocks noGrp="1"/>
          </p:cNvSpPr>
          <p:nvPr userDrawn="1">
            <p:ph type="title" hasCustomPrompt="1"/>
          </p:nvPr>
        </p:nvSpPr>
        <p:spPr>
          <a:xfrm>
            <a:off x="2382965" y="1961933"/>
            <a:ext cx="7476225" cy="1143000"/>
          </a:xfrm>
        </p:spPr>
        <p:txBody>
          <a:bodyPr>
            <a:normAutofit/>
          </a:bodyPr>
          <a:lstStyle>
            <a:lvl1pPr algn="ctr">
              <a:defRPr sz="3600">
                <a:solidFill>
                  <a:schemeClr val="bg1"/>
                </a:solidFill>
                <a:latin typeface="Poppins ExtraBold" panose="00000900000000000000" pitchFamily="2" charset="0"/>
                <a:ea typeface="Roboto Bk" pitchFamily="2" charset="0"/>
                <a:cs typeface="Poppins ExtraBold" panose="00000900000000000000" pitchFamily="2" charset="0"/>
              </a:defRPr>
            </a:lvl1pPr>
          </a:lstStyle>
          <a:p>
            <a:r>
              <a:rPr lang="nl-NL"/>
              <a:t>Schrijf hier je pakkende titel</a:t>
            </a:r>
            <a:endParaRPr lang="nl-BE"/>
          </a:p>
        </p:txBody>
      </p:sp>
    </p:spTree>
    <p:extLst>
      <p:ext uri="{BB962C8B-B14F-4D97-AF65-F5344CB8AC3E}">
        <p14:creationId xmlns:p14="http://schemas.microsoft.com/office/powerpoint/2010/main" val="902381034"/>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Graphic 14">
            <a:extLst>
              <a:ext uri="{FF2B5EF4-FFF2-40B4-BE49-F238E27FC236}">
                <a16:creationId xmlns:a16="http://schemas.microsoft.com/office/drawing/2014/main" id="{C6DFD8D3-9285-3A13-7B46-A883731E1071}"/>
              </a:ext>
            </a:extLst>
          </p:cNvPr>
          <p:cNvSpPr>
            <a:spLocks noGrp="1" noRot="1" noMove="1" noResize="1" noEditPoints="1" noAdjustHandles="1" noChangeArrowheads="1" noChangeShapeType="1"/>
          </p:cNvSpPr>
          <p:nvPr userDrawn="1"/>
        </p:nvSpPr>
        <p:spPr>
          <a:xfrm>
            <a:off x="-7979" y="42077"/>
            <a:ext cx="3024180" cy="6815923"/>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a:p>
        </p:txBody>
      </p:sp>
      <p:pic>
        <p:nvPicPr>
          <p:cNvPr id="9" name="Afbeelding 8" descr="Afbeelding met Graphics, Kleurrijkheid, cirkel, grafische vormgeving&#10;&#10;Automatisch gegenereerde beschrijving">
            <a:extLst>
              <a:ext uri="{FF2B5EF4-FFF2-40B4-BE49-F238E27FC236}">
                <a16:creationId xmlns:a16="http://schemas.microsoft.com/office/drawing/2014/main" id="{3087269F-D088-04F9-C8AC-422D5E96C948}"/>
              </a:ext>
            </a:extLst>
          </p:cNvPr>
          <p:cNvPicPr>
            <a:picLocks noGrp="1" noRot="1" noChangeAspect="1" noMove="1" noResize="1" noEditPoints="1" noAdjustHandles="1" noChangeArrowheads="1" noChangeShapeType="1" noCrop="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17665" y="5050317"/>
            <a:ext cx="2474335" cy="1807683"/>
          </a:xfrm>
          <a:prstGeom prst="rect">
            <a:avLst/>
          </a:prstGeom>
        </p:spPr>
      </p:pic>
      <p:grpSp>
        <p:nvGrpSpPr>
          <p:cNvPr id="10" name="Groep 9">
            <a:extLst>
              <a:ext uri="{FF2B5EF4-FFF2-40B4-BE49-F238E27FC236}">
                <a16:creationId xmlns:a16="http://schemas.microsoft.com/office/drawing/2014/main" id="{F733D6B4-1C77-4B85-5551-FDD79457A0CD}"/>
              </a:ext>
            </a:extLst>
          </p:cNvPr>
          <p:cNvGrpSpPr>
            <a:grpSpLocks noGrp="1" noUngrp="1" noRot="1" noMove="1" noResize="1"/>
          </p:cNvGrpSpPr>
          <p:nvPr userDrawn="1"/>
        </p:nvGrpSpPr>
        <p:grpSpPr>
          <a:xfrm>
            <a:off x="0" y="0"/>
            <a:ext cx="12192000" cy="180000"/>
            <a:chOff x="0" y="0"/>
            <a:chExt cx="12192000" cy="360000"/>
          </a:xfrm>
        </p:grpSpPr>
        <p:sp>
          <p:nvSpPr>
            <p:cNvPr id="11" name="Rechthoek 10">
              <a:extLst>
                <a:ext uri="{FF2B5EF4-FFF2-40B4-BE49-F238E27FC236}">
                  <a16:creationId xmlns:a16="http://schemas.microsoft.com/office/drawing/2014/main" id="{097885FC-188B-9DEF-9697-068F541DAA9C}"/>
                </a:ext>
              </a:extLst>
            </p:cNvPr>
            <p:cNvSpPr>
              <a:spLocks noGrp="1" noRot="1" noMove="1" noResize="1" noEditPoints="1" noAdjustHandles="1" noChangeArrowheads="1" noChangeShapeType="1"/>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2" name="Rechthoek 11">
              <a:extLst>
                <a:ext uri="{FF2B5EF4-FFF2-40B4-BE49-F238E27FC236}">
                  <a16:creationId xmlns:a16="http://schemas.microsoft.com/office/drawing/2014/main" id="{6FF79C8F-6301-4946-C582-E6BBF5A96455}"/>
                </a:ext>
              </a:extLst>
            </p:cNvPr>
            <p:cNvSpPr>
              <a:spLocks noGrp="1" noRot="1" noMove="1" noResize="1" noEditPoints="1" noAdjustHandles="1" noChangeArrowheads="1" noChangeShapeType="1"/>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3" name="Rechthoek 12">
              <a:extLst>
                <a:ext uri="{FF2B5EF4-FFF2-40B4-BE49-F238E27FC236}">
                  <a16:creationId xmlns:a16="http://schemas.microsoft.com/office/drawing/2014/main" id="{83FFFD28-0FB9-A4AA-80C4-2A81634AE3E9}"/>
                </a:ext>
              </a:extLst>
            </p:cNvPr>
            <p:cNvSpPr>
              <a:spLocks noGrp="1" noRot="1" noMove="1" noResize="1" noEditPoints="1" noAdjustHandles="1" noChangeArrowheads="1" noChangeShapeType="1"/>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4" name="Rechthoek 13">
              <a:extLst>
                <a:ext uri="{FF2B5EF4-FFF2-40B4-BE49-F238E27FC236}">
                  <a16:creationId xmlns:a16="http://schemas.microsoft.com/office/drawing/2014/main" id="{32E6CB2C-DDF0-081D-ADC9-4E960E334413}"/>
                </a:ext>
              </a:extLst>
            </p:cNvPr>
            <p:cNvSpPr>
              <a:spLocks noGrp="1" noRot="1" noMove="1" noResize="1" noEditPoints="1" noAdjustHandles="1" noChangeArrowheads="1" noChangeShapeType="1"/>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Tree>
    <p:extLst>
      <p:ext uri="{BB962C8B-B14F-4D97-AF65-F5344CB8AC3E}">
        <p14:creationId xmlns:p14="http://schemas.microsoft.com/office/powerpoint/2010/main" val="289201085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Graphic 14">
            <a:extLst>
              <a:ext uri="{FF2B5EF4-FFF2-40B4-BE49-F238E27FC236}">
                <a16:creationId xmlns:a16="http://schemas.microsoft.com/office/drawing/2014/main" id="{0EC15E11-F4B6-E3FB-8869-3F1BB4E56112}"/>
              </a:ext>
            </a:extLst>
          </p:cNvPr>
          <p:cNvSpPr>
            <a:spLocks noGrp="1" noRot="1" noMove="1" noResize="1" noEditPoints="1" noAdjustHandles="1" noChangeArrowheads="1" noChangeShapeType="1"/>
          </p:cNvSpPr>
          <p:nvPr userDrawn="1"/>
        </p:nvSpPr>
        <p:spPr>
          <a:xfrm>
            <a:off x="-7979" y="42077"/>
            <a:ext cx="3024180" cy="6815923"/>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a:p>
        </p:txBody>
      </p:sp>
      <p:grpSp>
        <p:nvGrpSpPr>
          <p:cNvPr id="10" name="Groep 9">
            <a:extLst>
              <a:ext uri="{FF2B5EF4-FFF2-40B4-BE49-F238E27FC236}">
                <a16:creationId xmlns:a16="http://schemas.microsoft.com/office/drawing/2014/main" id="{F733D6B4-1C77-4B85-5551-FDD79457A0CD}"/>
              </a:ext>
            </a:extLst>
          </p:cNvPr>
          <p:cNvGrpSpPr>
            <a:grpSpLocks noGrp="1" noUngrp="1" noRot="1" noMove="1" noResize="1"/>
          </p:cNvGrpSpPr>
          <p:nvPr userDrawn="1"/>
        </p:nvGrpSpPr>
        <p:grpSpPr>
          <a:xfrm>
            <a:off x="0" y="0"/>
            <a:ext cx="12192000" cy="180000"/>
            <a:chOff x="0" y="0"/>
            <a:chExt cx="12192000" cy="360000"/>
          </a:xfrm>
        </p:grpSpPr>
        <p:sp>
          <p:nvSpPr>
            <p:cNvPr id="11" name="Rechthoek 10">
              <a:extLst>
                <a:ext uri="{FF2B5EF4-FFF2-40B4-BE49-F238E27FC236}">
                  <a16:creationId xmlns:a16="http://schemas.microsoft.com/office/drawing/2014/main" id="{097885FC-188B-9DEF-9697-068F541DAA9C}"/>
                </a:ext>
              </a:extLst>
            </p:cNvPr>
            <p:cNvSpPr>
              <a:spLocks noGrp="1" noRot="1" noMove="1" noResize="1" noEditPoints="1" noAdjustHandles="1" noChangeArrowheads="1" noChangeShapeType="1"/>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2" name="Rechthoek 11">
              <a:extLst>
                <a:ext uri="{FF2B5EF4-FFF2-40B4-BE49-F238E27FC236}">
                  <a16:creationId xmlns:a16="http://schemas.microsoft.com/office/drawing/2014/main" id="{6FF79C8F-6301-4946-C582-E6BBF5A96455}"/>
                </a:ext>
              </a:extLst>
            </p:cNvPr>
            <p:cNvSpPr>
              <a:spLocks noGrp="1" noRot="1" noMove="1" noResize="1" noEditPoints="1" noAdjustHandles="1" noChangeArrowheads="1" noChangeShapeType="1"/>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3" name="Rechthoek 12">
              <a:extLst>
                <a:ext uri="{FF2B5EF4-FFF2-40B4-BE49-F238E27FC236}">
                  <a16:creationId xmlns:a16="http://schemas.microsoft.com/office/drawing/2014/main" id="{83FFFD28-0FB9-A4AA-80C4-2A81634AE3E9}"/>
                </a:ext>
              </a:extLst>
            </p:cNvPr>
            <p:cNvSpPr>
              <a:spLocks noGrp="1" noRot="1" noMove="1" noResize="1" noEditPoints="1" noAdjustHandles="1" noChangeArrowheads="1" noChangeShapeType="1"/>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4" name="Rechthoek 13">
              <a:extLst>
                <a:ext uri="{FF2B5EF4-FFF2-40B4-BE49-F238E27FC236}">
                  <a16:creationId xmlns:a16="http://schemas.microsoft.com/office/drawing/2014/main" id="{32E6CB2C-DDF0-081D-ADC9-4E960E334413}"/>
                </a:ext>
              </a:extLst>
            </p:cNvPr>
            <p:cNvSpPr>
              <a:spLocks noGrp="1" noRot="1" noMove="1" noResize="1" noEditPoints="1" noAdjustHandles="1" noChangeArrowheads="1" noChangeShapeType="1"/>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pic>
        <p:nvPicPr>
          <p:cNvPr id="26" name="Afbeelding 25">
            <a:extLst>
              <a:ext uri="{FF2B5EF4-FFF2-40B4-BE49-F238E27FC236}">
                <a16:creationId xmlns:a16="http://schemas.microsoft.com/office/drawing/2014/main" id="{EA6D0B43-B0CB-AF55-26AD-21935CF8BE71}"/>
              </a:ext>
            </a:extLst>
          </p:cNvPr>
          <p:cNvPicPr>
            <a:picLocks noGrp="1" noRot="1" noChangeAspect="1" noMove="1" noResize="1" noEditPoints="1" noAdjustHandles="1" noChangeArrowheads="1" noChangeShapeType="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21905" y="666750"/>
            <a:ext cx="2014878" cy="1552575"/>
          </a:xfrm>
          <a:custGeom>
            <a:avLst/>
            <a:gdLst>
              <a:gd name="connsiteX0" fmla="*/ 0 w 2014878"/>
              <a:gd name="connsiteY0" fmla="*/ 0 h 1552575"/>
              <a:gd name="connsiteX1" fmla="*/ 2014879 w 2014878"/>
              <a:gd name="connsiteY1" fmla="*/ 0 h 1552575"/>
              <a:gd name="connsiteX2" fmla="*/ 2014879 w 2014878"/>
              <a:gd name="connsiteY2" fmla="*/ 1552575 h 1552575"/>
              <a:gd name="connsiteX3" fmla="*/ 0 w 2014878"/>
              <a:gd name="connsiteY3" fmla="*/ 1552575 h 1552575"/>
            </a:gdLst>
            <a:ahLst/>
            <a:cxnLst>
              <a:cxn ang="0">
                <a:pos x="connsiteX0" y="connsiteY0"/>
              </a:cxn>
              <a:cxn ang="0">
                <a:pos x="connsiteX1" y="connsiteY1"/>
              </a:cxn>
              <a:cxn ang="0">
                <a:pos x="connsiteX2" y="connsiteY2"/>
              </a:cxn>
              <a:cxn ang="0">
                <a:pos x="connsiteX3" y="connsiteY3"/>
              </a:cxn>
            </a:cxnLst>
            <a:rect l="l" t="t" r="r" b="b"/>
            <a:pathLst>
              <a:path w="2014878" h="1552575">
                <a:moveTo>
                  <a:pt x="0" y="0"/>
                </a:moveTo>
                <a:lnTo>
                  <a:pt x="2014879" y="0"/>
                </a:lnTo>
                <a:lnTo>
                  <a:pt x="2014879" y="1552575"/>
                </a:lnTo>
                <a:lnTo>
                  <a:pt x="0" y="1552575"/>
                </a:lnTo>
                <a:close/>
              </a:path>
            </a:pathLst>
          </a:custGeom>
        </p:spPr>
      </p:pic>
      <p:sp>
        <p:nvSpPr>
          <p:cNvPr id="31" name="Vrije vorm: vorm 30">
            <a:extLst>
              <a:ext uri="{FF2B5EF4-FFF2-40B4-BE49-F238E27FC236}">
                <a16:creationId xmlns:a16="http://schemas.microsoft.com/office/drawing/2014/main" id="{99D4DD7C-8151-3883-040A-F59E0685B768}"/>
              </a:ext>
            </a:extLst>
          </p:cNvPr>
          <p:cNvSpPr/>
          <p:nvPr userDrawn="1"/>
        </p:nvSpPr>
        <p:spPr>
          <a:xfrm>
            <a:off x="1618231" y="1421296"/>
            <a:ext cx="9324752" cy="4611756"/>
          </a:xfrm>
          <a:custGeom>
            <a:avLst/>
            <a:gdLst>
              <a:gd name="connsiteX0" fmla="*/ 6357557 w 7042023"/>
              <a:gd name="connsiteY0" fmla="*/ 3679412 h 3679412"/>
              <a:gd name="connsiteX1" fmla="*/ 684467 w 7042023"/>
              <a:gd name="connsiteY1" fmla="*/ 3679412 h 3679412"/>
              <a:gd name="connsiteX2" fmla="*/ 0 w 7042023"/>
              <a:gd name="connsiteY2" fmla="*/ 2994946 h 3679412"/>
              <a:gd name="connsiteX3" fmla="*/ 0 w 7042023"/>
              <a:gd name="connsiteY3" fmla="*/ 763905 h 3679412"/>
              <a:gd name="connsiteX4" fmla="*/ 57150 w 7042023"/>
              <a:gd name="connsiteY4" fmla="*/ 763905 h 3679412"/>
              <a:gd name="connsiteX5" fmla="*/ 57150 w 7042023"/>
              <a:gd name="connsiteY5" fmla="*/ 2994946 h 3679412"/>
              <a:gd name="connsiteX6" fmla="*/ 684467 w 7042023"/>
              <a:gd name="connsiteY6" fmla="*/ 3622262 h 3679412"/>
              <a:gd name="connsiteX7" fmla="*/ 6357652 w 7042023"/>
              <a:gd name="connsiteY7" fmla="*/ 3622262 h 3679412"/>
              <a:gd name="connsiteX8" fmla="*/ 6984969 w 7042023"/>
              <a:gd name="connsiteY8" fmla="*/ 2994946 h 3679412"/>
              <a:gd name="connsiteX9" fmla="*/ 6984969 w 7042023"/>
              <a:gd name="connsiteY9" fmla="*/ 684466 h 3679412"/>
              <a:gd name="connsiteX10" fmla="*/ 6357652 w 7042023"/>
              <a:gd name="connsiteY10" fmla="*/ 57150 h 3679412"/>
              <a:gd name="connsiteX11" fmla="*/ 1460564 w 7042023"/>
              <a:gd name="connsiteY11" fmla="*/ 57150 h 3679412"/>
              <a:gd name="connsiteX12" fmla="*/ 1460564 w 7042023"/>
              <a:gd name="connsiteY12" fmla="*/ 0 h 3679412"/>
              <a:gd name="connsiteX13" fmla="*/ 6357557 w 7042023"/>
              <a:gd name="connsiteY13" fmla="*/ 0 h 3679412"/>
              <a:gd name="connsiteX14" fmla="*/ 7042023 w 7042023"/>
              <a:gd name="connsiteY14" fmla="*/ 684466 h 3679412"/>
              <a:gd name="connsiteX15" fmla="*/ 7042023 w 7042023"/>
              <a:gd name="connsiteY15" fmla="*/ 2994946 h 3679412"/>
              <a:gd name="connsiteX16" fmla="*/ 6357557 w 7042023"/>
              <a:gd name="connsiteY16" fmla="*/ 3679412 h 3679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42023" h="3679412">
                <a:moveTo>
                  <a:pt x="6357557" y="3679412"/>
                </a:moveTo>
                <a:lnTo>
                  <a:pt x="684467" y="3679412"/>
                </a:lnTo>
                <a:cubicBezTo>
                  <a:pt x="307086" y="3679412"/>
                  <a:pt x="0" y="3372326"/>
                  <a:pt x="0" y="2994946"/>
                </a:cubicBezTo>
                <a:lnTo>
                  <a:pt x="0" y="763905"/>
                </a:lnTo>
                <a:lnTo>
                  <a:pt x="57150" y="763905"/>
                </a:lnTo>
                <a:lnTo>
                  <a:pt x="57150" y="2994946"/>
                </a:lnTo>
                <a:cubicBezTo>
                  <a:pt x="57150" y="3340799"/>
                  <a:pt x="338519" y="3622262"/>
                  <a:pt x="684467" y="3622262"/>
                </a:cubicBezTo>
                <a:lnTo>
                  <a:pt x="6357652" y="3622262"/>
                </a:lnTo>
                <a:cubicBezTo>
                  <a:pt x="6703505" y="3622262"/>
                  <a:pt x="6984969" y="3340894"/>
                  <a:pt x="6984969" y="2994946"/>
                </a:cubicBezTo>
                <a:lnTo>
                  <a:pt x="6984969" y="684466"/>
                </a:lnTo>
                <a:cubicBezTo>
                  <a:pt x="6984969" y="338614"/>
                  <a:pt x="6703600" y="57150"/>
                  <a:pt x="6357652" y="57150"/>
                </a:cubicBezTo>
                <a:lnTo>
                  <a:pt x="1460564" y="57150"/>
                </a:lnTo>
                <a:lnTo>
                  <a:pt x="1460564" y="0"/>
                </a:lnTo>
                <a:lnTo>
                  <a:pt x="6357557" y="0"/>
                </a:lnTo>
                <a:cubicBezTo>
                  <a:pt x="6734937" y="0"/>
                  <a:pt x="7042023" y="306991"/>
                  <a:pt x="7042023" y="684466"/>
                </a:cubicBezTo>
                <a:lnTo>
                  <a:pt x="7042023" y="2994946"/>
                </a:lnTo>
                <a:cubicBezTo>
                  <a:pt x="7042023" y="3372326"/>
                  <a:pt x="6734937" y="3679412"/>
                  <a:pt x="6357557" y="3679412"/>
                </a:cubicBezTo>
                <a:close/>
              </a:path>
            </a:pathLst>
          </a:custGeom>
          <a:solidFill>
            <a:srgbClr val="AE2182"/>
          </a:solidFill>
          <a:ln w="0" cap="flat">
            <a:noFill/>
            <a:prstDash val="solid"/>
            <a:miter/>
          </a:ln>
        </p:spPr>
        <p:txBody>
          <a:bodyPr rtlCol="0" anchor="ctr"/>
          <a:lstStyle/>
          <a:p>
            <a:endParaRPr lang="nl-BE"/>
          </a:p>
        </p:txBody>
      </p:sp>
      <p:sp>
        <p:nvSpPr>
          <p:cNvPr id="34" name="Tijdelijke aanduiding voor tekst 33">
            <a:extLst>
              <a:ext uri="{FF2B5EF4-FFF2-40B4-BE49-F238E27FC236}">
                <a16:creationId xmlns:a16="http://schemas.microsoft.com/office/drawing/2014/main" id="{3BCD951C-6BD9-B406-D5E9-9DBF75EF90D1}"/>
              </a:ext>
            </a:extLst>
          </p:cNvPr>
          <p:cNvSpPr>
            <a:spLocks noGrp="1"/>
          </p:cNvSpPr>
          <p:nvPr>
            <p:ph type="body" sz="quarter" idx="10" hasCustomPrompt="1"/>
          </p:nvPr>
        </p:nvSpPr>
        <p:spPr>
          <a:xfrm>
            <a:off x="2216150" y="1768475"/>
            <a:ext cx="8061325" cy="3956050"/>
          </a:xfrm>
        </p:spPr>
        <p:txBody>
          <a:bodyPr>
            <a:normAutofit/>
          </a:bodyPr>
          <a:lstStyle>
            <a:lvl1pPr marL="0" indent="0" algn="ctr">
              <a:buNone/>
              <a:defRPr sz="3600">
                <a:latin typeface="Poppins ExtraBold" panose="00000900000000000000" pitchFamily="2" charset="0"/>
                <a:cs typeface="Poppins ExtraBold" panose="00000900000000000000" pitchFamily="2" charset="0"/>
              </a:defRPr>
            </a:lvl1pPr>
          </a:lstStyle>
          <a:p>
            <a:pPr lvl="0"/>
            <a:r>
              <a:rPr lang="nl-NL"/>
              <a:t>Zet hier een quote</a:t>
            </a:r>
          </a:p>
        </p:txBody>
      </p:sp>
    </p:spTree>
    <p:extLst>
      <p:ext uri="{BB962C8B-B14F-4D97-AF65-F5344CB8AC3E}">
        <p14:creationId xmlns:p14="http://schemas.microsoft.com/office/powerpoint/2010/main" val="16165652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met afbeelding">
    <p:spTree>
      <p:nvGrpSpPr>
        <p:cNvPr id="1" name=""/>
        <p:cNvGrpSpPr/>
        <p:nvPr/>
      </p:nvGrpSpPr>
      <p:grpSpPr>
        <a:xfrm>
          <a:off x="0" y="0"/>
          <a:ext cx="0" cy="0"/>
          <a:chOff x="0" y="0"/>
          <a:chExt cx="0" cy="0"/>
        </a:xfrm>
      </p:grpSpPr>
      <p:sp>
        <p:nvSpPr>
          <p:cNvPr id="3" name="Graphic 14">
            <a:extLst>
              <a:ext uri="{FF2B5EF4-FFF2-40B4-BE49-F238E27FC236}">
                <a16:creationId xmlns:a16="http://schemas.microsoft.com/office/drawing/2014/main" id="{AA3356E3-31B9-79AE-6260-357C4DA916EE}"/>
              </a:ext>
            </a:extLst>
          </p:cNvPr>
          <p:cNvSpPr/>
          <p:nvPr userDrawn="1"/>
        </p:nvSpPr>
        <p:spPr>
          <a:xfrm>
            <a:off x="-7979" y="42077"/>
            <a:ext cx="3024180" cy="6815923"/>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a:p>
        </p:txBody>
      </p:sp>
      <p:sp>
        <p:nvSpPr>
          <p:cNvPr id="4" name="Tijdelijke aanduiding voor afbeelding 3">
            <a:extLst>
              <a:ext uri="{FF2B5EF4-FFF2-40B4-BE49-F238E27FC236}">
                <a16:creationId xmlns:a16="http://schemas.microsoft.com/office/drawing/2014/main" id="{D2A68C2A-B007-F12D-E4BA-3355F79F9AF3}"/>
              </a:ext>
            </a:extLst>
          </p:cNvPr>
          <p:cNvSpPr>
            <a:spLocks noGrp="1" noRot="1" noMove="1" noResize="1" noEditPoints="1" noAdjustHandles="1" noChangeArrowheads="1" noChangeShapeType="1"/>
          </p:cNvSpPr>
          <p:nvPr>
            <p:ph type="pic" sz="quarter" idx="11" hasCustomPrompt="1"/>
          </p:nvPr>
        </p:nvSpPr>
        <p:spPr>
          <a:xfrm>
            <a:off x="-7938" y="179388"/>
            <a:ext cx="12199938" cy="4449762"/>
          </a:xfrm>
        </p:spPr>
        <p:txBody>
          <a:bodyPr/>
          <a:lstStyle>
            <a:lvl1pPr>
              <a:defRPr/>
            </a:lvl1pPr>
          </a:lstStyle>
          <a:p>
            <a:r>
              <a:rPr lang="nl-BE"/>
              <a:t>Plaats hier je afbeelding</a:t>
            </a:r>
          </a:p>
        </p:txBody>
      </p:sp>
      <p:grpSp>
        <p:nvGrpSpPr>
          <p:cNvPr id="10" name="Groep 9">
            <a:extLst>
              <a:ext uri="{FF2B5EF4-FFF2-40B4-BE49-F238E27FC236}">
                <a16:creationId xmlns:a16="http://schemas.microsoft.com/office/drawing/2014/main" id="{F733D6B4-1C77-4B85-5551-FDD79457A0CD}"/>
              </a:ext>
            </a:extLst>
          </p:cNvPr>
          <p:cNvGrpSpPr>
            <a:grpSpLocks noGrp="1" noUngrp="1" noRot="1" noMove="1" noResize="1"/>
          </p:cNvGrpSpPr>
          <p:nvPr userDrawn="1"/>
        </p:nvGrpSpPr>
        <p:grpSpPr>
          <a:xfrm>
            <a:off x="0" y="0"/>
            <a:ext cx="12192000" cy="180000"/>
            <a:chOff x="0" y="0"/>
            <a:chExt cx="12192000" cy="360000"/>
          </a:xfrm>
        </p:grpSpPr>
        <p:sp>
          <p:nvSpPr>
            <p:cNvPr id="11" name="Rechthoek 10">
              <a:extLst>
                <a:ext uri="{FF2B5EF4-FFF2-40B4-BE49-F238E27FC236}">
                  <a16:creationId xmlns:a16="http://schemas.microsoft.com/office/drawing/2014/main" id="{097885FC-188B-9DEF-9697-068F541DAA9C}"/>
                </a:ext>
              </a:extLst>
            </p:cNvPr>
            <p:cNvSpPr>
              <a:spLocks noGrp="1" noRot="1" noMove="1" noResize="1" noEditPoints="1" noAdjustHandles="1" noChangeArrowheads="1" noChangeShapeType="1"/>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2" name="Rechthoek 11">
              <a:extLst>
                <a:ext uri="{FF2B5EF4-FFF2-40B4-BE49-F238E27FC236}">
                  <a16:creationId xmlns:a16="http://schemas.microsoft.com/office/drawing/2014/main" id="{6FF79C8F-6301-4946-C582-E6BBF5A96455}"/>
                </a:ext>
              </a:extLst>
            </p:cNvPr>
            <p:cNvSpPr>
              <a:spLocks noGrp="1" noRot="1" noMove="1" noResize="1" noEditPoints="1" noAdjustHandles="1" noChangeArrowheads="1" noChangeShapeType="1"/>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3" name="Rechthoek 12">
              <a:extLst>
                <a:ext uri="{FF2B5EF4-FFF2-40B4-BE49-F238E27FC236}">
                  <a16:creationId xmlns:a16="http://schemas.microsoft.com/office/drawing/2014/main" id="{83FFFD28-0FB9-A4AA-80C4-2A81634AE3E9}"/>
                </a:ext>
              </a:extLst>
            </p:cNvPr>
            <p:cNvSpPr>
              <a:spLocks noGrp="1" noRot="1" noMove="1" noResize="1" noEditPoints="1" noAdjustHandles="1" noChangeArrowheads="1" noChangeShapeType="1"/>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4" name="Rechthoek 13">
              <a:extLst>
                <a:ext uri="{FF2B5EF4-FFF2-40B4-BE49-F238E27FC236}">
                  <a16:creationId xmlns:a16="http://schemas.microsoft.com/office/drawing/2014/main" id="{32E6CB2C-DDF0-081D-ADC9-4E960E334413}"/>
                </a:ext>
              </a:extLst>
            </p:cNvPr>
            <p:cNvSpPr>
              <a:spLocks noGrp="1" noRot="1" noMove="1" noResize="1" noEditPoints="1" noAdjustHandles="1" noChangeArrowheads="1" noChangeShapeType="1"/>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
        <p:nvSpPr>
          <p:cNvPr id="2" name="Rechthoek 1">
            <a:extLst>
              <a:ext uri="{FF2B5EF4-FFF2-40B4-BE49-F238E27FC236}">
                <a16:creationId xmlns:a16="http://schemas.microsoft.com/office/drawing/2014/main" id="{327DF45D-CEE8-E027-5958-4E60095D0A49}"/>
              </a:ext>
            </a:extLst>
          </p:cNvPr>
          <p:cNvSpPr>
            <a:spLocks noGrp="1" noRot="1" noMove="1" noResize="1" noEditPoints="1" noAdjustHandles="1" noChangeArrowheads="1" noChangeShapeType="1"/>
          </p:cNvSpPr>
          <p:nvPr userDrawn="1"/>
        </p:nvSpPr>
        <p:spPr>
          <a:xfrm>
            <a:off x="-7979" y="4647414"/>
            <a:ext cx="12199979" cy="2210586"/>
          </a:xfrm>
          <a:prstGeom prst="rect">
            <a:avLst/>
          </a:prstGeom>
          <a:solidFill>
            <a:srgbClr val="AE20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4" name="Tijdelijke aanduiding voor tekst 33">
            <a:extLst>
              <a:ext uri="{FF2B5EF4-FFF2-40B4-BE49-F238E27FC236}">
                <a16:creationId xmlns:a16="http://schemas.microsoft.com/office/drawing/2014/main" id="{3BCD951C-6BD9-B406-D5E9-9DBF75EF90D1}"/>
              </a:ext>
            </a:extLst>
          </p:cNvPr>
          <p:cNvSpPr>
            <a:spLocks noGrp="1"/>
          </p:cNvSpPr>
          <p:nvPr>
            <p:ph type="body" sz="quarter" idx="10" hasCustomPrompt="1"/>
          </p:nvPr>
        </p:nvSpPr>
        <p:spPr>
          <a:xfrm>
            <a:off x="603315" y="2991574"/>
            <a:ext cx="10426045" cy="3343238"/>
          </a:xfrm>
          <a:prstGeom prst="roundRect">
            <a:avLst>
              <a:gd name="adj" fmla="val 11874"/>
            </a:avLst>
          </a:prstGeom>
          <a:solidFill>
            <a:schemeClr val="bg1"/>
          </a:solidFill>
        </p:spPr>
        <p:txBody>
          <a:bodyPr>
            <a:normAutofit/>
          </a:bodyPr>
          <a:lstStyle>
            <a:lvl1pPr marL="0" indent="0" algn="ctr">
              <a:buNone/>
              <a:defRPr sz="3600">
                <a:latin typeface="Poppins ExtraBold" panose="00000900000000000000" pitchFamily="2" charset="0"/>
                <a:cs typeface="Poppins ExtraBold" panose="00000900000000000000" pitchFamily="2" charset="0"/>
              </a:defRPr>
            </a:lvl1pPr>
          </a:lstStyle>
          <a:p>
            <a:pPr lvl="0"/>
            <a:r>
              <a:rPr lang="nl-NL"/>
              <a:t>Zet hier een quote</a:t>
            </a:r>
          </a:p>
        </p:txBody>
      </p:sp>
      <p:pic>
        <p:nvPicPr>
          <p:cNvPr id="26" name="Afbeelding 25">
            <a:extLst>
              <a:ext uri="{FF2B5EF4-FFF2-40B4-BE49-F238E27FC236}">
                <a16:creationId xmlns:a16="http://schemas.microsoft.com/office/drawing/2014/main" id="{EA6D0B43-B0CB-AF55-26AD-21935CF8BE71}"/>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972573" y="4739129"/>
            <a:ext cx="1063076" cy="819159"/>
          </a:xfrm>
          <a:custGeom>
            <a:avLst/>
            <a:gdLst>
              <a:gd name="connsiteX0" fmla="*/ 0 w 2014878"/>
              <a:gd name="connsiteY0" fmla="*/ 0 h 1552575"/>
              <a:gd name="connsiteX1" fmla="*/ 2014879 w 2014878"/>
              <a:gd name="connsiteY1" fmla="*/ 0 h 1552575"/>
              <a:gd name="connsiteX2" fmla="*/ 2014879 w 2014878"/>
              <a:gd name="connsiteY2" fmla="*/ 1552575 h 1552575"/>
              <a:gd name="connsiteX3" fmla="*/ 0 w 2014878"/>
              <a:gd name="connsiteY3" fmla="*/ 1552575 h 1552575"/>
            </a:gdLst>
            <a:ahLst/>
            <a:cxnLst>
              <a:cxn ang="0">
                <a:pos x="connsiteX0" y="connsiteY0"/>
              </a:cxn>
              <a:cxn ang="0">
                <a:pos x="connsiteX1" y="connsiteY1"/>
              </a:cxn>
              <a:cxn ang="0">
                <a:pos x="connsiteX2" y="connsiteY2"/>
              </a:cxn>
              <a:cxn ang="0">
                <a:pos x="connsiteX3" y="connsiteY3"/>
              </a:cxn>
            </a:cxnLst>
            <a:rect l="l" t="t" r="r" b="b"/>
            <a:pathLst>
              <a:path w="2014878" h="1552575">
                <a:moveTo>
                  <a:pt x="0" y="0"/>
                </a:moveTo>
                <a:lnTo>
                  <a:pt x="2014879" y="0"/>
                </a:lnTo>
                <a:lnTo>
                  <a:pt x="2014879" y="1552575"/>
                </a:lnTo>
                <a:lnTo>
                  <a:pt x="0" y="1552575"/>
                </a:lnTo>
                <a:close/>
              </a:path>
            </a:pathLst>
          </a:custGeom>
        </p:spPr>
      </p:pic>
    </p:spTree>
    <p:extLst>
      <p:ext uri="{BB962C8B-B14F-4D97-AF65-F5344CB8AC3E}">
        <p14:creationId xmlns:p14="http://schemas.microsoft.com/office/powerpoint/2010/main" val="3568373056"/>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egin: gsm">
    <p:bg>
      <p:bgPr>
        <a:blipFill dpi="0" rotWithShape="1">
          <a:blip r:embed="rId2" cstate="print">
            <a:lum/>
            <a:extLst>
              <a:ext uri="{28A0092B-C50C-407E-A947-70E740481C1C}">
                <a14:useLocalDpi xmlns:a14="http://schemas.microsoft.com/office/drawing/2010/main" val="0"/>
              </a:ext>
            </a:extLst>
          </a:blip>
          <a:srcRect/>
          <a:stretch>
            <a:fillRect t="2000"/>
          </a:stretch>
        </a:blipFill>
        <a:effectLst/>
      </p:bgPr>
    </p:bg>
    <p:spTree>
      <p:nvGrpSpPr>
        <p:cNvPr id="1" name=""/>
        <p:cNvGrpSpPr/>
        <p:nvPr/>
      </p:nvGrpSpPr>
      <p:grpSpPr>
        <a:xfrm>
          <a:off x="0" y="0"/>
          <a:ext cx="0" cy="0"/>
          <a:chOff x="0" y="0"/>
          <a:chExt cx="0" cy="0"/>
        </a:xfrm>
      </p:grpSpPr>
      <p:sp>
        <p:nvSpPr>
          <p:cNvPr id="6" name="Tekstvak 5"/>
          <p:cNvSpPr txBox="1">
            <a:spLocks/>
          </p:cNvSpPr>
          <p:nvPr userDrawn="1"/>
        </p:nvSpPr>
        <p:spPr>
          <a:xfrm>
            <a:off x="798445" y="768613"/>
            <a:ext cx="10814755" cy="2585323"/>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nl-BE" sz="5400" b="0" i="0" u="none" strike="noStrike" kern="0" cap="none" spc="0" normalizeH="0" baseline="0" noProof="0">
                <a:ln>
                  <a:noFill/>
                </a:ln>
                <a:solidFill>
                  <a:schemeClr val="bg1"/>
                </a:solidFill>
                <a:effectLst>
                  <a:outerShdw blurRad="38100" dist="38100" dir="2700000" algn="tl">
                    <a:srgbClr val="000000">
                      <a:alpha val="43137"/>
                    </a:srgbClr>
                  </a:outerShdw>
                </a:effectLst>
                <a:uLnTx/>
                <a:uFillTx/>
                <a:latin typeface="Roboto" pitchFamily="2" charset="0"/>
                <a:ea typeface="Roboto" pitchFamily="2" charset="0"/>
                <a:cs typeface="+mn-cs"/>
              </a:rPr>
              <a:t>Mag ik jouw </a:t>
            </a:r>
          </a:p>
          <a:p>
            <a:pPr marL="0" marR="0" lvl="0" indent="0" algn="l" defTabSz="685783" rtl="0" eaLnBrk="1" fontAlgn="auto" latinLnBrk="0" hangingPunct="1">
              <a:lnSpc>
                <a:spcPct val="100000"/>
              </a:lnSpc>
              <a:spcBef>
                <a:spcPts val="0"/>
              </a:spcBef>
              <a:spcAft>
                <a:spcPts val="0"/>
              </a:spcAft>
              <a:buClrTx/>
              <a:buSzTx/>
              <a:buFontTx/>
              <a:buNone/>
              <a:tabLst/>
              <a:defRPr/>
            </a:pPr>
            <a:r>
              <a:rPr kumimoji="0" lang="nl-BE" sz="5400" b="0" i="0" u="none" strike="noStrike" kern="0" cap="none" spc="0" normalizeH="0" baseline="0" noProof="0">
                <a:ln>
                  <a:noFill/>
                </a:ln>
                <a:solidFill>
                  <a:schemeClr val="bg1"/>
                </a:solidFill>
                <a:effectLst>
                  <a:outerShdw blurRad="38100" dist="38100" dir="2700000" algn="tl">
                    <a:srgbClr val="000000">
                      <a:alpha val="43137"/>
                    </a:srgbClr>
                  </a:outerShdw>
                </a:effectLst>
                <a:uLnTx/>
                <a:uFillTx/>
                <a:latin typeface="Roboto" pitchFamily="2" charset="0"/>
                <a:ea typeface="Roboto" pitchFamily="2" charset="0"/>
                <a:cs typeface="+mn-cs"/>
              </a:rPr>
              <a:t>onverdeelde </a:t>
            </a:r>
          </a:p>
          <a:p>
            <a:pPr marL="0" marR="0" lvl="0" indent="0" algn="l" defTabSz="685783" rtl="0" eaLnBrk="1" fontAlgn="auto" latinLnBrk="0" hangingPunct="1">
              <a:lnSpc>
                <a:spcPct val="100000"/>
              </a:lnSpc>
              <a:spcBef>
                <a:spcPts val="0"/>
              </a:spcBef>
              <a:spcAft>
                <a:spcPts val="0"/>
              </a:spcAft>
              <a:buClrTx/>
              <a:buSzTx/>
              <a:buFontTx/>
              <a:buNone/>
              <a:tabLst/>
              <a:defRPr/>
            </a:pPr>
            <a:r>
              <a:rPr kumimoji="0" lang="nl-BE" sz="5400" b="1" i="0" u="none" strike="noStrike" kern="0" cap="none" spc="0" normalizeH="0" baseline="0" noProof="0">
                <a:ln>
                  <a:noFill/>
                </a:ln>
                <a:solidFill>
                  <a:srgbClr val="AE2081"/>
                </a:solidFill>
                <a:effectLst>
                  <a:outerShdw blurRad="38100" dist="38100" dir="2700000" algn="tl">
                    <a:srgbClr val="000000">
                      <a:alpha val="43137"/>
                    </a:srgbClr>
                  </a:outerShdw>
                </a:effectLst>
                <a:uLnTx/>
                <a:uFillTx/>
                <a:latin typeface="Roboto" pitchFamily="2" charset="0"/>
                <a:ea typeface="Roboto" pitchFamily="2" charset="0"/>
                <a:cs typeface="+mn-cs"/>
              </a:rPr>
              <a:t>aandacht</a:t>
            </a:r>
            <a:r>
              <a:rPr kumimoji="0" lang="nl-BE" sz="5400" b="0" i="0" u="none" strike="noStrike" kern="0" cap="none" spc="0" normalizeH="0" baseline="0" noProof="0">
                <a:ln>
                  <a:noFill/>
                </a:ln>
                <a:solidFill>
                  <a:srgbClr val="AE2081"/>
                </a:solidFill>
                <a:effectLst>
                  <a:outerShdw blurRad="38100" dist="38100" dir="2700000" algn="tl">
                    <a:srgbClr val="000000">
                      <a:alpha val="43137"/>
                    </a:srgbClr>
                  </a:outerShdw>
                </a:effectLst>
                <a:uLnTx/>
                <a:uFillTx/>
                <a:latin typeface="Roboto" pitchFamily="2" charset="0"/>
                <a:ea typeface="Roboto" pitchFamily="2" charset="0"/>
                <a:cs typeface="+mn-cs"/>
              </a:rPr>
              <a:t>?</a:t>
            </a:r>
          </a:p>
        </p:txBody>
      </p:sp>
      <p:pic>
        <p:nvPicPr>
          <p:cNvPr id="13" name="Afbeelding 12">
            <a:extLst>
              <a:ext uri="{FF2B5EF4-FFF2-40B4-BE49-F238E27FC236}">
                <a16:creationId xmlns:a16="http://schemas.microsoft.com/office/drawing/2014/main" id="{225AA6C3-E221-0819-DE45-EFE08E9BC806}"/>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rcRect/>
          <a:stretch/>
        </p:blipFill>
        <p:spPr>
          <a:xfrm>
            <a:off x="11363700" y="274614"/>
            <a:ext cx="696599" cy="696599"/>
          </a:xfrm>
          <a:prstGeom prst="rect">
            <a:avLst/>
          </a:prstGeom>
        </p:spPr>
      </p:pic>
      <p:grpSp>
        <p:nvGrpSpPr>
          <p:cNvPr id="7" name="Groep 6">
            <a:extLst>
              <a:ext uri="{FF2B5EF4-FFF2-40B4-BE49-F238E27FC236}">
                <a16:creationId xmlns:a16="http://schemas.microsoft.com/office/drawing/2014/main" id="{9959B150-8171-FF08-0CDE-F0DED06510BC}"/>
              </a:ext>
            </a:extLst>
          </p:cNvPr>
          <p:cNvGrpSpPr>
            <a:grpSpLocks/>
          </p:cNvGrpSpPr>
          <p:nvPr userDrawn="1"/>
        </p:nvGrpSpPr>
        <p:grpSpPr>
          <a:xfrm>
            <a:off x="0" y="0"/>
            <a:ext cx="12192000" cy="180000"/>
            <a:chOff x="0" y="0"/>
            <a:chExt cx="12192000" cy="360000"/>
          </a:xfrm>
        </p:grpSpPr>
        <p:sp>
          <p:nvSpPr>
            <p:cNvPr id="8" name="Rechthoek 7">
              <a:extLst>
                <a:ext uri="{FF2B5EF4-FFF2-40B4-BE49-F238E27FC236}">
                  <a16:creationId xmlns:a16="http://schemas.microsoft.com/office/drawing/2014/main" id="{AF4BE0B8-FE1C-0B96-503D-2D7ECE7CC4C6}"/>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0" name="Rechthoek 9">
              <a:extLst>
                <a:ext uri="{FF2B5EF4-FFF2-40B4-BE49-F238E27FC236}">
                  <a16:creationId xmlns:a16="http://schemas.microsoft.com/office/drawing/2014/main" id="{4DE9A6FA-5B19-6416-0AE6-09AA79DD4CD6}"/>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4" name="Rechthoek 13">
              <a:extLst>
                <a:ext uri="{FF2B5EF4-FFF2-40B4-BE49-F238E27FC236}">
                  <a16:creationId xmlns:a16="http://schemas.microsoft.com/office/drawing/2014/main" id="{FCB5AA5F-5F98-176E-0705-141FB8A21DFA}"/>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5" name="Rechthoek 14">
              <a:extLst>
                <a:ext uri="{FF2B5EF4-FFF2-40B4-BE49-F238E27FC236}">
                  <a16:creationId xmlns:a16="http://schemas.microsoft.com/office/drawing/2014/main" id="{02950742-CD64-EC94-7214-848C92AB5B9B}"/>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pic>
        <p:nvPicPr>
          <p:cNvPr id="17" name="Graphic 16">
            <a:extLst>
              <a:ext uri="{FF2B5EF4-FFF2-40B4-BE49-F238E27FC236}">
                <a16:creationId xmlns:a16="http://schemas.microsoft.com/office/drawing/2014/main" id="{5437C2A8-E8BE-02A5-C8D9-0A70B465BF86}"/>
              </a:ext>
            </a:extLst>
          </p:cNvPr>
          <p:cNvPicPr>
            <a:picLocks noGrp="1" noRot="1" noChangeAspect="1" noMove="1" noResize="1" noEditPoints="1" noAdjustHandles="1" noChangeArrowheads="1" noChangeShapeType="1" noCrop="1"/>
          </p:cNvPicPr>
          <p:nvPr userDrawn="1"/>
        </p:nvPicPr>
        <p:blipFill>
          <a:blip r:embed="rId4">
            <a:duotone>
              <a:prstClr val="black"/>
              <a:schemeClr val="tx1">
                <a:tint val="45000"/>
                <a:satMod val="400000"/>
              </a:schemeClr>
            </a:duotone>
            <a:extLst>
              <a:ext uri="{28A0092B-C50C-407E-A947-70E740481C1C}">
                <a14:useLocalDpi xmlns:a14="http://schemas.microsoft.com/office/drawing/2010/main" val="0"/>
              </a:ext>
            </a:extLst>
          </a:blip>
          <a:srcRect/>
          <a:stretch/>
        </p:blipFill>
        <p:spPr>
          <a:xfrm rot="21260283">
            <a:off x="5125365" y="1866412"/>
            <a:ext cx="1938068" cy="1938068"/>
          </a:xfrm>
          <a:prstGeom prst="rect">
            <a:avLst/>
          </a:prstGeom>
        </p:spPr>
      </p:pic>
    </p:spTree>
    <p:extLst>
      <p:ext uri="{BB962C8B-B14F-4D97-AF65-F5344CB8AC3E}">
        <p14:creationId xmlns:p14="http://schemas.microsoft.com/office/powerpoint/2010/main" val="5720736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auze">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Rechthoek: afgeronde hoeken 4"/>
          <p:cNvSpPr>
            <a:spLocks noGrp="1" noRot="1" noMove="1" noResize="1" noEditPoints="1" noAdjustHandles="1" noChangeArrowheads="1" noChangeShapeType="1"/>
          </p:cNvSpPr>
          <p:nvPr userDrawn="1"/>
        </p:nvSpPr>
        <p:spPr>
          <a:xfrm rot="16200000" flipH="1" flipV="1">
            <a:off x="9127909" y="83026"/>
            <a:ext cx="910758" cy="4773488"/>
          </a:xfrm>
          <a:prstGeom prst="roundRect">
            <a:avLst/>
          </a:prstGeom>
          <a:solidFill>
            <a:srgbClr val="57C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2" name="Tekstvak 1"/>
          <p:cNvSpPr txBox="1">
            <a:spLocks noGrp="1" noRot="1" noMove="1" noResize="1" noEditPoints="1" noAdjustHandles="1" noChangeArrowheads="1" noChangeShapeType="1"/>
          </p:cNvSpPr>
          <p:nvPr userDrawn="1"/>
        </p:nvSpPr>
        <p:spPr>
          <a:xfrm>
            <a:off x="7315200" y="1915771"/>
            <a:ext cx="4542183" cy="1107996"/>
          </a:xfrm>
          <a:prstGeom prst="rect">
            <a:avLst/>
          </a:prstGeom>
          <a:noFill/>
        </p:spPr>
        <p:txBody>
          <a:bodyPr wrap="square" rtlCol="0">
            <a:spAutoFit/>
          </a:bodyPr>
          <a:lstStyle/>
          <a:p>
            <a:pPr algn="ctr"/>
            <a:r>
              <a:rPr lang="nl-BE" sz="6600" b="0">
                <a:solidFill>
                  <a:schemeClr val="bg1"/>
                </a:solidFill>
                <a:latin typeface="Poppins ExtraBold" panose="00000900000000000000" pitchFamily="2" charset="0"/>
                <a:cs typeface="Poppins ExtraBold" panose="00000900000000000000" pitchFamily="2" charset="0"/>
              </a:rPr>
              <a:t>Pauze</a:t>
            </a:r>
          </a:p>
        </p:txBody>
      </p:sp>
      <p:pic>
        <p:nvPicPr>
          <p:cNvPr id="12" name="Afbeelding 11">
            <a:extLst>
              <a:ext uri="{FF2B5EF4-FFF2-40B4-BE49-F238E27FC236}">
                <a16:creationId xmlns:a16="http://schemas.microsoft.com/office/drawing/2014/main" id="{143DC291-31D9-ED77-B0E3-1A468F82D7EF}"/>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rcRect/>
          <a:stretch/>
        </p:blipFill>
        <p:spPr>
          <a:xfrm>
            <a:off x="11363700" y="274614"/>
            <a:ext cx="696599" cy="696599"/>
          </a:xfrm>
          <a:prstGeom prst="rect">
            <a:avLst/>
          </a:prstGeom>
        </p:spPr>
      </p:pic>
      <p:grpSp>
        <p:nvGrpSpPr>
          <p:cNvPr id="3" name="Groep 2">
            <a:extLst>
              <a:ext uri="{FF2B5EF4-FFF2-40B4-BE49-F238E27FC236}">
                <a16:creationId xmlns:a16="http://schemas.microsoft.com/office/drawing/2014/main" id="{0AE29EB9-D2B1-1F39-7BC2-1FA27414C81E}"/>
              </a:ext>
            </a:extLst>
          </p:cNvPr>
          <p:cNvGrpSpPr>
            <a:grpSpLocks noGrp="1" noUngrp="1" noRot="1" noMove="1" noResize="1"/>
          </p:cNvGrpSpPr>
          <p:nvPr userDrawn="1"/>
        </p:nvGrpSpPr>
        <p:grpSpPr>
          <a:xfrm>
            <a:off x="0" y="0"/>
            <a:ext cx="12192000" cy="180000"/>
            <a:chOff x="0" y="0"/>
            <a:chExt cx="12192000" cy="360000"/>
          </a:xfrm>
        </p:grpSpPr>
        <p:sp>
          <p:nvSpPr>
            <p:cNvPr id="4" name="Rechthoek 3">
              <a:extLst>
                <a:ext uri="{FF2B5EF4-FFF2-40B4-BE49-F238E27FC236}">
                  <a16:creationId xmlns:a16="http://schemas.microsoft.com/office/drawing/2014/main" id="{9B2565FD-AEB7-297C-C7BF-D88A78859210}"/>
                </a:ext>
              </a:extLst>
            </p:cNvPr>
            <p:cNvSpPr>
              <a:spLocks noGrp="1" noRot="1" noMove="1" noResize="1" noEditPoints="1" noAdjustHandles="1" noChangeArrowheads="1" noChangeShapeType="1"/>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3" name="Rechthoek 12">
              <a:extLst>
                <a:ext uri="{FF2B5EF4-FFF2-40B4-BE49-F238E27FC236}">
                  <a16:creationId xmlns:a16="http://schemas.microsoft.com/office/drawing/2014/main" id="{6D8DB284-C543-0F43-9531-2F6C92E54B9A}"/>
                </a:ext>
              </a:extLst>
            </p:cNvPr>
            <p:cNvSpPr>
              <a:spLocks noGrp="1" noRot="1" noMove="1" noResize="1" noEditPoints="1" noAdjustHandles="1" noChangeArrowheads="1" noChangeShapeType="1"/>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4" name="Rechthoek 13">
              <a:extLst>
                <a:ext uri="{FF2B5EF4-FFF2-40B4-BE49-F238E27FC236}">
                  <a16:creationId xmlns:a16="http://schemas.microsoft.com/office/drawing/2014/main" id="{FC1B4555-F342-F4F8-B8D3-209F08132753}"/>
                </a:ext>
              </a:extLst>
            </p:cNvPr>
            <p:cNvSpPr>
              <a:spLocks noGrp="1" noRot="1" noMove="1" noResize="1" noEditPoints="1" noAdjustHandles="1" noChangeArrowheads="1" noChangeShapeType="1"/>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5" name="Rechthoek 14">
              <a:extLst>
                <a:ext uri="{FF2B5EF4-FFF2-40B4-BE49-F238E27FC236}">
                  <a16:creationId xmlns:a16="http://schemas.microsoft.com/office/drawing/2014/main" id="{D184D9A0-6951-5F9C-45D0-4EF2A8232E18}"/>
                </a:ext>
              </a:extLst>
            </p:cNvPr>
            <p:cNvSpPr>
              <a:spLocks noGrp="1" noRot="1" noMove="1" noResize="1" noEditPoints="1" noAdjustHandles="1" noChangeArrowheads="1" noChangeShapeType="1"/>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
        <p:nvSpPr>
          <p:cNvPr id="8" name="Tijdelijke aanduiding voor tekst 7">
            <a:extLst>
              <a:ext uri="{FF2B5EF4-FFF2-40B4-BE49-F238E27FC236}">
                <a16:creationId xmlns:a16="http://schemas.microsoft.com/office/drawing/2014/main" id="{785A5B33-F0A9-EEF9-34BD-C3C0AB8D8619}"/>
              </a:ext>
            </a:extLst>
          </p:cNvPr>
          <p:cNvSpPr>
            <a:spLocks noGrp="1"/>
          </p:cNvSpPr>
          <p:nvPr>
            <p:ph type="body" sz="quarter" idx="10" hasCustomPrompt="1"/>
          </p:nvPr>
        </p:nvSpPr>
        <p:spPr>
          <a:xfrm>
            <a:off x="7622899" y="3059481"/>
            <a:ext cx="4044950" cy="1817687"/>
          </a:xfrm>
        </p:spPr>
        <p:txBody>
          <a:bodyPr>
            <a:normAutofit/>
          </a:bodyPr>
          <a:lstStyle>
            <a:lvl1pPr marL="0" indent="0" algn="ctr">
              <a:buNone/>
              <a:defRPr sz="3600" b="1">
                <a:solidFill>
                  <a:schemeClr val="bg1"/>
                </a:solidFill>
              </a:defRPr>
            </a:lvl1pPr>
          </a:lstStyle>
          <a:p>
            <a:pPr lvl="0"/>
            <a:r>
              <a:rPr lang="nl-NL"/>
              <a:t>van … minuten</a:t>
            </a:r>
          </a:p>
        </p:txBody>
      </p:sp>
    </p:spTree>
    <p:extLst>
      <p:ext uri="{BB962C8B-B14F-4D97-AF65-F5344CB8AC3E}">
        <p14:creationId xmlns:p14="http://schemas.microsoft.com/office/powerpoint/2010/main" val="1122704287"/>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auze_2">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grpSp>
        <p:nvGrpSpPr>
          <p:cNvPr id="6" name="Groep 5"/>
          <p:cNvGrpSpPr>
            <a:grpSpLocks noGrp="1" noUngrp="1" noRot="1" noMove="1" noResize="1"/>
          </p:cNvGrpSpPr>
          <p:nvPr userDrawn="1"/>
        </p:nvGrpSpPr>
        <p:grpSpPr>
          <a:xfrm>
            <a:off x="386394" y="4050398"/>
            <a:ext cx="3847678" cy="1505576"/>
            <a:chOff x="899025" y="1384133"/>
            <a:chExt cx="5061508" cy="2027934"/>
          </a:xfrm>
          <a:solidFill>
            <a:srgbClr val="57C3CB"/>
          </a:solidFill>
        </p:grpSpPr>
        <p:sp>
          <p:nvSpPr>
            <p:cNvPr id="5" name="Rechthoek: afgeronde hoeken 4"/>
            <p:cNvSpPr>
              <a:spLocks noGrp="1" noRot="1" noMove="1" noResize="1" noEditPoints="1" noAdjustHandles="1" noChangeArrowheads="1" noChangeShapeType="1"/>
            </p:cNvSpPr>
            <p:nvPr userDrawn="1"/>
          </p:nvSpPr>
          <p:spPr>
            <a:xfrm rot="16200000" flipH="1" flipV="1">
              <a:off x="2415812" y="-132654"/>
              <a:ext cx="2027934" cy="506150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2" name="Tekstvak 1"/>
            <p:cNvSpPr txBox="1">
              <a:spLocks noGrp="1" noRot="1" noMove="1" noResize="1" noEditPoints="1" noAdjustHandles="1" noChangeArrowheads="1" noChangeShapeType="1"/>
            </p:cNvSpPr>
            <p:nvPr userDrawn="1"/>
          </p:nvSpPr>
          <p:spPr>
            <a:xfrm>
              <a:off x="1617133" y="1674824"/>
              <a:ext cx="4343400" cy="1107996"/>
            </a:xfrm>
            <a:prstGeom prst="rect">
              <a:avLst/>
            </a:prstGeom>
            <a:grpFill/>
          </p:spPr>
          <p:txBody>
            <a:bodyPr wrap="square" rtlCol="0">
              <a:spAutoFit/>
            </a:bodyPr>
            <a:lstStyle/>
            <a:p>
              <a:r>
                <a:rPr lang="nl-BE" sz="6600" b="0">
                  <a:solidFill>
                    <a:schemeClr val="bg1"/>
                  </a:solidFill>
                  <a:latin typeface="Poppins ExtraBold" panose="00000900000000000000" pitchFamily="2" charset="0"/>
                  <a:cs typeface="Poppins ExtraBold" panose="00000900000000000000" pitchFamily="2" charset="0"/>
                </a:rPr>
                <a:t>Pauze</a:t>
              </a:r>
            </a:p>
          </p:txBody>
        </p:sp>
      </p:grpSp>
      <p:pic>
        <p:nvPicPr>
          <p:cNvPr id="13" name="Afbeelding 12">
            <a:extLst>
              <a:ext uri="{FF2B5EF4-FFF2-40B4-BE49-F238E27FC236}">
                <a16:creationId xmlns:a16="http://schemas.microsoft.com/office/drawing/2014/main" id="{88A262A9-4A2B-E38D-5B79-350202C42022}"/>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rcRect/>
          <a:stretch/>
        </p:blipFill>
        <p:spPr>
          <a:xfrm>
            <a:off x="11363700" y="274614"/>
            <a:ext cx="696599" cy="696599"/>
          </a:xfrm>
          <a:prstGeom prst="rect">
            <a:avLst/>
          </a:prstGeom>
        </p:spPr>
      </p:pic>
      <p:grpSp>
        <p:nvGrpSpPr>
          <p:cNvPr id="3" name="Groep 2">
            <a:extLst>
              <a:ext uri="{FF2B5EF4-FFF2-40B4-BE49-F238E27FC236}">
                <a16:creationId xmlns:a16="http://schemas.microsoft.com/office/drawing/2014/main" id="{B955AC9F-43D0-9AA6-AFBB-38B6AD686672}"/>
              </a:ext>
            </a:extLst>
          </p:cNvPr>
          <p:cNvGrpSpPr>
            <a:grpSpLocks noGrp="1" noUngrp="1" noRot="1" noMove="1" noResize="1"/>
          </p:cNvGrpSpPr>
          <p:nvPr userDrawn="1"/>
        </p:nvGrpSpPr>
        <p:grpSpPr>
          <a:xfrm>
            <a:off x="0" y="0"/>
            <a:ext cx="12192000" cy="180000"/>
            <a:chOff x="0" y="0"/>
            <a:chExt cx="12192000" cy="360000"/>
          </a:xfrm>
        </p:grpSpPr>
        <p:sp>
          <p:nvSpPr>
            <p:cNvPr id="4" name="Rechthoek 3">
              <a:extLst>
                <a:ext uri="{FF2B5EF4-FFF2-40B4-BE49-F238E27FC236}">
                  <a16:creationId xmlns:a16="http://schemas.microsoft.com/office/drawing/2014/main" id="{75013967-EABC-CF60-1B26-61CC6AFB288C}"/>
                </a:ext>
              </a:extLst>
            </p:cNvPr>
            <p:cNvSpPr>
              <a:spLocks noGrp="1" noRot="1" noMove="1" noResize="1" noEditPoints="1" noAdjustHandles="1" noChangeArrowheads="1" noChangeShapeType="1"/>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4" name="Rechthoek 13">
              <a:extLst>
                <a:ext uri="{FF2B5EF4-FFF2-40B4-BE49-F238E27FC236}">
                  <a16:creationId xmlns:a16="http://schemas.microsoft.com/office/drawing/2014/main" id="{D11FBAF1-41D4-4C9B-9F59-7E9A4D7E4966}"/>
                </a:ext>
              </a:extLst>
            </p:cNvPr>
            <p:cNvSpPr>
              <a:spLocks noGrp="1" noRot="1" noMove="1" noResize="1" noEditPoints="1" noAdjustHandles="1" noChangeArrowheads="1" noChangeShapeType="1"/>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5" name="Rechthoek 14">
              <a:extLst>
                <a:ext uri="{FF2B5EF4-FFF2-40B4-BE49-F238E27FC236}">
                  <a16:creationId xmlns:a16="http://schemas.microsoft.com/office/drawing/2014/main" id="{54D04EA4-D26B-1BF2-7CDF-71F0CEA8301C}"/>
                </a:ext>
              </a:extLst>
            </p:cNvPr>
            <p:cNvSpPr>
              <a:spLocks noGrp="1" noRot="1" noMove="1" noResize="1" noEditPoints="1" noAdjustHandles="1" noChangeArrowheads="1" noChangeShapeType="1"/>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6" name="Rechthoek 15">
              <a:extLst>
                <a:ext uri="{FF2B5EF4-FFF2-40B4-BE49-F238E27FC236}">
                  <a16:creationId xmlns:a16="http://schemas.microsoft.com/office/drawing/2014/main" id="{B476B6DA-D294-89CE-3B2D-68C5F9AD2D85}"/>
                </a:ext>
              </a:extLst>
            </p:cNvPr>
            <p:cNvSpPr>
              <a:spLocks noGrp="1" noRot="1" noMove="1" noResize="1" noEditPoints="1" noAdjustHandles="1" noChangeArrowheads="1" noChangeShapeType="1"/>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
        <p:nvSpPr>
          <p:cNvPr id="8" name="Tijdelijke aanduiding voor tekst 7">
            <a:extLst>
              <a:ext uri="{FF2B5EF4-FFF2-40B4-BE49-F238E27FC236}">
                <a16:creationId xmlns:a16="http://schemas.microsoft.com/office/drawing/2014/main" id="{5E59E5B9-B58D-DC67-42F3-08CDF5F70F1F}"/>
              </a:ext>
            </a:extLst>
          </p:cNvPr>
          <p:cNvSpPr>
            <a:spLocks noGrp="1"/>
          </p:cNvSpPr>
          <p:nvPr>
            <p:ph type="body" sz="quarter" idx="10" hasCustomPrompt="1"/>
          </p:nvPr>
        </p:nvSpPr>
        <p:spPr>
          <a:xfrm>
            <a:off x="4071924" y="4677510"/>
            <a:ext cx="4044950" cy="1817687"/>
          </a:xfrm>
        </p:spPr>
        <p:txBody>
          <a:bodyPr>
            <a:normAutofit/>
          </a:bodyPr>
          <a:lstStyle>
            <a:lvl1pPr marL="0" indent="0" algn="ctr">
              <a:buNone/>
              <a:defRPr sz="3600" b="1">
                <a:solidFill>
                  <a:schemeClr val="bg1"/>
                </a:solidFill>
              </a:defRPr>
            </a:lvl1pPr>
          </a:lstStyle>
          <a:p>
            <a:pPr lvl="0"/>
            <a:r>
              <a:rPr lang="nl-NL"/>
              <a:t>van … minuten</a:t>
            </a:r>
          </a:p>
        </p:txBody>
      </p:sp>
    </p:spTree>
    <p:extLst>
      <p:ext uri="{BB962C8B-B14F-4D97-AF65-F5344CB8AC3E}">
        <p14:creationId xmlns:p14="http://schemas.microsoft.com/office/powerpoint/2010/main" val="4110923675"/>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unch">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Rechthoek: afgeronde hoeken 4"/>
          <p:cNvSpPr>
            <a:spLocks noGrp="1" noRot="1" noMove="1" noResize="1" noEditPoints="1" noAdjustHandles="1" noChangeArrowheads="1" noChangeShapeType="1"/>
          </p:cNvSpPr>
          <p:nvPr userDrawn="1"/>
        </p:nvSpPr>
        <p:spPr>
          <a:xfrm rot="16200000" flipH="1" flipV="1">
            <a:off x="5069267" y="-760960"/>
            <a:ext cx="1107996" cy="5791200"/>
          </a:xfrm>
          <a:prstGeom prst="roundRect">
            <a:avLst/>
          </a:prstGeom>
          <a:solidFill>
            <a:srgbClr val="57C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2" name="Tekstvak 1"/>
          <p:cNvSpPr txBox="1">
            <a:spLocks noGrp="1" noRot="1" noMove="1" noResize="1" noEditPoints="1" noAdjustHandles="1" noChangeArrowheads="1" noChangeShapeType="1"/>
          </p:cNvSpPr>
          <p:nvPr userDrawn="1"/>
        </p:nvSpPr>
        <p:spPr>
          <a:xfrm>
            <a:off x="4109159" y="1581691"/>
            <a:ext cx="5791200"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6600" b="0">
                <a:solidFill>
                  <a:schemeClr val="bg1"/>
                </a:solidFill>
                <a:latin typeface="Poppins ExtraBold" panose="00000900000000000000" pitchFamily="2" charset="0"/>
                <a:cs typeface="Poppins ExtraBold" panose="00000900000000000000" pitchFamily="2" charset="0"/>
              </a:rPr>
              <a:t>Lunch</a:t>
            </a:r>
            <a:endParaRPr lang="nl-BE" sz="6600" b="1">
              <a:solidFill>
                <a:schemeClr val="bg1"/>
              </a:solidFill>
              <a:latin typeface="Poppins" panose="00000500000000000000" pitchFamily="2" charset="0"/>
              <a:cs typeface="Poppins" panose="00000500000000000000" pitchFamily="2" charset="0"/>
            </a:endParaRPr>
          </a:p>
        </p:txBody>
      </p:sp>
      <p:pic>
        <p:nvPicPr>
          <p:cNvPr id="12" name="Afbeelding 11">
            <a:extLst>
              <a:ext uri="{FF2B5EF4-FFF2-40B4-BE49-F238E27FC236}">
                <a16:creationId xmlns:a16="http://schemas.microsoft.com/office/drawing/2014/main" id="{821258BB-0FFF-80D5-ADAA-5FB90FB28BFB}"/>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rcRect/>
          <a:stretch/>
        </p:blipFill>
        <p:spPr>
          <a:xfrm>
            <a:off x="11363700" y="274614"/>
            <a:ext cx="696599" cy="696599"/>
          </a:xfrm>
          <a:prstGeom prst="rect">
            <a:avLst/>
          </a:prstGeom>
        </p:spPr>
      </p:pic>
      <p:grpSp>
        <p:nvGrpSpPr>
          <p:cNvPr id="3" name="Groep 2">
            <a:extLst>
              <a:ext uri="{FF2B5EF4-FFF2-40B4-BE49-F238E27FC236}">
                <a16:creationId xmlns:a16="http://schemas.microsoft.com/office/drawing/2014/main" id="{1E9D3BA9-1164-0E13-DDAE-517BC7D65596}"/>
              </a:ext>
            </a:extLst>
          </p:cNvPr>
          <p:cNvGrpSpPr>
            <a:grpSpLocks noGrp="1" noUngrp="1" noRot="1" noMove="1" noResize="1"/>
          </p:cNvGrpSpPr>
          <p:nvPr userDrawn="1"/>
        </p:nvGrpSpPr>
        <p:grpSpPr>
          <a:xfrm>
            <a:off x="0" y="0"/>
            <a:ext cx="12192000" cy="180000"/>
            <a:chOff x="0" y="0"/>
            <a:chExt cx="12192000" cy="360000"/>
          </a:xfrm>
        </p:grpSpPr>
        <p:sp>
          <p:nvSpPr>
            <p:cNvPr id="4" name="Rechthoek 3">
              <a:extLst>
                <a:ext uri="{FF2B5EF4-FFF2-40B4-BE49-F238E27FC236}">
                  <a16:creationId xmlns:a16="http://schemas.microsoft.com/office/drawing/2014/main" id="{8D2A7DD4-53EC-FB45-DFF3-2092706D6CA3}"/>
                </a:ext>
              </a:extLst>
            </p:cNvPr>
            <p:cNvSpPr>
              <a:spLocks noGrp="1" noRot="1" noMove="1" noResize="1" noEditPoints="1" noAdjustHandles="1" noChangeArrowheads="1" noChangeShapeType="1"/>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3" name="Rechthoek 12">
              <a:extLst>
                <a:ext uri="{FF2B5EF4-FFF2-40B4-BE49-F238E27FC236}">
                  <a16:creationId xmlns:a16="http://schemas.microsoft.com/office/drawing/2014/main" id="{CB1C9EF7-8A1E-0B55-B905-8DA61E3C5D41}"/>
                </a:ext>
              </a:extLst>
            </p:cNvPr>
            <p:cNvSpPr>
              <a:spLocks noGrp="1" noRot="1" noMove="1" noResize="1" noEditPoints="1" noAdjustHandles="1" noChangeArrowheads="1" noChangeShapeType="1"/>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4" name="Rechthoek 13">
              <a:extLst>
                <a:ext uri="{FF2B5EF4-FFF2-40B4-BE49-F238E27FC236}">
                  <a16:creationId xmlns:a16="http://schemas.microsoft.com/office/drawing/2014/main" id="{4981AD57-48AE-5513-4A16-FB9591C2E053}"/>
                </a:ext>
              </a:extLst>
            </p:cNvPr>
            <p:cNvSpPr>
              <a:spLocks noGrp="1" noRot="1" noMove="1" noResize="1" noEditPoints="1" noAdjustHandles="1" noChangeArrowheads="1" noChangeShapeType="1"/>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5" name="Rechthoek 14">
              <a:extLst>
                <a:ext uri="{FF2B5EF4-FFF2-40B4-BE49-F238E27FC236}">
                  <a16:creationId xmlns:a16="http://schemas.microsoft.com/office/drawing/2014/main" id="{1B1B346B-10B5-B743-DA32-430B0511F21A}"/>
                </a:ext>
              </a:extLst>
            </p:cNvPr>
            <p:cNvSpPr>
              <a:spLocks noGrp="1" noRot="1" noMove="1" noResize="1" noEditPoints="1" noAdjustHandles="1" noChangeArrowheads="1" noChangeShapeType="1"/>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Tree>
    <p:extLst>
      <p:ext uri="{BB962C8B-B14F-4D97-AF65-F5344CB8AC3E}">
        <p14:creationId xmlns:p14="http://schemas.microsoft.com/office/powerpoint/2010/main" val="39859"/>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erplannennieuwsbrief">
    <p:spTree>
      <p:nvGrpSpPr>
        <p:cNvPr id="1" name=""/>
        <p:cNvGrpSpPr/>
        <p:nvPr/>
      </p:nvGrpSpPr>
      <p:grpSpPr>
        <a:xfrm>
          <a:off x="0" y="0"/>
          <a:ext cx="0" cy="0"/>
          <a:chOff x="0" y="0"/>
          <a:chExt cx="0" cy="0"/>
        </a:xfrm>
      </p:grpSpPr>
      <p:pic>
        <p:nvPicPr>
          <p:cNvPr id="6" name="Afbeelding 5">
            <a:hlinkClick r:id="rId2"/>
            <a:extLst>
              <a:ext uri="{FF2B5EF4-FFF2-40B4-BE49-F238E27FC236}">
                <a16:creationId xmlns:a16="http://schemas.microsoft.com/office/drawing/2014/main" id="{EDD81DBD-6875-1F2A-585D-8C6EDDF5A20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rcRect/>
          <a:stretch/>
        </p:blipFill>
        <p:spPr>
          <a:xfrm>
            <a:off x="-207000" y="0"/>
            <a:ext cx="12606000" cy="6876000"/>
          </a:xfrm>
          <a:prstGeom prst="rect">
            <a:avLst/>
          </a:prstGeom>
        </p:spPr>
      </p:pic>
    </p:spTree>
    <p:extLst>
      <p:ext uri="{BB962C8B-B14F-4D97-AF65-F5344CB8AC3E}">
        <p14:creationId xmlns:p14="http://schemas.microsoft.com/office/powerpoint/2010/main" val="40437142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amenvatting">
    <p:spTree>
      <p:nvGrpSpPr>
        <p:cNvPr id="1" name=""/>
        <p:cNvGrpSpPr/>
        <p:nvPr/>
      </p:nvGrpSpPr>
      <p:grpSpPr>
        <a:xfrm>
          <a:off x="0" y="0"/>
          <a:ext cx="0" cy="0"/>
          <a:chOff x="0" y="0"/>
          <a:chExt cx="0" cy="0"/>
        </a:xfrm>
      </p:grpSpPr>
      <p:sp>
        <p:nvSpPr>
          <p:cNvPr id="2" name="Graphic 14">
            <a:extLst>
              <a:ext uri="{FF2B5EF4-FFF2-40B4-BE49-F238E27FC236}">
                <a16:creationId xmlns:a16="http://schemas.microsoft.com/office/drawing/2014/main" id="{49A1D5E0-350A-7DCB-FF91-D4C4F44857C0}"/>
              </a:ext>
            </a:extLst>
          </p:cNvPr>
          <p:cNvSpPr>
            <a:spLocks noGrp="1" noRot="1" noMove="1" noResize="1" noEditPoints="1" noAdjustHandles="1" noChangeArrowheads="1" noChangeShapeType="1"/>
          </p:cNvSpPr>
          <p:nvPr userDrawn="1"/>
        </p:nvSpPr>
        <p:spPr>
          <a:xfrm>
            <a:off x="-7979" y="42077"/>
            <a:ext cx="3024180" cy="6815923"/>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a:p>
        </p:txBody>
      </p:sp>
      <p:pic>
        <p:nvPicPr>
          <p:cNvPr id="9" name="Afbeelding 8" descr="Afbeelding met Graphics, Kleurrijkheid, cirkel, grafische vormgeving&#10;&#10;Automatisch gegenereerde beschrijving">
            <a:extLst>
              <a:ext uri="{FF2B5EF4-FFF2-40B4-BE49-F238E27FC236}">
                <a16:creationId xmlns:a16="http://schemas.microsoft.com/office/drawing/2014/main" id="{B28941FB-70EC-B0BF-11F4-BBD094D14788}"/>
              </a:ext>
            </a:extLst>
          </p:cNvPr>
          <p:cNvPicPr>
            <a:picLocks noGrp="1" noRot="1" noChangeAspect="1" noMove="1" noResize="1" noEditPoints="1" noAdjustHandles="1" noChangeArrowheads="1" noChangeShapeType="1" noCrop="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17665" y="5050317"/>
            <a:ext cx="2474335" cy="1807683"/>
          </a:xfrm>
          <a:prstGeom prst="rect">
            <a:avLst/>
          </a:prstGeom>
        </p:spPr>
      </p:pic>
      <p:grpSp>
        <p:nvGrpSpPr>
          <p:cNvPr id="6" name="Groep 5">
            <a:extLst>
              <a:ext uri="{FF2B5EF4-FFF2-40B4-BE49-F238E27FC236}">
                <a16:creationId xmlns:a16="http://schemas.microsoft.com/office/drawing/2014/main" id="{41D18FA3-1E48-470B-9A40-344F877040C0}"/>
              </a:ext>
            </a:extLst>
          </p:cNvPr>
          <p:cNvGrpSpPr>
            <a:grpSpLocks/>
          </p:cNvGrpSpPr>
          <p:nvPr userDrawn="1"/>
        </p:nvGrpSpPr>
        <p:grpSpPr>
          <a:xfrm>
            <a:off x="0" y="0"/>
            <a:ext cx="12192000" cy="180000"/>
            <a:chOff x="0" y="0"/>
            <a:chExt cx="12192000" cy="360000"/>
          </a:xfrm>
        </p:grpSpPr>
        <p:sp>
          <p:nvSpPr>
            <p:cNvPr id="8" name="Rechthoek 7">
              <a:extLst>
                <a:ext uri="{FF2B5EF4-FFF2-40B4-BE49-F238E27FC236}">
                  <a16:creationId xmlns:a16="http://schemas.microsoft.com/office/drawing/2014/main" id="{2F4CFE85-E0BF-3F9E-6805-D22F211D9A62}"/>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0" name="Rechthoek 9">
              <a:extLst>
                <a:ext uri="{FF2B5EF4-FFF2-40B4-BE49-F238E27FC236}">
                  <a16:creationId xmlns:a16="http://schemas.microsoft.com/office/drawing/2014/main" id="{D0999A99-4530-217C-697B-5F01DE0EE18C}"/>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5" name="Rechthoek 14">
              <a:extLst>
                <a:ext uri="{FF2B5EF4-FFF2-40B4-BE49-F238E27FC236}">
                  <a16:creationId xmlns:a16="http://schemas.microsoft.com/office/drawing/2014/main" id="{11A6464B-894F-80A5-E730-51CEF58A87B7}"/>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6" name="Rechthoek 15">
              <a:extLst>
                <a:ext uri="{FF2B5EF4-FFF2-40B4-BE49-F238E27FC236}">
                  <a16:creationId xmlns:a16="http://schemas.microsoft.com/office/drawing/2014/main" id="{014DF0BC-515B-02D6-8E05-FADE3A686F7D}"/>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
        <p:nvSpPr>
          <p:cNvPr id="5" name="Tijdelijke aanduiding voor tekst 4">
            <a:extLst>
              <a:ext uri="{FF2B5EF4-FFF2-40B4-BE49-F238E27FC236}">
                <a16:creationId xmlns:a16="http://schemas.microsoft.com/office/drawing/2014/main" id="{34E63E14-F94E-FB86-6121-D57B340A0E55}"/>
              </a:ext>
            </a:extLst>
          </p:cNvPr>
          <p:cNvSpPr>
            <a:spLocks noGrp="1"/>
          </p:cNvSpPr>
          <p:nvPr>
            <p:ph type="body" sz="quarter" idx="10" hasCustomPrompt="1"/>
          </p:nvPr>
        </p:nvSpPr>
        <p:spPr>
          <a:xfrm>
            <a:off x="319177" y="1121557"/>
            <a:ext cx="9799638" cy="5021262"/>
          </a:xfrm>
        </p:spPr>
        <p:txBody>
          <a:bodyPr/>
          <a:lstStyle/>
          <a:p>
            <a:pPr lvl="0"/>
            <a:r>
              <a:rPr lang="nl-NL"/>
              <a:t>Noteer hier de belangrijkste zaken uit je presentatie. Wat moeten mensen zeker onthouden hebben?</a:t>
            </a:r>
          </a:p>
        </p:txBody>
      </p:sp>
      <p:sp>
        <p:nvSpPr>
          <p:cNvPr id="4" name="Titel 13">
            <a:extLst>
              <a:ext uri="{FF2B5EF4-FFF2-40B4-BE49-F238E27FC236}">
                <a16:creationId xmlns:a16="http://schemas.microsoft.com/office/drawing/2014/main" id="{E861B17C-3043-8C7E-ABAA-528B0E09E915}"/>
              </a:ext>
            </a:extLst>
          </p:cNvPr>
          <p:cNvSpPr>
            <a:spLocks noGrp="1"/>
          </p:cNvSpPr>
          <p:nvPr>
            <p:ph type="title" hasCustomPrompt="1"/>
          </p:nvPr>
        </p:nvSpPr>
        <p:spPr>
          <a:xfrm>
            <a:off x="319177" y="473076"/>
            <a:ext cx="9799638" cy="648481"/>
          </a:xfrm>
          <a:noFill/>
          <a:ln>
            <a:noFill/>
          </a:ln>
        </p:spPr>
        <p:txBody>
          <a:bodyPr>
            <a:noAutofit/>
          </a:bodyPr>
          <a:lstStyle>
            <a:lvl1pPr>
              <a:defRPr lang="nl-BE" sz="3600" kern="1200" dirty="0">
                <a:solidFill>
                  <a:srgbClr val="2D3E4E"/>
                </a:solidFill>
                <a:latin typeface="Poppins ExtraBold" panose="00000900000000000000" pitchFamily="2" charset="0"/>
                <a:ea typeface="Roboto Bk" pitchFamily="2" charset="0"/>
                <a:cs typeface="Poppins ExtraBold" panose="00000900000000000000" pitchFamily="2" charset="0"/>
              </a:defRPr>
            </a:lvl1pPr>
          </a:lstStyle>
          <a:p>
            <a:pPr marL="0" lvl="0" indent="0" algn="l" defTabSz="685783" rtl="0" eaLnBrk="1" latinLnBrk="0" hangingPunct="1">
              <a:spcBef>
                <a:spcPct val="20000"/>
              </a:spcBef>
              <a:buClrTx/>
              <a:buFont typeface="Arial" pitchFamily="34" charset="0"/>
              <a:buNone/>
            </a:pPr>
            <a:r>
              <a:rPr lang="nl-NL"/>
              <a:t>Samenvatting</a:t>
            </a:r>
            <a:endParaRPr lang="nl-BE"/>
          </a:p>
        </p:txBody>
      </p:sp>
      <p:pic>
        <p:nvPicPr>
          <p:cNvPr id="7" name="Afbeelding 6">
            <a:extLst>
              <a:ext uri="{FF2B5EF4-FFF2-40B4-BE49-F238E27FC236}">
                <a16:creationId xmlns:a16="http://schemas.microsoft.com/office/drawing/2014/main" id="{B5E5386D-BBB3-40D7-92D3-CB6FC8A5F15C}"/>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rcRect/>
          <a:stretch/>
        </p:blipFill>
        <p:spPr>
          <a:xfrm>
            <a:off x="11143220" y="302479"/>
            <a:ext cx="696599" cy="696599"/>
          </a:xfrm>
          <a:prstGeom prst="rect">
            <a:avLst/>
          </a:prstGeom>
        </p:spPr>
      </p:pic>
    </p:spTree>
    <p:extLst>
      <p:ext uri="{BB962C8B-B14F-4D97-AF65-F5344CB8AC3E}">
        <p14:creationId xmlns:p14="http://schemas.microsoft.com/office/powerpoint/2010/main" val="39599505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ragen?">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Tekstvak 5"/>
          <p:cNvSpPr txBox="1">
            <a:spLocks noGrp="1" noRot="1" noMove="1" noResize="1" noEditPoints="1" noAdjustHandles="1" noChangeArrowheads="1" noChangeShapeType="1"/>
          </p:cNvSpPr>
          <p:nvPr userDrawn="1"/>
        </p:nvSpPr>
        <p:spPr>
          <a:xfrm>
            <a:off x="4575032" y="1560218"/>
            <a:ext cx="6668701" cy="1446550"/>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nl-BE" sz="8800" b="0" i="0" u="none" strike="noStrike" kern="0" cap="none" spc="0" normalizeH="0" baseline="0" noProof="0">
                <a:ln>
                  <a:noFill/>
                </a:ln>
                <a:solidFill>
                  <a:schemeClr val="bg1"/>
                </a:solidFill>
                <a:effectLst>
                  <a:outerShdw blurRad="38100" dist="38100" dir="2700000" algn="tl">
                    <a:srgbClr val="000000">
                      <a:alpha val="43137"/>
                    </a:srgbClr>
                  </a:outerShdw>
                </a:effectLst>
                <a:uLnTx/>
                <a:uFillTx/>
                <a:latin typeface="Poppins ExtraBold" panose="00000900000000000000" pitchFamily="2" charset="0"/>
                <a:ea typeface="Roboto Bk" pitchFamily="2" charset="0"/>
                <a:cs typeface="Poppins ExtraBold" panose="00000900000000000000" pitchFamily="2" charset="0"/>
              </a:rPr>
              <a:t>Vragen?</a:t>
            </a:r>
          </a:p>
        </p:txBody>
      </p:sp>
      <p:pic>
        <p:nvPicPr>
          <p:cNvPr id="12" name="Afbeelding 11">
            <a:extLst>
              <a:ext uri="{FF2B5EF4-FFF2-40B4-BE49-F238E27FC236}">
                <a16:creationId xmlns:a16="http://schemas.microsoft.com/office/drawing/2014/main" id="{B54E1859-2A52-5403-A5A1-74A65B7B546E}"/>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rcRect/>
          <a:stretch/>
        </p:blipFill>
        <p:spPr>
          <a:xfrm>
            <a:off x="11363700" y="274614"/>
            <a:ext cx="696599" cy="696599"/>
          </a:xfrm>
          <a:prstGeom prst="rect">
            <a:avLst/>
          </a:prstGeom>
        </p:spPr>
      </p:pic>
      <p:grpSp>
        <p:nvGrpSpPr>
          <p:cNvPr id="7" name="Groep 6">
            <a:extLst>
              <a:ext uri="{FF2B5EF4-FFF2-40B4-BE49-F238E27FC236}">
                <a16:creationId xmlns:a16="http://schemas.microsoft.com/office/drawing/2014/main" id="{1828F962-A048-5ED6-A1A0-CE76690355CC}"/>
              </a:ext>
            </a:extLst>
          </p:cNvPr>
          <p:cNvGrpSpPr>
            <a:grpSpLocks/>
          </p:cNvGrpSpPr>
          <p:nvPr userDrawn="1"/>
        </p:nvGrpSpPr>
        <p:grpSpPr>
          <a:xfrm>
            <a:off x="0" y="0"/>
            <a:ext cx="12192000" cy="180000"/>
            <a:chOff x="0" y="0"/>
            <a:chExt cx="12192000" cy="360000"/>
          </a:xfrm>
        </p:grpSpPr>
        <p:sp>
          <p:nvSpPr>
            <p:cNvPr id="8" name="Rechthoek 7">
              <a:extLst>
                <a:ext uri="{FF2B5EF4-FFF2-40B4-BE49-F238E27FC236}">
                  <a16:creationId xmlns:a16="http://schemas.microsoft.com/office/drawing/2014/main" id="{39FE54AB-2750-8C50-38AB-981C98FADC48}"/>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0" name="Rechthoek 9">
              <a:extLst>
                <a:ext uri="{FF2B5EF4-FFF2-40B4-BE49-F238E27FC236}">
                  <a16:creationId xmlns:a16="http://schemas.microsoft.com/office/drawing/2014/main" id="{38A7DBA2-0380-52CE-3AD4-44030771E58D}"/>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3" name="Rechthoek 12">
              <a:extLst>
                <a:ext uri="{FF2B5EF4-FFF2-40B4-BE49-F238E27FC236}">
                  <a16:creationId xmlns:a16="http://schemas.microsoft.com/office/drawing/2014/main" id="{FD34AED4-1C17-FEDE-5F85-53ECEAF80CEC}"/>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4" name="Rechthoek 13">
              <a:extLst>
                <a:ext uri="{FF2B5EF4-FFF2-40B4-BE49-F238E27FC236}">
                  <a16:creationId xmlns:a16="http://schemas.microsoft.com/office/drawing/2014/main" id="{BE859E70-5F65-862E-FF54-1A177F56DFDA}"/>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Tree>
    <p:extLst>
      <p:ext uri="{BB962C8B-B14F-4D97-AF65-F5344CB8AC3E}">
        <p14:creationId xmlns:p14="http://schemas.microsoft.com/office/powerpoint/2010/main" val="423578301"/>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oud">
    <p:spTree>
      <p:nvGrpSpPr>
        <p:cNvPr id="1" name=""/>
        <p:cNvGrpSpPr/>
        <p:nvPr/>
      </p:nvGrpSpPr>
      <p:grpSpPr>
        <a:xfrm>
          <a:off x="0" y="0"/>
          <a:ext cx="0" cy="0"/>
          <a:chOff x="0" y="0"/>
          <a:chExt cx="0" cy="0"/>
        </a:xfrm>
      </p:grpSpPr>
      <p:sp>
        <p:nvSpPr>
          <p:cNvPr id="2" name="Graphic 14">
            <a:extLst>
              <a:ext uri="{FF2B5EF4-FFF2-40B4-BE49-F238E27FC236}">
                <a16:creationId xmlns:a16="http://schemas.microsoft.com/office/drawing/2014/main" id="{49A1D5E0-350A-7DCB-FF91-D4C4F44857C0}"/>
              </a:ext>
            </a:extLst>
          </p:cNvPr>
          <p:cNvSpPr>
            <a:spLocks noGrp="1" noRot="1" noMove="1" noResize="1" noEditPoints="1" noAdjustHandles="1" noChangeArrowheads="1" noChangeShapeType="1"/>
          </p:cNvSpPr>
          <p:nvPr userDrawn="1"/>
        </p:nvSpPr>
        <p:spPr>
          <a:xfrm>
            <a:off x="-7979" y="42077"/>
            <a:ext cx="3024180" cy="6815923"/>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a:p>
        </p:txBody>
      </p:sp>
      <p:pic>
        <p:nvPicPr>
          <p:cNvPr id="9" name="Afbeelding 8" descr="Afbeelding met Graphics, Kleurrijkheid, cirkel, grafische vormgeving&#10;&#10;Automatisch gegenereerde beschrijving">
            <a:extLst>
              <a:ext uri="{FF2B5EF4-FFF2-40B4-BE49-F238E27FC236}">
                <a16:creationId xmlns:a16="http://schemas.microsoft.com/office/drawing/2014/main" id="{B28941FB-70EC-B0BF-11F4-BBD094D14788}"/>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17665" y="5050317"/>
            <a:ext cx="2474335" cy="1807683"/>
          </a:xfrm>
          <a:prstGeom prst="rect">
            <a:avLst/>
          </a:prstGeom>
        </p:spPr>
      </p:pic>
      <p:grpSp>
        <p:nvGrpSpPr>
          <p:cNvPr id="6" name="Groep 5">
            <a:extLst>
              <a:ext uri="{FF2B5EF4-FFF2-40B4-BE49-F238E27FC236}">
                <a16:creationId xmlns:a16="http://schemas.microsoft.com/office/drawing/2014/main" id="{41D18FA3-1E48-470B-9A40-344F877040C0}"/>
              </a:ext>
            </a:extLst>
          </p:cNvPr>
          <p:cNvGrpSpPr>
            <a:grpSpLocks noGrp="1" noUngrp="1" noRot="1" noMove="1" noResize="1"/>
          </p:cNvGrpSpPr>
          <p:nvPr userDrawn="1"/>
        </p:nvGrpSpPr>
        <p:grpSpPr>
          <a:xfrm>
            <a:off x="0" y="0"/>
            <a:ext cx="12192000" cy="180000"/>
            <a:chOff x="0" y="0"/>
            <a:chExt cx="12192000" cy="360000"/>
          </a:xfrm>
        </p:grpSpPr>
        <p:sp>
          <p:nvSpPr>
            <p:cNvPr id="8" name="Rechthoek 7">
              <a:extLst>
                <a:ext uri="{FF2B5EF4-FFF2-40B4-BE49-F238E27FC236}">
                  <a16:creationId xmlns:a16="http://schemas.microsoft.com/office/drawing/2014/main" id="{2F4CFE85-E0BF-3F9E-6805-D22F211D9A62}"/>
                </a:ext>
              </a:extLst>
            </p:cNvPr>
            <p:cNvSpPr>
              <a:spLocks noGrp="1" noRot="1" noMove="1" noResize="1" noEditPoints="1" noAdjustHandles="1" noChangeArrowheads="1" noChangeShapeType="1"/>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0" name="Rechthoek 9">
              <a:extLst>
                <a:ext uri="{FF2B5EF4-FFF2-40B4-BE49-F238E27FC236}">
                  <a16:creationId xmlns:a16="http://schemas.microsoft.com/office/drawing/2014/main" id="{D0999A99-4530-217C-697B-5F01DE0EE18C}"/>
                </a:ext>
              </a:extLst>
            </p:cNvPr>
            <p:cNvSpPr>
              <a:spLocks noGrp="1" noRot="1" noMove="1" noResize="1" noEditPoints="1" noAdjustHandles="1" noChangeArrowheads="1" noChangeShapeType="1"/>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5" name="Rechthoek 14">
              <a:extLst>
                <a:ext uri="{FF2B5EF4-FFF2-40B4-BE49-F238E27FC236}">
                  <a16:creationId xmlns:a16="http://schemas.microsoft.com/office/drawing/2014/main" id="{11A6464B-894F-80A5-E730-51CEF58A87B7}"/>
                </a:ext>
              </a:extLst>
            </p:cNvPr>
            <p:cNvSpPr>
              <a:spLocks noGrp="1" noRot="1" noMove="1" noResize="1" noEditPoints="1" noAdjustHandles="1" noChangeArrowheads="1" noChangeShapeType="1"/>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6" name="Rechthoek 15">
              <a:extLst>
                <a:ext uri="{FF2B5EF4-FFF2-40B4-BE49-F238E27FC236}">
                  <a16:creationId xmlns:a16="http://schemas.microsoft.com/office/drawing/2014/main" id="{014DF0BC-515B-02D6-8E05-FADE3A686F7D}"/>
                </a:ext>
              </a:extLst>
            </p:cNvPr>
            <p:cNvSpPr>
              <a:spLocks noGrp="1" noRot="1" noMove="1" noResize="1" noEditPoints="1" noAdjustHandles="1" noChangeArrowheads="1" noChangeShapeType="1"/>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
        <p:nvSpPr>
          <p:cNvPr id="5" name="Tijdelijke aanduiding voor tekst 4">
            <a:extLst>
              <a:ext uri="{FF2B5EF4-FFF2-40B4-BE49-F238E27FC236}">
                <a16:creationId xmlns:a16="http://schemas.microsoft.com/office/drawing/2014/main" id="{34E63E14-F94E-FB86-6121-D57B340A0E55}"/>
              </a:ext>
            </a:extLst>
          </p:cNvPr>
          <p:cNvSpPr>
            <a:spLocks noGrp="1"/>
          </p:cNvSpPr>
          <p:nvPr>
            <p:ph type="body" sz="quarter" idx="10" hasCustomPrompt="1"/>
          </p:nvPr>
        </p:nvSpPr>
        <p:spPr>
          <a:xfrm>
            <a:off x="319177" y="1121557"/>
            <a:ext cx="9799638" cy="5021262"/>
          </a:xfrm>
        </p:spPr>
        <p:txBody>
          <a:bodyPr/>
          <a:lstStyle/>
          <a:p>
            <a:pPr lvl="0"/>
            <a:r>
              <a:rPr lang="nl-NL" b="0" i="0">
                <a:solidFill>
                  <a:srgbClr val="242424"/>
                </a:solidFill>
                <a:effectLst/>
                <a:latin typeface="Calibri" panose="020F0502020204030204" pitchFamily="34" charset="0"/>
              </a:rPr>
              <a:t>Voeg op deze slide de </a:t>
            </a:r>
            <a:r>
              <a:rPr lang="nl-NL" b="1" i="0">
                <a:solidFill>
                  <a:srgbClr val="242424"/>
                </a:solidFill>
                <a:effectLst/>
                <a:latin typeface="Calibri" panose="020F0502020204030204" pitchFamily="34" charset="0"/>
              </a:rPr>
              <a:t>titels</a:t>
            </a:r>
            <a:r>
              <a:rPr lang="nl-NL" b="0" i="0">
                <a:solidFill>
                  <a:srgbClr val="242424"/>
                </a:solidFill>
                <a:effectLst/>
                <a:latin typeface="Calibri" panose="020F0502020204030204" pitchFamily="34" charset="0"/>
              </a:rPr>
              <a:t> van je presentatie toe, zodat er een </a:t>
            </a:r>
            <a:r>
              <a:rPr lang="nl-NL" b="1" i="0">
                <a:solidFill>
                  <a:srgbClr val="242424"/>
                </a:solidFill>
                <a:effectLst/>
                <a:latin typeface="Calibri" panose="020F0502020204030204" pitchFamily="34" charset="0"/>
              </a:rPr>
              <a:t>overzicht</a:t>
            </a:r>
            <a:r>
              <a:rPr lang="nl-NL" b="0" i="0">
                <a:solidFill>
                  <a:srgbClr val="242424"/>
                </a:solidFill>
                <a:effectLst/>
                <a:latin typeface="Calibri" panose="020F0502020204030204" pitchFamily="34" charset="0"/>
              </a:rPr>
              <a:t> is.</a:t>
            </a:r>
            <a:endParaRPr lang="nl-NL"/>
          </a:p>
        </p:txBody>
      </p:sp>
      <p:sp>
        <p:nvSpPr>
          <p:cNvPr id="13" name="Titel 13">
            <a:extLst>
              <a:ext uri="{FF2B5EF4-FFF2-40B4-BE49-F238E27FC236}">
                <a16:creationId xmlns:a16="http://schemas.microsoft.com/office/drawing/2014/main" id="{E861B17C-3043-8C7E-ABAA-528B0E09E915}"/>
              </a:ext>
            </a:extLst>
          </p:cNvPr>
          <p:cNvSpPr>
            <a:spLocks noGrp="1"/>
          </p:cNvSpPr>
          <p:nvPr>
            <p:ph type="title" hasCustomPrompt="1"/>
          </p:nvPr>
        </p:nvSpPr>
        <p:spPr>
          <a:xfrm>
            <a:off x="319177" y="473076"/>
            <a:ext cx="9799638" cy="648481"/>
          </a:xfrm>
          <a:noFill/>
          <a:ln>
            <a:noFill/>
          </a:ln>
        </p:spPr>
        <p:txBody>
          <a:bodyPr>
            <a:noAutofit/>
          </a:bodyPr>
          <a:lstStyle>
            <a:lvl1pPr>
              <a:defRPr lang="nl-BE" sz="3600" kern="1200" dirty="0">
                <a:solidFill>
                  <a:srgbClr val="2D3E4E"/>
                </a:solidFill>
                <a:latin typeface="Poppins ExtraBold" panose="00000900000000000000" pitchFamily="2" charset="0"/>
                <a:ea typeface="Roboto Bk" pitchFamily="2" charset="0"/>
                <a:cs typeface="Poppins ExtraBold" panose="00000900000000000000" pitchFamily="2" charset="0"/>
              </a:defRPr>
            </a:lvl1pPr>
          </a:lstStyle>
          <a:p>
            <a:pPr marL="0" lvl="0" indent="0" algn="l" defTabSz="685783" rtl="0" eaLnBrk="1" latinLnBrk="0" hangingPunct="1">
              <a:spcBef>
                <a:spcPct val="20000"/>
              </a:spcBef>
              <a:buClrTx/>
              <a:buFont typeface="Arial" pitchFamily="34" charset="0"/>
              <a:buNone/>
            </a:pPr>
            <a:r>
              <a:rPr lang="nl-NL"/>
              <a:t>Inhoud</a:t>
            </a:r>
            <a:endParaRPr lang="nl-BE"/>
          </a:p>
        </p:txBody>
      </p:sp>
    </p:spTree>
    <p:extLst>
      <p:ext uri="{BB962C8B-B14F-4D97-AF65-F5344CB8AC3E}">
        <p14:creationId xmlns:p14="http://schemas.microsoft.com/office/powerpoint/2010/main" val="12128564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edankt">
    <p:bg>
      <p:bgPr>
        <a:solidFill>
          <a:schemeClr val="bg1"/>
        </a:solidFill>
        <a:effectLst/>
      </p:bgPr>
    </p:bg>
    <p:spTree>
      <p:nvGrpSpPr>
        <p:cNvPr id="1" name=""/>
        <p:cNvGrpSpPr/>
        <p:nvPr/>
      </p:nvGrpSpPr>
      <p:grpSpPr>
        <a:xfrm>
          <a:off x="0" y="0"/>
          <a:ext cx="0" cy="0"/>
          <a:chOff x="0" y="0"/>
          <a:chExt cx="0" cy="0"/>
        </a:xfrm>
      </p:grpSpPr>
      <p:sp>
        <p:nvSpPr>
          <p:cNvPr id="3" name="Graphic 14">
            <a:extLst>
              <a:ext uri="{FF2B5EF4-FFF2-40B4-BE49-F238E27FC236}">
                <a16:creationId xmlns:a16="http://schemas.microsoft.com/office/drawing/2014/main" id="{56F834E8-5336-FAB1-7AF8-C04549A2AF18}"/>
              </a:ext>
            </a:extLst>
          </p:cNvPr>
          <p:cNvSpPr/>
          <p:nvPr userDrawn="1"/>
        </p:nvSpPr>
        <p:spPr>
          <a:xfrm>
            <a:off x="-7979" y="42077"/>
            <a:ext cx="3024180" cy="6815923"/>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a:p>
        </p:txBody>
      </p:sp>
      <p:sp>
        <p:nvSpPr>
          <p:cNvPr id="6" name="Tekstvak 5"/>
          <p:cNvSpPr txBox="1">
            <a:spLocks/>
          </p:cNvSpPr>
          <p:nvPr userDrawn="1"/>
        </p:nvSpPr>
        <p:spPr>
          <a:xfrm>
            <a:off x="2584956" y="2113592"/>
            <a:ext cx="6668701" cy="1862048"/>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nl-BE" sz="11500" b="0" i="0" u="none" strike="noStrike" kern="0" cap="none" spc="0" normalizeH="0" baseline="0" noProof="0">
                <a:ln>
                  <a:noFill/>
                </a:ln>
                <a:solidFill>
                  <a:srgbClr val="AE2081"/>
                </a:solidFill>
                <a:effectLst>
                  <a:outerShdw blurRad="38100" dist="38100" dir="2700000" algn="tl">
                    <a:srgbClr val="000000">
                      <a:alpha val="43137"/>
                    </a:srgbClr>
                  </a:outerShdw>
                </a:effectLst>
                <a:uLnTx/>
                <a:uFillTx/>
                <a:latin typeface="Poppins ExtraBold" panose="00000900000000000000" pitchFamily="2" charset="0"/>
                <a:ea typeface="Roboto Bk" pitchFamily="2" charset="0"/>
                <a:cs typeface="Poppins ExtraBold" panose="00000900000000000000" pitchFamily="2" charset="0"/>
              </a:rPr>
              <a:t>Bedankt</a:t>
            </a:r>
          </a:p>
        </p:txBody>
      </p:sp>
      <p:grpSp>
        <p:nvGrpSpPr>
          <p:cNvPr id="8" name="Groep 7">
            <a:extLst>
              <a:ext uri="{FF2B5EF4-FFF2-40B4-BE49-F238E27FC236}">
                <a16:creationId xmlns:a16="http://schemas.microsoft.com/office/drawing/2014/main" id="{FC654D42-E949-8299-94B8-3627586EB913}"/>
              </a:ext>
            </a:extLst>
          </p:cNvPr>
          <p:cNvGrpSpPr>
            <a:grpSpLocks/>
          </p:cNvGrpSpPr>
          <p:nvPr userDrawn="1"/>
        </p:nvGrpSpPr>
        <p:grpSpPr>
          <a:xfrm>
            <a:off x="0" y="0"/>
            <a:ext cx="12192000" cy="180000"/>
            <a:chOff x="0" y="0"/>
            <a:chExt cx="12192000" cy="360000"/>
          </a:xfrm>
        </p:grpSpPr>
        <p:sp>
          <p:nvSpPr>
            <p:cNvPr id="10" name="Rechthoek 9">
              <a:extLst>
                <a:ext uri="{FF2B5EF4-FFF2-40B4-BE49-F238E27FC236}">
                  <a16:creationId xmlns:a16="http://schemas.microsoft.com/office/drawing/2014/main" id="{D20ECE30-0CC7-3883-37E9-A94F823C2605}"/>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3" name="Rechthoek 12">
              <a:extLst>
                <a:ext uri="{FF2B5EF4-FFF2-40B4-BE49-F238E27FC236}">
                  <a16:creationId xmlns:a16="http://schemas.microsoft.com/office/drawing/2014/main" id="{9E16587E-6CC6-CF28-3CFF-71AF2982EBE1}"/>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4" name="Rechthoek 13">
              <a:extLst>
                <a:ext uri="{FF2B5EF4-FFF2-40B4-BE49-F238E27FC236}">
                  <a16:creationId xmlns:a16="http://schemas.microsoft.com/office/drawing/2014/main" id="{7A262E9C-FC12-3D25-B3FE-8CC1037FBB53}"/>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5" name="Rechthoek 14">
              <a:extLst>
                <a:ext uri="{FF2B5EF4-FFF2-40B4-BE49-F238E27FC236}">
                  <a16:creationId xmlns:a16="http://schemas.microsoft.com/office/drawing/2014/main" id="{15BFAF68-5372-46E1-FA49-6B8A763B70CE}"/>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pic>
        <p:nvPicPr>
          <p:cNvPr id="16" name="Afbeelding 15">
            <a:extLst>
              <a:ext uri="{FF2B5EF4-FFF2-40B4-BE49-F238E27FC236}">
                <a16:creationId xmlns:a16="http://schemas.microsoft.com/office/drawing/2014/main" id="{6C4619A5-276E-87C5-AD62-8A572F4A36B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073549" y="5143642"/>
            <a:ext cx="3662496" cy="1404888"/>
          </a:xfrm>
          <a:prstGeom prst="rect">
            <a:avLst/>
          </a:prstGeom>
        </p:spPr>
      </p:pic>
    </p:spTree>
    <p:extLst>
      <p:ext uri="{BB962C8B-B14F-4D97-AF65-F5344CB8AC3E}">
        <p14:creationId xmlns:p14="http://schemas.microsoft.com/office/powerpoint/2010/main" val="2212264194"/>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ociale media">
    <p:bg>
      <p:bgPr>
        <a:solidFill>
          <a:schemeClr val="bg1"/>
        </a:solidFill>
        <a:effectLst/>
      </p:bgPr>
    </p:bg>
    <p:spTree>
      <p:nvGrpSpPr>
        <p:cNvPr id="1" name=""/>
        <p:cNvGrpSpPr/>
        <p:nvPr/>
      </p:nvGrpSpPr>
      <p:grpSpPr>
        <a:xfrm>
          <a:off x="0" y="0"/>
          <a:ext cx="0" cy="0"/>
          <a:chOff x="0" y="0"/>
          <a:chExt cx="0" cy="0"/>
        </a:xfrm>
      </p:grpSpPr>
      <p:sp>
        <p:nvSpPr>
          <p:cNvPr id="7" name="Graphic 14">
            <a:extLst>
              <a:ext uri="{FF2B5EF4-FFF2-40B4-BE49-F238E27FC236}">
                <a16:creationId xmlns:a16="http://schemas.microsoft.com/office/drawing/2014/main" id="{428602E9-E100-A292-8223-613C820FE0D8}"/>
              </a:ext>
            </a:extLst>
          </p:cNvPr>
          <p:cNvSpPr/>
          <p:nvPr userDrawn="1"/>
        </p:nvSpPr>
        <p:spPr>
          <a:xfrm>
            <a:off x="-7979" y="42077"/>
            <a:ext cx="3024180" cy="6815923"/>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a:p>
        </p:txBody>
      </p:sp>
      <p:pic>
        <p:nvPicPr>
          <p:cNvPr id="23" name="Afbeelding 22" descr="Afbeelding met Graphics, Kleurrijkheid, cirkel, grafische vormgeving&#10;&#10;Automatisch gegenereerde beschrijving">
            <a:extLst>
              <a:ext uri="{FF2B5EF4-FFF2-40B4-BE49-F238E27FC236}">
                <a16:creationId xmlns:a16="http://schemas.microsoft.com/office/drawing/2014/main" id="{BF47E8E5-0F72-D6C4-091D-AA55DE42B8E5}"/>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30990" y="5079342"/>
            <a:ext cx="2474335" cy="1807683"/>
          </a:xfrm>
          <a:prstGeom prst="rect">
            <a:avLst/>
          </a:prstGeom>
        </p:spPr>
      </p:pic>
      <p:pic>
        <p:nvPicPr>
          <p:cNvPr id="6" name="Afbeelding 5">
            <a:hlinkClick r:id="rId3"/>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237254" y="4253955"/>
            <a:ext cx="627641" cy="627641"/>
          </a:xfrm>
          <a:prstGeom prst="rect">
            <a:avLst/>
          </a:prstGeom>
        </p:spPr>
      </p:pic>
      <p:sp>
        <p:nvSpPr>
          <p:cNvPr id="9" name="Rechthoek 8"/>
          <p:cNvSpPr>
            <a:spLocks/>
          </p:cNvSpPr>
          <p:nvPr userDrawn="1"/>
        </p:nvSpPr>
        <p:spPr>
          <a:xfrm>
            <a:off x="-16373" y="4998127"/>
            <a:ext cx="3203409" cy="338554"/>
          </a:xfrm>
          <a:prstGeom prst="rect">
            <a:avLst/>
          </a:prstGeom>
        </p:spPr>
        <p:txBody>
          <a:bodyPr wrap="square">
            <a:spAutoFit/>
          </a:bodyPr>
          <a:lstStyle/>
          <a:p>
            <a:pPr algn="ctr"/>
            <a:r>
              <a:rPr lang="nl-BE" sz="1600" u="none">
                <a:solidFill>
                  <a:schemeClr val="tx1"/>
                </a:solidFill>
                <a:latin typeface="Roboto" pitchFamily="2" charset="0"/>
                <a:ea typeface="Roboto" pitchFamily="2" charset="0"/>
                <a:cs typeface="Poppins" panose="00000500000000000000" pitchFamily="2" charset="0"/>
              </a:rPr>
              <a:t>/</a:t>
            </a:r>
            <a:r>
              <a:rPr lang="nl-BE" sz="1600" u="none" err="1">
                <a:solidFill>
                  <a:schemeClr val="tx1"/>
                </a:solidFill>
                <a:latin typeface="Roboto" pitchFamily="2" charset="0"/>
                <a:ea typeface="Roboto" pitchFamily="2" charset="0"/>
                <a:cs typeface="Poppins" panose="00000500000000000000" pitchFamily="2" charset="0"/>
              </a:rPr>
              <a:t>KatholiekOnderwijsVlaanderen</a:t>
            </a:r>
            <a:endParaRPr lang="nl-BE" sz="1600" u="none">
              <a:solidFill>
                <a:schemeClr val="tx1"/>
              </a:solidFill>
              <a:latin typeface="Roboto" pitchFamily="2" charset="0"/>
              <a:ea typeface="Roboto" pitchFamily="2" charset="0"/>
              <a:cs typeface="Poppins" panose="00000500000000000000" pitchFamily="2" charset="0"/>
            </a:endParaRPr>
          </a:p>
        </p:txBody>
      </p:sp>
      <p:pic>
        <p:nvPicPr>
          <p:cNvPr id="1030" name="Picture 6">
            <a:hlinkClick r:id="rId5"/>
            <a:extLst>
              <a:ext uri="{FF2B5EF4-FFF2-40B4-BE49-F238E27FC236}">
                <a16:creationId xmlns:a16="http://schemas.microsoft.com/office/drawing/2014/main" id="{1B79DBB6-784E-49D9-AD9F-EF7F84BE002D}"/>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1329" b="-6926"/>
          <a:stretch/>
        </p:blipFill>
        <p:spPr bwMode="auto">
          <a:xfrm>
            <a:off x="10743077" y="4253955"/>
            <a:ext cx="746371" cy="807993"/>
          </a:xfrm>
          <a:prstGeom prst="rect">
            <a:avLst/>
          </a:prstGeom>
          <a:noFill/>
          <a:extLst>
            <a:ext uri="{909E8E84-426E-40DD-AFC4-6F175D3DCCD1}">
              <a14:hiddenFill xmlns:a14="http://schemas.microsoft.com/office/drawing/2010/main">
                <a:solidFill>
                  <a:srgbClr val="FFFFFF"/>
                </a:solidFill>
              </a14:hiddenFill>
            </a:ext>
          </a:extLst>
        </p:spPr>
      </p:pic>
      <p:sp>
        <p:nvSpPr>
          <p:cNvPr id="14" name="Rechthoek 13">
            <a:extLst>
              <a:ext uri="{FF2B5EF4-FFF2-40B4-BE49-F238E27FC236}">
                <a16:creationId xmlns:a16="http://schemas.microsoft.com/office/drawing/2014/main" id="{1A0B4A7D-943D-43C7-85BD-CFDC9B74A25B}"/>
              </a:ext>
            </a:extLst>
          </p:cNvPr>
          <p:cNvSpPr>
            <a:spLocks/>
          </p:cNvSpPr>
          <p:nvPr userDrawn="1"/>
        </p:nvSpPr>
        <p:spPr>
          <a:xfrm>
            <a:off x="10337539" y="4998127"/>
            <a:ext cx="1456661" cy="338554"/>
          </a:xfrm>
          <a:prstGeom prst="rect">
            <a:avLst/>
          </a:prstGeom>
        </p:spPr>
        <p:txBody>
          <a:bodyPr wrap="square">
            <a:spAutoFit/>
          </a:bodyPr>
          <a:lstStyle/>
          <a:p>
            <a:pPr algn="ctr"/>
            <a:r>
              <a:rPr lang="nl-BE" sz="1600">
                <a:solidFill>
                  <a:schemeClr val="tx1"/>
                </a:solidFill>
                <a:latin typeface="Roboto" pitchFamily="2" charset="0"/>
                <a:ea typeface="Roboto" pitchFamily="2" charset="0"/>
                <a:cs typeface="Poppins" panose="00000500000000000000" pitchFamily="2" charset="0"/>
              </a:rPr>
              <a:t>/kathondvla</a:t>
            </a:r>
            <a:endParaRPr lang="nl-BE" sz="1400">
              <a:solidFill>
                <a:schemeClr val="tx1"/>
              </a:solidFill>
              <a:latin typeface="Roboto" pitchFamily="2" charset="0"/>
              <a:ea typeface="Roboto" pitchFamily="2" charset="0"/>
              <a:cs typeface="Poppins" panose="00000500000000000000" pitchFamily="2" charset="0"/>
            </a:endParaRPr>
          </a:p>
        </p:txBody>
      </p:sp>
      <p:sp>
        <p:nvSpPr>
          <p:cNvPr id="11" name="Rechthoek 10">
            <a:extLst>
              <a:ext uri="{FF2B5EF4-FFF2-40B4-BE49-F238E27FC236}">
                <a16:creationId xmlns:a16="http://schemas.microsoft.com/office/drawing/2014/main" id="{8A6E0076-844B-4A37-9AEE-9DCE3488E361}"/>
              </a:ext>
            </a:extLst>
          </p:cNvPr>
          <p:cNvSpPr>
            <a:spLocks/>
          </p:cNvSpPr>
          <p:nvPr userDrawn="1"/>
        </p:nvSpPr>
        <p:spPr>
          <a:xfrm>
            <a:off x="3671080" y="4998127"/>
            <a:ext cx="6096002" cy="584775"/>
          </a:xfrm>
          <a:prstGeom prst="rect">
            <a:avLst/>
          </a:prstGeom>
        </p:spPr>
        <p:txBody>
          <a:bodyPr wrap="square">
            <a:spAutoFit/>
          </a:bodyPr>
          <a:lstStyle/>
          <a:p>
            <a:pPr algn="ctr"/>
            <a:r>
              <a:rPr lang="nl-BE" sz="1600" u="none" kern="1200">
                <a:solidFill>
                  <a:schemeClr val="tx1"/>
                </a:solidFill>
                <a:effectLst/>
                <a:latin typeface="Roboto" pitchFamily="2" charset="0"/>
                <a:ea typeface="Roboto" pitchFamily="2" charset="0"/>
                <a:cs typeface="Poppins" panose="00000500000000000000" pitchFamily="2" charset="0"/>
              </a:rPr>
              <a:t>/company</a:t>
            </a:r>
            <a:br>
              <a:rPr lang="nl-BE" sz="1600" u="none" kern="1200">
                <a:solidFill>
                  <a:schemeClr val="tx1"/>
                </a:solidFill>
                <a:effectLst/>
                <a:latin typeface="Roboto" pitchFamily="2" charset="0"/>
                <a:ea typeface="Roboto" pitchFamily="2" charset="0"/>
                <a:cs typeface="Poppins" panose="00000500000000000000" pitchFamily="2" charset="0"/>
              </a:rPr>
            </a:br>
            <a:r>
              <a:rPr lang="nl-BE" sz="1600" u="none" kern="1200">
                <a:solidFill>
                  <a:schemeClr val="tx1"/>
                </a:solidFill>
                <a:effectLst/>
                <a:latin typeface="Roboto" pitchFamily="2" charset="0"/>
                <a:ea typeface="Roboto" pitchFamily="2" charset="0"/>
                <a:cs typeface="Poppins" panose="00000500000000000000" pitchFamily="2" charset="0"/>
              </a:rPr>
              <a:t>/</a:t>
            </a:r>
            <a:r>
              <a:rPr lang="nl-BE" sz="1600" u="none" kern="1200" err="1">
                <a:solidFill>
                  <a:schemeClr val="tx1"/>
                </a:solidFill>
                <a:effectLst/>
                <a:latin typeface="Roboto" pitchFamily="2" charset="0"/>
                <a:ea typeface="Roboto" pitchFamily="2" charset="0"/>
                <a:cs typeface="Poppins" panose="00000500000000000000" pitchFamily="2" charset="0"/>
              </a:rPr>
              <a:t>katholiekonderwijsvlaanderen</a:t>
            </a:r>
            <a:r>
              <a:rPr lang="nl-BE" sz="1600" u="none">
                <a:solidFill>
                  <a:schemeClr val="tx1"/>
                </a:solidFill>
                <a:latin typeface="Roboto" pitchFamily="2" charset="0"/>
                <a:ea typeface="Roboto" pitchFamily="2" charset="0"/>
                <a:cs typeface="Poppins" panose="00000500000000000000" pitchFamily="2" charset="0"/>
              </a:rPr>
              <a:t> </a:t>
            </a:r>
          </a:p>
        </p:txBody>
      </p:sp>
      <p:pic>
        <p:nvPicPr>
          <p:cNvPr id="1026" name="Picture 2">
            <a:hlinkClick r:id="rId7"/>
            <a:extLst>
              <a:ext uri="{FF2B5EF4-FFF2-40B4-BE49-F238E27FC236}">
                <a16:creationId xmlns:a16="http://schemas.microsoft.com/office/drawing/2014/main" id="{59E90341-9754-44A6-BBCB-9D966075B741}"/>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bwMode="auto">
          <a:xfrm>
            <a:off x="6391803" y="4253955"/>
            <a:ext cx="670903" cy="670903"/>
          </a:xfrm>
          <a:prstGeom prst="rect">
            <a:avLst/>
          </a:prstGeom>
          <a:noFill/>
          <a:extLst>
            <a:ext uri="{909E8E84-426E-40DD-AFC4-6F175D3DCCD1}">
              <a14:hiddenFill xmlns:a14="http://schemas.microsoft.com/office/drawing/2010/main">
                <a:solidFill>
                  <a:srgbClr val="FFFFFF"/>
                </a:solidFill>
              </a14:hiddenFill>
            </a:ext>
          </a:extLst>
        </p:spPr>
      </p:pic>
      <p:sp>
        <p:nvSpPr>
          <p:cNvPr id="15" name="Rechthoek 14">
            <a:extLst>
              <a:ext uri="{FF2B5EF4-FFF2-40B4-BE49-F238E27FC236}">
                <a16:creationId xmlns:a16="http://schemas.microsoft.com/office/drawing/2014/main" id="{ACB0E945-1A3D-41B0-810B-F52973500D8D}"/>
              </a:ext>
            </a:extLst>
          </p:cNvPr>
          <p:cNvSpPr>
            <a:spLocks/>
          </p:cNvSpPr>
          <p:nvPr userDrawn="1"/>
        </p:nvSpPr>
        <p:spPr>
          <a:xfrm>
            <a:off x="1263776" y="4998127"/>
            <a:ext cx="5619788" cy="954107"/>
          </a:xfrm>
          <a:prstGeom prst="rect">
            <a:avLst/>
          </a:prstGeom>
        </p:spPr>
        <p:txBody>
          <a:bodyPr wrap="square">
            <a:spAutoFit/>
          </a:bodyPr>
          <a:lstStyle/>
          <a:p>
            <a:pPr algn="ctr"/>
            <a:r>
              <a:rPr lang="nl-BE" sz="1600">
                <a:solidFill>
                  <a:schemeClr val="tx1"/>
                </a:solidFill>
                <a:latin typeface="Roboto" pitchFamily="2" charset="0"/>
                <a:ea typeface="Roboto" pitchFamily="2" charset="0"/>
                <a:cs typeface="Poppins" panose="00000500000000000000" pitchFamily="2" charset="0"/>
              </a:rPr>
              <a:t>/KathOndVla</a:t>
            </a:r>
          </a:p>
          <a:p>
            <a:pPr algn="ctr"/>
            <a:br>
              <a:rPr lang="nl-BE" sz="1600">
                <a:latin typeface="Roboto" pitchFamily="2" charset="0"/>
                <a:ea typeface="Roboto" pitchFamily="2" charset="0"/>
                <a:cs typeface="Poppins" panose="00000500000000000000" pitchFamily="2" charset="0"/>
              </a:rPr>
            </a:br>
            <a:endParaRPr lang="nl-BE" sz="800">
              <a:latin typeface="Roboto" pitchFamily="2" charset="0"/>
              <a:ea typeface="Roboto" pitchFamily="2" charset="0"/>
              <a:cs typeface="Poppins" panose="00000500000000000000" pitchFamily="2" charset="0"/>
            </a:endParaRPr>
          </a:p>
          <a:p>
            <a:pPr algn="ctr"/>
            <a:r>
              <a:rPr lang="nl-BE" sz="1600">
                <a:solidFill>
                  <a:schemeClr val="tx1"/>
                </a:solidFill>
                <a:latin typeface="Roboto" pitchFamily="2" charset="0"/>
                <a:ea typeface="Roboto" pitchFamily="2" charset="0"/>
                <a:cs typeface="Poppins" panose="00000500000000000000" pitchFamily="2" charset="0"/>
              </a:rPr>
              <a:t>/</a:t>
            </a:r>
            <a:r>
              <a:rPr lang="nl-BE" sz="1600" err="1">
                <a:solidFill>
                  <a:schemeClr val="tx1"/>
                </a:solidFill>
                <a:latin typeface="Roboto" pitchFamily="2" charset="0"/>
                <a:ea typeface="Roboto" pitchFamily="2" charset="0"/>
                <a:cs typeface="Poppins" panose="00000500000000000000" pitchFamily="2" charset="0"/>
              </a:rPr>
              <a:t>BoeveLieven</a:t>
            </a:r>
            <a:endParaRPr lang="nl-BE" sz="1600">
              <a:solidFill>
                <a:schemeClr val="tx1"/>
              </a:solidFill>
              <a:latin typeface="Roboto" pitchFamily="2" charset="0"/>
              <a:ea typeface="Roboto" pitchFamily="2" charset="0"/>
              <a:cs typeface="Poppins" panose="00000500000000000000" pitchFamily="2" charset="0"/>
            </a:endParaRPr>
          </a:p>
        </p:txBody>
      </p:sp>
      <p:pic>
        <p:nvPicPr>
          <p:cNvPr id="17" name="Picture 2">
            <a:hlinkClick r:id="rId9"/>
            <a:extLst>
              <a:ext uri="{FF2B5EF4-FFF2-40B4-BE49-F238E27FC236}">
                <a16:creationId xmlns:a16="http://schemas.microsoft.com/office/drawing/2014/main" id="{0C1FA4A8-24AF-C937-3FB4-B1B1AC1F60B7}"/>
              </a:ext>
            </a:extLst>
          </p:cNvPr>
          <p:cNvPicPr>
            <a:picLocks noChangeAspect="1"/>
          </p:cNvPicPr>
          <p:nvPr userDrawn="1"/>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3666406" y="4253955"/>
            <a:ext cx="972434" cy="840982"/>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22" name="Tekstvak 21">
            <a:extLst>
              <a:ext uri="{FF2B5EF4-FFF2-40B4-BE49-F238E27FC236}">
                <a16:creationId xmlns:a16="http://schemas.microsoft.com/office/drawing/2014/main" id="{A13FE2EA-66DA-46BA-2CEF-DFD997901751}"/>
              </a:ext>
            </a:extLst>
          </p:cNvPr>
          <p:cNvSpPr txBox="1">
            <a:spLocks/>
          </p:cNvSpPr>
          <p:nvPr userDrawn="1"/>
        </p:nvSpPr>
        <p:spPr>
          <a:xfrm>
            <a:off x="507058" y="1018325"/>
            <a:ext cx="11174682" cy="830997"/>
          </a:xfrm>
          <a:prstGeom prst="rect">
            <a:avLst/>
          </a:prstGeom>
          <a:noFill/>
        </p:spPr>
        <p:txBody>
          <a:bodyPr wrap="square" rtlCol="0">
            <a:spAutoFit/>
          </a:bodyPr>
          <a:lstStyle/>
          <a:p>
            <a:pPr algn="ctr"/>
            <a:r>
              <a:rPr lang="nl-NL" sz="4800" cap="none" baseline="0">
                <a:latin typeface="Poppins ExtraBold" panose="00000900000000000000" pitchFamily="2" charset="0"/>
                <a:ea typeface="Roboto Bk" pitchFamily="2" charset="0"/>
                <a:cs typeface="Poppins ExtraBold" panose="00000900000000000000" pitchFamily="2" charset="0"/>
              </a:rPr>
              <a:t>Ontdek onze </a:t>
            </a:r>
            <a:r>
              <a:rPr lang="nl-NL" sz="4800" cap="none" baseline="0">
                <a:solidFill>
                  <a:srgbClr val="B22A89"/>
                </a:solidFill>
                <a:latin typeface="Poppins ExtraBold" panose="00000900000000000000" pitchFamily="2" charset="0"/>
                <a:ea typeface="Roboto Bk" pitchFamily="2" charset="0"/>
                <a:cs typeface="Poppins ExtraBold" panose="00000900000000000000" pitchFamily="2" charset="0"/>
              </a:rPr>
              <a:t>digitale</a:t>
            </a:r>
            <a:r>
              <a:rPr lang="nl-NL" sz="4800" cap="none" baseline="0">
                <a:latin typeface="Poppins ExtraBold" panose="00000900000000000000" pitchFamily="2" charset="0"/>
                <a:ea typeface="Roboto Bk" pitchFamily="2" charset="0"/>
                <a:cs typeface="Poppins ExtraBold" panose="00000900000000000000" pitchFamily="2" charset="0"/>
              </a:rPr>
              <a:t> kanalen</a:t>
            </a:r>
            <a:endParaRPr lang="nl-BE" sz="4800" cap="none" baseline="0">
              <a:latin typeface="Poppins ExtraBold" panose="00000900000000000000" pitchFamily="2" charset="0"/>
              <a:ea typeface="Roboto Bk" pitchFamily="2" charset="0"/>
              <a:cs typeface="Poppins ExtraBold" panose="00000900000000000000" pitchFamily="2" charset="0"/>
            </a:endParaRPr>
          </a:p>
        </p:txBody>
      </p:sp>
      <p:pic>
        <p:nvPicPr>
          <p:cNvPr id="3" name="Afbeelding 2">
            <a:hlinkClick r:id="rId11"/>
            <a:extLst>
              <a:ext uri="{FF2B5EF4-FFF2-40B4-BE49-F238E27FC236}">
                <a16:creationId xmlns:a16="http://schemas.microsoft.com/office/drawing/2014/main" id="{CB61BF02-74F2-823C-AFCD-215A5881FA02}"/>
              </a:ext>
            </a:extLst>
          </p:cNvPr>
          <p:cNvPicPr>
            <a:picLocks noChangeAspect="1"/>
          </p:cNvPicPr>
          <p:nvPr userDrawn="1"/>
        </p:nvPicPr>
        <p:blipFill>
          <a:blip r:embed="rId12" cstate="print">
            <a:extLst>
              <a:ext uri="{28A0092B-C50C-407E-A947-70E740481C1C}">
                <a14:useLocalDpi xmlns:a14="http://schemas.microsoft.com/office/drawing/2010/main" val="0"/>
              </a:ext>
            </a:extLst>
          </a:blip>
          <a:srcRect/>
          <a:stretch/>
        </p:blipFill>
        <p:spPr>
          <a:xfrm>
            <a:off x="2982241" y="2193962"/>
            <a:ext cx="737281" cy="720000"/>
          </a:xfrm>
          <a:prstGeom prst="rect">
            <a:avLst/>
          </a:prstGeom>
        </p:spPr>
      </p:pic>
      <p:sp>
        <p:nvSpPr>
          <p:cNvPr id="4" name="Rechthoek 3">
            <a:extLst>
              <a:ext uri="{FF2B5EF4-FFF2-40B4-BE49-F238E27FC236}">
                <a16:creationId xmlns:a16="http://schemas.microsoft.com/office/drawing/2014/main" id="{F0AC7912-5B4F-CEBB-854D-FAA8F18FF560}"/>
              </a:ext>
            </a:extLst>
          </p:cNvPr>
          <p:cNvSpPr>
            <a:spLocks/>
          </p:cNvSpPr>
          <p:nvPr userDrawn="1"/>
        </p:nvSpPr>
        <p:spPr>
          <a:xfrm>
            <a:off x="486168" y="2963107"/>
            <a:ext cx="5619789" cy="584775"/>
          </a:xfrm>
          <a:prstGeom prst="rect">
            <a:avLst/>
          </a:prstGeom>
        </p:spPr>
        <p:txBody>
          <a:bodyPr wrap="square">
            <a:spAutoFit/>
          </a:bodyPr>
          <a:lstStyle/>
          <a:p>
            <a:pPr algn="ctr"/>
            <a:r>
              <a:rPr lang="nl-BE" sz="1600" u="none" baseline="0">
                <a:solidFill>
                  <a:schemeClr val="tx1"/>
                </a:solidFill>
                <a:latin typeface="Roboto" pitchFamily="2" charset="0"/>
                <a:ea typeface="Roboto" pitchFamily="2" charset="0"/>
                <a:cs typeface="Times New Roman" panose="02020603050405020304" pitchFamily="18" charset="0"/>
              </a:rPr>
              <a:t>voor het brede publiek</a:t>
            </a:r>
          </a:p>
          <a:p>
            <a:pPr algn="ctr"/>
            <a:r>
              <a:rPr lang="nl-BE" sz="1600" u="none" baseline="0">
                <a:solidFill>
                  <a:schemeClr val="tx1"/>
                </a:solidFill>
                <a:latin typeface="Roboto" pitchFamily="2" charset="0"/>
                <a:ea typeface="Roboto" pitchFamily="2" charset="0"/>
                <a:cs typeface="Times New Roman" panose="02020603050405020304" pitchFamily="18" charset="0"/>
              </a:rPr>
              <a:t>www.katholiekonderwijs.vlaanderen</a:t>
            </a:r>
            <a:endParaRPr lang="nl-BE" sz="1600" u="none" baseline="0">
              <a:solidFill>
                <a:schemeClr val="tx1"/>
              </a:solidFill>
              <a:latin typeface="Roboto" pitchFamily="2" charset="0"/>
              <a:ea typeface="Roboto" pitchFamily="2" charset="0"/>
            </a:endParaRPr>
          </a:p>
        </p:txBody>
      </p:sp>
      <p:sp>
        <p:nvSpPr>
          <p:cNvPr id="5" name="Rechthoek 4">
            <a:extLst>
              <a:ext uri="{FF2B5EF4-FFF2-40B4-BE49-F238E27FC236}">
                <a16:creationId xmlns:a16="http://schemas.microsoft.com/office/drawing/2014/main" id="{3F40ECF3-62D5-3981-C6D8-73ACFDB80F7F}"/>
              </a:ext>
            </a:extLst>
          </p:cNvPr>
          <p:cNvSpPr>
            <a:spLocks/>
          </p:cNvSpPr>
          <p:nvPr userDrawn="1"/>
        </p:nvSpPr>
        <p:spPr>
          <a:xfrm>
            <a:off x="6391803" y="2963107"/>
            <a:ext cx="6096002" cy="584775"/>
          </a:xfrm>
          <a:prstGeom prst="rect">
            <a:avLst/>
          </a:prstGeom>
        </p:spPr>
        <p:txBody>
          <a:bodyPr wrap="square">
            <a:spAutoFit/>
          </a:bodyPr>
          <a:lstStyle/>
          <a:p>
            <a:pPr algn="ctr"/>
            <a:r>
              <a:rPr lang="nl-BE" sz="1600" u="none" kern="1200">
                <a:solidFill>
                  <a:schemeClr val="tx1"/>
                </a:solidFill>
                <a:effectLst/>
                <a:latin typeface="Roboto" pitchFamily="2" charset="0"/>
                <a:ea typeface="Roboto" pitchFamily="2" charset="0"/>
                <a:cs typeface="Poppins" panose="00000500000000000000" pitchFamily="2" charset="0"/>
              </a:rPr>
              <a:t>voor de professional</a:t>
            </a:r>
          </a:p>
          <a:p>
            <a:pPr algn="ctr"/>
            <a:r>
              <a:rPr lang="nl-BE" sz="1600" u="none" kern="1200" err="1">
                <a:solidFill>
                  <a:schemeClr val="tx1"/>
                </a:solidFill>
                <a:effectLst/>
                <a:latin typeface="Roboto" pitchFamily="2" charset="0"/>
                <a:ea typeface="Roboto" pitchFamily="2" charset="0"/>
                <a:cs typeface="Poppins" panose="00000500000000000000" pitchFamily="2" charset="0"/>
              </a:rPr>
              <a:t>pro.katholiekonderwijs.vlaanderen</a:t>
            </a:r>
            <a:endParaRPr lang="nl-BE" sz="1600" u="none">
              <a:solidFill>
                <a:schemeClr val="tx1"/>
              </a:solidFill>
              <a:latin typeface="Roboto" pitchFamily="2" charset="0"/>
              <a:ea typeface="Roboto" pitchFamily="2" charset="0"/>
              <a:cs typeface="Poppins" panose="00000500000000000000" pitchFamily="2" charset="0"/>
            </a:endParaRPr>
          </a:p>
        </p:txBody>
      </p:sp>
      <p:pic>
        <p:nvPicPr>
          <p:cNvPr id="18" name="Picture 2">
            <a:hlinkClick r:id="rId13"/>
            <a:extLst>
              <a:ext uri="{FF2B5EF4-FFF2-40B4-BE49-F238E27FC236}">
                <a16:creationId xmlns:a16="http://schemas.microsoft.com/office/drawing/2014/main" id="{E9AC2120-083A-33BB-F3E1-A3A07B9A6E46}"/>
              </a:ext>
            </a:extLst>
          </p:cNvPr>
          <p:cNvPicPr>
            <a:picLocks noChangeAspect="1"/>
          </p:cNvPicPr>
          <p:nvPr userDrawn="1"/>
        </p:nvPicPr>
        <p:blipFill>
          <a:blip r:embed="rId14" cstate="print">
            <a:extLst>
              <a:ext uri="{28A0092B-C50C-407E-A947-70E740481C1C}">
                <a14:useLocalDpi xmlns:a14="http://schemas.microsoft.com/office/drawing/2010/main" val="0"/>
              </a:ext>
            </a:extLst>
          </a:blip>
          <a:srcRect/>
          <a:stretch/>
        </p:blipFill>
        <p:spPr bwMode="auto">
          <a:xfrm>
            <a:off x="8806744" y="2193962"/>
            <a:ext cx="737281" cy="720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a:hlinkClick r:id="rId15"/>
            <a:extLst>
              <a:ext uri="{FF2B5EF4-FFF2-40B4-BE49-F238E27FC236}">
                <a16:creationId xmlns:a16="http://schemas.microsoft.com/office/drawing/2014/main" id="{D2870F98-FA15-11AF-1B90-B5512A3B1C01}"/>
              </a:ext>
            </a:extLst>
          </p:cNvPr>
          <p:cNvPicPr>
            <a:picLocks noChangeAspect="1"/>
          </p:cNvPicPr>
          <p:nvPr userDrawn="1"/>
        </p:nvPicPr>
        <p:blipFill rotWithShape="1">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l="-3530" t="-6869" r="-9756" b="-15796"/>
          <a:stretch/>
        </p:blipFill>
        <p:spPr bwMode="auto">
          <a:xfrm>
            <a:off x="8488725" y="3950038"/>
            <a:ext cx="1254794" cy="1278735"/>
          </a:xfrm>
          <a:prstGeom prst="rect">
            <a:avLst/>
          </a:prstGeom>
          <a:noFill/>
          <a:extLst>
            <a:ext uri="{909E8E84-426E-40DD-AFC4-6F175D3DCCD1}">
              <a14:hiddenFill xmlns:a14="http://schemas.microsoft.com/office/drawing/2010/main">
                <a:solidFill>
                  <a:srgbClr val="FFFFFF"/>
                </a:solidFill>
              </a14:hiddenFill>
            </a:ext>
          </a:extLst>
        </p:spPr>
      </p:pic>
      <p:sp>
        <p:nvSpPr>
          <p:cNvPr id="20" name="Rechthoek 19">
            <a:extLst>
              <a:ext uri="{FF2B5EF4-FFF2-40B4-BE49-F238E27FC236}">
                <a16:creationId xmlns:a16="http://schemas.microsoft.com/office/drawing/2014/main" id="{E920A4AD-3557-663B-9360-DDB87D679421}"/>
              </a:ext>
            </a:extLst>
          </p:cNvPr>
          <p:cNvSpPr>
            <a:spLocks/>
          </p:cNvSpPr>
          <p:nvPr userDrawn="1"/>
        </p:nvSpPr>
        <p:spPr>
          <a:xfrm>
            <a:off x="8195872" y="4998127"/>
            <a:ext cx="1825829" cy="338554"/>
          </a:xfrm>
          <a:prstGeom prst="rect">
            <a:avLst/>
          </a:prstGeom>
        </p:spPr>
        <p:txBody>
          <a:bodyPr wrap="square">
            <a:spAutoFit/>
          </a:bodyPr>
          <a:lstStyle/>
          <a:p>
            <a:pPr algn="ctr"/>
            <a:r>
              <a:rPr lang="nl-BE" sz="1600">
                <a:solidFill>
                  <a:schemeClr val="tx1"/>
                </a:solidFill>
                <a:latin typeface="Roboto" pitchFamily="2" charset="0"/>
                <a:ea typeface="Roboto" pitchFamily="2" charset="0"/>
                <a:cs typeface="Poppins" panose="00000500000000000000" pitchFamily="2" charset="0"/>
              </a:rPr>
              <a:t>/@kathondvla</a:t>
            </a:r>
            <a:endParaRPr lang="nl-BE" sz="1400">
              <a:solidFill>
                <a:schemeClr val="tx1"/>
              </a:solidFill>
              <a:latin typeface="Roboto" pitchFamily="2" charset="0"/>
              <a:ea typeface="Roboto" pitchFamily="2" charset="0"/>
              <a:cs typeface="Poppins" panose="00000500000000000000" pitchFamily="2" charset="0"/>
            </a:endParaRPr>
          </a:p>
        </p:txBody>
      </p:sp>
      <p:grpSp>
        <p:nvGrpSpPr>
          <p:cNvPr id="16" name="Groep 15">
            <a:extLst>
              <a:ext uri="{FF2B5EF4-FFF2-40B4-BE49-F238E27FC236}">
                <a16:creationId xmlns:a16="http://schemas.microsoft.com/office/drawing/2014/main" id="{9BE6699C-BE10-1E09-AC19-0C83C8CC070D}"/>
              </a:ext>
            </a:extLst>
          </p:cNvPr>
          <p:cNvGrpSpPr>
            <a:grpSpLocks/>
          </p:cNvGrpSpPr>
          <p:nvPr userDrawn="1"/>
        </p:nvGrpSpPr>
        <p:grpSpPr>
          <a:xfrm>
            <a:off x="0" y="0"/>
            <a:ext cx="12192000" cy="180000"/>
            <a:chOff x="0" y="0"/>
            <a:chExt cx="12192000" cy="360000"/>
          </a:xfrm>
        </p:grpSpPr>
        <p:sp>
          <p:nvSpPr>
            <p:cNvPr id="21" name="Rechthoek 20">
              <a:extLst>
                <a:ext uri="{FF2B5EF4-FFF2-40B4-BE49-F238E27FC236}">
                  <a16:creationId xmlns:a16="http://schemas.microsoft.com/office/drawing/2014/main" id="{C9A2AF9C-AE9D-578D-BE9F-C7247ECEA4B3}"/>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25" name="Rechthoek 24">
              <a:extLst>
                <a:ext uri="{FF2B5EF4-FFF2-40B4-BE49-F238E27FC236}">
                  <a16:creationId xmlns:a16="http://schemas.microsoft.com/office/drawing/2014/main" id="{5A706866-9203-A0AE-125D-E9F024BB2736}"/>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26" name="Rechthoek 25">
              <a:extLst>
                <a:ext uri="{FF2B5EF4-FFF2-40B4-BE49-F238E27FC236}">
                  <a16:creationId xmlns:a16="http://schemas.microsoft.com/office/drawing/2014/main" id="{1E20765F-85DA-8F98-775D-C4CB6EB17BCC}"/>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27" name="Rechthoek 26">
              <a:extLst>
                <a:ext uri="{FF2B5EF4-FFF2-40B4-BE49-F238E27FC236}">
                  <a16:creationId xmlns:a16="http://schemas.microsoft.com/office/drawing/2014/main" id="{CFCBAFD9-39D7-400C-49CE-7B886D87F854}"/>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Tree>
    <p:extLst>
      <p:ext uri="{BB962C8B-B14F-4D97-AF65-F5344CB8AC3E}">
        <p14:creationId xmlns:p14="http://schemas.microsoft.com/office/powerpoint/2010/main" val="1912097712"/>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ndere professionaliseringen promoten">
    <p:bg>
      <p:bgPr>
        <a:solidFill>
          <a:schemeClr val="bg1"/>
        </a:solidFill>
        <a:effectLst/>
      </p:bgPr>
    </p:bg>
    <p:spTree>
      <p:nvGrpSpPr>
        <p:cNvPr id="1" name=""/>
        <p:cNvGrpSpPr/>
        <p:nvPr/>
      </p:nvGrpSpPr>
      <p:grpSpPr>
        <a:xfrm>
          <a:off x="0" y="0"/>
          <a:ext cx="0" cy="0"/>
          <a:chOff x="0" y="0"/>
          <a:chExt cx="0" cy="0"/>
        </a:xfrm>
      </p:grpSpPr>
      <p:sp>
        <p:nvSpPr>
          <p:cNvPr id="3" name="Graphic 14">
            <a:extLst>
              <a:ext uri="{FF2B5EF4-FFF2-40B4-BE49-F238E27FC236}">
                <a16:creationId xmlns:a16="http://schemas.microsoft.com/office/drawing/2014/main" id="{C0442919-7D43-8AB2-0711-1AF1B8B0F2E4}"/>
              </a:ext>
            </a:extLst>
          </p:cNvPr>
          <p:cNvSpPr/>
          <p:nvPr userDrawn="1"/>
        </p:nvSpPr>
        <p:spPr>
          <a:xfrm>
            <a:off x="-7979" y="42077"/>
            <a:ext cx="3024180" cy="6815923"/>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a:p>
        </p:txBody>
      </p:sp>
      <p:pic>
        <p:nvPicPr>
          <p:cNvPr id="23" name="Afbeelding 22" descr="Afbeelding met Graphics, Kleurrijkheid, cirkel, grafische vormgeving&#10;&#10;Automatisch gegenereerde beschrijving">
            <a:extLst>
              <a:ext uri="{FF2B5EF4-FFF2-40B4-BE49-F238E27FC236}">
                <a16:creationId xmlns:a16="http://schemas.microsoft.com/office/drawing/2014/main" id="{BF47E8E5-0F72-D6C4-091D-AA55DE42B8E5}"/>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30990" y="5079342"/>
            <a:ext cx="2474335" cy="1807683"/>
          </a:xfrm>
          <a:prstGeom prst="rect">
            <a:avLst/>
          </a:prstGeom>
        </p:spPr>
      </p:pic>
      <p:sp>
        <p:nvSpPr>
          <p:cNvPr id="22" name="Tekstvak 21">
            <a:extLst>
              <a:ext uri="{FF2B5EF4-FFF2-40B4-BE49-F238E27FC236}">
                <a16:creationId xmlns:a16="http://schemas.microsoft.com/office/drawing/2014/main" id="{A13FE2EA-66DA-46BA-2CEF-DFD997901751}"/>
              </a:ext>
            </a:extLst>
          </p:cNvPr>
          <p:cNvSpPr txBox="1">
            <a:spLocks/>
          </p:cNvSpPr>
          <p:nvPr userDrawn="1"/>
        </p:nvSpPr>
        <p:spPr>
          <a:xfrm>
            <a:off x="486168" y="754330"/>
            <a:ext cx="11174682" cy="830997"/>
          </a:xfrm>
          <a:prstGeom prst="rect">
            <a:avLst/>
          </a:prstGeom>
          <a:noFill/>
        </p:spPr>
        <p:txBody>
          <a:bodyPr wrap="square" rtlCol="0">
            <a:spAutoFit/>
          </a:bodyPr>
          <a:lstStyle/>
          <a:p>
            <a:pPr algn="l"/>
            <a:r>
              <a:rPr lang="nl-NL" sz="4800" cap="none" baseline="0">
                <a:latin typeface="Poppins ExtraBold" panose="00000900000000000000" pitchFamily="2" charset="0"/>
                <a:ea typeface="Roboto Bk" pitchFamily="2" charset="0"/>
                <a:cs typeface="Poppins ExtraBold" panose="00000900000000000000" pitchFamily="2" charset="0"/>
              </a:rPr>
              <a:t>Ook </a:t>
            </a:r>
            <a:r>
              <a:rPr lang="nl-NL" sz="4800" cap="none" baseline="0">
                <a:solidFill>
                  <a:srgbClr val="B22A89"/>
                </a:solidFill>
                <a:latin typeface="Poppins ExtraBold" panose="00000900000000000000" pitchFamily="2" charset="0"/>
                <a:ea typeface="Roboto Bk" pitchFamily="2" charset="0"/>
                <a:cs typeface="Poppins ExtraBold" panose="00000900000000000000" pitchFamily="2" charset="0"/>
              </a:rPr>
              <a:t>interessant</a:t>
            </a:r>
            <a:r>
              <a:rPr lang="nl-NL" sz="4800" cap="none" baseline="0">
                <a:latin typeface="Poppins ExtraBold" panose="00000900000000000000" pitchFamily="2" charset="0"/>
                <a:ea typeface="Roboto Bk" pitchFamily="2" charset="0"/>
                <a:cs typeface="Poppins ExtraBold" panose="00000900000000000000" pitchFamily="2" charset="0"/>
              </a:rPr>
              <a:t> voor jou</a:t>
            </a:r>
            <a:endParaRPr lang="nl-BE" sz="4800" cap="none" baseline="0">
              <a:latin typeface="Poppins ExtraBold" panose="00000900000000000000" pitchFamily="2" charset="0"/>
              <a:ea typeface="Roboto Bk" pitchFamily="2" charset="0"/>
              <a:cs typeface="Poppins ExtraBold" panose="00000900000000000000" pitchFamily="2" charset="0"/>
            </a:endParaRPr>
          </a:p>
        </p:txBody>
      </p:sp>
      <p:grpSp>
        <p:nvGrpSpPr>
          <p:cNvPr id="16" name="Groep 15">
            <a:extLst>
              <a:ext uri="{FF2B5EF4-FFF2-40B4-BE49-F238E27FC236}">
                <a16:creationId xmlns:a16="http://schemas.microsoft.com/office/drawing/2014/main" id="{9BE6699C-BE10-1E09-AC19-0C83C8CC070D}"/>
              </a:ext>
            </a:extLst>
          </p:cNvPr>
          <p:cNvGrpSpPr>
            <a:grpSpLocks/>
          </p:cNvGrpSpPr>
          <p:nvPr userDrawn="1"/>
        </p:nvGrpSpPr>
        <p:grpSpPr>
          <a:xfrm>
            <a:off x="0" y="0"/>
            <a:ext cx="12192000" cy="180000"/>
            <a:chOff x="0" y="0"/>
            <a:chExt cx="12192000" cy="360000"/>
          </a:xfrm>
        </p:grpSpPr>
        <p:sp>
          <p:nvSpPr>
            <p:cNvPr id="21" name="Rechthoek 20">
              <a:extLst>
                <a:ext uri="{FF2B5EF4-FFF2-40B4-BE49-F238E27FC236}">
                  <a16:creationId xmlns:a16="http://schemas.microsoft.com/office/drawing/2014/main" id="{C9A2AF9C-AE9D-578D-BE9F-C7247ECEA4B3}"/>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25" name="Rechthoek 24">
              <a:extLst>
                <a:ext uri="{FF2B5EF4-FFF2-40B4-BE49-F238E27FC236}">
                  <a16:creationId xmlns:a16="http://schemas.microsoft.com/office/drawing/2014/main" id="{5A706866-9203-A0AE-125D-E9F024BB2736}"/>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26" name="Rechthoek 25">
              <a:extLst>
                <a:ext uri="{FF2B5EF4-FFF2-40B4-BE49-F238E27FC236}">
                  <a16:creationId xmlns:a16="http://schemas.microsoft.com/office/drawing/2014/main" id="{1E20765F-85DA-8F98-775D-C4CB6EB17BCC}"/>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27" name="Rechthoek 26">
              <a:extLst>
                <a:ext uri="{FF2B5EF4-FFF2-40B4-BE49-F238E27FC236}">
                  <a16:creationId xmlns:a16="http://schemas.microsoft.com/office/drawing/2014/main" id="{CFCBAFD9-39D7-400C-49CE-7B886D87F854}"/>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
        <p:nvSpPr>
          <p:cNvPr id="8" name="Tijdelijke aanduiding voor tekst 7">
            <a:extLst>
              <a:ext uri="{FF2B5EF4-FFF2-40B4-BE49-F238E27FC236}">
                <a16:creationId xmlns:a16="http://schemas.microsoft.com/office/drawing/2014/main" id="{B473C13B-97FE-6CCE-F782-0295927D2B36}"/>
              </a:ext>
            </a:extLst>
          </p:cNvPr>
          <p:cNvSpPr>
            <a:spLocks noGrp="1"/>
          </p:cNvSpPr>
          <p:nvPr>
            <p:ph type="body" sz="quarter" idx="10" hasCustomPrompt="1"/>
          </p:nvPr>
        </p:nvSpPr>
        <p:spPr>
          <a:xfrm>
            <a:off x="2375555" y="1677971"/>
            <a:ext cx="7749520" cy="4006867"/>
          </a:xfrm>
        </p:spPr>
        <p:txBody>
          <a:bodyPr/>
          <a:lstStyle/>
          <a:p>
            <a:pPr lvl="0"/>
            <a:r>
              <a:rPr lang="nl-NL" b="0" i="0">
                <a:solidFill>
                  <a:srgbClr val="242424"/>
                </a:solidFill>
                <a:effectLst/>
                <a:latin typeface="Calibri" panose="020F0502020204030204" pitchFamily="34" charset="0"/>
              </a:rPr>
              <a:t>Noteer hier </a:t>
            </a:r>
            <a:r>
              <a:rPr lang="nl-NL" b="0" i="0" err="1">
                <a:solidFill>
                  <a:srgbClr val="242424"/>
                </a:solidFill>
                <a:effectLst/>
                <a:latin typeface="Calibri" panose="020F0502020204030204" pitchFamily="34" charset="0"/>
              </a:rPr>
              <a:t>profesionaliseringen</a:t>
            </a:r>
            <a:r>
              <a:rPr lang="nl-NL" b="0" i="0">
                <a:solidFill>
                  <a:srgbClr val="242424"/>
                </a:solidFill>
                <a:effectLst/>
                <a:latin typeface="Calibri" panose="020F0502020204030204" pitchFamily="34" charset="0"/>
              </a:rPr>
              <a:t>, nascholingen, lerende netwerken … die ook interessant zijn voor je doelgroep/aanwezigen.</a:t>
            </a:r>
            <a:endParaRPr lang="nl-BE"/>
          </a:p>
        </p:txBody>
      </p:sp>
    </p:spTree>
    <p:extLst>
      <p:ext uri="{BB962C8B-B14F-4D97-AF65-F5344CB8AC3E}">
        <p14:creationId xmlns:p14="http://schemas.microsoft.com/office/powerpoint/2010/main" val="1831818190"/>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conen, nummering, logo’s">
    <p:spTree>
      <p:nvGrpSpPr>
        <p:cNvPr id="1" name=""/>
        <p:cNvGrpSpPr/>
        <p:nvPr/>
      </p:nvGrpSpPr>
      <p:grpSpPr>
        <a:xfrm>
          <a:off x="0" y="0"/>
          <a:ext cx="0" cy="0"/>
          <a:chOff x="0" y="0"/>
          <a:chExt cx="0" cy="0"/>
        </a:xfrm>
      </p:grpSpPr>
      <p:sp>
        <p:nvSpPr>
          <p:cNvPr id="4" name="Graphic 14">
            <a:extLst>
              <a:ext uri="{FF2B5EF4-FFF2-40B4-BE49-F238E27FC236}">
                <a16:creationId xmlns:a16="http://schemas.microsoft.com/office/drawing/2014/main" id="{D608E6E0-F0DE-0100-6A9C-51F787F00B10}"/>
              </a:ext>
            </a:extLst>
          </p:cNvPr>
          <p:cNvSpPr/>
          <p:nvPr userDrawn="1"/>
        </p:nvSpPr>
        <p:spPr>
          <a:xfrm>
            <a:off x="-7979" y="42077"/>
            <a:ext cx="3024180" cy="6815923"/>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a:p>
        </p:txBody>
      </p:sp>
      <p:pic>
        <p:nvPicPr>
          <p:cNvPr id="9" name="Afbeelding 8" descr="Afbeelding met Graphics, Kleurrijkheid, cirkel, grafische vormgeving&#10;&#10;Automatisch gegenereerde beschrijving">
            <a:extLst>
              <a:ext uri="{FF2B5EF4-FFF2-40B4-BE49-F238E27FC236}">
                <a16:creationId xmlns:a16="http://schemas.microsoft.com/office/drawing/2014/main" id="{B28941FB-70EC-B0BF-11F4-BBD094D14788}"/>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17665" y="5050317"/>
            <a:ext cx="2474335" cy="1807683"/>
          </a:xfrm>
          <a:prstGeom prst="rect">
            <a:avLst/>
          </a:prstGeom>
        </p:spPr>
      </p:pic>
      <p:grpSp>
        <p:nvGrpSpPr>
          <p:cNvPr id="6" name="Groep 5">
            <a:extLst>
              <a:ext uri="{FF2B5EF4-FFF2-40B4-BE49-F238E27FC236}">
                <a16:creationId xmlns:a16="http://schemas.microsoft.com/office/drawing/2014/main" id="{41D18FA3-1E48-470B-9A40-344F877040C0}"/>
              </a:ext>
            </a:extLst>
          </p:cNvPr>
          <p:cNvGrpSpPr>
            <a:grpSpLocks/>
          </p:cNvGrpSpPr>
          <p:nvPr userDrawn="1"/>
        </p:nvGrpSpPr>
        <p:grpSpPr>
          <a:xfrm>
            <a:off x="0" y="0"/>
            <a:ext cx="12192000" cy="180000"/>
            <a:chOff x="0" y="0"/>
            <a:chExt cx="12192000" cy="360000"/>
          </a:xfrm>
        </p:grpSpPr>
        <p:sp>
          <p:nvSpPr>
            <p:cNvPr id="8" name="Rechthoek 7">
              <a:extLst>
                <a:ext uri="{FF2B5EF4-FFF2-40B4-BE49-F238E27FC236}">
                  <a16:creationId xmlns:a16="http://schemas.microsoft.com/office/drawing/2014/main" id="{2F4CFE85-E0BF-3F9E-6805-D22F211D9A62}"/>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0" name="Rechthoek 9">
              <a:extLst>
                <a:ext uri="{FF2B5EF4-FFF2-40B4-BE49-F238E27FC236}">
                  <a16:creationId xmlns:a16="http://schemas.microsoft.com/office/drawing/2014/main" id="{D0999A99-4530-217C-697B-5F01DE0EE18C}"/>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5" name="Rechthoek 14">
              <a:extLst>
                <a:ext uri="{FF2B5EF4-FFF2-40B4-BE49-F238E27FC236}">
                  <a16:creationId xmlns:a16="http://schemas.microsoft.com/office/drawing/2014/main" id="{11A6464B-894F-80A5-E730-51CEF58A87B7}"/>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6" name="Rechthoek 15">
              <a:extLst>
                <a:ext uri="{FF2B5EF4-FFF2-40B4-BE49-F238E27FC236}">
                  <a16:creationId xmlns:a16="http://schemas.microsoft.com/office/drawing/2014/main" id="{014DF0BC-515B-02D6-8E05-FADE3A686F7D}"/>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
        <p:nvSpPr>
          <p:cNvPr id="3" name="Tekstvak 2">
            <a:extLst>
              <a:ext uri="{FF2B5EF4-FFF2-40B4-BE49-F238E27FC236}">
                <a16:creationId xmlns:a16="http://schemas.microsoft.com/office/drawing/2014/main" id="{3C01FD5A-6BD9-B664-0286-CF50BDF1FEB0}"/>
              </a:ext>
            </a:extLst>
          </p:cNvPr>
          <p:cNvSpPr txBox="1"/>
          <p:nvPr userDrawn="1"/>
        </p:nvSpPr>
        <p:spPr>
          <a:xfrm>
            <a:off x="319176" y="405442"/>
            <a:ext cx="9799637" cy="707886"/>
          </a:xfrm>
          <a:prstGeom prst="rect">
            <a:avLst/>
          </a:prstGeom>
          <a:noFill/>
        </p:spPr>
        <p:txBody>
          <a:bodyPr wrap="square" rtlCol="0">
            <a:spAutoFit/>
          </a:bodyPr>
          <a:lstStyle/>
          <a:p>
            <a:r>
              <a:rPr lang="nl-BE" sz="4000">
                <a:latin typeface="Poppins ExtraBold" panose="00000900000000000000" pitchFamily="2" charset="0"/>
                <a:cs typeface="Poppins ExtraBold" panose="00000900000000000000" pitchFamily="2" charset="0"/>
              </a:rPr>
              <a:t>Iconen, nummering, logo’s</a:t>
            </a:r>
            <a:endParaRPr lang="nl-BE">
              <a:latin typeface="Poppins ExtraBold" panose="00000900000000000000" pitchFamily="2" charset="0"/>
              <a:cs typeface="Poppins ExtraBold" panose="00000900000000000000" pitchFamily="2" charset="0"/>
            </a:endParaRPr>
          </a:p>
        </p:txBody>
      </p:sp>
      <p:sp>
        <p:nvSpPr>
          <p:cNvPr id="5" name="Tijdelijke aanduiding voor tekst 4">
            <a:extLst>
              <a:ext uri="{FF2B5EF4-FFF2-40B4-BE49-F238E27FC236}">
                <a16:creationId xmlns:a16="http://schemas.microsoft.com/office/drawing/2014/main" id="{34E63E14-F94E-FB86-6121-D57B340A0E55}"/>
              </a:ext>
            </a:extLst>
          </p:cNvPr>
          <p:cNvSpPr>
            <a:spLocks noGrp="1"/>
          </p:cNvSpPr>
          <p:nvPr>
            <p:ph type="body" sz="quarter" idx="10" hasCustomPrompt="1"/>
          </p:nvPr>
        </p:nvSpPr>
        <p:spPr>
          <a:xfrm>
            <a:off x="319177" y="1121557"/>
            <a:ext cx="9799638" cy="5021262"/>
          </a:xfrm>
        </p:spPr>
        <p:txBody>
          <a:bodyPr/>
          <a:lstStyle/>
          <a:p>
            <a:pPr lvl="0"/>
            <a:r>
              <a:rPr lang="nl-NL" b="0" i="0">
                <a:solidFill>
                  <a:srgbClr val="242424"/>
                </a:solidFill>
                <a:effectLst/>
                <a:latin typeface="Calibri" panose="020F0502020204030204" pitchFamily="34" charset="0"/>
              </a:rPr>
              <a:t>Voeg op deze slide de </a:t>
            </a:r>
            <a:r>
              <a:rPr lang="nl-NL" b="1" i="0">
                <a:solidFill>
                  <a:srgbClr val="242424"/>
                </a:solidFill>
                <a:effectLst/>
                <a:latin typeface="Calibri" panose="020F0502020204030204" pitchFamily="34" charset="0"/>
              </a:rPr>
              <a:t>titels</a:t>
            </a:r>
            <a:r>
              <a:rPr lang="nl-NL" b="0" i="0">
                <a:solidFill>
                  <a:srgbClr val="242424"/>
                </a:solidFill>
                <a:effectLst/>
                <a:latin typeface="Calibri" panose="020F0502020204030204" pitchFamily="34" charset="0"/>
              </a:rPr>
              <a:t> van je presentatie toe, zodat er een </a:t>
            </a:r>
            <a:r>
              <a:rPr lang="nl-NL" b="1" i="0">
                <a:solidFill>
                  <a:srgbClr val="242424"/>
                </a:solidFill>
                <a:effectLst/>
                <a:latin typeface="Calibri" panose="020F0502020204030204" pitchFamily="34" charset="0"/>
              </a:rPr>
              <a:t>overzicht</a:t>
            </a:r>
            <a:r>
              <a:rPr lang="nl-NL" b="0" i="0">
                <a:solidFill>
                  <a:srgbClr val="242424"/>
                </a:solidFill>
                <a:effectLst/>
                <a:latin typeface="Calibri" panose="020F0502020204030204" pitchFamily="34" charset="0"/>
              </a:rPr>
              <a:t> is.</a:t>
            </a:r>
            <a:endParaRPr lang="nl-NL"/>
          </a:p>
        </p:txBody>
      </p:sp>
    </p:spTree>
    <p:extLst>
      <p:ext uri="{BB962C8B-B14F-4D97-AF65-F5344CB8AC3E}">
        <p14:creationId xmlns:p14="http://schemas.microsoft.com/office/powerpoint/2010/main" val="9892696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Aangepaste indeling">
    <p:spTree>
      <p:nvGrpSpPr>
        <p:cNvPr id="1" name=""/>
        <p:cNvGrpSpPr/>
        <p:nvPr/>
      </p:nvGrpSpPr>
      <p:grpSpPr>
        <a:xfrm>
          <a:off x="0" y="0"/>
          <a:ext cx="0" cy="0"/>
          <a:chOff x="0" y="0"/>
          <a:chExt cx="0" cy="0"/>
        </a:xfrm>
      </p:grpSpPr>
      <p:sp>
        <p:nvSpPr>
          <p:cNvPr id="8" name="Rechthoek 7"/>
          <p:cNvSpPr/>
          <p:nvPr userDrawn="1"/>
        </p:nvSpPr>
        <p:spPr>
          <a:xfrm>
            <a:off x="0" y="6498024"/>
            <a:ext cx="12192000" cy="360000"/>
          </a:xfrm>
          <a:prstGeom prst="rect">
            <a:avLst/>
          </a:prstGeom>
          <a:solidFill>
            <a:srgbClr val="57C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9" name="Rechthoek 8"/>
          <p:cNvSpPr/>
          <p:nvPr userDrawn="1"/>
        </p:nvSpPr>
        <p:spPr>
          <a:xfrm>
            <a:off x="11712000" y="3260834"/>
            <a:ext cx="480000" cy="3240000"/>
          </a:xfrm>
          <a:prstGeom prst="rect">
            <a:avLst/>
          </a:prstGeom>
          <a:solidFill>
            <a:srgbClr val="EF8A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1" name="Tijdelijke aanduiding voor dianummer 7">
            <a:extLst>
              <a:ext uri="{FF2B5EF4-FFF2-40B4-BE49-F238E27FC236}">
                <a16:creationId xmlns:a16="http://schemas.microsoft.com/office/drawing/2014/main" id="{BF6C4908-1347-4984-89BB-4E5C76D3B4A4}"/>
              </a:ext>
            </a:extLst>
          </p:cNvPr>
          <p:cNvSpPr>
            <a:spLocks noGrp="1"/>
          </p:cNvSpPr>
          <p:nvPr>
            <p:ph type="sldNum" sz="quarter" idx="11"/>
          </p:nvPr>
        </p:nvSpPr>
        <p:spPr>
          <a:xfrm>
            <a:off x="9442493" y="6429400"/>
            <a:ext cx="2749507" cy="428600"/>
          </a:xfrm>
        </p:spPr>
        <p:txBody>
          <a:bodyPr/>
          <a:lstStyle>
            <a:lvl1pPr>
              <a:defRPr>
                <a:solidFill>
                  <a:schemeClr val="bg1"/>
                </a:solidFill>
              </a:defRPr>
            </a:lvl1pPr>
          </a:lstStyle>
          <a:p>
            <a:fld id="{189E3A5C-986B-47BE-8F96-3787467B82A8}" type="slidenum">
              <a:rPr lang="nl-BE" smtClean="0">
                <a:solidFill>
                  <a:prstClr val="white"/>
                </a:solidFill>
              </a:rPr>
              <a:pPr/>
              <a:t>‹#›</a:t>
            </a:fld>
            <a:endParaRPr lang="nl-BE">
              <a:solidFill>
                <a:prstClr val="white"/>
              </a:solidFill>
            </a:endParaRPr>
          </a:p>
        </p:txBody>
      </p:sp>
      <p:sp>
        <p:nvSpPr>
          <p:cNvPr id="12" name="Titel 1"/>
          <p:cNvSpPr>
            <a:spLocks noGrp="1"/>
          </p:cNvSpPr>
          <p:nvPr>
            <p:ph type="title"/>
          </p:nvPr>
        </p:nvSpPr>
        <p:spPr>
          <a:xfrm>
            <a:off x="1679510" y="274638"/>
            <a:ext cx="9902892" cy="1143000"/>
          </a:xfrm>
        </p:spPr>
        <p:txBody>
          <a:bodyPr/>
          <a:lstStyle/>
          <a:p>
            <a:r>
              <a:rPr lang="nl-NL"/>
              <a:t>Klik om stijl te bewerken</a:t>
            </a:r>
            <a:endParaRPr lang="nl-BE"/>
          </a:p>
        </p:txBody>
      </p:sp>
      <p:sp>
        <p:nvSpPr>
          <p:cNvPr id="13" name="Tijdelijke aanduiding voor inhoud 2"/>
          <p:cNvSpPr>
            <a:spLocks noGrp="1"/>
          </p:cNvSpPr>
          <p:nvPr>
            <p:ph idx="1"/>
          </p:nvPr>
        </p:nvSpPr>
        <p:spPr>
          <a:xfrm>
            <a:off x="1679509" y="1600206"/>
            <a:ext cx="9902891" cy="4525963"/>
          </a:xfrm>
        </p:spPr>
        <p:txBody>
          <a:bodyPr/>
          <a:lstStyle>
            <a:lvl1pPr>
              <a:buClrTx/>
              <a:defRPr>
                <a:latin typeface="+mj-lt"/>
                <a:cs typeface="Arial" pitchFamily="34" charset="0"/>
              </a:defRPr>
            </a:lvl1pPr>
            <a:lvl2pPr algn="l">
              <a:buClr>
                <a:srgbClr val="BF18B3"/>
              </a:buClr>
              <a:defRPr>
                <a:solidFill>
                  <a:srgbClr val="BF18B3"/>
                </a:solidFill>
                <a:latin typeface="+mj-lt"/>
                <a:cs typeface="Arial" pitchFamily="34" charset="0"/>
              </a:defRPr>
            </a:lvl2pPr>
            <a:lvl3pPr>
              <a:buClr>
                <a:srgbClr val="F18E00"/>
              </a:buClr>
              <a:defRPr>
                <a:solidFill>
                  <a:srgbClr val="FF8414"/>
                </a:solidFill>
                <a:latin typeface="+mj-lt"/>
                <a:cs typeface="Arial" pitchFamily="34" charset="0"/>
              </a:defRPr>
            </a:lvl3pPr>
            <a:lvl4pPr>
              <a:buClr>
                <a:schemeClr val="tx1"/>
              </a:buClr>
              <a:defRPr>
                <a:solidFill>
                  <a:schemeClr val="tx1"/>
                </a:solidFill>
                <a:latin typeface="+mj-lt"/>
                <a:cs typeface="Arial" pitchFamily="34" charset="0"/>
              </a:defRPr>
            </a:lvl4pPr>
            <a:lvl5pPr>
              <a:buClr>
                <a:srgbClr val="BF18B3"/>
              </a:buClr>
              <a:defRPr>
                <a:latin typeface="+mj-lt"/>
                <a:cs typeface="Arial"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pic>
        <p:nvPicPr>
          <p:cNvPr id="15" name="Afbeelding 14">
            <a:extLst>
              <a:ext uri="{FF2B5EF4-FFF2-40B4-BE49-F238E27FC236}">
                <a16:creationId xmlns:a16="http://schemas.microsoft.com/office/drawing/2014/main" id="{7339FF48-2CFB-4914-8886-7100897D020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9283" t="9384"/>
          <a:stretch/>
        </p:blipFill>
        <p:spPr>
          <a:xfrm>
            <a:off x="0" y="0"/>
            <a:ext cx="1353208" cy="1811072"/>
          </a:xfrm>
          <a:prstGeom prst="rect">
            <a:avLst/>
          </a:prstGeom>
        </p:spPr>
      </p:pic>
    </p:spTree>
    <p:extLst>
      <p:ext uri="{BB962C8B-B14F-4D97-AF65-F5344CB8AC3E}">
        <p14:creationId xmlns:p14="http://schemas.microsoft.com/office/powerpoint/2010/main" val="5234360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7E52CCC5-31E2-404F-A3E8-E66766696B1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16088" y="156972"/>
            <a:ext cx="3662496" cy="1404888"/>
          </a:xfrm>
          <a:prstGeom prst="rect">
            <a:avLst/>
          </a:prstGeom>
        </p:spPr>
      </p:pic>
      <p:grpSp>
        <p:nvGrpSpPr>
          <p:cNvPr id="14" name="Groep 13">
            <a:extLst>
              <a:ext uri="{FF2B5EF4-FFF2-40B4-BE49-F238E27FC236}">
                <a16:creationId xmlns:a16="http://schemas.microsoft.com/office/drawing/2014/main" id="{1B6405EA-4ADB-4167-9F69-0F2E29C4513B}"/>
              </a:ext>
            </a:extLst>
          </p:cNvPr>
          <p:cNvGrpSpPr/>
          <p:nvPr userDrawn="1"/>
        </p:nvGrpSpPr>
        <p:grpSpPr>
          <a:xfrm>
            <a:off x="-66442" y="0"/>
            <a:ext cx="12283519" cy="6973558"/>
            <a:chOff x="-66442" y="0"/>
            <a:chExt cx="12283519" cy="6973558"/>
          </a:xfrm>
        </p:grpSpPr>
        <p:pic>
          <p:nvPicPr>
            <p:cNvPr id="12" name="Afbeelding 11">
              <a:extLst>
                <a:ext uri="{FF2B5EF4-FFF2-40B4-BE49-F238E27FC236}">
                  <a16:creationId xmlns:a16="http://schemas.microsoft.com/office/drawing/2014/main" id="{EBDCA452-584D-4FDA-A77C-552084EBC7E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083"/>
            <a:stretch/>
          </p:blipFill>
          <p:spPr>
            <a:xfrm>
              <a:off x="5039111" y="2294022"/>
              <a:ext cx="7177966" cy="4679536"/>
            </a:xfrm>
            <a:prstGeom prst="rect">
              <a:avLst/>
            </a:prstGeom>
          </p:spPr>
        </p:pic>
        <p:pic>
          <p:nvPicPr>
            <p:cNvPr id="10" name="Afbeelding 9" descr="Afbeelding met computer&#10;&#10;Automatisch gegenereerde beschrijving">
              <a:extLst>
                <a:ext uri="{FF2B5EF4-FFF2-40B4-BE49-F238E27FC236}">
                  <a16:creationId xmlns:a16="http://schemas.microsoft.com/office/drawing/2014/main" id="{E36E00FC-8C92-4461-BFC2-5E99807485B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a:off x="8595948" y="0"/>
              <a:ext cx="3621129" cy="5637014"/>
            </a:xfrm>
            <a:prstGeom prst="rect">
              <a:avLst/>
            </a:prstGeom>
          </p:spPr>
        </p:pic>
        <p:pic>
          <p:nvPicPr>
            <p:cNvPr id="8" name="Afbeelding 7" descr="Afbeelding met tekening&#10;&#10;Automatisch gegenereerde beschrijving">
              <a:extLst>
                <a:ext uri="{FF2B5EF4-FFF2-40B4-BE49-F238E27FC236}">
                  <a16:creationId xmlns:a16="http://schemas.microsoft.com/office/drawing/2014/main" id="{5977FBF6-2392-409E-97B6-3BA441270BF9}"/>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a:stretch/>
          </p:blipFill>
          <p:spPr>
            <a:xfrm>
              <a:off x="3227085" y="0"/>
              <a:ext cx="8989992" cy="4876800"/>
            </a:xfrm>
            <a:prstGeom prst="rect">
              <a:avLst/>
            </a:prstGeom>
          </p:spPr>
        </p:pic>
        <p:pic>
          <p:nvPicPr>
            <p:cNvPr id="3" name="Afbeelding 2" descr="Afbeelding met tekening, paraplu&#10;&#10;Automatisch gegenereerde beschrijving">
              <a:extLst>
                <a:ext uri="{FF2B5EF4-FFF2-40B4-BE49-F238E27FC236}">
                  <a16:creationId xmlns:a16="http://schemas.microsoft.com/office/drawing/2014/main" id="{13FC876D-5B8F-41C3-8F16-E16B6FD530F6}"/>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66442" y="675868"/>
              <a:ext cx="10211106" cy="6297689"/>
            </a:xfrm>
            <a:prstGeom prst="rect">
              <a:avLst/>
            </a:prstGeom>
          </p:spPr>
        </p:pic>
      </p:grpSp>
      <p:sp>
        <p:nvSpPr>
          <p:cNvPr id="7" name="Ondertitel 2">
            <a:extLst>
              <a:ext uri="{FF2B5EF4-FFF2-40B4-BE49-F238E27FC236}">
                <a16:creationId xmlns:a16="http://schemas.microsoft.com/office/drawing/2014/main" id="{65550227-3B69-4ED6-B2B7-782A18AF07E0}"/>
              </a:ext>
            </a:extLst>
          </p:cNvPr>
          <p:cNvSpPr>
            <a:spLocks noGrp="1"/>
          </p:cNvSpPr>
          <p:nvPr userDrawn="1">
            <p:ph type="subTitle" idx="1" hasCustomPrompt="1"/>
          </p:nvPr>
        </p:nvSpPr>
        <p:spPr>
          <a:xfrm>
            <a:off x="2382965" y="3393996"/>
            <a:ext cx="7476225" cy="1206630"/>
          </a:xfrm>
          <a:noFill/>
        </p:spPr>
        <p:txBody>
          <a:bodyPr>
            <a:normAutofit/>
          </a:bodyPr>
          <a:lstStyle>
            <a:lvl1pPr marL="0" indent="0" algn="ctr">
              <a:buNone/>
              <a:defRPr sz="2100" b="0">
                <a:solidFill>
                  <a:schemeClr val="bg1"/>
                </a:solidFill>
                <a:latin typeface="Roboto" pitchFamily="2" charset="0"/>
                <a:ea typeface="Roboto" pitchFamily="2" charset="0"/>
                <a:cs typeface="Arial" pitchFamily="34" charset="0"/>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nl-NL"/>
              <a:t>Beschrijf in 140 tekens waarover je presentatie gaat</a:t>
            </a:r>
            <a:endParaRPr lang="nl-BE"/>
          </a:p>
        </p:txBody>
      </p:sp>
      <p:sp>
        <p:nvSpPr>
          <p:cNvPr id="4" name="Titel 3">
            <a:extLst>
              <a:ext uri="{FF2B5EF4-FFF2-40B4-BE49-F238E27FC236}">
                <a16:creationId xmlns:a16="http://schemas.microsoft.com/office/drawing/2014/main" id="{0A40482B-BC27-4DC4-A82C-081E98EE5167}"/>
              </a:ext>
            </a:extLst>
          </p:cNvPr>
          <p:cNvSpPr>
            <a:spLocks noGrp="1"/>
          </p:cNvSpPr>
          <p:nvPr userDrawn="1">
            <p:ph type="title" hasCustomPrompt="1"/>
          </p:nvPr>
        </p:nvSpPr>
        <p:spPr>
          <a:xfrm>
            <a:off x="2382965" y="1961933"/>
            <a:ext cx="7476225" cy="1143000"/>
          </a:xfrm>
        </p:spPr>
        <p:txBody>
          <a:bodyPr>
            <a:normAutofit/>
          </a:bodyPr>
          <a:lstStyle>
            <a:lvl1pPr algn="ctr">
              <a:defRPr sz="3600">
                <a:solidFill>
                  <a:schemeClr val="bg1"/>
                </a:solidFill>
                <a:latin typeface="Poppins ExtraBold" panose="00000900000000000000" pitchFamily="2" charset="0"/>
                <a:ea typeface="Roboto Bk" pitchFamily="2" charset="0"/>
                <a:cs typeface="Poppins ExtraBold" panose="00000900000000000000" pitchFamily="2" charset="0"/>
              </a:defRPr>
            </a:lvl1pPr>
          </a:lstStyle>
          <a:p>
            <a:r>
              <a:rPr lang="nl-NL"/>
              <a:t>Schrijf hier je pakkende titel</a:t>
            </a:r>
            <a:endParaRPr lang="nl-BE"/>
          </a:p>
        </p:txBody>
      </p:sp>
      <p:sp>
        <p:nvSpPr>
          <p:cNvPr id="2" name="Tijdelijke aanduiding voor datum 1">
            <a:extLst>
              <a:ext uri="{FF2B5EF4-FFF2-40B4-BE49-F238E27FC236}">
                <a16:creationId xmlns:a16="http://schemas.microsoft.com/office/drawing/2014/main" id="{589F19D1-7D30-8365-43AF-F1282FEADD2B}"/>
              </a:ext>
            </a:extLst>
          </p:cNvPr>
          <p:cNvSpPr>
            <a:spLocks noGrp="1"/>
          </p:cNvSpPr>
          <p:nvPr>
            <p:ph type="dt" sz="half" idx="10"/>
          </p:nvPr>
        </p:nvSpPr>
        <p:spPr>
          <a:xfrm>
            <a:off x="10144664" y="6356357"/>
            <a:ext cx="1595894" cy="365125"/>
          </a:xfrm>
        </p:spPr>
        <p:txBody>
          <a:bodyPr/>
          <a:lstStyle>
            <a:lvl1pPr algn="r">
              <a:defRPr>
                <a:solidFill>
                  <a:schemeClr val="bg1"/>
                </a:solidFill>
              </a:defRPr>
            </a:lvl1pPr>
          </a:lstStyle>
          <a:p>
            <a:fld id="{C3E75889-BBC1-419D-8956-31DAFBFE7697}" type="datetime1">
              <a:rPr lang="nl-BE" smtClean="0"/>
              <a:pPr/>
              <a:t>27/03/2025</a:t>
            </a:fld>
            <a:endParaRPr lang="nl-BE"/>
          </a:p>
        </p:txBody>
      </p:sp>
    </p:spTree>
    <p:extLst>
      <p:ext uri="{BB962C8B-B14F-4D97-AF65-F5344CB8AC3E}">
        <p14:creationId xmlns:p14="http://schemas.microsoft.com/office/powerpoint/2010/main" val="1700271952"/>
      </p:ext>
    </p:extLst>
  </p:cSld>
  <p:clrMapOvr>
    <a:masterClrMapping/>
  </p:clrMapOvr>
  <p:hf hdr="0" ftr="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houd">
    <p:spTree>
      <p:nvGrpSpPr>
        <p:cNvPr id="1" name=""/>
        <p:cNvGrpSpPr/>
        <p:nvPr/>
      </p:nvGrpSpPr>
      <p:grpSpPr>
        <a:xfrm>
          <a:off x="0" y="0"/>
          <a:ext cx="0" cy="0"/>
          <a:chOff x="0" y="0"/>
          <a:chExt cx="0" cy="0"/>
        </a:xfrm>
      </p:grpSpPr>
      <p:sp>
        <p:nvSpPr>
          <p:cNvPr id="2" name="Graphic 14">
            <a:extLst>
              <a:ext uri="{FF2B5EF4-FFF2-40B4-BE49-F238E27FC236}">
                <a16:creationId xmlns:a16="http://schemas.microsoft.com/office/drawing/2014/main" id="{49A1D5E0-350A-7DCB-FF91-D4C4F44857C0}"/>
              </a:ext>
            </a:extLst>
          </p:cNvPr>
          <p:cNvSpPr/>
          <p:nvPr userDrawn="1"/>
        </p:nvSpPr>
        <p:spPr>
          <a:xfrm>
            <a:off x="-7979" y="188719"/>
            <a:ext cx="3024180" cy="6669834"/>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a:p>
        </p:txBody>
      </p:sp>
      <p:pic>
        <p:nvPicPr>
          <p:cNvPr id="9" name="Afbeelding 8" descr="Afbeelding met Graphics, Kleurrijkheid, cirkel, grafische vormgeving&#10;&#10;Automatisch gegenereerde beschrijving">
            <a:extLst>
              <a:ext uri="{FF2B5EF4-FFF2-40B4-BE49-F238E27FC236}">
                <a16:creationId xmlns:a16="http://schemas.microsoft.com/office/drawing/2014/main" id="{B28941FB-70EC-B0BF-11F4-BBD094D14788}"/>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17665" y="5050317"/>
            <a:ext cx="2474335" cy="1807683"/>
          </a:xfrm>
          <a:prstGeom prst="rect">
            <a:avLst/>
          </a:prstGeom>
        </p:spPr>
      </p:pic>
      <p:grpSp>
        <p:nvGrpSpPr>
          <p:cNvPr id="6" name="Groep 5">
            <a:extLst>
              <a:ext uri="{FF2B5EF4-FFF2-40B4-BE49-F238E27FC236}">
                <a16:creationId xmlns:a16="http://schemas.microsoft.com/office/drawing/2014/main" id="{41D18FA3-1E48-470B-9A40-344F877040C0}"/>
              </a:ext>
            </a:extLst>
          </p:cNvPr>
          <p:cNvGrpSpPr>
            <a:grpSpLocks/>
          </p:cNvGrpSpPr>
          <p:nvPr userDrawn="1"/>
        </p:nvGrpSpPr>
        <p:grpSpPr>
          <a:xfrm>
            <a:off x="0" y="0"/>
            <a:ext cx="12192000" cy="180000"/>
            <a:chOff x="0" y="0"/>
            <a:chExt cx="12192000" cy="360000"/>
          </a:xfrm>
        </p:grpSpPr>
        <p:sp>
          <p:nvSpPr>
            <p:cNvPr id="8" name="Rechthoek 7">
              <a:extLst>
                <a:ext uri="{FF2B5EF4-FFF2-40B4-BE49-F238E27FC236}">
                  <a16:creationId xmlns:a16="http://schemas.microsoft.com/office/drawing/2014/main" id="{2F4CFE85-E0BF-3F9E-6805-D22F211D9A62}"/>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0" name="Rechthoek 9">
              <a:extLst>
                <a:ext uri="{FF2B5EF4-FFF2-40B4-BE49-F238E27FC236}">
                  <a16:creationId xmlns:a16="http://schemas.microsoft.com/office/drawing/2014/main" id="{D0999A99-4530-217C-697B-5F01DE0EE18C}"/>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5" name="Rechthoek 14">
              <a:extLst>
                <a:ext uri="{FF2B5EF4-FFF2-40B4-BE49-F238E27FC236}">
                  <a16:creationId xmlns:a16="http://schemas.microsoft.com/office/drawing/2014/main" id="{11A6464B-894F-80A5-E730-51CEF58A87B7}"/>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6" name="Rechthoek 15">
              <a:extLst>
                <a:ext uri="{FF2B5EF4-FFF2-40B4-BE49-F238E27FC236}">
                  <a16:creationId xmlns:a16="http://schemas.microsoft.com/office/drawing/2014/main" id="{014DF0BC-515B-02D6-8E05-FADE3A686F7D}"/>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
        <p:nvSpPr>
          <p:cNvPr id="3" name="Tekstvak 2">
            <a:extLst>
              <a:ext uri="{FF2B5EF4-FFF2-40B4-BE49-F238E27FC236}">
                <a16:creationId xmlns:a16="http://schemas.microsoft.com/office/drawing/2014/main" id="{3C01FD5A-6BD9-B664-0286-CF50BDF1FEB0}"/>
              </a:ext>
            </a:extLst>
          </p:cNvPr>
          <p:cNvSpPr txBox="1"/>
          <p:nvPr userDrawn="1"/>
        </p:nvSpPr>
        <p:spPr>
          <a:xfrm>
            <a:off x="319177" y="405442"/>
            <a:ext cx="6771736" cy="707886"/>
          </a:xfrm>
          <a:prstGeom prst="rect">
            <a:avLst/>
          </a:prstGeom>
          <a:noFill/>
        </p:spPr>
        <p:txBody>
          <a:bodyPr wrap="square" rtlCol="0">
            <a:spAutoFit/>
          </a:bodyPr>
          <a:lstStyle/>
          <a:p>
            <a:r>
              <a:rPr lang="nl-BE" sz="4000">
                <a:latin typeface="Poppins ExtraBold" panose="00000900000000000000" pitchFamily="2" charset="0"/>
                <a:cs typeface="Poppins ExtraBold" panose="00000900000000000000" pitchFamily="2" charset="0"/>
              </a:rPr>
              <a:t>INHOUD</a:t>
            </a:r>
            <a:endParaRPr lang="nl-BE">
              <a:latin typeface="Poppins ExtraBold" panose="00000900000000000000" pitchFamily="2" charset="0"/>
              <a:cs typeface="Poppins ExtraBold" panose="00000900000000000000" pitchFamily="2" charset="0"/>
            </a:endParaRPr>
          </a:p>
        </p:txBody>
      </p:sp>
      <p:sp>
        <p:nvSpPr>
          <p:cNvPr id="5" name="Tijdelijke aanduiding voor tekst 4">
            <a:extLst>
              <a:ext uri="{FF2B5EF4-FFF2-40B4-BE49-F238E27FC236}">
                <a16:creationId xmlns:a16="http://schemas.microsoft.com/office/drawing/2014/main" id="{34E63E14-F94E-FB86-6121-D57B340A0E55}"/>
              </a:ext>
            </a:extLst>
          </p:cNvPr>
          <p:cNvSpPr>
            <a:spLocks noGrp="1"/>
          </p:cNvSpPr>
          <p:nvPr>
            <p:ph type="body" sz="quarter" idx="10" hasCustomPrompt="1"/>
          </p:nvPr>
        </p:nvSpPr>
        <p:spPr>
          <a:xfrm>
            <a:off x="319177" y="1121557"/>
            <a:ext cx="9799638" cy="5021262"/>
          </a:xfrm>
        </p:spPr>
        <p:txBody>
          <a:bodyPr/>
          <a:lstStyle/>
          <a:p>
            <a:pPr lvl="0"/>
            <a:r>
              <a:rPr lang="nl-NL" b="0" i="0">
                <a:solidFill>
                  <a:srgbClr val="242424"/>
                </a:solidFill>
                <a:effectLst/>
                <a:latin typeface="Calibri" panose="020F0502020204030204" pitchFamily="34" charset="0"/>
              </a:rPr>
              <a:t>Voeg op deze slide de </a:t>
            </a:r>
            <a:r>
              <a:rPr lang="nl-NL" b="1" i="0">
                <a:solidFill>
                  <a:srgbClr val="242424"/>
                </a:solidFill>
                <a:effectLst/>
                <a:latin typeface="Calibri" panose="020F0502020204030204" pitchFamily="34" charset="0"/>
              </a:rPr>
              <a:t>titels</a:t>
            </a:r>
            <a:r>
              <a:rPr lang="nl-NL" b="0" i="0">
                <a:solidFill>
                  <a:srgbClr val="242424"/>
                </a:solidFill>
                <a:effectLst/>
                <a:latin typeface="Calibri" panose="020F0502020204030204" pitchFamily="34" charset="0"/>
              </a:rPr>
              <a:t> van je presentatie toe, zodat er een </a:t>
            </a:r>
            <a:r>
              <a:rPr lang="nl-NL" b="1" i="0">
                <a:solidFill>
                  <a:srgbClr val="242424"/>
                </a:solidFill>
                <a:effectLst/>
                <a:latin typeface="Calibri" panose="020F0502020204030204" pitchFamily="34" charset="0"/>
              </a:rPr>
              <a:t>overzicht</a:t>
            </a:r>
            <a:r>
              <a:rPr lang="nl-NL" b="0" i="0">
                <a:solidFill>
                  <a:srgbClr val="242424"/>
                </a:solidFill>
                <a:effectLst/>
                <a:latin typeface="Calibri" panose="020F0502020204030204" pitchFamily="34" charset="0"/>
              </a:rPr>
              <a:t> is.</a:t>
            </a:r>
            <a:endParaRPr lang="nl-NL"/>
          </a:p>
        </p:txBody>
      </p:sp>
    </p:spTree>
    <p:extLst>
      <p:ext uri="{BB962C8B-B14F-4D97-AF65-F5344CB8AC3E}">
        <p14:creationId xmlns:p14="http://schemas.microsoft.com/office/powerpoint/2010/main" val="40519416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nderdeel presentatie">
    <p:bg>
      <p:bgPr>
        <a:solidFill>
          <a:schemeClr val="bg1"/>
        </a:solidFill>
        <a:effectLst/>
      </p:bgPr>
    </p:bg>
    <p:spTree>
      <p:nvGrpSpPr>
        <p:cNvPr id="1" name=""/>
        <p:cNvGrpSpPr/>
        <p:nvPr/>
      </p:nvGrpSpPr>
      <p:grpSpPr>
        <a:xfrm>
          <a:off x="0" y="0"/>
          <a:ext cx="0" cy="0"/>
          <a:chOff x="0" y="0"/>
          <a:chExt cx="0" cy="0"/>
        </a:xfrm>
      </p:grpSpPr>
      <p:sp>
        <p:nvSpPr>
          <p:cNvPr id="16" name="Graphic 14">
            <a:extLst>
              <a:ext uri="{FF2B5EF4-FFF2-40B4-BE49-F238E27FC236}">
                <a16:creationId xmlns:a16="http://schemas.microsoft.com/office/drawing/2014/main" id="{E84657B0-854F-F336-1A84-A862DD77A42B}"/>
              </a:ext>
            </a:extLst>
          </p:cNvPr>
          <p:cNvSpPr/>
          <p:nvPr/>
        </p:nvSpPr>
        <p:spPr>
          <a:xfrm>
            <a:off x="-7979" y="-122"/>
            <a:ext cx="3024180" cy="6669834"/>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a:p>
        </p:txBody>
      </p:sp>
      <p:grpSp>
        <p:nvGrpSpPr>
          <p:cNvPr id="20" name="Groep 19">
            <a:extLst>
              <a:ext uri="{FF2B5EF4-FFF2-40B4-BE49-F238E27FC236}">
                <a16:creationId xmlns:a16="http://schemas.microsoft.com/office/drawing/2014/main" id="{98865D31-7A2E-4AD9-5402-5EB255CA6A75}"/>
              </a:ext>
            </a:extLst>
          </p:cNvPr>
          <p:cNvGrpSpPr>
            <a:grpSpLocks/>
          </p:cNvGrpSpPr>
          <p:nvPr userDrawn="1"/>
        </p:nvGrpSpPr>
        <p:grpSpPr>
          <a:xfrm>
            <a:off x="-17028" y="6526131"/>
            <a:ext cx="12209028" cy="360000"/>
            <a:chOff x="0" y="0"/>
            <a:chExt cx="12192000" cy="360000"/>
          </a:xfrm>
        </p:grpSpPr>
        <p:sp>
          <p:nvSpPr>
            <p:cNvPr id="8" name="Rechthoek 7"/>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4" name="Rechthoek 3">
              <a:extLst>
                <a:ext uri="{FF2B5EF4-FFF2-40B4-BE49-F238E27FC236}">
                  <a16:creationId xmlns:a16="http://schemas.microsoft.com/office/drawing/2014/main" id="{DD250D44-4B6E-9995-5C86-300FF4461FC1}"/>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5" name="Rechthoek 4">
              <a:extLst>
                <a:ext uri="{FF2B5EF4-FFF2-40B4-BE49-F238E27FC236}">
                  <a16:creationId xmlns:a16="http://schemas.microsoft.com/office/drawing/2014/main" id="{EEC09B4C-1122-CC89-CAED-31E42A1606F0}"/>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6" name="Rechthoek 5">
              <a:extLst>
                <a:ext uri="{FF2B5EF4-FFF2-40B4-BE49-F238E27FC236}">
                  <a16:creationId xmlns:a16="http://schemas.microsoft.com/office/drawing/2014/main" id="{3C72B1F3-46A5-9DB1-3F03-0846DFF9FD30}"/>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
        <p:nvSpPr>
          <p:cNvPr id="14" name="Titel 13">
            <a:extLst>
              <a:ext uri="{FF2B5EF4-FFF2-40B4-BE49-F238E27FC236}">
                <a16:creationId xmlns:a16="http://schemas.microsoft.com/office/drawing/2014/main" id="{C4620826-5859-898D-9BFD-E8F9BB331650}"/>
              </a:ext>
            </a:extLst>
          </p:cNvPr>
          <p:cNvSpPr>
            <a:spLocks noGrp="1"/>
          </p:cNvSpPr>
          <p:nvPr>
            <p:ph type="title" hasCustomPrompt="1"/>
          </p:nvPr>
        </p:nvSpPr>
        <p:spPr>
          <a:xfrm>
            <a:off x="1251493" y="2780519"/>
            <a:ext cx="9941608" cy="648481"/>
          </a:xfrm>
          <a:solidFill>
            <a:srgbClr val="E9DBE9"/>
          </a:solidFill>
        </p:spPr>
        <p:txBody>
          <a:bodyPr>
            <a:noAutofit/>
          </a:bodyPr>
          <a:lstStyle>
            <a:lvl1pPr>
              <a:defRPr lang="nl-BE" sz="3600" kern="1200" dirty="0">
                <a:solidFill>
                  <a:srgbClr val="2D3E4E"/>
                </a:solidFill>
                <a:latin typeface="Poppins ExtraBold" panose="00000900000000000000" pitchFamily="2" charset="0"/>
                <a:ea typeface="Roboto Bk" pitchFamily="2" charset="0"/>
                <a:cs typeface="Poppins ExtraBold" panose="00000900000000000000" pitchFamily="2" charset="0"/>
              </a:defRPr>
            </a:lvl1pPr>
          </a:lstStyle>
          <a:p>
            <a:pPr marL="0" lvl="0" indent="0" algn="l" defTabSz="685783" rtl="0" eaLnBrk="1" latinLnBrk="0" hangingPunct="1">
              <a:spcBef>
                <a:spcPct val="20000"/>
              </a:spcBef>
              <a:buClrTx/>
              <a:buFont typeface="Arial" pitchFamily="34" charset="0"/>
              <a:buNone/>
            </a:pPr>
            <a:r>
              <a:rPr lang="nl-NL"/>
              <a:t>Typ hier de krachtlijn van dit onderdeel van je presentatie</a:t>
            </a:r>
            <a:endParaRPr lang="nl-BE"/>
          </a:p>
        </p:txBody>
      </p:sp>
      <p:sp>
        <p:nvSpPr>
          <p:cNvPr id="19" name="Tijdelijke aanduiding voor tekst 18">
            <a:extLst>
              <a:ext uri="{FF2B5EF4-FFF2-40B4-BE49-F238E27FC236}">
                <a16:creationId xmlns:a16="http://schemas.microsoft.com/office/drawing/2014/main" id="{38DBC7CF-4BA6-5D48-378C-7C304F8BEBDF}"/>
              </a:ext>
            </a:extLst>
          </p:cNvPr>
          <p:cNvSpPr>
            <a:spLocks noGrp="1"/>
          </p:cNvSpPr>
          <p:nvPr>
            <p:ph type="body" sz="quarter" idx="12" hasCustomPrompt="1"/>
          </p:nvPr>
        </p:nvSpPr>
        <p:spPr>
          <a:xfrm>
            <a:off x="1254125" y="3441309"/>
            <a:ext cx="9944100" cy="2405063"/>
          </a:xfrm>
          <a:solidFill>
            <a:srgbClr val="DEF3F4"/>
          </a:solidFill>
        </p:spPr>
        <p:txBody>
          <a:bodyPr>
            <a:normAutofit/>
          </a:bodyPr>
          <a:lstStyle>
            <a:lvl1pPr marL="0" indent="0">
              <a:buNone/>
              <a:defRPr sz="3600">
                <a:solidFill>
                  <a:srgbClr val="2D3E4E"/>
                </a:solidFill>
                <a:latin typeface="Poppins" panose="00000500000000000000" pitchFamily="2" charset="0"/>
                <a:ea typeface="Roboto Bk" pitchFamily="2" charset="0"/>
                <a:cs typeface="Poppins" panose="00000500000000000000" pitchFamily="2" charset="0"/>
              </a:defRPr>
            </a:lvl1pPr>
          </a:lstStyle>
          <a:p>
            <a:pPr lvl="0"/>
            <a:r>
              <a:rPr lang="nl-NL"/>
              <a:t>Vat kort samen wat er in dit onderdeel van je presentatie volgt</a:t>
            </a:r>
          </a:p>
        </p:txBody>
      </p:sp>
      <p:pic>
        <p:nvPicPr>
          <p:cNvPr id="7" name="Afbeelding 6">
            <a:extLst>
              <a:ext uri="{FF2B5EF4-FFF2-40B4-BE49-F238E27FC236}">
                <a16:creationId xmlns:a16="http://schemas.microsoft.com/office/drawing/2014/main" id="{3AC10E9D-7905-3A7F-7365-A09D287B582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569302" y="188870"/>
            <a:ext cx="2453822" cy="941256"/>
          </a:xfrm>
          <a:prstGeom prst="rect">
            <a:avLst/>
          </a:prstGeom>
        </p:spPr>
      </p:pic>
    </p:spTree>
    <p:extLst>
      <p:ext uri="{BB962C8B-B14F-4D97-AF65-F5344CB8AC3E}">
        <p14:creationId xmlns:p14="http://schemas.microsoft.com/office/powerpoint/2010/main" val="19690497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2" name="Graphic 14">
            <a:extLst>
              <a:ext uri="{FF2B5EF4-FFF2-40B4-BE49-F238E27FC236}">
                <a16:creationId xmlns:a16="http://schemas.microsoft.com/office/drawing/2014/main" id="{49A1D5E0-350A-7DCB-FF91-D4C4F44857C0}"/>
              </a:ext>
            </a:extLst>
          </p:cNvPr>
          <p:cNvSpPr/>
          <p:nvPr userDrawn="1"/>
        </p:nvSpPr>
        <p:spPr>
          <a:xfrm>
            <a:off x="-7979" y="188719"/>
            <a:ext cx="3024180" cy="6669834"/>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a:p>
        </p:txBody>
      </p:sp>
      <p:sp>
        <p:nvSpPr>
          <p:cNvPr id="12" name="Titel 1"/>
          <p:cNvSpPr>
            <a:spLocks noGrp="1"/>
          </p:cNvSpPr>
          <p:nvPr>
            <p:ph type="title" hasCustomPrompt="1"/>
          </p:nvPr>
        </p:nvSpPr>
        <p:spPr>
          <a:xfrm>
            <a:off x="212848" y="180000"/>
            <a:ext cx="9902892" cy="1143000"/>
          </a:xfrm>
        </p:spPr>
        <p:txBody>
          <a:bodyPr>
            <a:normAutofit/>
          </a:bodyPr>
          <a:lstStyle>
            <a:lvl1pPr>
              <a:defRPr sz="3200">
                <a:solidFill>
                  <a:srgbClr val="2D3E4E"/>
                </a:solidFill>
              </a:defRPr>
            </a:lvl1pPr>
          </a:lstStyle>
          <a:p>
            <a:r>
              <a:rPr lang="nl-NL"/>
              <a:t>Typ hier een duidelijke titel</a:t>
            </a:r>
            <a:endParaRPr lang="nl-BE"/>
          </a:p>
        </p:txBody>
      </p:sp>
      <p:sp>
        <p:nvSpPr>
          <p:cNvPr id="13" name="Tijdelijke aanduiding voor inhoud 2"/>
          <p:cNvSpPr>
            <a:spLocks noGrp="1"/>
          </p:cNvSpPr>
          <p:nvPr>
            <p:ph idx="1" hasCustomPrompt="1"/>
          </p:nvPr>
        </p:nvSpPr>
        <p:spPr>
          <a:xfrm>
            <a:off x="2673626" y="1505568"/>
            <a:ext cx="7442112" cy="4000710"/>
          </a:xfrm>
        </p:spPr>
        <p:txBody>
          <a:bodyPr/>
          <a:lstStyle>
            <a:lvl1pPr>
              <a:buClrTx/>
              <a:defRPr>
                <a:solidFill>
                  <a:srgbClr val="2D3E4E"/>
                </a:solidFill>
                <a:latin typeface="Roboto" pitchFamily="2" charset="0"/>
                <a:ea typeface="Roboto" pitchFamily="2" charset="0"/>
                <a:cs typeface="Arial" pitchFamily="34" charset="0"/>
              </a:defRPr>
            </a:lvl1pPr>
            <a:lvl2pPr marL="557199" indent="-214308" algn="l">
              <a:buClr>
                <a:srgbClr val="BF18B3"/>
              </a:buClr>
              <a:defRPr lang="nl-NL" sz="2100" kern="1200" dirty="0" smtClean="0">
                <a:solidFill>
                  <a:srgbClr val="B22A89"/>
                </a:solidFill>
                <a:latin typeface="Roboto" pitchFamily="2" charset="0"/>
                <a:ea typeface="Roboto" pitchFamily="2" charset="0"/>
                <a:cs typeface="+mn-cs"/>
              </a:defRPr>
            </a:lvl2pPr>
            <a:lvl3pPr marL="857228" indent="-171446">
              <a:buClr>
                <a:srgbClr val="F18E00"/>
              </a:buClr>
              <a:defRPr lang="nl-NL" sz="1800" kern="1200" dirty="0" smtClean="0">
                <a:solidFill>
                  <a:srgbClr val="2D3E4E"/>
                </a:solidFill>
                <a:latin typeface="Roboto" pitchFamily="2" charset="0"/>
                <a:ea typeface="Roboto" pitchFamily="2" charset="0"/>
                <a:cs typeface="+mn-cs"/>
              </a:defRPr>
            </a:lvl3pPr>
            <a:lvl4pPr>
              <a:buClr>
                <a:schemeClr val="tx1"/>
              </a:buClr>
              <a:defRPr>
                <a:solidFill>
                  <a:srgbClr val="2D3E4E"/>
                </a:solidFill>
                <a:latin typeface="Roboto" pitchFamily="2" charset="0"/>
                <a:ea typeface="Roboto" pitchFamily="2" charset="0"/>
                <a:cs typeface="Arial" pitchFamily="34" charset="0"/>
              </a:defRPr>
            </a:lvl4pPr>
            <a:lvl5pPr marL="1543012" indent="-171446">
              <a:buClr>
                <a:srgbClr val="BF18B3"/>
              </a:buClr>
              <a:defRPr lang="nl-BE" sz="1500" kern="1200" dirty="0">
                <a:solidFill>
                  <a:srgbClr val="2D3E4E"/>
                </a:solidFill>
                <a:latin typeface="Roboto" pitchFamily="2" charset="0"/>
                <a:ea typeface="Roboto" pitchFamily="2" charset="0"/>
                <a:cs typeface="+mn-cs"/>
              </a:defRPr>
            </a:lvl5pPr>
          </a:lstStyle>
          <a:p>
            <a:pPr lvl="0"/>
            <a:r>
              <a:rPr lang="nl-NL"/>
              <a:t>Noteer hier je belangrijkste items in </a:t>
            </a:r>
            <a:r>
              <a:rPr lang="nl-NL" err="1"/>
              <a:t>bullets</a:t>
            </a:r>
            <a:r>
              <a:rPr lang="nl-NL"/>
              <a:t> (en vertel de rest)</a:t>
            </a:r>
          </a:p>
        </p:txBody>
      </p:sp>
      <p:pic>
        <p:nvPicPr>
          <p:cNvPr id="9" name="Afbeelding 8" descr="Afbeelding met Graphics, Kleurrijkheid, cirkel, grafische vormgeving&#10;&#10;Automatisch gegenereerde beschrijving">
            <a:extLst>
              <a:ext uri="{FF2B5EF4-FFF2-40B4-BE49-F238E27FC236}">
                <a16:creationId xmlns:a16="http://schemas.microsoft.com/office/drawing/2014/main" id="{B28941FB-70EC-B0BF-11F4-BBD094D14788}"/>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17665" y="5050317"/>
            <a:ext cx="2474335" cy="1807683"/>
          </a:xfrm>
          <a:prstGeom prst="rect">
            <a:avLst/>
          </a:prstGeom>
        </p:spPr>
      </p:pic>
      <p:grpSp>
        <p:nvGrpSpPr>
          <p:cNvPr id="6" name="Groep 5">
            <a:extLst>
              <a:ext uri="{FF2B5EF4-FFF2-40B4-BE49-F238E27FC236}">
                <a16:creationId xmlns:a16="http://schemas.microsoft.com/office/drawing/2014/main" id="{41D18FA3-1E48-470B-9A40-344F877040C0}"/>
              </a:ext>
            </a:extLst>
          </p:cNvPr>
          <p:cNvGrpSpPr>
            <a:grpSpLocks/>
          </p:cNvGrpSpPr>
          <p:nvPr userDrawn="1"/>
        </p:nvGrpSpPr>
        <p:grpSpPr>
          <a:xfrm>
            <a:off x="0" y="0"/>
            <a:ext cx="12192000" cy="180000"/>
            <a:chOff x="0" y="0"/>
            <a:chExt cx="12192000" cy="360000"/>
          </a:xfrm>
        </p:grpSpPr>
        <p:sp>
          <p:nvSpPr>
            <p:cNvPr id="8" name="Rechthoek 7">
              <a:extLst>
                <a:ext uri="{FF2B5EF4-FFF2-40B4-BE49-F238E27FC236}">
                  <a16:creationId xmlns:a16="http://schemas.microsoft.com/office/drawing/2014/main" id="{2F4CFE85-E0BF-3F9E-6805-D22F211D9A62}"/>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0" name="Rechthoek 9">
              <a:extLst>
                <a:ext uri="{FF2B5EF4-FFF2-40B4-BE49-F238E27FC236}">
                  <a16:creationId xmlns:a16="http://schemas.microsoft.com/office/drawing/2014/main" id="{D0999A99-4530-217C-697B-5F01DE0EE18C}"/>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5" name="Rechthoek 14">
              <a:extLst>
                <a:ext uri="{FF2B5EF4-FFF2-40B4-BE49-F238E27FC236}">
                  <a16:creationId xmlns:a16="http://schemas.microsoft.com/office/drawing/2014/main" id="{11A6464B-894F-80A5-E730-51CEF58A87B7}"/>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6" name="Rechthoek 15">
              <a:extLst>
                <a:ext uri="{FF2B5EF4-FFF2-40B4-BE49-F238E27FC236}">
                  <a16:creationId xmlns:a16="http://schemas.microsoft.com/office/drawing/2014/main" id="{014DF0BC-515B-02D6-8E05-FADE3A686F7D}"/>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Tree>
    <p:extLst>
      <p:ext uri="{BB962C8B-B14F-4D97-AF65-F5344CB8AC3E}">
        <p14:creationId xmlns:p14="http://schemas.microsoft.com/office/powerpoint/2010/main" val="6277415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kst + afbeelding">
    <p:spTree>
      <p:nvGrpSpPr>
        <p:cNvPr id="1" name=""/>
        <p:cNvGrpSpPr/>
        <p:nvPr/>
      </p:nvGrpSpPr>
      <p:grpSpPr>
        <a:xfrm>
          <a:off x="0" y="0"/>
          <a:ext cx="0" cy="0"/>
          <a:chOff x="0" y="0"/>
          <a:chExt cx="0" cy="0"/>
        </a:xfrm>
      </p:grpSpPr>
      <p:sp>
        <p:nvSpPr>
          <p:cNvPr id="2" name="Graphic 14">
            <a:extLst>
              <a:ext uri="{FF2B5EF4-FFF2-40B4-BE49-F238E27FC236}">
                <a16:creationId xmlns:a16="http://schemas.microsoft.com/office/drawing/2014/main" id="{49A1D5E0-350A-7DCB-FF91-D4C4F44857C0}"/>
              </a:ext>
            </a:extLst>
          </p:cNvPr>
          <p:cNvSpPr/>
          <p:nvPr userDrawn="1"/>
        </p:nvSpPr>
        <p:spPr>
          <a:xfrm>
            <a:off x="-7979" y="188719"/>
            <a:ext cx="3024180" cy="6669834"/>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a:p>
        </p:txBody>
      </p:sp>
      <p:pic>
        <p:nvPicPr>
          <p:cNvPr id="9" name="Afbeelding 8" descr="Afbeelding met Graphics, Kleurrijkheid, cirkel, grafische vormgeving&#10;&#10;Automatisch gegenereerde beschrijving">
            <a:extLst>
              <a:ext uri="{FF2B5EF4-FFF2-40B4-BE49-F238E27FC236}">
                <a16:creationId xmlns:a16="http://schemas.microsoft.com/office/drawing/2014/main" id="{B28941FB-70EC-B0BF-11F4-BBD094D14788}"/>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17665" y="5050317"/>
            <a:ext cx="2474335" cy="1807683"/>
          </a:xfrm>
          <a:prstGeom prst="rect">
            <a:avLst/>
          </a:prstGeom>
        </p:spPr>
      </p:pic>
      <p:grpSp>
        <p:nvGrpSpPr>
          <p:cNvPr id="6" name="Groep 5">
            <a:extLst>
              <a:ext uri="{FF2B5EF4-FFF2-40B4-BE49-F238E27FC236}">
                <a16:creationId xmlns:a16="http://schemas.microsoft.com/office/drawing/2014/main" id="{41D18FA3-1E48-470B-9A40-344F877040C0}"/>
              </a:ext>
            </a:extLst>
          </p:cNvPr>
          <p:cNvGrpSpPr>
            <a:grpSpLocks/>
          </p:cNvGrpSpPr>
          <p:nvPr userDrawn="1"/>
        </p:nvGrpSpPr>
        <p:grpSpPr>
          <a:xfrm>
            <a:off x="0" y="0"/>
            <a:ext cx="12192000" cy="180000"/>
            <a:chOff x="0" y="0"/>
            <a:chExt cx="12192000" cy="360000"/>
          </a:xfrm>
        </p:grpSpPr>
        <p:sp>
          <p:nvSpPr>
            <p:cNvPr id="8" name="Rechthoek 7">
              <a:extLst>
                <a:ext uri="{FF2B5EF4-FFF2-40B4-BE49-F238E27FC236}">
                  <a16:creationId xmlns:a16="http://schemas.microsoft.com/office/drawing/2014/main" id="{2F4CFE85-E0BF-3F9E-6805-D22F211D9A62}"/>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0" name="Rechthoek 9">
              <a:extLst>
                <a:ext uri="{FF2B5EF4-FFF2-40B4-BE49-F238E27FC236}">
                  <a16:creationId xmlns:a16="http://schemas.microsoft.com/office/drawing/2014/main" id="{D0999A99-4530-217C-697B-5F01DE0EE18C}"/>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5" name="Rechthoek 14">
              <a:extLst>
                <a:ext uri="{FF2B5EF4-FFF2-40B4-BE49-F238E27FC236}">
                  <a16:creationId xmlns:a16="http://schemas.microsoft.com/office/drawing/2014/main" id="{11A6464B-894F-80A5-E730-51CEF58A87B7}"/>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6" name="Rechthoek 15">
              <a:extLst>
                <a:ext uri="{FF2B5EF4-FFF2-40B4-BE49-F238E27FC236}">
                  <a16:creationId xmlns:a16="http://schemas.microsoft.com/office/drawing/2014/main" id="{014DF0BC-515B-02D6-8E05-FADE3A686F7D}"/>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
        <p:nvSpPr>
          <p:cNvPr id="3" name="Tijdelijke aanduiding voor inhoud 2">
            <a:extLst>
              <a:ext uri="{FF2B5EF4-FFF2-40B4-BE49-F238E27FC236}">
                <a16:creationId xmlns:a16="http://schemas.microsoft.com/office/drawing/2014/main" id="{246A0613-2DAC-E67F-10EE-5E54907967D7}"/>
              </a:ext>
            </a:extLst>
          </p:cNvPr>
          <p:cNvSpPr>
            <a:spLocks noGrp="1"/>
          </p:cNvSpPr>
          <p:nvPr>
            <p:ph idx="10" hasCustomPrompt="1"/>
          </p:nvPr>
        </p:nvSpPr>
        <p:spPr>
          <a:xfrm>
            <a:off x="5928235" y="742844"/>
            <a:ext cx="4740965" cy="5372311"/>
          </a:xfrm>
        </p:spPr>
        <p:txBody>
          <a:bodyPr/>
          <a:lstStyle>
            <a:lvl1pPr marL="0" indent="0">
              <a:buClrTx/>
              <a:buNone/>
              <a:defRPr>
                <a:solidFill>
                  <a:srgbClr val="2D3E4E"/>
                </a:solidFill>
                <a:latin typeface="Roboto" pitchFamily="2" charset="0"/>
                <a:ea typeface="Roboto" pitchFamily="2" charset="0"/>
                <a:cs typeface="Arial" pitchFamily="34" charset="0"/>
              </a:defRPr>
            </a:lvl1pPr>
            <a:lvl2pPr marL="557199" indent="-214308" algn="l">
              <a:buClr>
                <a:srgbClr val="BF18B3"/>
              </a:buClr>
              <a:defRPr lang="nl-NL" sz="2100" kern="1200" dirty="0" smtClean="0">
                <a:solidFill>
                  <a:srgbClr val="B22A89"/>
                </a:solidFill>
                <a:latin typeface="Roboto" pitchFamily="2" charset="0"/>
                <a:ea typeface="Roboto" pitchFamily="2" charset="0"/>
                <a:cs typeface="+mn-cs"/>
              </a:defRPr>
            </a:lvl2pPr>
            <a:lvl3pPr marL="857228" indent="-171446">
              <a:buClr>
                <a:srgbClr val="F18E00"/>
              </a:buClr>
              <a:defRPr lang="nl-NL" sz="1800" kern="1200" dirty="0" smtClean="0">
                <a:solidFill>
                  <a:srgbClr val="2D3E4E"/>
                </a:solidFill>
                <a:latin typeface="Roboto" pitchFamily="2" charset="0"/>
                <a:ea typeface="Roboto" pitchFamily="2" charset="0"/>
                <a:cs typeface="+mn-cs"/>
              </a:defRPr>
            </a:lvl3pPr>
            <a:lvl4pPr>
              <a:buClr>
                <a:schemeClr val="tx1"/>
              </a:buClr>
              <a:defRPr>
                <a:solidFill>
                  <a:srgbClr val="2D3E4E"/>
                </a:solidFill>
                <a:latin typeface="Roboto" pitchFamily="2" charset="0"/>
                <a:ea typeface="Roboto" pitchFamily="2" charset="0"/>
                <a:cs typeface="Arial" pitchFamily="34" charset="0"/>
              </a:defRPr>
            </a:lvl4pPr>
            <a:lvl5pPr marL="1543012" indent="-171446">
              <a:buClr>
                <a:srgbClr val="BF18B3"/>
              </a:buClr>
              <a:defRPr lang="nl-BE" sz="1500" kern="1200" dirty="0">
                <a:solidFill>
                  <a:srgbClr val="2D3E4E"/>
                </a:solidFill>
                <a:latin typeface="Roboto" pitchFamily="2" charset="0"/>
                <a:ea typeface="Roboto" pitchFamily="2" charset="0"/>
                <a:cs typeface="+mn-cs"/>
              </a:defRPr>
            </a:lvl5pPr>
          </a:lstStyle>
          <a:p>
            <a:pPr lvl="0"/>
            <a:r>
              <a:rPr lang="nl-NL"/>
              <a:t>Zet hier een afbeelding die je tekst ondersteunt</a:t>
            </a:r>
          </a:p>
        </p:txBody>
      </p:sp>
      <p:sp>
        <p:nvSpPr>
          <p:cNvPr id="5" name="Tijdelijke aanduiding voor tekst 4">
            <a:extLst>
              <a:ext uri="{FF2B5EF4-FFF2-40B4-BE49-F238E27FC236}">
                <a16:creationId xmlns:a16="http://schemas.microsoft.com/office/drawing/2014/main" id="{8907D5A8-FA16-7402-F6D0-641E620008BA}"/>
              </a:ext>
            </a:extLst>
          </p:cNvPr>
          <p:cNvSpPr>
            <a:spLocks noGrp="1"/>
          </p:cNvSpPr>
          <p:nvPr>
            <p:ph type="body" sz="quarter" idx="11" hasCustomPrompt="1"/>
          </p:nvPr>
        </p:nvSpPr>
        <p:spPr>
          <a:xfrm>
            <a:off x="603250" y="742738"/>
            <a:ext cx="5056188" cy="5372312"/>
          </a:xfrm>
        </p:spPr>
        <p:txBody>
          <a:bodyPr/>
          <a:lstStyle/>
          <a:p>
            <a:pPr lvl="0"/>
            <a:r>
              <a:rPr lang="nl-NL"/>
              <a:t>Noteer hier je belangrijkste items in </a:t>
            </a:r>
            <a:r>
              <a:rPr lang="nl-NL" err="1"/>
              <a:t>bullets</a:t>
            </a:r>
            <a:r>
              <a:rPr lang="nl-NL"/>
              <a:t> (en vertel de rest)</a:t>
            </a:r>
          </a:p>
        </p:txBody>
      </p:sp>
    </p:spTree>
    <p:extLst>
      <p:ext uri="{BB962C8B-B14F-4D97-AF65-F5344CB8AC3E}">
        <p14:creationId xmlns:p14="http://schemas.microsoft.com/office/powerpoint/2010/main" val="2948571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derdeel presentatie">
    <p:bg>
      <p:bgPr>
        <a:solidFill>
          <a:schemeClr val="bg1"/>
        </a:solidFill>
        <a:effectLst/>
      </p:bgPr>
    </p:bg>
    <p:spTree>
      <p:nvGrpSpPr>
        <p:cNvPr id="1" name=""/>
        <p:cNvGrpSpPr/>
        <p:nvPr/>
      </p:nvGrpSpPr>
      <p:grpSpPr>
        <a:xfrm>
          <a:off x="0" y="0"/>
          <a:ext cx="0" cy="0"/>
          <a:chOff x="0" y="0"/>
          <a:chExt cx="0" cy="0"/>
        </a:xfrm>
      </p:grpSpPr>
      <p:sp>
        <p:nvSpPr>
          <p:cNvPr id="2" name="Graphic 14">
            <a:extLst>
              <a:ext uri="{FF2B5EF4-FFF2-40B4-BE49-F238E27FC236}">
                <a16:creationId xmlns:a16="http://schemas.microsoft.com/office/drawing/2014/main" id="{176C0F91-2CE0-3882-8B22-0813D8B8419D}"/>
              </a:ext>
            </a:extLst>
          </p:cNvPr>
          <p:cNvSpPr>
            <a:spLocks noGrp="1" noRot="1" noMove="1" noResize="1" noEditPoints="1" noAdjustHandles="1" noChangeArrowheads="1" noChangeShapeType="1"/>
          </p:cNvSpPr>
          <p:nvPr userDrawn="1"/>
        </p:nvSpPr>
        <p:spPr>
          <a:xfrm>
            <a:off x="-7979" y="1"/>
            <a:ext cx="3024180" cy="6858000"/>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a:p>
        </p:txBody>
      </p:sp>
      <p:sp>
        <p:nvSpPr>
          <p:cNvPr id="14" name="Titel 13">
            <a:extLst>
              <a:ext uri="{FF2B5EF4-FFF2-40B4-BE49-F238E27FC236}">
                <a16:creationId xmlns:a16="http://schemas.microsoft.com/office/drawing/2014/main" id="{C4620826-5859-898D-9BFD-E8F9BB331650}"/>
              </a:ext>
            </a:extLst>
          </p:cNvPr>
          <p:cNvSpPr>
            <a:spLocks noGrp="1"/>
          </p:cNvSpPr>
          <p:nvPr>
            <p:ph type="title" hasCustomPrompt="1"/>
          </p:nvPr>
        </p:nvSpPr>
        <p:spPr>
          <a:xfrm>
            <a:off x="1251493" y="2780519"/>
            <a:ext cx="9941608" cy="648481"/>
          </a:xfrm>
          <a:noFill/>
          <a:ln>
            <a:noFill/>
          </a:ln>
        </p:spPr>
        <p:txBody>
          <a:bodyPr>
            <a:noAutofit/>
          </a:bodyPr>
          <a:lstStyle>
            <a:lvl1pPr>
              <a:defRPr lang="nl-BE" sz="3600" kern="1200" dirty="0">
                <a:solidFill>
                  <a:srgbClr val="AE2081"/>
                </a:solidFill>
                <a:latin typeface="Poppins ExtraBold" panose="00000900000000000000" pitchFamily="2" charset="0"/>
                <a:ea typeface="Roboto Bk" pitchFamily="2" charset="0"/>
                <a:cs typeface="Poppins ExtraBold" panose="00000900000000000000" pitchFamily="2" charset="0"/>
              </a:defRPr>
            </a:lvl1pPr>
          </a:lstStyle>
          <a:p>
            <a:pPr marL="0" lvl="0" indent="0" algn="l" defTabSz="685783" rtl="0" eaLnBrk="1" latinLnBrk="0" hangingPunct="1">
              <a:spcBef>
                <a:spcPct val="20000"/>
              </a:spcBef>
              <a:buClrTx/>
              <a:buFont typeface="Arial" pitchFamily="34" charset="0"/>
              <a:buNone/>
            </a:pPr>
            <a:r>
              <a:rPr lang="nl-NL"/>
              <a:t>Titel van dit onderdeel van je presentatie</a:t>
            </a:r>
            <a:endParaRPr lang="nl-BE"/>
          </a:p>
        </p:txBody>
      </p:sp>
      <p:sp>
        <p:nvSpPr>
          <p:cNvPr id="19" name="Tijdelijke aanduiding voor tekst 18">
            <a:extLst>
              <a:ext uri="{FF2B5EF4-FFF2-40B4-BE49-F238E27FC236}">
                <a16:creationId xmlns:a16="http://schemas.microsoft.com/office/drawing/2014/main" id="{38DBC7CF-4BA6-5D48-378C-7C304F8BEBDF}"/>
              </a:ext>
            </a:extLst>
          </p:cNvPr>
          <p:cNvSpPr>
            <a:spLocks noGrp="1"/>
          </p:cNvSpPr>
          <p:nvPr>
            <p:ph type="body" sz="quarter" idx="12" hasCustomPrompt="1"/>
          </p:nvPr>
        </p:nvSpPr>
        <p:spPr>
          <a:xfrm>
            <a:off x="1254125" y="3441309"/>
            <a:ext cx="9944100" cy="2405063"/>
          </a:xfrm>
          <a:solidFill>
            <a:srgbClr val="DEF3F4"/>
          </a:solidFill>
        </p:spPr>
        <p:txBody>
          <a:bodyPr>
            <a:normAutofit/>
          </a:bodyPr>
          <a:lstStyle>
            <a:lvl1pPr marL="0" indent="0">
              <a:buNone/>
              <a:defRPr sz="2800">
                <a:solidFill>
                  <a:srgbClr val="2D3E4E"/>
                </a:solidFill>
                <a:latin typeface="Poppins" panose="00000500000000000000" pitchFamily="2" charset="0"/>
                <a:ea typeface="Roboto Bk" pitchFamily="2" charset="0"/>
                <a:cs typeface="Poppins" panose="00000500000000000000" pitchFamily="2" charset="0"/>
              </a:defRPr>
            </a:lvl1pPr>
          </a:lstStyle>
          <a:p>
            <a:pPr lvl="0"/>
            <a:r>
              <a:rPr lang="nl-NL"/>
              <a:t>Vat kort samen wat er in dit onderdeel van je presentatie volgt</a:t>
            </a:r>
          </a:p>
        </p:txBody>
      </p:sp>
      <p:pic>
        <p:nvPicPr>
          <p:cNvPr id="7" name="Afbeelding 6">
            <a:extLst>
              <a:ext uri="{FF2B5EF4-FFF2-40B4-BE49-F238E27FC236}">
                <a16:creationId xmlns:a16="http://schemas.microsoft.com/office/drawing/2014/main" id="{3AC10E9D-7905-3A7F-7365-A09D287B582E}"/>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rcRect/>
          <a:stretch/>
        </p:blipFill>
        <p:spPr>
          <a:xfrm>
            <a:off x="9442289" y="482616"/>
            <a:ext cx="2453822" cy="941256"/>
          </a:xfrm>
          <a:prstGeom prst="rect">
            <a:avLst/>
          </a:prstGeom>
        </p:spPr>
      </p:pic>
      <p:grpSp>
        <p:nvGrpSpPr>
          <p:cNvPr id="3" name="Groep 2">
            <a:extLst>
              <a:ext uri="{FF2B5EF4-FFF2-40B4-BE49-F238E27FC236}">
                <a16:creationId xmlns:a16="http://schemas.microsoft.com/office/drawing/2014/main" id="{62803043-B80A-23F7-51B4-CB2E94F9B566}"/>
              </a:ext>
            </a:extLst>
          </p:cNvPr>
          <p:cNvGrpSpPr>
            <a:grpSpLocks noGrp="1" noUngrp="1" noRot="1" noMove="1" noResize="1"/>
          </p:cNvGrpSpPr>
          <p:nvPr userDrawn="1"/>
        </p:nvGrpSpPr>
        <p:grpSpPr>
          <a:xfrm>
            <a:off x="0" y="0"/>
            <a:ext cx="12192000" cy="180000"/>
            <a:chOff x="0" y="0"/>
            <a:chExt cx="12192000" cy="360000"/>
          </a:xfrm>
        </p:grpSpPr>
        <p:sp>
          <p:nvSpPr>
            <p:cNvPr id="9" name="Rechthoek 8">
              <a:extLst>
                <a:ext uri="{FF2B5EF4-FFF2-40B4-BE49-F238E27FC236}">
                  <a16:creationId xmlns:a16="http://schemas.microsoft.com/office/drawing/2014/main" id="{AEF896DA-00FD-966D-FF64-8DFD6B888383}"/>
                </a:ext>
              </a:extLst>
            </p:cNvPr>
            <p:cNvSpPr>
              <a:spLocks noGrp="1" noRot="1" noMove="1" noResize="1" noEditPoints="1" noAdjustHandles="1" noChangeArrowheads="1" noChangeShapeType="1"/>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0" name="Rechthoek 9">
              <a:extLst>
                <a:ext uri="{FF2B5EF4-FFF2-40B4-BE49-F238E27FC236}">
                  <a16:creationId xmlns:a16="http://schemas.microsoft.com/office/drawing/2014/main" id="{7285FFD4-4368-CC81-8E1A-02838478EEEC}"/>
                </a:ext>
              </a:extLst>
            </p:cNvPr>
            <p:cNvSpPr>
              <a:spLocks noGrp="1" noRot="1" noMove="1" noResize="1" noEditPoints="1" noAdjustHandles="1" noChangeArrowheads="1" noChangeShapeType="1"/>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1" name="Rechthoek 10">
              <a:extLst>
                <a:ext uri="{FF2B5EF4-FFF2-40B4-BE49-F238E27FC236}">
                  <a16:creationId xmlns:a16="http://schemas.microsoft.com/office/drawing/2014/main" id="{BBF6656D-4FBA-DAA4-7BA5-CB739A2379DD}"/>
                </a:ext>
              </a:extLst>
            </p:cNvPr>
            <p:cNvSpPr>
              <a:spLocks noGrp="1" noRot="1" noMove="1" noResize="1" noEditPoints="1" noAdjustHandles="1" noChangeArrowheads="1" noChangeShapeType="1"/>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2" name="Rechthoek 11">
              <a:extLst>
                <a:ext uri="{FF2B5EF4-FFF2-40B4-BE49-F238E27FC236}">
                  <a16:creationId xmlns:a16="http://schemas.microsoft.com/office/drawing/2014/main" id="{54E95AEC-D2C6-9EDD-9955-1E8B81657AB5}"/>
                </a:ext>
              </a:extLst>
            </p:cNvPr>
            <p:cNvSpPr>
              <a:spLocks noGrp="1" noRot="1" noMove="1" noResize="1" noEditPoints="1" noAdjustHandles="1" noChangeArrowheads="1" noChangeShapeType="1"/>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Tree>
    <p:extLst>
      <p:ext uri="{BB962C8B-B14F-4D97-AF65-F5344CB8AC3E}">
        <p14:creationId xmlns:p14="http://schemas.microsoft.com/office/powerpoint/2010/main" val="13463239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2" name="Graphic 14">
            <a:extLst>
              <a:ext uri="{FF2B5EF4-FFF2-40B4-BE49-F238E27FC236}">
                <a16:creationId xmlns:a16="http://schemas.microsoft.com/office/drawing/2014/main" id="{49A1D5E0-350A-7DCB-FF91-D4C4F44857C0}"/>
              </a:ext>
            </a:extLst>
          </p:cNvPr>
          <p:cNvSpPr/>
          <p:nvPr userDrawn="1"/>
        </p:nvSpPr>
        <p:spPr>
          <a:xfrm>
            <a:off x="-7979" y="188719"/>
            <a:ext cx="3024180" cy="6669834"/>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a:p>
        </p:txBody>
      </p:sp>
      <p:sp>
        <p:nvSpPr>
          <p:cNvPr id="13" name="Tijdelijke aanduiding voor inhoud 2"/>
          <p:cNvSpPr>
            <a:spLocks noGrp="1"/>
          </p:cNvSpPr>
          <p:nvPr>
            <p:ph idx="1" hasCustomPrompt="1"/>
          </p:nvPr>
        </p:nvSpPr>
        <p:spPr>
          <a:xfrm>
            <a:off x="457200" y="439947"/>
            <a:ext cx="10714008" cy="6133381"/>
          </a:xfrm>
          <a:prstGeom prst="roundRect">
            <a:avLst>
              <a:gd name="adj" fmla="val 5447"/>
            </a:avLst>
          </a:prstGeom>
          <a:solidFill>
            <a:schemeClr val="bg1"/>
          </a:solidFill>
          <a:effectLst>
            <a:outerShdw blurRad="50800" dist="38100" dir="2700000" sx="102000" sy="102000" algn="tl" rotWithShape="0">
              <a:prstClr val="black">
                <a:alpha val="40000"/>
              </a:prstClr>
            </a:outerShdw>
          </a:effectLst>
        </p:spPr>
        <p:txBody>
          <a:bodyPr/>
          <a:lstStyle>
            <a:lvl1pPr marL="0" indent="0">
              <a:buClrTx/>
              <a:buNone/>
              <a:defRPr>
                <a:solidFill>
                  <a:srgbClr val="2D3E4E"/>
                </a:solidFill>
                <a:latin typeface="Roboto" pitchFamily="2" charset="0"/>
                <a:ea typeface="Roboto" pitchFamily="2" charset="0"/>
                <a:cs typeface="Arial" pitchFamily="34" charset="0"/>
              </a:defRPr>
            </a:lvl1pPr>
            <a:lvl2pPr marL="557199" indent="-214308" algn="l">
              <a:buClr>
                <a:srgbClr val="BF18B3"/>
              </a:buClr>
              <a:defRPr lang="nl-NL" sz="2100" kern="1200" dirty="0" smtClean="0">
                <a:solidFill>
                  <a:srgbClr val="B22A89"/>
                </a:solidFill>
                <a:latin typeface="Roboto" pitchFamily="2" charset="0"/>
                <a:ea typeface="Roboto" pitchFamily="2" charset="0"/>
                <a:cs typeface="+mn-cs"/>
              </a:defRPr>
            </a:lvl2pPr>
            <a:lvl3pPr marL="857228" indent="-171446">
              <a:buClr>
                <a:srgbClr val="F18E00"/>
              </a:buClr>
              <a:defRPr lang="nl-NL" sz="1800" kern="1200" dirty="0" smtClean="0">
                <a:solidFill>
                  <a:srgbClr val="2D3E4E"/>
                </a:solidFill>
                <a:latin typeface="Roboto" pitchFamily="2" charset="0"/>
                <a:ea typeface="Roboto" pitchFamily="2" charset="0"/>
                <a:cs typeface="+mn-cs"/>
              </a:defRPr>
            </a:lvl3pPr>
            <a:lvl4pPr>
              <a:buClr>
                <a:schemeClr val="tx1"/>
              </a:buClr>
              <a:defRPr>
                <a:solidFill>
                  <a:srgbClr val="2D3E4E"/>
                </a:solidFill>
                <a:latin typeface="Roboto" pitchFamily="2" charset="0"/>
                <a:ea typeface="Roboto" pitchFamily="2" charset="0"/>
                <a:cs typeface="Arial" pitchFamily="34" charset="0"/>
              </a:defRPr>
            </a:lvl4pPr>
            <a:lvl5pPr marL="1543012" indent="-171446">
              <a:buClr>
                <a:srgbClr val="BF18B3"/>
              </a:buClr>
              <a:defRPr lang="nl-BE" sz="1500" kern="1200" dirty="0">
                <a:solidFill>
                  <a:srgbClr val="2D3E4E"/>
                </a:solidFill>
                <a:latin typeface="Roboto" pitchFamily="2" charset="0"/>
                <a:ea typeface="Roboto" pitchFamily="2" charset="0"/>
                <a:cs typeface="+mn-cs"/>
              </a:defRPr>
            </a:lvl5pPr>
          </a:lstStyle>
          <a:p>
            <a:pPr lvl="0"/>
            <a:r>
              <a:rPr lang="nl-NL"/>
              <a:t>Zet hier je afbeelding</a:t>
            </a:r>
          </a:p>
        </p:txBody>
      </p:sp>
      <p:pic>
        <p:nvPicPr>
          <p:cNvPr id="9" name="Afbeelding 8" descr="Afbeelding met Graphics, Kleurrijkheid, cirkel, grafische vormgeving&#10;&#10;Automatisch gegenereerde beschrijving">
            <a:extLst>
              <a:ext uri="{FF2B5EF4-FFF2-40B4-BE49-F238E27FC236}">
                <a16:creationId xmlns:a16="http://schemas.microsoft.com/office/drawing/2014/main" id="{B28941FB-70EC-B0BF-11F4-BBD094D14788}"/>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17665" y="5050317"/>
            <a:ext cx="2474335" cy="1807683"/>
          </a:xfrm>
          <a:prstGeom prst="rect">
            <a:avLst/>
          </a:prstGeom>
        </p:spPr>
      </p:pic>
      <p:grpSp>
        <p:nvGrpSpPr>
          <p:cNvPr id="6" name="Groep 5">
            <a:extLst>
              <a:ext uri="{FF2B5EF4-FFF2-40B4-BE49-F238E27FC236}">
                <a16:creationId xmlns:a16="http://schemas.microsoft.com/office/drawing/2014/main" id="{41D18FA3-1E48-470B-9A40-344F877040C0}"/>
              </a:ext>
            </a:extLst>
          </p:cNvPr>
          <p:cNvGrpSpPr>
            <a:grpSpLocks/>
          </p:cNvGrpSpPr>
          <p:nvPr userDrawn="1"/>
        </p:nvGrpSpPr>
        <p:grpSpPr>
          <a:xfrm>
            <a:off x="0" y="0"/>
            <a:ext cx="12192000" cy="180000"/>
            <a:chOff x="0" y="0"/>
            <a:chExt cx="12192000" cy="360000"/>
          </a:xfrm>
        </p:grpSpPr>
        <p:sp>
          <p:nvSpPr>
            <p:cNvPr id="8" name="Rechthoek 7">
              <a:extLst>
                <a:ext uri="{FF2B5EF4-FFF2-40B4-BE49-F238E27FC236}">
                  <a16:creationId xmlns:a16="http://schemas.microsoft.com/office/drawing/2014/main" id="{2F4CFE85-E0BF-3F9E-6805-D22F211D9A62}"/>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0" name="Rechthoek 9">
              <a:extLst>
                <a:ext uri="{FF2B5EF4-FFF2-40B4-BE49-F238E27FC236}">
                  <a16:creationId xmlns:a16="http://schemas.microsoft.com/office/drawing/2014/main" id="{D0999A99-4530-217C-697B-5F01DE0EE18C}"/>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5" name="Rechthoek 14">
              <a:extLst>
                <a:ext uri="{FF2B5EF4-FFF2-40B4-BE49-F238E27FC236}">
                  <a16:creationId xmlns:a16="http://schemas.microsoft.com/office/drawing/2014/main" id="{11A6464B-894F-80A5-E730-51CEF58A87B7}"/>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6" name="Rechthoek 15">
              <a:extLst>
                <a:ext uri="{FF2B5EF4-FFF2-40B4-BE49-F238E27FC236}">
                  <a16:creationId xmlns:a16="http://schemas.microsoft.com/office/drawing/2014/main" id="{014DF0BC-515B-02D6-8E05-FADE3A686F7D}"/>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Tree>
    <p:extLst>
      <p:ext uri="{BB962C8B-B14F-4D97-AF65-F5344CB8AC3E}">
        <p14:creationId xmlns:p14="http://schemas.microsoft.com/office/powerpoint/2010/main" val="16767128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2" name="Graphic 14">
            <a:extLst>
              <a:ext uri="{FF2B5EF4-FFF2-40B4-BE49-F238E27FC236}">
                <a16:creationId xmlns:a16="http://schemas.microsoft.com/office/drawing/2014/main" id="{49A1D5E0-350A-7DCB-FF91-D4C4F44857C0}"/>
              </a:ext>
            </a:extLst>
          </p:cNvPr>
          <p:cNvSpPr/>
          <p:nvPr userDrawn="1"/>
        </p:nvSpPr>
        <p:spPr>
          <a:xfrm>
            <a:off x="-7979" y="188719"/>
            <a:ext cx="3024180" cy="6669834"/>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a:p>
        </p:txBody>
      </p:sp>
      <p:pic>
        <p:nvPicPr>
          <p:cNvPr id="9" name="Afbeelding 8" descr="Afbeelding met Graphics, Kleurrijkheid, cirkel, grafische vormgeving&#10;&#10;Automatisch gegenereerde beschrijving">
            <a:extLst>
              <a:ext uri="{FF2B5EF4-FFF2-40B4-BE49-F238E27FC236}">
                <a16:creationId xmlns:a16="http://schemas.microsoft.com/office/drawing/2014/main" id="{B28941FB-70EC-B0BF-11F4-BBD094D14788}"/>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17665" y="5050317"/>
            <a:ext cx="2474335" cy="1807683"/>
          </a:xfrm>
          <a:prstGeom prst="rect">
            <a:avLst/>
          </a:prstGeom>
        </p:spPr>
      </p:pic>
      <p:grpSp>
        <p:nvGrpSpPr>
          <p:cNvPr id="6" name="Groep 5">
            <a:extLst>
              <a:ext uri="{FF2B5EF4-FFF2-40B4-BE49-F238E27FC236}">
                <a16:creationId xmlns:a16="http://schemas.microsoft.com/office/drawing/2014/main" id="{41D18FA3-1E48-470B-9A40-344F877040C0}"/>
              </a:ext>
            </a:extLst>
          </p:cNvPr>
          <p:cNvGrpSpPr>
            <a:grpSpLocks/>
          </p:cNvGrpSpPr>
          <p:nvPr userDrawn="1"/>
        </p:nvGrpSpPr>
        <p:grpSpPr>
          <a:xfrm>
            <a:off x="0" y="0"/>
            <a:ext cx="12192000" cy="180000"/>
            <a:chOff x="0" y="0"/>
            <a:chExt cx="12192000" cy="360000"/>
          </a:xfrm>
        </p:grpSpPr>
        <p:sp>
          <p:nvSpPr>
            <p:cNvPr id="8" name="Rechthoek 7">
              <a:extLst>
                <a:ext uri="{FF2B5EF4-FFF2-40B4-BE49-F238E27FC236}">
                  <a16:creationId xmlns:a16="http://schemas.microsoft.com/office/drawing/2014/main" id="{2F4CFE85-E0BF-3F9E-6805-D22F211D9A62}"/>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0" name="Rechthoek 9">
              <a:extLst>
                <a:ext uri="{FF2B5EF4-FFF2-40B4-BE49-F238E27FC236}">
                  <a16:creationId xmlns:a16="http://schemas.microsoft.com/office/drawing/2014/main" id="{D0999A99-4530-217C-697B-5F01DE0EE18C}"/>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5" name="Rechthoek 14">
              <a:extLst>
                <a:ext uri="{FF2B5EF4-FFF2-40B4-BE49-F238E27FC236}">
                  <a16:creationId xmlns:a16="http://schemas.microsoft.com/office/drawing/2014/main" id="{11A6464B-894F-80A5-E730-51CEF58A87B7}"/>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6" name="Rechthoek 15">
              <a:extLst>
                <a:ext uri="{FF2B5EF4-FFF2-40B4-BE49-F238E27FC236}">
                  <a16:creationId xmlns:a16="http://schemas.microsoft.com/office/drawing/2014/main" id="{014DF0BC-515B-02D6-8E05-FADE3A686F7D}"/>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
        <p:nvSpPr>
          <p:cNvPr id="5" name="Tijdelijke aanduiding voor tekst 4">
            <a:extLst>
              <a:ext uri="{FF2B5EF4-FFF2-40B4-BE49-F238E27FC236}">
                <a16:creationId xmlns:a16="http://schemas.microsoft.com/office/drawing/2014/main" id="{8907D5A8-FA16-7402-F6D0-641E620008BA}"/>
              </a:ext>
            </a:extLst>
          </p:cNvPr>
          <p:cNvSpPr>
            <a:spLocks noGrp="1"/>
          </p:cNvSpPr>
          <p:nvPr>
            <p:ph type="body" sz="quarter" idx="11" hasCustomPrompt="1"/>
          </p:nvPr>
        </p:nvSpPr>
        <p:spPr>
          <a:xfrm>
            <a:off x="603250" y="742738"/>
            <a:ext cx="5056188" cy="5372312"/>
          </a:xfrm>
        </p:spPr>
        <p:txBody>
          <a:bodyPr/>
          <a:lstStyle/>
          <a:p>
            <a:pPr lvl="0"/>
            <a:r>
              <a:rPr lang="nl-NL"/>
              <a:t>Noteer hier je belangrijkste items in </a:t>
            </a:r>
            <a:r>
              <a:rPr lang="nl-NL" err="1"/>
              <a:t>bullets</a:t>
            </a:r>
            <a:r>
              <a:rPr lang="nl-NL"/>
              <a:t> (en vertel de rest)</a:t>
            </a:r>
          </a:p>
        </p:txBody>
      </p:sp>
      <p:sp>
        <p:nvSpPr>
          <p:cNvPr id="4" name="Tijdelijke aanduiding voor tekst 4">
            <a:extLst>
              <a:ext uri="{FF2B5EF4-FFF2-40B4-BE49-F238E27FC236}">
                <a16:creationId xmlns:a16="http://schemas.microsoft.com/office/drawing/2014/main" id="{A74F469D-EA25-AF43-5F92-8CB069D10A17}"/>
              </a:ext>
            </a:extLst>
          </p:cNvPr>
          <p:cNvSpPr>
            <a:spLocks noGrp="1"/>
          </p:cNvSpPr>
          <p:nvPr>
            <p:ph type="body" sz="quarter" idx="12" hasCustomPrompt="1"/>
          </p:nvPr>
        </p:nvSpPr>
        <p:spPr>
          <a:xfrm>
            <a:off x="5898644" y="742738"/>
            <a:ext cx="5056188" cy="5372312"/>
          </a:xfrm>
        </p:spPr>
        <p:txBody>
          <a:bodyPr/>
          <a:lstStyle/>
          <a:p>
            <a:pPr lvl="0"/>
            <a:r>
              <a:rPr lang="nl-NL"/>
              <a:t>Noteer hier je belangrijkste items in </a:t>
            </a:r>
            <a:r>
              <a:rPr lang="nl-NL" err="1"/>
              <a:t>bullets</a:t>
            </a:r>
            <a:r>
              <a:rPr lang="nl-NL"/>
              <a:t> (en vertel de rest)</a:t>
            </a:r>
          </a:p>
        </p:txBody>
      </p:sp>
    </p:spTree>
    <p:extLst>
      <p:ext uri="{BB962C8B-B14F-4D97-AF65-F5344CB8AC3E}">
        <p14:creationId xmlns:p14="http://schemas.microsoft.com/office/powerpoint/2010/main" val="38070773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mgekeerd">
    <p:spTree>
      <p:nvGrpSpPr>
        <p:cNvPr id="1" name=""/>
        <p:cNvGrpSpPr/>
        <p:nvPr/>
      </p:nvGrpSpPr>
      <p:grpSpPr>
        <a:xfrm>
          <a:off x="0" y="0"/>
          <a:ext cx="0" cy="0"/>
          <a:chOff x="0" y="0"/>
          <a:chExt cx="0" cy="0"/>
        </a:xfrm>
      </p:grpSpPr>
      <p:sp>
        <p:nvSpPr>
          <p:cNvPr id="2" name="Graphic 14">
            <a:extLst>
              <a:ext uri="{FF2B5EF4-FFF2-40B4-BE49-F238E27FC236}">
                <a16:creationId xmlns:a16="http://schemas.microsoft.com/office/drawing/2014/main" id="{49A1D5E0-350A-7DCB-FF91-D4C4F44857C0}"/>
              </a:ext>
            </a:extLst>
          </p:cNvPr>
          <p:cNvSpPr/>
          <p:nvPr userDrawn="1"/>
        </p:nvSpPr>
        <p:spPr>
          <a:xfrm>
            <a:off x="-7979" y="188719"/>
            <a:ext cx="3024180" cy="6669834"/>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a:p>
        </p:txBody>
      </p:sp>
      <p:sp>
        <p:nvSpPr>
          <p:cNvPr id="12" name="Titel 1"/>
          <p:cNvSpPr>
            <a:spLocks noGrp="1"/>
          </p:cNvSpPr>
          <p:nvPr>
            <p:ph type="title" hasCustomPrompt="1"/>
          </p:nvPr>
        </p:nvSpPr>
        <p:spPr>
          <a:xfrm>
            <a:off x="212846" y="5610639"/>
            <a:ext cx="9902892" cy="1143000"/>
          </a:xfrm>
        </p:spPr>
        <p:txBody>
          <a:bodyPr>
            <a:normAutofit/>
          </a:bodyPr>
          <a:lstStyle>
            <a:lvl1pPr>
              <a:defRPr sz="3200">
                <a:solidFill>
                  <a:srgbClr val="2D3E4E"/>
                </a:solidFill>
              </a:defRPr>
            </a:lvl1pPr>
          </a:lstStyle>
          <a:p>
            <a:r>
              <a:rPr lang="nl-NL"/>
              <a:t>Maak hier je concluderend punt</a:t>
            </a:r>
            <a:endParaRPr lang="nl-BE"/>
          </a:p>
        </p:txBody>
      </p:sp>
      <p:sp>
        <p:nvSpPr>
          <p:cNvPr id="13" name="Tijdelijke aanduiding voor inhoud 2"/>
          <p:cNvSpPr>
            <a:spLocks noGrp="1"/>
          </p:cNvSpPr>
          <p:nvPr>
            <p:ph idx="1" hasCustomPrompt="1"/>
          </p:nvPr>
        </p:nvSpPr>
        <p:spPr>
          <a:xfrm>
            <a:off x="2673626" y="575035"/>
            <a:ext cx="7442112" cy="4931243"/>
          </a:xfrm>
        </p:spPr>
        <p:txBody>
          <a:bodyPr/>
          <a:lstStyle>
            <a:lvl1pPr>
              <a:buClrTx/>
              <a:defRPr>
                <a:solidFill>
                  <a:srgbClr val="2D3E4E"/>
                </a:solidFill>
                <a:latin typeface="Roboto" pitchFamily="2" charset="0"/>
                <a:ea typeface="Roboto" pitchFamily="2" charset="0"/>
                <a:cs typeface="Arial" pitchFamily="34" charset="0"/>
              </a:defRPr>
            </a:lvl1pPr>
            <a:lvl2pPr marL="557199" indent="-214308" algn="l">
              <a:buClr>
                <a:srgbClr val="BF18B3"/>
              </a:buClr>
              <a:defRPr lang="nl-NL" sz="2100" kern="1200" dirty="0" smtClean="0">
                <a:solidFill>
                  <a:srgbClr val="B22A89"/>
                </a:solidFill>
                <a:latin typeface="Roboto" pitchFamily="2" charset="0"/>
                <a:ea typeface="Roboto" pitchFamily="2" charset="0"/>
                <a:cs typeface="+mn-cs"/>
              </a:defRPr>
            </a:lvl2pPr>
            <a:lvl3pPr marL="857228" indent="-171446">
              <a:buClr>
                <a:srgbClr val="F18E00"/>
              </a:buClr>
              <a:defRPr lang="nl-NL" sz="1800" kern="1200" dirty="0" smtClean="0">
                <a:solidFill>
                  <a:srgbClr val="2D3E4E"/>
                </a:solidFill>
                <a:latin typeface="Roboto" pitchFamily="2" charset="0"/>
                <a:ea typeface="Roboto" pitchFamily="2" charset="0"/>
                <a:cs typeface="+mn-cs"/>
              </a:defRPr>
            </a:lvl3pPr>
            <a:lvl4pPr>
              <a:buClr>
                <a:schemeClr val="tx1"/>
              </a:buClr>
              <a:defRPr>
                <a:solidFill>
                  <a:srgbClr val="2D3E4E"/>
                </a:solidFill>
                <a:latin typeface="Roboto" pitchFamily="2" charset="0"/>
                <a:ea typeface="Roboto" pitchFamily="2" charset="0"/>
                <a:cs typeface="Arial" pitchFamily="34" charset="0"/>
              </a:defRPr>
            </a:lvl4pPr>
            <a:lvl5pPr marL="1543012" indent="-171446">
              <a:buClr>
                <a:srgbClr val="BF18B3"/>
              </a:buClr>
              <a:defRPr lang="nl-BE" sz="1500" kern="1200" dirty="0">
                <a:solidFill>
                  <a:srgbClr val="2D3E4E"/>
                </a:solidFill>
                <a:latin typeface="Roboto" pitchFamily="2" charset="0"/>
                <a:ea typeface="Roboto" pitchFamily="2" charset="0"/>
                <a:cs typeface="+mn-cs"/>
              </a:defRPr>
            </a:lvl5pPr>
          </a:lstStyle>
          <a:p>
            <a:pPr lvl="0"/>
            <a:r>
              <a:rPr lang="nl-NL"/>
              <a:t>Noteer hier je belangrijkste items in </a:t>
            </a:r>
            <a:r>
              <a:rPr lang="nl-NL" err="1"/>
              <a:t>bullets</a:t>
            </a:r>
            <a:r>
              <a:rPr lang="nl-NL"/>
              <a:t> (en vertel de rest)</a:t>
            </a:r>
          </a:p>
        </p:txBody>
      </p:sp>
      <p:pic>
        <p:nvPicPr>
          <p:cNvPr id="9" name="Afbeelding 8" descr="Afbeelding met Graphics, Kleurrijkheid, cirkel, grafische vormgeving&#10;&#10;Automatisch gegenereerde beschrijving">
            <a:extLst>
              <a:ext uri="{FF2B5EF4-FFF2-40B4-BE49-F238E27FC236}">
                <a16:creationId xmlns:a16="http://schemas.microsoft.com/office/drawing/2014/main" id="{B28941FB-70EC-B0BF-11F4-BBD094D14788}"/>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17665" y="5050317"/>
            <a:ext cx="2474335" cy="1807683"/>
          </a:xfrm>
          <a:prstGeom prst="rect">
            <a:avLst/>
          </a:prstGeom>
        </p:spPr>
      </p:pic>
      <p:grpSp>
        <p:nvGrpSpPr>
          <p:cNvPr id="6" name="Groep 5">
            <a:extLst>
              <a:ext uri="{FF2B5EF4-FFF2-40B4-BE49-F238E27FC236}">
                <a16:creationId xmlns:a16="http://schemas.microsoft.com/office/drawing/2014/main" id="{41D18FA3-1E48-470B-9A40-344F877040C0}"/>
              </a:ext>
            </a:extLst>
          </p:cNvPr>
          <p:cNvGrpSpPr>
            <a:grpSpLocks/>
          </p:cNvGrpSpPr>
          <p:nvPr userDrawn="1"/>
        </p:nvGrpSpPr>
        <p:grpSpPr>
          <a:xfrm>
            <a:off x="0" y="0"/>
            <a:ext cx="12192000" cy="180000"/>
            <a:chOff x="0" y="0"/>
            <a:chExt cx="12192000" cy="360000"/>
          </a:xfrm>
        </p:grpSpPr>
        <p:sp>
          <p:nvSpPr>
            <p:cNvPr id="8" name="Rechthoek 7">
              <a:extLst>
                <a:ext uri="{FF2B5EF4-FFF2-40B4-BE49-F238E27FC236}">
                  <a16:creationId xmlns:a16="http://schemas.microsoft.com/office/drawing/2014/main" id="{2F4CFE85-E0BF-3F9E-6805-D22F211D9A62}"/>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0" name="Rechthoek 9">
              <a:extLst>
                <a:ext uri="{FF2B5EF4-FFF2-40B4-BE49-F238E27FC236}">
                  <a16:creationId xmlns:a16="http://schemas.microsoft.com/office/drawing/2014/main" id="{D0999A99-4530-217C-697B-5F01DE0EE18C}"/>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5" name="Rechthoek 14">
              <a:extLst>
                <a:ext uri="{FF2B5EF4-FFF2-40B4-BE49-F238E27FC236}">
                  <a16:creationId xmlns:a16="http://schemas.microsoft.com/office/drawing/2014/main" id="{11A6464B-894F-80A5-E730-51CEF58A87B7}"/>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6" name="Rechthoek 15">
              <a:extLst>
                <a:ext uri="{FF2B5EF4-FFF2-40B4-BE49-F238E27FC236}">
                  <a16:creationId xmlns:a16="http://schemas.microsoft.com/office/drawing/2014/main" id="{014DF0BC-515B-02D6-8E05-FADE3A686F7D}"/>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Tree>
    <p:extLst>
      <p:ext uri="{BB962C8B-B14F-4D97-AF65-F5344CB8AC3E}">
        <p14:creationId xmlns:p14="http://schemas.microsoft.com/office/powerpoint/2010/main" val="14373637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5702476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3" name="Graphic 14">
            <a:extLst>
              <a:ext uri="{FF2B5EF4-FFF2-40B4-BE49-F238E27FC236}">
                <a16:creationId xmlns:a16="http://schemas.microsoft.com/office/drawing/2014/main" id="{CEC0022F-740B-C522-5BCB-E57DE5C28774}"/>
              </a:ext>
            </a:extLst>
          </p:cNvPr>
          <p:cNvSpPr/>
          <p:nvPr userDrawn="1"/>
        </p:nvSpPr>
        <p:spPr>
          <a:xfrm>
            <a:off x="-7979" y="198658"/>
            <a:ext cx="3024180" cy="6669834"/>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a:p>
        </p:txBody>
      </p:sp>
      <p:pic>
        <p:nvPicPr>
          <p:cNvPr id="9" name="Afbeelding 8" descr="Afbeelding met Graphics, Kleurrijkheid, cirkel, grafische vormgeving&#10;&#10;Automatisch gegenereerde beschrijving">
            <a:extLst>
              <a:ext uri="{FF2B5EF4-FFF2-40B4-BE49-F238E27FC236}">
                <a16:creationId xmlns:a16="http://schemas.microsoft.com/office/drawing/2014/main" id="{3087269F-D088-04F9-C8AC-422D5E96C948}"/>
              </a:ext>
            </a:extLst>
          </p:cNvPr>
          <p:cNvPicPr>
            <a:picLocks noGrp="1" noRot="1" noChangeAspect="1" noMove="1" noResize="1" noEditPoints="1" noAdjustHandles="1" noChangeArrowheads="1" noChangeShapeType="1" noCrop="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17665" y="5050317"/>
            <a:ext cx="2474335" cy="1807683"/>
          </a:xfrm>
          <a:prstGeom prst="rect">
            <a:avLst/>
          </a:prstGeom>
        </p:spPr>
      </p:pic>
      <p:grpSp>
        <p:nvGrpSpPr>
          <p:cNvPr id="10" name="Groep 9">
            <a:extLst>
              <a:ext uri="{FF2B5EF4-FFF2-40B4-BE49-F238E27FC236}">
                <a16:creationId xmlns:a16="http://schemas.microsoft.com/office/drawing/2014/main" id="{F733D6B4-1C77-4B85-5551-FDD79457A0CD}"/>
              </a:ext>
            </a:extLst>
          </p:cNvPr>
          <p:cNvGrpSpPr>
            <a:grpSpLocks/>
          </p:cNvGrpSpPr>
          <p:nvPr userDrawn="1"/>
        </p:nvGrpSpPr>
        <p:grpSpPr>
          <a:xfrm>
            <a:off x="0" y="0"/>
            <a:ext cx="12192000" cy="180000"/>
            <a:chOff x="0" y="0"/>
            <a:chExt cx="12192000" cy="360000"/>
          </a:xfrm>
        </p:grpSpPr>
        <p:sp>
          <p:nvSpPr>
            <p:cNvPr id="11" name="Rechthoek 10">
              <a:extLst>
                <a:ext uri="{FF2B5EF4-FFF2-40B4-BE49-F238E27FC236}">
                  <a16:creationId xmlns:a16="http://schemas.microsoft.com/office/drawing/2014/main" id="{097885FC-188B-9DEF-9697-068F541DAA9C}"/>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2" name="Rechthoek 11">
              <a:extLst>
                <a:ext uri="{FF2B5EF4-FFF2-40B4-BE49-F238E27FC236}">
                  <a16:creationId xmlns:a16="http://schemas.microsoft.com/office/drawing/2014/main" id="{6FF79C8F-6301-4946-C582-E6BBF5A96455}"/>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3" name="Rechthoek 12">
              <a:extLst>
                <a:ext uri="{FF2B5EF4-FFF2-40B4-BE49-F238E27FC236}">
                  <a16:creationId xmlns:a16="http://schemas.microsoft.com/office/drawing/2014/main" id="{83FFFD28-0FB9-A4AA-80C4-2A81634AE3E9}"/>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4" name="Rechthoek 13">
              <a:extLst>
                <a:ext uri="{FF2B5EF4-FFF2-40B4-BE49-F238E27FC236}">
                  <a16:creationId xmlns:a16="http://schemas.microsoft.com/office/drawing/2014/main" id="{32E6CB2C-DDF0-081D-ADC9-4E960E334413}"/>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Tree>
    <p:extLst>
      <p:ext uri="{BB962C8B-B14F-4D97-AF65-F5344CB8AC3E}">
        <p14:creationId xmlns:p14="http://schemas.microsoft.com/office/powerpoint/2010/main" val="3583383072"/>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5" name="Graphic 14">
            <a:extLst>
              <a:ext uri="{FF2B5EF4-FFF2-40B4-BE49-F238E27FC236}">
                <a16:creationId xmlns:a16="http://schemas.microsoft.com/office/drawing/2014/main" id="{5FDF823C-9E5B-5F8E-B135-A82B88C022AD}"/>
              </a:ext>
            </a:extLst>
          </p:cNvPr>
          <p:cNvSpPr/>
          <p:nvPr userDrawn="1"/>
        </p:nvSpPr>
        <p:spPr>
          <a:xfrm>
            <a:off x="-7979" y="198658"/>
            <a:ext cx="3024180" cy="6669834"/>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a:p>
        </p:txBody>
      </p:sp>
      <p:grpSp>
        <p:nvGrpSpPr>
          <p:cNvPr id="10" name="Groep 9">
            <a:extLst>
              <a:ext uri="{FF2B5EF4-FFF2-40B4-BE49-F238E27FC236}">
                <a16:creationId xmlns:a16="http://schemas.microsoft.com/office/drawing/2014/main" id="{F733D6B4-1C77-4B85-5551-FDD79457A0CD}"/>
              </a:ext>
            </a:extLst>
          </p:cNvPr>
          <p:cNvGrpSpPr>
            <a:grpSpLocks/>
          </p:cNvGrpSpPr>
          <p:nvPr userDrawn="1"/>
        </p:nvGrpSpPr>
        <p:grpSpPr>
          <a:xfrm>
            <a:off x="0" y="0"/>
            <a:ext cx="12192000" cy="180000"/>
            <a:chOff x="0" y="0"/>
            <a:chExt cx="12192000" cy="360000"/>
          </a:xfrm>
        </p:grpSpPr>
        <p:sp>
          <p:nvSpPr>
            <p:cNvPr id="11" name="Rechthoek 10">
              <a:extLst>
                <a:ext uri="{FF2B5EF4-FFF2-40B4-BE49-F238E27FC236}">
                  <a16:creationId xmlns:a16="http://schemas.microsoft.com/office/drawing/2014/main" id="{097885FC-188B-9DEF-9697-068F541DAA9C}"/>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2" name="Rechthoek 11">
              <a:extLst>
                <a:ext uri="{FF2B5EF4-FFF2-40B4-BE49-F238E27FC236}">
                  <a16:creationId xmlns:a16="http://schemas.microsoft.com/office/drawing/2014/main" id="{6FF79C8F-6301-4946-C582-E6BBF5A96455}"/>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3" name="Rechthoek 12">
              <a:extLst>
                <a:ext uri="{FF2B5EF4-FFF2-40B4-BE49-F238E27FC236}">
                  <a16:creationId xmlns:a16="http://schemas.microsoft.com/office/drawing/2014/main" id="{83FFFD28-0FB9-A4AA-80C4-2A81634AE3E9}"/>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4" name="Rechthoek 13">
              <a:extLst>
                <a:ext uri="{FF2B5EF4-FFF2-40B4-BE49-F238E27FC236}">
                  <a16:creationId xmlns:a16="http://schemas.microsoft.com/office/drawing/2014/main" id="{32E6CB2C-DDF0-081D-ADC9-4E960E334413}"/>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pic>
        <p:nvPicPr>
          <p:cNvPr id="26" name="Afbeelding 25">
            <a:extLst>
              <a:ext uri="{FF2B5EF4-FFF2-40B4-BE49-F238E27FC236}">
                <a16:creationId xmlns:a16="http://schemas.microsoft.com/office/drawing/2014/main" id="{EA6D0B43-B0CB-AF55-26AD-21935CF8BE71}"/>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21905" y="666750"/>
            <a:ext cx="2014878" cy="1552575"/>
          </a:xfrm>
          <a:custGeom>
            <a:avLst/>
            <a:gdLst>
              <a:gd name="connsiteX0" fmla="*/ 0 w 2014878"/>
              <a:gd name="connsiteY0" fmla="*/ 0 h 1552575"/>
              <a:gd name="connsiteX1" fmla="*/ 2014879 w 2014878"/>
              <a:gd name="connsiteY1" fmla="*/ 0 h 1552575"/>
              <a:gd name="connsiteX2" fmla="*/ 2014879 w 2014878"/>
              <a:gd name="connsiteY2" fmla="*/ 1552575 h 1552575"/>
              <a:gd name="connsiteX3" fmla="*/ 0 w 2014878"/>
              <a:gd name="connsiteY3" fmla="*/ 1552575 h 1552575"/>
            </a:gdLst>
            <a:ahLst/>
            <a:cxnLst>
              <a:cxn ang="0">
                <a:pos x="connsiteX0" y="connsiteY0"/>
              </a:cxn>
              <a:cxn ang="0">
                <a:pos x="connsiteX1" y="connsiteY1"/>
              </a:cxn>
              <a:cxn ang="0">
                <a:pos x="connsiteX2" y="connsiteY2"/>
              </a:cxn>
              <a:cxn ang="0">
                <a:pos x="connsiteX3" y="connsiteY3"/>
              </a:cxn>
            </a:cxnLst>
            <a:rect l="l" t="t" r="r" b="b"/>
            <a:pathLst>
              <a:path w="2014878" h="1552575">
                <a:moveTo>
                  <a:pt x="0" y="0"/>
                </a:moveTo>
                <a:lnTo>
                  <a:pt x="2014879" y="0"/>
                </a:lnTo>
                <a:lnTo>
                  <a:pt x="2014879" y="1552575"/>
                </a:lnTo>
                <a:lnTo>
                  <a:pt x="0" y="1552575"/>
                </a:lnTo>
                <a:close/>
              </a:path>
            </a:pathLst>
          </a:custGeom>
        </p:spPr>
      </p:pic>
      <p:sp>
        <p:nvSpPr>
          <p:cNvPr id="31" name="Vrije vorm: vorm 30">
            <a:extLst>
              <a:ext uri="{FF2B5EF4-FFF2-40B4-BE49-F238E27FC236}">
                <a16:creationId xmlns:a16="http://schemas.microsoft.com/office/drawing/2014/main" id="{99D4DD7C-8151-3883-040A-F59E0685B768}"/>
              </a:ext>
            </a:extLst>
          </p:cNvPr>
          <p:cNvSpPr/>
          <p:nvPr userDrawn="1"/>
        </p:nvSpPr>
        <p:spPr>
          <a:xfrm>
            <a:off x="1618231" y="1421296"/>
            <a:ext cx="9324752" cy="4611756"/>
          </a:xfrm>
          <a:custGeom>
            <a:avLst/>
            <a:gdLst>
              <a:gd name="connsiteX0" fmla="*/ 6357557 w 7042023"/>
              <a:gd name="connsiteY0" fmla="*/ 3679412 h 3679412"/>
              <a:gd name="connsiteX1" fmla="*/ 684467 w 7042023"/>
              <a:gd name="connsiteY1" fmla="*/ 3679412 h 3679412"/>
              <a:gd name="connsiteX2" fmla="*/ 0 w 7042023"/>
              <a:gd name="connsiteY2" fmla="*/ 2994946 h 3679412"/>
              <a:gd name="connsiteX3" fmla="*/ 0 w 7042023"/>
              <a:gd name="connsiteY3" fmla="*/ 763905 h 3679412"/>
              <a:gd name="connsiteX4" fmla="*/ 57150 w 7042023"/>
              <a:gd name="connsiteY4" fmla="*/ 763905 h 3679412"/>
              <a:gd name="connsiteX5" fmla="*/ 57150 w 7042023"/>
              <a:gd name="connsiteY5" fmla="*/ 2994946 h 3679412"/>
              <a:gd name="connsiteX6" fmla="*/ 684467 w 7042023"/>
              <a:gd name="connsiteY6" fmla="*/ 3622262 h 3679412"/>
              <a:gd name="connsiteX7" fmla="*/ 6357652 w 7042023"/>
              <a:gd name="connsiteY7" fmla="*/ 3622262 h 3679412"/>
              <a:gd name="connsiteX8" fmla="*/ 6984969 w 7042023"/>
              <a:gd name="connsiteY8" fmla="*/ 2994946 h 3679412"/>
              <a:gd name="connsiteX9" fmla="*/ 6984969 w 7042023"/>
              <a:gd name="connsiteY9" fmla="*/ 684466 h 3679412"/>
              <a:gd name="connsiteX10" fmla="*/ 6357652 w 7042023"/>
              <a:gd name="connsiteY10" fmla="*/ 57150 h 3679412"/>
              <a:gd name="connsiteX11" fmla="*/ 1460564 w 7042023"/>
              <a:gd name="connsiteY11" fmla="*/ 57150 h 3679412"/>
              <a:gd name="connsiteX12" fmla="*/ 1460564 w 7042023"/>
              <a:gd name="connsiteY12" fmla="*/ 0 h 3679412"/>
              <a:gd name="connsiteX13" fmla="*/ 6357557 w 7042023"/>
              <a:gd name="connsiteY13" fmla="*/ 0 h 3679412"/>
              <a:gd name="connsiteX14" fmla="*/ 7042023 w 7042023"/>
              <a:gd name="connsiteY14" fmla="*/ 684466 h 3679412"/>
              <a:gd name="connsiteX15" fmla="*/ 7042023 w 7042023"/>
              <a:gd name="connsiteY15" fmla="*/ 2994946 h 3679412"/>
              <a:gd name="connsiteX16" fmla="*/ 6357557 w 7042023"/>
              <a:gd name="connsiteY16" fmla="*/ 3679412 h 3679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42023" h="3679412">
                <a:moveTo>
                  <a:pt x="6357557" y="3679412"/>
                </a:moveTo>
                <a:lnTo>
                  <a:pt x="684467" y="3679412"/>
                </a:lnTo>
                <a:cubicBezTo>
                  <a:pt x="307086" y="3679412"/>
                  <a:pt x="0" y="3372326"/>
                  <a:pt x="0" y="2994946"/>
                </a:cubicBezTo>
                <a:lnTo>
                  <a:pt x="0" y="763905"/>
                </a:lnTo>
                <a:lnTo>
                  <a:pt x="57150" y="763905"/>
                </a:lnTo>
                <a:lnTo>
                  <a:pt x="57150" y="2994946"/>
                </a:lnTo>
                <a:cubicBezTo>
                  <a:pt x="57150" y="3340799"/>
                  <a:pt x="338519" y="3622262"/>
                  <a:pt x="684467" y="3622262"/>
                </a:cubicBezTo>
                <a:lnTo>
                  <a:pt x="6357652" y="3622262"/>
                </a:lnTo>
                <a:cubicBezTo>
                  <a:pt x="6703505" y="3622262"/>
                  <a:pt x="6984969" y="3340894"/>
                  <a:pt x="6984969" y="2994946"/>
                </a:cubicBezTo>
                <a:lnTo>
                  <a:pt x="6984969" y="684466"/>
                </a:lnTo>
                <a:cubicBezTo>
                  <a:pt x="6984969" y="338614"/>
                  <a:pt x="6703600" y="57150"/>
                  <a:pt x="6357652" y="57150"/>
                </a:cubicBezTo>
                <a:lnTo>
                  <a:pt x="1460564" y="57150"/>
                </a:lnTo>
                <a:lnTo>
                  <a:pt x="1460564" y="0"/>
                </a:lnTo>
                <a:lnTo>
                  <a:pt x="6357557" y="0"/>
                </a:lnTo>
                <a:cubicBezTo>
                  <a:pt x="6734937" y="0"/>
                  <a:pt x="7042023" y="306991"/>
                  <a:pt x="7042023" y="684466"/>
                </a:cubicBezTo>
                <a:lnTo>
                  <a:pt x="7042023" y="2994946"/>
                </a:lnTo>
                <a:cubicBezTo>
                  <a:pt x="7042023" y="3372326"/>
                  <a:pt x="6734937" y="3679412"/>
                  <a:pt x="6357557" y="3679412"/>
                </a:cubicBezTo>
                <a:close/>
              </a:path>
            </a:pathLst>
          </a:custGeom>
          <a:solidFill>
            <a:srgbClr val="AE2182"/>
          </a:solidFill>
          <a:ln w="0" cap="flat">
            <a:noFill/>
            <a:prstDash val="solid"/>
            <a:miter/>
          </a:ln>
        </p:spPr>
        <p:txBody>
          <a:bodyPr rtlCol="0" anchor="ctr"/>
          <a:lstStyle/>
          <a:p>
            <a:endParaRPr lang="nl-BE"/>
          </a:p>
        </p:txBody>
      </p:sp>
      <p:sp>
        <p:nvSpPr>
          <p:cNvPr id="34" name="Tijdelijke aanduiding voor tekst 33">
            <a:extLst>
              <a:ext uri="{FF2B5EF4-FFF2-40B4-BE49-F238E27FC236}">
                <a16:creationId xmlns:a16="http://schemas.microsoft.com/office/drawing/2014/main" id="{3BCD951C-6BD9-B406-D5E9-9DBF75EF90D1}"/>
              </a:ext>
            </a:extLst>
          </p:cNvPr>
          <p:cNvSpPr>
            <a:spLocks noGrp="1"/>
          </p:cNvSpPr>
          <p:nvPr>
            <p:ph type="body" sz="quarter" idx="10" hasCustomPrompt="1"/>
          </p:nvPr>
        </p:nvSpPr>
        <p:spPr>
          <a:xfrm>
            <a:off x="2216150" y="1768475"/>
            <a:ext cx="8061325" cy="3956050"/>
          </a:xfrm>
        </p:spPr>
        <p:txBody>
          <a:bodyPr>
            <a:normAutofit/>
          </a:bodyPr>
          <a:lstStyle>
            <a:lvl1pPr marL="0" indent="0" algn="ctr">
              <a:buNone/>
              <a:defRPr sz="3600">
                <a:latin typeface="Poppins ExtraBold" panose="00000900000000000000" pitchFamily="2" charset="0"/>
                <a:cs typeface="Poppins ExtraBold" panose="00000900000000000000" pitchFamily="2" charset="0"/>
              </a:defRPr>
            </a:lvl1pPr>
          </a:lstStyle>
          <a:p>
            <a:pPr lvl="0"/>
            <a:r>
              <a:rPr lang="nl-NL"/>
              <a:t>Zet hier een quote</a:t>
            </a:r>
          </a:p>
        </p:txBody>
      </p:sp>
    </p:spTree>
    <p:extLst>
      <p:ext uri="{BB962C8B-B14F-4D97-AF65-F5344CB8AC3E}">
        <p14:creationId xmlns:p14="http://schemas.microsoft.com/office/powerpoint/2010/main" val="510760063"/>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Quote met afbeelding">
    <p:spTree>
      <p:nvGrpSpPr>
        <p:cNvPr id="1" name=""/>
        <p:cNvGrpSpPr/>
        <p:nvPr/>
      </p:nvGrpSpPr>
      <p:grpSpPr>
        <a:xfrm>
          <a:off x="0" y="0"/>
          <a:ext cx="0" cy="0"/>
          <a:chOff x="0" y="0"/>
          <a:chExt cx="0" cy="0"/>
        </a:xfrm>
      </p:grpSpPr>
      <p:sp>
        <p:nvSpPr>
          <p:cNvPr id="4" name="Tijdelijke aanduiding voor afbeelding 3">
            <a:extLst>
              <a:ext uri="{FF2B5EF4-FFF2-40B4-BE49-F238E27FC236}">
                <a16:creationId xmlns:a16="http://schemas.microsoft.com/office/drawing/2014/main" id="{D2A68C2A-B007-F12D-E4BA-3355F79F9AF3}"/>
              </a:ext>
            </a:extLst>
          </p:cNvPr>
          <p:cNvSpPr>
            <a:spLocks noGrp="1"/>
          </p:cNvSpPr>
          <p:nvPr>
            <p:ph type="pic" sz="quarter" idx="11" hasCustomPrompt="1"/>
          </p:nvPr>
        </p:nvSpPr>
        <p:spPr>
          <a:xfrm>
            <a:off x="-7938" y="179388"/>
            <a:ext cx="12199938" cy="4449762"/>
          </a:xfrm>
        </p:spPr>
        <p:txBody>
          <a:bodyPr/>
          <a:lstStyle>
            <a:lvl1pPr>
              <a:defRPr/>
            </a:lvl1pPr>
          </a:lstStyle>
          <a:p>
            <a:r>
              <a:rPr lang="nl-BE"/>
              <a:t>Plaats hier je afbeelding</a:t>
            </a:r>
          </a:p>
        </p:txBody>
      </p:sp>
      <p:sp>
        <p:nvSpPr>
          <p:cNvPr id="35" name="Graphic 14">
            <a:extLst>
              <a:ext uri="{FF2B5EF4-FFF2-40B4-BE49-F238E27FC236}">
                <a16:creationId xmlns:a16="http://schemas.microsoft.com/office/drawing/2014/main" id="{5FDF823C-9E5B-5F8E-B135-A82B88C022AD}"/>
              </a:ext>
            </a:extLst>
          </p:cNvPr>
          <p:cNvSpPr/>
          <p:nvPr userDrawn="1"/>
        </p:nvSpPr>
        <p:spPr>
          <a:xfrm>
            <a:off x="-7979" y="198658"/>
            <a:ext cx="3024180" cy="6669834"/>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a:p>
        </p:txBody>
      </p:sp>
      <p:grpSp>
        <p:nvGrpSpPr>
          <p:cNvPr id="10" name="Groep 9">
            <a:extLst>
              <a:ext uri="{FF2B5EF4-FFF2-40B4-BE49-F238E27FC236}">
                <a16:creationId xmlns:a16="http://schemas.microsoft.com/office/drawing/2014/main" id="{F733D6B4-1C77-4B85-5551-FDD79457A0CD}"/>
              </a:ext>
            </a:extLst>
          </p:cNvPr>
          <p:cNvGrpSpPr>
            <a:grpSpLocks/>
          </p:cNvGrpSpPr>
          <p:nvPr userDrawn="1"/>
        </p:nvGrpSpPr>
        <p:grpSpPr>
          <a:xfrm>
            <a:off x="0" y="0"/>
            <a:ext cx="12192000" cy="180000"/>
            <a:chOff x="0" y="0"/>
            <a:chExt cx="12192000" cy="360000"/>
          </a:xfrm>
        </p:grpSpPr>
        <p:sp>
          <p:nvSpPr>
            <p:cNvPr id="11" name="Rechthoek 10">
              <a:extLst>
                <a:ext uri="{FF2B5EF4-FFF2-40B4-BE49-F238E27FC236}">
                  <a16:creationId xmlns:a16="http://schemas.microsoft.com/office/drawing/2014/main" id="{097885FC-188B-9DEF-9697-068F541DAA9C}"/>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2" name="Rechthoek 11">
              <a:extLst>
                <a:ext uri="{FF2B5EF4-FFF2-40B4-BE49-F238E27FC236}">
                  <a16:creationId xmlns:a16="http://schemas.microsoft.com/office/drawing/2014/main" id="{6FF79C8F-6301-4946-C582-E6BBF5A96455}"/>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3" name="Rechthoek 12">
              <a:extLst>
                <a:ext uri="{FF2B5EF4-FFF2-40B4-BE49-F238E27FC236}">
                  <a16:creationId xmlns:a16="http://schemas.microsoft.com/office/drawing/2014/main" id="{83FFFD28-0FB9-A4AA-80C4-2A81634AE3E9}"/>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4" name="Rechthoek 13">
              <a:extLst>
                <a:ext uri="{FF2B5EF4-FFF2-40B4-BE49-F238E27FC236}">
                  <a16:creationId xmlns:a16="http://schemas.microsoft.com/office/drawing/2014/main" id="{32E6CB2C-DDF0-081D-ADC9-4E960E334413}"/>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
        <p:nvSpPr>
          <p:cNvPr id="2" name="Rechthoek 1">
            <a:extLst>
              <a:ext uri="{FF2B5EF4-FFF2-40B4-BE49-F238E27FC236}">
                <a16:creationId xmlns:a16="http://schemas.microsoft.com/office/drawing/2014/main" id="{327DF45D-CEE8-E027-5958-4E60095D0A49}"/>
              </a:ext>
            </a:extLst>
          </p:cNvPr>
          <p:cNvSpPr>
            <a:spLocks noGrp="1" noRot="1" noMove="1" noResize="1" noEditPoints="1" noAdjustHandles="1" noChangeArrowheads="1" noChangeShapeType="1"/>
          </p:cNvSpPr>
          <p:nvPr userDrawn="1"/>
        </p:nvSpPr>
        <p:spPr>
          <a:xfrm>
            <a:off x="-7979" y="4647414"/>
            <a:ext cx="12199979" cy="2210586"/>
          </a:xfrm>
          <a:prstGeom prst="rect">
            <a:avLst/>
          </a:prstGeom>
          <a:solidFill>
            <a:srgbClr val="AE20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4" name="Tijdelijke aanduiding voor tekst 33">
            <a:extLst>
              <a:ext uri="{FF2B5EF4-FFF2-40B4-BE49-F238E27FC236}">
                <a16:creationId xmlns:a16="http://schemas.microsoft.com/office/drawing/2014/main" id="{3BCD951C-6BD9-B406-D5E9-9DBF75EF90D1}"/>
              </a:ext>
            </a:extLst>
          </p:cNvPr>
          <p:cNvSpPr>
            <a:spLocks noGrp="1"/>
          </p:cNvSpPr>
          <p:nvPr>
            <p:ph type="body" sz="quarter" idx="10" hasCustomPrompt="1"/>
          </p:nvPr>
        </p:nvSpPr>
        <p:spPr>
          <a:xfrm>
            <a:off x="603315" y="2991574"/>
            <a:ext cx="10426045" cy="3343238"/>
          </a:xfrm>
          <a:prstGeom prst="roundRect">
            <a:avLst>
              <a:gd name="adj" fmla="val 11874"/>
            </a:avLst>
          </a:prstGeom>
          <a:solidFill>
            <a:schemeClr val="bg1"/>
          </a:solidFill>
        </p:spPr>
        <p:txBody>
          <a:bodyPr>
            <a:normAutofit/>
          </a:bodyPr>
          <a:lstStyle>
            <a:lvl1pPr marL="0" indent="0" algn="ctr">
              <a:buNone/>
              <a:defRPr sz="3600">
                <a:latin typeface="Poppins ExtraBold" panose="00000900000000000000" pitchFamily="2" charset="0"/>
                <a:cs typeface="Poppins ExtraBold" panose="00000900000000000000" pitchFamily="2" charset="0"/>
              </a:defRPr>
            </a:lvl1pPr>
          </a:lstStyle>
          <a:p>
            <a:pPr lvl="0"/>
            <a:r>
              <a:rPr lang="nl-NL"/>
              <a:t>Zet hier een quote</a:t>
            </a:r>
          </a:p>
        </p:txBody>
      </p:sp>
      <p:pic>
        <p:nvPicPr>
          <p:cNvPr id="26" name="Afbeelding 25">
            <a:extLst>
              <a:ext uri="{FF2B5EF4-FFF2-40B4-BE49-F238E27FC236}">
                <a16:creationId xmlns:a16="http://schemas.microsoft.com/office/drawing/2014/main" id="{EA6D0B43-B0CB-AF55-26AD-21935CF8BE71}"/>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972573" y="4739129"/>
            <a:ext cx="1063076" cy="819159"/>
          </a:xfrm>
          <a:custGeom>
            <a:avLst/>
            <a:gdLst>
              <a:gd name="connsiteX0" fmla="*/ 0 w 2014878"/>
              <a:gd name="connsiteY0" fmla="*/ 0 h 1552575"/>
              <a:gd name="connsiteX1" fmla="*/ 2014879 w 2014878"/>
              <a:gd name="connsiteY1" fmla="*/ 0 h 1552575"/>
              <a:gd name="connsiteX2" fmla="*/ 2014879 w 2014878"/>
              <a:gd name="connsiteY2" fmla="*/ 1552575 h 1552575"/>
              <a:gd name="connsiteX3" fmla="*/ 0 w 2014878"/>
              <a:gd name="connsiteY3" fmla="*/ 1552575 h 1552575"/>
            </a:gdLst>
            <a:ahLst/>
            <a:cxnLst>
              <a:cxn ang="0">
                <a:pos x="connsiteX0" y="connsiteY0"/>
              </a:cxn>
              <a:cxn ang="0">
                <a:pos x="connsiteX1" y="connsiteY1"/>
              </a:cxn>
              <a:cxn ang="0">
                <a:pos x="connsiteX2" y="connsiteY2"/>
              </a:cxn>
              <a:cxn ang="0">
                <a:pos x="connsiteX3" y="connsiteY3"/>
              </a:cxn>
            </a:cxnLst>
            <a:rect l="l" t="t" r="r" b="b"/>
            <a:pathLst>
              <a:path w="2014878" h="1552575">
                <a:moveTo>
                  <a:pt x="0" y="0"/>
                </a:moveTo>
                <a:lnTo>
                  <a:pt x="2014879" y="0"/>
                </a:lnTo>
                <a:lnTo>
                  <a:pt x="2014879" y="1552575"/>
                </a:lnTo>
                <a:lnTo>
                  <a:pt x="0" y="1552575"/>
                </a:lnTo>
                <a:close/>
              </a:path>
            </a:pathLst>
          </a:custGeom>
        </p:spPr>
      </p:pic>
    </p:spTree>
    <p:extLst>
      <p:ext uri="{BB962C8B-B14F-4D97-AF65-F5344CB8AC3E}">
        <p14:creationId xmlns:p14="http://schemas.microsoft.com/office/powerpoint/2010/main" val="3903630866"/>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egin: gsm">
    <p:bg>
      <p:bgPr>
        <a:blipFill dpi="0" rotWithShape="1">
          <a:blip r:embed="rId2" cstate="print">
            <a:lum/>
            <a:extLst>
              <a:ext uri="{28A0092B-C50C-407E-A947-70E740481C1C}">
                <a14:useLocalDpi xmlns:a14="http://schemas.microsoft.com/office/drawing/2010/main" val="0"/>
              </a:ext>
            </a:extLst>
          </a:blip>
          <a:srcRect/>
          <a:stretch>
            <a:fillRect t="2000"/>
          </a:stretch>
        </a:blipFill>
        <a:effectLst/>
      </p:bgPr>
    </p:bg>
    <p:spTree>
      <p:nvGrpSpPr>
        <p:cNvPr id="1" name=""/>
        <p:cNvGrpSpPr/>
        <p:nvPr/>
      </p:nvGrpSpPr>
      <p:grpSpPr>
        <a:xfrm>
          <a:off x="0" y="0"/>
          <a:ext cx="0" cy="0"/>
          <a:chOff x="0" y="0"/>
          <a:chExt cx="0" cy="0"/>
        </a:xfrm>
      </p:grpSpPr>
      <p:sp>
        <p:nvSpPr>
          <p:cNvPr id="6" name="Tekstvak 5"/>
          <p:cNvSpPr txBox="1">
            <a:spLocks/>
          </p:cNvSpPr>
          <p:nvPr userDrawn="1"/>
        </p:nvSpPr>
        <p:spPr>
          <a:xfrm>
            <a:off x="798445" y="768613"/>
            <a:ext cx="10814755" cy="2585323"/>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nl-BE" sz="5400" b="0" i="0" u="none" strike="noStrike" kern="0" cap="none" spc="0" normalizeH="0" baseline="0" noProof="0">
                <a:ln>
                  <a:noFill/>
                </a:ln>
                <a:solidFill>
                  <a:schemeClr val="bg1"/>
                </a:solidFill>
                <a:effectLst>
                  <a:outerShdw blurRad="38100" dist="38100" dir="2700000" algn="tl">
                    <a:srgbClr val="000000">
                      <a:alpha val="43137"/>
                    </a:srgbClr>
                  </a:outerShdw>
                </a:effectLst>
                <a:uLnTx/>
                <a:uFillTx/>
                <a:latin typeface="Roboto" pitchFamily="2" charset="0"/>
                <a:ea typeface="Roboto" pitchFamily="2" charset="0"/>
                <a:cs typeface="+mn-cs"/>
              </a:rPr>
              <a:t>Mag ik jouw </a:t>
            </a:r>
          </a:p>
          <a:p>
            <a:pPr marL="0" marR="0" lvl="0" indent="0" algn="l" defTabSz="685783" rtl="0" eaLnBrk="1" fontAlgn="auto" latinLnBrk="0" hangingPunct="1">
              <a:lnSpc>
                <a:spcPct val="100000"/>
              </a:lnSpc>
              <a:spcBef>
                <a:spcPts val="0"/>
              </a:spcBef>
              <a:spcAft>
                <a:spcPts val="0"/>
              </a:spcAft>
              <a:buClrTx/>
              <a:buSzTx/>
              <a:buFontTx/>
              <a:buNone/>
              <a:tabLst/>
              <a:defRPr/>
            </a:pPr>
            <a:r>
              <a:rPr kumimoji="0" lang="nl-BE" sz="5400" b="0" i="0" u="none" strike="noStrike" kern="0" cap="none" spc="0" normalizeH="0" baseline="0" noProof="0">
                <a:ln>
                  <a:noFill/>
                </a:ln>
                <a:solidFill>
                  <a:schemeClr val="bg1"/>
                </a:solidFill>
                <a:effectLst>
                  <a:outerShdw blurRad="38100" dist="38100" dir="2700000" algn="tl">
                    <a:srgbClr val="000000">
                      <a:alpha val="43137"/>
                    </a:srgbClr>
                  </a:outerShdw>
                </a:effectLst>
                <a:uLnTx/>
                <a:uFillTx/>
                <a:latin typeface="Roboto" pitchFamily="2" charset="0"/>
                <a:ea typeface="Roboto" pitchFamily="2" charset="0"/>
                <a:cs typeface="+mn-cs"/>
              </a:rPr>
              <a:t>onverdeelde </a:t>
            </a:r>
          </a:p>
          <a:p>
            <a:pPr marL="0" marR="0" lvl="0" indent="0" algn="l" defTabSz="685783" rtl="0" eaLnBrk="1" fontAlgn="auto" latinLnBrk="0" hangingPunct="1">
              <a:lnSpc>
                <a:spcPct val="100000"/>
              </a:lnSpc>
              <a:spcBef>
                <a:spcPts val="0"/>
              </a:spcBef>
              <a:spcAft>
                <a:spcPts val="0"/>
              </a:spcAft>
              <a:buClrTx/>
              <a:buSzTx/>
              <a:buFontTx/>
              <a:buNone/>
              <a:tabLst/>
              <a:defRPr/>
            </a:pPr>
            <a:r>
              <a:rPr kumimoji="0" lang="nl-BE" sz="5400" b="1" i="0" u="none" strike="noStrike" kern="0" cap="none" spc="0" normalizeH="0" baseline="0" noProof="0">
                <a:ln>
                  <a:noFill/>
                </a:ln>
                <a:solidFill>
                  <a:srgbClr val="AE2081"/>
                </a:solidFill>
                <a:effectLst>
                  <a:outerShdw blurRad="38100" dist="38100" dir="2700000" algn="tl">
                    <a:srgbClr val="000000">
                      <a:alpha val="43137"/>
                    </a:srgbClr>
                  </a:outerShdw>
                </a:effectLst>
                <a:uLnTx/>
                <a:uFillTx/>
                <a:latin typeface="Roboto" pitchFamily="2" charset="0"/>
                <a:ea typeface="Roboto" pitchFamily="2" charset="0"/>
                <a:cs typeface="+mn-cs"/>
              </a:rPr>
              <a:t>aandacht</a:t>
            </a:r>
            <a:r>
              <a:rPr kumimoji="0" lang="nl-BE" sz="5400" b="0" i="0" u="none" strike="noStrike" kern="0" cap="none" spc="0" normalizeH="0" baseline="0" noProof="0">
                <a:ln>
                  <a:noFill/>
                </a:ln>
                <a:solidFill>
                  <a:srgbClr val="AE2081"/>
                </a:solidFill>
                <a:effectLst>
                  <a:outerShdw blurRad="38100" dist="38100" dir="2700000" algn="tl">
                    <a:srgbClr val="000000">
                      <a:alpha val="43137"/>
                    </a:srgbClr>
                  </a:outerShdw>
                </a:effectLst>
                <a:uLnTx/>
                <a:uFillTx/>
                <a:latin typeface="Roboto" pitchFamily="2" charset="0"/>
                <a:ea typeface="Roboto" pitchFamily="2" charset="0"/>
                <a:cs typeface="+mn-cs"/>
              </a:rPr>
              <a:t>?</a:t>
            </a:r>
          </a:p>
        </p:txBody>
      </p:sp>
      <p:pic>
        <p:nvPicPr>
          <p:cNvPr id="13" name="Afbeelding 12">
            <a:extLst>
              <a:ext uri="{FF2B5EF4-FFF2-40B4-BE49-F238E27FC236}">
                <a16:creationId xmlns:a16="http://schemas.microsoft.com/office/drawing/2014/main" id="{225AA6C3-E221-0819-DE45-EFE08E9BC806}"/>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rcRect/>
          <a:stretch/>
        </p:blipFill>
        <p:spPr>
          <a:xfrm>
            <a:off x="11363700" y="274614"/>
            <a:ext cx="696599" cy="696599"/>
          </a:xfrm>
          <a:prstGeom prst="rect">
            <a:avLst/>
          </a:prstGeom>
        </p:spPr>
      </p:pic>
      <p:grpSp>
        <p:nvGrpSpPr>
          <p:cNvPr id="7" name="Groep 6">
            <a:extLst>
              <a:ext uri="{FF2B5EF4-FFF2-40B4-BE49-F238E27FC236}">
                <a16:creationId xmlns:a16="http://schemas.microsoft.com/office/drawing/2014/main" id="{9959B150-8171-FF08-0CDE-F0DED06510BC}"/>
              </a:ext>
            </a:extLst>
          </p:cNvPr>
          <p:cNvGrpSpPr>
            <a:grpSpLocks/>
          </p:cNvGrpSpPr>
          <p:nvPr userDrawn="1"/>
        </p:nvGrpSpPr>
        <p:grpSpPr>
          <a:xfrm>
            <a:off x="0" y="0"/>
            <a:ext cx="12192000" cy="180000"/>
            <a:chOff x="0" y="0"/>
            <a:chExt cx="12192000" cy="360000"/>
          </a:xfrm>
        </p:grpSpPr>
        <p:sp>
          <p:nvSpPr>
            <p:cNvPr id="8" name="Rechthoek 7">
              <a:extLst>
                <a:ext uri="{FF2B5EF4-FFF2-40B4-BE49-F238E27FC236}">
                  <a16:creationId xmlns:a16="http://schemas.microsoft.com/office/drawing/2014/main" id="{AF4BE0B8-FE1C-0B96-503D-2D7ECE7CC4C6}"/>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0" name="Rechthoek 9">
              <a:extLst>
                <a:ext uri="{FF2B5EF4-FFF2-40B4-BE49-F238E27FC236}">
                  <a16:creationId xmlns:a16="http://schemas.microsoft.com/office/drawing/2014/main" id="{4DE9A6FA-5B19-6416-0AE6-09AA79DD4CD6}"/>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4" name="Rechthoek 13">
              <a:extLst>
                <a:ext uri="{FF2B5EF4-FFF2-40B4-BE49-F238E27FC236}">
                  <a16:creationId xmlns:a16="http://schemas.microsoft.com/office/drawing/2014/main" id="{FCB5AA5F-5F98-176E-0705-141FB8A21DFA}"/>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5" name="Rechthoek 14">
              <a:extLst>
                <a:ext uri="{FF2B5EF4-FFF2-40B4-BE49-F238E27FC236}">
                  <a16:creationId xmlns:a16="http://schemas.microsoft.com/office/drawing/2014/main" id="{02950742-CD64-EC94-7214-848C92AB5B9B}"/>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pic>
        <p:nvPicPr>
          <p:cNvPr id="17" name="Graphic 16">
            <a:extLst>
              <a:ext uri="{FF2B5EF4-FFF2-40B4-BE49-F238E27FC236}">
                <a16:creationId xmlns:a16="http://schemas.microsoft.com/office/drawing/2014/main" id="{5437C2A8-E8BE-02A5-C8D9-0A70B465BF86}"/>
              </a:ext>
            </a:extLst>
          </p:cNvPr>
          <p:cNvPicPr>
            <a:picLocks noChangeAspect="1"/>
          </p:cNvPicPr>
          <p:nvPr userDrawn="1"/>
        </p:nvPicPr>
        <p:blipFill>
          <a:blip r:embed="rId4">
            <a:duotone>
              <a:prstClr val="black"/>
              <a:schemeClr val="tx1">
                <a:tint val="45000"/>
                <a:satMod val="400000"/>
              </a:schemeClr>
            </a:duotone>
            <a:extLst>
              <a:ext uri="{28A0092B-C50C-407E-A947-70E740481C1C}">
                <a14:useLocalDpi xmlns:a14="http://schemas.microsoft.com/office/drawing/2010/main" val="0"/>
              </a:ext>
            </a:extLst>
          </a:blip>
          <a:srcRect/>
          <a:stretch/>
        </p:blipFill>
        <p:spPr>
          <a:xfrm rot="21260283">
            <a:off x="5125365" y="1866412"/>
            <a:ext cx="1938068" cy="1938068"/>
          </a:xfrm>
          <a:prstGeom prst="rect">
            <a:avLst/>
          </a:prstGeom>
        </p:spPr>
      </p:pic>
    </p:spTree>
    <p:extLst>
      <p:ext uri="{BB962C8B-B14F-4D97-AF65-F5344CB8AC3E}">
        <p14:creationId xmlns:p14="http://schemas.microsoft.com/office/powerpoint/2010/main" val="4079969827"/>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auze">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Rechthoek: afgeronde hoeken 4"/>
          <p:cNvSpPr>
            <a:spLocks/>
          </p:cNvSpPr>
          <p:nvPr userDrawn="1"/>
        </p:nvSpPr>
        <p:spPr>
          <a:xfrm rot="16200000" flipH="1" flipV="1">
            <a:off x="9127909" y="83026"/>
            <a:ext cx="910758" cy="4773488"/>
          </a:xfrm>
          <a:prstGeom prst="roundRect">
            <a:avLst/>
          </a:prstGeom>
          <a:solidFill>
            <a:srgbClr val="57C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2" name="Tekstvak 1"/>
          <p:cNvSpPr txBox="1">
            <a:spLocks/>
          </p:cNvSpPr>
          <p:nvPr userDrawn="1"/>
        </p:nvSpPr>
        <p:spPr>
          <a:xfrm>
            <a:off x="7315200" y="1915771"/>
            <a:ext cx="4542183" cy="1107996"/>
          </a:xfrm>
          <a:prstGeom prst="rect">
            <a:avLst/>
          </a:prstGeom>
          <a:noFill/>
        </p:spPr>
        <p:txBody>
          <a:bodyPr wrap="square" rtlCol="0">
            <a:spAutoFit/>
          </a:bodyPr>
          <a:lstStyle/>
          <a:p>
            <a:pPr algn="ctr"/>
            <a:r>
              <a:rPr lang="nl-BE" sz="6600" b="0">
                <a:solidFill>
                  <a:schemeClr val="bg1"/>
                </a:solidFill>
                <a:latin typeface="Poppins ExtraBold" panose="00000900000000000000" pitchFamily="2" charset="0"/>
                <a:cs typeface="Poppins ExtraBold" panose="00000900000000000000" pitchFamily="2" charset="0"/>
              </a:rPr>
              <a:t>Pauze</a:t>
            </a:r>
          </a:p>
        </p:txBody>
      </p:sp>
      <p:pic>
        <p:nvPicPr>
          <p:cNvPr id="12" name="Afbeelding 11">
            <a:extLst>
              <a:ext uri="{FF2B5EF4-FFF2-40B4-BE49-F238E27FC236}">
                <a16:creationId xmlns:a16="http://schemas.microsoft.com/office/drawing/2014/main" id="{143DC291-31D9-ED77-B0E3-1A468F82D7EF}"/>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rcRect/>
          <a:stretch/>
        </p:blipFill>
        <p:spPr>
          <a:xfrm>
            <a:off x="11363700" y="274614"/>
            <a:ext cx="696599" cy="696599"/>
          </a:xfrm>
          <a:prstGeom prst="rect">
            <a:avLst/>
          </a:prstGeom>
        </p:spPr>
      </p:pic>
      <p:grpSp>
        <p:nvGrpSpPr>
          <p:cNvPr id="3" name="Groep 2">
            <a:extLst>
              <a:ext uri="{FF2B5EF4-FFF2-40B4-BE49-F238E27FC236}">
                <a16:creationId xmlns:a16="http://schemas.microsoft.com/office/drawing/2014/main" id="{0AE29EB9-D2B1-1F39-7BC2-1FA27414C81E}"/>
              </a:ext>
            </a:extLst>
          </p:cNvPr>
          <p:cNvGrpSpPr>
            <a:grpSpLocks/>
          </p:cNvGrpSpPr>
          <p:nvPr userDrawn="1"/>
        </p:nvGrpSpPr>
        <p:grpSpPr>
          <a:xfrm>
            <a:off x="0" y="0"/>
            <a:ext cx="12192000" cy="180000"/>
            <a:chOff x="0" y="0"/>
            <a:chExt cx="12192000" cy="360000"/>
          </a:xfrm>
        </p:grpSpPr>
        <p:sp>
          <p:nvSpPr>
            <p:cNvPr id="4" name="Rechthoek 3">
              <a:extLst>
                <a:ext uri="{FF2B5EF4-FFF2-40B4-BE49-F238E27FC236}">
                  <a16:creationId xmlns:a16="http://schemas.microsoft.com/office/drawing/2014/main" id="{9B2565FD-AEB7-297C-C7BF-D88A78859210}"/>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3" name="Rechthoek 12">
              <a:extLst>
                <a:ext uri="{FF2B5EF4-FFF2-40B4-BE49-F238E27FC236}">
                  <a16:creationId xmlns:a16="http://schemas.microsoft.com/office/drawing/2014/main" id="{6D8DB284-C543-0F43-9531-2F6C92E54B9A}"/>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4" name="Rechthoek 13">
              <a:extLst>
                <a:ext uri="{FF2B5EF4-FFF2-40B4-BE49-F238E27FC236}">
                  <a16:creationId xmlns:a16="http://schemas.microsoft.com/office/drawing/2014/main" id="{FC1B4555-F342-F4F8-B8D3-209F08132753}"/>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5" name="Rechthoek 14">
              <a:extLst>
                <a:ext uri="{FF2B5EF4-FFF2-40B4-BE49-F238E27FC236}">
                  <a16:creationId xmlns:a16="http://schemas.microsoft.com/office/drawing/2014/main" id="{D184D9A0-6951-5F9C-45D0-4EF2A8232E18}"/>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
        <p:nvSpPr>
          <p:cNvPr id="8" name="Tijdelijke aanduiding voor tekst 7">
            <a:extLst>
              <a:ext uri="{FF2B5EF4-FFF2-40B4-BE49-F238E27FC236}">
                <a16:creationId xmlns:a16="http://schemas.microsoft.com/office/drawing/2014/main" id="{785A5B33-F0A9-EEF9-34BD-C3C0AB8D8619}"/>
              </a:ext>
            </a:extLst>
          </p:cNvPr>
          <p:cNvSpPr>
            <a:spLocks noGrp="1"/>
          </p:cNvSpPr>
          <p:nvPr>
            <p:ph type="body" sz="quarter" idx="10" hasCustomPrompt="1"/>
          </p:nvPr>
        </p:nvSpPr>
        <p:spPr>
          <a:xfrm>
            <a:off x="7622899" y="3059481"/>
            <a:ext cx="4044950" cy="1817687"/>
          </a:xfrm>
        </p:spPr>
        <p:txBody>
          <a:bodyPr>
            <a:normAutofit/>
          </a:bodyPr>
          <a:lstStyle>
            <a:lvl1pPr marL="0" indent="0" algn="ctr">
              <a:buNone/>
              <a:defRPr sz="3600" b="1">
                <a:solidFill>
                  <a:schemeClr val="bg1"/>
                </a:solidFill>
              </a:defRPr>
            </a:lvl1pPr>
          </a:lstStyle>
          <a:p>
            <a:pPr lvl="0"/>
            <a:r>
              <a:rPr lang="nl-NL"/>
              <a:t>van … minuten</a:t>
            </a:r>
          </a:p>
        </p:txBody>
      </p:sp>
    </p:spTree>
    <p:extLst>
      <p:ext uri="{BB962C8B-B14F-4D97-AF65-F5344CB8AC3E}">
        <p14:creationId xmlns:p14="http://schemas.microsoft.com/office/powerpoint/2010/main" val="3663588965"/>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auze_2">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grpSp>
        <p:nvGrpSpPr>
          <p:cNvPr id="6" name="Groep 5"/>
          <p:cNvGrpSpPr>
            <a:grpSpLocks/>
          </p:cNvGrpSpPr>
          <p:nvPr userDrawn="1"/>
        </p:nvGrpSpPr>
        <p:grpSpPr>
          <a:xfrm>
            <a:off x="386394" y="4050398"/>
            <a:ext cx="3847678" cy="1505576"/>
            <a:chOff x="899025" y="1384133"/>
            <a:chExt cx="5061508" cy="2027934"/>
          </a:xfrm>
          <a:solidFill>
            <a:srgbClr val="57C3CB"/>
          </a:solidFill>
        </p:grpSpPr>
        <p:sp>
          <p:nvSpPr>
            <p:cNvPr id="5" name="Rechthoek: afgeronde hoeken 4"/>
            <p:cNvSpPr>
              <a:spLocks/>
            </p:cNvSpPr>
            <p:nvPr userDrawn="1"/>
          </p:nvSpPr>
          <p:spPr>
            <a:xfrm rot="16200000" flipH="1" flipV="1">
              <a:off x="2415812" y="-132654"/>
              <a:ext cx="2027934" cy="506150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2" name="Tekstvak 1"/>
            <p:cNvSpPr txBox="1">
              <a:spLocks/>
            </p:cNvSpPr>
            <p:nvPr userDrawn="1"/>
          </p:nvSpPr>
          <p:spPr>
            <a:xfrm>
              <a:off x="1617133" y="1674824"/>
              <a:ext cx="4343400" cy="1107996"/>
            </a:xfrm>
            <a:prstGeom prst="rect">
              <a:avLst/>
            </a:prstGeom>
            <a:grpFill/>
          </p:spPr>
          <p:txBody>
            <a:bodyPr wrap="square" rtlCol="0">
              <a:spAutoFit/>
            </a:bodyPr>
            <a:lstStyle/>
            <a:p>
              <a:r>
                <a:rPr lang="nl-BE" sz="6600" b="0">
                  <a:solidFill>
                    <a:schemeClr val="bg1"/>
                  </a:solidFill>
                  <a:latin typeface="Poppins ExtraBold" panose="00000900000000000000" pitchFamily="2" charset="0"/>
                  <a:cs typeface="Poppins ExtraBold" panose="00000900000000000000" pitchFamily="2" charset="0"/>
                </a:rPr>
                <a:t>Pauze</a:t>
              </a:r>
            </a:p>
          </p:txBody>
        </p:sp>
      </p:grpSp>
      <p:pic>
        <p:nvPicPr>
          <p:cNvPr id="13" name="Afbeelding 12">
            <a:extLst>
              <a:ext uri="{FF2B5EF4-FFF2-40B4-BE49-F238E27FC236}">
                <a16:creationId xmlns:a16="http://schemas.microsoft.com/office/drawing/2014/main" id="{88A262A9-4A2B-E38D-5B79-350202C42022}"/>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rcRect/>
          <a:stretch/>
        </p:blipFill>
        <p:spPr>
          <a:xfrm>
            <a:off x="11363700" y="274614"/>
            <a:ext cx="696599" cy="696599"/>
          </a:xfrm>
          <a:prstGeom prst="rect">
            <a:avLst/>
          </a:prstGeom>
        </p:spPr>
      </p:pic>
      <p:grpSp>
        <p:nvGrpSpPr>
          <p:cNvPr id="3" name="Groep 2">
            <a:extLst>
              <a:ext uri="{FF2B5EF4-FFF2-40B4-BE49-F238E27FC236}">
                <a16:creationId xmlns:a16="http://schemas.microsoft.com/office/drawing/2014/main" id="{B955AC9F-43D0-9AA6-AFBB-38B6AD686672}"/>
              </a:ext>
            </a:extLst>
          </p:cNvPr>
          <p:cNvGrpSpPr>
            <a:grpSpLocks/>
          </p:cNvGrpSpPr>
          <p:nvPr userDrawn="1"/>
        </p:nvGrpSpPr>
        <p:grpSpPr>
          <a:xfrm>
            <a:off x="0" y="0"/>
            <a:ext cx="12192000" cy="180000"/>
            <a:chOff x="0" y="0"/>
            <a:chExt cx="12192000" cy="360000"/>
          </a:xfrm>
        </p:grpSpPr>
        <p:sp>
          <p:nvSpPr>
            <p:cNvPr id="4" name="Rechthoek 3">
              <a:extLst>
                <a:ext uri="{FF2B5EF4-FFF2-40B4-BE49-F238E27FC236}">
                  <a16:creationId xmlns:a16="http://schemas.microsoft.com/office/drawing/2014/main" id="{75013967-EABC-CF60-1B26-61CC6AFB288C}"/>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4" name="Rechthoek 13">
              <a:extLst>
                <a:ext uri="{FF2B5EF4-FFF2-40B4-BE49-F238E27FC236}">
                  <a16:creationId xmlns:a16="http://schemas.microsoft.com/office/drawing/2014/main" id="{D11FBAF1-41D4-4C9B-9F59-7E9A4D7E4966}"/>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5" name="Rechthoek 14">
              <a:extLst>
                <a:ext uri="{FF2B5EF4-FFF2-40B4-BE49-F238E27FC236}">
                  <a16:creationId xmlns:a16="http://schemas.microsoft.com/office/drawing/2014/main" id="{54D04EA4-D26B-1BF2-7CDF-71F0CEA8301C}"/>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6" name="Rechthoek 15">
              <a:extLst>
                <a:ext uri="{FF2B5EF4-FFF2-40B4-BE49-F238E27FC236}">
                  <a16:creationId xmlns:a16="http://schemas.microsoft.com/office/drawing/2014/main" id="{B476B6DA-D294-89CE-3B2D-68C5F9AD2D85}"/>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
        <p:nvSpPr>
          <p:cNvPr id="8" name="Tijdelijke aanduiding voor tekst 7">
            <a:extLst>
              <a:ext uri="{FF2B5EF4-FFF2-40B4-BE49-F238E27FC236}">
                <a16:creationId xmlns:a16="http://schemas.microsoft.com/office/drawing/2014/main" id="{5E59E5B9-B58D-DC67-42F3-08CDF5F70F1F}"/>
              </a:ext>
            </a:extLst>
          </p:cNvPr>
          <p:cNvSpPr>
            <a:spLocks noGrp="1"/>
          </p:cNvSpPr>
          <p:nvPr>
            <p:ph type="body" sz="quarter" idx="10" hasCustomPrompt="1"/>
          </p:nvPr>
        </p:nvSpPr>
        <p:spPr>
          <a:xfrm>
            <a:off x="4071924" y="4677510"/>
            <a:ext cx="4044950" cy="1817687"/>
          </a:xfrm>
        </p:spPr>
        <p:txBody>
          <a:bodyPr>
            <a:normAutofit/>
          </a:bodyPr>
          <a:lstStyle>
            <a:lvl1pPr marL="0" indent="0" algn="ctr">
              <a:buNone/>
              <a:defRPr sz="3600" b="1">
                <a:solidFill>
                  <a:schemeClr val="bg1"/>
                </a:solidFill>
              </a:defRPr>
            </a:lvl1pPr>
          </a:lstStyle>
          <a:p>
            <a:pPr lvl="0"/>
            <a:r>
              <a:rPr lang="nl-NL"/>
              <a:t>van … minuten</a:t>
            </a:r>
          </a:p>
        </p:txBody>
      </p:sp>
    </p:spTree>
    <p:extLst>
      <p:ext uri="{BB962C8B-B14F-4D97-AF65-F5344CB8AC3E}">
        <p14:creationId xmlns:p14="http://schemas.microsoft.com/office/powerpoint/2010/main" val="271573422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3" name="Graphic 14">
            <a:extLst>
              <a:ext uri="{FF2B5EF4-FFF2-40B4-BE49-F238E27FC236}">
                <a16:creationId xmlns:a16="http://schemas.microsoft.com/office/drawing/2014/main" id="{73ABC0D2-A3DB-DA29-3B1B-FCA4F0F95E1F}"/>
              </a:ext>
            </a:extLst>
          </p:cNvPr>
          <p:cNvSpPr>
            <a:spLocks noGrp="1" noRot="1" noMove="1" noResize="1" noEditPoints="1" noAdjustHandles="1" noChangeArrowheads="1" noChangeShapeType="1"/>
          </p:cNvSpPr>
          <p:nvPr userDrawn="1"/>
        </p:nvSpPr>
        <p:spPr>
          <a:xfrm>
            <a:off x="-7979" y="42077"/>
            <a:ext cx="3024180" cy="6815923"/>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a:p>
        </p:txBody>
      </p:sp>
      <p:sp>
        <p:nvSpPr>
          <p:cNvPr id="12" name="Titel 1"/>
          <p:cNvSpPr>
            <a:spLocks noGrp="1"/>
          </p:cNvSpPr>
          <p:nvPr>
            <p:ph type="title" hasCustomPrompt="1"/>
          </p:nvPr>
        </p:nvSpPr>
        <p:spPr>
          <a:xfrm>
            <a:off x="212848" y="180000"/>
            <a:ext cx="9902892" cy="1143000"/>
          </a:xfrm>
        </p:spPr>
        <p:txBody>
          <a:bodyPr>
            <a:normAutofit/>
          </a:bodyPr>
          <a:lstStyle>
            <a:lvl1pPr>
              <a:defRPr sz="3200">
                <a:solidFill>
                  <a:srgbClr val="2D3E4E"/>
                </a:solidFill>
              </a:defRPr>
            </a:lvl1pPr>
          </a:lstStyle>
          <a:p>
            <a:r>
              <a:rPr lang="nl-NL"/>
              <a:t>Typ hier een duidelijke titel</a:t>
            </a:r>
            <a:endParaRPr lang="nl-BE"/>
          </a:p>
        </p:txBody>
      </p:sp>
      <p:pic>
        <p:nvPicPr>
          <p:cNvPr id="9" name="Afbeelding 8" descr="Afbeelding met Graphics, Kleurrijkheid, cirkel, grafische vormgeving&#10;&#10;Automatisch gegenereerde beschrijving">
            <a:extLst>
              <a:ext uri="{FF2B5EF4-FFF2-40B4-BE49-F238E27FC236}">
                <a16:creationId xmlns:a16="http://schemas.microsoft.com/office/drawing/2014/main" id="{B28941FB-70EC-B0BF-11F4-BBD094D14788}"/>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17665" y="5050317"/>
            <a:ext cx="2474335" cy="1807683"/>
          </a:xfrm>
          <a:prstGeom prst="rect">
            <a:avLst/>
          </a:prstGeom>
        </p:spPr>
      </p:pic>
      <p:grpSp>
        <p:nvGrpSpPr>
          <p:cNvPr id="6" name="Groep 5">
            <a:extLst>
              <a:ext uri="{FF2B5EF4-FFF2-40B4-BE49-F238E27FC236}">
                <a16:creationId xmlns:a16="http://schemas.microsoft.com/office/drawing/2014/main" id="{41D18FA3-1E48-470B-9A40-344F877040C0}"/>
              </a:ext>
            </a:extLst>
          </p:cNvPr>
          <p:cNvGrpSpPr>
            <a:grpSpLocks noGrp="1" noUngrp="1" noRot="1" noMove="1" noResize="1"/>
          </p:cNvGrpSpPr>
          <p:nvPr userDrawn="1"/>
        </p:nvGrpSpPr>
        <p:grpSpPr>
          <a:xfrm>
            <a:off x="0" y="0"/>
            <a:ext cx="12192000" cy="180000"/>
            <a:chOff x="0" y="0"/>
            <a:chExt cx="12192000" cy="360000"/>
          </a:xfrm>
        </p:grpSpPr>
        <p:sp>
          <p:nvSpPr>
            <p:cNvPr id="8" name="Rechthoek 7">
              <a:extLst>
                <a:ext uri="{FF2B5EF4-FFF2-40B4-BE49-F238E27FC236}">
                  <a16:creationId xmlns:a16="http://schemas.microsoft.com/office/drawing/2014/main" id="{2F4CFE85-E0BF-3F9E-6805-D22F211D9A62}"/>
                </a:ext>
              </a:extLst>
            </p:cNvPr>
            <p:cNvSpPr>
              <a:spLocks noGrp="1" noRot="1" noMove="1" noResize="1" noEditPoints="1" noAdjustHandles="1" noChangeArrowheads="1" noChangeShapeType="1"/>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0" name="Rechthoek 9">
              <a:extLst>
                <a:ext uri="{FF2B5EF4-FFF2-40B4-BE49-F238E27FC236}">
                  <a16:creationId xmlns:a16="http://schemas.microsoft.com/office/drawing/2014/main" id="{D0999A99-4530-217C-697B-5F01DE0EE18C}"/>
                </a:ext>
              </a:extLst>
            </p:cNvPr>
            <p:cNvSpPr>
              <a:spLocks noGrp="1" noRot="1" noMove="1" noResize="1" noEditPoints="1" noAdjustHandles="1" noChangeArrowheads="1" noChangeShapeType="1"/>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5" name="Rechthoek 14">
              <a:extLst>
                <a:ext uri="{FF2B5EF4-FFF2-40B4-BE49-F238E27FC236}">
                  <a16:creationId xmlns:a16="http://schemas.microsoft.com/office/drawing/2014/main" id="{11A6464B-894F-80A5-E730-51CEF58A87B7}"/>
                </a:ext>
              </a:extLst>
            </p:cNvPr>
            <p:cNvSpPr>
              <a:spLocks noGrp="1" noRot="1" noMove="1" noResize="1" noEditPoints="1" noAdjustHandles="1" noChangeArrowheads="1" noChangeShapeType="1"/>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6" name="Rechthoek 15">
              <a:extLst>
                <a:ext uri="{FF2B5EF4-FFF2-40B4-BE49-F238E27FC236}">
                  <a16:creationId xmlns:a16="http://schemas.microsoft.com/office/drawing/2014/main" id="{014DF0BC-515B-02D6-8E05-FADE3A686F7D}"/>
                </a:ext>
              </a:extLst>
            </p:cNvPr>
            <p:cNvSpPr>
              <a:spLocks noGrp="1" noRot="1" noMove="1" noResize="1" noEditPoints="1" noAdjustHandles="1" noChangeArrowheads="1" noChangeShapeType="1"/>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
        <p:nvSpPr>
          <p:cNvPr id="5" name="Tijdelijke aanduiding voor tekst 4">
            <a:extLst>
              <a:ext uri="{FF2B5EF4-FFF2-40B4-BE49-F238E27FC236}">
                <a16:creationId xmlns:a16="http://schemas.microsoft.com/office/drawing/2014/main" id="{43B91BBB-316A-A3B6-4CAD-BDE52062A082}"/>
              </a:ext>
            </a:extLst>
          </p:cNvPr>
          <p:cNvSpPr>
            <a:spLocks noGrp="1"/>
          </p:cNvSpPr>
          <p:nvPr>
            <p:ph type="body" sz="quarter" idx="10" hasCustomPrompt="1"/>
          </p:nvPr>
        </p:nvSpPr>
        <p:spPr>
          <a:xfrm>
            <a:off x="2673626" y="1523929"/>
            <a:ext cx="7378700" cy="3963988"/>
          </a:xfrm>
        </p:spPr>
        <p:txBody>
          <a:bodyPr/>
          <a:lstStyle>
            <a:lvl1pPr>
              <a:defRPr/>
            </a:lvl1pPr>
          </a:lstStyle>
          <a:p>
            <a:pPr lvl="0"/>
            <a:r>
              <a:rPr lang="nl-NL"/>
              <a:t>Noteer hier je belangrijkste items in </a:t>
            </a:r>
            <a:r>
              <a:rPr lang="nl-NL" err="1"/>
              <a:t>bullets</a:t>
            </a:r>
            <a:r>
              <a:rPr lang="nl-NL"/>
              <a:t> (en vertel de rest)</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41918740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Lunch">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Rechthoek: afgeronde hoeken 4"/>
          <p:cNvSpPr>
            <a:spLocks/>
          </p:cNvSpPr>
          <p:nvPr userDrawn="1"/>
        </p:nvSpPr>
        <p:spPr>
          <a:xfrm rot="16200000" flipH="1" flipV="1">
            <a:off x="5069267" y="-760960"/>
            <a:ext cx="1107996" cy="5791200"/>
          </a:xfrm>
          <a:prstGeom prst="roundRect">
            <a:avLst/>
          </a:prstGeom>
          <a:solidFill>
            <a:srgbClr val="57C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2" name="Tekstvak 1"/>
          <p:cNvSpPr txBox="1">
            <a:spLocks noGrp="1" noRot="1" noMove="1" noResize="1" noEditPoints="1" noAdjustHandles="1" noChangeArrowheads="1" noChangeShapeType="1"/>
          </p:cNvSpPr>
          <p:nvPr userDrawn="1"/>
        </p:nvSpPr>
        <p:spPr>
          <a:xfrm>
            <a:off x="4109159" y="1581691"/>
            <a:ext cx="5791200"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6600" b="0">
                <a:solidFill>
                  <a:schemeClr val="bg1"/>
                </a:solidFill>
                <a:latin typeface="Poppins ExtraBold" panose="00000900000000000000" pitchFamily="2" charset="0"/>
                <a:cs typeface="Poppins ExtraBold" panose="00000900000000000000" pitchFamily="2" charset="0"/>
              </a:rPr>
              <a:t>Lunch</a:t>
            </a:r>
            <a:endParaRPr lang="nl-BE" sz="6600" b="1">
              <a:solidFill>
                <a:schemeClr val="bg1"/>
              </a:solidFill>
              <a:latin typeface="Poppins" panose="00000500000000000000" pitchFamily="2" charset="0"/>
              <a:cs typeface="Poppins" panose="00000500000000000000" pitchFamily="2" charset="0"/>
            </a:endParaRPr>
          </a:p>
        </p:txBody>
      </p:sp>
      <p:pic>
        <p:nvPicPr>
          <p:cNvPr id="12" name="Afbeelding 11">
            <a:extLst>
              <a:ext uri="{FF2B5EF4-FFF2-40B4-BE49-F238E27FC236}">
                <a16:creationId xmlns:a16="http://schemas.microsoft.com/office/drawing/2014/main" id="{821258BB-0FFF-80D5-ADAA-5FB90FB28BFB}"/>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rcRect/>
          <a:stretch/>
        </p:blipFill>
        <p:spPr>
          <a:xfrm>
            <a:off x="11363700" y="274614"/>
            <a:ext cx="696599" cy="696599"/>
          </a:xfrm>
          <a:prstGeom prst="rect">
            <a:avLst/>
          </a:prstGeom>
        </p:spPr>
      </p:pic>
      <p:grpSp>
        <p:nvGrpSpPr>
          <p:cNvPr id="3" name="Groep 2">
            <a:extLst>
              <a:ext uri="{FF2B5EF4-FFF2-40B4-BE49-F238E27FC236}">
                <a16:creationId xmlns:a16="http://schemas.microsoft.com/office/drawing/2014/main" id="{1E9D3BA9-1164-0E13-DDAE-517BC7D65596}"/>
              </a:ext>
            </a:extLst>
          </p:cNvPr>
          <p:cNvGrpSpPr>
            <a:grpSpLocks/>
          </p:cNvGrpSpPr>
          <p:nvPr userDrawn="1"/>
        </p:nvGrpSpPr>
        <p:grpSpPr>
          <a:xfrm>
            <a:off x="0" y="0"/>
            <a:ext cx="12192000" cy="180000"/>
            <a:chOff x="0" y="0"/>
            <a:chExt cx="12192000" cy="360000"/>
          </a:xfrm>
        </p:grpSpPr>
        <p:sp>
          <p:nvSpPr>
            <p:cNvPr id="4" name="Rechthoek 3">
              <a:extLst>
                <a:ext uri="{FF2B5EF4-FFF2-40B4-BE49-F238E27FC236}">
                  <a16:creationId xmlns:a16="http://schemas.microsoft.com/office/drawing/2014/main" id="{8D2A7DD4-53EC-FB45-DFF3-2092706D6CA3}"/>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3" name="Rechthoek 12">
              <a:extLst>
                <a:ext uri="{FF2B5EF4-FFF2-40B4-BE49-F238E27FC236}">
                  <a16:creationId xmlns:a16="http://schemas.microsoft.com/office/drawing/2014/main" id="{CB1C9EF7-8A1E-0B55-B905-8DA61E3C5D41}"/>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4" name="Rechthoek 13">
              <a:extLst>
                <a:ext uri="{FF2B5EF4-FFF2-40B4-BE49-F238E27FC236}">
                  <a16:creationId xmlns:a16="http://schemas.microsoft.com/office/drawing/2014/main" id="{4981AD57-48AE-5513-4A16-FB9591C2E053}"/>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5" name="Rechthoek 14">
              <a:extLst>
                <a:ext uri="{FF2B5EF4-FFF2-40B4-BE49-F238E27FC236}">
                  <a16:creationId xmlns:a16="http://schemas.microsoft.com/office/drawing/2014/main" id="{1B1B346B-10B5-B743-DA32-430B0511F21A}"/>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Tree>
    <p:extLst>
      <p:ext uri="{BB962C8B-B14F-4D97-AF65-F5344CB8AC3E}">
        <p14:creationId xmlns:p14="http://schemas.microsoft.com/office/powerpoint/2010/main" val="3546868783"/>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Leerplannennieuwsbrief">
    <p:spTree>
      <p:nvGrpSpPr>
        <p:cNvPr id="1" name=""/>
        <p:cNvGrpSpPr/>
        <p:nvPr/>
      </p:nvGrpSpPr>
      <p:grpSpPr>
        <a:xfrm>
          <a:off x="0" y="0"/>
          <a:ext cx="0" cy="0"/>
          <a:chOff x="0" y="0"/>
          <a:chExt cx="0" cy="0"/>
        </a:xfrm>
      </p:grpSpPr>
      <p:pic>
        <p:nvPicPr>
          <p:cNvPr id="6" name="Afbeelding 5">
            <a:hlinkClick r:id="rId2"/>
            <a:extLst>
              <a:ext uri="{FF2B5EF4-FFF2-40B4-BE49-F238E27FC236}">
                <a16:creationId xmlns:a16="http://schemas.microsoft.com/office/drawing/2014/main" id="{EDD81DBD-6875-1F2A-585D-8C6EDDF5A20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07000" y="0"/>
            <a:ext cx="12606000" cy="6876000"/>
          </a:xfrm>
          <a:prstGeom prst="rect">
            <a:avLst/>
          </a:prstGeom>
        </p:spPr>
      </p:pic>
    </p:spTree>
    <p:extLst>
      <p:ext uri="{BB962C8B-B14F-4D97-AF65-F5344CB8AC3E}">
        <p14:creationId xmlns:p14="http://schemas.microsoft.com/office/powerpoint/2010/main" val="21220876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amenvatting">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Tekstvak 5"/>
          <p:cNvSpPr txBox="1">
            <a:spLocks/>
          </p:cNvSpPr>
          <p:nvPr userDrawn="1"/>
        </p:nvSpPr>
        <p:spPr>
          <a:xfrm>
            <a:off x="1051575" y="664010"/>
            <a:ext cx="6668701" cy="1107996"/>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nl-BE" sz="6600" b="0" i="0" u="none" strike="noStrike" kern="0" cap="none" spc="0" normalizeH="0" baseline="0" noProof="0">
                <a:ln>
                  <a:noFill/>
                </a:ln>
                <a:solidFill>
                  <a:schemeClr val="bg1"/>
                </a:solidFill>
                <a:effectLst>
                  <a:outerShdw blurRad="38100" dist="38100" dir="2700000" algn="tl">
                    <a:srgbClr val="000000">
                      <a:alpha val="43137"/>
                    </a:srgbClr>
                  </a:outerShdw>
                </a:effectLst>
                <a:uLnTx/>
                <a:uFillTx/>
                <a:latin typeface="Poppins ExtraBold" panose="00000900000000000000" pitchFamily="2" charset="0"/>
                <a:ea typeface="Roboto Bk" pitchFamily="2" charset="0"/>
                <a:cs typeface="Poppins ExtraBold" panose="00000900000000000000" pitchFamily="2" charset="0"/>
              </a:rPr>
              <a:t>Samenvatting</a:t>
            </a:r>
          </a:p>
        </p:txBody>
      </p:sp>
      <p:pic>
        <p:nvPicPr>
          <p:cNvPr id="12" name="Afbeelding 11">
            <a:extLst>
              <a:ext uri="{FF2B5EF4-FFF2-40B4-BE49-F238E27FC236}">
                <a16:creationId xmlns:a16="http://schemas.microsoft.com/office/drawing/2014/main" id="{1C50222C-C41E-A4FE-CB5B-CFB33A16CBC7}"/>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rcRect/>
          <a:stretch/>
        </p:blipFill>
        <p:spPr>
          <a:xfrm>
            <a:off x="127912" y="315711"/>
            <a:ext cx="696599" cy="696599"/>
          </a:xfrm>
          <a:prstGeom prst="rect">
            <a:avLst/>
          </a:prstGeom>
        </p:spPr>
      </p:pic>
      <p:grpSp>
        <p:nvGrpSpPr>
          <p:cNvPr id="7" name="Groep 6">
            <a:extLst>
              <a:ext uri="{FF2B5EF4-FFF2-40B4-BE49-F238E27FC236}">
                <a16:creationId xmlns:a16="http://schemas.microsoft.com/office/drawing/2014/main" id="{9A5A2C88-97AB-271A-5299-229FD45EE132}"/>
              </a:ext>
            </a:extLst>
          </p:cNvPr>
          <p:cNvGrpSpPr>
            <a:grpSpLocks/>
          </p:cNvGrpSpPr>
          <p:nvPr userDrawn="1"/>
        </p:nvGrpSpPr>
        <p:grpSpPr>
          <a:xfrm>
            <a:off x="0" y="0"/>
            <a:ext cx="12192000" cy="180000"/>
            <a:chOff x="0" y="0"/>
            <a:chExt cx="12192000" cy="360000"/>
          </a:xfrm>
        </p:grpSpPr>
        <p:sp>
          <p:nvSpPr>
            <p:cNvPr id="8" name="Rechthoek 7">
              <a:extLst>
                <a:ext uri="{FF2B5EF4-FFF2-40B4-BE49-F238E27FC236}">
                  <a16:creationId xmlns:a16="http://schemas.microsoft.com/office/drawing/2014/main" id="{EC2DD8DD-02DC-CD1F-1B65-743F6B84C6AB}"/>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0" name="Rechthoek 9">
              <a:extLst>
                <a:ext uri="{FF2B5EF4-FFF2-40B4-BE49-F238E27FC236}">
                  <a16:creationId xmlns:a16="http://schemas.microsoft.com/office/drawing/2014/main" id="{1093CDA2-1846-71C5-C362-C0C8A5CD469B}"/>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3" name="Rechthoek 12">
              <a:extLst>
                <a:ext uri="{FF2B5EF4-FFF2-40B4-BE49-F238E27FC236}">
                  <a16:creationId xmlns:a16="http://schemas.microsoft.com/office/drawing/2014/main" id="{A5EAFD56-2544-3100-2F9C-5F07AC3781B2}"/>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4" name="Rechthoek 13">
              <a:extLst>
                <a:ext uri="{FF2B5EF4-FFF2-40B4-BE49-F238E27FC236}">
                  <a16:creationId xmlns:a16="http://schemas.microsoft.com/office/drawing/2014/main" id="{119A2065-57AC-94C5-0ADF-CACDB342133C}"/>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
        <p:nvSpPr>
          <p:cNvPr id="3" name="Tijdelijke aanduiding voor tekst 2">
            <a:extLst>
              <a:ext uri="{FF2B5EF4-FFF2-40B4-BE49-F238E27FC236}">
                <a16:creationId xmlns:a16="http://schemas.microsoft.com/office/drawing/2014/main" id="{C08DA9EF-4ACC-7ABE-D5E7-ED36A78296A6}"/>
              </a:ext>
            </a:extLst>
          </p:cNvPr>
          <p:cNvSpPr>
            <a:spLocks noGrp="1"/>
          </p:cNvSpPr>
          <p:nvPr>
            <p:ph type="body" sz="quarter" idx="12" hasCustomPrompt="1"/>
          </p:nvPr>
        </p:nvSpPr>
        <p:spPr>
          <a:xfrm>
            <a:off x="1054100" y="1997075"/>
            <a:ext cx="6697663" cy="4432300"/>
          </a:xfrm>
        </p:spPr>
        <p:txBody>
          <a:bodyPr/>
          <a:lstStyle>
            <a:lvl1pPr marL="342900" indent="-342900">
              <a:buFont typeface="Arial" panose="020B0604020202020204" pitchFamily="34" charset="0"/>
              <a:buChar char="•"/>
              <a:defRPr/>
            </a:lvl1pPr>
          </a:lstStyle>
          <a:p>
            <a:pPr lvl="0"/>
            <a:r>
              <a:rPr lang="nl-NL"/>
              <a:t>Noteer hier de belangrijkste zaken uit je presentatie. Wat moeten mensen zeker onthouden hebben?</a:t>
            </a:r>
          </a:p>
        </p:txBody>
      </p:sp>
    </p:spTree>
    <p:extLst>
      <p:ext uri="{BB962C8B-B14F-4D97-AF65-F5344CB8AC3E}">
        <p14:creationId xmlns:p14="http://schemas.microsoft.com/office/powerpoint/2010/main" val="1630145132"/>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Vragen?">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Tekstvak 5"/>
          <p:cNvSpPr txBox="1">
            <a:spLocks noGrp="1" noRot="1" noMove="1" noResize="1" noEditPoints="1" noAdjustHandles="1" noChangeArrowheads="1" noChangeShapeType="1"/>
          </p:cNvSpPr>
          <p:nvPr userDrawn="1"/>
        </p:nvSpPr>
        <p:spPr>
          <a:xfrm>
            <a:off x="4575032" y="1560218"/>
            <a:ext cx="6668701" cy="1446550"/>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nl-BE" sz="8800" b="0" i="0" u="none" strike="noStrike" kern="0" cap="none" spc="0" normalizeH="0" baseline="0" noProof="0">
                <a:ln>
                  <a:noFill/>
                </a:ln>
                <a:solidFill>
                  <a:schemeClr val="bg1"/>
                </a:solidFill>
                <a:effectLst>
                  <a:outerShdw blurRad="38100" dist="38100" dir="2700000" algn="tl">
                    <a:srgbClr val="000000">
                      <a:alpha val="43137"/>
                    </a:srgbClr>
                  </a:outerShdw>
                </a:effectLst>
                <a:uLnTx/>
                <a:uFillTx/>
                <a:latin typeface="Poppins ExtraBold" panose="00000900000000000000" pitchFamily="2" charset="0"/>
                <a:ea typeface="Roboto Bk" pitchFamily="2" charset="0"/>
                <a:cs typeface="Poppins ExtraBold" panose="00000900000000000000" pitchFamily="2" charset="0"/>
              </a:rPr>
              <a:t>Vragen?</a:t>
            </a:r>
          </a:p>
        </p:txBody>
      </p:sp>
      <p:sp>
        <p:nvSpPr>
          <p:cNvPr id="11" name="Tijdelijke aanduiding voor dianummer 7">
            <a:extLst>
              <a:ext uri="{FF2B5EF4-FFF2-40B4-BE49-F238E27FC236}">
                <a16:creationId xmlns:a16="http://schemas.microsoft.com/office/drawing/2014/main" id="{6B3E55A9-2940-47A4-ADF9-0116464940C3}"/>
              </a:ext>
            </a:extLst>
          </p:cNvPr>
          <p:cNvSpPr>
            <a:spLocks noGrp="1" noRot="1" noMove="1" noResize="1" noEditPoints="1" noAdjustHandles="1" noChangeArrowheads="1" noChangeShapeType="1"/>
          </p:cNvSpPr>
          <p:nvPr>
            <p:ph type="sldNum" sz="quarter" idx="11"/>
          </p:nvPr>
        </p:nvSpPr>
        <p:spPr>
          <a:xfrm>
            <a:off x="-1" y="6429400"/>
            <a:ext cx="476213" cy="428600"/>
          </a:xfrm>
          <a:prstGeom prst="rect">
            <a:avLst/>
          </a:prstGeom>
        </p:spPr>
        <p:txBody>
          <a:bodyPr/>
          <a:lstStyle>
            <a:lvl1pPr algn="ctr">
              <a:defRPr>
                <a:solidFill>
                  <a:schemeClr val="bg1"/>
                </a:solidFill>
              </a:defRPr>
            </a:lvl1pPr>
          </a:lstStyle>
          <a:p>
            <a:fld id="{189E3A5C-986B-47BE-8F96-3787467B82A8}" type="slidenum">
              <a:rPr lang="nl-BE" smtClean="0">
                <a:solidFill>
                  <a:prstClr val="white"/>
                </a:solidFill>
              </a:rPr>
              <a:pPr/>
              <a:t>‹#›</a:t>
            </a:fld>
            <a:endParaRPr lang="nl-BE">
              <a:solidFill>
                <a:prstClr val="white"/>
              </a:solidFill>
            </a:endParaRPr>
          </a:p>
        </p:txBody>
      </p:sp>
      <p:pic>
        <p:nvPicPr>
          <p:cNvPr id="12" name="Afbeelding 11">
            <a:extLst>
              <a:ext uri="{FF2B5EF4-FFF2-40B4-BE49-F238E27FC236}">
                <a16:creationId xmlns:a16="http://schemas.microsoft.com/office/drawing/2014/main" id="{B54E1859-2A52-5403-A5A1-74A65B7B546E}"/>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rcRect/>
          <a:stretch/>
        </p:blipFill>
        <p:spPr>
          <a:xfrm>
            <a:off x="11363700" y="274614"/>
            <a:ext cx="696599" cy="696599"/>
          </a:xfrm>
          <a:prstGeom prst="rect">
            <a:avLst/>
          </a:prstGeom>
        </p:spPr>
      </p:pic>
      <p:grpSp>
        <p:nvGrpSpPr>
          <p:cNvPr id="7" name="Groep 6">
            <a:extLst>
              <a:ext uri="{FF2B5EF4-FFF2-40B4-BE49-F238E27FC236}">
                <a16:creationId xmlns:a16="http://schemas.microsoft.com/office/drawing/2014/main" id="{1828F962-A048-5ED6-A1A0-CE76690355CC}"/>
              </a:ext>
            </a:extLst>
          </p:cNvPr>
          <p:cNvGrpSpPr>
            <a:grpSpLocks/>
          </p:cNvGrpSpPr>
          <p:nvPr userDrawn="1"/>
        </p:nvGrpSpPr>
        <p:grpSpPr>
          <a:xfrm>
            <a:off x="0" y="0"/>
            <a:ext cx="12192000" cy="180000"/>
            <a:chOff x="0" y="0"/>
            <a:chExt cx="12192000" cy="360000"/>
          </a:xfrm>
        </p:grpSpPr>
        <p:sp>
          <p:nvSpPr>
            <p:cNvPr id="8" name="Rechthoek 7">
              <a:extLst>
                <a:ext uri="{FF2B5EF4-FFF2-40B4-BE49-F238E27FC236}">
                  <a16:creationId xmlns:a16="http://schemas.microsoft.com/office/drawing/2014/main" id="{39FE54AB-2750-8C50-38AB-981C98FADC48}"/>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0" name="Rechthoek 9">
              <a:extLst>
                <a:ext uri="{FF2B5EF4-FFF2-40B4-BE49-F238E27FC236}">
                  <a16:creationId xmlns:a16="http://schemas.microsoft.com/office/drawing/2014/main" id="{38A7DBA2-0380-52CE-3AD4-44030771E58D}"/>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3" name="Rechthoek 12">
              <a:extLst>
                <a:ext uri="{FF2B5EF4-FFF2-40B4-BE49-F238E27FC236}">
                  <a16:creationId xmlns:a16="http://schemas.microsoft.com/office/drawing/2014/main" id="{FD34AED4-1C17-FEDE-5F85-53ECEAF80CEC}"/>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4" name="Rechthoek 13">
              <a:extLst>
                <a:ext uri="{FF2B5EF4-FFF2-40B4-BE49-F238E27FC236}">
                  <a16:creationId xmlns:a16="http://schemas.microsoft.com/office/drawing/2014/main" id="{BE859E70-5F65-862E-FF54-1A177F56DFDA}"/>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Tree>
    <p:extLst>
      <p:ext uri="{BB962C8B-B14F-4D97-AF65-F5344CB8AC3E}">
        <p14:creationId xmlns:p14="http://schemas.microsoft.com/office/powerpoint/2010/main" val="1399604333"/>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edankt">
    <p:bg>
      <p:bgPr>
        <a:solidFill>
          <a:schemeClr val="bg1"/>
        </a:solidFill>
        <a:effectLst/>
      </p:bgPr>
    </p:bg>
    <p:spTree>
      <p:nvGrpSpPr>
        <p:cNvPr id="1" name=""/>
        <p:cNvGrpSpPr/>
        <p:nvPr/>
      </p:nvGrpSpPr>
      <p:grpSpPr>
        <a:xfrm>
          <a:off x="0" y="0"/>
          <a:ext cx="0" cy="0"/>
          <a:chOff x="0" y="0"/>
          <a:chExt cx="0" cy="0"/>
        </a:xfrm>
      </p:grpSpPr>
      <p:sp>
        <p:nvSpPr>
          <p:cNvPr id="2" name="Graphic 14">
            <a:extLst>
              <a:ext uri="{FF2B5EF4-FFF2-40B4-BE49-F238E27FC236}">
                <a16:creationId xmlns:a16="http://schemas.microsoft.com/office/drawing/2014/main" id="{0978837B-3033-EF90-424F-2C159C2B3313}"/>
              </a:ext>
            </a:extLst>
          </p:cNvPr>
          <p:cNvSpPr/>
          <p:nvPr userDrawn="1"/>
        </p:nvSpPr>
        <p:spPr>
          <a:xfrm>
            <a:off x="-7979" y="198658"/>
            <a:ext cx="3024180" cy="6669834"/>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a:p>
        </p:txBody>
      </p:sp>
      <p:sp>
        <p:nvSpPr>
          <p:cNvPr id="6" name="Tekstvak 5"/>
          <p:cNvSpPr txBox="1">
            <a:spLocks/>
          </p:cNvSpPr>
          <p:nvPr userDrawn="1"/>
        </p:nvSpPr>
        <p:spPr>
          <a:xfrm>
            <a:off x="2584956" y="2113592"/>
            <a:ext cx="6668701" cy="1862048"/>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nl-BE" sz="11500" b="0" i="0" u="none" strike="noStrike" kern="0" cap="none" spc="0" normalizeH="0" baseline="0" noProof="0">
                <a:ln>
                  <a:noFill/>
                </a:ln>
                <a:solidFill>
                  <a:srgbClr val="AE2081"/>
                </a:solidFill>
                <a:effectLst>
                  <a:outerShdw blurRad="38100" dist="38100" dir="2700000" algn="tl">
                    <a:srgbClr val="000000">
                      <a:alpha val="43137"/>
                    </a:srgbClr>
                  </a:outerShdw>
                </a:effectLst>
                <a:uLnTx/>
                <a:uFillTx/>
                <a:latin typeface="Poppins ExtraBold" panose="00000900000000000000" pitchFamily="2" charset="0"/>
                <a:ea typeface="Roboto Bk" pitchFamily="2" charset="0"/>
                <a:cs typeface="Poppins ExtraBold" panose="00000900000000000000" pitchFamily="2" charset="0"/>
              </a:rPr>
              <a:t>Bedankt</a:t>
            </a:r>
          </a:p>
        </p:txBody>
      </p:sp>
      <p:grpSp>
        <p:nvGrpSpPr>
          <p:cNvPr id="8" name="Groep 7">
            <a:extLst>
              <a:ext uri="{FF2B5EF4-FFF2-40B4-BE49-F238E27FC236}">
                <a16:creationId xmlns:a16="http://schemas.microsoft.com/office/drawing/2014/main" id="{FC654D42-E949-8299-94B8-3627586EB913}"/>
              </a:ext>
            </a:extLst>
          </p:cNvPr>
          <p:cNvGrpSpPr>
            <a:grpSpLocks/>
          </p:cNvGrpSpPr>
          <p:nvPr userDrawn="1"/>
        </p:nvGrpSpPr>
        <p:grpSpPr>
          <a:xfrm>
            <a:off x="0" y="0"/>
            <a:ext cx="12192000" cy="180000"/>
            <a:chOff x="0" y="0"/>
            <a:chExt cx="12192000" cy="360000"/>
          </a:xfrm>
        </p:grpSpPr>
        <p:sp>
          <p:nvSpPr>
            <p:cNvPr id="10" name="Rechthoek 9">
              <a:extLst>
                <a:ext uri="{FF2B5EF4-FFF2-40B4-BE49-F238E27FC236}">
                  <a16:creationId xmlns:a16="http://schemas.microsoft.com/office/drawing/2014/main" id="{D20ECE30-0CC7-3883-37E9-A94F823C2605}"/>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3" name="Rechthoek 12">
              <a:extLst>
                <a:ext uri="{FF2B5EF4-FFF2-40B4-BE49-F238E27FC236}">
                  <a16:creationId xmlns:a16="http://schemas.microsoft.com/office/drawing/2014/main" id="{9E16587E-6CC6-CF28-3CFF-71AF2982EBE1}"/>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4" name="Rechthoek 13">
              <a:extLst>
                <a:ext uri="{FF2B5EF4-FFF2-40B4-BE49-F238E27FC236}">
                  <a16:creationId xmlns:a16="http://schemas.microsoft.com/office/drawing/2014/main" id="{7A262E9C-FC12-3D25-B3FE-8CC1037FBB53}"/>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5" name="Rechthoek 14">
              <a:extLst>
                <a:ext uri="{FF2B5EF4-FFF2-40B4-BE49-F238E27FC236}">
                  <a16:creationId xmlns:a16="http://schemas.microsoft.com/office/drawing/2014/main" id="{15BFAF68-5372-46E1-FA49-6B8A763B70CE}"/>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pic>
        <p:nvPicPr>
          <p:cNvPr id="16" name="Afbeelding 15">
            <a:extLst>
              <a:ext uri="{FF2B5EF4-FFF2-40B4-BE49-F238E27FC236}">
                <a16:creationId xmlns:a16="http://schemas.microsoft.com/office/drawing/2014/main" id="{6C4619A5-276E-87C5-AD62-8A572F4A36B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073549" y="5143642"/>
            <a:ext cx="3662496" cy="1404888"/>
          </a:xfrm>
          <a:prstGeom prst="rect">
            <a:avLst/>
          </a:prstGeom>
        </p:spPr>
      </p:pic>
    </p:spTree>
    <p:extLst>
      <p:ext uri="{BB962C8B-B14F-4D97-AF65-F5344CB8AC3E}">
        <p14:creationId xmlns:p14="http://schemas.microsoft.com/office/powerpoint/2010/main" val="1014034936"/>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ociale media">
    <p:bg>
      <p:bgPr>
        <a:solidFill>
          <a:schemeClr val="bg1"/>
        </a:solidFill>
        <a:effectLst/>
      </p:bgPr>
    </p:bg>
    <p:spTree>
      <p:nvGrpSpPr>
        <p:cNvPr id="1" name=""/>
        <p:cNvGrpSpPr/>
        <p:nvPr/>
      </p:nvGrpSpPr>
      <p:grpSpPr>
        <a:xfrm>
          <a:off x="0" y="0"/>
          <a:ext cx="0" cy="0"/>
          <a:chOff x="0" y="0"/>
          <a:chExt cx="0" cy="0"/>
        </a:xfrm>
      </p:grpSpPr>
      <p:sp>
        <p:nvSpPr>
          <p:cNvPr id="2" name="Graphic 14">
            <a:extLst>
              <a:ext uri="{FF2B5EF4-FFF2-40B4-BE49-F238E27FC236}">
                <a16:creationId xmlns:a16="http://schemas.microsoft.com/office/drawing/2014/main" id="{5B99E06C-4883-8B5F-2B17-90136EBE47C6}"/>
              </a:ext>
            </a:extLst>
          </p:cNvPr>
          <p:cNvSpPr/>
          <p:nvPr userDrawn="1"/>
        </p:nvSpPr>
        <p:spPr>
          <a:xfrm>
            <a:off x="-7979" y="198658"/>
            <a:ext cx="3024180" cy="6669834"/>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a:p>
        </p:txBody>
      </p:sp>
      <p:pic>
        <p:nvPicPr>
          <p:cNvPr id="23" name="Afbeelding 22" descr="Afbeelding met Graphics, Kleurrijkheid, cirkel, grafische vormgeving&#10;&#10;Automatisch gegenereerde beschrijving">
            <a:extLst>
              <a:ext uri="{FF2B5EF4-FFF2-40B4-BE49-F238E27FC236}">
                <a16:creationId xmlns:a16="http://schemas.microsoft.com/office/drawing/2014/main" id="{BF47E8E5-0F72-D6C4-091D-AA55DE42B8E5}"/>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30990" y="5079342"/>
            <a:ext cx="2474335" cy="1807683"/>
          </a:xfrm>
          <a:prstGeom prst="rect">
            <a:avLst/>
          </a:prstGeom>
        </p:spPr>
      </p:pic>
      <p:pic>
        <p:nvPicPr>
          <p:cNvPr id="6" name="Afbeelding 5">
            <a:hlinkClick r:id="rId3"/>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237254" y="4253955"/>
            <a:ext cx="627641" cy="627641"/>
          </a:xfrm>
          <a:prstGeom prst="rect">
            <a:avLst/>
          </a:prstGeom>
        </p:spPr>
      </p:pic>
      <p:sp>
        <p:nvSpPr>
          <p:cNvPr id="9" name="Rechthoek 8"/>
          <p:cNvSpPr>
            <a:spLocks/>
          </p:cNvSpPr>
          <p:nvPr userDrawn="1"/>
        </p:nvSpPr>
        <p:spPr>
          <a:xfrm>
            <a:off x="-16373" y="4998127"/>
            <a:ext cx="3203409" cy="338554"/>
          </a:xfrm>
          <a:prstGeom prst="rect">
            <a:avLst/>
          </a:prstGeom>
        </p:spPr>
        <p:txBody>
          <a:bodyPr wrap="square">
            <a:spAutoFit/>
          </a:bodyPr>
          <a:lstStyle/>
          <a:p>
            <a:pPr algn="ctr"/>
            <a:r>
              <a:rPr lang="nl-BE" sz="1600" u="none">
                <a:solidFill>
                  <a:schemeClr val="tx1"/>
                </a:solidFill>
                <a:latin typeface="Roboto" pitchFamily="2" charset="0"/>
                <a:ea typeface="Roboto" pitchFamily="2" charset="0"/>
                <a:cs typeface="Poppins" panose="00000500000000000000" pitchFamily="2" charset="0"/>
              </a:rPr>
              <a:t>/</a:t>
            </a:r>
            <a:r>
              <a:rPr lang="nl-BE" sz="1600" u="none" err="1">
                <a:solidFill>
                  <a:schemeClr val="tx1"/>
                </a:solidFill>
                <a:latin typeface="Roboto" pitchFamily="2" charset="0"/>
                <a:ea typeface="Roboto" pitchFamily="2" charset="0"/>
                <a:cs typeface="Poppins" panose="00000500000000000000" pitchFamily="2" charset="0"/>
              </a:rPr>
              <a:t>KatholiekOnderwijsVlaanderen</a:t>
            </a:r>
            <a:endParaRPr lang="nl-BE" sz="1600" u="none">
              <a:solidFill>
                <a:schemeClr val="tx1"/>
              </a:solidFill>
              <a:latin typeface="Roboto" pitchFamily="2" charset="0"/>
              <a:ea typeface="Roboto" pitchFamily="2" charset="0"/>
              <a:cs typeface="Poppins" panose="00000500000000000000" pitchFamily="2" charset="0"/>
            </a:endParaRPr>
          </a:p>
        </p:txBody>
      </p:sp>
      <p:pic>
        <p:nvPicPr>
          <p:cNvPr id="1030" name="Picture 6">
            <a:hlinkClick r:id="rId5"/>
            <a:extLst>
              <a:ext uri="{FF2B5EF4-FFF2-40B4-BE49-F238E27FC236}">
                <a16:creationId xmlns:a16="http://schemas.microsoft.com/office/drawing/2014/main" id="{1B79DBB6-784E-49D9-AD9F-EF7F84BE002D}"/>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1329" b="-6926"/>
          <a:stretch/>
        </p:blipFill>
        <p:spPr bwMode="auto">
          <a:xfrm>
            <a:off x="10748028" y="4292143"/>
            <a:ext cx="746371" cy="807993"/>
          </a:xfrm>
          <a:prstGeom prst="rect">
            <a:avLst/>
          </a:prstGeom>
          <a:noFill/>
          <a:extLst>
            <a:ext uri="{909E8E84-426E-40DD-AFC4-6F175D3DCCD1}">
              <a14:hiddenFill xmlns:a14="http://schemas.microsoft.com/office/drawing/2010/main">
                <a:solidFill>
                  <a:srgbClr val="FFFFFF"/>
                </a:solidFill>
              </a14:hiddenFill>
            </a:ext>
          </a:extLst>
        </p:spPr>
      </p:pic>
      <p:sp>
        <p:nvSpPr>
          <p:cNvPr id="14" name="Rechthoek 13">
            <a:extLst>
              <a:ext uri="{FF2B5EF4-FFF2-40B4-BE49-F238E27FC236}">
                <a16:creationId xmlns:a16="http://schemas.microsoft.com/office/drawing/2014/main" id="{1A0B4A7D-943D-43C7-85BD-CFDC9B74A25B}"/>
              </a:ext>
            </a:extLst>
          </p:cNvPr>
          <p:cNvSpPr>
            <a:spLocks/>
          </p:cNvSpPr>
          <p:nvPr userDrawn="1"/>
        </p:nvSpPr>
        <p:spPr>
          <a:xfrm>
            <a:off x="10337539" y="5072521"/>
            <a:ext cx="1456661" cy="338554"/>
          </a:xfrm>
          <a:prstGeom prst="rect">
            <a:avLst/>
          </a:prstGeom>
        </p:spPr>
        <p:txBody>
          <a:bodyPr wrap="square">
            <a:spAutoFit/>
          </a:bodyPr>
          <a:lstStyle/>
          <a:p>
            <a:pPr algn="ctr"/>
            <a:r>
              <a:rPr lang="nl-BE" sz="1600">
                <a:solidFill>
                  <a:schemeClr val="tx1"/>
                </a:solidFill>
                <a:latin typeface="Roboto" pitchFamily="2" charset="0"/>
                <a:ea typeface="Roboto" pitchFamily="2" charset="0"/>
                <a:cs typeface="Poppins" panose="00000500000000000000" pitchFamily="2" charset="0"/>
              </a:rPr>
              <a:t>/kathondvla</a:t>
            </a:r>
            <a:endParaRPr lang="nl-BE" sz="1400">
              <a:solidFill>
                <a:schemeClr val="tx1"/>
              </a:solidFill>
              <a:latin typeface="Roboto" pitchFamily="2" charset="0"/>
              <a:ea typeface="Roboto" pitchFamily="2" charset="0"/>
              <a:cs typeface="Poppins" panose="00000500000000000000" pitchFamily="2" charset="0"/>
            </a:endParaRPr>
          </a:p>
        </p:txBody>
      </p:sp>
      <p:sp>
        <p:nvSpPr>
          <p:cNvPr id="11" name="Rechthoek 10">
            <a:extLst>
              <a:ext uri="{FF2B5EF4-FFF2-40B4-BE49-F238E27FC236}">
                <a16:creationId xmlns:a16="http://schemas.microsoft.com/office/drawing/2014/main" id="{8A6E0076-844B-4A37-9AEE-9DCE3488E361}"/>
              </a:ext>
            </a:extLst>
          </p:cNvPr>
          <p:cNvSpPr>
            <a:spLocks/>
          </p:cNvSpPr>
          <p:nvPr userDrawn="1"/>
        </p:nvSpPr>
        <p:spPr>
          <a:xfrm>
            <a:off x="3671080" y="5005338"/>
            <a:ext cx="6096002" cy="584775"/>
          </a:xfrm>
          <a:prstGeom prst="rect">
            <a:avLst/>
          </a:prstGeom>
        </p:spPr>
        <p:txBody>
          <a:bodyPr wrap="square">
            <a:spAutoFit/>
          </a:bodyPr>
          <a:lstStyle/>
          <a:p>
            <a:pPr algn="ctr"/>
            <a:r>
              <a:rPr lang="nl-BE" sz="1600" u="none" kern="1200">
                <a:solidFill>
                  <a:schemeClr val="tx1"/>
                </a:solidFill>
                <a:effectLst/>
                <a:latin typeface="Roboto" pitchFamily="2" charset="0"/>
                <a:ea typeface="Roboto" pitchFamily="2" charset="0"/>
                <a:cs typeface="Poppins" panose="00000500000000000000" pitchFamily="2" charset="0"/>
              </a:rPr>
              <a:t>/company/</a:t>
            </a:r>
            <a:br>
              <a:rPr lang="nl-BE" sz="1600" u="none" kern="1200">
                <a:solidFill>
                  <a:schemeClr val="tx1"/>
                </a:solidFill>
                <a:effectLst/>
                <a:latin typeface="Roboto" pitchFamily="2" charset="0"/>
                <a:ea typeface="Roboto" pitchFamily="2" charset="0"/>
                <a:cs typeface="Poppins" panose="00000500000000000000" pitchFamily="2" charset="0"/>
              </a:rPr>
            </a:br>
            <a:r>
              <a:rPr lang="nl-BE" sz="1600" u="none" kern="1200" err="1">
                <a:solidFill>
                  <a:schemeClr val="tx1"/>
                </a:solidFill>
                <a:effectLst/>
                <a:latin typeface="Roboto" pitchFamily="2" charset="0"/>
                <a:ea typeface="Roboto" pitchFamily="2" charset="0"/>
                <a:cs typeface="Poppins" panose="00000500000000000000" pitchFamily="2" charset="0"/>
              </a:rPr>
              <a:t>katholiekonderwijsvlaanderen</a:t>
            </a:r>
            <a:r>
              <a:rPr lang="nl-BE" sz="1600" u="none">
                <a:solidFill>
                  <a:schemeClr val="tx1"/>
                </a:solidFill>
                <a:latin typeface="Roboto" pitchFamily="2" charset="0"/>
                <a:ea typeface="Roboto" pitchFamily="2" charset="0"/>
                <a:cs typeface="Poppins" panose="00000500000000000000" pitchFamily="2" charset="0"/>
              </a:rPr>
              <a:t> </a:t>
            </a:r>
          </a:p>
        </p:txBody>
      </p:sp>
      <p:pic>
        <p:nvPicPr>
          <p:cNvPr id="1026" name="Picture 2">
            <a:hlinkClick r:id="rId7"/>
            <a:extLst>
              <a:ext uri="{FF2B5EF4-FFF2-40B4-BE49-F238E27FC236}">
                <a16:creationId xmlns:a16="http://schemas.microsoft.com/office/drawing/2014/main" id="{59E90341-9754-44A6-BBCB-9D966075B741}"/>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bwMode="auto">
          <a:xfrm>
            <a:off x="6391803" y="4253955"/>
            <a:ext cx="670903" cy="670903"/>
          </a:xfrm>
          <a:prstGeom prst="rect">
            <a:avLst/>
          </a:prstGeom>
          <a:noFill/>
          <a:extLst>
            <a:ext uri="{909E8E84-426E-40DD-AFC4-6F175D3DCCD1}">
              <a14:hiddenFill xmlns:a14="http://schemas.microsoft.com/office/drawing/2010/main">
                <a:solidFill>
                  <a:srgbClr val="FFFFFF"/>
                </a:solidFill>
              </a14:hiddenFill>
            </a:ext>
          </a:extLst>
        </p:spPr>
      </p:pic>
      <p:sp>
        <p:nvSpPr>
          <p:cNvPr id="15" name="Rechthoek 14">
            <a:extLst>
              <a:ext uri="{FF2B5EF4-FFF2-40B4-BE49-F238E27FC236}">
                <a16:creationId xmlns:a16="http://schemas.microsoft.com/office/drawing/2014/main" id="{ACB0E945-1A3D-41B0-810B-F52973500D8D}"/>
              </a:ext>
            </a:extLst>
          </p:cNvPr>
          <p:cNvSpPr>
            <a:spLocks/>
          </p:cNvSpPr>
          <p:nvPr userDrawn="1"/>
        </p:nvSpPr>
        <p:spPr>
          <a:xfrm>
            <a:off x="1263776" y="5030385"/>
            <a:ext cx="5619788" cy="707886"/>
          </a:xfrm>
          <a:prstGeom prst="rect">
            <a:avLst/>
          </a:prstGeom>
        </p:spPr>
        <p:txBody>
          <a:bodyPr wrap="square">
            <a:spAutoFit/>
          </a:bodyPr>
          <a:lstStyle/>
          <a:p>
            <a:pPr algn="ctr"/>
            <a:r>
              <a:rPr lang="nl-BE" sz="1600">
                <a:solidFill>
                  <a:schemeClr val="tx1"/>
                </a:solidFill>
                <a:latin typeface="Roboto" pitchFamily="2" charset="0"/>
                <a:ea typeface="Roboto" pitchFamily="2" charset="0"/>
                <a:cs typeface="Poppins" panose="00000500000000000000" pitchFamily="2" charset="0"/>
              </a:rPr>
              <a:t>/KathOndVla</a:t>
            </a:r>
            <a:br>
              <a:rPr lang="nl-BE" sz="1600">
                <a:latin typeface="Roboto" pitchFamily="2" charset="0"/>
                <a:ea typeface="Roboto" pitchFamily="2" charset="0"/>
                <a:cs typeface="Poppins" panose="00000500000000000000" pitchFamily="2" charset="0"/>
              </a:rPr>
            </a:br>
            <a:endParaRPr lang="nl-BE" sz="800">
              <a:latin typeface="Roboto" pitchFamily="2" charset="0"/>
              <a:ea typeface="Roboto" pitchFamily="2" charset="0"/>
              <a:cs typeface="Poppins" panose="00000500000000000000" pitchFamily="2" charset="0"/>
            </a:endParaRPr>
          </a:p>
          <a:p>
            <a:pPr algn="ctr"/>
            <a:r>
              <a:rPr lang="nl-BE" sz="1600">
                <a:solidFill>
                  <a:schemeClr val="tx1"/>
                </a:solidFill>
                <a:latin typeface="Roboto" pitchFamily="2" charset="0"/>
                <a:ea typeface="Roboto" pitchFamily="2" charset="0"/>
                <a:cs typeface="Poppins" panose="00000500000000000000" pitchFamily="2" charset="0"/>
              </a:rPr>
              <a:t>/</a:t>
            </a:r>
            <a:r>
              <a:rPr lang="nl-BE" sz="1600" err="1">
                <a:solidFill>
                  <a:schemeClr val="tx1"/>
                </a:solidFill>
                <a:latin typeface="Roboto" pitchFamily="2" charset="0"/>
                <a:ea typeface="Roboto" pitchFamily="2" charset="0"/>
                <a:cs typeface="Poppins" panose="00000500000000000000" pitchFamily="2" charset="0"/>
              </a:rPr>
              <a:t>BoeveLieven</a:t>
            </a:r>
            <a:endParaRPr lang="nl-BE" sz="1600">
              <a:solidFill>
                <a:schemeClr val="tx1"/>
              </a:solidFill>
              <a:latin typeface="Roboto" pitchFamily="2" charset="0"/>
              <a:ea typeface="Roboto" pitchFamily="2" charset="0"/>
              <a:cs typeface="Poppins" panose="00000500000000000000" pitchFamily="2" charset="0"/>
            </a:endParaRPr>
          </a:p>
        </p:txBody>
      </p:sp>
      <p:pic>
        <p:nvPicPr>
          <p:cNvPr id="17" name="Picture 2">
            <a:hlinkClick r:id="rId9"/>
            <a:extLst>
              <a:ext uri="{FF2B5EF4-FFF2-40B4-BE49-F238E27FC236}">
                <a16:creationId xmlns:a16="http://schemas.microsoft.com/office/drawing/2014/main" id="{0C1FA4A8-24AF-C937-3FB4-B1B1AC1F60B7}"/>
              </a:ext>
            </a:extLst>
          </p:cNvPr>
          <p:cNvPicPr>
            <a:picLocks noChangeAspect="1"/>
          </p:cNvPicPr>
          <p:nvPr userDrawn="1"/>
        </p:nvPicPr>
        <p:blipFill rotWithShape="1">
          <a:blip r:embed="rId10" cstate="print">
            <a:extLst>
              <a:ext uri="{28A0092B-C50C-407E-A947-70E740481C1C}">
                <a14:useLocalDpi xmlns:a14="http://schemas.microsoft.com/office/drawing/2010/main" val="0"/>
              </a:ext>
            </a:extLst>
          </a:blip>
          <a:srcRect/>
          <a:stretch/>
        </p:blipFill>
        <p:spPr bwMode="auto">
          <a:xfrm>
            <a:off x="3666406" y="4253955"/>
            <a:ext cx="972434" cy="840982"/>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22" name="Tekstvak 21">
            <a:extLst>
              <a:ext uri="{FF2B5EF4-FFF2-40B4-BE49-F238E27FC236}">
                <a16:creationId xmlns:a16="http://schemas.microsoft.com/office/drawing/2014/main" id="{A13FE2EA-66DA-46BA-2CEF-DFD997901751}"/>
              </a:ext>
            </a:extLst>
          </p:cNvPr>
          <p:cNvSpPr txBox="1">
            <a:spLocks/>
          </p:cNvSpPr>
          <p:nvPr userDrawn="1"/>
        </p:nvSpPr>
        <p:spPr>
          <a:xfrm>
            <a:off x="507058" y="1018325"/>
            <a:ext cx="11174682" cy="830997"/>
          </a:xfrm>
          <a:prstGeom prst="rect">
            <a:avLst/>
          </a:prstGeom>
          <a:noFill/>
        </p:spPr>
        <p:txBody>
          <a:bodyPr wrap="square" rtlCol="0">
            <a:spAutoFit/>
          </a:bodyPr>
          <a:lstStyle/>
          <a:p>
            <a:pPr algn="ctr"/>
            <a:r>
              <a:rPr lang="nl-NL" sz="4800" cap="none" baseline="0">
                <a:latin typeface="Poppins ExtraBold" panose="00000900000000000000" pitchFamily="2" charset="0"/>
                <a:ea typeface="Roboto Bk" pitchFamily="2" charset="0"/>
                <a:cs typeface="Poppins ExtraBold" panose="00000900000000000000" pitchFamily="2" charset="0"/>
              </a:rPr>
              <a:t>Ontdek onze </a:t>
            </a:r>
            <a:r>
              <a:rPr lang="nl-NL" sz="4800" cap="none" baseline="0">
                <a:solidFill>
                  <a:srgbClr val="B22A89"/>
                </a:solidFill>
                <a:latin typeface="Poppins ExtraBold" panose="00000900000000000000" pitchFamily="2" charset="0"/>
                <a:ea typeface="Roboto Bk" pitchFamily="2" charset="0"/>
                <a:cs typeface="Poppins ExtraBold" panose="00000900000000000000" pitchFamily="2" charset="0"/>
              </a:rPr>
              <a:t>digitale</a:t>
            </a:r>
            <a:r>
              <a:rPr lang="nl-NL" sz="4800" cap="none" baseline="0">
                <a:latin typeface="Poppins ExtraBold" panose="00000900000000000000" pitchFamily="2" charset="0"/>
                <a:ea typeface="Roboto Bk" pitchFamily="2" charset="0"/>
                <a:cs typeface="Poppins ExtraBold" panose="00000900000000000000" pitchFamily="2" charset="0"/>
              </a:rPr>
              <a:t> kanalen</a:t>
            </a:r>
            <a:endParaRPr lang="nl-BE" sz="4800" cap="none" baseline="0">
              <a:latin typeface="Poppins ExtraBold" panose="00000900000000000000" pitchFamily="2" charset="0"/>
              <a:ea typeface="Roboto Bk" pitchFamily="2" charset="0"/>
              <a:cs typeface="Poppins ExtraBold" panose="00000900000000000000" pitchFamily="2" charset="0"/>
            </a:endParaRPr>
          </a:p>
        </p:txBody>
      </p:sp>
      <p:pic>
        <p:nvPicPr>
          <p:cNvPr id="3" name="Afbeelding 2">
            <a:hlinkClick r:id="rId11"/>
            <a:extLst>
              <a:ext uri="{FF2B5EF4-FFF2-40B4-BE49-F238E27FC236}">
                <a16:creationId xmlns:a16="http://schemas.microsoft.com/office/drawing/2014/main" id="{CB61BF02-74F2-823C-AFCD-215A5881FA02}"/>
              </a:ext>
            </a:extLst>
          </p:cNvPr>
          <p:cNvPicPr>
            <a:picLocks noChangeAspect="1"/>
          </p:cNvPicPr>
          <p:nvPr userDrawn="1"/>
        </p:nvPicPr>
        <p:blipFill>
          <a:blip r:embed="rId12" cstate="print">
            <a:extLst>
              <a:ext uri="{28A0092B-C50C-407E-A947-70E740481C1C}">
                <a14:useLocalDpi xmlns:a14="http://schemas.microsoft.com/office/drawing/2010/main" val="0"/>
              </a:ext>
            </a:extLst>
          </a:blip>
          <a:srcRect/>
          <a:stretch/>
        </p:blipFill>
        <p:spPr>
          <a:xfrm>
            <a:off x="2982241" y="2703917"/>
            <a:ext cx="737281" cy="720000"/>
          </a:xfrm>
          <a:prstGeom prst="rect">
            <a:avLst/>
          </a:prstGeom>
        </p:spPr>
      </p:pic>
      <p:sp>
        <p:nvSpPr>
          <p:cNvPr id="4" name="Rechthoek 3">
            <a:extLst>
              <a:ext uri="{FF2B5EF4-FFF2-40B4-BE49-F238E27FC236}">
                <a16:creationId xmlns:a16="http://schemas.microsoft.com/office/drawing/2014/main" id="{F0AC7912-5B4F-CEBB-854D-FAA8F18FF560}"/>
              </a:ext>
            </a:extLst>
          </p:cNvPr>
          <p:cNvSpPr>
            <a:spLocks/>
          </p:cNvSpPr>
          <p:nvPr userDrawn="1"/>
        </p:nvSpPr>
        <p:spPr>
          <a:xfrm>
            <a:off x="486168" y="3473062"/>
            <a:ext cx="5619789" cy="584775"/>
          </a:xfrm>
          <a:prstGeom prst="rect">
            <a:avLst/>
          </a:prstGeom>
        </p:spPr>
        <p:txBody>
          <a:bodyPr wrap="square">
            <a:spAutoFit/>
          </a:bodyPr>
          <a:lstStyle/>
          <a:p>
            <a:pPr algn="ctr"/>
            <a:r>
              <a:rPr lang="nl-BE" sz="1600" u="none" baseline="0">
                <a:solidFill>
                  <a:schemeClr val="tx1"/>
                </a:solidFill>
                <a:latin typeface="Roboto" pitchFamily="2" charset="0"/>
                <a:ea typeface="Roboto" pitchFamily="2" charset="0"/>
                <a:cs typeface="Times New Roman" panose="02020603050405020304" pitchFamily="18" charset="0"/>
              </a:rPr>
              <a:t>voor het brede publiek</a:t>
            </a:r>
          </a:p>
          <a:p>
            <a:pPr algn="ctr"/>
            <a:r>
              <a:rPr lang="nl-BE" sz="1600" u="none" baseline="0">
                <a:solidFill>
                  <a:schemeClr val="tx1"/>
                </a:solidFill>
                <a:latin typeface="Roboto" pitchFamily="2" charset="0"/>
                <a:ea typeface="Roboto" pitchFamily="2" charset="0"/>
                <a:cs typeface="Times New Roman" panose="02020603050405020304" pitchFamily="18" charset="0"/>
              </a:rPr>
              <a:t>www.katholiekonderwijs.vlaanderen</a:t>
            </a:r>
            <a:endParaRPr lang="nl-BE" sz="1600" u="none" baseline="0">
              <a:solidFill>
                <a:schemeClr val="tx1"/>
              </a:solidFill>
              <a:latin typeface="Roboto" pitchFamily="2" charset="0"/>
              <a:ea typeface="Roboto" pitchFamily="2" charset="0"/>
            </a:endParaRPr>
          </a:p>
        </p:txBody>
      </p:sp>
      <p:sp>
        <p:nvSpPr>
          <p:cNvPr id="5" name="Rechthoek 4">
            <a:extLst>
              <a:ext uri="{FF2B5EF4-FFF2-40B4-BE49-F238E27FC236}">
                <a16:creationId xmlns:a16="http://schemas.microsoft.com/office/drawing/2014/main" id="{3F40ECF3-62D5-3981-C6D8-73ACFDB80F7F}"/>
              </a:ext>
            </a:extLst>
          </p:cNvPr>
          <p:cNvSpPr>
            <a:spLocks/>
          </p:cNvSpPr>
          <p:nvPr userDrawn="1"/>
        </p:nvSpPr>
        <p:spPr>
          <a:xfrm>
            <a:off x="6391803" y="3473062"/>
            <a:ext cx="6096002" cy="584775"/>
          </a:xfrm>
          <a:prstGeom prst="rect">
            <a:avLst/>
          </a:prstGeom>
        </p:spPr>
        <p:txBody>
          <a:bodyPr wrap="square">
            <a:spAutoFit/>
          </a:bodyPr>
          <a:lstStyle/>
          <a:p>
            <a:pPr algn="ctr"/>
            <a:r>
              <a:rPr lang="nl-BE" sz="1600" u="none" kern="1200">
                <a:solidFill>
                  <a:schemeClr val="tx1"/>
                </a:solidFill>
                <a:effectLst/>
                <a:latin typeface="Roboto" pitchFamily="2" charset="0"/>
                <a:ea typeface="Roboto" pitchFamily="2" charset="0"/>
                <a:cs typeface="Poppins" panose="00000500000000000000" pitchFamily="2" charset="0"/>
              </a:rPr>
              <a:t>voor de professional</a:t>
            </a:r>
          </a:p>
          <a:p>
            <a:pPr algn="ctr"/>
            <a:r>
              <a:rPr lang="nl-BE" sz="1600" u="none" kern="1200" err="1">
                <a:solidFill>
                  <a:schemeClr val="tx1"/>
                </a:solidFill>
                <a:effectLst/>
                <a:latin typeface="Roboto" pitchFamily="2" charset="0"/>
                <a:ea typeface="Roboto" pitchFamily="2" charset="0"/>
                <a:cs typeface="Poppins" panose="00000500000000000000" pitchFamily="2" charset="0"/>
              </a:rPr>
              <a:t>pro.katholiekonderwijs.vlaanderen</a:t>
            </a:r>
            <a:endParaRPr lang="nl-BE" sz="1600" u="none">
              <a:solidFill>
                <a:schemeClr val="tx1"/>
              </a:solidFill>
              <a:latin typeface="Roboto" pitchFamily="2" charset="0"/>
              <a:ea typeface="Roboto" pitchFamily="2" charset="0"/>
              <a:cs typeface="Poppins" panose="00000500000000000000" pitchFamily="2" charset="0"/>
            </a:endParaRPr>
          </a:p>
        </p:txBody>
      </p:sp>
      <p:pic>
        <p:nvPicPr>
          <p:cNvPr id="18" name="Picture 2">
            <a:hlinkClick r:id="rId13"/>
            <a:extLst>
              <a:ext uri="{FF2B5EF4-FFF2-40B4-BE49-F238E27FC236}">
                <a16:creationId xmlns:a16="http://schemas.microsoft.com/office/drawing/2014/main" id="{E9AC2120-083A-33BB-F3E1-A3A07B9A6E46}"/>
              </a:ext>
            </a:extLst>
          </p:cNvPr>
          <p:cNvPicPr>
            <a:picLocks noChangeAspect="1"/>
          </p:cNvPicPr>
          <p:nvPr userDrawn="1"/>
        </p:nvPicPr>
        <p:blipFill>
          <a:blip r:embed="rId14" cstate="print">
            <a:extLst>
              <a:ext uri="{28A0092B-C50C-407E-A947-70E740481C1C}">
                <a14:useLocalDpi xmlns:a14="http://schemas.microsoft.com/office/drawing/2010/main" val="0"/>
              </a:ext>
            </a:extLst>
          </a:blip>
          <a:srcRect/>
          <a:stretch/>
        </p:blipFill>
        <p:spPr bwMode="auto">
          <a:xfrm>
            <a:off x="8806744" y="2703917"/>
            <a:ext cx="737281" cy="720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a:hlinkClick r:id="rId15"/>
            <a:extLst>
              <a:ext uri="{FF2B5EF4-FFF2-40B4-BE49-F238E27FC236}">
                <a16:creationId xmlns:a16="http://schemas.microsoft.com/office/drawing/2014/main" id="{D2870F98-FA15-11AF-1B90-B5512A3B1C01}"/>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l="-3530" t="-6869" r="-9756" b="-15796"/>
          <a:stretch/>
        </p:blipFill>
        <p:spPr bwMode="auto">
          <a:xfrm>
            <a:off x="8745102" y="4069331"/>
            <a:ext cx="1254794" cy="1278735"/>
          </a:xfrm>
          <a:prstGeom prst="rect">
            <a:avLst/>
          </a:prstGeom>
          <a:noFill/>
          <a:extLst>
            <a:ext uri="{909E8E84-426E-40DD-AFC4-6F175D3DCCD1}">
              <a14:hiddenFill xmlns:a14="http://schemas.microsoft.com/office/drawing/2010/main">
                <a:solidFill>
                  <a:srgbClr val="FFFFFF"/>
                </a:solidFill>
              </a14:hiddenFill>
            </a:ext>
          </a:extLst>
        </p:spPr>
      </p:pic>
      <p:sp>
        <p:nvSpPr>
          <p:cNvPr id="20" name="Rechthoek 19">
            <a:extLst>
              <a:ext uri="{FF2B5EF4-FFF2-40B4-BE49-F238E27FC236}">
                <a16:creationId xmlns:a16="http://schemas.microsoft.com/office/drawing/2014/main" id="{E920A4AD-3557-663B-9360-DDB87D679421}"/>
              </a:ext>
            </a:extLst>
          </p:cNvPr>
          <p:cNvSpPr>
            <a:spLocks/>
          </p:cNvSpPr>
          <p:nvPr userDrawn="1"/>
        </p:nvSpPr>
        <p:spPr>
          <a:xfrm>
            <a:off x="8406880" y="5030385"/>
            <a:ext cx="1825829" cy="338554"/>
          </a:xfrm>
          <a:prstGeom prst="rect">
            <a:avLst/>
          </a:prstGeom>
        </p:spPr>
        <p:txBody>
          <a:bodyPr wrap="square">
            <a:spAutoFit/>
          </a:bodyPr>
          <a:lstStyle/>
          <a:p>
            <a:pPr algn="ctr"/>
            <a:r>
              <a:rPr lang="nl-BE" sz="1600">
                <a:solidFill>
                  <a:schemeClr val="tx1"/>
                </a:solidFill>
                <a:latin typeface="Roboto" pitchFamily="2" charset="0"/>
                <a:ea typeface="Roboto" pitchFamily="2" charset="0"/>
                <a:cs typeface="Poppins" panose="00000500000000000000" pitchFamily="2" charset="0"/>
              </a:rPr>
              <a:t>/@kathondvla</a:t>
            </a:r>
            <a:endParaRPr lang="nl-BE" sz="1400">
              <a:solidFill>
                <a:schemeClr val="tx1"/>
              </a:solidFill>
              <a:latin typeface="Roboto" pitchFamily="2" charset="0"/>
              <a:ea typeface="Roboto" pitchFamily="2" charset="0"/>
              <a:cs typeface="Poppins" panose="00000500000000000000" pitchFamily="2" charset="0"/>
            </a:endParaRPr>
          </a:p>
        </p:txBody>
      </p:sp>
      <p:grpSp>
        <p:nvGrpSpPr>
          <p:cNvPr id="16" name="Groep 15">
            <a:extLst>
              <a:ext uri="{FF2B5EF4-FFF2-40B4-BE49-F238E27FC236}">
                <a16:creationId xmlns:a16="http://schemas.microsoft.com/office/drawing/2014/main" id="{9BE6699C-BE10-1E09-AC19-0C83C8CC070D}"/>
              </a:ext>
            </a:extLst>
          </p:cNvPr>
          <p:cNvGrpSpPr>
            <a:grpSpLocks/>
          </p:cNvGrpSpPr>
          <p:nvPr userDrawn="1"/>
        </p:nvGrpSpPr>
        <p:grpSpPr>
          <a:xfrm>
            <a:off x="0" y="0"/>
            <a:ext cx="12192000" cy="180000"/>
            <a:chOff x="0" y="0"/>
            <a:chExt cx="12192000" cy="360000"/>
          </a:xfrm>
        </p:grpSpPr>
        <p:sp>
          <p:nvSpPr>
            <p:cNvPr id="21" name="Rechthoek 20">
              <a:extLst>
                <a:ext uri="{FF2B5EF4-FFF2-40B4-BE49-F238E27FC236}">
                  <a16:creationId xmlns:a16="http://schemas.microsoft.com/office/drawing/2014/main" id="{C9A2AF9C-AE9D-578D-BE9F-C7247ECEA4B3}"/>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25" name="Rechthoek 24">
              <a:extLst>
                <a:ext uri="{FF2B5EF4-FFF2-40B4-BE49-F238E27FC236}">
                  <a16:creationId xmlns:a16="http://schemas.microsoft.com/office/drawing/2014/main" id="{5A706866-9203-A0AE-125D-E9F024BB2736}"/>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26" name="Rechthoek 25">
              <a:extLst>
                <a:ext uri="{FF2B5EF4-FFF2-40B4-BE49-F238E27FC236}">
                  <a16:creationId xmlns:a16="http://schemas.microsoft.com/office/drawing/2014/main" id="{1E20765F-85DA-8F98-775D-C4CB6EB17BCC}"/>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27" name="Rechthoek 26">
              <a:extLst>
                <a:ext uri="{FF2B5EF4-FFF2-40B4-BE49-F238E27FC236}">
                  <a16:creationId xmlns:a16="http://schemas.microsoft.com/office/drawing/2014/main" id="{CFCBAFD9-39D7-400C-49CE-7B886D87F854}"/>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Tree>
    <p:extLst>
      <p:ext uri="{BB962C8B-B14F-4D97-AF65-F5344CB8AC3E}">
        <p14:creationId xmlns:p14="http://schemas.microsoft.com/office/powerpoint/2010/main" val="1730899011"/>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ndere professionaliseringen promoten">
    <p:bg>
      <p:bgPr>
        <a:solidFill>
          <a:schemeClr val="bg1"/>
        </a:solidFill>
        <a:effectLst/>
      </p:bgPr>
    </p:bg>
    <p:spTree>
      <p:nvGrpSpPr>
        <p:cNvPr id="1" name=""/>
        <p:cNvGrpSpPr/>
        <p:nvPr/>
      </p:nvGrpSpPr>
      <p:grpSpPr>
        <a:xfrm>
          <a:off x="0" y="0"/>
          <a:ext cx="0" cy="0"/>
          <a:chOff x="0" y="0"/>
          <a:chExt cx="0" cy="0"/>
        </a:xfrm>
      </p:grpSpPr>
      <p:sp>
        <p:nvSpPr>
          <p:cNvPr id="2" name="Graphic 14">
            <a:extLst>
              <a:ext uri="{FF2B5EF4-FFF2-40B4-BE49-F238E27FC236}">
                <a16:creationId xmlns:a16="http://schemas.microsoft.com/office/drawing/2014/main" id="{5B99E06C-4883-8B5F-2B17-90136EBE47C6}"/>
              </a:ext>
            </a:extLst>
          </p:cNvPr>
          <p:cNvSpPr/>
          <p:nvPr userDrawn="1"/>
        </p:nvSpPr>
        <p:spPr>
          <a:xfrm>
            <a:off x="-7979" y="198658"/>
            <a:ext cx="3024180" cy="6669834"/>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a:p>
        </p:txBody>
      </p:sp>
      <p:pic>
        <p:nvPicPr>
          <p:cNvPr id="23" name="Afbeelding 22" descr="Afbeelding met Graphics, Kleurrijkheid, cirkel, grafische vormgeving&#10;&#10;Automatisch gegenereerde beschrijving">
            <a:extLst>
              <a:ext uri="{FF2B5EF4-FFF2-40B4-BE49-F238E27FC236}">
                <a16:creationId xmlns:a16="http://schemas.microsoft.com/office/drawing/2014/main" id="{BF47E8E5-0F72-D6C4-091D-AA55DE42B8E5}"/>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30990" y="5079342"/>
            <a:ext cx="2474335" cy="1807683"/>
          </a:xfrm>
          <a:prstGeom prst="rect">
            <a:avLst/>
          </a:prstGeom>
        </p:spPr>
      </p:pic>
      <p:sp>
        <p:nvSpPr>
          <p:cNvPr id="22" name="Tekstvak 21">
            <a:extLst>
              <a:ext uri="{FF2B5EF4-FFF2-40B4-BE49-F238E27FC236}">
                <a16:creationId xmlns:a16="http://schemas.microsoft.com/office/drawing/2014/main" id="{A13FE2EA-66DA-46BA-2CEF-DFD997901751}"/>
              </a:ext>
            </a:extLst>
          </p:cNvPr>
          <p:cNvSpPr txBox="1">
            <a:spLocks/>
          </p:cNvSpPr>
          <p:nvPr userDrawn="1"/>
        </p:nvSpPr>
        <p:spPr>
          <a:xfrm>
            <a:off x="486168" y="754330"/>
            <a:ext cx="11174682" cy="830997"/>
          </a:xfrm>
          <a:prstGeom prst="rect">
            <a:avLst/>
          </a:prstGeom>
          <a:noFill/>
        </p:spPr>
        <p:txBody>
          <a:bodyPr wrap="square" rtlCol="0">
            <a:spAutoFit/>
          </a:bodyPr>
          <a:lstStyle/>
          <a:p>
            <a:pPr algn="l"/>
            <a:r>
              <a:rPr lang="nl-NL" sz="4800" cap="none" baseline="0">
                <a:latin typeface="Poppins ExtraBold" panose="00000900000000000000" pitchFamily="2" charset="0"/>
                <a:ea typeface="Roboto Bk" pitchFamily="2" charset="0"/>
                <a:cs typeface="Poppins ExtraBold" panose="00000900000000000000" pitchFamily="2" charset="0"/>
              </a:rPr>
              <a:t>Ook </a:t>
            </a:r>
            <a:r>
              <a:rPr lang="nl-NL" sz="4800" cap="none" baseline="0">
                <a:solidFill>
                  <a:srgbClr val="B22A89"/>
                </a:solidFill>
                <a:latin typeface="Poppins ExtraBold" panose="00000900000000000000" pitchFamily="2" charset="0"/>
                <a:ea typeface="Roboto Bk" pitchFamily="2" charset="0"/>
                <a:cs typeface="Poppins ExtraBold" panose="00000900000000000000" pitchFamily="2" charset="0"/>
              </a:rPr>
              <a:t>interessant</a:t>
            </a:r>
            <a:r>
              <a:rPr lang="nl-NL" sz="4800" cap="none" baseline="0">
                <a:latin typeface="Poppins ExtraBold" panose="00000900000000000000" pitchFamily="2" charset="0"/>
                <a:ea typeface="Roboto Bk" pitchFamily="2" charset="0"/>
                <a:cs typeface="Poppins ExtraBold" panose="00000900000000000000" pitchFamily="2" charset="0"/>
              </a:rPr>
              <a:t> voor jou</a:t>
            </a:r>
            <a:endParaRPr lang="nl-BE" sz="4800" cap="none" baseline="0">
              <a:latin typeface="Poppins ExtraBold" panose="00000900000000000000" pitchFamily="2" charset="0"/>
              <a:ea typeface="Roboto Bk" pitchFamily="2" charset="0"/>
              <a:cs typeface="Poppins ExtraBold" panose="00000900000000000000" pitchFamily="2" charset="0"/>
            </a:endParaRPr>
          </a:p>
        </p:txBody>
      </p:sp>
      <p:sp>
        <p:nvSpPr>
          <p:cNvPr id="4" name="Rechthoek 3">
            <a:extLst>
              <a:ext uri="{FF2B5EF4-FFF2-40B4-BE49-F238E27FC236}">
                <a16:creationId xmlns:a16="http://schemas.microsoft.com/office/drawing/2014/main" id="{F0AC7912-5B4F-CEBB-854D-FAA8F18FF560}"/>
              </a:ext>
            </a:extLst>
          </p:cNvPr>
          <p:cNvSpPr>
            <a:spLocks/>
          </p:cNvSpPr>
          <p:nvPr userDrawn="1"/>
        </p:nvSpPr>
        <p:spPr>
          <a:xfrm>
            <a:off x="2258407" y="5814999"/>
            <a:ext cx="7243812" cy="461665"/>
          </a:xfrm>
          <a:prstGeom prst="rect">
            <a:avLst/>
          </a:prstGeom>
        </p:spPr>
        <p:txBody>
          <a:bodyPr wrap="square">
            <a:spAutoFit/>
          </a:bodyPr>
          <a:lstStyle/>
          <a:p>
            <a:pPr algn="l"/>
            <a:r>
              <a:rPr lang="nl-BE" sz="2400" u="none" baseline="0">
                <a:solidFill>
                  <a:schemeClr val="tx1"/>
                </a:solidFill>
                <a:latin typeface="Roboto" pitchFamily="2" charset="0"/>
                <a:ea typeface="Roboto" pitchFamily="2" charset="0"/>
                <a:cs typeface="Times New Roman" panose="02020603050405020304" pitchFamily="18" charset="0"/>
              </a:rPr>
              <a:t>Bekijk ons volledig </a:t>
            </a:r>
            <a:r>
              <a:rPr lang="nl-BE" sz="2400" u="none" baseline="0">
                <a:solidFill>
                  <a:schemeClr val="tx1"/>
                </a:solidFill>
                <a:latin typeface="Roboto" pitchFamily="2" charset="0"/>
                <a:ea typeface="Roboto" pitchFamily="2" charset="0"/>
                <a:cs typeface="Times New Roman" panose="02020603050405020304" pitchFamily="18" charset="0"/>
                <a:hlinkClick r:id="rId3"/>
              </a:rPr>
              <a:t>professionaliseringsaanbod</a:t>
            </a:r>
            <a:endParaRPr lang="nl-BE" sz="2400" u="none" baseline="0">
              <a:solidFill>
                <a:schemeClr val="tx1"/>
              </a:solidFill>
              <a:latin typeface="Roboto" pitchFamily="2" charset="0"/>
              <a:ea typeface="Roboto" pitchFamily="2" charset="0"/>
            </a:endParaRPr>
          </a:p>
        </p:txBody>
      </p:sp>
      <p:grpSp>
        <p:nvGrpSpPr>
          <p:cNvPr id="16" name="Groep 15">
            <a:extLst>
              <a:ext uri="{FF2B5EF4-FFF2-40B4-BE49-F238E27FC236}">
                <a16:creationId xmlns:a16="http://schemas.microsoft.com/office/drawing/2014/main" id="{9BE6699C-BE10-1E09-AC19-0C83C8CC070D}"/>
              </a:ext>
            </a:extLst>
          </p:cNvPr>
          <p:cNvGrpSpPr>
            <a:grpSpLocks/>
          </p:cNvGrpSpPr>
          <p:nvPr userDrawn="1"/>
        </p:nvGrpSpPr>
        <p:grpSpPr>
          <a:xfrm>
            <a:off x="0" y="0"/>
            <a:ext cx="12192000" cy="180000"/>
            <a:chOff x="0" y="0"/>
            <a:chExt cx="12192000" cy="360000"/>
          </a:xfrm>
        </p:grpSpPr>
        <p:sp>
          <p:nvSpPr>
            <p:cNvPr id="21" name="Rechthoek 20">
              <a:extLst>
                <a:ext uri="{FF2B5EF4-FFF2-40B4-BE49-F238E27FC236}">
                  <a16:creationId xmlns:a16="http://schemas.microsoft.com/office/drawing/2014/main" id="{C9A2AF9C-AE9D-578D-BE9F-C7247ECEA4B3}"/>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25" name="Rechthoek 24">
              <a:extLst>
                <a:ext uri="{FF2B5EF4-FFF2-40B4-BE49-F238E27FC236}">
                  <a16:creationId xmlns:a16="http://schemas.microsoft.com/office/drawing/2014/main" id="{5A706866-9203-A0AE-125D-E9F024BB2736}"/>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26" name="Rechthoek 25">
              <a:extLst>
                <a:ext uri="{FF2B5EF4-FFF2-40B4-BE49-F238E27FC236}">
                  <a16:creationId xmlns:a16="http://schemas.microsoft.com/office/drawing/2014/main" id="{1E20765F-85DA-8F98-775D-C4CB6EB17BCC}"/>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27" name="Rechthoek 26">
              <a:extLst>
                <a:ext uri="{FF2B5EF4-FFF2-40B4-BE49-F238E27FC236}">
                  <a16:creationId xmlns:a16="http://schemas.microsoft.com/office/drawing/2014/main" id="{CFCBAFD9-39D7-400C-49CE-7B886D87F854}"/>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
        <p:nvSpPr>
          <p:cNvPr id="8" name="Tijdelijke aanduiding voor tekst 7">
            <a:extLst>
              <a:ext uri="{FF2B5EF4-FFF2-40B4-BE49-F238E27FC236}">
                <a16:creationId xmlns:a16="http://schemas.microsoft.com/office/drawing/2014/main" id="{B473C13B-97FE-6CCE-F782-0295927D2B36}"/>
              </a:ext>
            </a:extLst>
          </p:cNvPr>
          <p:cNvSpPr>
            <a:spLocks noGrp="1"/>
          </p:cNvSpPr>
          <p:nvPr>
            <p:ph type="body" sz="quarter" idx="10" hasCustomPrompt="1"/>
          </p:nvPr>
        </p:nvSpPr>
        <p:spPr>
          <a:xfrm>
            <a:off x="2375555" y="1677971"/>
            <a:ext cx="7749520" cy="4006867"/>
          </a:xfrm>
        </p:spPr>
        <p:txBody>
          <a:bodyPr/>
          <a:lstStyle/>
          <a:p>
            <a:pPr lvl="0"/>
            <a:r>
              <a:rPr lang="nl-NL" b="0" i="0">
                <a:solidFill>
                  <a:srgbClr val="242424"/>
                </a:solidFill>
                <a:effectLst/>
                <a:latin typeface="Calibri" panose="020F0502020204030204" pitchFamily="34" charset="0"/>
              </a:rPr>
              <a:t>Noteer hier </a:t>
            </a:r>
            <a:r>
              <a:rPr lang="nl-NL" b="0" i="0" err="1">
                <a:solidFill>
                  <a:srgbClr val="242424"/>
                </a:solidFill>
                <a:effectLst/>
                <a:latin typeface="Calibri" panose="020F0502020204030204" pitchFamily="34" charset="0"/>
              </a:rPr>
              <a:t>profesionaliseringen</a:t>
            </a:r>
            <a:r>
              <a:rPr lang="nl-NL" b="0" i="0">
                <a:solidFill>
                  <a:srgbClr val="242424"/>
                </a:solidFill>
                <a:effectLst/>
                <a:latin typeface="Calibri" panose="020F0502020204030204" pitchFamily="34" charset="0"/>
              </a:rPr>
              <a:t>, nascholingen, lerende netwerken … die ook interessant zijn voor je doelgroep/aanwezigen.</a:t>
            </a:r>
            <a:endParaRPr lang="nl-BE"/>
          </a:p>
        </p:txBody>
      </p:sp>
    </p:spTree>
    <p:extLst>
      <p:ext uri="{BB962C8B-B14F-4D97-AF65-F5344CB8AC3E}">
        <p14:creationId xmlns:p14="http://schemas.microsoft.com/office/powerpoint/2010/main" val="150354191"/>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conen, nummering, logo’s">
    <p:spTree>
      <p:nvGrpSpPr>
        <p:cNvPr id="1" name=""/>
        <p:cNvGrpSpPr/>
        <p:nvPr/>
      </p:nvGrpSpPr>
      <p:grpSpPr>
        <a:xfrm>
          <a:off x="0" y="0"/>
          <a:ext cx="0" cy="0"/>
          <a:chOff x="0" y="0"/>
          <a:chExt cx="0" cy="0"/>
        </a:xfrm>
      </p:grpSpPr>
      <p:sp>
        <p:nvSpPr>
          <p:cNvPr id="2" name="Graphic 14">
            <a:extLst>
              <a:ext uri="{FF2B5EF4-FFF2-40B4-BE49-F238E27FC236}">
                <a16:creationId xmlns:a16="http://schemas.microsoft.com/office/drawing/2014/main" id="{49A1D5E0-350A-7DCB-FF91-D4C4F44857C0}"/>
              </a:ext>
            </a:extLst>
          </p:cNvPr>
          <p:cNvSpPr/>
          <p:nvPr userDrawn="1"/>
        </p:nvSpPr>
        <p:spPr>
          <a:xfrm>
            <a:off x="-7979" y="188719"/>
            <a:ext cx="3024180" cy="6669834"/>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a:p>
        </p:txBody>
      </p:sp>
      <p:pic>
        <p:nvPicPr>
          <p:cNvPr id="9" name="Afbeelding 8" descr="Afbeelding met Graphics, Kleurrijkheid, cirkel, grafische vormgeving&#10;&#10;Automatisch gegenereerde beschrijving">
            <a:extLst>
              <a:ext uri="{FF2B5EF4-FFF2-40B4-BE49-F238E27FC236}">
                <a16:creationId xmlns:a16="http://schemas.microsoft.com/office/drawing/2014/main" id="{B28941FB-70EC-B0BF-11F4-BBD094D14788}"/>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17665" y="5050317"/>
            <a:ext cx="2474335" cy="1807683"/>
          </a:xfrm>
          <a:prstGeom prst="rect">
            <a:avLst/>
          </a:prstGeom>
        </p:spPr>
      </p:pic>
      <p:grpSp>
        <p:nvGrpSpPr>
          <p:cNvPr id="6" name="Groep 5">
            <a:extLst>
              <a:ext uri="{FF2B5EF4-FFF2-40B4-BE49-F238E27FC236}">
                <a16:creationId xmlns:a16="http://schemas.microsoft.com/office/drawing/2014/main" id="{41D18FA3-1E48-470B-9A40-344F877040C0}"/>
              </a:ext>
            </a:extLst>
          </p:cNvPr>
          <p:cNvGrpSpPr>
            <a:grpSpLocks/>
          </p:cNvGrpSpPr>
          <p:nvPr userDrawn="1"/>
        </p:nvGrpSpPr>
        <p:grpSpPr>
          <a:xfrm>
            <a:off x="0" y="0"/>
            <a:ext cx="12192000" cy="180000"/>
            <a:chOff x="0" y="0"/>
            <a:chExt cx="12192000" cy="360000"/>
          </a:xfrm>
        </p:grpSpPr>
        <p:sp>
          <p:nvSpPr>
            <p:cNvPr id="8" name="Rechthoek 7">
              <a:extLst>
                <a:ext uri="{FF2B5EF4-FFF2-40B4-BE49-F238E27FC236}">
                  <a16:creationId xmlns:a16="http://schemas.microsoft.com/office/drawing/2014/main" id="{2F4CFE85-E0BF-3F9E-6805-D22F211D9A62}"/>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0" name="Rechthoek 9">
              <a:extLst>
                <a:ext uri="{FF2B5EF4-FFF2-40B4-BE49-F238E27FC236}">
                  <a16:creationId xmlns:a16="http://schemas.microsoft.com/office/drawing/2014/main" id="{D0999A99-4530-217C-697B-5F01DE0EE18C}"/>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5" name="Rechthoek 14">
              <a:extLst>
                <a:ext uri="{FF2B5EF4-FFF2-40B4-BE49-F238E27FC236}">
                  <a16:creationId xmlns:a16="http://schemas.microsoft.com/office/drawing/2014/main" id="{11A6464B-894F-80A5-E730-51CEF58A87B7}"/>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6" name="Rechthoek 15">
              <a:extLst>
                <a:ext uri="{FF2B5EF4-FFF2-40B4-BE49-F238E27FC236}">
                  <a16:creationId xmlns:a16="http://schemas.microsoft.com/office/drawing/2014/main" id="{014DF0BC-515B-02D6-8E05-FADE3A686F7D}"/>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
        <p:nvSpPr>
          <p:cNvPr id="3" name="Tekstvak 2">
            <a:extLst>
              <a:ext uri="{FF2B5EF4-FFF2-40B4-BE49-F238E27FC236}">
                <a16:creationId xmlns:a16="http://schemas.microsoft.com/office/drawing/2014/main" id="{3C01FD5A-6BD9-B664-0286-CF50BDF1FEB0}"/>
              </a:ext>
            </a:extLst>
          </p:cNvPr>
          <p:cNvSpPr txBox="1"/>
          <p:nvPr userDrawn="1"/>
        </p:nvSpPr>
        <p:spPr>
          <a:xfrm>
            <a:off x="319176" y="405442"/>
            <a:ext cx="9799637" cy="707886"/>
          </a:xfrm>
          <a:prstGeom prst="rect">
            <a:avLst/>
          </a:prstGeom>
          <a:noFill/>
        </p:spPr>
        <p:txBody>
          <a:bodyPr wrap="square" rtlCol="0">
            <a:spAutoFit/>
          </a:bodyPr>
          <a:lstStyle/>
          <a:p>
            <a:r>
              <a:rPr lang="nl-BE" sz="4000">
                <a:latin typeface="Poppins ExtraBold" panose="00000900000000000000" pitchFamily="2" charset="0"/>
                <a:cs typeface="Poppins ExtraBold" panose="00000900000000000000" pitchFamily="2" charset="0"/>
              </a:rPr>
              <a:t>Iconen, nummering, logo’s</a:t>
            </a:r>
            <a:endParaRPr lang="nl-BE">
              <a:latin typeface="Poppins ExtraBold" panose="00000900000000000000" pitchFamily="2" charset="0"/>
              <a:cs typeface="Poppins ExtraBold" panose="00000900000000000000" pitchFamily="2" charset="0"/>
            </a:endParaRPr>
          </a:p>
        </p:txBody>
      </p:sp>
      <p:sp>
        <p:nvSpPr>
          <p:cNvPr id="5" name="Tijdelijke aanduiding voor tekst 4">
            <a:extLst>
              <a:ext uri="{FF2B5EF4-FFF2-40B4-BE49-F238E27FC236}">
                <a16:creationId xmlns:a16="http://schemas.microsoft.com/office/drawing/2014/main" id="{34E63E14-F94E-FB86-6121-D57B340A0E55}"/>
              </a:ext>
            </a:extLst>
          </p:cNvPr>
          <p:cNvSpPr>
            <a:spLocks noGrp="1"/>
          </p:cNvSpPr>
          <p:nvPr>
            <p:ph type="body" sz="quarter" idx="10" hasCustomPrompt="1"/>
          </p:nvPr>
        </p:nvSpPr>
        <p:spPr>
          <a:xfrm>
            <a:off x="319177" y="1121557"/>
            <a:ext cx="9799638" cy="5021262"/>
          </a:xfrm>
        </p:spPr>
        <p:txBody>
          <a:bodyPr/>
          <a:lstStyle/>
          <a:p>
            <a:pPr lvl="0"/>
            <a:r>
              <a:rPr lang="nl-NL" b="0" i="0">
                <a:solidFill>
                  <a:srgbClr val="242424"/>
                </a:solidFill>
                <a:effectLst/>
                <a:latin typeface="Calibri" panose="020F0502020204030204" pitchFamily="34" charset="0"/>
              </a:rPr>
              <a:t>Voeg op deze slide de </a:t>
            </a:r>
            <a:r>
              <a:rPr lang="nl-NL" b="1" i="0">
                <a:solidFill>
                  <a:srgbClr val="242424"/>
                </a:solidFill>
                <a:effectLst/>
                <a:latin typeface="Calibri" panose="020F0502020204030204" pitchFamily="34" charset="0"/>
              </a:rPr>
              <a:t>titels</a:t>
            </a:r>
            <a:r>
              <a:rPr lang="nl-NL" b="0" i="0">
                <a:solidFill>
                  <a:srgbClr val="242424"/>
                </a:solidFill>
                <a:effectLst/>
                <a:latin typeface="Calibri" panose="020F0502020204030204" pitchFamily="34" charset="0"/>
              </a:rPr>
              <a:t> van je presentatie toe, zodat er een </a:t>
            </a:r>
            <a:r>
              <a:rPr lang="nl-NL" b="1" i="0">
                <a:solidFill>
                  <a:srgbClr val="242424"/>
                </a:solidFill>
                <a:effectLst/>
                <a:latin typeface="Calibri" panose="020F0502020204030204" pitchFamily="34" charset="0"/>
              </a:rPr>
              <a:t>overzicht</a:t>
            </a:r>
            <a:r>
              <a:rPr lang="nl-NL" b="0" i="0">
                <a:solidFill>
                  <a:srgbClr val="242424"/>
                </a:solidFill>
                <a:effectLst/>
                <a:latin typeface="Calibri" panose="020F0502020204030204" pitchFamily="34" charset="0"/>
              </a:rPr>
              <a:t> is.</a:t>
            </a:r>
            <a:endParaRPr lang="nl-NL"/>
          </a:p>
        </p:txBody>
      </p:sp>
    </p:spTree>
    <p:extLst>
      <p:ext uri="{BB962C8B-B14F-4D97-AF65-F5344CB8AC3E}">
        <p14:creationId xmlns:p14="http://schemas.microsoft.com/office/powerpoint/2010/main" val="2450646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2_Titeldia">
    <p:spTree>
      <p:nvGrpSpPr>
        <p:cNvPr id="1" name=""/>
        <p:cNvGrpSpPr/>
        <p:nvPr/>
      </p:nvGrpSpPr>
      <p:grpSpPr>
        <a:xfrm>
          <a:off x="0" y="0"/>
          <a:ext cx="0" cy="0"/>
          <a:chOff x="0" y="0"/>
          <a:chExt cx="0" cy="0"/>
        </a:xfrm>
      </p:grpSpPr>
      <p:grpSp>
        <p:nvGrpSpPr>
          <p:cNvPr id="2" name="Groep 1">
            <a:extLst>
              <a:ext uri="{FF2B5EF4-FFF2-40B4-BE49-F238E27FC236}">
                <a16:creationId xmlns:a16="http://schemas.microsoft.com/office/drawing/2014/main" id="{8DAEE8AF-010A-4530-B3D2-9FC60F1E9D61}"/>
              </a:ext>
            </a:extLst>
          </p:cNvPr>
          <p:cNvGrpSpPr/>
          <p:nvPr userDrawn="1"/>
        </p:nvGrpSpPr>
        <p:grpSpPr>
          <a:xfrm>
            <a:off x="1" y="0"/>
            <a:ext cx="12192001" cy="6980396"/>
            <a:chOff x="0" y="0"/>
            <a:chExt cx="9144001" cy="6980396"/>
          </a:xfrm>
        </p:grpSpPr>
        <p:pic>
          <p:nvPicPr>
            <p:cNvPr id="6" name="Afbeelding 5">
              <a:extLst>
                <a:ext uri="{FF2B5EF4-FFF2-40B4-BE49-F238E27FC236}">
                  <a16:creationId xmlns:a16="http://schemas.microsoft.com/office/drawing/2014/main" id="{EC9A515A-53C8-4568-9C4E-0304E29F267C}"/>
                </a:ext>
              </a:extLst>
            </p:cNvPr>
            <p:cNvPicPr>
              <a:picLocks noChangeAspect="1"/>
            </p:cNvPicPr>
            <p:nvPr userDrawn="1"/>
          </p:nvPicPr>
          <p:blipFill rotWithShape="1">
            <a:blip r:embed="rId2">
              <a:extLst>
                <a:ext uri="{28A0092B-C50C-407E-A947-70E740481C1C}">
                  <a14:useLocalDpi xmlns:a14="http://schemas.microsoft.com/office/drawing/2010/main"/>
                </a:ext>
              </a:extLst>
            </a:blip>
            <a:srcRect r="27765" b="40078"/>
            <a:stretch/>
          </p:blipFill>
          <p:spPr>
            <a:xfrm>
              <a:off x="3120491" y="2944513"/>
              <a:ext cx="6023509" cy="4035883"/>
            </a:xfrm>
            <a:prstGeom prst="rect">
              <a:avLst/>
            </a:prstGeom>
          </p:spPr>
        </p:pic>
        <p:pic>
          <p:nvPicPr>
            <p:cNvPr id="8" name="Afbeelding 7" descr="Afbeelding met computer&#10;&#10;Automatisch gegenereerde beschrijving">
              <a:extLst>
                <a:ext uri="{FF2B5EF4-FFF2-40B4-BE49-F238E27FC236}">
                  <a16:creationId xmlns:a16="http://schemas.microsoft.com/office/drawing/2014/main" id="{A443AFF4-1E18-4153-A89A-120E4C1F6492}"/>
                </a:ext>
              </a:extLst>
            </p:cNvPr>
            <p:cNvPicPr>
              <a:picLocks noChangeAspect="1"/>
            </p:cNvPicPr>
            <p:nvPr userDrawn="1"/>
          </p:nvPicPr>
          <p:blipFill rotWithShape="1">
            <a:blip r:embed="rId3">
              <a:extLst>
                <a:ext uri="{28A0092B-C50C-407E-A947-70E740481C1C}">
                  <a14:useLocalDpi xmlns:a14="http://schemas.microsoft.com/office/drawing/2010/main"/>
                </a:ext>
              </a:extLst>
            </a:blip>
            <a:srcRect t="29758" r="67920"/>
            <a:stretch/>
          </p:blipFill>
          <p:spPr>
            <a:xfrm>
              <a:off x="6260073" y="0"/>
              <a:ext cx="2883928" cy="5637014"/>
            </a:xfrm>
            <a:prstGeom prst="rect">
              <a:avLst/>
            </a:prstGeom>
          </p:spPr>
        </p:pic>
        <p:pic>
          <p:nvPicPr>
            <p:cNvPr id="9" name="Afbeelding 8" descr="Afbeelding met tekening&#10;&#10;Automatisch gegenereerde beschrijving">
              <a:extLst>
                <a:ext uri="{FF2B5EF4-FFF2-40B4-BE49-F238E27FC236}">
                  <a16:creationId xmlns:a16="http://schemas.microsoft.com/office/drawing/2014/main" id="{0DEF7327-160E-4250-AC00-61621942ED80}"/>
                </a:ext>
              </a:extLst>
            </p:cNvPr>
            <p:cNvPicPr>
              <a:picLocks noChangeAspect="1"/>
            </p:cNvPicPr>
            <p:nvPr userDrawn="1"/>
          </p:nvPicPr>
          <p:blipFill rotWithShape="1">
            <a:blip r:embed="rId4">
              <a:extLst>
                <a:ext uri="{28A0092B-C50C-407E-A947-70E740481C1C}">
                  <a14:useLocalDpi xmlns:a14="http://schemas.microsoft.com/office/drawing/2010/main"/>
                </a:ext>
              </a:extLst>
            </a:blip>
            <a:srcRect t="45544" r="25569"/>
            <a:stretch/>
          </p:blipFill>
          <p:spPr>
            <a:xfrm>
              <a:off x="891209" y="0"/>
              <a:ext cx="8252791" cy="4876800"/>
            </a:xfrm>
            <a:prstGeom prst="rect">
              <a:avLst/>
            </a:prstGeom>
          </p:spPr>
        </p:pic>
        <p:pic>
          <p:nvPicPr>
            <p:cNvPr id="10" name="Afbeelding 9" descr="Afbeelding met tekening, paraplu&#10;&#10;Automatisch gegenereerde beschrijving">
              <a:extLst>
                <a:ext uri="{FF2B5EF4-FFF2-40B4-BE49-F238E27FC236}">
                  <a16:creationId xmlns:a16="http://schemas.microsoft.com/office/drawing/2014/main" id="{C05ECD02-9C97-43BF-90D9-9AD9A42047AD}"/>
                </a:ext>
              </a:extLst>
            </p:cNvPr>
            <p:cNvPicPr>
              <a:picLocks noChangeAspect="1"/>
            </p:cNvPicPr>
            <p:nvPr userDrawn="1"/>
          </p:nvPicPr>
          <p:blipFill rotWithShape="1">
            <a:blip r:embed="rId5">
              <a:extLst>
                <a:ext uri="{28A0092B-C50C-407E-A947-70E740481C1C}">
                  <a14:useLocalDpi xmlns:a14="http://schemas.microsoft.com/office/drawing/2010/main"/>
                </a:ext>
              </a:extLst>
            </a:blip>
            <a:srcRect l="39937" b="51171"/>
            <a:stretch/>
          </p:blipFill>
          <p:spPr>
            <a:xfrm>
              <a:off x="0" y="675868"/>
              <a:ext cx="7808788" cy="6297689"/>
            </a:xfrm>
            <a:prstGeom prst="rect">
              <a:avLst/>
            </a:prstGeom>
          </p:spPr>
        </p:pic>
      </p:grpSp>
      <p:sp>
        <p:nvSpPr>
          <p:cNvPr id="7" name="Ondertitel 2">
            <a:extLst>
              <a:ext uri="{FF2B5EF4-FFF2-40B4-BE49-F238E27FC236}">
                <a16:creationId xmlns:a16="http://schemas.microsoft.com/office/drawing/2014/main" id="{65550227-3B69-4ED6-B2B7-782A18AF07E0}"/>
              </a:ext>
            </a:extLst>
          </p:cNvPr>
          <p:cNvSpPr>
            <a:spLocks noGrp="1"/>
          </p:cNvSpPr>
          <p:nvPr>
            <p:ph type="subTitle" idx="1"/>
          </p:nvPr>
        </p:nvSpPr>
        <p:spPr>
          <a:xfrm>
            <a:off x="2382965" y="3233576"/>
            <a:ext cx="7476225" cy="1206630"/>
          </a:xfrm>
          <a:noFill/>
        </p:spPr>
        <p:txBody>
          <a:bodyPr>
            <a:normAutofit/>
          </a:bodyPr>
          <a:lstStyle>
            <a:lvl1pPr marL="0" indent="0" algn="ctr">
              <a:buNone/>
              <a:defRPr sz="2100">
                <a:solidFill>
                  <a:schemeClr val="bg1"/>
                </a:solidFill>
                <a:latin typeface="+mn-lt"/>
                <a:cs typeface="Arial" pitchFamily="34" charset="0"/>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nl-NL"/>
              <a:t>Klikken om de ondertitelstijl van het model te bewerken</a:t>
            </a:r>
            <a:endParaRPr lang="nl-BE"/>
          </a:p>
        </p:txBody>
      </p:sp>
      <p:sp>
        <p:nvSpPr>
          <p:cNvPr id="4" name="Titel 3">
            <a:extLst>
              <a:ext uri="{FF2B5EF4-FFF2-40B4-BE49-F238E27FC236}">
                <a16:creationId xmlns:a16="http://schemas.microsoft.com/office/drawing/2014/main" id="{0A40482B-BC27-4DC4-A82C-081E98EE5167}"/>
              </a:ext>
            </a:extLst>
          </p:cNvPr>
          <p:cNvSpPr>
            <a:spLocks noGrp="1"/>
          </p:cNvSpPr>
          <p:nvPr>
            <p:ph type="title"/>
          </p:nvPr>
        </p:nvSpPr>
        <p:spPr>
          <a:xfrm>
            <a:off x="2382965" y="1801513"/>
            <a:ext cx="7476225" cy="1143000"/>
          </a:xfrm>
        </p:spPr>
        <p:txBody>
          <a:bodyPr/>
          <a:lstStyle>
            <a:lvl1pPr algn="ctr">
              <a:defRPr>
                <a:solidFill>
                  <a:schemeClr val="bg1"/>
                </a:solidFill>
              </a:defRPr>
            </a:lvl1pPr>
          </a:lstStyle>
          <a:p>
            <a:r>
              <a:rPr lang="nl-NL"/>
              <a:t>Klik om stijl te bewerken</a:t>
            </a:r>
            <a:endParaRPr lang="nl-BE"/>
          </a:p>
        </p:txBody>
      </p:sp>
      <p:pic>
        <p:nvPicPr>
          <p:cNvPr id="5" name="Afbeelding 4">
            <a:extLst>
              <a:ext uri="{FF2B5EF4-FFF2-40B4-BE49-F238E27FC236}">
                <a16:creationId xmlns:a16="http://schemas.microsoft.com/office/drawing/2014/main" id="{7E52CCC5-31E2-404F-A3E8-E66766696B11}"/>
              </a:ext>
            </a:extLst>
          </p:cNvPr>
          <p:cNvPicPr>
            <a:picLocks noChangeAspect="1"/>
          </p:cNvPicPr>
          <p:nvPr userDrawn="1"/>
        </p:nvPicPr>
        <p:blipFill>
          <a:blip r:embed="rId6" cstate="print">
            <a:extLst>
              <a:ext uri="{28A0092B-C50C-407E-A947-70E740481C1C}">
                <a14:useLocalDpi xmlns:a14="http://schemas.microsoft.com/office/drawing/2010/main"/>
              </a:ext>
            </a:extLst>
          </a:blip>
          <a:srcRect/>
          <a:stretch/>
        </p:blipFill>
        <p:spPr>
          <a:xfrm>
            <a:off x="-66442" y="163398"/>
            <a:ext cx="4035285" cy="1206630"/>
          </a:xfrm>
          <a:prstGeom prst="rect">
            <a:avLst/>
          </a:prstGeom>
        </p:spPr>
      </p:pic>
    </p:spTree>
    <p:extLst>
      <p:ext uri="{BB962C8B-B14F-4D97-AF65-F5344CB8AC3E}">
        <p14:creationId xmlns:p14="http://schemas.microsoft.com/office/powerpoint/2010/main" val="37357503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8" name="Rechthoek 7"/>
          <p:cNvSpPr/>
          <p:nvPr userDrawn="1"/>
        </p:nvSpPr>
        <p:spPr>
          <a:xfrm>
            <a:off x="0" y="6498024"/>
            <a:ext cx="12192000" cy="360000"/>
          </a:xfrm>
          <a:prstGeom prst="rect">
            <a:avLst/>
          </a:prstGeom>
          <a:solidFill>
            <a:srgbClr val="57C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9" name="Rechthoek 8"/>
          <p:cNvSpPr/>
          <p:nvPr userDrawn="1"/>
        </p:nvSpPr>
        <p:spPr>
          <a:xfrm>
            <a:off x="11712000" y="3260834"/>
            <a:ext cx="480000" cy="3240000"/>
          </a:xfrm>
          <a:prstGeom prst="rect">
            <a:avLst/>
          </a:prstGeom>
          <a:solidFill>
            <a:srgbClr val="B1B6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1" name="Tijdelijke aanduiding voor dianummer 7">
            <a:extLst>
              <a:ext uri="{FF2B5EF4-FFF2-40B4-BE49-F238E27FC236}">
                <a16:creationId xmlns:a16="http://schemas.microsoft.com/office/drawing/2014/main" id="{23DEA054-35B1-4B17-AFDE-73B15A4BAB05}"/>
              </a:ext>
            </a:extLst>
          </p:cNvPr>
          <p:cNvSpPr>
            <a:spLocks noGrp="1"/>
          </p:cNvSpPr>
          <p:nvPr>
            <p:ph type="sldNum" sz="quarter" idx="11"/>
          </p:nvPr>
        </p:nvSpPr>
        <p:spPr>
          <a:xfrm>
            <a:off x="9442493" y="6429400"/>
            <a:ext cx="2749507" cy="428600"/>
          </a:xfrm>
        </p:spPr>
        <p:txBody>
          <a:bodyPr/>
          <a:lstStyle>
            <a:lvl1pPr>
              <a:defRPr b="0">
                <a:solidFill>
                  <a:schemeClr val="bg1"/>
                </a:solidFill>
              </a:defRPr>
            </a:lvl1pPr>
          </a:lstStyle>
          <a:p>
            <a:fld id="{189E3A5C-986B-47BE-8F96-3787467B82A8}" type="slidenum">
              <a:rPr lang="nl-BE" smtClean="0">
                <a:solidFill>
                  <a:prstClr val="white"/>
                </a:solidFill>
              </a:rPr>
              <a:pPr/>
              <a:t>‹#›</a:t>
            </a:fld>
            <a:endParaRPr lang="nl-BE">
              <a:solidFill>
                <a:prstClr val="white"/>
              </a:solidFill>
            </a:endParaRPr>
          </a:p>
        </p:txBody>
      </p:sp>
      <p:sp>
        <p:nvSpPr>
          <p:cNvPr id="12" name="Titel 1"/>
          <p:cNvSpPr>
            <a:spLocks noGrp="1"/>
          </p:cNvSpPr>
          <p:nvPr>
            <p:ph type="title"/>
          </p:nvPr>
        </p:nvSpPr>
        <p:spPr>
          <a:xfrm>
            <a:off x="1679510" y="274638"/>
            <a:ext cx="9902892" cy="1143000"/>
          </a:xfrm>
        </p:spPr>
        <p:txBody>
          <a:bodyPr/>
          <a:lstStyle/>
          <a:p>
            <a:r>
              <a:rPr lang="nl-NL"/>
              <a:t>Klik om stijl te bewerken</a:t>
            </a:r>
            <a:endParaRPr lang="nl-BE"/>
          </a:p>
        </p:txBody>
      </p:sp>
      <p:sp>
        <p:nvSpPr>
          <p:cNvPr id="13" name="Tijdelijke aanduiding voor inhoud 2"/>
          <p:cNvSpPr>
            <a:spLocks noGrp="1"/>
          </p:cNvSpPr>
          <p:nvPr>
            <p:ph idx="1"/>
          </p:nvPr>
        </p:nvSpPr>
        <p:spPr>
          <a:xfrm>
            <a:off x="1679509" y="1600206"/>
            <a:ext cx="9902891" cy="4525963"/>
          </a:xfrm>
        </p:spPr>
        <p:txBody>
          <a:bodyPr/>
          <a:lstStyle>
            <a:lvl1pPr>
              <a:buClrTx/>
              <a:defRPr>
                <a:latin typeface="+mj-lt"/>
                <a:cs typeface="Arial" pitchFamily="34" charset="0"/>
              </a:defRPr>
            </a:lvl1pPr>
            <a:lvl2pPr algn="l">
              <a:buClr>
                <a:srgbClr val="BF18B3"/>
              </a:buClr>
              <a:defRPr>
                <a:solidFill>
                  <a:srgbClr val="BF18B3"/>
                </a:solidFill>
                <a:latin typeface="+mj-lt"/>
                <a:cs typeface="Arial" pitchFamily="34" charset="0"/>
              </a:defRPr>
            </a:lvl2pPr>
            <a:lvl3pPr>
              <a:buClr>
                <a:srgbClr val="F18E00"/>
              </a:buClr>
              <a:defRPr>
                <a:solidFill>
                  <a:srgbClr val="FF8414"/>
                </a:solidFill>
                <a:latin typeface="+mj-lt"/>
                <a:cs typeface="Arial" pitchFamily="34" charset="0"/>
              </a:defRPr>
            </a:lvl3pPr>
            <a:lvl4pPr>
              <a:buClr>
                <a:schemeClr val="tx1"/>
              </a:buClr>
              <a:defRPr>
                <a:solidFill>
                  <a:schemeClr val="tx1"/>
                </a:solidFill>
                <a:latin typeface="+mj-lt"/>
                <a:cs typeface="Arial" pitchFamily="34" charset="0"/>
              </a:defRPr>
            </a:lvl4pPr>
            <a:lvl5pPr>
              <a:buClr>
                <a:srgbClr val="BF18B3"/>
              </a:buClr>
              <a:defRPr>
                <a:latin typeface="+mj-lt"/>
                <a:cs typeface="Arial"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pic>
        <p:nvPicPr>
          <p:cNvPr id="14" name="Afbeelding 13">
            <a:extLst>
              <a:ext uri="{FF2B5EF4-FFF2-40B4-BE49-F238E27FC236}">
                <a16:creationId xmlns:a16="http://schemas.microsoft.com/office/drawing/2014/main" id="{9FCFB219-4218-4A9B-9BA2-D12ADDFE816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9283" t="9384"/>
          <a:stretch/>
        </p:blipFill>
        <p:spPr>
          <a:xfrm>
            <a:off x="0" y="0"/>
            <a:ext cx="1353208" cy="1811072"/>
          </a:xfrm>
          <a:prstGeom prst="rect">
            <a:avLst/>
          </a:prstGeom>
        </p:spPr>
      </p:pic>
    </p:spTree>
    <p:extLst>
      <p:ext uri="{BB962C8B-B14F-4D97-AF65-F5344CB8AC3E}">
        <p14:creationId xmlns:p14="http://schemas.microsoft.com/office/powerpoint/2010/main" val="3356317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 + afbeelding">
    <p:spTree>
      <p:nvGrpSpPr>
        <p:cNvPr id="1" name=""/>
        <p:cNvGrpSpPr/>
        <p:nvPr/>
      </p:nvGrpSpPr>
      <p:grpSpPr>
        <a:xfrm>
          <a:off x="0" y="0"/>
          <a:ext cx="0" cy="0"/>
          <a:chOff x="0" y="0"/>
          <a:chExt cx="0" cy="0"/>
        </a:xfrm>
      </p:grpSpPr>
      <p:sp>
        <p:nvSpPr>
          <p:cNvPr id="4" name="Graphic 14">
            <a:extLst>
              <a:ext uri="{FF2B5EF4-FFF2-40B4-BE49-F238E27FC236}">
                <a16:creationId xmlns:a16="http://schemas.microsoft.com/office/drawing/2014/main" id="{29D6572D-0C45-BA1B-1CB8-9234A229E07A}"/>
              </a:ext>
            </a:extLst>
          </p:cNvPr>
          <p:cNvSpPr>
            <a:spLocks noGrp="1" noRot="1" noMove="1" noResize="1" noEditPoints="1" noAdjustHandles="1" noChangeArrowheads="1" noChangeShapeType="1"/>
          </p:cNvSpPr>
          <p:nvPr userDrawn="1"/>
        </p:nvSpPr>
        <p:spPr>
          <a:xfrm>
            <a:off x="-7979" y="42077"/>
            <a:ext cx="3024180" cy="6815923"/>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a:p>
        </p:txBody>
      </p:sp>
      <p:pic>
        <p:nvPicPr>
          <p:cNvPr id="9" name="Afbeelding 8" descr="Afbeelding met Graphics, Kleurrijkheid, cirkel, grafische vormgeving&#10;&#10;Automatisch gegenereerde beschrijving">
            <a:extLst>
              <a:ext uri="{FF2B5EF4-FFF2-40B4-BE49-F238E27FC236}">
                <a16:creationId xmlns:a16="http://schemas.microsoft.com/office/drawing/2014/main" id="{B28941FB-70EC-B0BF-11F4-BBD094D14788}"/>
              </a:ext>
            </a:extLst>
          </p:cNvPr>
          <p:cNvPicPr>
            <a:picLocks noGrp="1" noRot="1" noChangeAspect="1" noMove="1" noResize="1" noEditPoints="1" noAdjustHandles="1" noChangeArrowheads="1" noChangeShapeType="1" noCrop="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17665" y="5050317"/>
            <a:ext cx="2474335" cy="1807683"/>
          </a:xfrm>
          <a:prstGeom prst="rect">
            <a:avLst/>
          </a:prstGeom>
        </p:spPr>
      </p:pic>
      <p:grpSp>
        <p:nvGrpSpPr>
          <p:cNvPr id="6" name="Groep 5">
            <a:extLst>
              <a:ext uri="{FF2B5EF4-FFF2-40B4-BE49-F238E27FC236}">
                <a16:creationId xmlns:a16="http://schemas.microsoft.com/office/drawing/2014/main" id="{41D18FA3-1E48-470B-9A40-344F877040C0}"/>
              </a:ext>
            </a:extLst>
          </p:cNvPr>
          <p:cNvGrpSpPr>
            <a:grpSpLocks noGrp="1" noUngrp="1" noRot="1" noMove="1" noResize="1"/>
          </p:cNvGrpSpPr>
          <p:nvPr userDrawn="1"/>
        </p:nvGrpSpPr>
        <p:grpSpPr>
          <a:xfrm>
            <a:off x="0" y="0"/>
            <a:ext cx="12192000" cy="180000"/>
            <a:chOff x="0" y="0"/>
            <a:chExt cx="12192000" cy="360000"/>
          </a:xfrm>
        </p:grpSpPr>
        <p:sp>
          <p:nvSpPr>
            <p:cNvPr id="8" name="Rechthoek 7">
              <a:extLst>
                <a:ext uri="{FF2B5EF4-FFF2-40B4-BE49-F238E27FC236}">
                  <a16:creationId xmlns:a16="http://schemas.microsoft.com/office/drawing/2014/main" id="{2F4CFE85-E0BF-3F9E-6805-D22F211D9A62}"/>
                </a:ext>
              </a:extLst>
            </p:cNvPr>
            <p:cNvSpPr>
              <a:spLocks noGrp="1" noRot="1" noMove="1" noResize="1" noEditPoints="1" noAdjustHandles="1" noChangeArrowheads="1" noChangeShapeType="1"/>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0" name="Rechthoek 9">
              <a:extLst>
                <a:ext uri="{FF2B5EF4-FFF2-40B4-BE49-F238E27FC236}">
                  <a16:creationId xmlns:a16="http://schemas.microsoft.com/office/drawing/2014/main" id="{D0999A99-4530-217C-697B-5F01DE0EE18C}"/>
                </a:ext>
              </a:extLst>
            </p:cNvPr>
            <p:cNvSpPr>
              <a:spLocks noGrp="1" noRot="1" noMove="1" noResize="1" noEditPoints="1" noAdjustHandles="1" noChangeArrowheads="1" noChangeShapeType="1"/>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5" name="Rechthoek 14">
              <a:extLst>
                <a:ext uri="{FF2B5EF4-FFF2-40B4-BE49-F238E27FC236}">
                  <a16:creationId xmlns:a16="http://schemas.microsoft.com/office/drawing/2014/main" id="{11A6464B-894F-80A5-E730-51CEF58A87B7}"/>
                </a:ext>
              </a:extLst>
            </p:cNvPr>
            <p:cNvSpPr>
              <a:spLocks noGrp="1" noRot="1" noMove="1" noResize="1" noEditPoints="1" noAdjustHandles="1" noChangeArrowheads="1" noChangeShapeType="1"/>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6" name="Rechthoek 15">
              <a:extLst>
                <a:ext uri="{FF2B5EF4-FFF2-40B4-BE49-F238E27FC236}">
                  <a16:creationId xmlns:a16="http://schemas.microsoft.com/office/drawing/2014/main" id="{014DF0BC-515B-02D6-8E05-FADE3A686F7D}"/>
                </a:ext>
              </a:extLst>
            </p:cNvPr>
            <p:cNvSpPr>
              <a:spLocks noGrp="1" noRot="1" noMove="1" noResize="1" noEditPoints="1" noAdjustHandles="1" noChangeArrowheads="1" noChangeShapeType="1"/>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
        <p:nvSpPr>
          <p:cNvPr id="3" name="Tijdelijke aanduiding voor inhoud 2">
            <a:extLst>
              <a:ext uri="{FF2B5EF4-FFF2-40B4-BE49-F238E27FC236}">
                <a16:creationId xmlns:a16="http://schemas.microsoft.com/office/drawing/2014/main" id="{246A0613-2DAC-E67F-10EE-5E54907967D7}"/>
              </a:ext>
            </a:extLst>
          </p:cNvPr>
          <p:cNvSpPr>
            <a:spLocks noGrp="1"/>
          </p:cNvSpPr>
          <p:nvPr>
            <p:ph idx="10" hasCustomPrompt="1"/>
          </p:nvPr>
        </p:nvSpPr>
        <p:spPr>
          <a:xfrm>
            <a:off x="5928235" y="742844"/>
            <a:ext cx="4740965" cy="5372311"/>
          </a:xfrm>
        </p:spPr>
        <p:txBody>
          <a:bodyPr/>
          <a:lstStyle>
            <a:lvl1pPr marL="0" indent="0">
              <a:buClrTx/>
              <a:buNone/>
              <a:defRPr>
                <a:solidFill>
                  <a:srgbClr val="2D3E4E"/>
                </a:solidFill>
                <a:latin typeface="Roboto" pitchFamily="2" charset="0"/>
                <a:ea typeface="Roboto" pitchFamily="2" charset="0"/>
                <a:cs typeface="Arial" pitchFamily="34" charset="0"/>
              </a:defRPr>
            </a:lvl1pPr>
            <a:lvl2pPr marL="557199" indent="-214308" algn="l">
              <a:buClr>
                <a:srgbClr val="BF18B3"/>
              </a:buClr>
              <a:defRPr lang="nl-NL" sz="2100" kern="1200" dirty="0" smtClean="0">
                <a:solidFill>
                  <a:srgbClr val="B22A89"/>
                </a:solidFill>
                <a:latin typeface="Roboto" pitchFamily="2" charset="0"/>
                <a:ea typeface="Roboto" pitchFamily="2" charset="0"/>
                <a:cs typeface="+mn-cs"/>
              </a:defRPr>
            </a:lvl2pPr>
            <a:lvl3pPr marL="857228" indent="-171446">
              <a:buClr>
                <a:srgbClr val="F18E00"/>
              </a:buClr>
              <a:defRPr lang="nl-NL" sz="1800" kern="1200" dirty="0" smtClean="0">
                <a:solidFill>
                  <a:srgbClr val="2D3E4E"/>
                </a:solidFill>
                <a:latin typeface="Roboto" pitchFamily="2" charset="0"/>
                <a:ea typeface="Roboto" pitchFamily="2" charset="0"/>
                <a:cs typeface="+mn-cs"/>
              </a:defRPr>
            </a:lvl3pPr>
            <a:lvl4pPr>
              <a:buClr>
                <a:schemeClr val="tx1"/>
              </a:buClr>
              <a:defRPr>
                <a:solidFill>
                  <a:srgbClr val="2D3E4E"/>
                </a:solidFill>
                <a:latin typeface="Roboto" pitchFamily="2" charset="0"/>
                <a:ea typeface="Roboto" pitchFamily="2" charset="0"/>
                <a:cs typeface="Arial" pitchFamily="34" charset="0"/>
              </a:defRPr>
            </a:lvl4pPr>
            <a:lvl5pPr marL="1543012" indent="-171446">
              <a:buClr>
                <a:srgbClr val="BF18B3"/>
              </a:buClr>
              <a:defRPr lang="nl-BE" sz="1500" kern="1200" dirty="0">
                <a:solidFill>
                  <a:srgbClr val="2D3E4E"/>
                </a:solidFill>
                <a:latin typeface="Roboto" pitchFamily="2" charset="0"/>
                <a:ea typeface="Roboto" pitchFamily="2" charset="0"/>
                <a:cs typeface="+mn-cs"/>
              </a:defRPr>
            </a:lvl5pPr>
          </a:lstStyle>
          <a:p>
            <a:pPr lvl="0"/>
            <a:r>
              <a:rPr lang="nl-NL"/>
              <a:t>Zet hier een afbeelding die je tekst ondersteunt</a:t>
            </a:r>
          </a:p>
        </p:txBody>
      </p:sp>
      <p:sp>
        <p:nvSpPr>
          <p:cNvPr id="5" name="Tijdelijke aanduiding voor tekst 4">
            <a:extLst>
              <a:ext uri="{FF2B5EF4-FFF2-40B4-BE49-F238E27FC236}">
                <a16:creationId xmlns:a16="http://schemas.microsoft.com/office/drawing/2014/main" id="{8907D5A8-FA16-7402-F6D0-641E620008BA}"/>
              </a:ext>
            </a:extLst>
          </p:cNvPr>
          <p:cNvSpPr>
            <a:spLocks noGrp="1"/>
          </p:cNvSpPr>
          <p:nvPr>
            <p:ph type="body" sz="quarter" idx="11" hasCustomPrompt="1"/>
          </p:nvPr>
        </p:nvSpPr>
        <p:spPr>
          <a:xfrm>
            <a:off x="603250" y="742738"/>
            <a:ext cx="5056188" cy="5372312"/>
          </a:xfrm>
        </p:spPr>
        <p:txBody>
          <a:bodyPr/>
          <a:lstStyle/>
          <a:p>
            <a:pPr lvl="0"/>
            <a:r>
              <a:rPr lang="nl-NL"/>
              <a:t>Noteer hier je belangrijkste items in </a:t>
            </a:r>
            <a:r>
              <a:rPr lang="nl-NL" err="1"/>
              <a:t>bullets</a:t>
            </a:r>
            <a:r>
              <a:rPr lang="nl-NL"/>
              <a:t> (en vertel de rest)</a:t>
            </a:r>
          </a:p>
        </p:txBody>
      </p:sp>
    </p:spTree>
    <p:extLst>
      <p:ext uri="{BB962C8B-B14F-4D97-AF65-F5344CB8AC3E}">
        <p14:creationId xmlns:p14="http://schemas.microsoft.com/office/powerpoint/2010/main" val="7481552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_Aangepaste indeling">
    <p:spTree>
      <p:nvGrpSpPr>
        <p:cNvPr id="1" name=""/>
        <p:cNvGrpSpPr/>
        <p:nvPr/>
      </p:nvGrpSpPr>
      <p:grpSpPr>
        <a:xfrm>
          <a:off x="0" y="0"/>
          <a:ext cx="0" cy="0"/>
          <a:chOff x="0" y="0"/>
          <a:chExt cx="0" cy="0"/>
        </a:xfrm>
      </p:grpSpPr>
      <p:sp>
        <p:nvSpPr>
          <p:cNvPr id="8" name="Rechthoek 7"/>
          <p:cNvSpPr/>
          <p:nvPr userDrawn="1"/>
        </p:nvSpPr>
        <p:spPr>
          <a:xfrm>
            <a:off x="0" y="6498024"/>
            <a:ext cx="12192000" cy="360000"/>
          </a:xfrm>
          <a:prstGeom prst="rect">
            <a:avLst/>
          </a:prstGeom>
          <a:solidFill>
            <a:srgbClr val="57C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9" name="Rechthoek 8"/>
          <p:cNvSpPr/>
          <p:nvPr userDrawn="1"/>
        </p:nvSpPr>
        <p:spPr>
          <a:xfrm>
            <a:off x="11712000" y="3260834"/>
            <a:ext cx="480000" cy="3240000"/>
          </a:xfrm>
          <a:prstGeom prst="rect">
            <a:avLst/>
          </a:prstGeom>
          <a:solidFill>
            <a:srgbClr val="EF8A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1" name="Tijdelijke aanduiding voor dianummer 7">
            <a:extLst>
              <a:ext uri="{FF2B5EF4-FFF2-40B4-BE49-F238E27FC236}">
                <a16:creationId xmlns:a16="http://schemas.microsoft.com/office/drawing/2014/main" id="{BF6C4908-1347-4984-89BB-4E5C76D3B4A4}"/>
              </a:ext>
            </a:extLst>
          </p:cNvPr>
          <p:cNvSpPr>
            <a:spLocks noGrp="1"/>
          </p:cNvSpPr>
          <p:nvPr>
            <p:ph type="sldNum" sz="quarter" idx="11"/>
          </p:nvPr>
        </p:nvSpPr>
        <p:spPr>
          <a:xfrm>
            <a:off x="9442493" y="6429400"/>
            <a:ext cx="2749507" cy="428600"/>
          </a:xfrm>
        </p:spPr>
        <p:txBody>
          <a:bodyPr/>
          <a:lstStyle>
            <a:lvl1pPr>
              <a:defRPr>
                <a:solidFill>
                  <a:schemeClr val="bg1"/>
                </a:solidFill>
              </a:defRPr>
            </a:lvl1pPr>
          </a:lstStyle>
          <a:p>
            <a:fld id="{189E3A5C-986B-47BE-8F96-3787467B82A8}" type="slidenum">
              <a:rPr lang="nl-BE" smtClean="0">
                <a:solidFill>
                  <a:prstClr val="white"/>
                </a:solidFill>
              </a:rPr>
              <a:pPr/>
              <a:t>‹#›</a:t>
            </a:fld>
            <a:endParaRPr lang="nl-BE">
              <a:solidFill>
                <a:prstClr val="white"/>
              </a:solidFill>
            </a:endParaRPr>
          </a:p>
        </p:txBody>
      </p:sp>
      <p:sp>
        <p:nvSpPr>
          <p:cNvPr id="12" name="Titel 1"/>
          <p:cNvSpPr>
            <a:spLocks noGrp="1"/>
          </p:cNvSpPr>
          <p:nvPr>
            <p:ph type="title"/>
          </p:nvPr>
        </p:nvSpPr>
        <p:spPr>
          <a:xfrm>
            <a:off x="1679510" y="274638"/>
            <a:ext cx="9902892" cy="1143000"/>
          </a:xfrm>
        </p:spPr>
        <p:txBody>
          <a:bodyPr/>
          <a:lstStyle/>
          <a:p>
            <a:r>
              <a:rPr lang="nl-NL"/>
              <a:t>Klik om stijl te bewerken</a:t>
            </a:r>
            <a:endParaRPr lang="nl-BE"/>
          </a:p>
        </p:txBody>
      </p:sp>
      <p:sp>
        <p:nvSpPr>
          <p:cNvPr id="13" name="Tijdelijke aanduiding voor inhoud 2"/>
          <p:cNvSpPr>
            <a:spLocks noGrp="1"/>
          </p:cNvSpPr>
          <p:nvPr>
            <p:ph idx="1"/>
          </p:nvPr>
        </p:nvSpPr>
        <p:spPr>
          <a:xfrm>
            <a:off x="1679509" y="1600206"/>
            <a:ext cx="9902891" cy="4525963"/>
          </a:xfrm>
        </p:spPr>
        <p:txBody>
          <a:bodyPr/>
          <a:lstStyle>
            <a:lvl1pPr>
              <a:buClrTx/>
              <a:defRPr>
                <a:latin typeface="+mj-lt"/>
                <a:cs typeface="Arial" pitchFamily="34" charset="0"/>
              </a:defRPr>
            </a:lvl1pPr>
            <a:lvl2pPr algn="l">
              <a:buClr>
                <a:srgbClr val="BF18B3"/>
              </a:buClr>
              <a:defRPr>
                <a:solidFill>
                  <a:srgbClr val="BF18B3"/>
                </a:solidFill>
                <a:latin typeface="+mj-lt"/>
                <a:cs typeface="Arial" pitchFamily="34" charset="0"/>
              </a:defRPr>
            </a:lvl2pPr>
            <a:lvl3pPr>
              <a:buClr>
                <a:srgbClr val="F18E00"/>
              </a:buClr>
              <a:defRPr>
                <a:solidFill>
                  <a:srgbClr val="FF8414"/>
                </a:solidFill>
                <a:latin typeface="+mj-lt"/>
                <a:cs typeface="Arial" pitchFamily="34" charset="0"/>
              </a:defRPr>
            </a:lvl3pPr>
            <a:lvl4pPr>
              <a:buClr>
                <a:schemeClr val="tx1"/>
              </a:buClr>
              <a:defRPr>
                <a:solidFill>
                  <a:schemeClr val="tx1"/>
                </a:solidFill>
                <a:latin typeface="+mj-lt"/>
                <a:cs typeface="Arial" pitchFamily="34" charset="0"/>
              </a:defRPr>
            </a:lvl4pPr>
            <a:lvl5pPr>
              <a:buClr>
                <a:srgbClr val="BF18B3"/>
              </a:buClr>
              <a:defRPr>
                <a:latin typeface="+mj-lt"/>
                <a:cs typeface="Arial"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pic>
        <p:nvPicPr>
          <p:cNvPr id="15" name="Afbeelding 14">
            <a:extLst>
              <a:ext uri="{FF2B5EF4-FFF2-40B4-BE49-F238E27FC236}">
                <a16:creationId xmlns:a16="http://schemas.microsoft.com/office/drawing/2014/main" id="{7339FF48-2CFB-4914-8886-7100897D020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9283" t="9384"/>
          <a:stretch/>
        </p:blipFill>
        <p:spPr>
          <a:xfrm>
            <a:off x="0" y="0"/>
            <a:ext cx="1353208" cy="1811072"/>
          </a:xfrm>
          <a:prstGeom prst="rect">
            <a:avLst/>
          </a:prstGeom>
        </p:spPr>
      </p:pic>
    </p:spTree>
    <p:extLst>
      <p:ext uri="{BB962C8B-B14F-4D97-AF65-F5344CB8AC3E}">
        <p14:creationId xmlns:p14="http://schemas.microsoft.com/office/powerpoint/2010/main" val="28444729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9_Aangepaste indeling">
    <p:spTree>
      <p:nvGrpSpPr>
        <p:cNvPr id="1" name=""/>
        <p:cNvGrpSpPr/>
        <p:nvPr/>
      </p:nvGrpSpPr>
      <p:grpSpPr>
        <a:xfrm>
          <a:off x="0" y="0"/>
          <a:ext cx="0" cy="0"/>
          <a:chOff x="0" y="0"/>
          <a:chExt cx="0" cy="0"/>
        </a:xfrm>
      </p:grpSpPr>
      <p:sp>
        <p:nvSpPr>
          <p:cNvPr id="2" name="Titel 1"/>
          <p:cNvSpPr>
            <a:spLocks noGrp="1"/>
          </p:cNvSpPr>
          <p:nvPr>
            <p:ph type="title"/>
          </p:nvPr>
        </p:nvSpPr>
        <p:spPr>
          <a:xfrm>
            <a:off x="1679510" y="274638"/>
            <a:ext cx="9902892" cy="1143000"/>
          </a:xfrm>
        </p:spPr>
        <p:txBody>
          <a:bodyPr/>
          <a:lstStyle/>
          <a:p>
            <a:r>
              <a:rPr lang="nl-NL"/>
              <a:t>Klik om stijl te bewerken</a:t>
            </a:r>
            <a:endParaRPr lang="nl-BE"/>
          </a:p>
        </p:txBody>
      </p:sp>
      <p:sp>
        <p:nvSpPr>
          <p:cNvPr id="8" name="Rechthoek 7"/>
          <p:cNvSpPr/>
          <p:nvPr userDrawn="1"/>
        </p:nvSpPr>
        <p:spPr>
          <a:xfrm>
            <a:off x="0" y="6498024"/>
            <a:ext cx="12192000" cy="360000"/>
          </a:xfrm>
          <a:prstGeom prst="rect">
            <a:avLst/>
          </a:prstGeom>
          <a:solidFill>
            <a:srgbClr val="57C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9" name="Rechthoek 8"/>
          <p:cNvSpPr/>
          <p:nvPr userDrawn="1"/>
        </p:nvSpPr>
        <p:spPr>
          <a:xfrm>
            <a:off x="11712000" y="3260834"/>
            <a:ext cx="480000" cy="3240000"/>
          </a:xfrm>
          <a:prstGeom prst="rect">
            <a:avLst/>
          </a:prstGeom>
          <a:solidFill>
            <a:srgbClr val="B22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0" name="Tijdelijke aanduiding voor inhoud 2"/>
          <p:cNvSpPr>
            <a:spLocks noGrp="1"/>
          </p:cNvSpPr>
          <p:nvPr>
            <p:ph idx="1"/>
          </p:nvPr>
        </p:nvSpPr>
        <p:spPr>
          <a:xfrm>
            <a:off x="1679509" y="1600206"/>
            <a:ext cx="9902891" cy="4525963"/>
          </a:xfrm>
        </p:spPr>
        <p:txBody>
          <a:bodyPr/>
          <a:lstStyle>
            <a:lvl1pPr>
              <a:buClrTx/>
              <a:defRPr>
                <a:latin typeface="+mj-lt"/>
                <a:cs typeface="Arial" pitchFamily="34" charset="0"/>
              </a:defRPr>
            </a:lvl1pPr>
            <a:lvl2pPr algn="l">
              <a:buClr>
                <a:srgbClr val="BF18B3"/>
              </a:buClr>
              <a:defRPr>
                <a:solidFill>
                  <a:srgbClr val="BF18B3"/>
                </a:solidFill>
                <a:latin typeface="+mj-lt"/>
                <a:cs typeface="Arial" pitchFamily="34" charset="0"/>
              </a:defRPr>
            </a:lvl2pPr>
            <a:lvl3pPr>
              <a:buClr>
                <a:srgbClr val="F18E00"/>
              </a:buClr>
              <a:defRPr>
                <a:solidFill>
                  <a:srgbClr val="FF8414"/>
                </a:solidFill>
                <a:latin typeface="+mj-lt"/>
                <a:cs typeface="Arial" pitchFamily="34" charset="0"/>
              </a:defRPr>
            </a:lvl3pPr>
            <a:lvl4pPr>
              <a:buClr>
                <a:schemeClr val="tx1"/>
              </a:buClr>
              <a:defRPr>
                <a:solidFill>
                  <a:schemeClr val="tx1"/>
                </a:solidFill>
                <a:latin typeface="+mj-lt"/>
                <a:cs typeface="Arial" pitchFamily="34" charset="0"/>
              </a:defRPr>
            </a:lvl4pPr>
            <a:lvl5pPr>
              <a:buClr>
                <a:srgbClr val="BF18B3"/>
              </a:buClr>
              <a:defRPr>
                <a:latin typeface="+mj-lt"/>
                <a:cs typeface="Arial"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1" name="Tijdelijke aanduiding voor dianummer 7">
            <a:extLst>
              <a:ext uri="{FF2B5EF4-FFF2-40B4-BE49-F238E27FC236}">
                <a16:creationId xmlns:a16="http://schemas.microsoft.com/office/drawing/2014/main" id="{BF6D60B6-2EEF-409B-9359-B4AE8D19209A}"/>
              </a:ext>
            </a:extLst>
          </p:cNvPr>
          <p:cNvSpPr>
            <a:spLocks noGrp="1"/>
          </p:cNvSpPr>
          <p:nvPr>
            <p:ph type="sldNum" sz="quarter" idx="11"/>
          </p:nvPr>
        </p:nvSpPr>
        <p:spPr>
          <a:xfrm>
            <a:off x="9442493" y="6429400"/>
            <a:ext cx="2749507" cy="428600"/>
          </a:xfrm>
        </p:spPr>
        <p:txBody>
          <a:bodyPr/>
          <a:lstStyle>
            <a:lvl1pPr>
              <a:defRPr>
                <a:solidFill>
                  <a:schemeClr val="bg1"/>
                </a:solidFill>
              </a:defRPr>
            </a:lvl1pPr>
          </a:lstStyle>
          <a:p>
            <a:fld id="{189E3A5C-986B-47BE-8F96-3787467B82A8}" type="slidenum">
              <a:rPr lang="nl-BE" smtClean="0">
                <a:solidFill>
                  <a:prstClr val="white"/>
                </a:solidFill>
              </a:rPr>
              <a:pPr/>
              <a:t>‹#›</a:t>
            </a:fld>
            <a:endParaRPr lang="nl-BE">
              <a:solidFill>
                <a:prstClr val="white"/>
              </a:solidFill>
            </a:endParaRPr>
          </a:p>
        </p:txBody>
      </p:sp>
      <p:pic>
        <p:nvPicPr>
          <p:cNvPr id="14" name="Afbeelding 13">
            <a:extLst>
              <a:ext uri="{FF2B5EF4-FFF2-40B4-BE49-F238E27FC236}">
                <a16:creationId xmlns:a16="http://schemas.microsoft.com/office/drawing/2014/main" id="{ABAB6DC7-88AD-453F-9C99-CF32E09EAA6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9283" t="9384"/>
          <a:stretch/>
        </p:blipFill>
        <p:spPr>
          <a:xfrm>
            <a:off x="0" y="0"/>
            <a:ext cx="1353208" cy="1811072"/>
          </a:xfrm>
          <a:prstGeom prst="rect">
            <a:avLst/>
          </a:prstGeom>
        </p:spPr>
      </p:pic>
    </p:spTree>
    <p:extLst>
      <p:ext uri="{BB962C8B-B14F-4D97-AF65-F5344CB8AC3E}">
        <p14:creationId xmlns:p14="http://schemas.microsoft.com/office/powerpoint/2010/main" val="3186144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_Aangepaste indeling">
    <p:spTree>
      <p:nvGrpSpPr>
        <p:cNvPr id="1" name=""/>
        <p:cNvGrpSpPr/>
        <p:nvPr/>
      </p:nvGrpSpPr>
      <p:grpSpPr>
        <a:xfrm>
          <a:off x="0" y="0"/>
          <a:ext cx="0" cy="0"/>
          <a:chOff x="0" y="0"/>
          <a:chExt cx="0" cy="0"/>
        </a:xfrm>
      </p:grpSpPr>
      <p:sp>
        <p:nvSpPr>
          <p:cNvPr id="2" name="Titel 1"/>
          <p:cNvSpPr>
            <a:spLocks noGrp="1"/>
          </p:cNvSpPr>
          <p:nvPr>
            <p:ph type="title"/>
          </p:nvPr>
        </p:nvSpPr>
        <p:spPr>
          <a:xfrm>
            <a:off x="1679509" y="274638"/>
            <a:ext cx="9902891" cy="1143000"/>
          </a:xfrm>
        </p:spPr>
        <p:txBody>
          <a:bodyPr/>
          <a:lstStyle/>
          <a:p>
            <a:r>
              <a:rPr lang="nl-NL"/>
              <a:t>Klik om stijl te bewerken</a:t>
            </a:r>
            <a:endParaRPr lang="nl-BE"/>
          </a:p>
        </p:txBody>
      </p:sp>
      <p:sp>
        <p:nvSpPr>
          <p:cNvPr id="8" name="Rechthoek 7"/>
          <p:cNvSpPr/>
          <p:nvPr userDrawn="1"/>
        </p:nvSpPr>
        <p:spPr>
          <a:xfrm>
            <a:off x="0" y="6498024"/>
            <a:ext cx="12192000" cy="360000"/>
          </a:xfrm>
          <a:prstGeom prst="rect">
            <a:avLst/>
          </a:prstGeom>
          <a:solidFill>
            <a:srgbClr val="B1B6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9" name="Rechthoek 8"/>
          <p:cNvSpPr/>
          <p:nvPr userDrawn="1"/>
        </p:nvSpPr>
        <p:spPr>
          <a:xfrm>
            <a:off x="11712000" y="3260834"/>
            <a:ext cx="480000" cy="3240000"/>
          </a:xfrm>
          <a:prstGeom prst="rect">
            <a:avLst/>
          </a:prstGeom>
          <a:solidFill>
            <a:srgbClr val="EF8A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0" name="Tijdelijke aanduiding voor inhoud 2"/>
          <p:cNvSpPr>
            <a:spLocks noGrp="1"/>
          </p:cNvSpPr>
          <p:nvPr>
            <p:ph idx="1"/>
          </p:nvPr>
        </p:nvSpPr>
        <p:spPr>
          <a:xfrm>
            <a:off x="1679509" y="1600206"/>
            <a:ext cx="9902891" cy="4525963"/>
          </a:xfrm>
        </p:spPr>
        <p:txBody>
          <a:bodyPr/>
          <a:lstStyle>
            <a:lvl1pPr>
              <a:buClrTx/>
              <a:defRPr>
                <a:latin typeface="+mj-lt"/>
                <a:cs typeface="Arial" pitchFamily="34" charset="0"/>
              </a:defRPr>
            </a:lvl1pPr>
            <a:lvl2pPr algn="l">
              <a:buClr>
                <a:srgbClr val="BF18B3"/>
              </a:buClr>
              <a:defRPr>
                <a:solidFill>
                  <a:srgbClr val="BF18B3"/>
                </a:solidFill>
                <a:latin typeface="+mj-lt"/>
                <a:cs typeface="Arial" pitchFamily="34" charset="0"/>
              </a:defRPr>
            </a:lvl2pPr>
            <a:lvl3pPr>
              <a:buClr>
                <a:srgbClr val="F18E00"/>
              </a:buClr>
              <a:defRPr>
                <a:solidFill>
                  <a:srgbClr val="FF8414"/>
                </a:solidFill>
                <a:latin typeface="+mj-lt"/>
                <a:cs typeface="Arial" pitchFamily="34" charset="0"/>
              </a:defRPr>
            </a:lvl3pPr>
            <a:lvl4pPr>
              <a:buClr>
                <a:schemeClr val="tx1"/>
              </a:buClr>
              <a:defRPr>
                <a:solidFill>
                  <a:schemeClr val="tx1"/>
                </a:solidFill>
                <a:latin typeface="+mj-lt"/>
                <a:cs typeface="Arial" pitchFamily="34" charset="0"/>
              </a:defRPr>
            </a:lvl4pPr>
            <a:lvl5pPr>
              <a:buClr>
                <a:srgbClr val="BF18B3"/>
              </a:buClr>
              <a:defRPr>
                <a:latin typeface="+mj-lt"/>
                <a:cs typeface="Arial"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1" name="Tijdelijke aanduiding voor dianummer 7">
            <a:extLst>
              <a:ext uri="{FF2B5EF4-FFF2-40B4-BE49-F238E27FC236}">
                <a16:creationId xmlns:a16="http://schemas.microsoft.com/office/drawing/2014/main" id="{3243621F-8D22-4EEA-8E6B-FE07AFC60E46}"/>
              </a:ext>
            </a:extLst>
          </p:cNvPr>
          <p:cNvSpPr>
            <a:spLocks noGrp="1"/>
          </p:cNvSpPr>
          <p:nvPr>
            <p:ph type="sldNum" sz="quarter" idx="11"/>
          </p:nvPr>
        </p:nvSpPr>
        <p:spPr>
          <a:xfrm>
            <a:off x="9442493" y="6429400"/>
            <a:ext cx="2749507" cy="428600"/>
          </a:xfrm>
        </p:spPr>
        <p:txBody>
          <a:bodyPr/>
          <a:lstStyle>
            <a:lvl1pPr>
              <a:defRPr>
                <a:solidFill>
                  <a:schemeClr val="bg1"/>
                </a:solidFill>
              </a:defRPr>
            </a:lvl1pPr>
          </a:lstStyle>
          <a:p>
            <a:fld id="{189E3A5C-986B-47BE-8F96-3787467B82A8}" type="slidenum">
              <a:rPr lang="nl-BE" smtClean="0">
                <a:solidFill>
                  <a:prstClr val="white"/>
                </a:solidFill>
              </a:rPr>
              <a:pPr/>
              <a:t>‹#›</a:t>
            </a:fld>
            <a:endParaRPr lang="nl-BE">
              <a:solidFill>
                <a:prstClr val="white"/>
              </a:solidFill>
            </a:endParaRPr>
          </a:p>
        </p:txBody>
      </p:sp>
      <p:pic>
        <p:nvPicPr>
          <p:cNvPr id="14" name="Afbeelding 13">
            <a:extLst>
              <a:ext uri="{FF2B5EF4-FFF2-40B4-BE49-F238E27FC236}">
                <a16:creationId xmlns:a16="http://schemas.microsoft.com/office/drawing/2014/main" id="{132BE229-07F5-49E5-8B44-401BCC56749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9283" t="9384"/>
          <a:stretch/>
        </p:blipFill>
        <p:spPr>
          <a:xfrm>
            <a:off x="0" y="0"/>
            <a:ext cx="1353208" cy="1811072"/>
          </a:xfrm>
          <a:prstGeom prst="rect">
            <a:avLst/>
          </a:prstGeom>
        </p:spPr>
      </p:pic>
    </p:spTree>
    <p:extLst>
      <p:ext uri="{BB962C8B-B14F-4D97-AF65-F5344CB8AC3E}">
        <p14:creationId xmlns:p14="http://schemas.microsoft.com/office/powerpoint/2010/main" val="304062388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0_Aangepaste indeling">
    <p:spTree>
      <p:nvGrpSpPr>
        <p:cNvPr id="1" name=""/>
        <p:cNvGrpSpPr/>
        <p:nvPr/>
      </p:nvGrpSpPr>
      <p:grpSpPr>
        <a:xfrm>
          <a:off x="0" y="0"/>
          <a:ext cx="0" cy="0"/>
          <a:chOff x="0" y="0"/>
          <a:chExt cx="0" cy="0"/>
        </a:xfrm>
      </p:grpSpPr>
      <p:sp>
        <p:nvSpPr>
          <p:cNvPr id="2" name="Titel 1"/>
          <p:cNvSpPr>
            <a:spLocks noGrp="1"/>
          </p:cNvSpPr>
          <p:nvPr>
            <p:ph type="title"/>
          </p:nvPr>
        </p:nvSpPr>
        <p:spPr>
          <a:xfrm>
            <a:off x="1679509" y="274638"/>
            <a:ext cx="9902891" cy="1143000"/>
          </a:xfrm>
        </p:spPr>
        <p:txBody>
          <a:bodyPr/>
          <a:lstStyle/>
          <a:p>
            <a:r>
              <a:rPr lang="nl-NL"/>
              <a:t>Klik om stijl te bewerken</a:t>
            </a:r>
            <a:endParaRPr lang="nl-BE"/>
          </a:p>
        </p:txBody>
      </p:sp>
      <p:sp>
        <p:nvSpPr>
          <p:cNvPr id="8" name="Rechthoek 7"/>
          <p:cNvSpPr/>
          <p:nvPr userDrawn="1"/>
        </p:nvSpPr>
        <p:spPr>
          <a:xfrm>
            <a:off x="0" y="6498024"/>
            <a:ext cx="12192000" cy="360000"/>
          </a:xfrm>
          <a:prstGeom prst="rect">
            <a:avLst/>
          </a:prstGeom>
          <a:solidFill>
            <a:srgbClr val="B1B6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9" name="Rechthoek 8"/>
          <p:cNvSpPr/>
          <p:nvPr userDrawn="1"/>
        </p:nvSpPr>
        <p:spPr>
          <a:xfrm>
            <a:off x="11712000" y="3260834"/>
            <a:ext cx="480000" cy="3240000"/>
          </a:xfrm>
          <a:prstGeom prst="rect">
            <a:avLst/>
          </a:prstGeom>
          <a:solidFill>
            <a:srgbClr val="B22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0" name="Tijdelijke aanduiding voor inhoud 2"/>
          <p:cNvSpPr>
            <a:spLocks noGrp="1"/>
          </p:cNvSpPr>
          <p:nvPr>
            <p:ph idx="1"/>
          </p:nvPr>
        </p:nvSpPr>
        <p:spPr>
          <a:xfrm>
            <a:off x="1679509" y="1600206"/>
            <a:ext cx="9902891" cy="4525963"/>
          </a:xfrm>
        </p:spPr>
        <p:txBody>
          <a:bodyPr/>
          <a:lstStyle>
            <a:lvl1pPr>
              <a:buClr>
                <a:schemeClr val="tx1"/>
              </a:buClr>
              <a:defRPr>
                <a:latin typeface="+mn-lt"/>
                <a:cs typeface="Arial" pitchFamily="34" charset="0"/>
              </a:defRPr>
            </a:lvl1pPr>
            <a:lvl2pPr algn="l">
              <a:buClr>
                <a:srgbClr val="BF18B3"/>
              </a:buClr>
              <a:defRPr>
                <a:solidFill>
                  <a:srgbClr val="9A05A5"/>
                </a:solidFill>
                <a:latin typeface="+mn-lt"/>
                <a:cs typeface="Arial" pitchFamily="34" charset="0"/>
              </a:defRPr>
            </a:lvl2pPr>
            <a:lvl3pPr>
              <a:buClr>
                <a:srgbClr val="F18E00"/>
              </a:buClr>
              <a:defRPr>
                <a:solidFill>
                  <a:srgbClr val="FF8414"/>
                </a:solidFill>
                <a:latin typeface="+mn-lt"/>
                <a:cs typeface="Arial" pitchFamily="34" charset="0"/>
              </a:defRPr>
            </a:lvl3pPr>
            <a:lvl4pPr>
              <a:buClr>
                <a:schemeClr val="tx1"/>
              </a:buClr>
              <a:defRPr>
                <a:solidFill>
                  <a:schemeClr val="tx1"/>
                </a:solidFill>
                <a:latin typeface="+mn-lt"/>
                <a:cs typeface="Arial" pitchFamily="34" charset="0"/>
              </a:defRPr>
            </a:lvl4pPr>
            <a:lvl5pPr>
              <a:buClr>
                <a:srgbClr val="BF18B3"/>
              </a:buClr>
              <a:defRPr>
                <a:solidFill>
                  <a:srgbClr val="BF18B3"/>
                </a:solidFill>
                <a:latin typeface="+mn-lt"/>
                <a:cs typeface="Arial"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1" name="Tijdelijke aanduiding voor dianummer 7">
            <a:extLst>
              <a:ext uri="{FF2B5EF4-FFF2-40B4-BE49-F238E27FC236}">
                <a16:creationId xmlns:a16="http://schemas.microsoft.com/office/drawing/2014/main" id="{4FD128D8-B75F-4C1D-984C-7A579129C5A0}"/>
              </a:ext>
            </a:extLst>
          </p:cNvPr>
          <p:cNvSpPr>
            <a:spLocks noGrp="1"/>
          </p:cNvSpPr>
          <p:nvPr>
            <p:ph type="sldNum" sz="quarter" idx="11"/>
          </p:nvPr>
        </p:nvSpPr>
        <p:spPr>
          <a:xfrm>
            <a:off x="9442493" y="6429400"/>
            <a:ext cx="2749507" cy="428600"/>
          </a:xfrm>
        </p:spPr>
        <p:txBody>
          <a:bodyPr/>
          <a:lstStyle>
            <a:lvl1pPr>
              <a:defRPr>
                <a:solidFill>
                  <a:schemeClr val="bg1"/>
                </a:solidFill>
              </a:defRPr>
            </a:lvl1pPr>
          </a:lstStyle>
          <a:p>
            <a:fld id="{189E3A5C-986B-47BE-8F96-3787467B82A8}" type="slidenum">
              <a:rPr lang="nl-BE" smtClean="0">
                <a:solidFill>
                  <a:prstClr val="white"/>
                </a:solidFill>
              </a:rPr>
              <a:pPr/>
              <a:t>‹#›</a:t>
            </a:fld>
            <a:endParaRPr lang="nl-BE">
              <a:solidFill>
                <a:prstClr val="white"/>
              </a:solidFill>
            </a:endParaRPr>
          </a:p>
        </p:txBody>
      </p:sp>
      <p:pic>
        <p:nvPicPr>
          <p:cNvPr id="14" name="Afbeelding 13">
            <a:extLst>
              <a:ext uri="{FF2B5EF4-FFF2-40B4-BE49-F238E27FC236}">
                <a16:creationId xmlns:a16="http://schemas.microsoft.com/office/drawing/2014/main" id="{AAA527FF-365D-4F14-8B7F-261D61E74CB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9283" t="9384"/>
          <a:stretch/>
        </p:blipFill>
        <p:spPr>
          <a:xfrm>
            <a:off x="0" y="0"/>
            <a:ext cx="1353208" cy="1811072"/>
          </a:xfrm>
          <a:prstGeom prst="rect">
            <a:avLst/>
          </a:prstGeom>
        </p:spPr>
      </p:pic>
    </p:spTree>
    <p:extLst>
      <p:ext uri="{BB962C8B-B14F-4D97-AF65-F5344CB8AC3E}">
        <p14:creationId xmlns:p14="http://schemas.microsoft.com/office/powerpoint/2010/main" val="29117229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1_Aangepaste indeling">
    <p:spTree>
      <p:nvGrpSpPr>
        <p:cNvPr id="1" name=""/>
        <p:cNvGrpSpPr/>
        <p:nvPr/>
      </p:nvGrpSpPr>
      <p:grpSpPr>
        <a:xfrm>
          <a:off x="0" y="0"/>
          <a:ext cx="0" cy="0"/>
          <a:chOff x="0" y="0"/>
          <a:chExt cx="0" cy="0"/>
        </a:xfrm>
      </p:grpSpPr>
      <p:sp>
        <p:nvSpPr>
          <p:cNvPr id="2" name="Titel 1"/>
          <p:cNvSpPr>
            <a:spLocks noGrp="1"/>
          </p:cNvSpPr>
          <p:nvPr>
            <p:ph type="title"/>
          </p:nvPr>
        </p:nvSpPr>
        <p:spPr>
          <a:xfrm>
            <a:off x="1679509" y="274638"/>
            <a:ext cx="9902891" cy="1143000"/>
          </a:xfrm>
        </p:spPr>
        <p:txBody>
          <a:bodyPr/>
          <a:lstStyle/>
          <a:p>
            <a:r>
              <a:rPr lang="nl-NL"/>
              <a:t>Klik om stijl te bewerken</a:t>
            </a:r>
            <a:endParaRPr lang="nl-BE"/>
          </a:p>
        </p:txBody>
      </p:sp>
      <p:sp>
        <p:nvSpPr>
          <p:cNvPr id="8" name="Rechthoek 7"/>
          <p:cNvSpPr/>
          <p:nvPr userDrawn="1"/>
        </p:nvSpPr>
        <p:spPr>
          <a:xfrm>
            <a:off x="0" y="6498024"/>
            <a:ext cx="12192000" cy="360000"/>
          </a:xfrm>
          <a:prstGeom prst="rect">
            <a:avLst/>
          </a:prstGeom>
          <a:solidFill>
            <a:srgbClr val="B1B6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9" name="Rechthoek 8"/>
          <p:cNvSpPr/>
          <p:nvPr userDrawn="1"/>
        </p:nvSpPr>
        <p:spPr>
          <a:xfrm>
            <a:off x="11712000" y="3260834"/>
            <a:ext cx="480000" cy="3240000"/>
          </a:xfrm>
          <a:prstGeom prst="rect">
            <a:avLst/>
          </a:prstGeom>
          <a:solidFill>
            <a:srgbClr val="57C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0" name="Tijdelijke aanduiding voor inhoud 2"/>
          <p:cNvSpPr>
            <a:spLocks noGrp="1"/>
          </p:cNvSpPr>
          <p:nvPr>
            <p:ph idx="1"/>
          </p:nvPr>
        </p:nvSpPr>
        <p:spPr>
          <a:xfrm>
            <a:off x="1679509" y="1600206"/>
            <a:ext cx="9902891" cy="4525963"/>
          </a:xfrm>
        </p:spPr>
        <p:txBody>
          <a:bodyPr/>
          <a:lstStyle>
            <a:lvl1pPr>
              <a:buClr>
                <a:schemeClr val="tx1"/>
              </a:buClr>
              <a:defRPr>
                <a:latin typeface="+mn-lt"/>
                <a:cs typeface="Arial" pitchFamily="34" charset="0"/>
              </a:defRPr>
            </a:lvl1pPr>
            <a:lvl2pPr algn="l">
              <a:buClr>
                <a:srgbClr val="BF18B3"/>
              </a:buClr>
              <a:defRPr>
                <a:solidFill>
                  <a:srgbClr val="BF18B3"/>
                </a:solidFill>
                <a:latin typeface="+mn-lt"/>
                <a:cs typeface="Arial" pitchFamily="34" charset="0"/>
              </a:defRPr>
            </a:lvl2pPr>
            <a:lvl3pPr>
              <a:buClr>
                <a:srgbClr val="F18E00"/>
              </a:buClr>
              <a:defRPr>
                <a:solidFill>
                  <a:srgbClr val="FF8414"/>
                </a:solidFill>
                <a:latin typeface="+mn-lt"/>
                <a:cs typeface="Arial" pitchFamily="34" charset="0"/>
              </a:defRPr>
            </a:lvl3pPr>
            <a:lvl4pPr>
              <a:buClr>
                <a:schemeClr val="tx1"/>
              </a:buClr>
              <a:defRPr>
                <a:solidFill>
                  <a:schemeClr val="tx1"/>
                </a:solidFill>
                <a:latin typeface="+mn-lt"/>
                <a:cs typeface="Arial" pitchFamily="34" charset="0"/>
              </a:defRPr>
            </a:lvl4pPr>
            <a:lvl5pPr>
              <a:buClr>
                <a:srgbClr val="BF18B3"/>
              </a:buClr>
              <a:defRPr>
                <a:latin typeface="+mn-lt"/>
                <a:cs typeface="Arial"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1" name="Tijdelijke aanduiding voor dianummer 7">
            <a:extLst>
              <a:ext uri="{FF2B5EF4-FFF2-40B4-BE49-F238E27FC236}">
                <a16:creationId xmlns:a16="http://schemas.microsoft.com/office/drawing/2014/main" id="{05B1906D-B818-42BA-8E20-2245CFC89BE1}"/>
              </a:ext>
            </a:extLst>
          </p:cNvPr>
          <p:cNvSpPr>
            <a:spLocks noGrp="1"/>
          </p:cNvSpPr>
          <p:nvPr>
            <p:ph type="sldNum" sz="quarter" idx="11"/>
          </p:nvPr>
        </p:nvSpPr>
        <p:spPr>
          <a:xfrm>
            <a:off x="9442493" y="6429400"/>
            <a:ext cx="2749507" cy="428600"/>
          </a:xfrm>
        </p:spPr>
        <p:txBody>
          <a:bodyPr/>
          <a:lstStyle>
            <a:lvl1pPr>
              <a:defRPr>
                <a:solidFill>
                  <a:schemeClr val="bg1"/>
                </a:solidFill>
              </a:defRPr>
            </a:lvl1pPr>
          </a:lstStyle>
          <a:p>
            <a:fld id="{189E3A5C-986B-47BE-8F96-3787467B82A8}" type="slidenum">
              <a:rPr lang="nl-BE" smtClean="0">
                <a:solidFill>
                  <a:prstClr val="white"/>
                </a:solidFill>
              </a:rPr>
              <a:pPr/>
              <a:t>‹#›</a:t>
            </a:fld>
            <a:endParaRPr lang="nl-BE">
              <a:solidFill>
                <a:prstClr val="white"/>
              </a:solidFill>
            </a:endParaRPr>
          </a:p>
        </p:txBody>
      </p:sp>
      <p:pic>
        <p:nvPicPr>
          <p:cNvPr id="14" name="Afbeelding 13">
            <a:extLst>
              <a:ext uri="{FF2B5EF4-FFF2-40B4-BE49-F238E27FC236}">
                <a16:creationId xmlns:a16="http://schemas.microsoft.com/office/drawing/2014/main" id="{A1509D84-DEEE-472E-BA17-EC03292EDC2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9283" t="9384"/>
          <a:stretch/>
        </p:blipFill>
        <p:spPr>
          <a:xfrm>
            <a:off x="0" y="0"/>
            <a:ext cx="1353208" cy="1811072"/>
          </a:xfrm>
          <a:prstGeom prst="rect">
            <a:avLst/>
          </a:prstGeom>
        </p:spPr>
      </p:pic>
    </p:spTree>
    <p:extLst>
      <p:ext uri="{BB962C8B-B14F-4D97-AF65-F5344CB8AC3E}">
        <p14:creationId xmlns:p14="http://schemas.microsoft.com/office/powerpoint/2010/main" val="16410779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8_Aangepaste indeling">
    <p:spTree>
      <p:nvGrpSpPr>
        <p:cNvPr id="1" name=""/>
        <p:cNvGrpSpPr/>
        <p:nvPr/>
      </p:nvGrpSpPr>
      <p:grpSpPr>
        <a:xfrm>
          <a:off x="0" y="0"/>
          <a:ext cx="0" cy="0"/>
          <a:chOff x="0" y="0"/>
          <a:chExt cx="0" cy="0"/>
        </a:xfrm>
      </p:grpSpPr>
      <p:sp>
        <p:nvSpPr>
          <p:cNvPr id="2" name="Titel 1"/>
          <p:cNvSpPr>
            <a:spLocks noGrp="1"/>
          </p:cNvSpPr>
          <p:nvPr>
            <p:ph type="title"/>
          </p:nvPr>
        </p:nvSpPr>
        <p:spPr>
          <a:xfrm>
            <a:off x="1679509" y="274638"/>
            <a:ext cx="9902891" cy="1143000"/>
          </a:xfrm>
        </p:spPr>
        <p:txBody>
          <a:bodyPr/>
          <a:lstStyle/>
          <a:p>
            <a:r>
              <a:rPr lang="nl-NL"/>
              <a:t>Klik om stijl te bewerken</a:t>
            </a:r>
            <a:endParaRPr lang="nl-BE"/>
          </a:p>
        </p:txBody>
      </p:sp>
      <p:sp>
        <p:nvSpPr>
          <p:cNvPr id="8" name="Rechthoek 7"/>
          <p:cNvSpPr/>
          <p:nvPr userDrawn="1"/>
        </p:nvSpPr>
        <p:spPr>
          <a:xfrm>
            <a:off x="0" y="6498024"/>
            <a:ext cx="12192000" cy="360000"/>
          </a:xfrm>
          <a:prstGeom prst="rect">
            <a:avLst/>
          </a:prstGeom>
          <a:solidFill>
            <a:srgbClr val="B22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9" name="Rechthoek 8"/>
          <p:cNvSpPr/>
          <p:nvPr userDrawn="1"/>
        </p:nvSpPr>
        <p:spPr>
          <a:xfrm>
            <a:off x="11712000" y="3260834"/>
            <a:ext cx="480000" cy="3240000"/>
          </a:xfrm>
          <a:prstGeom prst="rect">
            <a:avLst/>
          </a:prstGeom>
          <a:solidFill>
            <a:srgbClr val="B1B6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0" name="Tijdelijke aanduiding voor inhoud 2"/>
          <p:cNvSpPr>
            <a:spLocks noGrp="1"/>
          </p:cNvSpPr>
          <p:nvPr>
            <p:ph idx="1"/>
          </p:nvPr>
        </p:nvSpPr>
        <p:spPr>
          <a:xfrm>
            <a:off x="1679509" y="1600206"/>
            <a:ext cx="9902891" cy="4525963"/>
          </a:xfrm>
        </p:spPr>
        <p:txBody>
          <a:bodyPr/>
          <a:lstStyle>
            <a:lvl1pPr>
              <a:buClrTx/>
              <a:defRPr>
                <a:solidFill>
                  <a:schemeClr val="tx1"/>
                </a:solidFill>
                <a:latin typeface="+mn-lt"/>
                <a:cs typeface="Arial" pitchFamily="34" charset="0"/>
              </a:defRPr>
            </a:lvl1pPr>
            <a:lvl2pPr algn="l">
              <a:buClr>
                <a:srgbClr val="BF18B3"/>
              </a:buClr>
              <a:defRPr>
                <a:solidFill>
                  <a:srgbClr val="BF18B3"/>
                </a:solidFill>
                <a:latin typeface="+mn-lt"/>
                <a:cs typeface="Arial" pitchFamily="34" charset="0"/>
              </a:defRPr>
            </a:lvl2pPr>
            <a:lvl3pPr>
              <a:buClr>
                <a:srgbClr val="F18E00"/>
              </a:buClr>
              <a:defRPr>
                <a:solidFill>
                  <a:srgbClr val="FF8414"/>
                </a:solidFill>
                <a:latin typeface="+mn-lt"/>
                <a:cs typeface="Arial" pitchFamily="34" charset="0"/>
              </a:defRPr>
            </a:lvl3pPr>
            <a:lvl4pPr>
              <a:buClr>
                <a:schemeClr val="tx1"/>
              </a:buClr>
              <a:defRPr>
                <a:solidFill>
                  <a:schemeClr val="tx1"/>
                </a:solidFill>
                <a:latin typeface="+mn-lt"/>
                <a:cs typeface="Arial" pitchFamily="34" charset="0"/>
              </a:defRPr>
            </a:lvl4pPr>
            <a:lvl5pPr marL="1543012" indent="-171446">
              <a:buClr>
                <a:srgbClr val="BF18B3"/>
              </a:buClr>
              <a:buFont typeface="Arial" panose="020B0604020202020204" pitchFamily="34" charset="0"/>
              <a:buChar char="•"/>
              <a:defRPr>
                <a:solidFill>
                  <a:srgbClr val="BF18B3"/>
                </a:solidFill>
                <a:latin typeface="+mn-lt"/>
                <a:cs typeface="Arial"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1" name="Tijdelijke aanduiding voor dianummer 7">
            <a:extLst>
              <a:ext uri="{FF2B5EF4-FFF2-40B4-BE49-F238E27FC236}">
                <a16:creationId xmlns:a16="http://schemas.microsoft.com/office/drawing/2014/main" id="{749393B0-8A85-48A2-9E13-A3EE3968C040}"/>
              </a:ext>
            </a:extLst>
          </p:cNvPr>
          <p:cNvSpPr>
            <a:spLocks noGrp="1"/>
          </p:cNvSpPr>
          <p:nvPr>
            <p:ph type="sldNum" sz="quarter" idx="11"/>
          </p:nvPr>
        </p:nvSpPr>
        <p:spPr>
          <a:xfrm>
            <a:off x="9442493" y="6429400"/>
            <a:ext cx="2749507" cy="428600"/>
          </a:xfrm>
        </p:spPr>
        <p:txBody>
          <a:bodyPr/>
          <a:lstStyle>
            <a:lvl1pPr>
              <a:defRPr>
                <a:solidFill>
                  <a:schemeClr val="bg1"/>
                </a:solidFill>
              </a:defRPr>
            </a:lvl1pPr>
          </a:lstStyle>
          <a:p>
            <a:fld id="{189E3A5C-986B-47BE-8F96-3787467B82A8}" type="slidenum">
              <a:rPr lang="nl-BE" smtClean="0">
                <a:solidFill>
                  <a:prstClr val="white"/>
                </a:solidFill>
              </a:rPr>
              <a:pPr/>
              <a:t>‹#›</a:t>
            </a:fld>
            <a:endParaRPr lang="nl-BE">
              <a:solidFill>
                <a:prstClr val="white"/>
              </a:solidFill>
            </a:endParaRPr>
          </a:p>
        </p:txBody>
      </p:sp>
      <p:pic>
        <p:nvPicPr>
          <p:cNvPr id="14" name="Afbeelding 13">
            <a:extLst>
              <a:ext uri="{FF2B5EF4-FFF2-40B4-BE49-F238E27FC236}">
                <a16:creationId xmlns:a16="http://schemas.microsoft.com/office/drawing/2014/main" id="{1F90D697-3B07-4DC6-AF20-9C564BFB18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9283" t="9384"/>
          <a:stretch/>
        </p:blipFill>
        <p:spPr>
          <a:xfrm>
            <a:off x="0" y="0"/>
            <a:ext cx="1353208" cy="1811072"/>
          </a:xfrm>
          <a:prstGeom prst="rect">
            <a:avLst/>
          </a:prstGeom>
        </p:spPr>
      </p:pic>
    </p:spTree>
    <p:extLst>
      <p:ext uri="{BB962C8B-B14F-4D97-AF65-F5344CB8AC3E}">
        <p14:creationId xmlns:p14="http://schemas.microsoft.com/office/powerpoint/2010/main" val="2714446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2_Aangepaste indeling">
    <p:spTree>
      <p:nvGrpSpPr>
        <p:cNvPr id="1" name=""/>
        <p:cNvGrpSpPr/>
        <p:nvPr/>
      </p:nvGrpSpPr>
      <p:grpSpPr>
        <a:xfrm>
          <a:off x="0" y="0"/>
          <a:ext cx="0" cy="0"/>
          <a:chOff x="0" y="0"/>
          <a:chExt cx="0" cy="0"/>
        </a:xfrm>
      </p:grpSpPr>
      <p:sp>
        <p:nvSpPr>
          <p:cNvPr id="2" name="Titel 1"/>
          <p:cNvSpPr>
            <a:spLocks noGrp="1"/>
          </p:cNvSpPr>
          <p:nvPr>
            <p:ph type="title"/>
          </p:nvPr>
        </p:nvSpPr>
        <p:spPr>
          <a:xfrm>
            <a:off x="1679509" y="274638"/>
            <a:ext cx="9902891" cy="1143000"/>
          </a:xfrm>
        </p:spPr>
        <p:txBody>
          <a:bodyPr/>
          <a:lstStyle/>
          <a:p>
            <a:r>
              <a:rPr lang="nl-NL"/>
              <a:t>Klik om stijl te bewerken</a:t>
            </a:r>
            <a:endParaRPr lang="nl-BE"/>
          </a:p>
        </p:txBody>
      </p:sp>
      <p:sp>
        <p:nvSpPr>
          <p:cNvPr id="8" name="Rechthoek 7"/>
          <p:cNvSpPr/>
          <p:nvPr userDrawn="1"/>
        </p:nvSpPr>
        <p:spPr>
          <a:xfrm>
            <a:off x="0" y="6498024"/>
            <a:ext cx="12192000" cy="360000"/>
          </a:xfrm>
          <a:prstGeom prst="rect">
            <a:avLst/>
          </a:prstGeom>
          <a:solidFill>
            <a:srgbClr val="B22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9" name="Rechthoek 8"/>
          <p:cNvSpPr/>
          <p:nvPr userDrawn="1"/>
        </p:nvSpPr>
        <p:spPr>
          <a:xfrm>
            <a:off x="11712000" y="3260834"/>
            <a:ext cx="480000" cy="3240000"/>
          </a:xfrm>
          <a:prstGeom prst="rect">
            <a:avLst/>
          </a:prstGeom>
          <a:solidFill>
            <a:srgbClr val="57C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0" name="Tijdelijke aanduiding voor inhoud 2"/>
          <p:cNvSpPr>
            <a:spLocks noGrp="1"/>
          </p:cNvSpPr>
          <p:nvPr>
            <p:ph idx="1"/>
          </p:nvPr>
        </p:nvSpPr>
        <p:spPr>
          <a:xfrm>
            <a:off x="1679509" y="1600206"/>
            <a:ext cx="9902891" cy="4525963"/>
          </a:xfrm>
        </p:spPr>
        <p:txBody>
          <a:bodyPr/>
          <a:lstStyle>
            <a:lvl1pPr>
              <a:buClrTx/>
              <a:defRPr>
                <a:latin typeface="+mn-lt"/>
                <a:cs typeface="Arial" pitchFamily="34" charset="0"/>
              </a:defRPr>
            </a:lvl1pPr>
            <a:lvl2pPr algn="l">
              <a:buClr>
                <a:srgbClr val="BF18B3"/>
              </a:buClr>
              <a:defRPr>
                <a:solidFill>
                  <a:srgbClr val="BF18B3"/>
                </a:solidFill>
                <a:latin typeface="+mn-lt"/>
                <a:cs typeface="Arial" pitchFamily="34" charset="0"/>
              </a:defRPr>
            </a:lvl2pPr>
            <a:lvl3pPr>
              <a:buClr>
                <a:srgbClr val="F18E00"/>
              </a:buClr>
              <a:defRPr>
                <a:solidFill>
                  <a:srgbClr val="FF8414"/>
                </a:solidFill>
                <a:latin typeface="+mn-lt"/>
                <a:cs typeface="Arial" pitchFamily="34" charset="0"/>
              </a:defRPr>
            </a:lvl3pPr>
            <a:lvl4pPr>
              <a:buClr>
                <a:schemeClr val="tx1"/>
              </a:buClr>
              <a:defRPr>
                <a:solidFill>
                  <a:schemeClr val="tx1"/>
                </a:solidFill>
                <a:latin typeface="+mn-lt"/>
                <a:cs typeface="Arial" pitchFamily="34" charset="0"/>
              </a:defRPr>
            </a:lvl4pPr>
            <a:lvl5pPr>
              <a:buClr>
                <a:srgbClr val="BF18B3"/>
              </a:buClr>
              <a:defRPr>
                <a:latin typeface="+mn-lt"/>
                <a:cs typeface="Arial"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1" name="Tijdelijke aanduiding voor dianummer 7">
            <a:extLst>
              <a:ext uri="{FF2B5EF4-FFF2-40B4-BE49-F238E27FC236}">
                <a16:creationId xmlns:a16="http://schemas.microsoft.com/office/drawing/2014/main" id="{6261C328-FA45-47EC-8EF2-9E74CF48609B}"/>
              </a:ext>
            </a:extLst>
          </p:cNvPr>
          <p:cNvSpPr>
            <a:spLocks noGrp="1"/>
          </p:cNvSpPr>
          <p:nvPr>
            <p:ph type="sldNum" sz="quarter" idx="11"/>
          </p:nvPr>
        </p:nvSpPr>
        <p:spPr>
          <a:xfrm>
            <a:off x="9442493" y="6429400"/>
            <a:ext cx="2749507" cy="428600"/>
          </a:xfrm>
        </p:spPr>
        <p:txBody>
          <a:bodyPr/>
          <a:lstStyle>
            <a:lvl1pPr>
              <a:defRPr>
                <a:solidFill>
                  <a:schemeClr val="bg1"/>
                </a:solidFill>
              </a:defRPr>
            </a:lvl1pPr>
          </a:lstStyle>
          <a:p>
            <a:fld id="{189E3A5C-986B-47BE-8F96-3787467B82A8}" type="slidenum">
              <a:rPr lang="nl-BE" smtClean="0">
                <a:solidFill>
                  <a:prstClr val="white"/>
                </a:solidFill>
              </a:rPr>
              <a:pPr/>
              <a:t>‹#›</a:t>
            </a:fld>
            <a:endParaRPr lang="nl-BE">
              <a:solidFill>
                <a:prstClr val="white"/>
              </a:solidFill>
            </a:endParaRPr>
          </a:p>
        </p:txBody>
      </p:sp>
      <p:pic>
        <p:nvPicPr>
          <p:cNvPr id="14" name="Afbeelding 13">
            <a:extLst>
              <a:ext uri="{FF2B5EF4-FFF2-40B4-BE49-F238E27FC236}">
                <a16:creationId xmlns:a16="http://schemas.microsoft.com/office/drawing/2014/main" id="{B5F04AEE-65E2-4B23-9A49-11375E90288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9283" t="9384"/>
          <a:stretch/>
        </p:blipFill>
        <p:spPr>
          <a:xfrm>
            <a:off x="0" y="0"/>
            <a:ext cx="1353208" cy="1811072"/>
          </a:xfrm>
          <a:prstGeom prst="rect">
            <a:avLst/>
          </a:prstGeom>
        </p:spPr>
      </p:pic>
    </p:spTree>
    <p:extLst>
      <p:ext uri="{BB962C8B-B14F-4D97-AF65-F5344CB8AC3E}">
        <p14:creationId xmlns:p14="http://schemas.microsoft.com/office/powerpoint/2010/main" val="188000649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3_Aangepaste indeling">
    <p:spTree>
      <p:nvGrpSpPr>
        <p:cNvPr id="1" name=""/>
        <p:cNvGrpSpPr/>
        <p:nvPr/>
      </p:nvGrpSpPr>
      <p:grpSpPr>
        <a:xfrm>
          <a:off x="0" y="0"/>
          <a:ext cx="0" cy="0"/>
          <a:chOff x="0" y="0"/>
          <a:chExt cx="0" cy="0"/>
        </a:xfrm>
      </p:grpSpPr>
      <p:sp>
        <p:nvSpPr>
          <p:cNvPr id="2" name="Titel 1"/>
          <p:cNvSpPr>
            <a:spLocks noGrp="1"/>
          </p:cNvSpPr>
          <p:nvPr>
            <p:ph type="title"/>
          </p:nvPr>
        </p:nvSpPr>
        <p:spPr>
          <a:xfrm>
            <a:off x="1679509" y="274638"/>
            <a:ext cx="9902891" cy="1143000"/>
          </a:xfrm>
        </p:spPr>
        <p:txBody>
          <a:bodyPr/>
          <a:lstStyle/>
          <a:p>
            <a:r>
              <a:rPr lang="nl-NL"/>
              <a:t>Klik om stijl te bewerken</a:t>
            </a:r>
            <a:endParaRPr lang="nl-BE"/>
          </a:p>
        </p:txBody>
      </p:sp>
      <p:sp>
        <p:nvSpPr>
          <p:cNvPr id="8" name="Rechthoek 7"/>
          <p:cNvSpPr/>
          <p:nvPr userDrawn="1"/>
        </p:nvSpPr>
        <p:spPr>
          <a:xfrm>
            <a:off x="0" y="6498024"/>
            <a:ext cx="12192000" cy="360000"/>
          </a:xfrm>
          <a:prstGeom prst="rect">
            <a:avLst/>
          </a:prstGeom>
          <a:solidFill>
            <a:srgbClr val="B22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9" name="Rechthoek 8"/>
          <p:cNvSpPr/>
          <p:nvPr userDrawn="1"/>
        </p:nvSpPr>
        <p:spPr>
          <a:xfrm>
            <a:off x="11712000" y="3260834"/>
            <a:ext cx="480000" cy="3240000"/>
          </a:xfrm>
          <a:prstGeom prst="rect">
            <a:avLst/>
          </a:prstGeom>
          <a:solidFill>
            <a:srgbClr val="EF8A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0" name="Tijdelijke aanduiding voor inhoud 2"/>
          <p:cNvSpPr>
            <a:spLocks noGrp="1"/>
          </p:cNvSpPr>
          <p:nvPr>
            <p:ph idx="1"/>
          </p:nvPr>
        </p:nvSpPr>
        <p:spPr>
          <a:xfrm>
            <a:off x="1679509" y="1600206"/>
            <a:ext cx="9902891" cy="4525963"/>
          </a:xfrm>
        </p:spPr>
        <p:txBody>
          <a:bodyPr/>
          <a:lstStyle>
            <a:lvl1pPr>
              <a:buClrTx/>
              <a:defRPr>
                <a:latin typeface="+mn-lt"/>
                <a:cs typeface="Arial" pitchFamily="34" charset="0"/>
              </a:defRPr>
            </a:lvl1pPr>
            <a:lvl2pPr algn="l">
              <a:buClr>
                <a:srgbClr val="BF18B3"/>
              </a:buClr>
              <a:defRPr>
                <a:solidFill>
                  <a:srgbClr val="BF18B3"/>
                </a:solidFill>
                <a:latin typeface="+mn-lt"/>
                <a:cs typeface="Arial" pitchFamily="34" charset="0"/>
              </a:defRPr>
            </a:lvl2pPr>
            <a:lvl3pPr>
              <a:buClr>
                <a:srgbClr val="F18E00"/>
              </a:buClr>
              <a:defRPr>
                <a:solidFill>
                  <a:srgbClr val="FF8414"/>
                </a:solidFill>
                <a:latin typeface="+mn-lt"/>
                <a:cs typeface="Arial" pitchFamily="34" charset="0"/>
              </a:defRPr>
            </a:lvl3pPr>
            <a:lvl4pPr>
              <a:buClr>
                <a:schemeClr val="tx1"/>
              </a:buClr>
              <a:defRPr>
                <a:solidFill>
                  <a:schemeClr val="tx1"/>
                </a:solidFill>
                <a:latin typeface="+mn-lt"/>
                <a:cs typeface="Arial" pitchFamily="34" charset="0"/>
              </a:defRPr>
            </a:lvl4pPr>
            <a:lvl5pPr>
              <a:buClr>
                <a:srgbClr val="BF18B3"/>
              </a:buClr>
              <a:defRPr>
                <a:latin typeface="+mn-lt"/>
                <a:cs typeface="Arial"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1" name="Tijdelijke aanduiding voor dianummer 7">
            <a:extLst>
              <a:ext uri="{FF2B5EF4-FFF2-40B4-BE49-F238E27FC236}">
                <a16:creationId xmlns:a16="http://schemas.microsoft.com/office/drawing/2014/main" id="{70B81D0C-180F-4D0E-B7A6-107FAE204224}"/>
              </a:ext>
            </a:extLst>
          </p:cNvPr>
          <p:cNvSpPr>
            <a:spLocks noGrp="1"/>
          </p:cNvSpPr>
          <p:nvPr>
            <p:ph type="sldNum" sz="quarter" idx="11"/>
          </p:nvPr>
        </p:nvSpPr>
        <p:spPr>
          <a:xfrm>
            <a:off x="9442493" y="6429400"/>
            <a:ext cx="2749507" cy="428600"/>
          </a:xfrm>
        </p:spPr>
        <p:txBody>
          <a:bodyPr/>
          <a:lstStyle>
            <a:lvl1pPr>
              <a:defRPr>
                <a:solidFill>
                  <a:schemeClr val="bg1"/>
                </a:solidFill>
              </a:defRPr>
            </a:lvl1pPr>
          </a:lstStyle>
          <a:p>
            <a:fld id="{189E3A5C-986B-47BE-8F96-3787467B82A8}" type="slidenum">
              <a:rPr lang="nl-BE" smtClean="0">
                <a:solidFill>
                  <a:prstClr val="white"/>
                </a:solidFill>
              </a:rPr>
              <a:pPr/>
              <a:t>‹#›</a:t>
            </a:fld>
            <a:endParaRPr lang="nl-BE">
              <a:solidFill>
                <a:prstClr val="white"/>
              </a:solidFill>
            </a:endParaRPr>
          </a:p>
        </p:txBody>
      </p:sp>
      <p:pic>
        <p:nvPicPr>
          <p:cNvPr id="14" name="Afbeelding 13">
            <a:extLst>
              <a:ext uri="{FF2B5EF4-FFF2-40B4-BE49-F238E27FC236}">
                <a16:creationId xmlns:a16="http://schemas.microsoft.com/office/drawing/2014/main" id="{C5976A66-BEFC-41B7-9F71-985BE447AE3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9283" t="9384"/>
          <a:stretch/>
        </p:blipFill>
        <p:spPr>
          <a:xfrm>
            <a:off x="0" y="0"/>
            <a:ext cx="1353208" cy="1811072"/>
          </a:xfrm>
          <a:prstGeom prst="rect">
            <a:avLst/>
          </a:prstGeom>
        </p:spPr>
      </p:pic>
    </p:spTree>
    <p:extLst>
      <p:ext uri="{BB962C8B-B14F-4D97-AF65-F5344CB8AC3E}">
        <p14:creationId xmlns:p14="http://schemas.microsoft.com/office/powerpoint/2010/main" val="25475670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Titel en object">
    <p:spTree>
      <p:nvGrpSpPr>
        <p:cNvPr id="1" name=""/>
        <p:cNvGrpSpPr/>
        <p:nvPr/>
      </p:nvGrpSpPr>
      <p:grpSpPr>
        <a:xfrm>
          <a:off x="0" y="0"/>
          <a:ext cx="0" cy="0"/>
          <a:chOff x="0" y="0"/>
          <a:chExt cx="0" cy="0"/>
        </a:xfrm>
      </p:grpSpPr>
      <p:sp>
        <p:nvSpPr>
          <p:cNvPr id="13" name="Rechthoek 12"/>
          <p:cNvSpPr/>
          <p:nvPr userDrawn="1"/>
        </p:nvSpPr>
        <p:spPr>
          <a:xfrm>
            <a:off x="0" y="6498024"/>
            <a:ext cx="12192000" cy="360000"/>
          </a:xfrm>
          <a:prstGeom prst="rect">
            <a:avLst/>
          </a:prstGeom>
          <a:solidFill>
            <a:srgbClr val="B1B6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4" name="Rechthoek 13"/>
          <p:cNvSpPr/>
          <p:nvPr userDrawn="1"/>
        </p:nvSpPr>
        <p:spPr>
          <a:xfrm>
            <a:off x="11712000" y="3260834"/>
            <a:ext cx="480000" cy="3240000"/>
          </a:xfrm>
          <a:prstGeom prst="rect">
            <a:avLst/>
          </a:prstGeom>
          <a:solidFill>
            <a:srgbClr val="EF8A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8" name="Tijdelijke aanduiding voor dianummer 7"/>
          <p:cNvSpPr>
            <a:spLocks noGrp="1"/>
          </p:cNvSpPr>
          <p:nvPr>
            <p:ph type="sldNum" sz="quarter" idx="11"/>
          </p:nvPr>
        </p:nvSpPr>
        <p:spPr>
          <a:xfrm>
            <a:off x="9442493" y="6429400"/>
            <a:ext cx="2749507" cy="428600"/>
          </a:xfrm>
        </p:spPr>
        <p:txBody>
          <a:bodyPr/>
          <a:lstStyle>
            <a:lvl1pPr>
              <a:defRPr>
                <a:solidFill>
                  <a:schemeClr val="bg1"/>
                </a:solidFill>
              </a:defRPr>
            </a:lvl1pPr>
          </a:lstStyle>
          <a:p>
            <a:fld id="{189E3A5C-986B-47BE-8F96-3787467B82A8}" type="slidenum">
              <a:rPr lang="nl-BE" smtClean="0">
                <a:solidFill>
                  <a:prstClr val="white"/>
                </a:solidFill>
              </a:rPr>
              <a:pPr/>
              <a:t>‹#›</a:t>
            </a:fld>
            <a:endParaRPr lang="nl-BE">
              <a:solidFill>
                <a:prstClr val="white"/>
              </a:solidFill>
            </a:endParaRPr>
          </a:p>
        </p:txBody>
      </p:sp>
      <p:sp>
        <p:nvSpPr>
          <p:cNvPr id="10" name="Titel 1"/>
          <p:cNvSpPr>
            <a:spLocks noGrp="1"/>
          </p:cNvSpPr>
          <p:nvPr>
            <p:ph type="title"/>
          </p:nvPr>
        </p:nvSpPr>
        <p:spPr>
          <a:xfrm>
            <a:off x="1679509" y="274638"/>
            <a:ext cx="9902891" cy="1143000"/>
          </a:xfrm>
        </p:spPr>
        <p:txBody>
          <a:bodyPr/>
          <a:lstStyle/>
          <a:p>
            <a:r>
              <a:rPr lang="nl-NL"/>
              <a:t>Klik om stijl te bewerken</a:t>
            </a:r>
            <a:endParaRPr lang="nl-BE"/>
          </a:p>
        </p:txBody>
      </p:sp>
      <p:sp>
        <p:nvSpPr>
          <p:cNvPr id="11" name="Tijdelijke aanduiding voor inhoud 2"/>
          <p:cNvSpPr>
            <a:spLocks noGrp="1"/>
          </p:cNvSpPr>
          <p:nvPr>
            <p:ph idx="1"/>
          </p:nvPr>
        </p:nvSpPr>
        <p:spPr>
          <a:xfrm>
            <a:off x="1679509" y="1600206"/>
            <a:ext cx="9902891" cy="4525963"/>
          </a:xfrm>
        </p:spPr>
        <p:txBody>
          <a:bodyPr/>
          <a:lstStyle>
            <a:lvl1pPr>
              <a:buClrTx/>
              <a:defRPr>
                <a:latin typeface="+mn-lt"/>
                <a:cs typeface="Arial" pitchFamily="34" charset="0"/>
              </a:defRPr>
            </a:lvl1pPr>
            <a:lvl2pPr algn="l">
              <a:buClr>
                <a:srgbClr val="BF18B3"/>
              </a:buClr>
              <a:defRPr>
                <a:solidFill>
                  <a:srgbClr val="BF18B3"/>
                </a:solidFill>
                <a:latin typeface="+mn-lt"/>
                <a:cs typeface="Arial" pitchFamily="34" charset="0"/>
              </a:defRPr>
            </a:lvl2pPr>
            <a:lvl3pPr>
              <a:buClr>
                <a:srgbClr val="F18E00"/>
              </a:buClr>
              <a:defRPr>
                <a:solidFill>
                  <a:srgbClr val="FF8414"/>
                </a:solidFill>
                <a:latin typeface="+mn-lt"/>
                <a:cs typeface="Arial" pitchFamily="34" charset="0"/>
              </a:defRPr>
            </a:lvl3pPr>
            <a:lvl4pPr>
              <a:buClr>
                <a:schemeClr val="tx1"/>
              </a:buClr>
              <a:defRPr>
                <a:solidFill>
                  <a:schemeClr val="tx1"/>
                </a:solidFill>
                <a:latin typeface="+mn-lt"/>
                <a:cs typeface="Arial" pitchFamily="34" charset="0"/>
              </a:defRPr>
            </a:lvl4pPr>
            <a:lvl5pPr>
              <a:buClr>
                <a:srgbClr val="BF18B3"/>
              </a:buClr>
              <a:defRPr>
                <a:latin typeface="+mn-lt"/>
                <a:cs typeface="Arial"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pic>
        <p:nvPicPr>
          <p:cNvPr id="12" name="Afbeelding 11">
            <a:extLst>
              <a:ext uri="{FF2B5EF4-FFF2-40B4-BE49-F238E27FC236}">
                <a16:creationId xmlns:a16="http://schemas.microsoft.com/office/drawing/2014/main" id="{C736D11D-B9D1-40D0-B942-123AE8CBDDC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9283" t="9384"/>
          <a:stretch/>
        </p:blipFill>
        <p:spPr>
          <a:xfrm>
            <a:off x="0" y="0"/>
            <a:ext cx="1353208" cy="1811072"/>
          </a:xfrm>
          <a:prstGeom prst="rect">
            <a:avLst/>
          </a:prstGeom>
        </p:spPr>
      </p:pic>
    </p:spTree>
    <p:extLst>
      <p:ext uri="{BB962C8B-B14F-4D97-AF65-F5344CB8AC3E}">
        <p14:creationId xmlns:p14="http://schemas.microsoft.com/office/powerpoint/2010/main" val="275302185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_Titel en object">
    <p:spTree>
      <p:nvGrpSpPr>
        <p:cNvPr id="1" name=""/>
        <p:cNvGrpSpPr/>
        <p:nvPr/>
      </p:nvGrpSpPr>
      <p:grpSpPr>
        <a:xfrm>
          <a:off x="0" y="0"/>
          <a:ext cx="0" cy="0"/>
          <a:chOff x="0" y="0"/>
          <a:chExt cx="0" cy="0"/>
        </a:xfrm>
      </p:grpSpPr>
      <p:sp>
        <p:nvSpPr>
          <p:cNvPr id="13" name="Rechthoek 12"/>
          <p:cNvSpPr/>
          <p:nvPr userDrawn="1"/>
        </p:nvSpPr>
        <p:spPr>
          <a:xfrm>
            <a:off x="8962493" y="6503401"/>
            <a:ext cx="2749507" cy="360000"/>
          </a:xfrm>
          <a:prstGeom prst="rect">
            <a:avLst/>
          </a:prstGeom>
          <a:solidFill>
            <a:srgbClr val="B1B6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4" name="Rechthoek 13"/>
          <p:cNvSpPr/>
          <p:nvPr userDrawn="1"/>
        </p:nvSpPr>
        <p:spPr>
          <a:xfrm>
            <a:off x="11712000" y="-27383"/>
            <a:ext cx="480000" cy="6885383"/>
          </a:xfrm>
          <a:prstGeom prst="rect">
            <a:avLst/>
          </a:prstGeom>
          <a:solidFill>
            <a:srgbClr val="FF76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8" name="Tijdelijke aanduiding voor dianummer 7"/>
          <p:cNvSpPr>
            <a:spLocks noGrp="1"/>
          </p:cNvSpPr>
          <p:nvPr>
            <p:ph type="sldNum" sz="quarter" idx="11"/>
          </p:nvPr>
        </p:nvSpPr>
        <p:spPr>
          <a:xfrm>
            <a:off x="9442493" y="6429400"/>
            <a:ext cx="2749507" cy="428600"/>
          </a:xfrm>
        </p:spPr>
        <p:txBody>
          <a:bodyPr/>
          <a:lstStyle>
            <a:lvl1pPr>
              <a:defRPr>
                <a:solidFill>
                  <a:schemeClr val="bg1"/>
                </a:solidFill>
              </a:defRPr>
            </a:lvl1pPr>
          </a:lstStyle>
          <a:p>
            <a:fld id="{189E3A5C-986B-47BE-8F96-3787467B82A8}" type="slidenum">
              <a:rPr lang="nl-BE" smtClean="0">
                <a:solidFill>
                  <a:prstClr val="white"/>
                </a:solidFill>
              </a:rPr>
              <a:pPr/>
              <a:t>‹#›</a:t>
            </a:fld>
            <a:endParaRPr lang="nl-BE">
              <a:solidFill>
                <a:prstClr val="white"/>
              </a:solidFill>
            </a:endParaRPr>
          </a:p>
        </p:txBody>
      </p:sp>
      <p:sp>
        <p:nvSpPr>
          <p:cNvPr id="10" name="Titel 1"/>
          <p:cNvSpPr>
            <a:spLocks noGrp="1"/>
          </p:cNvSpPr>
          <p:nvPr>
            <p:ph type="title"/>
          </p:nvPr>
        </p:nvSpPr>
        <p:spPr>
          <a:xfrm>
            <a:off x="1679509" y="274638"/>
            <a:ext cx="9902891" cy="1143000"/>
          </a:xfrm>
        </p:spPr>
        <p:txBody>
          <a:bodyPr/>
          <a:lstStyle/>
          <a:p>
            <a:r>
              <a:rPr lang="nl-NL"/>
              <a:t>Klik om stijl te bewerken</a:t>
            </a:r>
            <a:endParaRPr lang="nl-BE"/>
          </a:p>
        </p:txBody>
      </p:sp>
      <p:sp>
        <p:nvSpPr>
          <p:cNvPr id="11" name="Tijdelijke aanduiding voor inhoud 2"/>
          <p:cNvSpPr>
            <a:spLocks noGrp="1"/>
          </p:cNvSpPr>
          <p:nvPr>
            <p:ph idx="1"/>
          </p:nvPr>
        </p:nvSpPr>
        <p:spPr>
          <a:xfrm>
            <a:off x="1679509" y="1600206"/>
            <a:ext cx="9902891" cy="4525963"/>
          </a:xfrm>
        </p:spPr>
        <p:txBody>
          <a:bodyPr/>
          <a:lstStyle>
            <a:lvl1pPr>
              <a:buClrTx/>
              <a:defRPr>
                <a:latin typeface="+mn-lt"/>
                <a:cs typeface="Arial" pitchFamily="34" charset="0"/>
              </a:defRPr>
            </a:lvl1pPr>
            <a:lvl2pPr algn="l">
              <a:buClr>
                <a:srgbClr val="BF18B3"/>
              </a:buClr>
              <a:defRPr>
                <a:solidFill>
                  <a:srgbClr val="BF18B3"/>
                </a:solidFill>
                <a:latin typeface="+mn-lt"/>
                <a:cs typeface="Arial" pitchFamily="34" charset="0"/>
              </a:defRPr>
            </a:lvl2pPr>
            <a:lvl3pPr>
              <a:buClr>
                <a:srgbClr val="F18E00"/>
              </a:buClr>
              <a:defRPr>
                <a:solidFill>
                  <a:srgbClr val="FF8414"/>
                </a:solidFill>
                <a:latin typeface="+mn-lt"/>
                <a:cs typeface="Arial" pitchFamily="34" charset="0"/>
              </a:defRPr>
            </a:lvl3pPr>
            <a:lvl4pPr>
              <a:buClr>
                <a:schemeClr val="tx1"/>
              </a:buClr>
              <a:defRPr>
                <a:solidFill>
                  <a:schemeClr val="tx1"/>
                </a:solidFill>
                <a:latin typeface="+mn-lt"/>
                <a:cs typeface="Arial" pitchFamily="34" charset="0"/>
              </a:defRPr>
            </a:lvl4pPr>
            <a:lvl5pPr>
              <a:buClr>
                <a:srgbClr val="BF18B3"/>
              </a:buClr>
              <a:defRPr>
                <a:latin typeface="+mn-lt"/>
                <a:cs typeface="Arial"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pic>
        <p:nvPicPr>
          <p:cNvPr id="12" name="Afbeelding 11">
            <a:extLst>
              <a:ext uri="{FF2B5EF4-FFF2-40B4-BE49-F238E27FC236}">
                <a16:creationId xmlns:a16="http://schemas.microsoft.com/office/drawing/2014/main" id="{90BA98C2-DF9E-47B5-B257-7AB7A576280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9283" t="9384"/>
          <a:stretch/>
        </p:blipFill>
        <p:spPr>
          <a:xfrm>
            <a:off x="0" y="0"/>
            <a:ext cx="1353208" cy="1811072"/>
          </a:xfrm>
          <a:prstGeom prst="rect">
            <a:avLst/>
          </a:prstGeom>
        </p:spPr>
      </p:pic>
    </p:spTree>
    <p:extLst>
      <p:ext uri="{BB962C8B-B14F-4D97-AF65-F5344CB8AC3E}">
        <p14:creationId xmlns:p14="http://schemas.microsoft.com/office/powerpoint/2010/main" val="792011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3" name="Graphic 14">
            <a:extLst>
              <a:ext uri="{FF2B5EF4-FFF2-40B4-BE49-F238E27FC236}">
                <a16:creationId xmlns:a16="http://schemas.microsoft.com/office/drawing/2014/main" id="{7E2BDC41-978F-95BB-93B4-98EAE2CC2522}"/>
              </a:ext>
            </a:extLst>
          </p:cNvPr>
          <p:cNvSpPr>
            <a:spLocks noGrp="1" noRot="1" noMove="1" noResize="1" noEditPoints="1" noAdjustHandles="1" noChangeArrowheads="1" noChangeShapeType="1"/>
          </p:cNvSpPr>
          <p:nvPr userDrawn="1"/>
        </p:nvSpPr>
        <p:spPr>
          <a:xfrm>
            <a:off x="-7979" y="42077"/>
            <a:ext cx="3024180" cy="6815923"/>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a:p>
        </p:txBody>
      </p:sp>
      <p:sp>
        <p:nvSpPr>
          <p:cNvPr id="13" name="Tijdelijke aanduiding voor inhoud 2"/>
          <p:cNvSpPr>
            <a:spLocks noGrp="1"/>
          </p:cNvSpPr>
          <p:nvPr>
            <p:ph idx="1" hasCustomPrompt="1"/>
          </p:nvPr>
        </p:nvSpPr>
        <p:spPr>
          <a:xfrm>
            <a:off x="457200" y="439947"/>
            <a:ext cx="10714008" cy="6133381"/>
          </a:xfrm>
          <a:prstGeom prst="roundRect">
            <a:avLst>
              <a:gd name="adj" fmla="val 5447"/>
            </a:avLst>
          </a:prstGeom>
          <a:solidFill>
            <a:schemeClr val="bg1"/>
          </a:solidFill>
          <a:effectLst>
            <a:outerShdw blurRad="50800" dist="38100" dir="2700000" sx="102000" sy="102000" algn="tl" rotWithShape="0">
              <a:prstClr val="black">
                <a:alpha val="40000"/>
              </a:prstClr>
            </a:outerShdw>
          </a:effectLst>
        </p:spPr>
        <p:txBody>
          <a:bodyPr/>
          <a:lstStyle>
            <a:lvl1pPr marL="0" indent="0">
              <a:buClrTx/>
              <a:buNone/>
              <a:defRPr>
                <a:solidFill>
                  <a:srgbClr val="2D3E4E"/>
                </a:solidFill>
                <a:latin typeface="Roboto" pitchFamily="2" charset="0"/>
                <a:ea typeface="Roboto" pitchFamily="2" charset="0"/>
                <a:cs typeface="Arial" pitchFamily="34" charset="0"/>
              </a:defRPr>
            </a:lvl1pPr>
            <a:lvl2pPr marL="557199" indent="-214308" algn="l">
              <a:buClr>
                <a:srgbClr val="BF18B3"/>
              </a:buClr>
              <a:defRPr lang="nl-NL" sz="2100" kern="1200" dirty="0" smtClean="0">
                <a:solidFill>
                  <a:srgbClr val="B22A89"/>
                </a:solidFill>
                <a:latin typeface="Roboto" pitchFamily="2" charset="0"/>
                <a:ea typeface="Roboto" pitchFamily="2" charset="0"/>
                <a:cs typeface="+mn-cs"/>
              </a:defRPr>
            </a:lvl2pPr>
            <a:lvl3pPr marL="857228" indent="-171446">
              <a:buClr>
                <a:srgbClr val="F18E00"/>
              </a:buClr>
              <a:defRPr lang="nl-NL" sz="1800" kern="1200" dirty="0" smtClean="0">
                <a:solidFill>
                  <a:srgbClr val="2D3E4E"/>
                </a:solidFill>
                <a:latin typeface="Roboto" pitchFamily="2" charset="0"/>
                <a:ea typeface="Roboto" pitchFamily="2" charset="0"/>
                <a:cs typeface="+mn-cs"/>
              </a:defRPr>
            </a:lvl3pPr>
            <a:lvl4pPr>
              <a:buClr>
                <a:schemeClr val="tx1"/>
              </a:buClr>
              <a:defRPr>
                <a:solidFill>
                  <a:srgbClr val="2D3E4E"/>
                </a:solidFill>
                <a:latin typeface="Roboto" pitchFamily="2" charset="0"/>
                <a:ea typeface="Roboto" pitchFamily="2" charset="0"/>
                <a:cs typeface="Arial" pitchFamily="34" charset="0"/>
              </a:defRPr>
            </a:lvl4pPr>
            <a:lvl5pPr marL="1543012" indent="-171446">
              <a:buClr>
                <a:srgbClr val="BF18B3"/>
              </a:buClr>
              <a:defRPr lang="nl-BE" sz="1500" kern="1200" dirty="0">
                <a:solidFill>
                  <a:srgbClr val="2D3E4E"/>
                </a:solidFill>
                <a:latin typeface="Roboto" pitchFamily="2" charset="0"/>
                <a:ea typeface="Roboto" pitchFamily="2" charset="0"/>
                <a:cs typeface="+mn-cs"/>
              </a:defRPr>
            </a:lvl5pPr>
          </a:lstStyle>
          <a:p>
            <a:pPr lvl="0"/>
            <a:r>
              <a:rPr lang="nl-NL"/>
              <a:t>Zet hier je afbeelding</a:t>
            </a:r>
          </a:p>
        </p:txBody>
      </p:sp>
      <p:pic>
        <p:nvPicPr>
          <p:cNvPr id="9" name="Afbeelding 8" descr="Afbeelding met Graphics, Kleurrijkheid, cirkel, grafische vormgeving&#10;&#10;Automatisch gegenereerde beschrijving">
            <a:extLst>
              <a:ext uri="{FF2B5EF4-FFF2-40B4-BE49-F238E27FC236}">
                <a16:creationId xmlns:a16="http://schemas.microsoft.com/office/drawing/2014/main" id="{B28941FB-70EC-B0BF-11F4-BBD094D14788}"/>
              </a:ext>
            </a:extLst>
          </p:cNvPr>
          <p:cNvPicPr>
            <a:picLocks noGrp="1" noRot="1" noChangeAspect="1" noMove="1" noResize="1" noEditPoints="1" noAdjustHandles="1" noChangeArrowheads="1" noChangeShapeType="1" noCrop="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17665" y="5050317"/>
            <a:ext cx="2474335" cy="1807683"/>
          </a:xfrm>
          <a:prstGeom prst="rect">
            <a:avLst/>
          </a:prstGeom>
        </p:spPr>
      </p:pic>
      <p:grpSp>
        <p:nvGrpSpPr>
          <p:cNvPr id="6" name="Groep 5">
            <a:extLst>
              <a:ext uri="{FF2B5EF4-FFF2-40B4-BE49-F238E27FC236}">
                <a16:creationId xmlns:a16="http://schemas.microsoft.com/office/drawing/2014/main" id="{41D18FA3-1E48-470B-9A40-344F877040C0}"/>
              </a:ext>
            </a:extLst>
          </p:cNvPr>
          <p:cNvGrpSpPr>
            <a:grpSpLocks noGrp="1" noUngrp="1" noRot="1" noMove="1" noResize="1"/>
          </p:cNvGrpSpPr>
          <p:nvPr userDrawn="1"/>
        </p:nvGrpSpPr>
        <p:grpSpPr>
          <a:xfrm>
            <a:off x="0" y="0"/>
            <a:ext cx="12192000" cy="180000"/>
            <a:chOff x="0" y="0"/>
            <a:chExt cx="12192000" cy="360000"/>
          </a:xfrm>
        </p:grpSpPr>
        <p:sp>
          <p:nvSpPr>
            <p:cNvPr id="8" name="Rechthoek 7">
              <a:extLst>
                <a:ext uri="{FF2B5EF4-FFF2-40B4-BE49-F238E27FC236}">
                  <a16:creationId xmlns:a16="http://schemas.microsoft.com/office/drawing/2014/main" id="{2F4CFE85-E0BF-3F9E-6805-D22F211D9A62}"/>
                </a:ext>
              </a:extLst>
            </p:cNvPr>
            <p:cNvSpPr>
              <a:spLocks noGrp="1" noRot="1" noMove="1" noResize="1" noEditPoints="1" noAdjustHandles="1" noChangeArrowheads="1" noChangeShapeType="1"/>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0" name="Rechthoek 9">
              <a:extLst>
                <a:ext uri="{FF2B5EF4-FFF2-40B4-BE49-F238E27FC236}">
                  <a16:creationId xmlns:a16="http://schemas.microsoft.com/office/drawing/2014/main" id="{D0999A99-4530-217C-697B-5F01DE0EE18C}"/>
                </a:ext>
              </a:extLst>
            </p:cNvPr>
            <p:cNvSpPr>
              <a:spLocks noGrp="1" noRot="1" noMove="1" noResize="1" noEditPoints="1" noAdjustHandles="1" noChangeArrowheads="1" noChangeShapeType="1"/>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5" name="Rechthoek 14">
              <a:extLst>
                <a:ext uri="{FF2B5EF4-FFF2-40B4-BE49-F238E27FC236}">
                  <a16:creationId xmlns:a16="http://schemas.microsoft.com/office/drawing/2014/main" id="{11A6464B-894F-80A5-E730-51CEF58A87B7}"/>
                </a:ext>
              </a:extLst>
            </p:cNvPr>
            <p:cNvSpPr>
              <a:spLocks noGrp="1" noRot="1" noMove="1" noResize="1" noEditPoints="1" noAdjustHandles="1" noChangeArrowheads="1" noChangeShapeType="1"/>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6" name="Rechthoek 15">
              <a:extLst>
                <a:ext uri="{FF2B5EF4-FFF2-40B4-BE49-F238E27FC236}">
                  <a16:creationId xmlns:a16="http://schemas.microsoft.com/office/drawing/2014/main" id="{014DF0BC-515B-02D6-8E05-FADE3A686F7D}"/>
                </a:ext>
              </a:extLst>
            </p:cNvPr>
            <p:cNvSpPr>
              <a:spLocks noGrp="1" noRot="1" noMove="1" noResize="1" noEditPoints="1" noAdjustHandles="1" noChangeArrowheads="1" noChangeShapeType="1"/>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Tree>
    <p:extLst>
      <p:ext uri="{BB962C8B-B14F-4D97-AF65-F5344CB8AC3E}">
        <p14:creationId xmlns:p14="http://schemas.microsoft.com/office/powerpoint/2010/main" val="382986127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_Titel en object">
    <p:spTree>
      <p:nvGrpSpPr>
        <p:cNvPr id="1" name=""/>
        <p:cNvGrpSpPr/>
        <p:nvPr/>
      </p:nvGrpSpPr>
      <p:grpSpPr>
        <a:xfrm>
          <a:off x="0" y="0"/>
          <a:ext cx="0" cy="0"/>
          <a:chOff x="0" y="0"/>
          <a:chExt cx="0" cy="0"/>
        </a:xfrm>
      </p:grpSpPr>
      <p:sp>
        <p:nvSpPr>
          <p:cNvPr id="13" name="Rechthoek 12"/>
          <p:cNvSpPr/>
          <p:nvPr userDrawn="1"/>
        </p:nvSpPr>
        <p:spPr>
          <a:xfrm>
            <a:off x="8962493" y="6503401"/>
            <a:ext cx="2749507" cy="360000"/>
          </a:xfrm>
          <a:prstGeom prst="rect">
            <a:avLst/>
          </a:prstGeom>
          <a:solidFill>
            <a:srgbClr val="57C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4" name="Rechthoek 13"/>
          <p:cNvSpPr/>
          <p:nvPr userDrawn="1"/>
        </p:nvSpPr>
        <p:spPr>
          <a:xfrm>
            <a:off x="11712000" y="-27383"/>
            <a:ext cx="480000" cy="6885383"/>
          </a:xfrm>
          <a:prstGeom prst="rect">
            <a:avLst/>
          </a:prstGeom>
          <a:solidFill>
            <a:srgbClr val="B22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8" name="Tijdelijke aanduiding voor dianummer 7"/>
          <p:cNvSpPr>
            <a:spLocks noGrp="1"/>
          </p:cNvSpPr>
          <p:nvPr>
            <p:ph type="sldNum" sz="quarter" idx="11"/>
          </p:nvPr>
        </p:nvSpPr>
        <p:spPr>
          <a:xfrm>
            <a:off x="9442493" y="6429400"/>
            <a:ext cx="2749507" cy="428600"/>
          </a:xfrm>
        </p:spPr>
        <p:txBody>
          <a:bodyPr/>
          <a:lstStyle>
            <a:lvl1pPr>
              <a:defRPr>
                <a:solidFill>
                  <a:schemeClr val="bg1"/>
                </a:solidFill>
              </a:defRPr>
            </a:lvl1pPr>
          </a:lstStyle>
          <a:p>
            <a:fld id="{189E3A5C-986B-47BE-8F96-3787467B82A8}" type="slidenum">
              <a:rPr lang="nl-BE" smtClean="0">
                <a:solidFill>
                  <a:prstClr val="white"/>
                </a:solidFill>
              </a:rPr>
              <a:pPr/>
              <a:t>‹#›</a:t>
            </a:fld>
            <a:endParaRPr lang="nl-BE">
              <a:solidFill>
                <a:prstClr val="white"/>
              </a:solidFill>
            </a:endParaRPr>
          </a:p>
        </p:txBody>
      </p:sp>
      <p:sp>
        <p:nvSpPr>
          <p:cNvPr id="10" name="Titel 1"/>
          <p:cNvSpPr>
            <a:spLocks noGrp="1"/>
          </p:cNvSpPr>
          <p:nvPr>
            <p:ph type="title"/>
          </p:nvPr>
        </p:nvSpPr>
        <p:spPr>
          <a:xfrm>
            <a:off x="1679509" y="274638"/>
            <a:ext cx="9902891" cy="1143000"/>
          </a:xfrm>
        </p:spPr>
        <p:txBody>
          <a:bodyPr/>
          <a:lstStyle/>
          <a:p>
            <a:r>
              <a:rPr lang="nl-NL"/>
              <a:t>Klik om stijl te bewerken</a:t>
            </a:r>
            <a:endParaRPr lang="nl-BE"/>
          </a:p>
        </p:txBody>
      </p:sp>
      <p:sp>
        <p:nvSpPr>
          <p:cNvPr id="11" name="Tijdelijke aanduiding voor inhoud 2"/>
          <p:cNvSpPr>
            <a:spLocks noGrp="1"/>
          </p:cNvSpPr>
          <p:nvPr>
            <p:ph idx="1"/>
          </p:nvPr>
        </p:nvSpPr>
        <p:spPr>
          <a:xfrm>
            <a:off x="1679509" y="1600206"/>
            <a:ext cx="9902891" cy="4525963"/>
          </a:xfrm>
        </p:spPr>
        <p:txBody>
          <a:bodyPr/>
          <a:lstStyle>
            <a:lvl1pPr>
              <a:buClrTx/>
              <a:defRPr>
                <a:latin typeface="+mn-lt"/>
                <a:cs typeface="Arial" pitchFamily="34" charset="0"/>
              </a:defRPr>
            </a:lvl1pPr>
            <a:lvl2pPr algn="l">
              <a:buClr>
                <a:srgbClr val="BF18B3"/>
              </a:buClr>
              <a:defRPr>
                <a:solidFill>
                  <a:srgbClr val="BF18B3"/>
                </a:solidFill>
                <a:latin typeface="+mn-lt"/>
                <a:cs typeface="Arial" pitchFamily="34" charset="0"/>
              </a:defRPr>
            </a:lvl2pPr>
            <a:lvl3pPr>
              <a:buClr>
                <a:srgbClr val="F18E00"/>
              </a:buClr>
              <a:defRPr>
                <a:solidFill>
                  <a:srgbClr val="FF8414"/>
                </a:solidFill>
                <a:latin typeface="+mn-lt"/>
                <a:cs typeface="Arial" pitchFamily="34" charset="0"/>
              </a:defRPr>
            </a:lvl3pPr>
            <a:lvl4pPr>
              <a:buClr>
                <a:schemeClr val="tx1"/>
              </a:buClr>
              <a:defRPr>
                <a:solidFill>
                  <a:schemeClr val="tx1"/>
                </a:solidFill>
                <a:latin typeface="+mn-lt"/>
                <a:cs typeface="Arial" pitchFamily="34" charset="0"/>
              </a:defRPr>
            </a:lvl4pPr>
            <a:lvl5pPr>
              <a:buClr>
                <a:srgbClr val="BF18B3"/>
              </a:buClr>
              <a:defRPr>
                <a:latin typeface="+mn-lt"/>
                <a:cs typeface="Arial"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pic>
        <p:nvPicPr>
          <p:cNvPr id="12" name="Afbeelding 11">
            <a:extLst>
              <a:ext uri="{FF2B5EF4-FFF2-40B4-BE49-F238E27FC236}">
                <a16:creationId xmlns:a16="http://schemas.microsoft.com/office/drawing/2014/main" id="{F87AA9C2-7983-469A-B6C4-5A0F0033438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9283" t="9384"/>
          <a:stretch/>
        </p:blipFill>
        <p:spPr>
          <a:xfrm>
            <a:off x="0" y="0"/>
            <a:ext cx="1353208" cy="1811072"/>
          </a:xfrm>
          <a:prstGeom prst="rect">
            <a:avLst/>
          </a:prstGeom>
        </p:spPr>
      </p:pic>
    </p:spTree>
    <p:extLst>
      <p:ext uri="{BB962C8B-B14F-4D97-AF65-F5344CB8AC3E}">
        <p14:creationId xmlns:p14="http://schemas.microsoft.com/office/powerpoint/2010/main" val="44158555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_Titel en object">
    <p:spTree>
      <p:nvGrpSpPr>
        <p:cNvPr id="1" name=""/>
        <p:cNvGrpSpPr/>
        <p:nvPr/>
      </p:nvGrpSpPr>
      <p:grpSpPr>
        <a:xfrm>
          <a:off x="0" y="0"/>
          <a:ext cx="0" cy="0"/>
          <a:chOff x="0" y="0"/>
          <a:chExt cx="0" cy="0"/>
        </a:xfrm>
      </p:grpSpPr>
      <p:sp>
        <p:nvSpPr>
          <p:cNvPr id="13" name="Rechthoek 12"/>
          <p:cNvSpPr/>
          <p:nvPr userDrawn="1"/>
        </p:nvSpPr>
        <p:spPr>
          <a:xfrm>
            <a:off x="8962493" y="6503401"/>
            <a:ext cx="2749507" cy="360000"/>
          </a:xfrm>
          <a:prstGeom prst="rect">
            <a:avLst/>
          </a:prstGeom>
          <a:solidFill>
            <a:srgbClr val="57C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4" name="Rechthoek 13"/>
          <p:cNvSpPr/>
          <p:nvPr userDrawn="1"/>
        </p:nvSpPr>
        <p:spPr>
          <a:xfrm>
            <a:off x="11712000" y="-27383"/>
            <a:ext cx="480000" cy="6885383"/>
          </a:xfrm>
          <a:prstGeom prst="rect">
            <a:avLst/>
          </a:prstGeom>
          <a:solidFill>
            <a:srgbClr val="EF8A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8" name="Tijdelijke aanduiding voor dianummer 7"/>
          <p:cNvSpPr>
            <a:spLocks noGrp="1"/>
          </p:cNvSpPr>
          <p:nvPr>
            <p:ph type="sldNum" sz="quarter" idx="11"/>
          </p:nvPr>
        </p:nvSpPr>
        <p:spPr>
          <a:xfrm>
            <a:off x="9442493" y="6429400"/>
            <a:ext cx="2749507" cy="428600"/>
          </a:xfrm>
        </p:spPr>
        <p:txBody>
          <a:bodyPr/>
          <a:lstStyle>
            <a:lvl1pPr>
              <a:defRPr>
                <a:solidFill>
                  <a:schemeClr val="bg1"/>
                </a:solidFill>
              </a:defRPr>
            </a:lvl1pPr>
          </a:lstStyle>
          <a:p>
            <a:fld id="{189E3A5C-986B-47BE-8F96-3787467B82A8}" type="slidenum">
              <a:rPr lang="nl-BE" smtClean="0">
                <a:solidFill>
                  <a:prstClr val="white"/>
                </a:solidFill>
              </a:rPr>
              <a:pPr/>
              <a:t>‹#›</a:t>
            </a:fld>
            <a:endParaRPr lang="nl-BE">
              <a:solidFill>
                <a:prstClr val="white"/>
              </a:solidFill>
            </a:endParaRPr>
          </a:p>
        </p:txBody>
      </p:sp>
      <p:sp>
        <p:nvSpPr>
          <p:cNvPr id="10" name="Titel 1"/>
          <p:cNvSpPr>
            <a:spLocks noGrp="1"/>
          </p:cNvSpPr>
          <p:nvPr>
            <p:ph type="title"/>
          </p:nvPr>
        </p:nvSpPr>
        <p:spPr>
          <a:xfrm>
            <a:off x="1679509" y="274638"/>
            <a:ext cx="9902891" cy="1143000"/>
          </a:xfrm>
        </p:spPr>
        <p:txBody>
          <a:bodyPr/>
          <a:lstStyle/>
          <a:p>
            <a:r>
              <a:rPr lang="nl-NL"/>
              <a:t>Klik om stijl te bewerken</a:t>
            </a:r>
            <a:endParaRPr lang="nl-BE"/>
          </a:p>
        </p:txBody>
      </p:sp>
      <p:sp>
        <p:nvSpPr>
          <p:cNvPr id="11" name="Tijdelijke aanduiding voor inhoud 2"/>
          <p:cNvSpPr>
            <a:spLocks noGrp="1"/>
          </p:cNvSpPr>
          <p:nvPr>
            <p:ph idx="1"/>
          </p:nvPr>
        </p:nvSpPr>
        <p:spPr>
          <a:xfrm>
            <a:off x="1679509" y="1600206"/>
            <a:ext cx="9902891" cy="4525963"/>
          </a:xfrm>
        </p:spPr>
        <p:txBody>
          <a:bodyPr/>
          <a:lstStyle>
            <a:lvl1pPr>
              <a:buClrTx/>
              <a:defRPr>
                <a:latin typeface="+mn-lt"/>
                <a:cs typeface="Arial" pitchFamily="34" charset="0"/>
              </a:defRPr>
            </a:lvl1pPr>
            <a:lvl2pPr algn="l">
              <a:buClr>
                <a:srgbClr val="BF18B3"/>
              </a:buClr>
              <a:defRPr>
                <a:solidFill>
                  <a:srgbClr val="BF18B3"/>
                </a:solidFill>
                <a:latin typeface="+mn-lt"/>
                <a:cs typeface="Arial" pitchFamily="34" charset="0"/>
              </a:defRPr>
            </a:lvl2pPr>
            <a:lvl3pPr>
              <a:buClr>
                <a:srgbClr val="F18E00"/>
              </a:buClr>
              <a:defRPr>
                <a:solidFill>
                  <a:srgbClr val="FF8414"/>
                </a:solidFill>
                <a:latin typeface="+mn-lt"/>
                <a:cs typeface="Arial" pitchFamily="34" charset="0"/>
              </a:defRPr>
            </a:lvl3pPr>
            <a:lvl4pPr>
              <a:buClr>
                <a:schemeClr val="tx1"/>
              </a:buClr>
              <a:defRPr>
                <a:solidFill>
                  <a:schemeClr val="tx1"/>
                </a:solidFill>
                <a:latin typeface="+mn-lt"/>
                <a:cs typeface="Arial" pitchFamily="34" charset="0"/>
              </a:defRPr>
            </a:lvl4pPr>
            <a:lvl5pPr>
              <a:buClr>
                <a:srgbClr val="BF18B3"/>
              </a:buClr>
              <a:defRPr>
                <a:latin typeface="+mn-lt"/>
                <a:cs typeface="Arial"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pic>
        <p:nvPicPr>
          <p:cNvPr id="12" name="Afbeelding 11">
            <a:extLst>
              <a:ext uri="{FF2B5EF4-FFF2-40B4-BE49-F238E27FC236}">
                <a16:creationId xmlns:a16="http://schemas.microsoft.com/office/drawing/2014/main" id="{71A92A59-9E42-433F-A821-7AF24C5D62E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9283" t="9384"/>
          <a:stretch/>
        </p:blipFill>
        <p:spPr>
          <a:xfrm>
            <a:off x="0" y="0"/>
            <a:ext cx="1353208" cy="1811072"/>
          </a:xfrm>
          <a:prstGeom prst="rect">
            <a:avLst/>
          </a:prstGeom>
        </p:spPr>
      </p:pic>
    </p:spTree>
    <p:extLst>
      <p:ext uri="{BB962C8B-B14F-4D97-AF65-F5344CB8AC3E}">
        <p14:creationId xmlns:p14="http://schemas.microsoft.com/office/powerpoint/2010/main" val="404182310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6_Titel en object">
    <p:spTree>
      <p:nvGrpSpPr>
        <p:cNvPr id="1" name=""/>
        <p:cNvGrpSpPr/>
        <p:nvPr/>
      </p:nvGrpSpPr>
      <p:grpSpPr>
        <a:xfrm>
          <a:off x="0" y="0"/>
          <a:ext cx="0" cy="0"/>
          <a:chOff x="0" y="0"/>
          <a:chExt cx="0" cy="0"/>
        </a:xfrm>
      </p:grpSpPr>
      <p:sp>
        <p:nvSpPr>
          <p:cNvPr id="13" name="Rechthoek 12"/>
          <p:cNvSpPr/>
          <p:nvPr userDrawn="1"/>
        </p:nvSpPr>
        <p:spPr>
          <a:xfrm>
            <a:off x="8962493" y="6503401"/>
            <a:ext cx="2749507" cy="360000"/>
          </a:xfrm>
          <a:prstGeom prst="rect">
            <a:avLst/>
          </a:prstGeom>
          <a:solidFill>
            <a:srgbClr val="B1B6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4" name="Rechthoek 13"/>
          <p:cNvSpPr/>
          <p:nvPr userDrawn="1"/>
        </p:nvSpPr>
        <p:spPr>
          <a:xfrm>
            <a:off x="11712000" y="-27383"/>
            <a:ext cx="480000" cy="6885383"/>
          </a:xfrm>
          <a:prstGeom prst="rect">
            <a:avLst/>
          </a:prstGeom>
          <a:solidFill>
            <a:srgbClr val="EF8A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8" name="Tijdelijke aanduiding voor dianummer 7"/>
          <p:cNvSpPr>
            <a:spLocks noGrp="1"/>
          </p:cNvSpPr>
          <p:nvPr>
            <p:ph type="sldNum" sz="quarter" idx="11"/>
          </p:nvPr>
        </p:nvSpPr>
        <p:spPr>
          <a:xfrm>
            <a:off x="9442493" y="6429400"/>
            <a:ext cx="2749507" cy="428600"/>
          </a:xfrm>
        </p:spPr>
        <p:txBody>
          <a:bodyPr/>
          <a:lstStyle>
            <a:lvl1pPr>
              <a:defRPr>
                <a:solidFill>
                  <a:schemeClr val="bg1"/>
                </a:solidFill>
              </a:defRPr>
            </a:lvl1pPr>
          </a:lstStyle>
          <a:p>
            <a:fld id="{189E3A5C-986B-47BE-8F96-3787467B82A8}" type="slidenum">
              <a:rPr lang="nl-BE" smtClean="0">
                <a:solidFill>
                  <a:prstClr val="white"/>
                </a:solidFill>
              </a:rPr>
              <a:pPr/>
              <a:t>‹#›</a:t>
            </a:fld>
            <a:endParaRPr lang="nl-BE">
              <a:solidFill>
                <a:prstClr val="white"/>
              </a:solidFill>
            </a:endParaRPr>
          </a:p>
        </p:txBody>
      </p:sp>
      <p:sp>
        <p:nvSpPr>
          <p:cNvPr id="10" name="Titel 1"/>
          <p:cNvSpPr>
            <a:spLocks noGrp="1"/>
          </p:cNvSpPr>
          <p:nvPr>
            <p:ph type="title"/>
          </p:nvPr>
        </p:nvSpPr>
        <p:spPr>
          <a:xfrm>
            <a:off x="1679509" y="274638"/>
            <a:ext cx="9902891" cy="1143000"/>
          </a:xfrm>
        </p:spPr>
        <p:txBody>
          <a:bodyPr/>
          <a:lstStyle/>
          <a:p>
            <a:r>
              <a:rPr lang="nl-NL"/>
              <a:t>Klik om stijl te bewerken</a:t>
            </a:r>
            <a:endParaRPr lang="nl-BE"/>
          </a:p>
        </p:txBody>
      </p:sp>
      <p:sp>
        <p:nvSpPr>
          <p:cNvPr id="11" name="Tijdelijke aanduiding voor inhoud 2"/>
          <p:cNvSpPr>
            <a:spLocks noGrp="1"/>
          </p:cNvSpPr>
          <p:nvPr>
            <p:ph idx="1"/>
          </p:nvPr>
        </p:nvSpPr>
        <p:spPr>
          <a:xfrm>
            <a:off x="1679509" y="1600206"/>
            <a:ext cx="9902891" cy="4525963"/>
          </a:xfrm>
        </p:spPr>
        <p:txBody>
          <a:bodyPr/>
          <a:lstStyle>
            <a:lvl1pPr>
              <a:buClrTx/>
              <a:defRPr>
                <a:latin typeface="+mn-lt"/>
                <a:cs typeface="Arial" pitchFamily="34" charset="0"/>
              </a:defRPr>
            </a:lvl1pPr>
            <a:lvl2pPr algn="l">
              <a:buClr>
                <a:srgbClr val="BF18B3"/>
              </a:buClr>
              <a:defRPr>
                <a:solidFill>
                  <a:srgbClr val="BF18B3"/>
                </a:solidFill>
                <a:latin typeface="+mn-lt"/>
                <a:cs typeface="Arial" pitchFamily="34" charset="0"/>
              </a:defRPr>
            </a:lvl2pPr>
            <a:lvl3pPr>
              <a:buClr>
                <a:srgbClr val="F18E00"/>
              </a:buClr>
              <a:defRPr>
                <a:solidFill>
                  <a:srgbClr val="FF8414"/>
                </a:solidFill>
                <a:latin typeface="+mn-lt"/>
                <a:cs typeface="Arial" pitchFamily="34" charset="0"/>
              </a:defRPr>
            </a:lvl3pPr>
            <a:lvl4pPr>
              <a:buClr>
                <a:schemeClr val="tx1"/>
              </a:buClr>
              <a:defRPr>
                <a:solidFill>
                  <a:schemeClr val="tx1"/>
                </a:solidFill>
                <a:latin typeface="+mn-lt"/>
                <a:cs typeface="Arial" pitchFamily="34" charset="0"/>
              </a:defRPr>
            </a:lvl4pPr>
            <a:lvl5pPr>
              <a:buClr>
                <a:srgbClr val="BF18B3"/>
              </a:buClr>
              <a:defRPr>
                <a:latin typeface="+mn-lt"/>
                <a:cs typeface="Arial"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pic>
        <p:nvPicPr>
          <p:cNvPr id="12" name="Afbeelding 11">
            <a:extLst>
              <a:ext uri="{FF2B5EF4-FFF2-40B4-BE49-F238E27FC236}">
                <a16:creationId xmlns:a16="http://schemas.microsoft.com/office/drawing/2014/main" id="{AB6982A1-D816-4727-994B-6BAFFB2D42F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9283" t="9384"/>
          <a:stretch/>
        </p:blipFill>
        <p:spPr>
          <a:xfrm>
            <a:off x="0" y="0"/>
            <a:ext cx="1353208" cy="1811072"/>
          </a:xfrm>
          <a:prstGeom prst="rect">
            <a:avLst/>
          </a:prstGeom>
        </p:spPr>
      </p:pic>
    </p:spTree>
    <p:extLst>
      <p:ext uri="{BB962C8B-B14F-4D97-AF65-F5344CB8AC3E}">
        <p14:creationId xmlns:p14="http://schemas.microsoft.com/office/powerpoint/2010/main" val="426808058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Titel en object">
    <p:spTree>
      <p:nvGrpSpPr>
        <p:cNvPr id="1" name=""/>
        <p:cNvGrpSpPr/>
        <p:nvPr/>
      </p:nvGrpSpPr>
      <p:grpSpPr>
        <a:xfrm>
          <a:off x="0" y="0"/>
          <a:ext cx="0" cy="0"/>
          <a:chOff x="0" y="0"/>
          <a:chExt cx="0" cy="0"/>
        </a:xfrm>
      </p:grpSpPr>
      <p:sp>
        <p:nvSpPr>
          <p:cNvPr id="12" name="Rechthoek 11"/>
          <p:cNvSpPr/>
          <p:nvPr userDrawn="1"/>
        </p:nvSpPr>
        <p:spPr>
          <a:xfrm>
            <a:off x="0" y="6498024"/>
            <a:ext cx="12192000" cy="360000"/>
          </a:xfrm>
          <a:prstGeom prst="rect">
            <a:avLst/>
          </a:prstGeom>
          <a:solidFill>
            <a:srgbClr val="57C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3" name="Rechthoek 12"/>
          <p:cNvSpPr/>
          <p:nvPr userDrawn="1"/>
        </p:nvSpPr>
        <p:spPr>
          <a:xfrm>
            <a:off x="11712043" y="3260834"/>
            <a:ext cx="480000" cy="3240000"/>
          </a:xfrm>
          <a:prstGeom prst="rect">
            <a:avLst/>
          </a:prstGeom>
          <a:solidFill>
            <a:srgbClr val="B22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1" name="Tijdelijke aanduiding voor dianummer 7"/>
          <p:cNvSpPr txBox="1">
            <a:spLocks/>
          </p:cNvSpPr>
          <p:nvPr userDrawn="1"/>
        </p:nvSpPr>
        <p:spPr>
          <a:xfrm>
            <a:off x="9347200" y="6429400"/>
            <a:ext cx="2844800" cy="428600"/>
          </a:xfrm>
          <a:prstGeom prst="rect">
            <a:avLst/>
          </a:prstGeom>
        </p:spPr>
        <p:txBody>
          <a:bodyPr vert="horz" lIns="68580" tIns="34290" rIns="68580" bIns="34290" rtlCol="0" anchor="ctr"/>
          <a:lstStyle>
            <a:lvl1pPr>
              <a:defRPr>
                <a:solidFill>
                  <a:schemeClr val="bg1"/>
                </a:solidFill>
              </a:defRPr>
            </a:lvl1pPr>
          </a:lstStyle>
          <a:p>
            <a:pPr algn="r">
              <a:defRPr/>
            </a:pPr>
            <a:fld id="{189E3A5C-986B-47BE-8F96-3787467B82A8}" type="slidenum">
              <a:rPr lang="nl-BE" sz="900" smtClean="0">
                <a:solidFill>
                  <a:prstClr val="white"/>
                </a:solidFill>
              </a:rPr>
              <a:pPr algn="r">
                <a:defRPr/>
              </a:pPr>
              <a:t>‹#›</a:t>
            </a:fld>
            <a:endParaRPr lang="nl-BE" sz="900">
              <a:solidFill>
                <a:prstClr val="white"/>
              </a:solidFill>
            </a:endParaRPr>
          </a:p>
        </p:txBody>
      </p:sp>
      <p:sp>
        <p:nvSpPr>
          <p:cNvPr id="9" name="Titel 1"/>
          <p:cNvSpPr>
            <a:spLocks noGrp="1"/>
          </p:cNvSpPr>
          <p:nvPr>
            <p:ph type="title"/>
          </p:nvPr>
        </p:nvSpPr>
        <p:spPr>
          <a:xfrm>
            <a:off x="1679509" y="274638"/>
            <a:ext cx="9902891" cy="1143000"/>
          </a:xfrm>
        </p:spPr>
        <p:txBody>
          <a:bodyPr/>
          <a:lstStyle/>
          <a:p>
            <a:r>
              <a:rPr lang="nl-NL"/>
              <a:t>Klik om stijl te bewerken</a:t>
            </a:r>
            <a:endParaRPr lang="nl-BE"/>
          </a:p>
        </p:txBody>
      </p:sp>
      <p:sp>
        <p:nvSpPr>
          <p:cNvPr id="10" name="Tijdelijke aanduiding voor inhoud 2"/>
          <p:cNvSpPr>
            <a:spLocks noGrp="1"/>
          </p:cNvSpPr>
          <p:nvPr>
            <p:ph idx="1"/>
          </p:nvPr>
        </p:nvSpPr>
        <p:spPr>
          <a:xfrm>
            <a:off x="1679509" y="1600206"/>
            <a:ext cx="9902891" cy="4525963"/>
          </a:xfrm>
        </p:spPr>
        <p:txBody>
          <a:bodyPr/>
          <a:lstStyle>
            <a:lvl1pPr>
              <a:buClrTx/>
              <a:defRPr>
                <a:latin typeface="+mn-lt"/>
                <a:cs typeface="Arial" pitchFamily="34" charset="0"/>
              </a:defRPr>
            </a:lvl1pPr>
            <a:lvl2pPr algn="l">
              <a:buClr>
                <a:srgbClr val="BF18B3"/>
              </a:buClr>
              <a:defRPr>
                <a:solidFill>
                  <a:srgbClr val="BF18B3"/>
                </a:solidFill>
                <a:latin typeface="+mn-lt"/>
                <a:cs typeface="Arial" pitchFamily="34" charset="0"/>
              </a:defRPr>
            </a:lvl2pPr>
            <a:lvl3pPr>
              <a:buClr>
                <a:srgbClr val="F18E00"/>
              </a:buClr>
              <a:defRPr>
                <a:solidFill>
                  <a:srgbClr val="FF8414"/>
                </a:solidFill>
                <a:latin typeface="+mn-lt"/>
                <a:cs typeface="Arial" pitchFamily="34" charset="0"/>
              </a:defRPr>
            </a:lvl3pPr>
            <a:lvl4pPr>
              <a:buClr>
                <a:schemeClr val="tx1"/>
              </a:buClr>
              <a:defRPr>
                <a:solidFill>
                  <a:schemeClr val="tx1"/>
                </a:solidFill>
                <a:latin typeface="+mn-lt"/>
                <a:cs typeface="Arial" pitchFamily="34" charset="0"/>
              </a:defRPr>
            </a:lvl4pPr>
            <a:lvl5pPr>
              <a:buClr>
                <a:srgbClr val="BF18B3"/>
              </a:buClr>
              <a:defRPr>
                <a:latin typeface="+mn-lt"/>
                <a:cs typeface="Arial"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pic>
        <p:nvPicPr>
          <p:cNvPr id="16" name="Afbeelding 15">
            <a:extLst>
              <a:ext uri="{FF2B5EF4-FFF2-40B4-BE49-F238E27FC236}">
                <a16:creationId xmlns:a16="http://schemas.microsoft.com/office/drawing/2014/main" id="{D532DCA1-4E10-4088-AB94-716AE7DD607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9283" t="9384"/>
          <a:stretch/>
        </p:blipFill>
        <p:spPr>
          <a:xfrm>
            <a:off x="0" y="0"/>
            <a:ext cx="1353208" cy="1811072"/>
          </a:xfrm>
          <a:prstGeom prst="rect">
            <a:avLst/>
          </a:prstGeom>
        </p:spPr>
      </p:pic>
    </p:spTree>
    <p:extLst>
      <p:ext uri="{BB962C8B-B14F-4D97-AF65-F5344CB8AC3E}">
        <p14:creationId xmlns:p14="http://schemas.microsoft.com/office/powerpoint/2010/main" val="135073605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achtergrond verticaal leeg 2">
    <p:spTree>
      <p:nvGrpSpPr>
        <p:cNvPr id="1" name=""/>
        <p:cNvGrpSpPr/>
        <p:nvPr/>
      </p:nvGrpSpPr>
      <p:grpSpPr>
        <a:xfrm>
          <a:off x="0" y="0"/>
          <a:ext cx="0" cy="0"/>
          <a:chOff x="0" y="0"/>
          <a:chExt cx="0" cy="0"/>
        </a:xfrm>
      </p:grpSpPr>
      <p:sp>
        <p:nvSpPr>
          <p:cNvPr id="3" name="Rechthoek 2"/>
          <p:cNvSpPr/>
          <p:nvPr userDrawn="1"/>
        </p:nvSpPr>
        <p:spPr>
          <a:xfrm rot="16200000" flipH="1" flipV="1">
            <a:off x="-3190895" y="3190895"/>
            <a:ext cx="6858000" cy="476211"/>
          </a:xfrm>
          <a:prstGeom prst="rect">
            <a:avLst/>
          </a:prstGeom>
          <a:solidFill>
            <a:srgbClr val="EF8A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013">
              <a:solidFill>
                <a:prstClr val="white"/>
              </a:solidFill>
            </a:endParaRPr>
          </a:p>
        </p:txBody>
      </p:sp>
      <p:sp>
        <p:nvSpPr>
          <p:cNvPr id="4" name="Rechthoek 3"/>
          <p:cNvSpPr/>
          <p:nvPr userDrawn="1"/>
        </p:nvSpPr>
        <p:spPr>
          <a:xfrm rot="16200000" flipH="1" flipV="1">
            <a:off x="2456212" y="-1980000"/>
            <a:ext cx="360000" cy="4320000"/>
          </a:xfrm>
          <a:prstGeom prst="rect">
            <a:avLst/>
          </a:prstGeom>
          <a:solidFill>
            <a:srgbClr val="B1B6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013">
              <a:solidFill>
                <a:prstClr val="white"/>
              </a:solidFill>
            </a:endParaRPr>
          </a:p>
        </p:txBody>
      </p:sp>
      <p:sp>
        <p:nvSpPr>
          <p:cNvPr id="6" name="Tijdelijke aanduiding voor inhoud 2"/>
          <p:cNvSpPr>
            <a:spLocks noGrp="1"/>
          </p:cNvSpPr>
          <p:nvPr>
            <p:ph idx="1"/>
          </p:nvPr>
        </p:nvSpPr>
        <p:spPr>
          <a:xfrm>
            <a:off x="1640792" y="1276865"/>
            <a:ext cx="9941608" cy="4849300"/>
          </a:xfrm>
        </p:spPr>
        <p:txBody>
          <a:bodyPr/>
          <a:lstStyle>
            <a:lvl1pPr>
              <a:buClr>
                <a:schemeClr val="tx1"/>
              </a:buClr>
              <a:defRPr>
                <a:latin typeface="Trebuchet MS" panose="020B0603020202020204" pitchFamily="34" charset="0"/>
                <a:cs typeface="Arial" pitchFamily="34" charset="0"/>
              </a:defRPr>
            </a:lvl1pPr>
            <a:lvl2pPr algn="l">
              <a:buClr>
                <a:srgbClr val="BF18B3"/>
              </a:buClr>
              <a:defRPr>
                <a:solidFill>
                  <a:srgbClr val="BF18B3"/>
                </a:solidFill>
                <a:latin typeface="Trebuchet MS" panose="020B0603020202020204" pitchFamily="34" charset="0"/>
                <a:cs typeface="Arial" pitchFamily="34" charset="0"/>
              </a:defRPr>
            </a:lvl2pPr>
            <a:lvl3pPr>
              <a:buClr>
                <a:srgbClr val="F18E00"/>
              </a:buClr>
              <a:defRPr>
                <a:solidFill>
                  <a:srgbClr val="FF8414"/>
                </a:solidFill>
                <a:latin typeface="Trebuchet MS" panose="020B0603020202020204" pitchFamily="34" charset="0"/>
                <a:cs typeface="Arial" pitchFamily="34" charset="0"/>
              </a:defRPr>
            </a:lvl3pPr>
            <a:lvl4pPr>
              <a:buClr>
                <a:schemeClr val="tx1"/>
              </a:buClr>
              <a:defRPr>
                <a:latin typeface="Trebuchet MS" panose="020B0603020202020204" pitchFamily="34" charset="0"/>
                <a:cs typeface="Arial" pitchFamily="34" charset="0"/>
              </a:defRPr>
            </a:lvl4pPr>
            <a:lvl5pPr>
              <a:buClr>
                <a:srgbClr val="BF18B3"/>
              </a:buClr>
              <a:defRPr>
                <a:solidFill>
                  <a:srgbClr val="BF18B3"/>
                </a:solidFill>
                <a:latin typeface="Trebuchet MS" panose="020B0603020202020204" pitchFamily="34" charset="0"/>
                <a:cs typeface="Arial"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tel 1"/>
          <p:cNvSpPr>
            <a:spLocks noGrp="1"/>
          </p:cNvSpPr>
          <p:nvPr>
            <p:ph type="title" hasCustomPrompt="1"/>
          </p:nvPr>
        </p:nvSpPr>
        <p:spPr>
          <a:xfrm>
            <a:off x="1640794" y="385341"/>
            <a:ext cx="9941607" cy="796908"/>
          </a:xfrm>
        </p:spPr>
        <p:txBody>
          <a:bodyPr>
            <a:normAutofit/>
          </a:bodyPr>
          <a:lstStyle>
            <a:lvl1pPr algn="l" defTabSz="685783" rtl="0" eaLnBrk="1" latinLnBrk="0" hangingPunct="1">
              <a:spcBef>
                <a:spcPct val="0"/>
              </a:spcBef>
              <a:buNone/>
              <a:defRPr kumimoji="0" lang="nl-BE" sz="2400" b="1" kern="1200" cap="none" baseline="0" dirty="0" smtClean="0">
                <a:solidFill>
                  <a:schemeClr val="tx1"/>
                </a:solidFill>
                <a:effectLst/>
                <a:latin typeface="+mj-lt"/>
                <a:ea typeface="+mj-ea"/>
                <a:cs typeface="Arial" pitchFamily="34" charset="0"/>
              </a:defRPr>
            </a:lvl1pPr>
          </a:lstStyle>
          <a:p>
            <a:r>
              <a:rPr lang="nl-NL"/>
              <a:t>Klik om de stijl te bewerken</a:t>
            </a:r>
            <a:endParaRPr lang="nl-BE"/>
          </a:p>
        </p:txBody>
      </p:sp>
      <p:sp>
        <p:nvSpPr>
          <p:cNvPr id="7" name="Tijdelijke aanduiding voor dianummer 7"/>
          <p:cNvSpPr>
            <a:spLocks noGrp="1"/>
          </p:cNvSpPr>
          <p:nvPr>
            <p:ph type="sldNum" sz="quarter" idx="11"/>
          </p:nvPr>
        </p:nvSpPr>
        <p:spPr>
          <a:xfrm>
            <a:off x="-1" y="6429400"/>
            <a:ext cx="476213" cy="428600"/>
          </a:xfrm>
        </p:spPr>
        <p:txBody>
          <a:bodyPr/>
          <a:lstStyle>
            <a:lvl1pPr algn="ctr">
              <a:defRPr>
                <a:solidFill>
                  <a:schemeClr val="bg1"/>
                </a:solidFill>
              </a:defRPr>
            </a:lvl1pPr>
          </a:lstStyle>
          <a:p>
            <a:fld id="{189E3A5C-986B-47BE-8F96-3787467B82A8}" type="slidenum">
              <a:rPr lang="nl-BE" smtClean="0">
                <a:solidFill>
                  <a:prstClr val="white"/>
                </a:solidFill>
              </a:rPr>
              <a:pPr/>
              <a:t>‹#›</a:t>
            </a:fld>
            <a:endParaRPr lang="nl-BE">
              <a:solidFill>
                <a:prstClr val="white"/>
              </a:solidFill>
            </a:endParaRPr>
          </a:p>
        </p:txBody>
      </p:sp>
    </p:spTree>
    <p:extLst>
      <p:ext uri="{BB962C8B-B14F-4D97-AF65-F5344CB8AC3E}">
        <p14:creationId xmlns:p14="http://schemas.microsoft.com/office/powerpoint/2010/main" val="15066584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achtergrond verticaal leeg 3">
    <p:spTree>
      <p:nvGrpSpPr>
        <p:cNvPr id="1" name=""/>
        <p:cNvGrpSpPr/>
        <p:nvPr/>
      </p:nvGrpSpPr>
      <p:grpSpPr>
        <a:xfrm>
          <a:off x="0" y="0"/>
          <a:ext cx="0" cy="0"/>
          <a:chOff x="0" y="0"/>
          <a:chExt cx="0" cy="0"/>
        </a:xfrm>
      </p:grpSpPr>
      <p:sp>
        <p:nvSpPr>
          <p:cNvPr id="3" name="Rechthoek 2"/>
          <p:cNvSpPr/>
          <p:nvPr userDrawn="1"/>
        </p:nvSpPr>
        <p:spPr>
          <a:xfrm rot="16200000" flipH="1" flipV="1">
            <a:off x="-3190895" y="3190895"/>
            <a:ext cx="6858000" cy="476211"/>
          </a:xfrm>
          <a:prstGeom prst="rect">
            <a:avLst/>
          </a:prstGeom>
          <a:solidFill>
            <a:srgbClr val="EF8A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013">
              <a:solidFill>
                <a:prstClr val="white"/>
              </a:solidFill>
            </a:endParaRPr>
          </a:p>
        </p:txBody>
      </p:sp>
      <p:sp>
        <p:nvSpPr>
          <p:cNvPr id="4" name="Rechthoek 3"/>
          <p:cNvSpPr/>
          <p:nvPr userDrawn="1"/>
        </p:nvSpPr>
        <p:spPr>
          <a:xfrm rot="16200000" flipH="1" flipV="1">
            <a:off x="2456212" y="-1980000"/>
            <a:ext cx="360000" cy="4320000"/>
          </a:xfrm>
          <a:prstGeom prst="rect">
            <a:avLst/>
          </a:prstGeom>
          <a:solidFill>
            <a:srgbClr val="B22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013">
              <a:solidFill>
                <a:prstClr val="white"/>
              </a:solidFill>
            </a:endParaRPr>
          </a:p>
        </p:txBody>
      </p:sp>
      <p:sp>
        <p:nvSpPr>
          <p:cNvPr id="5" name="Tijdelijke aanduiding voor inhoud 2"/>
          <p:cNvSpPr>
            <a:spLocks noGrp="1"/>
          </p:cNvSpPr>
          <p:nvPr>
            <p:ph idx="1"/>
          </p:nvPr>
        </p:nvSpPr>
        <p:spPr>
          <a:xfrm>
            <a:off x="1640792" y="1276865"/>
            <a:ext cx="9941608" cy="4849300"/>
          </a:xfrm>
        </p:spPr>
        <p:txBody>
          <a:bodyPr/>
          <a:lstStyle>
            <a:lvl1pPr>
              <a:buClr>
                <a:schemeClr val="tx1"/>
              </a:buClr>
              <a:defRPr>
                <a:latin typeface="Trebuchet MS" panose="020B0603020202020204" pitchFamily="34" charset="0"/>
                <a:cs typeface="Arial" pitchFamily="34" charset="0"/>
              </a:defRPr>
            </a:lvl1pPr>
            <a:lvl2pPr algn="l">
              <a:buClr>
                <a:srgbClr val="BF18B3"/>
              </a:buClr>
              <a:defRPr>
                <a:solidFill>
                  <a:srgbClr val="BF18B3"/>
                </a:solidFill>
                <a:latin typeface="Trebuchet MS" panose="020B0603020202020204" pitchFamily="34" charset="0"/>
                <a:cs typeface="Arial" pitchFamily="34" charset="0"/>
              </a:defRPr>
            </a:lvl2pPr>
            <a:lvl3pPr>
              <a:buClr>
                <a:srgbClr val="F18E00"/>
              </a:buClr>
              <a:defRPr>
                <a:solidFill>
                  <a:srgbClr val="FF8414"/>
                </a:solidFill>
                <a:latin typeface="Trebuchet MS" panose="020B0603020202020204" pitchFamily="34" charset="0"/>
                <a:cs typeface="Arial" pitchFamily="34" charset="0"/>
              </a:defRPr>
            </a:lvl3pPr>
            <a:lvl4pPr>
              <a:buClr>
                <a:schemeClr val="tx1"/>
              </a:buClr>
              <a:defRPr>
                <a:latin typeface="Trebuchet MS" panose="020B0603020202020204" pitchFamily="34" charset="0"/>
                <a:cs typeface="Arial" pitchFamily="34" charset="0"/>
              </a:defRPr>
            </a:lvl4pPr>
            <a:lvl5pPr>
              <a:buClr>
                <a:srgbClr val="BF18B3"/>
              </a:buClr>
              <a:defRPr>
                <a:solidFill>
                  <a:srgbClr val="BF18B3"/>
                </a:solidFill>
                <a:latin typeface="Trebuchet MS" panose="020B0603020202020204" pitchFamily="34" charset="0"/>
                <a:cs typeface="Arial"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tel 1"/>
          <p:cNvSpPr>
            <a:spLocks noGrp="1"/>
          </p:cNvSpPr>
          <p:nvPr>
            <p:ph type="title" hasCustomPrompt="1"/>
          </p:nvPr>
        </p:nvSpPr>
        <p:spPr>
          <a:xfrm>
            <a:off x="1640794" y="385341"/>
            <a:ext cx="9941607" cy="796908"/>
          </a:xfrm>
        </p:spPr>
        <p:txBody>
          <a:bodyPr>
            <a:normAutofit/>
          </a:bodyPr>
          <a:lstStyle>
            <a:lvl1pPr algn="l" defTabSz="685783" rtl="0" eaLnBrk="1" latinLnBrk="0" hangingPunct="1">
              <a:spcBef>
                <a:spcPct val="0"/>
              </a:spcBef>
              <a:buNone/>
              <a:defRPr kumimoji="0" lang="nl-BE" sz="2400" b="1" kern="1200" cap="none" baseline="0" dirty="0" smtClean="0">
                <a:solidFill>
                  <a:schemeClr val="tx1"/>
                </a:solidFill>
                <a:effectLst/>
                <a:latin typeface="+mj-lt"/>
                <a:ea typeface="+mj-ea"/>
                <a:cs typeface="Arial" pitchFamily="34" charset="0"/>
              </a:defRPr>
            </a:lvl1pPr>
          </a:lstStyle>
          <a:p>
            <a:r>
              <a:rPr lang="nl-NL"/>
              <a:t>Klik om de stijl te bewerken</a:t>
            </a:r>
            <a:endParaRPr lang="nl-BE"/>
          </a:p>
        </p:txBody>
      </p:sp>
      <p:sp>
        <p:nvSpPr>
          <p:cNvPr id="8" name="Tijdelijke aanduiding voor dianummer 7"/>
          <p:cNvSpPr>
            <a:spLocks noGrp="1"/>
          </p:cNvSpPr>
          <p:nvPr>
            <p:ph type="sldNum" sz="quarter" idx="11"/>
          </p:nvPr>
        </p:nvSpPr>
        <p:spPr>
          <a:xfrm>
            <a:off x="1" y="6416838"/>
            <a:ext cx="476212" cy="428600"/>
          </a:xfrm>
        </p:spPr>
        <p:txBody>
          <a:bodyPr/>
          <a:lstStyle>
            <a:lvl1pPr algn="ctr">
              <a:defRPr>
                <a:solidFill>
                  <a:schemeClr val="bg1"/>
                </a:solidFill>
              </a:defRPr>
            </a:lvl1pPr>
          </a:lstStyle>
          <a:p>
            <a:fld id="{189E3A5C-986B-47BE-8F96-3787467B82A8}" type="slidenum">
              <a:rPr lang="nl-BE" smtClean="0">
                <a:solidFill>
                  <a:prstClr val="white"/>
                </a:solidFill>
              </a:rPr>
              <a:pPr/>
              <a:t>‹#›</a:t>
            </a:fld>
            <a:endParaRPr lang="nl-BE">
              <a:solidFill>
                <a:prstClr val="white"/>
              </a:solidFill>
            </a:endParaRPr>
          </a:p>
        </p:txBody>
      </p:sp>
    </p:spTree>
    <p:extLst>
      <p:ext uri="{BB962C8B-B14F-4D97-AF65-F5344CB8AC3E}">
        <p14:creationId xmlns:p14="http://schemas.microsoft.com/office/powerpoint/2010/main" val="36213602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achtergrond verticaal leeg 5">
    <p:spTree>
      <p:nvGrpSpPr>
        <p:cNvPr id="1" name=""/>
        <p:cNvGrpSpPr/>
        <p:nvPr/>
      </p:nvGrpSpPr>
      <p:grpSpPr>
        <a:xfrm>
          <a:off x="0" y="0"/>
          <a:ext cx="0" cy="0"/>
          <a:chOff x="0" y="0"/>
          <a:chExt cx="0" cy="0"/>
        </a:xfrm>
      </p:grpSpPr>
      <p:sp>
        <p:nvSpPr>
          <p:cNvPr id="3" name="Rechthoek 2"/>
          <p:cNvSpPr/>
          <p:nvPr userDrawn="1"/>
        </p:nvSpPr>
        <p:spPr>
          <a:xfrm rot="16200000" flipH="1" flipV="1">
            <a:off x="-3190895" y="3190895"/>
            <a:ext cx="6858000" cy="476211"/>
          </a:xfrm>
          <a:prstGeom prst="rect">
            <a:avLst/>
          </a:prstGeom>
          <a:solidFill>
            <a:srgbClr val="EF8A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013">
              <a:solidFill>
                <a:prstClr val="white"/>
              </a:solidFill>
            </a:endParaRPr>
          </a:p>
        </p:txBody>
      </p:sp>
      <p:sp>
        <p:nvSpPr>
          <p:cNvPr id="4" name="Rechthoek 3"/>
          <p:cNvSpPr/>
          <p:nvPr userDrawn="1"/>
        </p:nvSpPr>
        <p:spPr>
          <a:xfrm rot="16200000" flipH="1" flipV="1">
            <a:off x="2456212" y="-1980000"/>
            <a:ext cx="360000" cy="4320000"/>
          </a:xfrm>
          <a:prstGeom prst="rect">
            <a:avLst/>
          </a:prstGeom>
          <a:solidFill>
            <a:srgbClr val="57C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013">
              <a:solidFill>
                <a:prstClr val="white"/>
              </a:solidFill>
            </a:endParaRPr>
          </a:p>
        </p:txBody>
      </p:sp>
      <p:sp>
        <p:nvSpPr>
          <p:cNvPr id="5" name="Tijdelijke aanduiding voor inhoud 2"/>
          <p:cNvSpPr>
            <a:spLocks noGrp="1"/>
          </p:cNvSpPr>
          <p:nvPr>
            <p:ph idx="1"/>
          </p:nvPr>
        </p:nvSpPr>
        <p:spPr>
          <a:xfrm>
            <a:off x="1640792" y="1276865"/>
            <a:ext cx="9941608" cy="4849300"/>
          </a:xfrm>
        </p:spPr>
        <p:txBody>
          <a:bodyPr/>
          <a:lstStyle>
            <a:lvl1pPr>
              <a:buClr>
                <a:schemeClr val="tx1"/>
              </a:buClr>
              <a:defRPr>
                <a:latin typeface="Trebuchet MS" panose="020B0603020202020204" pitchFamily="34" charset="0"/>
                <a:cs typeface="Arial" pitchFamily="34" charset="0"/>
              </a:defRPr>
            </a:lvl1pPr>
            <a:lvl2pPr algn="l">
              <a:buClr>
                <a:srgbClr val="BF18B3"/>
              </a:buClr>
              <a:defRPr>
                <a:solidFill>
                  <a:srgbClr val="BF18B3"/>
                </a:solidFill>
                <a:latin typeface="Trebuchet MS" panose="020B0603020202020204" pitchFamily="34" charset="0"/>
                <a:cs typeface="Arial" pitchFamily="34" charset="0"/>
              </a:defRPr>
            </a:lvl2pPr>
            <a:lvl3pPr>
              <a:buClr>
                <a:srgbClr val="F18E00"/>
              </a:buClr>
              <a:defRPr>
                <a:solidFill>
                  <a:srgbClr val="FF8414"/>
                </a:solidFill>
                <a:latin typeface="Trebuchet MS" panose="020B0603020202020204" pitchFamily="34" charset="0"/>
                <a:cs typeface="Arial" pitchFamily="34" charset="0"/>
              </a:defRPr>
            </a:lvl3pPr>
            <a:lvl4pPr>
              <a:buClr>
                <a:schemeClr val="tx1"/>
              </a:buClr>
              <a:defRPr>
                <a:latin typeface="Trebuchet MS" panose="020B0603020202020204" pitchFamily="34" charset="0"/>
                <a:cs typeface="Arial" pitchFamily="34" charset="0"/>
              </a:defRPr>
            </a:lvl4pPr>
            <a:lvl5pPr>
              <a:buClr>
                <a:srgbClr val="BF18B3"/>
              </a:buClr>
              <a:defRPr>
                <a:solidFill>
                  <a:srgbClr val="BF18B3"/>
                </a:solidFill>
                <a:latin typeface="Trebuchet MS" panose="020B0603020202020204" pitchFamily="34" charset="0"/>
                <a:cs typeface="Arial"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tel 1"/>
          <p:cNvSpPr>
            <a:spLocks noGrp="1"/>
          </p:cNvSpPr>
          <p:nvPr>
            <p:ph type="title" hasCustomPrompt="1"/>
          </p:nvPr>
        </p:nvSpPr>
        <p:spPr>
          <a:xfrm>
            <a:off x="1640794" y="385341"/>
            <a:ext cx="9941607" cy="796908"/>
          </a:xfrm>
        </p:spPr>
        <p:txBody>
          <a:bodyPr>
            <a:normAutofit/>
          </a:bodyPr>
          <a:lstStyle>
            <a:lvl1pPr algn="l" defTabSz="685783" rtl="0" eaLnBrk="1" latinLnBrk="0" hangingPunct="1">
              <a:spcBef>
                <a:spcPct val="0"/>
              </a:spcBef>
              <a:buNone/>
              <a:defRPr kumimoji="0" lang="nl-BE" sz="2400" b="1" kern="1200" cap="none" baseline="0" dirty="0" smtClean="0">
                <a:solidFill>
                  <a:schemeClr val="tx1"/>
                </a:solidFill>
                <a:effectLst/>
                <a:latin typeface="+mj-lt"/>
                <a:ea typeface="+mj-ea"/>
                <a:cs typeface="Arial" pitchFamily="34" charset="0"/>
              </a:defRPr>
            </a:lvl1pPr>
          </a:lstStyle>
          <a:p>
            <a:r>
              <a:rPr lang="nl-NL"/>
              <a:t>Klik om de stijl te bewerken</a:t>
            </a:r>
            <a:endParaRPr lang="nl-BE"/>
          </a:p>
        </p:txBody>
      </p:sp>
      <p:sp>
        <p:nvSpPr>
          <p:cNvPr id="8" name="Tijdelijke aanduiding voor dianummer 7"/>
          <p:cNvSpPr>
            <a:spLocks noGrp="1"/>
          </p:cNvSpPr>
          <p:nvPr>
            <p:ph type="sldNum" sz="quarter" idx="11"/>
          </p:nvPr>
        </p:nvSpPr>
        <p:spPr>
          <a:xfrm>
            <a:off x="1" y="6424749"/>
            <a:ext cx="476212" cy="428600"/>
          </a:xfrm>
        </p:spPr>
        <p:txBody>
          <a:bodyPr/>
          <a:lstStyle>
            <a:lvl1pPr algn="ctr">
              <a:defRPr>
                <a:solidFill>
                  <a:schemeClr val="bg1"/>
                </a:solidFill>
              </a:defRPr>
            </a:lvl1pPr>
          </a:lstStyle>
          <a:p>
            <a:fld id="{189E3A5C-986B-47BE-8F96-3787467B82A8}" type="slidenum">
              <a:rPr lang="nl-BE" smtClean="0">
                <a:solidFill>
                  <a:prstClr val="white"/>
                </a:solidFill>
              </a:rPr>
              <a:pPr/>
              <a:t>‹#›</a:t>
            </a:fld>
            <a:endParaRPr lang="nl-BE">
              <a:solidFill>
                <a:prstClr val="white"/>
              </a:solidFill>
            </a:endParaRPr>
          </a:p>
        </p:txBody>
      </p:sp>
    </p:spTree>
    <p:extLst>
      <p:ext uri="{BB962C8B-B14F-4D97-AF65-F5344CB8AC3E}">
        <p14:creationId xmlns:p14="http://schemas.microsoft.com/office/powerpoint/2010/main" val="4038315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963084" y="4406907"/>
            <a:ext cx="10363200" cy="1362075"/>
          </a:xfrm>
        </p:spPr>
        <p:txBody>
          <a:bodyPr anchor="t">
            <a:normAutofit/>
          </a:bodyPr>
          <a:lstStyle>
            <a:lvl1pPr algn="l" defTabSz="685783" rtl="0" eaLnBrk="1" latinLnBrk="0" hangingPunct="1">
              <a:spcBef>
                <a:spcPct val="0"/>
              </a:spcBef>
              <a:buNone/>
              <a:defRPr kumimoji="0" lang="nl-BE" sz="1500" b="1" kern="1200" cap="none" baseline="0" dirty="0" smtClean="0">
                <a:solidFill>
                  <a:srgbClr val="00BECB"/>
                </a:solidFill>
                <a:effectLst/>
                <a:latin typeface="+mj-lt"/>
                <a:ea typeface="+mj-ea"/>
                <a:cs typeface="Arial" pitchFamily="34" charset="0"/>
              </a:defRPr>
            </a:lvl1pPr>
          </a:lstStyle>
          <a:p>
            <a:r>
              <a:rPr lang="nl-NL"/>
              <a:t>Klik om de stijl te bewerken</a:t>
            </a:r>
            <a:endParaRPr lang="nl-BE"/>
          </a:p>
        </p:txBody>
      </p:sp>
      <p:sp>
        <p:nvSpPr>
          <p:cNvPr id="3" name="Tijdelijke aanduiding voor tekst 2"/>
          <p:cNvSpPr>
            <a:spLocks noGrp="1"/>
          </p:cNvSpPr>
          <p:nvPr>
            <p:ph type="body" idx="1" hasCustomPrompt="1"/>
          </p:nvPr>
        </p:nvSpPr>
        <p:spPr>
          <a:xfrm>
            <a:off x="963084" y="2906713"/>
            <a:ext cx="10363200" cy="1500187"/>
          </a:xfrm>
          <a:solidFill>
            <a:srgbClr val="57C3CB"/>
          </a:solidFill>
        </p:spPr>
        <p:txBody>
          <a:bodyPr anchor="b">
            <a:normAutofit/>
          </a:bodyPr>
          <a:lstStyle>
            <a:lvl1pPr marL="0" indent="0" algn="l" defTabSz="685783" rtl="0" eaLnBrk="1" latinLnBrk="0" hangingPunct="1">
              <a:spcBef>
                <a:spcPct val="0"/>
              </a:spcBef>
              <a:buNone/>
              <a:defRPr kumimoji="0" lang="nl-NL" sz="2400" b="1" kern="1200" cap="none" baseline="0" dirty="0">
                <a:solidFill>
                  <a:schemeClr val="tx1"/>
                </a:solidFill>
                <a:effectLst/>
                <a:latin typeface="+mj-lt"/>
                <a:ea typeface="+mj-ea"/>
                <a:cs typeface="Arial" pitchFamily="34" charset="0"/>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nl-NL"/>
              <a:t>Klik om de modelstijlen te bewerken</a:t>
            </a:r>
          </a:p>
        </p:txBody>
      </p:sp>
      <p:pic>
        <p:nvPicPr>
          <p:cNvPr id="7" name="Afbeelding 6">
            <a:extLst>
              <a:ext uri="{FF2B5EF4-FFF2-40B4-BE49-F238E27FC236}">
                <a16:creationId xmlns:a16="http://schemas.microsoft.com/office/drawing/2014/main" id="{8DF5284B-F5DE-4607-A793-05FB1CA3200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4473" t="27071"/>
          <a:stretch/>
        </p:blipFill>
        <p:spPr>
          <a:xfrm>
            <a:off x="0" y="-1"/>
            <a:ext cx="2474709" cy="2063129"/>
          </a:xfrm>
          <a:prstGeom prst="rect">
            <a:avLst/>
          </a:prstGeom>
        </p:spPr>
      </p:pic>
      <p:sp>
        <p:nvSpPr>
          <p:cNvPr id="5" name="Tijdelijke aanduiding voor dianummer 7">
            <a:extLst>
              <a:ext uri="{FF2B5EF4-FFF2-40B4-BE49-F238E27FC236}">
                <a16:creationId xmlns:a16="http://schemas.microsoft.com/office/drawing/2014/main" id="{0E8AB34B-3AE1-4ED1-97FC-9D3776387CD7}"/>
              </a:ext>
            </a:extLst>
          </p:cNvPr>
          <p:cNvSpPr>
            <a:spLocks noGrp="1"/>
          </p:cNvSpPr>
          <p:nvPr>
            <p:ph type="sldNum" sz="quarter" idx="11"/>
          </p:nvPr>
        </p:nvSpPr>
        <p:spPr>
          <a:xfrm>
            <a:off x="9442493" y="6429400"/>
            <a:ext cx="2749507" cy="428600"/>
          </a:xfrm>
        </p:spPr>
        <p:txBody>
          <a:bodyPr/>
          <a:lstStyle>
            <a:lvl1pPr>
              <a:defRPr>
                <a:solidFill>
                  <a:schemeClr val="bg1">
                    <a:lumMod val="65000"/>
                  </a:schemeClr>
                </a:solidFill>
              </a:defRPr>
            </a:lvl1pPr>
          </a:lstStyle>
          <a:p>
            <a:fld id="{189E3A5C-986B-47BE-8F96-3787467B82A8}" type="slidenum">
              <a:rPr lang="nl-BE" smtClean="0"/>
              <a:pPr/>
              <a:t>‹#›</a:t>
            </a:fld>
            <a:endParaRPr lang="nl-BE"/>
          </a:p>
        </p:txBody>
      </p:sp>
    </p:spTree>
    <p:extLst>
      <p:ext uri="{BB962C8B-B14F-4D97-AF65-F5344CB8AC3E}">
        <p14:creationId xmlns:p14="http://schemas.microsoft.com/office/powerpoint/2010/main" val="953250569"/>
      </p:ext>
    </p:extLst>
  </p:cSld>
  <p:clrMapOvr>
    <a:masterClrMapping/>
  </p:clrMapOvr>
  <p:hf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normAutofit/>
          </a:bodyPr>
          <a:lstStyle>
            <a:lvl1pPr algn="l" defTabSz="685783" rtl="0" eaLnBrk="1" latinLnBrk="0" hangingPunct="1">
              <a:spcBef>
                <a:spcPct val="0"/>
              </a:spcBef>
              <a:buNone/>
              <a:defRPr kumimoji="0" lang="nl-BE" sz="2400" b="1" kern="1200" cap="none" baseline="0" dirty="0" smtClean="0">
                <a:solidFill>
                  <a:schemeClr val="tx1"/>
                </a:solidFill>
                <a:effectLst/>
                <a:latin typeface="+mj-lt"/>
                <a:ea typeface="+mj-ea"/>
                <a:cs typeface="Arial" pitchFamily="34" charset="0"/>
              </a:defRPr>
            </a:lvl1pPr>
          </a:lstStyle>
          <a:p>
            <a:r>
              <a:rPr lang="nl-NL"/>
              <a:t>Klik om de stijl te bewerken</a:t>
            </a:r>
            <a:endParaRPr lang="nl-BE"/>
          </a:p>
        </p:txBody>
      </p:sp>
      <p:sp>
        <p:nvSpPr>
          <p:cNvPr id="3" name="Tijdelijke aanduiding voor inhoud 2"/>
          <p:cNvSpPr>
            <a:spLocks noGrp="1"/>
          </p:cNvSpPr>
          <p:nvPr>
            <p:ph sz="half" idx="1"/>
          </p:nvPr>
        </p:nvSpPr>
        <p:spPr>
          <a:xfrm>
            <a:off x="1640792" y="1600206"/>
            <a:ext cx="4546363" cy="4525963"/>
          </a:xfrm>
        </p:spPr>
        <p:txBody>
          <a:bodyPr/>
          <a:lstStyle>
            <a:lvl1pPr>
              <a:defRPr sz="2100"/>
            </a:lvl1pPr>
            <a:lvl2pPr>
              <a:defRPr sz="1800">
                <a:solidFill>
                  <a:srgbClr val="BF18B3"/>
                </a:solidFill>
              </a:defRPr>
            </a:lvl2pPr>
            <a:lvl3pPr>
              <a:defRPr sz="1500">
                <a:solidFill>
                  <a:srgbClr val="FF8414"/>
                </a:solidFill>
              </a:defRPr>
            </a:lvl3pPr>
            <a:lvl4pPr>
              <a:defRPr sz="1350">
                <a:solidFill>
                  <a:schemeClr val="tx1"/>
                </a:solidFill>
              </a:defRPr>
            </a:lvl4pPr>
            <a:lvl5pPr>
              <a:defRPr sz="1350"/>
            </a:lvl5pPr>
            <a:lvl6pPr>
              <a:defRPr sz="1350"/>
            </a:lvl6pPr>
            <a:lvl7pPr>
              <a:defRPr sz="1350"/>
            </a:lvl7pPr>
            <a:lvl8pPr>
              <a:defRPr sz="1350"/>
            </a:lvl8pPr>
            <a:lvl9pPr>
              <a:defRPr sz="135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6483411" y="1600206"/>
            <a:ext cx="5098991" cy="4525963"/>
          </a:xfrm>
        </p:spPr>
        <p:txBody>
          <a:bodyPr/>
          <a:lstStyle>
            <a:lvl1pPr>
              <a:defRPr sz="2100"/>
            </a:lvl1pPr>
            <a:lvl2pPr>
              <a:defRPr sz="1800">
                <a:solidFill>
                  <a:srgbClr val="BF18B3"/>
                </a:solidFill>
              </a:defRPr>
            </a:lvl2pPr>
            <a:lvl3pPr>
              <a:defRPr sz="1500">
                <a:solidFill>
                  <a:srgbClr val="FF8414"/>
                </a:solidFill>
              </a:defRPr>
            </a:lvl3pPr>
            <a:lvl4pPr>
              <a:defRPr sz="1350">
                <a:solidFill>
                  <a:schemeClr val="tx1"/>
                </a:solidFill>
              </a:defRPr>
            </a:lvl4pPr>
            <a:lvl5pPr>
              <a:defRPr sz="1350"/>
            </a:lvl5pPr>
            <a:lvl6pPr>
              <a:defRPr sz="1350"/>
            </a:lvl6pPr>
            <a:lvl7pPr>
              <a:defRPr sz="1350"/>
            </a:lvl7pPr>
            <a:lvl8pPr>
              <a:defRPr sz="1350"/>
            </a:lvl8pPr>
            <a:lvl9pPr>
              <a:defRPr sz="135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9" name="Rechthoek 8"/>
          <p:cNvSpPr/>
          <p:nvPr userDrawn="1"/>
        </p:nvSpPr>
        <p:spPr>
          <a:xfrm>
            <a:off x="0" y="6498024"/>
            <a:ext cx="12192000" cy="360000"/>
          </a:xfrm>
          <a:prstGeom prst="rect">
            <a:avLst/>
          </a:prstGeom>
          <a:solidFill>
            <a:srgbClr val="57C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0" name="Rechthoek 9"/>
          <p:cNvSpPr/>
          <p:nvPr userDrawn="1"/>
        </p:nvSpPr>
        <p:spPr>
          <a:xfrm>
            <a:off x="11712043" y="3260834"/>
            <a:ext cx="480000" cy="3240000"/>
          </a:xfrm>
          <a:prstGeom prst="rect">
            <a:avLst/>
          </a:prstGeom>
          <a:solidFill>
            <a:srgbClr val="EF8A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7" name="Tijdelijke aanduiding voor dianummer 7">
            <a:extLst>
              <a:ext uri="{FF2B5EF4-FFF2-40B4-BE49-F238E27FC236}">
                <a16:creationId xmlns:a16="http://schemas.microsoft.com/office/drawing/2014/main" id="{9290590C-EEED-4943-A5A5-C401AE020A29}"/>
              </a:ext>
            </a:extLst>
          </p:cNvPr>
          <p:cNvSpPr>
            <a:spLocks noGrp="1"/>
          </p:cNvSpPr>
          <p:nvPr>
            <p:ph type="sldNum" sz="quarter" idx="11"/>
          </p:nvPr>
        </p:nvSpPr>
        <p:spPr>
          <a:xfrm>
            <a:off x="9442493" y="6429400"/>
            <a:ext cx="2749507" cy="428600"/>
          </a:xfrm>
        </p:spPr>
        <p:txBody>
          <a:bodyPr/>
          <a:lstStyle>
            <a:lvl1pPr>
              <a:defRPr>
                <a:solidFill>
                  <a:schemeClr val="bg1"/>
                </a:solidFill>
              </a:defRPr>
            </a:lvl1pPr>
          </a:lstStyle>
          <a:p>
            <a:fld id="{189E3A5C-986B-47BE-8F96-3787467B82A8}" type="slidenum">
              <a:rPr lang="nl-BE" smtClean="0">
                <a:solidFill>
                  <a:prstClr val="white"/>
                </a:solidFill>
              </a:rPr>
              <a:pPr/>
              <a:t>‹#›</a:t>
            </a:fld>
            <a:endParaRPr lang="nl-BE">
              <a:solidFill>
                <a:prstClr val="white"/>
              </a:solidFill>
            </a:endParaRPr>
          </a:p>
        </p:txBody>
      </p:sp>
    </p:spTree>
    <p:extLst>
      <p:ext uri="{BB962C8B-B14F-4D97-AF65-F5344CB8AC3E}">
        <p14:creationId xmlns:p14="http://schemas.microsoft.com/office/powerpoint/2010/main" val="3275142494"/>
      </p:ext>
    </p:extLst>
  </p:cSld>
  <p:clrMapOvr>
    <a:masterClrMapping/>
  </p:clrMapOvr>
  <p:hf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2_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4839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Graphic 14">
            <a:extLst>
              <a:ext uri="{FF2B5EF4-FFF2-40B4-BE49-F238E27FC236}">
                <a16:creationId xmlns:a16="http://schemas.microsoft.com/office/drawing/2014/main" id="{7DE82471-47BD-9825-3A5C-E5BA57306329}"/>
              </a:ext>
            </a:extLst>
          </p:cNvPr>
          <p:cNvSpPr>
            <a:spLocks noGrp="1" noRot="1" noMove="1" noResize="1" noEditPoints="1" noAdjustHandles="1" noChangeArrowheads="1" noChangeShapeType="1"/>
          </p:cNvSpPr>
          <p:nvPr userDrawn="1"/>
        </p:nvSpPr>
        <p:spPr>
          <a:xfrm>
            <a:off x="-7979" y="42077"/>
            <a:ext cx="3024180" cy="6815923"/>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a:p>
        </p:txBody>
      </p:sp>
      <p:pic>
        <p:nvPicPr>
          <p:cNvPr id="9" name="Afbeelding 8" descr="Afbeelding met Graphics, Kleurrijkheid, cirkel, grafische vormgeving&#10;&#10;Automatisch gegenereerde beschrijving">
            <a:extLst>
              <a:ext uri="{FF2B5EF4-FFF2-40B4-BE49-F238E27FC236}">
                <a16:creationId xmlns:a16="http://schemas.microsoft.com/office/drawing/2014/main" id="{B28941FB-70EC-B0BF-11F4-BBD094D14788}"/>
              </a:ext>
            </a:extLst>
          </p:cNvPr>
          <p:cNvPicPr>
            <a:picLocks noGrp="1" noRot="1" noChangeAspect="1" noMove="1" noResize="1" noEditPoints="1" noAdjustHandles="1" noChangeArrowheads="1" noChangeShapeType="1" noCrop="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17665" y="5050317"/>
            <a:ext cx="2474335" cy="1807683"/>
          </a:xfrm>
          <a:prstGeom prst="rect">
            <a:avLst/>
          </a:prstGeom>
        </p:spPr>
      </p:pic>
      <p:grpSp>
        <p:nvGrpSpPr>
          <p:cNvPr id="6" name="Groep 5">
            <a:extLst>
              <a:ext uri="{FF2B5EF4-FFF2-40B4-BE49-F238E27FC236}">
                <a16:creationId xmlns:a16="http://schemas.microsoft.com/office/drawing/2014/main" id="{41D18FA3-1E48-470B-9A40-344F877040C0}"/>
              </a:ext>
            </a:extLst>
          </p:cNvPr>
          <p:cNvGrpSpPr>
            <a:grpSpLocks noGrp="1" noUngrp="1" noRot="1" noMove="1" noResize="1"/>
          </p:cNvGrpSpPr>
          <p:nvPr userDrawn="1"/>
        </p:nvGrpSpPr>
        <p:grpSpPr>
          <a:xfrm>
            <a:off x="0" y="0"/>
            <a:ext cx="12192000" cy="180000"/>
            <a:chOff x="0" y="0"/>
            <a:chExt cx="12192000" cy="360000"/>
          </a:xfrm>
        </p:grpSpPr>
        <p:sp>
          <p:nvSpPr>
            <p:cNvPr id="8" name="Rechthoek 7">
              <a:extLst>
                <a:ext uri="{FF2B5EF4-FFF2-40B4-BE49-F238E27FC236}">
                  <a16:creationId xmlns:a16="http://schemas.microsoft.com/office/drawing/2014/main" id="{2F4CFE85-E0BF-3F9E-6805-D22F211D9A62}"/>
                </a:ext>
              </a:extLst>
            </p:cNvPr>
            <p:cNvSpPr>
              <a:spLocks noGrp="1" noRot="1" noMove="1" noResize="1" noEditPoints="1" noAdjustHandles="1" noChangeArrowheads="1" noChangeShapeType="1"/>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0" name="Rechthoek 9">
              <a:extLst>
                <a:ext uri="{FF2B5EF4-FFF2-40B4-BE49-F238E27FC236}">
                  <a16:creationId xmlns:a16="http://schemas.microsoft.com/office/drawing/2014/main" id="{D0999A99-4530-217C-697B-5F01DE0EE18C}"/>
                </a:ext>
              </a:extLst>
            </p:cNvPr>
            <p:cNvSpPr>
              <a:spLocks noGrp="1" noRot="1" noMove="1" noResize="1" noEditPoints="1" noAdjustHandles="1" noChangeArrowheads="1" noChangeShapeType="1"/>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5" name="Rechthoek 14">
              <a:extLst>
                <a:ext uri="{FF2B5EF4-FFF2-40B4-BE49-F238E27FC236}">
                  <a16:creationId xmlns:a16="http://schemas.microsoft.com/office/drawing/2014/main" id="{11A6464B-894F-80A5-E730-51CEF58A87B7}"/>
                </a:ext>
              </a:extLst>
            </p:cNvPr>
            <p:cNvSpPr>
              <a:spLocks noGrp="1" noRot="1" noMove="1" noResize="1" noEditPoints="1" noAdjustHandles="1" noChangeArrowheads="1" noChangeShapeType="1"/>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6" name="Rechthoek 15">
              <a:extLst>
                <a:ext uri="{FF2B5EF4-FFF2-40B4-BE49-F238E27FC236}">
                  <a16:creationId xmlns:a16="http://schemas.microsoft.com/office/drawing/2014/main" id="{014DF0BC-515B-02D6-8E05-FADE3A686F7D}"/>
                </a:ext>
              </a:extLst>
            </p:cNvPr>
            <p:cNvSpPr>
              <a:spLocks noGrp="1" noRot="1" noMove="1" noResize="1" noEditPoints="1" noAdjustHandles="1" noChangeArrowheads="1" noChangeShapeType="1"/>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
        <p:nvSpPr>
          <p:cNvPr id="5" name="Tijdelijke aanduiding voor tekst 4">
            <a:extLst>
              <a:ext uri="{FF2B5EF4-FFF2-40B4-BE49-F238E27FC236}">
                <a16:creationId xmlns:a16="http://schemas.microsoft.com/office/drawing/2014/main" id="{8907D5A8-FA16-7402-F6D0-641E620008BA}"/>
              </a:ext>
            </a:extLst>
          </p:cNvPr>
          <p:cNvSpPr>
            <a:spLocks noGrp="1"/>
          </p:cNvSpPr>
          <p:nvPr>
            <p:ph type="body" sz="quarter" idx="11" hasCustomPrompt="1"/>
          </p:nvPr>
        </p:nvSpPr>
        <p:spPr>
          <a:xfrm>
            <a:off x="603250" y="742738"/>
            <a:ext cx="5056188" cy="5372312"/>
          </a:xfrm>
        </p:spPr>
        <p:txBody>
          <a:bodyPr/>
          <a:lstStyle/>
          <a:p>
            <a:pPr lvl="0"/>
            <a:r>
              <a:rPr lang="nl-NL"/>
              <a:t>Noteer hier je belangrijkste items in </a:t>
            </a:r>
            <a:r>
              <a:rPr lang="nl-NL" err="1"/>
              <a:t>bullets</a:t>
            </a:r>
            <a:r>
              <a:rPr lang="nl-NL"/>
              <a:t> (en vertel de rest)</a:t>
            </a:r>
          </a:p>
        </p:txBody>
      </p:sp>
      <p:sp>
        <p:nvSpPr>
          <p:cNvPr id="4" name="Tijdelijke aanduiding voor tekst 4">
            <a:extLst>
              <a:ext uri="{FF2B5EF4-FFF2-40B4-BE49-F238E27FC236}">
                <a16:creationId xmlns:a16="http://schemas.microsoft.com/office/drawing/2014/main" id="{A74F469D-EA25-AF43-5F92-8CB069D10A17}"/>
              </a:ext>
            </a:extLst>
          </p:cNvPr>
          <p:cNvSpPr>
            <a:spLocks noGrp="1"/>
          </p:cNvSpPr>
          <p:nvPr>
            <p:ph type="body" sz="quarter" idx="12" hasCustomPrompt="1"/>
          </p:nvPr>
        </p:nvSpPr>
        <p:spPr>
          <a:xfrm>
            <a:off x="5898644" y="742738"/>
            <a:ext cx="5056188" cy="5372312"/>
          </a:xfrm>
        </p:spPr>
        <p:txBody>
          <a:bodyPr/>
          <a:lstStyle/>
          <a:p>
            <a:pPr lvl="0"/>
            <a:r>
              <a:rPr lang="nl-NL"/>
              <a:t>Noteer hier je belangrijkste items in </a:t>
            </a:r>
            <a:r>
              <a:rPr lang="nl-NL" err="1"/>
              <a:t>bullets</a:t>
            </a:r>
            <a:r>
              <a:rPr lang="nl-NL"/>
              <a:t> (en vertel de rest)</a:t>
            </a:r>
          </a:p>
        </p:txBody>
      </p:sp>
    </p:spTree>
    <p:extLst>
      <p:ext uri="{BB962C8B-B14F-4D97-AF65-F5344CB8AC3E}">
        <p14:creationId xmlns:p14="http://schemas.microsoft.com/office/powerpoint/2010/main" val="189247031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3_Leeg met pagina">
    <p:spTree>
      <p:nvGrpSpPr>
        <p:cNvPr id="1" name=""/>
        <p:cNvGrpSpPr/>
        <p:nvPr/>
      </p:nvGrpSpPr>
      <p:grpSpPr>
        <a:xfrm>
          <a:off x="0" y="0"/>
          <a:ext cx="0" cy="0"/>
          <a:chOff x="0" y="0"/>
          <a:chExt cx="0" cy="0"/>
        </a:xfrm>
      </p:grpSpPr>
      <p:sp>
        <p:nvSpPr>
          <p:cNvPr id="2" name="Tijdelijke aanduiding voor dianummer 7">
            <a:extLst>
              <a:ext uri="{FF2B5EF4-FFF2-40B4-BE49-F238E27FC236}">
                <a16:creationId xmlns:a16="http://schemas.microsoft.com/office/drawing/2014/main" id="{5C264F1D-9B75-4A00-BC95-C207341EB188}"/>
              </a:ext>
            </a:extLst>
          </p:cNvPr>
          <p:cNvSpPr>
            <a:spLocks noGrp="1"/>
          </p:cNvSpPr>
          <p:nvPr>
            <p:ph type="sldNum" sz="quarter" idx="11"/>
          </p:nvPr>
        </p:nvSpPr>
        <p:spPr>
          <a:xfrm>
            <a:off x="9442493" y="6429400"/>
            <a:ext cx="2749507" cy="428600"/>
          </a:xfrm>
        </p:spPr>
        <p:txBody>
          <a:bodyPr/>
          <a:lstStyle>
            <a:lvl1pPr>
              <a:defRPr>
                <a:solidFill>
                  <a:schemeClr val="bg1">
                    <a:lumMod val="65000"/>
                  </a:schemeClr>
                </a:solidFill>
              </a:defRPr>
            </a:lvl1pPr>
          </a:lstStyle>
          <a:p>
            <a:fld id="{189E3A5C-986B-47BE-8F96-3787467B82A8}" type="slidenum">
              <a:rPr lang="nl-BE" smtClean="0"/>
              <a:pPr/>
              <a:t>‹#›</a:t>
            </a:fld>
            <a:endParaRPr lang="nl-BE"/>
          </a:p>
        </p:txBody>
      </p:sp>
    </p:spTree>
    <p:extLst>
      <p:ext uri="{BB962C8B-B14F-4D97-AF65-F5344CB8AC3E}">
        <p14:creationId xmlns:p14="http://schemas.microsoft.com/office/powerpoint/2010/main" val="305189320"/>
      </p:ext>
    </p:extLst>
  </p:cSld>
  <p:clrMapOvr>
    <a:masterClrMapping/>
  </p:clrMapOvr>
  <p:hf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Foto_01">
    <p:bg>
      <p:bgPr>
        <a:blipFill dpi="0" rotWithShape="1">
          <a:blip r:embed="rId2" cstate="screen">
            <a:lum/>
            <a:extLst>
              <a:ext uri="{28A0092B-C50C-407E-A947-70E740481C1C}">
                <a14:useLocalDpi xmlns:a14="http://schemas.microsoft.com/office/drawing/2010/main"/>
              </a:ext>
            </a:extLst>
          </a:blip>
          <a:srcRect/>
          <a:stretch>
            <a:fillRect l="-6000" r="-6000"/>
          </a:stretch>
        </a:blipFill>
        <a:effectLst/>
      </p:bgPr>
    </p:bg>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7A053FBA-9163-4521-8BD8-31A13D7727A1}"/>
              </a:ext>
            </a:extLst>
          </p:cNvPr>
          <p:cNvSpPr/>
          <p:nvPr userDrawn="1"/>
        </p:nvSpPr>
        <p:spPr>
          <a:xfrm>
            <a:off x="8210749" y="5594466"/>
            <a:ext cx="3981252" cy="12635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sp>
        <p:nvSpPr>
          <p:cNvPr id="2" name="Titel 1"/>
          <p:cNvSpPr>
            <a:spLocks noGrp="1"/>
          </p:cNvSpPr>
          <p:nvPr>
            <p:ph type="ctrTitle"/>
          </p:nvPr>
        </p:nvSpPr>
        <p:spPr>
          <a:xfrm>
            <a:off x="0" y="5051990"/>
            <a:ext cx="12192000" cy="608174"/>
          </a:xfrm>
          <a:solidFill>
            <a:srgbClr val="EF8A37"/>
          </a:solidFill>
        </p:spPr>
        <p:txBody>
          <a:bodyPr>
            <a:normAutofit/>
          </a:bodyPr>
          <a:lstStyle>
            <a:lvl1pPr algn="l" rtl="0" eaLnBrk="1" latinLnBrk="0" hangingPunct="1">
              <a:spcBef>
                <a:spcPct val="0"/>
              </a:spcBef>
              <a:buNone/>
              <a:defRPr kumimoji="0" lang="nl-BE" sz="1800" b="1" kern="1200" cap="all" baseline="0" dirty="0" smtClean="0">
                <a:solidFill>
                  <a:srgbClr val="53534D"/>
                </a:solidFill>
                <a:effectLst>
                  <a:outerShdw blurRad="50800" dist="38100" dir="18900000" algn="bl" rotWithShape="0">
                    <a:prstClr val="black">
                      <a:alpha val="40000"/>
                    </a:prstClr>
                  </a:outerShdw>
                </a:effectLst>
                <a:latin typeface="Trebuchet MS" panose="020B0603020202020204" pitchFamily="34" charset="0"/>
                <a:ea typeface="+mj-ea"/>
                <a:cs typeface="Arial" pitchFamily="34" charset="0"/>
              </a:defRPr>
            </a:lvl1pPr>
          </a:lstStyle>
          <a:p>
            <a:r>
              <a:rPr lang="nl-NL"/>
              <a:t>Klik om stijl te bewerken</a:t>
            </a:r>
            <a:endParaRPr lang="nl-BE"/>
          </a:p>
        </p:txBody>
      </p:sp>
      <p:sp>
        <p:nvSpPr>
          <p:cNvPr id="3" name="Ondertitel 2"/>
          <p:cNvSpPr>
            <a:spLocks noGrp="1"/>
          </p:cNvSpPr>
          <p:nvPr>
            <p:ph type="subTitle" idx="1"/>
          </p:nvPr>
        </p:nvSpPr>
        <p:spPr>
          <a:xfrm>
            <a:off x="1" y="5660164"/>
            <a:ext cx="8210747" cy="1206630"/>
          </a:xfrm>
          <a:solidFill>
            <a:srgbClr val="B1B64A"/>
          </a:solidFill>
        </p:spPr>
        <p:txBody>
          <a:bodyPr/>
          <a:lstStyle>
            <a:lvl1pPr marL="0" indent="0" algn="l">
              <a:buNone/>
              <a:defRPr>
                <a:solidFill>
                  <a:schemeClr val="bg1"/>
                </a:solidFill>
                <a:latin typeface="Trebuchet MS" panose="020B0603020202020204" pitchFamily="34" charset="0"/>
                <a:cs typeface="Arial" pitchFamily="34" charset="0"/>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nl-NL"/>
              <a:t>Klikken om de ondertitelstijl van het model te bewerken</a:t>
            </a:r>
            <a:endParaRPr lang="nl-BE"/>
          </a:p>
        </p:txBody>
      </p:sp>
      <p:pic>
        <p:nvPicPr>
          <p:cNvPr id="4" name="Afbeelding 3"/>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979143" y="5842422"/>
            <a:ext cx="2816256" cy="842115"/>
          </a:xfrm>
          <a:prstGeom prst="rect">
            <a:avLst/>
          </a:prstGeom>
        </p:spPr>
      </p:pic>
      <p:sp>
        <p:nvSpPr>
          <p:cNvPr id="6" name="Tijdelijke aanduiding voor dianummer 7">
            <a:extLst>
              <a:ext uri="{FF2B5EF4-FFF2-40B4-BE49-F238E27FC236}">
                <a16:creationId xmlns:a16="http://schemas.microsoft.com/office/drawing/2014/main" id="{AFCDB4E1-F841-4BA9-8B0B-6846FD6C7895}"/>
              </a:ext>
            </a:extLst>
          </p:cNvPr>
          <p:cNvSpPr>
            <a:spLocks noGrp="1"/>
          </p:cNvSpPr>
          <p:nvPr>
            <p:ph type="sldNum" sz="quarter" idx="11"/>
          </p:nvPr>
        </p:nvSpPr>
        <p:spPr>
          <a:xfrm>
            <a:off x="1" y="6424749"/>
            <a:ext cx="476212" cy="428600"/>
          </a:xfrm>
        </p:spPr>
        <p:txBody>
          <a:bodyPr/>
          <a:lstStyle>
            <a:lvl1pPr algn="ctr">
              <a:defRPr>
                <a:solidFill>
                  <a:schemeClr val="bg1"/>
                </a:solidFill>
              </a:defRPr>
            </a:lvl1pPr>
          </a:lstStyle>
          <a:p>
            <a:fld id="{189E3A5C-986B-47BE-8F96-3787467B82A8}" type="slidenum">
              <a:rPr lang="nl-BE" smtClean="0">
                <a:solidFill>
                  <a:prstClr val="white"/>
                </a:solidFill>
              </a:rPr>
              <a:pPr/>
              <a:t>‹#›</a:t>
            </a:fld>
            <a:endParaRPr lang="nl-BE">
              <a:solidFill>
                <a:prstClr val="white"/>
              </a:solidFill>
            </a:endParaRPr>
          </a:p>
        </p:txBody>
      </p:sp>
    </p:spTree>
    <p:extLst>
      <p:ext uri="{BB962C8B-B14F-4D97-AF65-F5344CB8AC3E}">
        <p14:creationId xmlns:p14="http://schemas.microsoft.com/office/powerpoint/2010/main" val="376709345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Foto_02">
    <p:bg>
      <p:bgPr>
        <a:blipFill dpi="0" rotWithShape="1">
          <a:blip r:embed="rId2" cstate="screen">
            <a:lum/>
            <a:extLst>
              <a:ext uri="{28A0092B-C50C-407E-A947-70E740481C1C}">
                <a14:useLocalDpi xmlns:a14="http://schemas.microsoft.com/office/drawing/2010/main"/>
              </a:ext>
            </a:extLst>
          </a:blip>
          <a:srcRect/>
          <a:stretch>
            <a:fillRect l="-6000" r="-6000"/>
          </a:stretch>
        </a:blipFill>
        <a:effectLst/>
      </p:bgPr>
    </p:bg>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D43EEFED-7A93-482F-91FF-3949A76A0F36}"/>
              </a:ext>
            </a:extLst>
          </p:cNvPr>
          <p:cNvSpPr/>
          <p:nvPr userDrawn="1"/>
        </p:nvSpPr>
        <p:spPr>
          <a:xfrm>
            <a:off x="8210749" y="5594466"/>
            <a:ext cx="3981252" cy="12635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sp>
        <p:nvSpPr>
          <p:cNvPr id="2" name="Titel 1"/>
          <p:cNvSpPr>
            <a:spLocks noGrp="1"/>
          </p:cNvSpPr>
          <p:nvPr>
            <p:ph type="ctrTitle"/>
          </p:nvPr>
        </p:nvSpPr>
        <p:spPr>
          <a:xfrm>
            <a:off x="-1" y="5043758"/>
            <a:ext cx="12192001" cy="608174"/>
          </a:xfrm>
          <a:solidFill>
            <a:srgbClr val="57C3CB"/>
          </a:solidFill>
        </p:spPr>
        <p:txBody>
          <a:bodyPr>
            <a:normAutofit/>
          </a:bodyPr>
          <a:lstStyle>
            <a:lvl1pPr algn="l" rtl="0" eaLnBrk="1" latinLnBrk="0" hangingPunct="1">
              <a:spcBef>
                <a:spcPct val="0"/>
              </a:spcBef>
              <a:buNone/>
              <a:defRPr kumimoji="0" lang="nl-BE" sz="1800" b="1" kern="1200" cap="all" baseline="0" dirty="0" smtClean="0">
                <a:solidFill>
                  <a:srgbClr val="53534D"/>
                </a:solidFill>
                <a:effectLst>
                  <a:outerShdw blurRad="50800" dist="38100" dir="18900000" algn="bl" rotWithShape="0">
                    <a:prstClr val="black">
                      <a:alpha val="40000"/>
                    </a:prstClr>
                  </a:outerShdw>
                </a:effectLst>
                <a:latin typeface="Trebuchet MS" panose="020B0603020202020204" pitchFamily="34" charset="0"/>
                <a:ea typeface="+mj-ea"/>
                <a:cs typeface="Arial" pitchFamily="34" charset="0"/>
              </a:defRPr>
            </a:lvl1pPr>
          </a:lstStyle>
          <a:p>
            <a:r>
              <a:rPr lang="nl-NL"/>
              <a:t>Klik om stijl te bewerken</a:t>
            </a:r>
            <a:endParaRPr lang="nl-BE"/>
          </a:p>
        </p:txBody>
      </p:sp>
      <p:sp>
        <p:nvSpPr>
          <p:cNvPr id="3" name="Ondertitel 2"/>
          <p:cNvSpPr>
            <a:spLocks noGrp="1"/>
          </p:cNvSpPr>
          <p:nvPr>
            <p:ph type="subTitle" idx="1"/>
          </p:nvPr>
        </p:nvSpPr>
        <p:spPr>
          <a:xfrm>
            <a:off x="1" y="5651932"/>
            <a:ext cx="8210747" cy="1206630"/>
          </a:xfrm>
          <a:solidFill>
            <a:srgbClr val="B1B64A"/>
          </a:solidFill>
        </p:spPr>
        <p:txBody>
          <a:bodyPr/>
          <a:lstStyle>
            <a:lvl1pPr marL="0" indent="0" algn="l">
              <a:buNone/>
              <a:defRPr>
                <a:solidFill>
                  <a:schemeClr val="bg1"/>
                </a:solidFill>
                <a:latin typeface="Trebuchet MS" panose="020B0603020202020204" pitchFamily="34" charset="0"/>
                <a:cs typeface="Arial" pitchFamily="34" charset="0"/>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nl-NL"/>
              <a:t>Klikken om de ondertitelstijl van het model te bewerken</a:t>
            </a:r>
            <a:endParaRPr lang="nl-BE"/>
          </a:p>
        </p:txBody>
      </p:sp>
      <p:pic>
        <p:nvPicPr>
          <p:cNvPr id="6" name="Afbeelding 5">
            <a:extLst>
              <a:ext uri="{FF2B5EF4-FFF2-40B4-BE49-F238E27FC236}">
                <a16:creationId xmlns:a16="http://schemas.microsoft.com/office/drawing/2014/main" id="{C7377C9C-4649-46E1-83D3-803EF2FA272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979143" y="5842422"/>
            <a:ext cx="2816256" cy="842115"/>
          </a:xfrm>
          <a:prstGeom prst="rect">
            <a:avLst/>
          </a:prstGeom>
        </p:spPr>
      </p:pic>
      <p:sp>
        <p:nvSpPr>
          <p:cNvPr id="7" name="Tijdelijke aanduiding voor dianummer 7">
            <a:extLst>
              <a:ext uri="{FF2B5EF4-FFF2-40B4-BE49-F238E27FC236}">
                <a16:creationId xmlns:a16="http://schemas.microsoft.com/office/drawing/2014/main" id="{50B90F99-9EE5-4F94-8D8E-045298778D0C}"/>
              </a:ext>
            </a:extLst>
          </p:cNvPr>
          <p:cNvSpPr>
            <a:spLocks noGrp="1"/>
          </p:cNvSpPr>
          <p:nvPr>
            <p:ph type="sldNum" sz="quarter" idx="11"/>
          </p:nvPr>
        </p:nvSpPr>
        <p:spPr>
          <a:xfrm>
            <a:off x="1" y="6424749"/>
            <a:ext cx="476212" cy="428600"/>
          </a:xfrm>
        </p:spPr>
        <p:txBody>
          <a:bodyPr/>
          <a:lstStyle>
            <a:lvl1pPr algn="ctr">
              <a:defRPr>
                <a:solidFill>
                  <a:schemeClr val="bg1"/>
                </a:solidFill>
              </a:defRPr>
            </a:lvl1pPr>
          </a:lstStyle>
          <a:p>
            <a:fld id="{189E3A5C-986B-47BE-8F96-3787467B82A8}" type="slidenum">
              <a:rPr lang="nl-BE" smtClean="0">
                <a:solidFill>
                  <a:prstClr val="white"/>
                </a:solidFill>
              </a:rPr>
              <a:pPr/>
              <a:t>‹#›</a:t>
            </a:fld>
            <a:endParaRPr lang="nl-BE">
              <a:solidFill>
                <a:prstClr val="white"/>
              </a:solidFill>
            </a:endParaRPr>
          </a:p>
        </p:txBody>
      </p:sp>
    </p:spTree>
    <p:extLst>
      <p:ext uri="{BB962C8B-B14F-4D97-AF65-F5344CB8AC3E}">
        <p14:creationId xmlns:p14="http://schemas.microsoft.com/office/powerpoint/2010/main" val="92723369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Foto_03">
    <p:bg>
      <p:bgPr>
        <a:blipFill dpi="0" rotWithShape="1">
          <a:blip r:embed="rId2" cstate="screen">
            <a:lum/>
            <a:extLst>
              <a:ext uri="{28A0092B-C50C-407E-A947-70E740481C1C}">
                <a14:useLocalDpi xmlns:a14="http://schemas.microsoft.com/office/drawing/2010/main"/>
              </a:ext>
            </a:extLst>
          </a:blip>
          <a:srcRect/>
          <a:stretch>
            <a:fillRect l="-6000" r="-6000"/>
          </a:stretch>
        </a:blipFill>
        <a:effectLst/>
      </p:bgPr>
    </p:bg>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F387A672-10BB-4281-BB00-1882F8DF1468}"/>
              </a:ext>
            </a:extLst>
          </p:cNvPr>
          <p:cNvSpPr/>
          <p:nvPr userDrawn="1"/>
        </p:nvSpPr>
        <p:spPr>
          <a:xfrm>
            <a:off x="8210749" y="5594466"/>
            <a:ext cx="3981252" cy="12635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sp>
        <p:nvSpPr>
          <p:cNvPr id="2" name="Titel 1"/>
          <p:cNvSpPr>
            <a:spLocks noGrp="1"/>
          </p:cNvSpPr>
          <p:nvPr>
            <p:ph type="ctrTitle"/>
          </p:nvPr>
        </p:nvSpPr>
        <p:spPr>
          <a:xfrm>
            <a:off x="0" y="5035513"/>
            <a:ext cx="12192000" cy="608174"/>
          </a:xfrm>
          <a:solidFill>
            <a:srgbClr val="EF8A37"/>
          </a:solidFill>
        </p:spPr>
        <p:txBody>
          <a:bodyPr>
            <a:normAutofit/>
          </a:bodyPr>
          <a:lstStyle>
            <a:lvl1pPr algn="l" rtl="0" eaLnBrk="1" latinLnBrk="0" hangingPunct="1">
              <a:spcBef>
                <a:spcPct val="0"/>
              </a:spcBef>
              <a:buNone/>
              <a:defRPr kumimoji="0" lang="nl-BE" sz="1800" b="1" kern="1200" cap="all" baseline="0" dirty="0" smtClean="0">
                <a:solidFill>
                  <a:srgbClr val="53534D"/>
                </a:solidFill>
                <a:effectLst>
                  <a:outerShdw blurRad="50800" dist="38100" dir="18900000" algn="bl" rotWithShape="0">
                    <a:prstClr val="black">
                      <a:alpha val="40000"/>
                    </a:prstClr>
                  </a:outerShdw>
                </a:effectLst>
                <a:latin typeface="Trebuchet MS" panose="020B0603020202020204" pitchFamily="34" charset="0"/>
                <a:ea typeface="+mj-ea"/>
                <a:cs typeface="Arial" pitchFamily="34" charset="0"/>
              </a:defRPr>
            </a:lvl1pPr>
          </a:lstStyle>
          <a:p>
            <a:r>
              <a:rPr lang="nl-NL"/>
              <a:t>Klik om stijl te bewerken</a:t>
            </a:r>
            <a:endParaRPr lang="nl-BE"/>
          </a:p>
        </p:txBody>
      </p:sp>
      <p:sp>
        <p:nvSpPr>
          <p:cNvPr id="3" name="Ondertitel 2"/>
          <p:cNvSpPr>
            <a:spLocks noGrp="1"/>
          </p:cNvSpPr>
          <p:nvPr>
            <p:ph type="subTitle" idx="1"/>
          </p:nvPr>
        </p:nvSpPr>
        <p:spPr>
          <a:xfrm>
            <a:off x="1" y="5643687"/>
            <a:ext cx="8210747" cy="1206630"/>
          </a:xfrm>
          <a:solidFill>
            <a:srgbClr val="57C3CB"/>
          </a:solidFill>
        </p:spPr>
        <p:txBody>
          <a:bodyPr/>
          <a:lstStyle>
            <a:lvl1pPr marL="0" indent="0" algn="l">
              <a:buNone/>
              <a:defRPr>
                <a:solidFill>
                  <a:schemeClr val="bg1"/>
                </a:solidFill>
                <a:latin typeface="Trebuchet MS" panose="020B0603020202020204" pitchFamily="34" charset="0"/>
                <a:cs typeface="Arial" pitchFamily="34" charset="0"/>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nl-NL"/>
              <a:t>Klikken om de ondertitelstijl van het model te bewerken</a:t>
            </a:r>
            <a:endParaRPr lang="nl-BE"/>
          </a:p>
        </p:txBody>
      </p:sp>
      <p:pic>
        <p:nvPicPr>
          <p:cNvPr id="6" name="Afbeelding 5">
            <a:extLst>
              <a:ext uri="{FF2B5EF4-FFF2-40B4-BE49-F238E27FC236}">
                <a16:creationId xmlns:a16="http://schemas.microsoft.com/office/drawing/2014/main" id="{FF6ED192-F22F-451D-8B6A-EB32BEF32CF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979143" y="5842422"/>
            <a:ext cx="2816256" cy="842115"/>
          </a:xfrm>
          <a:prstGeom prst="rect">
            <a:avLst/>
          </a:prstGeom>
        </p:spPr>
      </p:pic>
      <p:sp>
        <p:nvSpPr>
          <p:cNvPr id="7" name="Tijdelijke aanduiding voor dianummer 7">
            <a:extLst>
              <a:ext uri="{FF2B5EF4-FFF2-40B4-BE49-F238E27FC236}">
                <a16:creationId xmlns:a16="http://schemas.microsoft.com/office/drawing/2014/main" id="{CE2BD698-F9E2-44FE-9E96-6640CBD98289}"/>
              </a:ext>
            </a:extLst>
          </p:cNvPr>
          <p:cNvSpPr>
            <a:spLocks noGrp="1"/>
          </p:cNvSpPr>
          <p:nvPr>
            <p:ph type="sldNum" sz="quarter" idx="11"/>
          </p:nvPr>
        </p:nvSpPr>
        <p:spPr>
          <a:xfrm>
            <a:off x="1" y="6424749"/>
            <a:ext cx="476212" cy="428600"/>
          </a:xfrm>
        </p:spPr>
        <p:txBody>
          <a:bodyPr/>
          <a:lstStyle>
            <a:lvl1pPr algn="ctr">
              <a:defRPr>
                <a:solidFill>
                  <a:schemeClr val="bg1"/>
                </a:solidFill>
              </a:defRPr>
            </a:lvl1pPr>
          </a:lstStyle>
          <a:p>
            <a:fld id="{189E3A5C-986B-47BE-8F96-3787467B82A8}" type="slidenum">
              <a:rPr lang="nl-BE" smtClean="0">
                <a:solidFill>
                  <a:prstClr val="white"/>
                </a:solidFill>
              </a:rPr>
              <a:pPr/>
              <a:t>‹#›</a:t>
            </a:fld>
            <a:endParaRPr lang="nl-BE">
              <a:solidFill>
                <a:prstClr val="white"/>
              </a:solidFill>
            </a:endParaRPr>
          </a:p>
        </p:txBody>
      </p:sp>
    </p:spTree>
    <p:extLst>
      <p:ext uri="{BB962C8B-B14F-4D97-AF65-F5344CB8AC3E}">
        <p14:creationId xmlns:p14="http://schemas.microsoft.com/office/powerpoint/2010/main" val="239083825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Foto_04">
    <p:bg>
      <p:bgPr>
        <a:blipFill dpi="0" rotWithShape="1">
          <a:blip r:embed="rId2" cstate="screen">
            <a:lum/>
            <a:extLst>
              <a:ext uri="{28A0092B-C50C-407E-A947-70E740481C1C}">
                <a14:useLocalDpi xmlns:a14="http://schemas.microsoft.com/office/drawing/2010/main"/>
              </a:ext>
            </a:extLst>
          </a:blip>
          <a:srcRect/>
          <a:stretch>
            <a:fillRect l="-8000" r="-8000"/>
          </a:stretch>
        </a:blipFill>
        <a:effectLst/>
      </p:bgPr>
    </p:bg>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F2CFB41A-6D3E-4C03-AADD-E915543D1281}"/>
              </a:ext>
            </a:extLst>
          </p:cNvPr>
          <p:cNvSpPr/>
          <p:nvPr userDrawn="1"/>
        </p:nvSpPr>
        <p:spPr>
          <a:xfrm>
            <a:off x="8210749" y="5594466"/>
            <a:ext cx="3981252" cy="12635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sp>
        <p:nvSpPr>
          <p:cNvPr id="2" name="Titel 1"/>
          <p:cNvSpPr>
            <a:spLocks noGrp="1"/>
          </p:cNvSpPr>
          <p:nvPr>
            <p:ph type="ctrTitle"/>
          </p:nvPr>
        </p:nvSpPr>
        <p:spPr>
          <a:xfrm>
            <a:off x="0" y="5035520"/>
            <a:ext cx="12192000" cy="608174"/>
          </a:xfrm>
          <a:solidFill>
            <a:srgbClr val="EF8A37"/>
          </a:solidFill>
        </p:spPr>
        <p:txBody>
          <a:bodyPr>
            <a:normAutofit/>
          </a:bodyPr>
          <a:lstStyle>
            <a:lvl1pPr algn="l" rtl="0" eaLnBrk="1" latinLnBrk="0" hangingPunct="1">
              <a:spcBef>
                <a:spcPct val="0"/>
              </a:spcBef>
              <a:buNone/>
              <a:defRPr kumimoji="0" lang="nl-BE" sz="1800" b="1" kern="1200" cap="all" baseline="0" dirty="0" smtClean="0">
                <a:solidFill>
                  <a:srgbClr val="53534D"/>
                </a:solidFill>
                <a:effectLst>
                  <a:outerShdw blurRad="50800" dist="38100" dir="18900000" algn="bl" rotWithShape="0">
                    <a:prstClr val="black">
                      <a:alpha val="40000"/>
                    </a:prstClr>
                  </a:outerShdw>
                </a:effectLst>
                <a:latin typeface="Trebuchet MS" panose="020B0603020202020204" pitchFamily="34" charset="0"/>
                <a:ea typeface="+mj-ea"/>
                <a:cs typeface="Arial" pitchFamily="34" charset="0"/>
              </a:defRPr>
            </a:lvl1pPr>
          </a:lstStyle>
          <a:p>
            <a:r>
              <a:rPr lang="nl-NL"/>
              <a:t>Klik om stijl te bewerken</a:t>
            </a:r>
            <a:endParaRPr lang="nl-BE"/>
          </a:p>
        </p:txBody>
      </p:sp>
      <p:sp>
        <p:nvSpPr>
          <p:cNvPr id="3" name="Ondertitel 2"/>
          <p:cNvSpPr>
            <a:spLocks noGrp="1"/>
          </p:cNvSpPr>
          <p:nvPr>
            <p:ph type="subTitle" idx="1"/>
          </p:nvPr>
        </p:nvSpPr>
        <p:spPr>
          <a:xfrm>
            <a:off x="1" y="5643694"/>
            <a:ext cx="8210747" cy="1206630"/>
          </a:xfrm>
          <a:solidFill>
            <a:srgbClr val="B22A89"/>
          </a:solidFill>
        </p:spPr>
        <p:txBody>
          <a:bodyPr/>
          <a:lstStyle>
            <a:lvl1pPr marL="0" indent="0" algn="l">
              <a:buNone/>
              <a:defRPr>
                <a:solidFill>
                  <a:schemeClr val="bg1"/>
                </a:solidFill>
                <a:latin typeface="Trebuchet MS" panose="020B0603020202020204" pitchFamily="34" charset="0"/>
                <a:cs typeface="Arial" pitchFamily="34" charset="0"/>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nl-NL"/>
              <a:t>Klikken om de ondertitelstijl van het model te bewerken</a:t>
            </a:r>
            <a:endParaRPr lang="nl-BE"/>
          </a:p>
        </p:txBody>
      </p:sp>
      <p:pic>
        <p:nvPicPr>
          <p:cNvPr id="6" name="Afbeelding 5">
            <a:extLst>
              <a:ext uri="{FF2B5EF4-FFF2-40B4-BE49-F238E27FC236}">
                <a16:creationId xmlns:a16="http://schemas.microsoft.com/office/drawing/2014/main" id="{1DC57131-F293-426F-A075-147B411F80A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979143" y="5842422"/>
            <a:ext cx="2816256" cy="842115"/>
          </a:xfrm>
          <a:prstGeom prst="rect">
            <a:avLst/>
          </a:prstGeom>
        </p:spPr>
      </p:pic>
      <p:sp>
        <p:nvSpPr>
          <p:cNvPr id="7" name="Tijdelijke aanduiding voor dianummer 7">
            <a:extLst>
              <a:ext uri="{FF2B5EF4-FFF2-40B4-BE49-F238E27FC236}">
                <a16:creationId xmlns:a16="http://schemas.microsoft.com/office/drawing/2014/main" id="{2179C5D4-D824-4424-94AE-993B89D8EA59}"/>
              </a:ext>
            </a:extLst>
          </p:cNvPr>
          <p:cNvSpPr>
            <a:spLocks noGrp="1"/>
          </p:cNvSpPr>
          <p:nvPr>
            <p:ph type="sldNum" sz="quarter" idx="11"/>
          </p:nvPr>
        </p:nvSpPr>
        <p:spPr>
          <a:xfrm>
            <a:off x="1" y="6424749"/>
            <a:ext cx="476212" cy="428600"/>
          </a:xfrm>
        </p:spPr>
        <p:txBody>
          <a:bodyPr/>
          <a:lstStyle>
            <a:lvl1pPr algn="ctr">
              <a:defRPr>
                <a:solidFill>
                  <a:schemeClr val="bg1"/>
                </a:solidFill>
              </a:defRPr>
            </a:lvl1pPr>
          </a:lstStyle>
          <a:p>
            <a:fld id="{189E3A5C-986B-47BE-8F96-3787467B82A8}" type="slidenum">
              <a:rPr lang="nl-BE" smtClean="0">
                <a:solidFill>
                  <a:prstClr val="white"/>
                </a:solidFill>
              </a:rPr>
              <a:pPr/>
              <a:t>‹#›</a:t>
            </a:fld>
            <a:endParaRPr lang="nl-BE">
              <a:solidFill>
                <a:prstClr val="white"/>
              </a:solidFill>
            </a:endParaRPr>
          </a:p>
        </p:txBody>
      </p:sp>
    </p:spTree>
    <p:extLst>
      <p:ext uri="{BB962C8B-B14F-4D97-AF65-F5344CB8AC3E}">
        <p14:creationId xmlns:p14="http://schemas.microsoft.com/office/powerpoint/2010/main" val="1280106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Foto_05">
    <p:bg>
      <p:bgPr>
        <a:blipFill dpi="0" rotWithShape="1">
          <a:blip r:embed="rId2" cstate="screen">
            <a:lum/>
            <a:extLst>
              <a:ext uri="{28A0092B-C50C-407E-A947-70E740481C1C}">
                <a14:useLocalDpi xmlns:a14="http://schemas.microsoft.com/office/drawing/2010/main"/>
              </a:ext>
            </a:extLst>
          </a:blip>
          <a:srcRect/>
          <a:stretch>
            <a:fillRect l="-6000" r="-6000"/>
          </a:stretch>
        </a:blipFill>
        <a:effectLst/>
      </p:bgPr>
    </p:bg>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DD7BAD7B-13E8-4E93-8C02-E7FA08107E45}"/>
              </a:ext>
            </a:extLst>
          </p:cNvPr>
          <p:cNvSpPr/>
          <p:nvPr userDrawn="1"/>
        </p:nvSpPr>
        <p:spPr>
          <a:xfrm>
            <a:off x="8210749" y="5594466"/>
            <a:ext cx="3981252" cy="12635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sp>
        <p:nvSpPr>
          <p:cNvPr id="2" name="Titel 1"/>
          <p:cNvSpPr>
            <a:spLocks noGrp="1"/>
          </p:cNvSpPr>
          <p:nvPr>
            <p:ph type="ctrTitle"/>
          </p:nvPr>
        </p:nvSpPr>
        <p:spPr>
          <a:xfrm>
            <a:off x="-1" y="5043758"/>
            <a:ext cx="12192001" cy="608174"/>
          </a:xfrm>
          <a:solidFill>
            <a:srgbClr val="B22A89"/>
          </a:solidFill>
        </p:spPr>
        <p:txBody>
          <a:bodyPr>
            <a:normAutofit/>
          </a:bodyPr>
          <a:lstStyle>
            <a:lvl1pPr algn="l" rtl="0" eaLnBrk="1" latinLnBrk="0" hangingPunct="1">
              <a:spcBef>
                <a:spcPct val="0"/>
              </a:spcBef>
              <a:buNone/>
              <a:defRPr kumimoji="0" lang="nl-BE" sz="1800" b="1" kern="1200" cap="all" baseline="0" dirty="0" smtClean="0">
                <a:solidFill>
                  <a:schemeClr val="bg1"/>
                </a:solidFill>
                <a:effectLst>
                  <a:outerShdw blurRad="50800" dist="38100" dir="18900000" algn="bl" rotWithShape="0">
                    <a:prstClr val="black">
                      <a:alpha val="40000"/>
                    </a:prstClr>
                  </a:outerShdw>
                </a:effectLst>
                <a:latin typeface="Trebuchet MS" panose="020B0603020202020204" pitchFamily="34" charset="0"/>
                <a:ea typeface="+mj-ea"/>
                <a:cs typeface="Arial" pitchFamily="34" charset="0"/>
              </a:defRPr>
            </a:lvl1pPr>
          </a:lstStyle>
          <a:p>
            <a:r>
              <a:rPr lang="nl-NL"/>
              <a:t>Klik om stijl te bewerken</a:t>
            </a:r>
            <a:endParaRPr lang="nl-BE"/>
          </a:p>
        </p:txBody>
      </p:sp>
      <p:sp>
        <p:nvSpPr>
          <p:cNvPr id="3" name="Ondertitel 2"/>
          <p:cNvSpPr>
            <a:spLocks noGrp="1"/>
          </p:cNvSpPr>
          <p:nvPr>
            <p:ph type="subTitle" idx="1"/>
          </p:nvPr>
        </p:nvSpPr>
        <p:spPr>
          <a:xfrm>
            <a:off x="1" y="5651932"/>
            <a:ext cx="8210747" cy="1206630"/>
          </a:xfrm>
          <a:solidFill>
            <a:srgbClr val="57C3CB"/>
          </a:solidFill>
        </p:spPr>
        <p:txBody>
          <a:bodyPr/>
          <a:lstStyle>
            <a:lvl1pPr marL="0" indent="0" algn="l">
              <a:buNone/>
              <a:defRPr>
                <a:solidFill>
                  <a:schemeClr val="bg1"/>
                </a:solidFill>
                <a:latin typeface="Trebuchet MS" panose="020B0603020202020204" pitchFamily="34" charset="0"/>
                <a:cs typeface="Arial" pitchFamily="34" charset="0"/>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nl-NL"/>
              <a:t>Klikken om de ondertitelstijl van het model te bewerken</a:t>
            </a:r>
            <a:endParaRPr lang="nl-BE"/>
          </a:p>
        </p:txBody>
      </p:sp>
      <p:pic>
        <p:nvPicPr>
          <p:cNvPr id="6" name="Afbeelding 5">
            <a:extLst>
              <a:ext uri="{FF2B5EF4-FFF2-40B4-BE49-F238E27FC236}">
                <a16:creationId xmlns:a16="http://schemas.microsoft.com/office/drawing/2014/main" id="{C7377C9C-4649-46E1-83D3-803EF2FA272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979143" y="5842422"/>
            <a:ext cx="2816256" cy="842115"/>
          </a:xfrm>
          <a:prstGeom prst="rect">
            <a:avLst/>
          </a:prstGeom>
        </p:spPr>
      </p:pic>
      <p:sp>
        <p:nvSpPr>
          <p:cNvPr id="7" name="Tijdelijke aanduiding voor dianummer 7">
            <a:extLst>
              <a:ext uri="{FF2B5EF4-FFF2-40B4-BE49-F238E27FC236}">
                <a16:creationId xmlns:a16="http://schemas.microsoft.com/office/drawing/2014/main" id="{51D5D546-F3E3-438F-9B2E-F32CDF7968A8}"/>
              </a:ext>
            </a:extLst>
          </p:cNvPr>
          <p:cNvSpPr>
            <a:spLocks noGrp="1"/>
          </p:cNvSpPr>
          <p:nvPr>
            <p:ph type="sldNum" sz="quarter" idx="11"/>
          </p:nvPr>
        </p:nvSpPr>
        <p:spPr>
          <a:xfrm>
            <a:off x="1" y="6424749"/>
            <a:ext cx="476212" cy="428600"/>
          </a:xfrm>
        </p:spPr>
        <p:txBody>
          <a:bodyPr/>
          <a:lstStyle>
            <a:lvl1pPr algn="ctr">
              <a:defRPr>
                <a:solidFill>
                  <a:schemeClr val="bg1"/>
                </a:solidFill>
              </a:defRPr>
            </a:lvl1pPr>
          </a:lstStyle>
          <a:p>
            <a:fld id="{189E3A5C-986B-47BE-8F96-3787467B82A8}" type="slidenum">
              <a:rPr lang="nl-BE" smtClean="0">
                <a:solidFill>
                  <a:prstClr val="white"/>
                </a:solidFill>
              </a:rPr>
              <a:pPr/>
              <a:t>‹#›</a:t>
            </a:fld>
            <a:endParaRPr lang="nl-BE">
              <a:solidFill>
                <a:prstClr val="white"/>
              </a:solidFill>
            </a:endParaRPr>
          </a:p>
        </p:txBody>
      </p:sp>
    </p:spTree>
    <p:extLst>
      <p:ext uri="{BB962C8B-B14F-4D97-AF65-F5344CB8AC3E}">
        <p14:creationId xmlns:p14="http://schemas.microsoft.com/office/powerpoint/2010/main" val="27216637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5_Begin: gsm?">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sp>
        <p:nvSpPr>
          <p:cNvPr id="6" name="Tekstvak 5"/>
          <p:cNvSpPr txBox="1"/>
          <p:nvPr userDrawn="1"/>
        </p:nvSpPr>
        <p:spPr>
          <a:xfrm>
            <a:off x="970845" y="279403"/>
            <a:ext cx="10814755" cy="646331"/>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nl-BE" sz="3600" b="0" i="0" u="none" strike="noStrike" kern="0" cap="none" spc="0" normalizeH="0" baseline="0" noProof="0">
                <a:ln>
                  <a:noFill/>
                </a:ln>
                <a:solidFill>
                  <a:schemeClr val="bg1"/>
                </a:solidFill>
                <a:effectLst>
                  <a:outerShdw blurRad="38100" dist="38100" dir="2700000" algn="tl">
                    <a:srgbClr val="000000">
                      <a:alpha val="43137"/>
                    </a:srgbClr>
                  </a:outerShdw>
                </a:effectLst>
                <a:uLnTx/>
                <a:uFillTx/>
                <a:latin typeface="+mn-lt"/>
                <a:ea typeface="+mn-ea"/>
                <a:cs typeface="+mn-cs"/>
              </a:rPr>
              <a:t>Staat jouw gsm al op trillen?</a:t>
            </a:r>
          </a:p>
        </p:txBody>
      </p:sp>
      <p:sp>
        <p:nvSpPr>
          <p:cNvPr id="7" name="Rechthoek 6"/>
          <p:cNvSpPr/>
          <p:nvPr userDrawn="1"/>
        </p:nvSpPr>
        <p:spPr>
          <a:xfrm rot="5400000">
            <a:off x="2313234" y="4515874"/>
            <a:ext cx="364252" cy="4320000"/>
          </a:xfrm>
          <a:prstGeom prst="rect">
            <a:avLst/>
          </a:prstGeom>
          <a:solidFill>
            <a:srgbClr val="B1B6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8" name="Rechthoek 7"/>
          <p:cNvSpPr/>
          <p:nvPr userDrawn="1"/>
        </p:nvSpPr>
        <p:spPr>
          <a:xfrm rot="5400000">
            <a:off x="-3259999" y="3194016"/>
            <a:ext cx="6951373" cy="431371"/>
          </a:xfrm>
          <a:prstGeom prst="rect">
            <a:avLst/>
          </a:prstGeom>
          <a:solidFill>
            <a:srgbClr val="EF8A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pic>
        <p:nvPicPr>
          <p:cNvPr id="3" name="Afbeelding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30133" y="2180950"/>
            <a:ext cx="2754489" cy="2065867"/>
          </a:xfrm>
          <a:prstGeom prst="rect">
            <a:avLst/>
          </a:prstGeom>
        </p:spPr>
      </p:pic>
      <p:pic>
        <p:nvPicPr>
          <p:cNvPr id="10" name="Afbeelding 9">
            <a:extLst>
              <a:ext uri="{FF2B5EF4-FFF2-40B4-BE49-F238E27FC236}">
                <a16:creationId xmlns:a16="http://schemas.microsoft.com/office/drawing/2014/main" id="{FADD168F-AEB1-4BCE-ADF6-1E87E720BBDA}"/>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r="31168" b="27588"/>
          <a:stretch/>
        </p:blipFill>
        <p:spPr>
          <a:xfrm>
            <a:off x="10209653" y="5297782"/>
            <a:ext cx="1982347" cy="1560218"/>
          </a:xfrm>
          <a:prstGeom prst="rect">
            <a:avLst/>
          </a:prstGeom>
        </p:spPr>
      </p:pic>
      <p:sp>
        <p:nvSpPr>
          <p:cNvPr id="9" name="Tijdelijke aanduiding voor dianummer 7">
            <a:extLst>
              <a:ext uri="{FF2B5EF4-FFF2-40B4-BE49-F238E27FC236}">
                <a16:creationId xmlns:a16="http://schemas.microsoft.com/office/drawing/2014/main" id="{695CA081-4324-4C20-AFA8-6775A66A3095}"/>
              </a:ext>
            </a:extLst>
          </p:cNvPr>
          <p:cNvSpPr>
            <a:spLocks noGrp="1"/>
          </p:cNvSpPr>
          <p:nvPr>
            <p:ph type="sldNum" sz="quarter" idx="11"/>
          </p:nvPr>
        </p:nvSpPr>
        <p:spPr>
          <a:xfrm>
            <a:off x="1" y="6424749"/>
            <a:ext cx="476212" cy="428600"/>
          </a:xfrm>
        </p:spPr>
        <p:txBody>
          <a:bodyPr/>
          <a:lstStyle>
            <a:lvl1pPr algn="ctr">
              <a:defRPr>
                <a:solidFill>
                  <a:schemeClr val="bg1"/>
                </a:solidFill>
              </a:defRPr>
            </a:lvl1pPr>
          </a:lstStyle>
          <a:p>
            <a:fld id="{189E3A5C-986B-47BE-8F96-3787467B82A8}" type="slidenum">
              <a:rPr lang="nl-BE" smtClean="0">
                <a:solidFill>
                  <a:prstClr val="white"/>
                </a:solidFill>
              </a:rPr>
              <a:pPr/>
              <a:t>‹#›</a:t>
            </a:fld>
            <a:endParaRPr lang="nl-BE">
              <a:solidFill>
                <a:prstClr val="white"/>
              </a:solidFill>
            </a:endParaRPr>
          </a:p>
        </p:txBody>
      </p:sp>
    </p:spTree>
    <p:extLst>
      <p:ext uri="{BB962C8B-B14F-4D97-AF65-F5344CB8AC3E}">
        <p14:creationId xmlns:p14="http://schemas.microsoft.com/office/powerpoint/2010/main" val="4015147255"/>
      </p:ext>
    </p:extLst>
  </p:cSld>
  <p:clrMapOvr>
    <a:masterClrMapping/>
  </p:clrMapOvr>
  <p:hf hdr="0" ftr="0" dt="0"/>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2_Pauze">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Rechthoek 2"/>
          <p:cNvSpPr/>
          <p:nvPr userDrawn="1"/>
        </p:nvSpPr>
        <p:spPr>
          <a:xfrm rot="16200000" flipH="1" flipV="1">
            <a:off x="-3190895" y="3190896"/>
            <a:ext cx="6858000" cy="476211"/>
          </a:xfrm>
          <a:prstGeom prst="rect">
            <a:avLst/>
          </a:prstGeom>
          <a:solidFill>
            <a:srgbClr val="B22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4" name="Rechthoek 3"/>
          <p:cNvSpPr/>
          <p:nvPr userDrawn="1"/>
        </p:nvSpPr>
        <p:spPr>
          <a:xfrm rot="16200000" flipH="1" flipV="1">
            <a:off x="2456212" y="4518000"/>
            <a:ext cx="360000" cy="4320000"/>
          </a:xfrm>
          <a:prstGeom prst="rect">
            <a:avLst/>
          </a:prstGeom>
          <a:solidFill>
            <a:srgbClr val="B1B6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5" name="Rechthoek 4"/>
          <p:cNvSpPr/>
          <p:nvPr userDrawn="1"/>
        </p:nvSpPr>
        <p:spPr>
          <a:xfrm rot="16200000" flipH="1" flipV="1">
            <a:off x="3559072" y="-976238"/>
            <a:ext cx="2027934" cy="6748676"/>
          </a:xfrm>
          <a:prstGeom prst="rect">
            <a:avLst/>
          </a:prstGeom>
          <a:solidFill>
            <a:srgbClr val="57C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2" name="Tekstvak 1"/>
          <p:cNvSpPr txBox="1"/>
          <p:nvPr userDrawn="1"/>
        </p:nvSpPr>
        <p:spPr>
          <a:xfrm>
            <a:off x="2156177" y="1674824"/>
            <a:ext cx="5791200" cy="1107996"/>
          </a:xfrm>
          <a:prstGeom prst="rect">
            <a:avLst/>
          </a:prstGeom>
          <a:noFill/>
        </p:spPr>
        <p:txBody>
          <a:bodyPr wrap="square" rtlCol="0">
            <a:spAutoFit/>
          </a:bodyPr>
          <a:lstStyle/>
          <a:p>
            <a:r>
              <a:rPr lang="nl-BE" sz="6600" b="1"/>
              <a:t>PAUZE</a:t>
            </a:r>
          </a:p>
        </p:txBody>
      </p:sp>
      <p:sp>
        <p:nvSpPr>
          <p:cNvPr id="6" name="Tijdelijke aanduiding voor dianummer 7">
            <a:extLst>
              <a:ext uri="{FF2B5EF4-FFF2-40B4-BE49-F238E27FC236}">
                <a16:creationId xmlns:a16="http://schemas.microsoft.com/office/drawing/2014/main" id="{AAFF8051-55BD-45F4-8EEE-78B4057ACB49}"/>
              </a:ext>
            </a:extLst>
          </p:cNvPr>
          <p:cNvSpPr>
            <a:spLocks noGrp="1"/>
          </p:cNvSpPr>
          <p:nvPr>
            <p:ph type="sldNum" sz="quarter" idx="11"/>
          </p:nvPr>
        </p:nvSpPr>
        <p:spPr>
          <a:xfrm>
            <a:off x="1" y="6424749"/>
            <a:ext cx="476212" cy="428600"/>
          </a:xfrm>
        </p:spPr>
        <p:txBody>
          <a:bodyPr/>
          <a:lstStyle>
            <a:lvl1pPr algn="ctr">
              <a:defRPr>
                <a:solidFill>
                  <a:schemeClr val="bg1"/>
                </a:solidFill>
              </a:defRPr>
            </a:lvl1pPr>
          </a:lstStyle>
          <a:p>
            <a:fld id="{189E3A5C-986B-47BE-8F96-3787467B82A8}" type="slidenum">
              <a:rPr lang="nl-BE" smtClean="0">
                <a:solidFill>
                  <a:prstClr val="white"/>
                </a:solidFill>
              </a:rPr>
              <a:pPr/>
              <a:t>‹#›</a:t>
            </a:fld>
            <a:endParaRPr lang="nl-BE">
              <a:solidFill>
                <a:prstClr val="white"/>
              </a:solidFill>
            </a:endParaRPr>
          </a:p>
        </p:txBody>
      </p:sp>
    </p:spTree>
    <p:extLst>
      <p:ext uri="{BB962C8B-B14F-4D97-AF65-F5344CB8AC3E}">
        <p14:creationId xmlns:p14="http://schemas.microsoft.com/office/powerpoint/2010/main" val="519272344"/>
      </p:ext>
    </p:extLst>
  </p:cSld>
  <p:clrMapOvr>
    <a:masterClrMapping/>
  </p:clrMapOvr>
  <p:hf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3_Pauze">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Rechthoek 2"/>
          <p:cNvSpPr/>
          <p:nvPr userDrawn="1"/>
        </p:nvSpPr>
        <p:spPr>
          <a:xfrm rot="16200000" flipH="1" flipV="1">
            <a:off x="-3190895" y="3190896"/>
            <a:ext cx="6858000" cy="476211"/>
          </a:xfrm>
          <a:prstGeom prst="rect">
            <a:avLst/>
          </a:prstGeom>
          <a:solidFill>
            <a:srgbClr val="B22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4" name="Rechthoek 3"/>
          <p:cNvSpPr/>
          <p:nvPr userDrawn="1"/>
        </p:nvSpPr>
        <p:spPr>
          <a:xfrm rot="16200000" flipH="1" flipV="1">
            <a:off x="2456212" y="4518000"/>
            <a:ext cx="360000" cy="4320000"/>
          </a:xfrm>
          <a:prstGeom prst="rect">
            <a:avLst/>
          </a:prstGeom>
          <a:solidFill>
            <a:srgbClr val="B1B6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nvGrpSpPr>
          <p:cNvPr id="6" name="Groep 5"/>
          <p:cNvGrpSpPr/>
          <p:nvPr userDrawn="1"/>
        </p:nvGrpSpPr>
        <p:grpSpPr>
          <a:xfrm>
            <a:off x="1221279" y="4169667"/>
            <a:ext cx="6748677" cy="2027934"/>
            <a:chOff x="899025" y="1384133"/>
            <a:chExt cx="5061508" cy="2027934"/>
          </a:xfrm>
          <a:solidFill>
            <a:srgbClr val="57C3CB"/>
          </a:solidFill>
        </p:grpSpPr>
        <p:sp>
          <p:nvSpPr>
            <p:cNvPr id="5" name="Rechthoek 4"/>
            <p:cNvSpPr/>
            <p:nvPr userDrawn="1"/>
          </p:nvSpPr>
          <p:spPr>
            <a:xfrm rot="16200000" flipH="1" flipV="1">
              <a:off x="2415812" y="-132654"/>
              <a:ext cx="2027934" cy="50615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2" name="Tekstvak 1"/>
            <p:cNvSpPr txBox="1"/>
            <p:nvPr userDrawn="1"/>
          </p:nvSpPr>
          <p:spPr>
            <a:xfrm>
              <a:off x="1617133" y="1674824"/>
              <a:ext cx="4343400" cy="1107996"/>
            </a:xfrm>
            <a:prstGeom prst="rect">
              <a:avLst/>
            </a:prstGeom>
            <a:grpFill/>
          </p:spPr>
          <p:txBody>
            <a:bodyPr wrap="square" rtlCol="0">
              <a:spAutoFit/>
            </a:bodyPr>
            <a:lstStyle/>
            <a:p>
              <a:r>
                <a:rPr lang="nl-BE" sz="6600" b="1"/>
                <a:t>PAUZE</a:t>
              </a:r>
            </a:p>
          </p:txBody>
        </p:sp>
      </p:grpSp>
      <p:sp>
        <p:nvSpPr>
          <p:cNvPr id="7" name="Tijdelijke aanduiding voor dianummer 7">
            <a:extLst>
              <a:ext uri="{FF2B5EF4-FFF2-40B4-BE49-F238E27FC236}">
                <a16:creationId xmlns:a16="http://schemas.microsoft.com/office/drawing/2014/main" id="{6AECD817-02ED-471E-9881-0AE5EB3D8587}"/>
              </a:ext>
            </a:extLst>
          </p:cNvPr>
          <p:cNvSpPr>
            <a:spLocks noGrp="1"/>
          </p:cNvSpPr>
          <p:nvPr>
            <p:ph type="sldNum" sz="quarter" idx="11"/>
          </p:nvPr>
        </p:nvSpPr>
        <p:spPr>
          <a:xfrm>
            <a:off x="1" y="6424749"/>
            <a:ext cx="476212" cy="428600"/>
          </a:xfrm>
        </p:spPr>
        <p:txBody>
          <a:bodyPr/>
          <a:lstStyle>
            <a:lvl1pPr algn="ctr">
              <a:defRPr>
                <a:solidFill>
                  <a:schemeClr val="bg1"/>
                </a:solidFill>
              </a:defRPr>
            </a:lvl1pPr>
          </a:lstStyle>
          <a:p>
            <a:fld id="{189E3A5C-986B-47BE-8F96-3787467B82A8}" type="slidenum">
              <a:rPr lang="nl-BE" smtClean="0">
                <a:solidFill>
                  <a:prstClr val="white"/>
                </a:solidFill>
              </a:rPr>
              <a:pPr/>
              <a:t>‹#›</a:t>
            </a:fld>
            <a:endParaRPr lang="nl-BE">
              <a:solidFill>
                <a:prstClr val="white"/>
              </a:solidFill>
            </a:endParaRPr>
          </a:p>
        </p:txBody>
      </p:sp>
    </p:spTree>
    <p:extLst>
      <p:ext uri="{BB962C8B-B14F-4D97-AF65-F5344CB8AC3E}">
        <p14:creationId xmlns:p14="http://schemas.microsoft.com/office/powerpoint/2010/main" val="1433115281"/>
      </p:ext>
    </p:extLst>
  </p:cSld>
  <p:clrMapOvr>
    <a:masterClrMapping/>
  </p:clrMapOvr>
  <p:hf hdr="0" ftr="0" dt="0"/>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4_Lunch">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3" name="Rechthoek 2"/>
          <p:cNvSpPr/>
          <p:nvPr userDrawn="1"/>
        </p:nvSpPr>
        <p:spPr>
          <a:xfrm rot="16200000" flipH="1" flipV="1">
            <a:off x="-3190895" y="3190896"/>
            <a:ext cx="6858000" cy="476211"/>
          </a:xfrm>
          <a:prstGeom prst="rect">
            <a:avLst/>
          </a:prstGeom>
          <a:solidFill>
            <a:srgbClr val="B22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4" name="Rechthoek 3"/>
          <p:cNvSpPr/>
          <p:nvPr userDrawn="1"/>
        </p:nvSpPr>
        <p:spPr>
          <a:xfrm rot="16200000" flipH="1" flipV="1">
            <a:off x="2456212" y="4518000"/>
            <a:ext cx="360000" cy="4320000"/>
          </a:xfrm>
          <a:prstGeom prst="rect">
            <a:avLst/>
          </a:prstGeom>
          <a:solidFill>
            <a:srgbClr val="B1B6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5" name="Rechthoek 4"/>
          <p:cNvSpPr/>
          <p:nvPr userDrawn="1"/>
        </p:nvSpPr>
        <p:spPr>
          <a:xfrm rot="16200000" flipH="1" flipV="1">
            <a:off x="5636230" y="-1069371"/>
            <a:ext cx="2027934" cy="6748676"/>
          </a:xfrm>
          <a:prstGeom prst="rect">
            <a:avLst/>
          </a:prstGeom>
          <a:solidFill>
            <a:srgbClr val="57C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2" name="Tekstvak 1"/>
          <p:cNvSpPr txBox="1"/>
          <p:nvPr userDrawn="1"/>
        </p:nvSpPr>
        <p:spPr>
          <a:xfrm>
            <a:off x="4109159" y="1581691"/>
            <a:ext cx="5791200" cy="1107996"/>
          </a:xfrm>
          <a:prstGeom prst="rect">
            <a:avLst/>
          </a:prstGeom>
          <a:noFill/>
        </p:spPr>
        <p:txBody>
          <a:bodyPr wrap="square" rtlCol="0">
            <a:spAutoFit/>
          </a:bodyPr>
          <a:lstStyle/>
          <a:p>
            <a:r>
              <a:rPr lang="nl-BE" sz="6600" b="1"/>
              <a:t>LUNCH</a:t>
            </a:r>
          </a:p>
        </p:txBody>
      </p:sp>
      <p:sp>
        <p:nvSpPr>
          <p:cNvPr id="6" name="Tijdelijke aanduiding voor dianummer 7">
            <a:extLst>
              <a:ext uri="{FF2B5EF4-FFF2-40B4-BE49-F238E27FC236}">
                <a16:creationId xmlns:a16="http://schemas.microsoft.com/office/drawing/2014/main" id="{302C5638-4FC3-44A9-A76F-1D02A3A50A4D}"/>
              </a:ext>
            </a:extLst>
          </p:cNvPr>
          <p:cNvSpPr>
            <a:spLocks noGrp="1"/>
          </p:cNvSpPr>
          <p:nvPr>
            <p:ph type="sldNum" sz="quarter" idx="11"/>
          </p:nvPr>
        </p:nvSpPr>
        <p:spPr>
          <a:xfrm>
            <a:off x="1" y="6424749"/>
            <a:ext cx="476212" cy="428600"/>
          </a:xfrm>
        </p:spPr>
        <p:txBody>
          <a:bodyPr/>
          <a:lstStyle>
            <a:lvl1pPr algn="ctr">
              <a:defRPr>
                <a:solidFill>
                  <a:schemeClr val="bg1"/>
                </a:solidFill>
              </a:defRPr>
            </a:lvl1pPr>
          </a:lstStyle>
          <a:p>
            <a:fld id="{189E3A5C-986B-47BE-8F96-3787467B82A8}" type="slidenum">
              <a:rPr lang="nl-BE" smtClean="0">
                <a:solidFill>
                  <a:prstClr val="white"/>
                </a:solidFill>
              </a:rPr>
              <a:pPr/>
              <a:t>‹#›</a:t>
            </a:fld>
            <a:endParaRPr lang="nl-BE">
              <a:solidFill>
                <a:prstClr val="white"/>
              </a:solidFill>
            </a:endParaRPr>
          </a:p>
        </p:txBody>
      </p:sp>
    </p:spTree>
    <p:extLst>
      <p:ext uri="{BB962C8B-B14F-4D97-AF65-F5344CB8AC3E}">
        <p14:creationId xmlns:p14="http://schemas.microsoft.com/office/powerpoint/2010/main" val="790090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mgekeerd">
    <p:spTree>
      <p:nvGrpSpPr>
        <p:cNvPr id="1" name=""/>
        <p:cNvGrpSpPr/>
        <p:nvPr/>
      </p:nvGrpSpPr>
      <p:grpSpPr>
        <a:xfrm>
          <a:off x="0" y="0"/>
          <a:ext cx="0" cy="0"/>
          <a:chOff x="0" y="0"/>
          <a:chExt cx="0" cy="0"/>
        </a:xfrm>
      </p:grpSpPr>
      <p:sp>
        <p:nvSpPr>
          <p:cNvPr id="3" name="Graphic 14">
            <a:extLst>
              <a:ext uri="{FF2B5EF4-FFF2-40B4-BE49-F238E27FC236}">
                <a16:creationId xmlns:a16="http://schemas.microsoft.com/office/drawing/2014/main" id="{A0976D1E-66EB-0DB3-B100-449FF9AA9668}"/>
              </a:ext>
            </a:extLst>
          </p:cNvPr>
          <p:cNvSpPr>
            <a:spLocks noGrp="1" noRot="1" noMove="1" noResize="1" noEditPoints="1" noAdjustHandles="1" noChangeArrowheads="1" noChangeShapeType="1"/>
          </p:cNvSpPr>
          <p:nvPr userDrawn="1"/>
        </p:nvSpPr>
        <p:spPr>
          <a:xfrm>
            <a:off x="-7979" y="42077"/>
            <a:ext cx="3024180" cy="6815923"/>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a:p>
        </p:txBody>
      </p:sp>
      <p:sp>
        <p:nvSpPr>
          <p:cNvPr id="12" name="Titel 1"/>
          <p:cNvSpPr>
            <a:spLocks noGrp="1"/>
          </p:cNvSpPr>
          <p:nvPr>
            <p:ph type="title" hasCustomPrompt="1"/>
          </p:nvPr>
        </p:nvSpPr>
        <p:spPr>
          <a:xfrm>
            <a:off x="212846" y="5610639"/>
            <a:ext cx="9902892" cy="1143000"/>
          </a:xfrm>
        </p:spPr>
        <p:txBody>
          <a:bodyPr>
            <a:normAutofit/>
          </a:bodyPr>
          <a:lstStyle>
            <a:lvl1pPr>
              <a:defRPr sz="3200">
                <a:solidFill>
                  <a:srgbClr val="2D3E4E"/>
                </a:solidFill>
              </a:defRPr>
            </a:lvl1pPr>
          </a:lstStyle>
          <a:p>
            <a:r>
              <a:rPr lang="nl-NL"/>
              <a:t>Maak hier je concluderend punt</a:t>
            </a:r>
            <a:endParaRPr lang="nl-BE"/>
          </a:p>
        </p:txBody>
      </p:sp>
      <p:sp>
        <p:nvSpPr>
          <p:cNvPr id="13" name="Tijdelijke aanduiding voor inhoud 2"/>
          <p:cNvSpPr>
            <a:spLocks noGrp="1"/>
          </p:cNvSpPr>
          <p:nvPr>
            <p:ph idx="1" hasCustomPrompt="1"/>
          </p:nvPr>
        </p:nvSpPr>
        <p:spPr>
          <a:xfrm>
            <a:off x="2673626" y="575035"/>
            <a:ext cx="7442112" cy="4931243"/>
          </a:xfrm>
        </p:spPr>
        <p:txBody>
          <a:bodyPr/>
          <a:lstStyle>
            <a:lvl1pPr>
              <a:buClrTx/>
              <a:defRPr>
                <a:solidFill>
                  <a:srgbClr val="2D3E4E"/>
                </a:solidFill>
                <a:latin typeface="Roboto" pitchFamily="2" charset="0"/>
                <a:ea typeface="Roboto" pitchFamily="2" charset="0"/>
                <a:cs typeface="Arial" pitchFamily="34" charset="0"/>
              </a:defRPr>
            </a:lvl1pPr>
            <a:lvl2pPr marL="557199" indent="-214308" algn="l">
              <a:buClr>
                <a:srgbClr val="BF18B3"/>
              </a:buClr>
              <a:defRPr lang="nl-NL" sz="2100" kern="1200" dirty="0" smtClean="0">
                <a:solidFill>
                  <a:srgbClr val="B22A89"/>
                </a:solidFill>
                <a:latin typeface="Roboto" pitchFamily="2" charset="0"/>
                <a:ea typeface="Roboto" pitchFamily="2" charset="0"/>
                <a:cs typeface="+mn-cs"/>
              </a:defRPr>
            </a:lvl2pPr>
            <a:lvl3pPr marL="857228" indent="-171446">
              <a:buClr>
                <a:srgbClr val="F18E00"/>
              </a:buClr>
              <a:defRPr lang="nl-NL" sz="1800" kern="1200" dirty="0" smtClean="0">
                <a:solidFill>
                  <a:srgbClr val="2D3E4E"/>
                </a:solidFill>
                <a:latin typeface="Roboto" pitchFamily="2" charset="0"/>
                <a:ea typeface="Roboto" pitchFamily="2" charset="0"/>
                <a:cs typeface="+mn-cs"/>
              </a:defRPr>
            </a:lvl3pPr>
            <a:lvl4pPr>
              <a:buClr>
                <a:schemeClr val="tx1"/>
              </a:buClr>
              <a:defRPr>
                <a:solidFill>
                  <a:srgbClr val="2D3E4E"/>
                </a:solidFill>
                <a:latin typeface="Roboto" pitchFamily="2" charset="0"/>
                <a:ea typeface="Roboto" pitchFamily="2" charset="0"/>
                <a:cs typeface="Arial" pitchFamily="34" charset="0"/>
              </a:defRPr>
            </a:lvl4pPr>
            <a:lvl5pPr marL="1543012" indent="-171446">
              <a:buClr>
                <a:srgbClr val="BF18B3"/>
              </a:buClr>
              <a:defRPr lang="nl-BE" sz="1500" kern="1200" dirty="0">
                <a:solidFill>
                  <a:srgbClr val="2D3E4E"/>
                </a:solidFill>
                <a:latin typeface="Roboto" pitchFamily="2" charset="0"/>
                <a:ea typeface="Roboto" pitchFamily="2" charset="0"/>
                <a:cs typeface="+mn-cs"/>
              </a:defRPr>
            </a:lvl5pPr>
          </a:lstStyle>
          <a:p>
            <a:pPr lvl="0"/>
            <a:r>
              <a:rPr lang="nl-NL"/>
              <a:t>Noteer hier je belangrijkste items in </a:t>
            </a:r>
            <a:r>
              <a:rPr lang="nl-NL" err="1"/>
              <a:t>bullets</a:t>
            </a:r>
            <a:r>
              <a:rPr lang="nl-NL"/>
              <a:t> (en vertel de rest)</a:t>
            </a:r>
          </a:p>
        </p:txBody>
      </p:sp>
      <p:pic>
        <p:nvPicPr>
          <p:cNvPr id="9" name="Afbeelding 8" descr="Afbeelding met Graphics, Kleurrijkheid, cirkel, grafische vormgeving&#10;&#10;Automatisch gegenereerde beschrijving">
            <a:extLst>
              <a:ext uri="{FF2B5EF4-FFF2-40B4-BE49-F238E27FC236}">
                <a16:creationId xmlns:a16="http://schemas.microsoft.com/office/drawing/2014/main" id="{B28941FB-70EC-B0BF-11F4-BBD094D14788}"/>
              </a:ext>
            </a:extLst>
          </p:cNvPr>
          <p:cNvPicPr>
            <a:picLocks noGrp="1" noRot="1" noChangeAspect="1" noMove="1" noResize="1" noEditPoints="1" noAdjustHandles="1" noChangeArrowheads="1" noChangeShapeType="1" noCrop="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17665" y="5050317"/>
            <a:ext cx="2474335" cy="1807683"/>
          </a:xfrm>
          <a:prstGeom prst="rect">
            <a:avLst/>
          </a:prstGeom>
        </p:spPr>
      </p:pic>
      <p:grpSp>
        <p:nvGrpSpPr>
          <p:cNvPr id="6" name="Groep 5">
            <a:extLst>
              <a:ext uri="{FF2B5EF4-FFF2-40B4-BE49-F238E27FC236}">
                <a16:creationId xmlns:a16="http://schemas.microsoft.com/office/drawing/2014/main" id="{41D18FA3-1E48-470B-9A40-344F877040C0}"/>
              </a:ext>
            </a:extLst>
          </p:cNvPr>
          <p:cNvGrpSpPr>
            <a:grpSpLocks noGrp="1" noUngrp="1" noRot="1" noMove="1" noResize="1"/>
          </p:cNvGrpSpPr>
          <p:nvPr userDrawn="1"/>
        </p:nvGrpSpPr>
        <p:grpSpPr>
          <a:xfrm>
            <a:off x="0" y="0"/>
            <a:ext cx="12192000" cy="180000"/>
            <a:chOff x="0" y="0"/>
            <a:chExt cx="12192000" cy="360000"/>
          </a:xfrm>
        </p:grpSpPr>
        <p:sp>
          <p:nvSpPr>
            <p:cNvPr id="8" name="Rechthoek 7">
              <a:extLst>
                <a:ext uri="{FF2B5EF4-FFF2-40B4-BE49-F238E27FC236}">
                  <a16:creationId xmlns:a16="http://schemas.microsoft.com/office/drawing/2014/main" id="{2F4CFE85-E0BF-3F9E-6805-D22F211D9A62}"/>
                </a:ext>
              </a:extLst>
            </p:cNvPr>
            <p:cNvSpPr>
              <a:spLocks noGrp="1" noRot="1" noMove="1" noResize="1" noEditPoints="1" noAdjustHandles="1" noChangeArrowheads="1" noChangeShapeType="1"/>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0" name="Rechthoek 9">
              <a:extLst>
                <a:ext uri="{FF2B5EF4-FFF2-40B4-BE49-F238E27FC236}">
                  <a16:creationId xmlns:a16="http://schemas.microsoft.com/office/drawing/2014/main" id="{D0999A99-4530-217C-697B-5F01DE0EE18C}"/>
                </a:ext>
              </a:extLst>
            </p:cNvPr>
            <p:cNvSpPr>
              <a:spLocks noGrp="1" noRot="1" noMove="1" noResize="1" noEditPoints="1" noAdjustHandles="1" noChangeArrowheads="1" noChangeShapeType="1"/>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5" name="Rechthoek 14">
              <a:extLst>
                <a:ext uri="{FF2B5EF4-FFF2-40B4-BE49-F238E27FC236}">
                  <a16:creationId xmlns:a16="http://schemas.microsoft.com/office/drawing/2014/main" id="{11A6464B-894F-80A5-E730-51CEF58A87B7}"/>
                </a:ext>
              </a:extLst>
            </p:cNvPr>
            <p:cNvSpPr>
              <a:spLocks noGrp="1" noRot="1" noMove="1" noResize="1" noEditPoints="1" noAdjustHandles="1" noChangeArrowheads="1" noChangeShapeType="1"/>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6" name="Rechthoek 15">
              <a:extLst>
                <a:ext uri="{FF2B5EF4-FFF2-40B4-BE49-F238E27FC236}">
                  <a16:creationId xmlns:a16="http://schemas.microsoft.com/office/drawing/2014/main" id="{014DF0BC-515B-02D6-8E05-FADE3A686F7D}"/>
                </a:ext>
              </a:extLst>
            </p:cNvPr>
            <p:cNvSpPr>
              <a:spLocks noGrp="1" noRot="1" noMove="1" noResize="1" noEditPoints="1" noAdjustHandles="1" noChangeArrowheads="1" noChangeShapeType="1"/>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Tree>
    <p:extLst>
      <p:ext uri="{BB962C8B-B14F-4D97-AF65-F5344CB8AC3E}">
        <p14:creationId xmlns:p14="http://schemas.microsoft.com/office/powerpoint/2010/main" val="61675625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2_Sociale media">
    <p:bg>
      <p:bgPr>
        <a:blipFill dpi="0" rotWithShape="1">
          <a:blip r:embed="rId2">
            <a:alphaModFix amt="5000"/>
            <a:lum/>
          </a:blip>
          <a:srcRect/>
          <a:stretch>
            <a:fillRect/>
          </a:stretch>
        </a:blipFill>
        <a:effectLst/>
      </p:bgPr>
    </p:bg>
    <p:spTree>
      <p:nvGrpSpPr>
        <p:cNvPr id="1" name=""/>
        <p:cNvGrpSpPr/>
        <p:nvPr/>
      </p:nvGrpSpPr>
      <p:grpSpPr>
        <a:xfrm>
          <a:off x="0" y="0"/>
          <a:ext cx="0" cy="0"/>
          <a:chOff x="0" y="0"/>
          <a:chExt cx="0" cy="0"/>
        </a:xfrm>
      </p:grpSpPr>
      <p:sp>
        <p:nvSpPr>
          <p:cNvPr id="3" name="Rechthoek 2"/>
          <p:cNvSpPr/>
          <p:nvPr userDrawn="1"/>
        </p:nvSpPr>
        <p:spPr>
          <a:xfrm rot="16200000" flipH="1" flipV="1">
            <a:off x="-3190895" y="3190896"/>
            <a:ext cx="6858000" cy="476211"/>
          </a:xfrm>
          <a:prstGeom prst="rect">
            <a:avLst/>
          </a:prstGeom>
          <a:solidFill>
            <a:srgbClr val="B22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013">
              <a:solidFill>
                <a:prstClr val="white"/>
              </a:solidFill>
            </a:endParaRPr>
          </a:p>
        </p:txBody>
      </p:sp>
      <p:sp>
        <p:nvSpPr>
          <p:cNvPr id="4" name="Rechthoek 3"/>
          <p:cNvSpPr/>
          <p:nvPr userDrawn="1"/>
        </p:nvSpPr>
        <p:spPr>
          <a:xfrm rot="16200000" flipH="1" flipV="1">
            <a:off x="2456211" y="4518000"/>
            <a:ext cx="360000" cy="4320000"/>
          </a:xfrm>
          <a:prstGeom prst="rect">
            <a:avLst/>
          </a:prstGeom>
          <a:solidFill>
            <a:srgbClr val="B1B6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013">
              <a:solidFill>
                <a:prstClr val="white"/>
              </a:solidFill>
            </a:endParaRPr>
          </a:p>
        </p:txBody>
      </p:sp>
      <p:pic>
        <p:nvPicPr>
          <p:cNvPr id="5" name="Tijdelijke aanduiding voor inhoud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936876" y="3006746"/>
            <a:ext cx="1080283" cy="543242"/>
          </a:xfrm>
          <a:prstGeom prst="rect">
            <a:avLst/>
          </a:prstGeom>
        </p:spPr>
      </p:pic>
      <p:pic>
        <p:nvPicPr>
          <p:cNvPr id="6" name="Afbeelding 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976673" y="1195472"/>
            <a:ext cx="1040531" cy="644997"/>
          </a:xfrm>
          <a:prstGeom prst="rect">
            <a:avLst/>
          </a:prstGeom>
        </p:spPr>
      </p:pic>
      <p:sp>
        <p:nvSpPr>
          <p:cNvPr id="9" name="Rechthoek 8"/>
          <p:cNvSpPr/>
          <p:nvPr userDrawn="1"/>
        </p:nvSpPr>
        <p:spPr>
          <a:xfrm>
            <a:off x="1966563" y="1915025"/>
            <a:ext cx="3055645" cy="289310"/>
          </a:xfrm>
          <a:prstGeom prst="rect">
            <a:avLst/>
          </a:prstGeom>
        </p:spPr>
        <p:txBody>
          <a:bodyPr wrap="none">
            <a:spAutoFit/>
          </a:bodyPr>
          <a:lstStyle/>
          <a:p>
            <a:pPr algn="ctr"/>
            <a:r>
              <a:rPr lang="nl-BE" sz="1280">
                <a:latin typeface="Trebuchet MS" panose="020B0603020202020204" pitchFamily="34" charset="0"/>
                <a:ea typeface="Calibri" panose="020F0502020204030204" pitchFamily="34" charset="0"/>
                <a:cs typeface="Times New Roman" panose="02020603050405020304" pitchFamily="18" charset="0"/>
                <a:hlinkClick r:id="rId5" action="ppaction://hlinkfile"/>
              </a:rPr>
              <a:t>fb.com/</a:t>
            </a:r>
            <a:r>
              <a:rPr lang="nl-BE" sz="1280" err="1">
                <a:latin typeface="Trebuchet MS" panose="020B0603020202020204" pitchFamily="34" charset="0"/>
                <a:ea typeface="Calibri" panose="020F0502020204030204" pitchFamily="34" charset="0"/>
                <a:cs typeface="Times New Roman" panose="02020603050405020304" pitchFamily="18" charset="0"/>
                <a:hlinkClick r:id="rId5" action="ppaction://hlinkfile"/>
              </a:rPr>
              <a:t>KatholiekOnderwijsVlaanderen</a:t>
            </a:r>
            <a:endParaRPr lang="nl-BE" sz="1280">
              <a:latin typeface="Trebuchet MS" panose="020B0603020202020204" pitchFamily="34" charset="0"/>
            </a:endParaRPr>
          </a:p>
        </p:txBody>
      </p:sp>
      <p:pic>
        <p:nvPicPr>
          <p:cNvPr id="10" name="Picture 2" descr="Afbeeldingsresultaat voor linkedin">
            <a:extLst>
              <a:ext uri="{FF2B5EF4-FFF2-40B4-BE49-F238E27FC236}">
                <a16:creationId xmlns:a16="http://schemas.microsoft.com/office/drawing/2014/main" id="{B9DCD81A-82A1-42D2-8390-70B91B63EDC9}"/>
              </a:ext>
            </a:extLst>
          </p:cNvPr>
          <p:cNvPicPr>
            <a:picLocks noChangeAspect="1" noChangeArrowheads="1"/>
          </p:cNvPicPr>
          <p:nvPr userDrawn="1"/>
        </p:nvPicPr>
        <p:blipFill>
          <a:blip r:embed="rId6" cstate="print">
            <a:extLst>
              <a:ext uri="{28A0092B-C50C-407E-A947-70E740481C1C}">
                <a14:useLocalDpi xmlns:a14="http://schemas.microsoft.com/office/drawing/2010/main"/>
              </a:ext>
            </a:extLst>
          </a:blip>
          <a:srcRect/>
          <a:stretch>
            <a:fillRect/>
          </a:stretch>
        </p:blipFill>
        <p:spPr bwMode="auto">
          <a:xfrm>
            <a:off x="8031943" y="995985"/>
            <a:ext cx="1491996" cy="924849"/>
          </a:xfrm>
          <a:prstGeom prst="rect">
            <a:avLst/>
          </a:prstGeom>
          <a:noFill/>
          <a:extLst>
            <a:ext uri="{909E8E84-426E-40DD-AFC4-6F175D3DCCD1}">
              <a14:hiddenFill xmlns:a14="http://schemas.microsoft.com/office/drawing/2010/main">
                <a:solidFill>
                  <a:srgbClr val="FFFFFF"/>
                </a:solidFill>
              </a14:hiddenFill>
            </a:ext>
          </a:extLst>
        </p:spPr>
      </p:pic>
      <p:sp>
        <p:nvSpPr>
          <p:cNvPr id="11" name="Rechthoek 10">
            <a:extLst>
              <a:ext uri="{FF2B5EF4-FFF2-40B4-BE49-F238E27FC236}">
                <a16:creationId xmlns:a16="http://schemas.microsoft.com/office/drawing/2014/main" id="{8A6E0076-844B-4A37-9AEE-9DCE3488E361}"/>
              </a:ext>
            </a:extLst>
          </p:cNvPr>
          <p:cNvSpPr/>
          <p:nvPr userDrawn="1"/>
        </p:nvSpPr>
        <p:spPr>
          <a:xfrm>
            <a:off x="4510450" y="1920833"/>
            <a:ext cx="8754076" cy="300082"/>
          </a:xfrm>
          <a:prstGeom prst="rect">
            <a:avLst/>
          </a:prstGeom>
        </p:spPr>
        <p:txBody>
          <a:bodyPr wrap="square">
            <a:spAutoFit/>
          </a:bodyPr>
          <a:lstStyle/>
          <a:p>
            <a:pPr algn="ctr"/>
            <a:r>
              <a:rPr lang="nl-BE" sz="1350" u="sng" kern="1200">
                <a:solidFill>
                  <a:schemeClr val="tx1"/>
                </a:solidFill>
                <a:effectLst/>
                <a:latin typeface="+mn-lt"/>
                <a:ea typeface="+mn-ea"/>
                <a:cs typeface="+mn-cs"/>
                <a:hlinkClick r:id="rId7"/>
              </a:rPr>
              <a:t>linkedin.com/company/katholiekonderwijsvlaanderen</a:t>
            </a:r>
            <a:r>
              <a:rPr lang="nl-BE" sz="1280">
                <a:latin typeface="Trebuchet MS" panose="020B0603020202020204" pitchFamily="34" charset="0"/>
                <a:cs typeface="Times New Roman" panose="02020603050405020304" pitchFamily="18" charset="0"/>
              </a:rPr>
              <a:t> </a:t>
            </a:r>
          </a:p>
        </p:txBody>
      </p:sp>
      <p:pic>
        <p:nvPicPr>
          <p:cNvPr id="1030" name="Picture 6" descr="Instagram Logo New PNG Transparent Background Download | Instagram ...">
            <a:extLst>
              <a:ext uri="{FF2B5EF4-FFF2-40B4-BE49-F238E27FC236}">
                <a16:creationId xmlns:a16="http://schemas.microsoft.com/office/drawing/2014/main" id="{1B79DBB6-784E-49D9-AD9F-EF7F84BE002D}"/>
              </a:ext>
            </a:extLst>
          </p:cNvPr>
          <p:cNvPicPr>
            <a:picLocks noChangeAspect="1" noChangeArrowheads="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8174843" y="2684162"/>
            <a:ext cx="1154436" cy="865827"/>
          </a:xfrm>
          <a:prstGeom prst="rect">
            <a:avLst/>
          </a:prstGeom>
          <a:noFill/>
          <a:extLst>
            <a:ext uri="{909E8E84-426E-40DD-AFC4-6F175D3DCCD1}">
              <a14:hiddenFill xmlns:a14="http://schemas.microsoft.com/office/drawing/2010/main">
                <a:solidFill>
                  <a:srgbClr val="FFFFFF"/>
                </a:solidFill>
              </a14:hiddenFill>
            </a:ext>
          </a:extLst>
        </p:spPr>
      </p:pic>
      <p:sp>
        <p:nvSpPr>
          <p:cNvPr id="14" name="Rechthoek 13">
            <a:extLst>
              <a:ext uri="{FF2B5EF4-FFF2-40B4-BE49-F238E27FC236}">
                <a16:creationId xmlns:a16="http://schemas.microsoft.com/office/drawing/2014/main" id="{1A0B4A7D-943D-43C7-85BD-CFDC9B74A25B}"/>
              </a:ext>
            </a:extLst>
          </p:cNvPr>
          <p:cNvSpPr/>
          <p:nvPr userDrawn="1"/>
        </p:nvSpPr>
        <p:spPr>
          <a:xfrm>
            <a:off x="5274334" y="3700451"/>
            <a:ext cx="6955452" cy="307777"/>
          </a:xfrm>
          <a:prstGeom prst="rect">
            <a:avLst/>
          </a:prstGeom>
        </p:spPr>
        <p:txBody>
          <a:bodyPr>
            <a:spAutoFit/>
          </a:bodyPr>
          <a:lstStyle/>
          <a:p>
            <a:pPr algn="ctr"/>
            <a:r>
              <a:rPr lang="nl-BE" sz="1400">
                <a:hlinkClick r:id="rId9"/>
              </a:rPr>
              <a:t>instagram.com/kathondvla</a:t>
            </a:r>
            <a:endParaRPr lang="nl-BE" sz="1280">
              <a:latin typeface="Trebuchet MS" panose="020B0603020202020204" pitchFamily="34" charset="0"/>
            </a:endParaRPr>
          </a:p>
        </p:txBody>
      </p:sp>
      <p:sp>
        <p:nvSpPr>
          <p:cNvPr id="15" name="Rechthoek 14">
            <a:extLst>
              <a:ext uri="{FF2B5EF4-FFF2-40B4-BE49-F238E27FC236}">
                <a16:creationId xmlns:a16="http://schemas.microsoft.com/office/drawing/2014/main" id="{ACB0E945-1A3D-41B0-810B-F52973500D8D}"/>
              </a:ext>
            </a:extLst>
          </p:cNvPr>
          <p:cNvSpPr/>
          <p:nvPr userDrawn="1"/>
        </p:nvSpPr>
        <p:spPr>
          <a:xfrm>
            <a:off x="238106" y="3735961"/>
            <a:ext cx="6955452" cy="486287"/>
          </a:xfrm>
          <a:prstGeom prst="rect">
            <a:avLst/>
          </a:prstGeom>
        </p:spPr>
        <p:txBody>
          <a:bodyPr>
            <a:spAutoFit/>
          </a:bodyPr>
          <a:lstStyle/>
          <a:p>
            <a:pPr algn="ctr"/>
            <a:r>
              <a:rPr lang="nl-BE" sz="1280">
                <a:latin typeface="Trebuchet MS" panose="020B0603020202020204" pitchFamily="34" charset="0"/>
                <a:ea typeface="Calibri" panose="020F0502020204030204" pitchFamily="34" charset="0"/>
                <a:cs typeface="Times New Roman" panose="02020603050405020304" pitchFamily="18" charset="0"/>
                <a:hlinkClick r:id="rId10" action="ppaction://hlinkfile"/>
              </a:rPr>
              <a:t>twitter.com/</a:t>
            </a:r>
            <a:r>
              <a:rPr lang="nl-BE" sz="1280" err="1">
                <a:latin typeface="Trebuchet MS" panose="020B0603020202020204" pitchFamily="34" charset="0"/>
                <a:ea typeface="Calibri" panose="020F0502020204030204" pitchFamily="34" charset="0"/>
                <a:cs typeface="Times New Roman" panose="02020603050405020304" pitchFamily="18" charset="0"/>
                <a:hlinkClick r:id="rId10" action="ppaction://hlinkfile"/>
              </a:rPr>
              <a:t>KathOndVla</a:t>
            </a:r>
            <a:endParaRPr lang="nl-BE" sz="1280">
              <a:latin typeface="Trebuchet MS" panose="020B0603020202020204" pitchFamily="34" charset="0"/>
              <a:ea typeface="Calibri" panose="020F0502020204030204" pitchFamily="34" charset="0"/>
              <a:cs typeface="Times New Roman" panose="02020603050405020304" pitchFamily="18" charset="0"/>
            </a:endParaRPr>
          </a:p>
          <a:p>
            <a:pPr algn="ctr"/>
            <a:r>
              <a:rPr lang="nl-BE" sz="1280">
                <a:latin typeface="Trebuchet MS" panose="020B0603020202020204" pitchFamily="34" charset="0"/>
                <a:ea typeface="Calibri" panose="020F0502020204030204" pitchFamily="34" charset="0"/>
                <a:cs typeface="Times New Roman" panose="02020603050405020304" pitchFamily="18" charset="0"/>
                <a:hlinkClick r:id="rId11" action="ppaction://hlinkfile"/>
              </a:rPr>
              <a:t>twitter.com/</a:t>
            </a:r>
            <a:r>
              <a:rPr lang="nl-BE" sz="1280" err="1">
                <a:latin typeface="Trebuchet MS" panose="020B0603020202020204" pitchFamily="34" charset="0"/>
                <a:ea typeface="Calibri" panose="020F0502020204030204" pitchFamily="34" charset="0"/>
                <a:cs typeface="Times New Roman" panose="02020603050405020304" pitchFamily="18" charset="0"/>
                <a:hlinkClick r:id="rId11" action="ppaction://hlinkfile"/>
              </a:rPr>
              <a:t>BoeveLieven</a:t>
            </a:r>
            <a:endParaRPr lang="nl-BE" sz="1280">
              <a:latin typeface="Trebuchet MS" panose="020B0603020202020204" pitchFamily="34" charset="0"/>
            </a:endParaRPr>
          </a:p>
        </p:txBody>
      </p:sp>
      <p:sp>
        <p:nvSpPr>
          <p:cNvPr id="12" name="Tijdelijke aanduiding voor dianummer 7">
            <a:extLst>
              <a:ext uri="{FF2B5EF4-FFF2-40B4-BE49-F238E27FC236}">
                <a16:creationId xmlns:a16="http://schemas.microsoft.com/office/drawing/2014/main" id="{2EF4D76D-69E3-4772-AE19-801281A0A144}"/>
              </a:ext>
            </a:extLst>
          </p:cNvPr>
          <p:cNvSpPr>
            <a:spLocks noGrp="1"/>
          </p:cNvSpPr>
          <p:nvPr>
            <p:ph type="sldNum" sz="quarter" idx="11"/>
          </p:nvPr>
        </p:nvSpPr>
        <p:spPr>
          <a:xfrm>
            <a:off x="1" y="6424749"/>
            <a:ext cx="476212" cy="428600"/>
          </a:xfrm>
        </p:spPr>
        <p:txBody>
          <a:bodyPr/>
          <a:lstStyle>
            <a:lvl1pPr algn="ctr">
              <a:defRPr>
                <a:solidFill>
                  <a:schemeClr val="bg1"/>
                </a:solidFill>
              </a:defRPr>
            </a:lvl1pPr>
          </a:lstStyle>
          <a:p>
            <a:fld id="{189E3A5C-986B-47BE-8F96-3787467B82A8}" type="slidenum">
              <a:rPr lang="nl-BE" smtClean="0">
                <a:solidFill>
                  <a:prstClr val="white"/>
                </a:solidFill>
              </a:rPr>
              <a:pPr/>
              <a:t>‹#›</a:t>
            </a:fld>
            <a:endParaRPr lang="nl-BE">
              <a:solidFill>
                <a:prstClr val="white"/>
              </a:solidFill>
            </a:endParaRPr>
          </a:p>
        </p:txBody>
      </p:sp>
    </p:spTree>
    <p:extLst>
      <p:ext uri="{BB962C8B-B14F-4D97-AF65-F5344CB8AC3E}">
        <p14:creationId xmlns:p14="http://schemas.microsoft.com/office/powerpoint/2010/main" val="166318526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4_Eind: Samenvatting">
    <p:bg>
      <p:bgPr>
        <a:blipFill dpi="0" rotWithShape="1">
          <a:blip r:embed="rId2" cstate="screen">
            <a:lum/>
            <a:extLst>
              <a:ext uri="{28A0092B-C50C-407E-A947-70E740481C1C}">
                <a14:useLocalDpi xmlns:a14="http://schemas.microsoft.com/office/drawing/2010/main"/>
              </a:ext>
            </a:extLst>
          </a:blip>
          <a:srcRect/>
          <a:stretch>
            <a:fillRect l="-6000" r="-6000"/>
          </a:stretch>
        </a:blipFill>
        <a:effectLst/>
      </p:bgPr>
    </p:bg>
    <p:spTree>
      <p:nvGrpSpPr>
        <p:cNvPr id="1" name=""/>
        <p:cNvGrpSpPr/>
        <p:nvPr/>
      </p:nvGrpSpPr>
      <p:grpSpPr>
        <a:xfrm>
          <a:off x="0" y="0"/>
          <a:ext cx="0" cy="0"/>
          <a:chOff x="0" y="0"/>
          <a:chExt cx="0" cy="0"/>
        </a:xfrm>
      </p:grpSpPr>
      <p:sp>
        <p:nvSpPr>
          <p:cNvPr id="6" name="Tekstvak 5"/>
          <p:cNvSpPr txBox="1"/>
          <p:nvPr userDrawn="1"/>
        </p:nvSpPr>
        <p:spPr>
          <a:xfrm>
            <a:off x="972059" y="3429001"/>
            <a:ext cx="9315180" cy="830997"/>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nl-BE" sz="4800" b="0" i="0" u="none" strike="noStrike" kern="0" cap="none" spc="0" normalizeH="0" baseline="0" noProof="0">
                <a:ln>
                  <a:noFill/>
                </a:ln>
                <a:solidFill>
                  <a:sysClr val="windowText" lastClr="000000"/>
                </a:solidFill>
                <a:effectLst>
                  <a:outerShdw blurRad="38100" dist="38100" dir="2700000" algn="tl">
                    <a:srgbClr val="000000">
                      <a:alpha val="43137"/>
                    </a:srgbClr>
                  </a:outerShdw>
                </a:effectLst>
                <a:uLnTx/>
                <a:uFillTx/>
                <a:latin typeface="+mn-lt"/>
                <a:ea typeface="+mn-ea"/>
                <a:cs typeface="+mn-cs"/>
              </a:rPr>
              <a:t>SAMENVATTING</a:t>
            </a:r>
          </a:p>
        </p:txBody>
      </p:sp>
      <p:sp>
        <p:nvSpPr>
          <p:cNvPr id="7" name="Rechthoek 6"/>
          <p:cNvSpPr/>
          <p:nvPr userDrawn="1"/>
        </p:nvSpPr>
        <p:spPr>
          <a:xfrm rot="5400000">
            <a:off x="2313234" y="4515874"/>
            <a:ext cx="364252" cy="4320000"/>
          </a:xfrm>
          <a:prstGeom prst="rect">
            <a:avLst/>
          </a:prstGeom>
          <a:solidFill>
            <a:srgbClr val="57C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8" name="Rechthoek 7"/>
          <p:cNvSpPr/>
          <p:nvPr userDrawn="1"/>
        </p:nvSpPr>
        <p:spPr>
          <a:xfrm rot="5400000">
            <a:off x="-3259999" y="3194016"/>
            <a:ext cx="6951373" cy="431371"/>
          </a:xfrm>
          <a:prstGeom prst="rect">
            <a:avLst/>
          </a:prstGeom>
          <a:solidFill>
            <a:srgbClr val="B1B6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pic>
        <p:nvPicPr>
          <p:cNvPr id="9" name="Afbeelding 8"/>
          <p:cNvPicPr>
            <a:picLocks noChangeAspect="1"/>
          </p:cNvPicPr>
          <p:nvPr userDrawn="1"/>
        </p:nvPicPr>
        <p:blipFill rotWithShape="1">
          <a:blip r:embed="rId3" cstate="screen">
            <a:extLst>
              <a:ext uri="{28A0092B-C50C-407E-A947-70E740481C1C}">
                <a14:useLocalDpi xmlns:a14="http://schemas.microsoft.com/office/drawing/2010/main"/>
              </a:ext>
            </a:extLst>
          </a:blip>
          <a:srcRect r="31168" b="27588"/>
          <a:stretch/>
        </p:blipFill>
        <p:spPr>
          <a:xfrm>
            <a:off x="10209653" y="5297782"/>
            <a:ext cx="1982347" cy="1560218"/>
          </a:xfrm>
          <a:prstGeom prst="rect">
            <a:avLst/>
          </a:prstGeom>
        </p:spPr>
      </p:pic>
      <p:sp>
        <p:nvSpPr>
          <p:cNvPr id="10" name="Tijdelijke aanduiding voor dianummer 7">
            <a:extLst>
              <a:ext uri="{FF2B5EF4-FFF2-40B4-BE49-F238E27FC236}">
                <a16:creationId xmlns:a16="http://schemas.microsoft.com/office/drawing/2014/main" id="{EB4DB525-2CB9-472F-B1A7-BC2116E1E280}"/>
              </a:ext>
            </a:extLst>
          </p:cNvPr>
          <p:cNvSpPr>
            <a:spLocks noGrp="1"/>
          </p:cNvSpPr>
          <p:nvPr>
            <p:ph type="sldNum" sz="quarter" idx="11"/>
          </p:nvPr>
        </p:nvSpPr>
        <p:spPr>
          <a:xfrm>
            <a:off x="1" y="6424749"/>
            <a:ext cx="476212" cy="428600"/>
          </a:xfrm>
        </p:spPr>
        <p:txBody>
          <a:bodyPr/>
          <a:lstStyle>
            <a:lvl1pPr algn="ctr">
              <a:defRPr>
                <a:solidFill>
                  <a:schemeClr val="bg1"/>
                </a:solidFill>
              </a:defRPr>
            </a:lvl1pPr>
          </a:lstStyle>
          <a:p>
            <a:fld id="{189E3A5C-986B-47BE-8F96-3787467B82A8}" type="slidenum">
              <a:rPr lang="nl-BE" smtClean="0">
                <a:solidFill>
                  <a:prstClr val="white"/>
                </a:solidFill>
              </a:rPr>
              <a:pPr/>
              <a:t>‹#›</a:t>
            </a:fld>
            <a:endParaRPr lang="nl-BE">
              <a:solidFill>
                <a:prstClr val="white"/>
              </a:solidFill>
            </a:endParaRPr>
          </a:p>
        </p:txBody>
      </p:sp>
    </p:spTree>
    <p:extLst>
      <p:ext uri="{BB962C8B-B14F-4D97-AF65-F5344CB8AC3E}">
        <p14:creationId xmlns:p14="http://schemas.microsoft.com/office/powerpoint/2010/main" val="364697370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5_Eind: vragen?">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6" name="Tekstvak 5"/>
          <p:cNvSpPr txBox="1"/>
          <p:nvPr userDrawn="1"/>
        </p:nvSpPr>
        <p:spPr>
          <a:xfrm>
            <a:off x="4575032" y="1560218"/>
            <a:ext cx="6668701" cy="1107996"/>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nl-BE" sz="6600" b="0" i="0" u="none" strike="noStrike" kern="0" cap="none" spc="0" normalizeH="0" baseline="0" noProof="0">
                <a:ln>
                  <a:noFill/>
                </a:ln>
                <a:solidFill>
                  <a:sysClr val="windowText" lastClr="000000"/>
                </a:solidFill>
                <a:effectLst>
                  <a:outerShdw blurRad="38100" dist="38100" dir="2700000" algn="tl">
                    <a:srgbClr val="000000">
                      <a:alpha val="43137"/>
                    </a:srgbClr>
                  </a:outerShdw>
                </a:effectLst>
                <a:uLnTx/>
                <a:uFillTx/>
                <a:latin typeface="+mn-lt"/>
                <a:ea typeface="+mn-ea"/>
                <a:cs typeface="+mn-cs"/>
              </a:rPr>
              <a:t>VRAGEN?</a:t>
            </a:r>
          </a:p>
        </p:txBody>
      </p:sp>
      <p:sp>
        <p:nvSpPr>
          <p:cNvPr id="7" name="Rechthoek 6"/>
          <p:cNvSpPr/>
          <p:nvPr userDrawn="1"/>
        </p:nvSpPr>
        <p:spPr>
          <a:xfrm rot="5400000">
            <a:off x="2313234" y="4515874"/>
            <a:ext cx="364252" cy="4320000"/>
          </a:xfrm>
          <a:prstGeom prst="rect">
            <a:avLst/>
          </a:prstGeom>
          <a:solidFill>
            <a:srgbClr val="57C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8" name="Rechthoek 7"/>
          <p:cNvSpPr/>
          <p:nvPr userDrawn="1"/>
        </p:nvSpPr>
        <p:spPr>
          <a:xfrm rot="5400000">
            <a:off x="-3259999" y="3194016"/>
            <a:ext cx="6951373" cy="431371"/>
          </a:xfrm>
          <a:prstGeom prst="rect">
            <a:avLst/>
          </a:prstGeom>
          <a:solidFill>
            <a:srgbClr val="B1B6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pic>
        <p:nvPicPr>
          <p:cNvPr id="9" name="Afbeelding 8"/>
          <p:cNvPicPr>
            <a:picLocks noChangeAspect="1"/>
          </p:cNvPicPr>
          <p:nvPr userDrawn="1"/>
        </p:nvPicPr>
        <p:blipFill rotWithShape="1">
          <a:blip r:embed="rId3" cstate="screen">
            <a:extLst>
              <a:ext uri="{28A0092B-C50C-407E-A947-70E740481C1C}">
                <a14:useLocalDpi xmlns:a14="http://schemas.microsoft.com/office/drawing/2010/main"/>
              </a:ext>
            </a:extLst>
          </a:blip>
          <a:srcRect r="31168" b="26317"/>
          <a:stretch/>
        </p:blipFill>
        <p:spPr>
          <a:xfrm>
            <a:off x="10209654" y="5297782"/>
            <a:ext cx="1982345" cy="1587606"/>
          </a:xfrm>
          <a:prstGeom prst="rect">
            <a:avLst/>
          </a:prstGeom>
        </p:spPr>
      </p:pic>
      <p:sp>
        <p:nvSpPr>
          <p:cNvPr id="10" name="Tijdelijke aanduiding voor dianummer 7">
            <a:extLst>
              <a:ext uri="{FF2B5EF4-FFF2-40B4-BE49-F238E27FC236}">
                <a16:creationId xmlns:a16="http://schemas.microsoft.com/office/drawing/2014/main" id="{EB4DB525-2CB9-472F-B1A7-BC2116E1E280}"/>
              </a:ext>
            </a:extLst>
          </p:cNvPr>
          <p:cNvSpPr>
            <a:spLocks noGrp="1"/>
          </p:cNvSpPr>
          <p:nvPr>
            <p:ph type="sldNum" sz="quarter" idx="11"/>
          </p:nvPr>
        </p:nvSpPr>
        <p:spPr>
          <a:xfrm>
            <a:off x="1" y="6424749"/>
            <a:ext cx="476212" cy="428600"/>
          </a:xfrm>
        </p:spPr>
        <p:txBody>
          <a:bodyPr/>
          <a:lstStyle>
            <a:lvl1pPr algn="ctr">
              <a:defRPr>
                <a:solidFill>
                  <a:schemeClr val="bg1"/>
                </a:solidFill>
              </a:defRPr>
            </a:lvl1pPr>
          </a:lstStyle>
          <a:p>
            <a:fld id="{189E3A5C-986B-47BE-8F96-3787467B82A8}" type="slidenum">
              <a:rPr lang="nl-BE" smtClean="0">
                <a:solidFill>
                  <a:prstClr val="white"/>
                </a:solidFill>
              </a:rPr>
              <a:pPr/>
              <a:t>‹#›</a:t>
            </a:fld>
            <a:endParaRPr lang="nl-BE">
              <a:solidFill>
                <a:prstClr val="white"/>
              </a:solidFill>
            </a:endParaRPr>
          </a:p>
        </p:txBody>
      </p:sp>
    </p:spTree>
    <p:extLst>
      <p:ext uri="{BB962C8B-B14F-4D97-AF65-F5344CB8AC3E}">
        <p14:creationId xmlns:p14="http://schemas.microsoft.com/office/powerpoint/2010/main" val="1806223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555886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theme" Target="../theme/theme2.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60.xml"/><Relationship Id="rId18" Type="http://schemas.openxmlformats.org/officeDocument/2006/relationships/slideLayout" Target="../slideLayouts/slideLayout65.xml"/><Relationship Id="rId26" Type="http://schemas.openxmlformats.org/officeDocument/2006/relationships/slideLayout" Target="../slideLayouts/slideLayout73.xml"/><Relationship Id="rId3" Type="http://schemas.openxmlformats.org/officeDocument/2006/relationships/slideLayout" Target="../slideLayouts/slideLayout50.xml"/><Relationship Id="rId21" Type="http://schemas.openxmlformats.org/officeDocument/2006/relationships/slideLayout" Target="../slideLayouts/slideLayout68.xml"/><Relationship Id="rId34" Type="http://schemas.openxmlformats.org/officeDocument/2006/relationships/slideLayout" Target="../slideLayouts/slideLayout81.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5" Type="http://schemas.openxmlformats.org/officeDocument/2006/relationships/slideLayout" Target="../slideLayouts/slideLayout72.xml"/><Relationship Id="rId33" Type="http://schemas.openxmlformats.org/officeDocument/2006/relationships/slideLayout" Target="../slideLayouts/slideLayout80.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slideLayout" Target="../slideLayouts/slideLayout67.xml"/><Relationship Id="rId29" Type="http://schemas.openxmlformats.org/officeDocument/2006/relationships/slideLayout" Target="../slideLayouts/slideLayout76.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24" Type="http://schemas.openxmlformats.org/officeDocument/2006/relationships/slideLayout" Target="../slideLayouts/slideLayout71.xml"/><Relationship Id="rId32" Type="http://schemas.openxmlformats.org/officeDocument/2006/relationships/slideLayout" Target="../slideLayouts/slideLayout79.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23" Type="http://schemas.openxmlformats.org/officeDocument/2006/relationships/slideLayout" Target="../slideLayouts/slideLayout70.xml"/><Relationship Id="rId28" Type="http://schemas.openxmlformats.org/officeDocument/2006/relationships/slideLayout" Target="../slideLayouts/slideLayout75.xml"/><Relationship Id="rId36" Type="http://schemas.openxmlformats.org/officeDocument/2006/relationships/theme" Target="../theme/theme3.xml"/><Relationship Id="rId10" Type="http://schemas.openxmlformats.org/officeDocument/2006/relationships/slideLayout" Target="../slideLayouts/slideLayout57.xml"/><Relationship Id="rId19" Type="http://schemas.openxmlformats.org/officeDocument/2006/relationships/slideLayout" Target="../slideLayouts/slideLayout66.xml"/><Relationship Id="rId31" Type="http://schemas.openxmlformats.org/officeDocument/2006/relationships/slideLayout" Target="../slideLayouts/slideLayout78.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 Id="rId22" Type="http://schemas.openxmlformats.org/officeDocument/2006/relationships/slideLayout" Target="../slideLayouts/slideLayout69.xml"/><Relationship Id="rId27" Type="http://schemas.openxmlformats.org/officeDocument/2006/relationships/slideLayout" Target="../slideLayouts/slideLayout74.xml"/><Relationship Id="rId30" Type="http://schemas.openxmlformats.org/officeDocument/2006/relationships/slideLayout" Target="../slideLayouts/slideLayout77.xml"/><Relationship Id="rId35" Type="http://schemas.openxmlformats.org/officeDocument/2006/relationships/slideLayout" Target="../slideLayouts/slideLayout82.xml"/><Relationship Id="rId8"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866" y="274638"/>
            <a:ext cx="9941608" cy="1143000"/>
          </a:xfrm>
          <a:prstGeom prst="rect">
            <a:avLst/>
          </a:prstGeom>
        </p:spPr>
        <p:txBody>
          <a:bodyPr vert="horz" lIns="91440" tIns="45720" rIns="91440" bIns="45720" rtlCol="0" anchor="ctr">
            <a:normAutofit/>
          </a:bodyPr>
          <a:lstStyle/>
          <a:p>
            <a:r>
              <a:rPr lang="nl-NL"/>
              <a:t>Klik om de stijl te bewerken</a:t>
            </a:r>
            <a:endParaRPr lang="nl-BE"/>
          </a:p>
        </p:txBody>
      </p:sp>
      <p:sp>
        <p:nvSpPr>
          <p:cNvPr id="3" name="Tijdelijke aanduiding voor tekst 2"/>
          <p:cNvSpPr>
            <a:spLocks noGrp="1"/>
          </p:cNvSpPr>
          <p:nvPr>
            <p:ph type="body" idx="1"/>
          </p:nvPr>
        </p:nvSpPr>
        <p:spPr>
          <a:xfrm>
            <a:off x="635866" y="1600206"/>
            <a:ext cx="9941608"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2"/>
          </p:nvPr>
        </p:nvSpPr>
        <p:spPr>
          <a:xfrm>
            <a:off x="9027736" y="6356357"/>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3E75889-BBC1-419D-8956-31DAFBFE7697}" type="datetime1">
              <a:rPr lang="nl-BE" smtClean="0">
                <a:solidFill>
                  <a:prstClr val="black">
                    <a:tint val="75000"/>
                  </a:prstClr>
                </a:solidFill>
              </a:rPr>
              <a:pPr/>
              <a:t>27/03/2025</a:t>
            </a:fld>
            <a:endParaRPr lang="nl-BE">
              <a:solidFill>
                <a:prstClr val="black">
                  <a:tint val="75000"/>
                </a:prstClr>
              </a:solidFill>
            </a:endParaRPr>
          </a:p>
        </p:txBody>
      </p:sp>
    </p:spTree>
    <p:extLst>
      <p:ext uri="{BB962C8B-B14F-4D97-AF65-F5344CB8AC3E}">
        <p14:creationId xmlns:p14="http://schemas.microsoft.com/office/powerpoint/2010/main" val="3588806600"/>
      </p:ext>
    </p:extLst>
  </p:cSld>
  <p:clrMap bg1="lt1" tx1="dk1" bg2="lt2" tx2="dk2" accent1="accent1" accent2="accent2" accent3="accent3" accent4="accent4" accent5="accent5" accent6="accent6" hlink="hlink" folHlink="folHlink"/>
  <p:sldLayoutIdLst>
    <p:sldLayoutId id="2147483775" r:id="rId1"/>
    <p:sldLayoutId id="2147483834" r:id="rId2"/>
    <p:sldLayoutId id="2147483779" r:id="rId3"/>
    <p:sldLayoutId id="2147483776" r:id="rId4"/>
    <p:sldLayoutId id="2147483832" r:id="rId5"/>
    <p:sldLayoutId id="2147483833" r:id="rId6"/>
    <p:sldLayoutId id="2147483837" r:id="rId7"/>
    <p:sldLayoutId id="2147483836" r:id="rId8"/>
    <p:sldLayoutId id="2147483825" r:id="rId9"/>
    <p:sldLayoutId id="2147483808" r:id="rId10"/>
    <p:sldLayoutId id="2147483831" r:id="rId11"/>
    <p:sldLayoutId id="2147483835" r:id="rId12"/>
    <p:sldLayoutId id="2147483801" r:id="rId13"/>
    <p:sldLayoutId id="2147483802" r:id="rId14"/>
    <p:sldLayoutId id="2147483803" r:id="rId15"/>
    <p:sldLayoutId id="2147483804" r:id="rId16"/>
    <p:sldLayoutId id="2147483822" r:id="rId17"/>
    <p:sldLayoutId id="2147483840" r:id="rId18"/>
    <p:sldLayoutId id="2147483806" r:id="rId19"/>
    <p:sldLayoutId id="2147483827" r:id="rId20"/>
    <p:sldLayoutId id="2147483828" r:id="rId21"/>
    <p:sldLayoutId id="2147483838" r:id="rId22"/>
    <p:sldLayoutId id="2147483839" r:id="rId23"/>
    <p:sldLayoutId id="2147483901" r:id="rId24"/>
  </p:sldLayoutIdLst>
  <p:hf hdr="0" ftr="0" dt="0"/>
  <p:txStyles>
    <p:titleStyle>
      <a:lvl1pPr algn="l" defTabSz="685783" rtl="0" eaLnBrk="1" latinLnBrk="0" hangingPunct="1">
        <a:spcBef>
          <a:spcPct val="0"/>
        </a:spcBef>
        <a:buNone/>
        <a:defRPr kumimoji="0" lang="nl-BE" sz="2400" b="0" kern="1200" cap="none" baseline="0" dirty="0" smtClean="0">
          <a:solidFill>
            <a:schemeClr val="tx1"/>
          </a:solidFill>
          <a:effectLst/>
          <a:latin typeface="Poppins ExtraBold" panose="00000900000000000000" pitchFamily="2" charset="0"/>
          <a:ea typeface="Roboto" pitchFamily="2" charset="0"/>
          <a:cs typeface="Poppins ExtraBold" panose="00000900000000000000" pitchFamily="2" charset="0"/>
        </a:defRPr>
      </a:lvl1pPr>
    </p:titleStyle>
    <p:bodyStyle>
      <a:lvl1pPr marL="257168" indent="-257168" algn="l" defTabSz="685783" rtl="0" eaLnBrk="1" latinLnBrk="0" hangingPunct="1">
        <a:spcBef>
          <a:spcPct val="20000"/>
        </a:spcBef>
        <a:buClrTx/>
        <a:buFont typeface="Arial" pitchFamily="34" charset="0"/>
        <a:buChar char="•"/>
        <a:defRPr sz="2400" kern="1200">
          <a:solidFill>
            <a:schemeClr val="tx1"/>
          </a:solidFill>
          <a:latin typeface="Roboto" pitchFamily="2" charset="0"/>
          <a:ea typeface="Roboto" pitchFamily="2" charset="0"/>
          <a:cs typeface="+mn-cs"/>
        </a:defRPr>
      </a:lvl1pPr>
      <a:lvl2pPr marL="557199" indent="-214308" algn="l" defTabSz="685783" rtl="0" eaLnBrk="1" latinLnBrk="0" hangingPunct="1">
        <a:spcBef>
          <a:spcPct val="20000"/>
        </a:spcBef>
        <a:buClr>
          <a:srgbClr val="BF18B3"/>
        </a:buClr>
        <a:buFont typeface="Wingdings" panose="05000000000000000000" pitchFamily="2" charset="2"/>
        <a:buChar char="§"/>
        <a:defRPr sz="2100" kern="1200">
          <a:solidFill>
            <a:srgbClr val="B22A89"/>
          </a:solidFill>
          <a:latin typeface="Roboto" pitchFamily="2" charset="0"/>
          <a:ea typeface="Roboto" pitchFamily="2" charset="0"/>
          <a:cs typeface="+mn-cs"/>
        </a:defRPr>
      </a:lvl2pPr>
      <a:lvl3pPr marL="857228" indent="-171446" algn="l" defTabSz="685783" rtl="0" eaLnBrk="1" latinLnBrk="0" hangingPunct="1">
        <a:spcBef>
          <a:spcPct val="20000"/>
        </a:spcBef>
        <a:buClr>
          <a:schemeClr val="tx1"/>
        </a:buClr>
        <a:buFont typeface="Arial" pitchFamily="34" charset="0"/>
        <a:buChar char="•"/>
        <a:defRPr sz="1800" kern="1200">
          <a:solidFill>
            <a:schemeClr val="tx1"/>
          </a:solidFill>
          <a:latin typeface="Roboto" pitchFamily="2" charset="0"/>
          <a:ea typeface="Roboto" pitchFamily="2" charset="0"/>
          <a:cs typeface="+mn-cs"/>
        </a:defRPr>
      </a:lvl3pPr>
      <a:lvl4pPr marL="1200120"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4pPr>
      <a:lvl5pPr marL="1543012"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nl-BE"/>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866" y="274638"/>
            <a:ext cx="9941608" cy="1143000"/>
          </a:xfrm>
          <a:prstGeom prst="rect">
            <a:avLst/>
          </a:prstGeom>
        </p:spPr>
        <p:txBody>
          <a:bodyPr vert="horz" lIns="91440" tIns="45720" rIns="91440" bIns="45720" rtlCol="0" anchor="ctr">
            <a:normAutofit/>
          </a:bodyPr>
          <a:lstStyle/>
          <a:p>
            <a:r>
              <a:rPr lang="nl-NL"/>
              <a:t>Klik om de stijl te bewerken</a:t>
            </a:r>
            <a:endParaRPr lang="nl-BE"/>
          </a:p>
        </p:txBody>
      </p:sp>
      <p:sp>
        <p:nvSpPr>
          <p:cNvPr id="3" name="Tijdelijke aanduiding voor tekst 2"/>
          <p:cNvSpPr>
            <a:spLocks noGrp="1"/>
          </p:cNvSpPr>
          <p:nvPr>
            <p:ph type="body" idx="1"/>
          </p:nvPr>
        </p:nvSpPr>
        <p:spPr>
          <a:xfrm>
            <a:off x="635866" y="1600206"/>
            <a:ext cx="9941608"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2"/>
          </p:nvPr>
        </p:nvSpPr>
        <p:spPr>
          <a:xfrm>
            <a:off x="9027736" y="6356357"/>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3E75889-BBC1-419D-8956-31DAFBFE7697}" type="datetime1">
              <a:rPr lang="nl-BE" smtClean="0">
                <a:solidFill>
                  <a:prstClr val="black">
                    <a:tint val="75000"/>
                  </a:prstClr>
                </a:solidFill>
              </a:rPr>
              <a:pPr/>
              <a:t>27/03/2025</a:t>
            </a:fld>
            <a:endParaRPr lang="nl-BE">
              <a:solidFill>
                <a:prstClr val="black">
                  <a:tint val="75000"/>
                </a:prstClr>
              </a:solidFill>
            </a:endParaRPr>
          </a:p>
        </p:txBody>
      </p:sp>
    </p:spTree>
    <p:extLst>
      <p:ext uri="{BB962C8B-B14F-4D97-AF65-F5344CB8AC3E}">
        <p14:creationId xmlns:p14="http://schemas.microsoft.com/office/powerpoint/2010/main" val="485624124"/>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 id="2147483853" r:id="rId12"/>
    <p:sldLayoutId id="2147483854" r:id="rId13"/>
    <p:sldLayoutId id="2147483855" r:id="rId14"/>
    <p:sldLayoutId id="2147483856" r:id="rId15"/>
    <p:sldLayoutId id="2147483857" r:id="rId16"/>
    <p:sldLayoutId id="2147483858" r:id="rId17"/>
    <p:sldLayoutId id="2147483859" r:id="rId18"/>
    <p:sldLayoutId id="2147483860" r:id="rId19"/>
    <p:sldLayoutId id="2147483861" r:id="rId20"/>
    <p:sldLayoutId id="2147483862" r:id="rId21"/>
    <p:sldLayoutId id="2147483863" r:id="rId22"/>
    <p:sldLayoutId id="2147483864" r:id="rId23"/>
  </p:sldLayoutIdLst>
  <p:hf hdr="0" ftr="0" dt="0"/>
  <p:txStyles>
    <p:titleStyle>
      <a:lvl1pPr algn="l" defTabSz="685783" rtl="0" eaLnBrk="1" latinLnBrk="0" hangingPunct="1">
        <a:spcBef>
          <a:spcPct val="0"/>
        </a:spcBef>
        <a:buNone/>
        <a:defRPr kumimoji="0" lang="nl-BE" sz="2400" b="0" kern="1200" cap="none" baseline="0" dirty="0" smtClean="0">
          <a:solidFill>
            <a:schemeClr val="tx1"/>
          </a:solidFill>
          <a:effectLst/>
          <a:latin typeface="Poppins ExtraBold" panose="00000900000000000000" pitchFamily="2" charset="0"/>
          <a:ea typeface="Roboto" pitchFamily="2" charset="0"/>
          <a:cs typeface="Poppins ExtraBold" panose="00000900000000000000" pitchFamily="2" charset="0"/>
        </a:defRPr>
      </a:lvl1pPr>
    </p:titleStyle>
    <p:bodyStyle>
      <a:lvl1pPr marL="257168" indent="-257168" algn="l" defTabSz="685783" rtl="0" eaLnBrk="1" latinLnBrk="0" hangingPunct="1">
        <a:spcBef>
          <a:spcPct val="20000"/>
        </a:spcBef>
        <a:buClrTx/>
        <a:buFont typeface="Arial" pitchFamily="34" charset="0"/>
        <a:buChar char="•"/>
        <a:defRPr sz="2400" kern="1200">
          <a:solidFill>
            <a:schemeClr val="tx1"/>
          </a:solidFill>
          <a:latin typeface="Roboto" pitchFamily="2" charset="0"/>
          <a:ea typeface="Roboto" pitchFamily="2" charset="0"/>
          <a:cs typeface="+mn-cs"/>
        </a:defRPr>
      </a:lvl1pPr>
      <a:lvl2pPr marL="557199" indent="-214308" algn="l" defTabSz="685783" rtl="0" eaLnBrk="1" latinLnBrk="0" hangingPunct="1">
        <a:spcBef>
          <a:spcPct val="20000"/>
        </a:spcBef>
        <a:buClr>
          <a:srgbClr val="BF18B3"/>
        </a:buClr>
        <a:buFont typeface="Wingdings" panose="05000000000000000000" pitchFamily="2" charset="2"/>
        <a:buChar char="§"/>
        <a:defRPr sz="2100" kern="1200">
          <a:solidFill>
            <a:srgbClr val="B22A89"/>
          </a:solidFill>
          <a:latin typeface="Roboto" pitchFamily="2" charset="0"/>
          <a:ea typeface="Roboto" pitchFamily="2" charset="0"/>
          <a:cs typeface="+mn-cs"/>
        </a:defRPr>
      </a:lvl2pPr>
      <a:lvl3pPr marL="857228" indent="-171446" algn="l" defTabSz="685783" rtl="0" eaLnBrk="1" latinLnBrk="0" hangingPunct="1">
        <a:spcBef>
          <a:spcPct val="20000"/>
        </a:spcBef>
        <a:buClr>
          <a:schemeClr val="tx1"/>
        </a:buClr>
        <a:buFont typeface="Arial" pitchFamily="34" charset="0"/>
        <a:buChar char="•"/>
        <a:defRPr sz="1800" kern="1200">
          <a:solidFill>
            <a:schemeClr val="tx1"/>
          </a:solidFill>
          <a:latin typeface="Roboto" pitchFamily="2" charset="0"/>
          <a:ea typeface="Roboto" pitchFamily="2" charset="0"/>
          <a:cs typeface="+mn-cs"/>
        </a:defRPr>
      </a:lvl3pPr>
      <a:lvl4pPr marL="1200120"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4pPr>
      <a:lvl5pPr marL="1543012"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nl-BE"/>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640792" y="274638"/>
            <a:ext cx="9941608" cy="1143000"/>
          </a:xfrm>
          <a:prstGeom prst="rect">
            <a:avLst/>
          </a:prstGeom>
        </p:spPr>
        <p:txBody>
          <a:bodyPr vert="horz" lIns="91440" tIns="45720" rIns="91440" bIns="45720" rtlCol="0" anchor="ctr">
            <a:normAutofit/>
          </a:bodyPr>
          <a:lstStyle/>
          <a:p>
            <a:r>
              <a:rPr lang="nl-NL"/>
              <a:t>Klik om de stijl te bewerken</a:t>
            </a:r>
            <a:endParaRPr lang="nl-BE"/>
          </a:p>
        </p:txBody>
      </p:sp>
      <p:sp>
        <p:nvSpPr>
          <p:cNvPr id="3" name="Tijdelijke aanduiding voor tekst 2"/>
          <p:cNvSpPr>
            <a:spLocks noGrp="1"/>
          </p:cNvSpPr>
          <p:nvPr>
            <p:ph type="body" idx="1"/>
          </p:nvPr>
        </p:nvSpPr>
        <p:spPr>
          <a:xfrm>
            <a:off x="1640792" y="1600206"/>
            <a:ext cx="9941608"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2"/>
          </p:nvPr>
        </p:nvSpPr>
        <p:spPr>
          <a:xfrm>
            <a:off x="609600" y="6356357"/>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0E8FEA9-9C48-405D-8656-CED08CEFD47F}" type="datetime1">
              <a:rPr lang="nl-BE" smtClean="0">
                <a:solidFill>
                  <a:prstClr val="black">
                    <a:tint val="75000"/>
                  </a:prstClr>
                </a:solidFill>
              </a:rPr>
              <a:t>27/03/2025</a:t>
            </a:fld>
            <a:endParaRPr lang="nl-BE">
              <a:solidFill>
                <a:prstClr val="black">
                  <a:tint val="75000"/>
                </a:prstClr>
              </a:solidFill>
            </a:endParaRPr>
          </a:p>
        </p:txBody>
      </p:sp>
      <p:sp>
        <p:nvSpPr>
          <p:cNvPr id="5" name="Tijdelijke aanduiding voor voettekst 4"/>
          <p:cNvSpPr>
            <a:spLocks noGrp="1"/>
          </p:cNvSpPr>
          <p:nvPr>
            <p:ph type="ftr" sz="quarter" idx="3"/>
          </p:nvPr>
        </p:nvSpPr>
        <p:spPr>
          <a:xfrm>
            <a:off x="4165600" y="6356357"/>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l-BE">
              <a:solidFill>
                <a:prstClr val="black">
                  <a:tint val="75000"/>
                </a:prstClr>
              </a:solidFill>
            </a:endParaRPr>
          </a:p>
        </p:txBody>
      </p:sp>
      <p:sp>
        <p:nvSpPr>
          <p:cNvPr id="6" name="Tijdelijke aanduiding voor dianummer 5"/>
          <p:cNvSpPr>
            <a:spLocks noGrp="1"/>
          </p:cNvSpPr>
          <p:nvPr>
            <p:ph type="sldNum" sz="quarter" idx="4"/>
          </p:nvPr>
        </p:nvSpPr>
        <p:spPr>
          <a:xfrm>
            <a:off x="8763019" y="285729"/>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89E3A5C-986B-47BE-8F96-3787467B82A8}"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3559554138"/>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77" r:id="rId12"/>
    <p:sldLayoutId id="2147483878" r:id="rId13"/>
    <p:sldLayoutId id="2147483879" r:id="rId14"/>
    <p:sldLayoutId id="2147483880" r:id="rId15"/>
    <p:sldLayoutId id="2147483881" r:id="rId16"/>
    <p:sldLayoutId id="2147483882" r:id="rId17"/>
    <p:sldLayoutId id="2147483883" r:id="rId18"/>
    <p:sldLayoutId id="2147483884" r:id="rId19"/>
    <p:sldLayoutId id="2147483885" r:id="rId20"/>
    <p:sldLayoutId id="2147483886" r:id="rId21"/>
    <p:sldLayoutId id="2147483887" r:id="rId22"/>
    <p:sldLayoutId id="2147483888" r:id="rId23"/>
    <p:sldLayoutId id="2147483889" r:id="rId24"/>
    <p:sldLayoutId id="2147483890" r:id="rId25"/>
    <p:sldLayoutId id="2147483891" r:id="rId26"/>
    <p:sldLayoutId id="2147483892" r:id="rId27"/>
    <p:sldLayoutId id="2147483893" r:id="rId28"/>
    <p:sldLayoutId id="2147483894" r:id="rId29"/>
    <p:sldLayoutId id="2147483895" r:id="rId30"/>
    <p:sldLayoutId id="2147483896" r:id="rId31"/>
    <p:sldLayoutId id="2147483897" r:id="rId32"/>
    <p:sldLayoutId id="2147483898" r:id="rId33"/>
    <p:sldLayoutId id="2147483899" r:id="rId34"/>
    <p:sldLayoutId id="2147483900" r:id="rId35"/>
  </p:sldLayoutIdLst>
  <p:hf hdr="0" ftr="0" dt="0"/>
  <p:txStyles>
    <p:titleStyle>
      <a:lvl1pPr algn="l" defTabSz="685783" rtl="0" eaLnBrk="1" latinLnBrk="0" hangingPunct="1">
        <a:spcBef>
          <a:spcPct val="0"/>
        </a:spcBef>
        <a:buNone/>
        <a:defRPr kumimoji="0" lang="nl-BE" sz="2400" b="1" kern="1200" cap="none" baseline="0" dirty="0" smtClean="0">
          <a:solidFill>
            <a:schemeClr val="tx1"/>
          </a:solidFill>
          <a:effectLst/>
          <a:latin typeface="Trebuchet MS" panose="020B0603020202020204" pitchFamily="34" charset="0"/>
          <a:ea typeface="+mj-ea"/>
          <a:cs typeface="Arial" pitchFamily="34" charset="0"/>
        </a:defRPr>
      </a:lvl1pPr>
    </p:titleStyle>
    <p:bodyStyle>
      <a:lvl1pPr marL="257168" indent="-257168" algn="l" defTabSz="685783" rtl="0" eaLnBrk="1" latinLnBrk="0" hangingPunct="1">
        <a:spcBef>
          <a:spcPct val="20000"/>
        </a:spcBef>
        <a:buClrTx/>
        <a:buFont typeface="Arial" pitchFamily="34" charset="0"/>
        <a:buChar char="•"/>
        <a:defRPr sz="2400" kern="1200">
          <a:solidFill>
            <a:schemeClr val="tx1"/>
          </a:solidFill>
          <a:latin typeface="Trebuchet MS" panose="020B0603020202020204" pitchFamily="34" charset="0"/>
          <a:ea typeface="+mn-ea"/>
          <a:cs typeface="+mn-cs"/>
        </a:defRPr>
      </a:lvl1pPr>
      <a:lvl2pPr marL="557199" indent="-214308" algn="l" defTabSz="685783" rtl="0" eaLnBrk="1" latinLnBrk="0" hangingPunct="1">
        <a:spcBef>
          <a:spcPct val="20000"/>
        </a:spcBef>
        <a:buClr>
          <a:srgbClr val="BF18B3"/>
        </a:buClr>
        <a:buFont typeface="Arial" pitchFamily="34" charset="0"/>
        <a:buChar char="–"/>
        <a:defRPr sz="2100" kern="1200">
          <a:solidFill>
            <a:srgbClr val="B22A89"/>
          </a:solidFill>
          <a:latin typeface="Trebuchet MS" panose="020B0603020202020204" pitchFamily="34" charset="0"/>
          <a:ea typeface="+mn-ea"/>
          <a:cs typeface="+mn-cs"/>
        </a:defRPr>
      </a:lvl2pPr>
      <a:lvl3pPr marL="857228" indent="-171446" algn="l" defTabSz="685783" rtl="0" eaLnBrk="1" latinLnBrk="0" hangingPunct="1">
        <a:spcBef>
          <a:spcPct val="20000"/>
        </a:spcBef>
        <a:buClr>
          <a:srgbClr val="F18E00"/>
        </a:buClr>
        <a:buFont typeface="Arial" pitchFamily="34" charset="0"/>
        <a:buChar char="•"/>
        <a:defRPr sz="1800" kern="1200">
          <a:solidFill>
            <a:srgbClr val="EF8A37"/>
          </a:solidFill>
          <a:latin typeface="Trebuchet MS" panose="020B0603020202020204" pitchFamily="34" charset="0"/>
          <a:ea typeface="+mn-ea"/>
          <a:cs typeface="+mn-cs"/>
        </a:defRPr>
      </a:lvl3pPr>
      <a:lvl4pPr marL="1200120" indent="-171446" algn="l" defTabSz="685783" rtl="0" eaLnBrk="1" latinLnBrk="0" hangingPunct="1">
        <a:spcBef>
          <a:spcPct val="20000"/>
        </a:spcBef>
        <a:buClr>
          <a:schemeClr val="tx1"/>
        </a:buClr>
        <a:buFont typeface="Arial" pitchFamily="34" charset="0"/>
        <a:buChar char="–"/>
        <a:defRPr sz="1500" kern="1200">
          <a:solidFill>
            <a:schemeClr val="tx1"/>
          </a:solidFill>
          <a:latin typeface="Trebuchet MS" panose="020B0603020202020204" pitchFamily="34" charset="0"/>
          <a:ea typeface="+mn-ea"/>
          <a:cs typeface="+mn-cs"/>
        </a:defRPr>
      </a:lvl4pPr>
      <a:lvl5pPr marL="1543012" indent="-171446" algn="l" defTabSz="685783" rtl="0" eaLnBrk="1" latinLnBrk="0" hangingPunct="1">
        <a:spcBef>
          <a:spcPct val="20000"/>
        </a:spcBef>
        <a:buClr>
          <a:srgbClr val="BF18B3"/>
        </a:buClr>
        <a:buFont typeface="Arial" panose="020B0604020202020204" pitchFamily="34" charset="0"/>
        <a:buChar char="•"/>
        <a:defRPr sz="1500" kern="1200">
          <a:solidFill>
            <a:srgbClr val="B22A89"/>
          </a:solidFill>
          <a:latin typeface="Trebuchet MS" panose="020B0603020202020204" pitchFamily="34" charset="0"/>
          <a:ea typeface="+mn-ea"/>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nl-BE"/>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s://www.demorgen.be/snelnieuws/zorgprogramma-moet-kwetsbare-zwangere-vrouwen-helpen-eerste-duizend-dagen-vanaf-de-zwangerschap-zijn-cruciaal~b8a4dc73/"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2">
            <a:extLst>
              <a:ext uri="{FF2B5EF4-FFF2-40B4-BE49-F238E27FC236}">
                <a16:creationId xmlns:a16="http://schemas.microsoft.com/office/drawing/2014/main" id="{005E0F0C-1534-4991-06D7-BE32EF2C0F87}"/>
              </a:ext>
            </a:extLst>
          </p:cNvPr>
          <p:cNvSpPr txBox="1">
            <a:spLocks/>
          </p:cNvSpPr>
          <p:nvPr/>
        </p:nvSpPr>
        <p:spPr>
          <a:xfrm>
            <a:off x="252850" y="340817"/>
            <a:ext cx="11942225" cy="6353297"/>
          </a:xfrm>
          <a:prstGeom prst="rect">
            <a:avLst/>
          </a:prstGeom>
        </p:spPr>
        <p:txBody>
          <a:bodyPr vert="horz" lIns="91440" tIns="45720" rIns="91440" bIns="45720" rtlCol="0" anchor="t">
            <a:normAutofit fontScale="55000" lnSpcReduction="20000"/>
          </a:bodyPr>
          <a:lstStyle>
            <a:lvl1pPr marL="257168" indent="-257168" algn="l" defTabSz="685783" rtl="0" eaLnBrk="1" latinLnBrk="0" hangingPunct="1">
              <a:spcBef>
                <a:spcPct val="20000"/>
              </a:spcBef>
              <a:buClrTx/>
              <a:buFont typeface="Arial" pitchFamily="34" charset="0"/>
              <a:buChar char="•"/>
              <a:defRPr sz="2400" kern="1200">
                <a:solidFill>
                  <a:schemeClr val="tx1"/>
                </a:solidFill>
                <a:latin typeface="Roboto" pitchFamily="2" charset="0"/>
                <a:ea typeface="Roboto" pitchFamily="2" charset="0"/>
                <a:cs typeface="+mn-cs"/>
              </a:defRPr>
            </a:lvl1pPr>
            <a:lvl2pPr marL="557199" indent="-214308" algn="l" defTabSz="685783" rtl="0" eaLnBrk="1" latinLnBrk="0" hangingPunct="1">
              <a:spcBef>
                <a:spcPct val="20000"/>
              </a:spcBef>
              <a:buClr>
                <a:srgbClr val="BF18B3"/>
              </a:buClr>
              <a:buFont typeface="Wingdings" panose="05000000000000000000" pitchFamily="2" charset="2"/>
              <a:buChar char="§"/>
              <a:defRPr sz="2100" kern="1200">
                <a:solidFill>
                  <a:srgbClr val="B22A89"/>
                </a:solidFill>
                <a:latin typeface="Roboto" pitchFamily="2" charset="0"/>
                <a:ea typeface="Roboto" pitchFamily="2" charset="0"/>
                <a:cs typeface="+mn-cs"/>
              </a:defRPr>
            </a:lvl2pPr>
            <a:lvl3pPr marL="857228" indent="-171446" algn="l" defTabSz="685783" rtl="0" eaLnBrk="1" latinLnBrk="0" hangingPunct="1">
              <a:spcBef>
                <a:spcPct val="20000"/>
              </a:spcBef>
              <a:buClr>
                <a:schemeClr val="tx1"/>
              </a:buClr>
              <a:buFont typeface="Arial" pitchFamily="34" charset="0"/>
              <a:buChar char="•"/>
              <a:defRPr sz="1800" kern="1200">
                <a:solidFill>
                  <a:schemeClr val="tx1"/>
                </a:solidFill>
                <a:latin typeface="Roboto" pitchFamily="2" charset="0"/>
                <a:ea typeface="Roboto" pitchFamily="2" charset="0"/>
                <a:cs typeface="+mn-cs"/>
              </a:defRPr>
            </a:lvl3pPr>
            <a:lvl4pPr marL="1200120"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4pPr>
            <a:lvl5pPr marL="1543012"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buNone/>
            </a:pPr>
            <a:r>
              <a:rPr lang="nl-NL" sz="3100" b="1">
                <a:solidFill>
                  <a:prstClr val="black"/>
                </a:solidFill>
                <a:latin typeface="Calibri Light"/>
                <a:ea typeface="Roboto"/>
                <a:cs typeface="Calibri Light"/>
              </a:rPr>
              <a:t>Casus Tim</a:t>
            </a:r>
          </a:p>
          <a:p>
            <a:pPr marL="0" indent="0" algn="ctr">
              <a:buNone/>
            </a:pPr>
            <a:endParaRPr lang="nl-NL" sz="3200" b="1">
              <a:solidFill>
                <a:prstClr val="black"/>
              </a:solidFill>
              <a:latin typeface="Calibri Light"/>
              <a:ea typeface="Roboto"/>
              <a:cs typeface="Calibri Light"/>
            </a:endParaRPr>
          </a:p>
          <a:p>
            <a:pPr marL="0" indent="0" fontAlgn="base">
              <a:buNone/>
            </a:pPr>
            <a:r>
              <a:rPr lang="nl-NL" sz="2600">
                <a:latin typeface="Roboto"/>
                <a:ea typeface="Roboto"/>
                <a:cs typeface="Roboto"/>
              </a:rPr>
              <a:t>Tim, een jongen van net 8 jaar, zit in het 3de leerjaar. De juf heeft het gevoel dat Tim niet steeds </a:t>
            </a:r>
            <a:br>
              <a:rPr lang="nl-NL" sz="2600">
                <a:latin typeface="Roboto"/>
                <a:ea typeface="Roboto"/>
                <a:cs typeface="Roboto"/>
              </a:rPr>
            </a:br>
            <a:r>
              <a:rPr lang="nl-NL" sz="2600">
                <a:latin typeface="Roboto"/>
                <a:ea typeface="Roboto"/>
                <a:cs typeface="Roboto"/>
              </a:rPr>
              <a:t>gedrag stelt dat past bij zijn leeftijd. Conny, de begeleidster van de buitenschoolse opvang kent </a:t>
            </a:r>
            <a:br>
              <a:rPr lang="nl-NL" sz="2600">
                <a:latin typeface="Roboto"/>
                <a:ea typeface="Roboto"/>
                <a:cs typeface="Roboto"/>
              </a:rPr>
            </a:br>
            <a:r>
              <a:rPr lang="nl-NL" sz="2600">
                <a:latin typeface="Roboto"/>
                <a:ea typeface="Roboto"/>
                <a:cs typeface="Roboto"/>
              </a:rPr>
              <a:t>Tim al lang en de juf vraagt in het begin van het schooljaar om Tim ook eens goed te observeren </a:t>
            </a:r>
            <a:br>
              <a:rPr lang="nl-NL" sz="2600">
                <a:latin typeface="Roboto"/>
                <a:ea typeface="Roboto"/>
                <a:cs typeface="Roboto"/>
              </a:rPr>
            </a:br>
            <a:r>
              <a:rPr lang="nl-NL" sz="2600">
                <a:latin typeface="Roboto"/>
                <a:ea typeface="Roboto"/>
                <a:cs typeface="Roboto"/>
              </a:rPr>
              <a:t>tijdens de opvangmomenten. De juf vraagt aan Conny of dit gedrag haar ook zou opvallen in de</a:t>
            </a:r>
            <a:br>
              <a:rPr lang="nl-NL" sz="2600">
                <a:latin typeface="Roboto"/>
                <a:ea typeface="Roboto"/>
                <a:cs typeface="Roboto"/>
              </a:rPr>
            </a:br>
            <a:r>
              <a:rPr lang="nl-NL" sz="2600">
                <a:latin typeface="Roboto"/>
                <a:ea typeface="Roboto"/>
                <a:cs typeface="Roboto"/>
              </a:rPr>
              <a:t>buitenschoolse opvang. </a:t>
            </a:r>
          </a:p>
          <a:p>
            <a:pPr marL="0" indent="0">
              <a:buNone/>
            </a:pPr>
            <a:endParaRPr lang="nl-NL" sz="2600">
              <a:latin typeface="Roboto"/>
              <a:ea typeface="Roboto"/>
              <a:cs typeface="Roboto"/>
            </a:endParaRPr>
          </a:p>
          <a:p>
            <a:pPr marL="0" indent="0">
              <a:buNone/>
            </a:pPr>
            <a:r>
              <a:rPr lang="nl-NL" sz="2600">
                <a:latin typeface="Roboto"/>
                <a:ea typeface="Roboto"/>
                <a:cs typeface="Roboto"/>
              </a:rPr>
              <a:t>Conny geeft al onmiddellijk het volgende mee aan de juf: </a:t>
            </a:r>
          </a:p>
          <a:p>
            <a:pPr marL="0" indent="0">
              <a:buNone/>
            </a:pPr>
            <a:r>
              <a:rPr lang="nl-NL" sz="2600" i="1">
                <a:latin typeface="Roboto"/>
                <a:ea typeface="Roboto"/>
                <a:cs typeface="Roboto"/>
              </a:rPr>
              <a:t>Ze weet nog, zelfs van toen Tim nog in het kleuter zat, dat Tim dan ook al moeite had met het </a:t>
            </a:r>
            <a:br>
              <a:rPr lang="nl-NL" sz="2600" i="1">
                <a:latin typeface="Roboto"/>
                <a:ea typeface="Roboto"/>
                <a:cs typeface="Roboto"/>
              </a:rPr>
            </a:br>
            <a:r>
              <a:rPr lang="nl-NL" sz="2600" i="1">
                <a:latin typeface="Roboto"/>
                <a:ea typeface="Roboto"/>
                <a:cs typeface="Roboto"/>
              </a:rPr>
              <a:t>opbouwen van relaties met zijn leeftijdsgenoten. Terwijl veel kinderen in de kleuterklas leren om </a:t>
            </a:r>
            <a:br>
              <a:rPr lang="nl-NL" sz="2600" i="1">
                <a:latin typeface="Roboto"/>
                <a:ea typeface="Roboto"/>
                <a:cs typeface="Roboto"/>
              </a:rPr>
            </a:br>
            <a:r>
              <a:rPr lang="nl-NL" sz="2600" i="1">
                <a:latin typeface="Roboto"/>
                <a:ea typeface="Roboto"/>
                <a:cs typeface="Roboto"/>
              </a:rPr>
              <a:t>samen te spelen en eenvoudige sociale regels te begrijpen, speelde Tim vooral naast andere kinderen </a:t>
            </a:r>
            <a:br>
              <a:rPr lang="nl-NL" sz="2600" i="1">
                <a:latin typeface="Roboto"/>
                <a:ea typeface="Roboto"/>
                <a:cs typeface="Roboto"/>
              </a:rPr>
            </a:br>
            <a:r>
              <a:rPr lang="nl-NL" sz="2600" i="1">
                <a:latin typeface="Roboto"/>
                <a:ea typeface="Roboto"/>
                <a:cs typeface="Roboto"/>
              </a:rPr>
              <a:t>in plaats van echt samen met hen. Hij leek ook moeite te hebben met het delen van speelgoed of </a:t>
            </a:r>
            <a:br>
              <a:rPr lang="nl-NL" sz="2600" i="1">
                <a:latin typeface="Roboto"/>
                <a:ea typeface="Roboto"/>
                <a:cs typeface="Roboto"/>
              </a:rPr>
            </a:br>
            <a:r>
              <a:rPr lang="nl-NL" sz="2600" i="1">
                <a:latin typeface="Roboto"/>
                <a:ea typeface="Roboto"/>
                <a:cs typeface="Roboto"/>
              </a:rPr>
              <a:t>het begrijpen van beurtelings spelen, wat normaal gesproken aan het eind van de peuter- en begin </a:t>
            </a:r>
            <a:br>
              <a:rPr lang="nl-NL" sz="2600" i="1">
                <a:latin typeface="Roboto"/>
                <a:ea typeface="Roboto"/>
                <a:cs typeface="Roboto"/>
              </a:rPr>
            </a:br>
            <a:r>
              <a:rPr lang="nl-NL" sz="2600" i="1">
                <a:latin typeface="Roboto"/>
                <a:ea typeface="Roboto"/>
                <a:cs typeface="Roboto"/>
              </a:rPr>
              <a:t>van de kleuterfase wordt ontwikkeld. </a:t>
            </a:r>
            <a:endParaRPr lang="nl-NL" sz="2600" i="1">
              <a:cs typeface="Roboto"/>
            </a:endParaRPr>
          </a:p>
          <a:p>
            <a:pPr marL="0" indent="0">
              <a:buNone/>
            </a:pPr>
            <a:endParaRPr lang="nl-NL" sz="2600">
              <a:latin typeface="Roboto"/>
              <a:ea typeface="Roboto"/>
              <a:cs typeface="Roboto"/>
            </a:endParaRPr>
          </a:p>
          <a:p>
            <a:pPr marL="0" indent="0">
              <a:buNone/>
            </a:pPr>
            <a:r>
              <a:rPr lang="nl-NL" sz="2600">
                <a:latin typeface="Roboto"/>
                <a:ea typeface="Roboto"/>
                <a:cs typeface="Roboto"/>
              </a:rPr>
              <a:t>Daarnaast verzamelde ze ook enkele observaties tijdens de opvangmomenten: </a:t>
            </a:r>
            <a:endParaRPr lang="nl-NL" sz="2600">
              <a:cs typeface="Roboto"/>
            </a:endParaRPr>
          </a:p>
          <a:p>
            <a:pPr marL="0" indent="0" fontAlgn="base">
              <a:buNone/>
            </a:pPr>
            <a:endParaRPr lang="nl-NL" sz="2600">
              <a:cs typeface="Roboto"/>
            </a:endParaRPr>
          </a:p>
          <a:p>
            <a:pPr marL="0" indent="0">
              <a:buNone/>
            </a:pPr>
            <a:r>
              <a:rPr lang="nl-NL" sz="2600" i="1">
                <a:latin typeface="Roboto"/>
                <a:ea typeface="Roboto"/>
                <a:cs typeface="Roboto"/>
              </a:rPr>
              <a:t>Aan het begin van het schooljaar gaat de opvanggroep eens naar een nabijgelegen bos. Tim ziet </a:t>
            </a:r>
            <a:br>
              <a:rPr lang="nl-NL" sz="2600" i="1">
                <a:latin typeface="Roboto"/>
                <a:ea typeface="Roboto"/>
                <a:cs typeface="Roboto"/>
              </a:rPr>
            </a:br>
            <a:r>
              <a:rPr lang="nl-NL" sz="2600" i="1">
                <a:latin typeface="Roboto"/>
                <a:ea typeface="Roboto"/>
                <a:cs typeface="Roboto"/>
              </a:rPr>
              <a:t>daar een grote, oude boom. Hij hoort een kleuter zeggen: “Kijk, die boom lijkt echt moe! Hij heeft </a:t>
            </a:r>
            <a:br>
              <a:rPr lang="nl-NL" sz="2600" i="1">
                <a:latin typeface="Roboto"/>
                <a:ea typeface="Roboto"/>
                <a:cs typeface="Roboto"/>
              </a:rPr>
            </a:br>
            <a:r>
              <a:rPr lang="nl-NL" sz="2600" i="1">
                <a:latin typeface="Roboto"/>
                <a:ea typeface="Roboto"/>
                <a:cs typeface="Roboto"/>
              </a:rPr>
              <a:t>al zo veel jaren staan wachten.” waarop Tim zegt: een boom kan toch niet moe zijn, dat is niet zoals </a:t>
            </a:r>
            <a:br>
              <a:rPr lang="nl-NL" sz="2600" i="1">
                <a:latin typeface="Roboto"/>
                <a:ea typeface="Roboto"/>
                <a:cs typeface="Roboto"/>
              </a:rPr>
            </a:br>
            <a:r>
              <a:rPr lang="nl-NL" sz="2600" i="1">
                <a:latin typeface="Roboto"/>
                <a:ea typeface="Roboto"/>
                <a:cs typeface="Roboto"/>
              </a:rPr>
              <a:t>bij een mens. </a:t>
            </a:r>
            <a:endParaRPr lang="nl-NL" sz="2500" i="1">
              <a:latin typeface="Roboto"/>
              <a:ea typeface="Roboto"/>
              <a:cs typeface="Roboto"/>
            </a:endParaRPr>
          </a:p>
          <a:p>
            <a:pPr marL="0" indent="0" fontAlgn="base">
              <a:buNone/>
            </a:pPr>
            <a:endParaRPr lang="nl-NL" sz="2600" i="1">
              <a:latin typeface="Roboto"/>
              <a:ea typeface="Roboto"/>
              <a:cs typeface="Roboto"/>
            </a:endParaRPr>
          </a:p>
          <a:p>
            <a:pPr marL="0" indent="0">
              <a:buNone/>
            </a:pPr>
            <a:r>
              <a:rPr lang="nl-NL" sz="2600" i="1">
                <a:latin typeface="Roboto"/>
                <a:ea typeface="Roboto"/>
                <a:cs typeface="Roboto"/>
              </a:rPr>
              <a:t>Voor het </a:t>
            </a:r>
            <a:r>
              <a:rPr lang="nl-NL" sz="2600" i="1" noProof="1">
                <a:latin typeface="Roboto"/>
                <a:ea typeface="Roboto"/>
                <a:cs typeface="Roboto"/>
              </a:rPr>
              <a:t>vieruurmomentje</a:t>
            </a:r>
            <a:r>
              <a:rPr lang="nl-NL" sz="2600" i="1">
                <a:latin typeface="Roboto"/>
                <a:ea typeface="Roboto"/>
                <a:cs typeface="Roboto"/>
              </a:rPr>
              <a:t> op woensdag namiddag bakken de begeleiders pannenkoeken met en </a:t>
            </a:r>
            <a:br>
              <a:rPr lang="nl-NL" sz="2600" i="1">
                <a:latin typeface="Roboto"/>
                <a:ea typeface="Roboto"/>
                <a:cs typeface="Roboto"/>
              </a:rPr>
            </a:br>
            <a:r>
              <a:rPr lang="nl-NL" sz="2600" i="1">
                <a:latin typeface="Roboto"/>
                <a:ea typeface="Roboto"/>
                <a:cs typeface="Roboto"/>
              </a:rPr>
              <a:t>voor de kinderen. Iedereen krijgt 1 pannenkoek. Bij de kleuters snijdt de begeleider de pannenkoek in </a:t>
            </a:r>
            <a:br>
              <a:rPr lang="nl-NL" sz="2600" i="1">
                <a:latin typeface="Roboto"/>
                <a:ea typeface="Roboto"/>
                <a:cs typeface="Roboto"/>
              </a:rPr>
            </a:br>
            <a:r>
              <a:rPr lang="nl-NL" sz="2600" i="1">
                <a:latin typeface="Roboto"/>
                <a:ea typeface="Roboto"/>
                <a:cs typeface="Roboto"/>
              </a:rPr>
              <a:t>2 helften en rolt de helftjes op. Tim vraagt zich af waarom de kleuters 2 pannenkoeken krijgen, </a:t>
            </a:r>
            <a:br>
              <a:rPr lang="nl-NL" sz="2600" i="1">
                <a:latin typeface="Roboto"/>
                <a:ea typeface="Roboto"/>
                <a:cs typeface="Roboto"/>
              </a:rPr>
            </a:br>
            <a:r>
              <a:rPr lang="nl-NL" sz="2600" i="1">
                <a:latin typeface="Roboto"/>
                <a:ea typeface="Roboto"/>
                <a:cs typeface="Roboto"/>
              </a:rPr>
              <a:t>zij zijn toch kleiner? Hij is al een lager schoolkind!</a:t>
            </a:r>
          </a:p>
          <a:p>
            <a:pPr marL="0" indent="0">
              <a:buNone/>
            </a:pPr>
            <a:endParaRPr lang="nl-NL" sz="2600" i="1">
              <a:latin typeface="Roboto"/>
              <a:ea typeface="Roboto"/>
              <a:cs typeface="Roboto"/>
            </a:endParaRPr>
          </a:p>
          <a:p>
            <a:pPr marL="0" indent="0">
              <a:buNone/>
            </a:pPr>
            <a:r>
              <a:rPr lang="nl-NL" sz="2600" i="1">
                <a:latin typeface="Roboto"/>
                <a:ea typeface="Roboto"/>
                <a:cs typeface="Roboto"/>
              </a:rPr>
              <a:t>Terwijl de andere kinderen samen een grote toren bouwen, kiest Tim ervoor om in een hoekje van de kamer alleen met zijn eigen set blokken te spelen. Hij lijkt tevreden en geconcentreerd op zijn eigen bouwwerk en toont weinig interesse in wat de andere kinderen doen. </a:t>
            </a:r>
          </a:p>
        </p:txBody>
      </p:sp>
      <p:pic>
        <p:nvPicPr>
          <p:cNvPr id="2" name="Afbeelding 1" descr="Afbeelding met persoon, kleding, Menselijk gezicht, peuter&#10;&#10;Door AI gegenereerde inhoud is mogelijk onjuist.">
            <a:extLst>
              <a:ext uri="{FF2B5EF4-FFF2-40B4-BE49-F238E27FC236}">
                <a16:creationId xmlns:a16="http://schemas.microsoft.com/office/drawing/2014/main" id="{1E7FE23E-D5B3-E8E6-EACD-B4FBDC3D2EC0}"/>
              </a:ext>
            </a:extLst>
          </p:cNvPr>
          <p:cNvPicPr>
            <a:picLocks noChangeAspect="1"/>
          </p:cNvPicPr>
          <p:nvPr/>
        </p:nvPicPr>
        <p:blipFill>
          <a:blip r:embed="rId2"/>
          <a:stretch>
            <a:fillRect/>
          </a:stretch>
        </p:blipFill>
        <p:spPr>
          <a:xfrm>
            <a:off x="8409138" y="642453"/>
            <a:ext cx="3310027" cy="4931614"/>
          </a:xfrm>
          <a:prstGeom prst="rect">
            <a:avLst/>
          </a:prstGeom>
        </p:spPr>
      </p:pic>
    </p:spTree>
    <p:extLst>
      <p:ext uri="{BB962C8B-B14F-4D97-AF65-F5344CB8AC3E}">
        <p14:creationId xmlns:p14="http://schemas.microsoft.com/office/powerpoint/2010/main" val="18222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fade">
                                      <p:cBhvr>
                                        <p:cTn id="17" dur="500"/>
                                        <p:tgtEl>
                                          <p:spTgt spid="5">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7" end="7"/>
                                            </p:txEl>
                                          </p:spTgt>
                                        </p:tgtEl>
                                        <p:attrNameLst>
                                          <p:attrName>style.visibility</p:attrName>
                                        </p:attrNameLst>
                                      </p:cBhvr>
                                      <p:to>
                                        <p:strVal val="visible"/>
                                      </p:to>
                                    </p:set>
                                    <p:animEffect transition="in" filter="fade">
                                      <p:cBhvr>
                                        <p:cTn id="22" dur="500"/>
                                        <p:tgtEl>
                                          <p:spTgt spid="5">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animEffect transition="in" filter="fade">
                                      <p:cBhvr>
                                        <p:cTn id="27" dur="500"/>
                                        <p:tgtEl>
                                          <p:spTgt spid="5">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11" end="11"/>
                                            </p:txEl>
                                          </p:spTgt>
                                        </p:tgtEl>
                                        <p:attrNameLst>
                                          <p:attrName>style.visibility</p:attrName>
                                        </p:attrNameLst>
                                      </p:cBhvr>
                                      <p:to>
                                        <p:strVal val="visible"/>
                                      </p:to>
                                    </p:set>
                                    <p:animEffect transition="in" filter="fade">
                                      <p:cBhvr>
                                        <p:cTn id="32" dur="500"/>
                                        <p:tgtEl>
                                          <p:spTgt spid="5">
                                            <p:txEl>
                                              <p:pRg st="11" end="1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13" end="13"/>
                                            </p:txEl>
                                          </p:spTgt>
                                        </p:tgtEl>
                                        <p:attrNameLst>
                                          <p:attrName>style.visibility</p:attrName>
                                        </p:attrNameLst>
                                      </p:cBhvr>
                                      <p:to>
                                        <p:strVal val="visible"/>
                                      </p:to>
                                    </p:set>
                                    <p:animEffect transition="in" filter="fade">
                                      <p:cBhvr>
                                        <p:cTn id="37" dur="500"/>
                                        <p:tgtEl>
                                          <p:spTgt spid="5">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2">
            <a:extLst>
              <a:ext uri="{FF2B5EF4-FFF2-40B4-BE49-F238E27FC236}">
                <a16:creationId xmlns:a16="http://schemas.microsoft.com/office/drawing/2014/main" id="{005E0F0C-1534-4991-06D7-BE32EF2C0F87}"/>
              </a:ext>
            </a:extLst>
          </p:cNvPr>
          <p:cNvSpPr txBox="1">
            <a:spLocks/>
          </p:cNvSpPr>
          <p:nvPr/>
        </p:nvSpPr>
        <p:spPr>
          <a:xfrm>
            <a:off x="252850" y="406692"/>
            <a:ext cx="11942225" cy="6449460"/>
          </a:xfrm>
          <a:prstGeom prst="rect">
            <a:avLst/>
          </a:prstGeom>
        </p:spPr>
        <p:txBody>
          <a:bodyPr vert="horz" lIns="91440" tIns="45720" rIns="91440" bIns="45720" rtlCol="0" anchor="t">
            <a:normAutofit/>
          </a:bodyPr>
          <a:lstStyle>
            <a:lvl1pPr marL="257168" indent="-257168" algn="l" defTabSz="685783" rtl="0" eaLnBrk="1" latinLnBrk="0" hangingPunct="1">
              <a:spcBef>
                <a:spcPct val="20000"/>
              </a:spcBef>
              <a:buClrTx/>
              <a:buFont typeface="Arial" pitchFamily="34" charset="0"/>
              <a:buChar char="•"/>
              <a:defRPr sz="2400" kern="1200">
                <a:solidFill>
                  <a:schemeClr val="tx1"/>
                </a:solidFill>
                <a:latin typeface="Roboto" pitchFamily="2" charset="0"/>
                <a:ea typeface="Roboto" pitchFamily="2" charset="0"/>
                <a:cs typeface="+mn-cs"/>
              </a:defRPr>
            </a:lvl1pPr>
            <a:lvl2pPr marL="557199" indent="-214308" algn="l" defTabSz="685783" rtl="0" eaLnBrk="1" latinLnBrk="0" hangingPunct="1">
              <a:spcBef>
                <a:spcPct val="20000"/>
              </a:spcBef>
              <a:buClr>
                <a:srgbClr val="BF18B3"/>
              </a:buClr>
              <a:buFont typeface="Wingdings" panose="05000000000000000000" pitchFamily="2" charset="2"/>
              <a:buChar char="§"/>
              <a:defRPr sz="2100" kern="1200">
                <a:solidFill>
                  <a:srgbClr val="B22A89"/>
                </a:solidFill>
                <a:latin typeface="Roboto" pitchFamily="2" charset="0"/>
                <a:ea typeface="Roboto" pitchFamily="2" charset="0"/>
                <a:cs typeface="+mn-cs"/>
              </a:defRPr>
            </a:lvl2pPr>
            <a:lvl3pPr marL="857228" indent="-171446" algn="l" defTabSz="685783" rtl="0" eaLnBrk="1" latinLnBrk="0" hangingPunct="1">
              <a:spcBef>
                <a:spcPct val="20000"/>
              </a:spcBef>
              <a:buClr>
                <a:schemeClr val="tx1"/>
              </a:buClr>
              <a:buFont typeface="Arial" pitchFamily="34" charset="0"/>
              <a:buChar char="•"/>
              <a:defRPr sz="1800" kern="1200">
                <a:solidFill>
                  <a:schemeClr val="tx1"/>
                </a:solidFill>
                <a:latin typeface="Roboto" pitchFamily="2" charset="0"/>
                <a:ea typeface="Roboto" pitchFamily="2" charset="0"/>
                <a:cs typeface="+mn-cs"/>
              </a:defRPr>
            </a:lvl3pPr>
            <a:lvl4pPr marL="1200120"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4pPr>
            <a:lvl5pPr marL="1543012"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buNone/>
            </a:pPr>
            <a:r>
              <a:rPr lang="nl-NL" sz="2900" b="1">
                <a:solidFill>
                  <a:prstClr val="black"/>
                </a:solidFill>
                <a:latin typeface="Calibri Light"/>
                <a:ea typeface="Calibri Light"/>
                <a:cs typeface="Calibri Light"/>
              </a:rPr>
              <a:t>Mogelijke </a:t>
            </a:r>
            <a:r>
              <a:rPr lang="nl-NL" sz="2900" b="1">
                <a:solidFill>
                  <a:schemeClr val="accent1"/>
                </a:solidFill>
                <a:latin typeface="Calibri Light"/>
                <a:ea typeface="Calibri Light"/>
                <a:cs typeface="Calibri Light"/>
              </a:rPr>
              <a:t>analyse </a:t>
            </a:r>
            <a:r>
              <a:rPr lang="nl-NL" sz="2900" b="1">
                <a:solidFill>
                  <a:prstClr val="black"/>
                </a:solidFill>
                <a:latin typeface="Calibri Light"/>
                <a:ea typeface="Calibri Light"/>
                <a:cs typeface="Calibri Light"/>
              </a:rPr>
              <a:t>(de verwachtingen als leraar bepaal je zelf)</a:t>
            </a:r>
            <a:br>
              <a:rPr lang="nl-NL" sz="3100" b="1">
                <a:latin typeface="Calibri Light"/>
                <a:ea typeface="Roboto"/>
                <a:cs typeface="Calibri Light"/>
              </a:rPr>
            </a:br>
            <a:endParaRPr lang="nl-NL" sz="1700" b="1">
              <a:solidFill>
                <a:prstClr val="black"/>
              </a:solidFill>
              <a:latin typeface="Calibri"/>
              <a:ea typeface="Roboto"/>
              <a:cs typeface="Calibri Light"/>
            </a:endParaRPr>
          </a:p>
          <a:p>
            <a:pPr marL="0" indent="0">
              <a:buNone/>
            </a:pPr>
            <a:r>
              <a:rPr lang="en-US" sz="2100" b="1" err="1">
                <a:solidFill>
                  <a:schemeClr val="dk1"/>
                </a:solidFill>
                <a:latin typeface="Calibri"/>
                <a:ea typeface="Calibri"/>
                <a:cs typeface="Calibri"/>
              </a:rPr>
              <a:t>Theorie</a:t>
            </a:r>
            <a:r>
              <a:rPr lang="en-US" sz="2100" b="1">
                <a:solidFill>
                  <a:schemeClr val="dk1"/>
                </a:solidFill>
                <a:latin typeface="Calibri"/>
                <a:ea typeface="Calibri"/>
                <a:cs typeface="Calibri"/>
              </a:rPr>
              <a:t> van Kohlberg:</a:t>
            </a:r>
            <a:br>
              <a:rPr lang="en-US" sz="2100" b="1">
                <a:latin typeface="Calibri"/>
                <a:ea typeface="Calibri"/>
                <a:cs typeface="Calibri"/>
              </a:rPr>
            </a:br>
            <a:endParaRPr lang="nl-NL" sz="2100" b="1">
              <a:solidFill>
                <a:schemeClr val="dk1"/>
              </a:solidFill>
              <a:latin typeface="Calibri"/>
              <a:ea typeface="Calibri"/>
              <a:cs typeface="Calibri"/>
            </a:endParaRPr>
          </a:p>
          <a:p>
            <a:pPr marL="0" indent="0">
              <a:buNone/>
            </a:pPr>
            <a:r>
              <a:rPr lang="nl-NL" sz="1800">
                <a:solidFill>
                  <a:srgbClr val="000000"/>
                </a:solidFill>
                <a:latin typeface="Calibri"/>
                <a:ea typeface="Roboto"/>
                <a:cs typeface="Calibri"/>
              </a:rPr>
              <a:t>Volgens </a:t>
            </a:r>
            <a:r>
              <a:rPr lang="nl-NL" sz="1800" err="1">
                <a:solidFill>
                  <a:srgbClr val="000000"/>
                </a:solidFill>
                <a:latin typeface="Calibri"/>
                <a:ea typeface="Roboto"/>
                <a:cs typeface="Calibri"/>
              </a:rPr>
              <a:t>Kohlberg's</a:t>
            </a:r>
            <a:r>
              <a:rPr lang="nl-NL" sz="1800">
                <a:solidFill>
                  <a:srgbClr val="000000"/>
                </a:solidFill>
                <a:latin typeface="Calibri"/>
                <a:ea typeface="Roboto"/>
                <a:cs typeface="Calibri"/>
              </a:rPr>
              <a:t> theorie van de morele ontwikkeling doorlopen kinderen op eigen tempo verschillende stadia. Ieder stadium heeft een eigen manier van kijken/beleven van waarden en normen. </a:t>
            </a:r>
          </a:p>
          <a:p>
            <a:pPr marL="256540" indent="-256540">
              <a:buNone/>
            </a:pPr>
            <a:r>
              <a:rPr lang="nl-NL" sz="1800">
                <a:solidFill>
                  <a:srgbClr val="000000"/>
                </a:solidFill>
                <a:latin typeface="Calibri"/>
                <a:ea typeface="Roboto"/>
                <a:cs typeface="Calibri"/>
              </a:rPr>
              <a:t>Kohlberg gaf geen specifieke leeftijden voor de verschillende stadia omdat binnen één stadium de leeftijdsvariatie heel groot kan zijn.</a:t>
            </a:r>
          </a:p>
          <a:p>
            <a:pPr marL="285750" indent="-285750">
              <a:buFont typeface="Calibri" pitchFamily="34" charset="0"/>
              <a:buChar char="-"/>
            </a:pPr>
            <a:r>
              <a:rPr lang="nl-NL" sz="1800">
                <a:solidFill>
                  <a:srgbClr val="000000"/>
                </a:solidFill>
                <a:latin typeface="Calibri"/>
                <a:ea typeface="Roboto"/>
                <a:cs typeface="Calibri"/>
              </a:rPr>
              <a:t>Het </a:t>
            </a:r>
            <a:r>
              <a:rPr lang="nl-NL" sz="1800" err="1">
                <a:solidFill>
                  <a:srgbClr val="000000"/>
                </a:solidFill>
                <a:latin typeface="Calibri"/>
                <a:ea typeface="Roboto"/>
                <a:cs typeface="Calibri"/>
              </a:rPr>
              <a:t>preconventionele</a:t>
            </a:r>
            <a:r>
              <a:rPr lang="nl-NL" sz="1800">
                <a:solidFill>
                  <a:srgbClr val="000000"/>
                </a:solidFill>
                <a:latin typeface="Calibri"/>
                <a:ea typeface="Roboto"/>
                <a:cs typeface="Calibri"/>
              </a:rPr>
              <a:t> stadium: focus op gehoorzaamheid om straf te vermijden en eigen behoeftebevrediging ...</a:t>
            </a:r>
          </a:p>
          <a:p>
            <a:pPr marL="285750" indent="-285750">
              <a:buFont typeface="Calibri" pitchFamily="34" charset="0"/>
              <a:buChar char="-"/>
            </a:pPr>
            <a:r>
              <a:rPr lang="nl-NL" sz="1800">
                <a:solidFill>
                  <a:srgbClr val="000000"/>
                </a:solidFill>
                <a:latin typeface="Calibri"/>
                <a:ea typeface="Roboto"/>
                <a:cs typeface="Calibri"/>
              </a:rPr>
              <a:t>Het conventionele stadium: ze willen voldoen aan de verwachtingen/regels van gezin, vriendengroep en samenleving. Ze kunnen zich inleven in de rol van anderen (egocentrisme wordt verlaten), de waarde van de groep komt voorop ...</a:t>
            </a:r>
          </a:p>
          <a:p>
            <a:pPr marL="285750" indent="-285750">
              <a:buFont typeface="Calibri" pitchFamily="34" charset="0"/>
              <a:buChar char="-"/>
            </a:pPr>
            <a:r>
              <a:rPr lang="nl-NL" sz="1800">
                <a:solidFill>
                  <a:srgbClr val="000000"/>
                </a:solidFill>
                <a:latin typeface="Calibri"/>
                <a:ea typeface="Roboto"/>
                <a:cs typeface="Calibri"/>
              </a:rPr>
              <a:t>Het post-conventionele stadium: focus op bestaande regels ter discussie stellen, men vormt een eigen ethische code ...</a:t>
            </a:r>
          </a:p>
          <a:p>
            <a:pPr marL="0" indent="0">
              <a:buNone/>
            </a:pPr>
            <a:endParaRPr lang="nl-BE">
              <a:solidFill>
                <a:srgbClr val="000000"/>
              </a:solidFill>
              <a:cs typeface="Roboto" pitchFamily="2" charset="0"/>
            </a:endParaRPr>
          </a:p>
        </p:txBody>
      </p:sp>
    </p:spTree>
    <p:extLst>
      <p:ext uri="{BB962C8B-B14F-4D97-AF65-F5344CB8AC3E}">
        <p14:creationId xmlns:p14="http://schemas.microsoft.com/office/powerpoint/2010/main" val="267031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6511D1-30FA-5289-1640-EC5C5CF95223}"/>
            </a:ext>
          </a:extLst>
        </p:cNvPr>
        <p:cNvGrpSpPr/>
        <p:nvPr/>
      </p:nvGrpSpPr>
      <p:grpSpPr>
        <a:xfrm>
          <a:off x="0" y="0"/>
          <a:ext cx="0" cy="0"/>
          <a:chOff x="0" y="0"/>
          <a:chExt cx="0" cy="0"/>
        </a:xfrm>
      </p:grpSpPr>
      <p:sp>
        <p:nvSpPr>
          <p:cNvPr id="5" name="Tijdelijke aanduiding voor inhoud 2">
            <a:extLst>
              <a:ext uri="{FF2B5EF4-FFF2-40B4-BE49-F238E27FC236}">
                <a16:creationId xmlns:a16="http://schemas.microsoft.com/office/drawing/2014/main" id="{CA762EB3-BA29-CC75-49E7-BF9E7C28FB10}"/>
              </a:ext>
            </a:extLst>
          </p:cNvPr>
          <p:cNvSpPr txBox="1">
            <a:spLocks/>
          </p:cNvSpPr>
          <p:nvPr/>
        </p:nvSpPr>
        <p:spPr>
          <a:xfrm>
            <a:off x="252850" y="406692"/>
            <a:ext cx="11942225" cy="6449460"/>
          </a:xfrm>
          <a:prstGeom prst="rect">
            <a:avLst/>
          </a:prstGeom>
        </p:spPr>
        <p:txBody>
          <a:bodyPr vert="horz" lIns="91440" tIns="45720" rIns="91440" bIns="45720" rtlCol="0" anchor="t">
            <a:normAutofit/>
          </a:bodyPr>
          <a:lstStyle>
            <a:lvl1pPr marL="257168" indent="-257168" algn="l" defTabSz="685783" rtl="0" eaLnBrk="1" latinLnBrk="0" hangingPunct="1">
              <a:spcBef>
                <a:spcPct val="20000"/>
              </a:spcBef>
              <a:buClrTx/>
              <a:buFont typeface="Arial" pitchFamily="34" charset="0"/>
              <a:buChar char="•"/>
              <a:defRPr sz="2400" kern="1200">
                <a:solidFill>
                  <a:schemeClr val="tx1"/>
                </a:solidFill>
                <a:latin typeface="Roboto" pitchFamily="2" charset="0"/>
                <a:ea typeface="Roboto" pitchFamily="2" charset="0"/>
                <a:cs typeface="+mn-cs"/>
              </a:defRPr>
            </a:lvl1pPr>
            <a:lvl2pPr marL="557199" indent="-214308" algn="l" defTabSz="685783" rtl="0" eaLnBrk="1" latinLnBrk="0" hangingPunct="1">
              <a:spcBef>
                <a:spcPct val="20000"/>
              </a:spcBef>
              <a:buClr>
                <a:srgbClr val="BF18B3"/>
              </a:buClr>
              <a:buFont typeface="Wingdings" panose="05000000000000000000" pitchFamily="2" charset="2"/>
              <a:buChar char="§"/>
              <a:defRPr sz="2100" kern="1200">
                <a:solidFill>
                  <a:srgbClr val="B22A89"/>
                </a:solidFill>
                <a:latin typeface="Roboto" pitchFamily="2" charset="0"/>
                <a:ea typeface="Roboto" pitchFamily="2" charset="0"/>
                <a:cs typeface="+mn-cs"/>
              </a:defRPr>
            </a:lvl2pPr>
            <a:lvl3pPr marL="857228" indent="-171446" algn="l" defTabSz="685783" rtl="0" eaLnBrk="1" latinLnBrk="0" hangingPunct="1">
              <a:spcBef>
                <a:spcPct val="20000"/>
              </a:spcBef>
              <a:buClr>
                <a:schemeClr val="tx1"/>
              </a:buClr>
              <a:buFont typeface="Arial" pitchFamily="34" charset="0"/>
              <a:buChar char="•"/>
              <a:defRPr sz="1800" kern="1200">
                <a:solidFill>
                  <a:schemeClr val="tx1"/>
                </a:solidFill>
                <a:latin typeface="Roboto" pitchFamily="2" charset="0"/>
                <a:ea typeface="Roboto" pitchFamily="2" charset="0"/>
                <a:cs typeface="+mn-cs"/>
              </a:defRPr>
            </a:lvl3pPr>
            <a:lvl4pPr marL="1200120"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4pPr>
            <a:lvl5pPr marL="1543012"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buNone/>
            </a:pPr>
            <a:r>
              <a:rPr lang="nl-NL" sz="2900" b="1">
                <a:solidFill>
                  <a:prstClr val="black"/>
                </a:solidFill>
                <a:latin typeface="Calibri Light"/>
                <a:ea typeface="Calibri Light"/>
                <a:cs typeface="Calibri Light"/>
              </a:rPr>
              <a:t>Mogelijke </a:t>
            </a:r>
            <a:r>
              <a:rPr lang="nl-NL" sz="2900" b="1">
                <a:solidFill>
                  <a:schemeClr val="accent1"/>
                </a:solidFill>
                <a:latin typeface="Calibri Light"/>
                <a:ea typeface="Calibri Light"/>
                <a:cs typeface="Calibri Light"/>
              </a:rPr>
              <a:t>analyse </a:t>
            </a:r>
            <a:r>
              <a:rPr lang="nl-NL" sz="2900" b="1">
                <a:solidFill>
                  <a:prstClr val="black"/>
                </a:solidFill>
                <a:latin typeface="Calibri Light"/>
                <a:ea typeface="Calibri Light"/>
                <a:cs typeface="Calibri Light"/>
              </a:rPr>
              <a:t>(de verwachtingen als leraar bepaal je zelf)</a:t>
            </a:r>
            <a:br>
              <a:rPr lang="nl-NL" sz="3100" b="1">
                <a:latin typeface="Calibri Light"/>
                <a:ea typeface="Roboto"/>
                <a:cs typeface="Calibri Light"/>
              </a:rPr>
            </a:br>
            <a:endParaRPr lang="nl-NL" sz="1700" b="1">
              <a:solidFill>
                <a:prstClr val="black"/>
              </a:solidFill>
              <a:latin typeface="Calibri"/>
              <a:ea typeface="Roboto"/>
              <a:cs typeface="Calibri Light"/>
            </a:endParaRPr>
          </a:p>
          <a:p>
            <a:pPr marL="0" indent="0">
              <a:buNone/>
            </a:pPr>
            <a:endParaRPr lang="nl-NL" sz="1800">
              <a:solidFill>
                <a:srgbClr val="000000"/>
              </a:solidFill>
              <a:latin typeface="Aptos"/>
              <a:ea typeface="Roboto"/>
              <a:cs typeface="Roboto"/>
            </a:endParaRPr>
          </a:p>
          <a:p>
            <a:pPr marL="0" indent="0">
              <a:buNone/>
            </a:pPr>
            <a:r>
              <a:rPr lang="en-US" sz="2100" b="1">
                <a:solidFill>
                  <a:schemeClr val="dk1"/>
                </a:solidFill>
                <a:latin typeface="Calibri"/>
                <a:ea typeface="Calibri"/>
                <a:cs typeface="Calibri"/>
              </a:rPr>
              <a:t>Zoek </a:t>
            </a:r>
            <a:r>
              <a:rPr lang="en-US" sz="2100" b="1" err="1">
                <a:solidFill>
                  <a:schemeClr val="dk1"/>
                </a:solidFill>
                <a:latin typeface="Calibri"/>
                <a:ea typeface="Calibri"/>
                <a:cs typeface="Calibri"/>
              </a:rPr>
              <a:t>verbanden</a:t>
            </a:r>
            <a:r>
              <a:rPr lang="en-US" sz="2100" b="1">
                <a:solidFill>
                  <a:schemeClr val="dk1"/>
                </a:solidFill>
                <a:latin typeface="Calibri"/>
                <a:ea typeface="Calibri"/>
                <a:cs typeface="Calibri"/>
              </a:rPr>
              <a:t> </a:t>
            </a:r>
            <a:r>
              <a:rPr lang="en-US" sz="2100" b="1" err="1">
                <a:solidFill>
                  <a:schemeClr val="dk1"/>
                </a:solidFill>
                <a:latin typeface="Calibri"/>
                <a:ea typeface="Calibri"/>
                <a:cs typeface="Calibri"/>
              </a:rPr>
              <a:t>tussen</a:t>
            </a:r>
            <a:r>
              <a:rPr lang="en-US" sz="2100" b="1">
                <a:solidFill>
                  <a:schemeClr val="dk1"/>
                </a:solidFill>
                <a:latin typeface="Calibri"/>
                <a:ea typeface="Calibri"/>
                <a:cs typeface="Calibri"/>
              </a:rPr>
              <a:t> de </a:t>
            </a:r>
            <a:r>
              <a:rPr lang="en-US" sz="2100" b="1" err="1">
                <a:solidFill>
                  <a:schemeClr val="dk1"/>
                </a:solidFill>
                <a:latin typeface="Calibri"/>
                <a:ea typeface="Calibri"/>
                <a:cs typeface="Calibri"/>
              </a:rPr>
              <a:t>theorie</a:t>
            </a:r>
            <a:r>
              <a:rPr lang="en-US" sz="2100" b="1">
                <a:solidFill>
                  <a:schemeClr val="dk1"/>
                </a:solidFill>
                <a:latin typeface="Calibri"/>
                <a:ea typeface="Calibri"/>
                <a:cs typeface="Calibri"/>
              </a:rPr>
              <a:t> van Kohlberg </a:t>
            </a:r>
            <a:r>
              <a:rPr lang="en-US" sz="2100" b="1" err="1">
                <a:solidFill>
                  <a:schemeClr val="dk1"/>
                </a:solidFill>
                <a:latin typeface="Calibri"/>
                <a:ea typeface="Calibri"/>
                <a:cs typeface="Calibri"/>
              </a:rPr>
              <a:t>en</a:t>
            </a:r>
            <a:r>
              <a:rPr lang="en-US" sz="2100" b="1">
                <a:solidFill>
                  <a:schemeClr val="dk1"/>
                </a:solidFill>
                <a:latin typeface="Calibri"/>
                <a:ea typeface="Calibri"/>
                <a:cs typeface="Calibri"/>
              </a:rPr>
              <a:t> de casus </a:t>
            </a:r>
          </a:p>
          <a:p>
            <a:pPr marL="0" indent="0">
              <a:buNone/>
            </a:pPr>
            <a:endParaRPr lang="nl-NL" sz="1800">
              <a:solidFill>
                <a:srgbClr val="000000"/>
              </a:solidFill>
              <a:latin typeface="Aptos"/>
              <a:ea typeface="Roboto"/>
            </a:endParaRPr>
          </a:p>
          <a:p>
            <a:pPr marL="0" indent="0">
              <a:buNone/>
            </a:pPr>
            <a:r>
              <a:rPr lang="nl-NL" sz="1800" b="0" i="0">
                <a:solidFill>
                  <a:srgbClr val="000000"/>
                </a:solidFill>
                <a:effectLst/>
                <a:latin typeface="Aptos"/>
                <a:ea typeface="Roboto"/>
              </a:rPr>
              <a:t>Sophie bevindt zich waarschijnlijk in het conventionele stadium (oudere kinderen bevinden zich meestal in dit stadium). </a:t>
            </a:r>
            <a:endParaRPr lang="nl-NL" sz="1200">
              <a:solidFill>
                <a:srgbClr val="000000"/>
              </a:solidFill>
              <a:latin typeface="Segoe UI" panose="020B0502040204020203" pitchFamily="34" charset="0"/>
              <a:cs typeface="Segoe UI" panose="020B0502040204020203" pitchFamily="34" charset="0"/>
            </a:endParaRPr>
          </a:p>
          <a:p>
            <a:pPr marL="0" indent="0">
              <a:buNone/>
            </a:pPr>
            <a:endParaRPr lang="nl-NL" sz="1800">
              <a:solidFill>
                <a:srgbClr val="000000"/>
              </a:solidFill>
              <a:latin typeface="Aptos"/>
              <a:ea typeface="Roboto"/>
            </a:endParaRPr>
          </a:p>
          <a:p>
            <a:pPr marL="0" indent="0" algn="l">
              <a:buNone/>
            </a:pPr>
            <a:r>
              <a:rPr lang="nl-NL" sz="1800" b="0" i="0">
                <a:solidFill>
                  <a:srgbClr val="000000"/>
                </a:solidFill>
                <a:effectLst/>
                <a:latin typeface="Aptos"/>
                <a:ea typeface="Roboto"/>
              </a:rPr>
              <a:t>Enkele typische gedragingen binnen dit stadium die passen bij deze casus: </a:t>
            </a:r>
            <a:br>
              <a:rPr lang="nl-NL" sz="1800" b="0" i="0">
                <a:effectLst/>
                <a:latin typeface="Aptos" panose="020B0004020202020204" pitchFamily="34" charset="0"/>
              </a:rPr>
            </a:br>
            <a:endParaRPr lang="nl-NL" sz="1200" b="0" i="0">
              <a:solidFill>
                <a:srgbClr val="000000"/>
              </a:solidFill>
              <a:effectLst/>
              <a:latin typeface="Segoe UI" panose="020B0502040204020203" pitchFamily="34" charset="0"/>
              <a:cs typeface="Segoe UI" panose="020B0502040204020203" pitchFamily="34" charset="0"/>
            </a:endParaRPr>
          </a:p>
          <a:p>
            <a:pPr marL="342265" lvl="1" indent="0" fontAlgn="base">
              <a:buNone/>
            </a:pPr>
            <a:r>
              <a:rPr lang="nl-NL" sz="1600" b="0" i="0">
                <a:solidFill>
                  <a:srgbClr val="000000"/>
                </a:solidFill>
                <a:effectLst/>
                <a:latin typeface="Aptos"/>
                <a:ea typeface="Roboto"/>
              </a:rPr>
              <a:t>1. Ze willen voldoen aan verwachtingen/regels. Er is een sterke neiging om autoriteit en traditionele waarden te respecteren. Dit kan zich uiten in het volgen van richtlijnen van ouders, leraren of andere gezaghebbende figuren. </a:t>
            </a:r>
            <a:r>
              <a:rPr lang="nl-NL" sz="1600" b="0" i="0">
                <a:solidFill>
                  <a:srgbClr val="D86DCB"/>
                </a:solidFill>
                <a:effectLst/>
                <a:latin typeface="Aptos"/>
                <a:ea typeface="Roboto"/>
              </a:rPr>
              <a:t>De juf zegt altijd dat eerlijkheid heel belangrijk is. Uiteindelijk gaat ze met de juf praten over wat er echt gebeurd is. </a:t>
            </a:r>
            <a:r>
              <a:rPr lang="nl-NL" sz="1600" b="0" i="0">
                <a:solidFill>
                  <a:srgbClr val="D86DCB"/>
                </a:solidFill>
                <a:effectLst/>
                <a:latin typeface="WordVisiCarriageReturn_MSFontService"/>
                <a:ea typeface="Roboto"/>
              </a:rPr>
              <a:t> </a:t>
            </a:r>
            <a:br>
              <a:rPr lang="nl-NL" sz="1600" b="0" i="0">
                <a:effectLst/>
                <a:latin typeface="WordVisiCarriageReturn_MSFontService"/>
              </a:rPr>
            </a:br>
            <a:r>
              <a:rPr lang="nl-NL" sz="1600" b="0" i="0">
                <a:solidFill>
                  <a:srgbClr val="000000"/>
                </a:solidFill>
                <a:effectLst/>
                <a:latin typeface="Aptos"/>
                <a:ea typeface="Roboto"/>
              </a:rPr>
              <a:t> </a:t>
            </a:r>
          </a:p>
          <a:p>
            <a:pPr marL="342265" lvl="1" indent="0" fontAlgn="base">
              <a:buNone/>
            </a:pPr>
            <a:r>
              <a:rPr lang="nl-NL" sz="1600" b="0" i="0">
                <a:solidFill>
                  <a:srgbClr val="000000"/>
                </a:solidFill>
                <a:effectLst/>
                <a:latin typeface="Aptos"/>
                <a:ea typeface="Roboto"/>
              </a:rPr>
              <a:t>2. Personen in dit stadium voelen zich vaak loyaal aan hun groep, zoals vrienden en kunnen morele keuzes maken die de belangen van hun groep boven persoonlijke belangen stellen.</a:t>
            </a:r>
            <a:r>
              <a:rPr lang="nl-NL" sz="1600" b="0" i="0">
                <a:solidFill>
                  <a:srgbClr val="0066FF"/>
                </a:solidFill>
                <a:effectLst/>
                <a:latin typeface="Aptos"/>
                <a:ea typeface="Roboto"/>
              </a:rPr>
              <a:t> Als de juf vraagt aan Sophie of iedereen even hard gewerkt heeft, zegt ze ja. </a:t>
            </a:r>
            <a:r>
              <a:rPr lang="nl-NL" sz="1600" b="0" i="0">
                <a:solidFill>
                  <a:srgbClr val="000000"/>
                </a:solidFill>
                <a:effectLst/>
                <a:latin typeface="Aptos"/>
                <a:ea typeface="Roboto"/>
              </a:rPr>
              <a:t>Ze wil loyaal zijn ten opzichte van haar vrienden en plaatst dat boven haar persoonlijk belang om waardering te krijgen voor alles wat ze gedaan heeft.</a:t>
            </a:r>
            <a:r>
              <a:rPr lang="nl-NL" sz="1600" b="0" i="0">
                <a:solidFill>
                  <a:srgbClr val="000000"/>
                </a:solidFill>
                <a:effectLst/>
                <a:latin typeface="WordVisiCarriageReturn_MSFontService"/>
                <a:ea typeface="Roboto"/>
              </a:rPr>
              <a:t> </a:t>
            </a:r>
            <a:br>
              <a:rPr lang="nl-NL" sz="1600" b="0" i="0">
                <a:effectLst/>
                <a:latin typeface="WordVisiCarriageReturn_MSFontService"/>
              </a:rPr>
            </a:br>
            <a:r>
              <a:rPr lang="nl-NL" sz="1600" b="0" i="0">
                <a:solidFill>
                  <a:srgbClr val="000000"/>
                </a:solidFill>
                <a:effectLst/>
                <a:latin typeface="Aptos"/>
                <a:ea typeface="Roboto"/>
              </a:rPr>
              <a:t> </a:t>
            </a:r>
          </a:p>
          <a:p>
            <a:pPr marL="342265" lvl="1" indent="0" fontAlgn="base">
              <a:buNone/>
            </a:pPr>
            <a:r>
              <a:rPr lang="nl-NL" sz="1600" b="0" i="0">
                <a:solidFill>
                  <a:schemeClr val="tx1"/>
                </a:solidFill>
                <a:effectLst/>
                <a:latin typeface="Aptos"/>
                <a:ea typeface="Roboto"/>
              </a:rPr>
              <a:t>3. W</a:t>
            </a:r>
            <a:r>
              <a:rPr lang="nl-NL" sz="1600" b="0" i="0">
                <a:solidFill>
                  <a:srgbClr val="000000"/>
                </a:solidFill>
                <a:effectLst/>
                <a:latin typeface="Aptos"/>
                <a:ea typeface="Roboto"/>
              </a:rPr>
              <a:t>anneer ze geconfronteerd worden met morele dilemma's, overwegen ze vaak wat anderen zouden denken. </a:t>
            </a:r>
            <a:r>
              <a:rPr lang="nl-NL" sz="1600" b="0" i="0">
                <a:solidFill>
                  <a:srgbClr val="E97132"/>
                </a:solidFill>
                <a:effectLst/>
                <a:latin typeface="Aptos"/>
                <a:ea typeface="Roboto"/>
              </a:rPr>
              <a:t>Ze was bang voor wat haar vrienden zouden denken van haar als ze eerlijk zou geweest zijn. Ze vraagt advies aan andere vriendinnen. </a:t>
            </a:r>
            <a:endParaRPr lang="nl-NL" sz="1600" b="0" i="0">
              <a:solidFill>
                <a:srgbClr val="000000"/>
              </a:solidFill>
              <a:effectLst/>
              <a:latin typeface="Aptos"/>
              <a:ea typeface="Roboto"/>
            </a:endParaRPr>
          </a:p>
          <a:p>
            <a:pPr marL="0" indent="0">
              <a:buNone/>
            </a:pPr>
            <a:endParaRPr lang="nl-NL" sz="1600">
              <a:solidFill>
                <a:prstClr val="black"/>
              </a:solidFill>
              <a:latin typeface="Calibri Light"/>
              <a:cs typeface="Calibri Light"/>
            </a:endParaRPr>
          </a:p>
          <a:p>
            <a:pPr marL="0" indent="0">
              <a:buNone/>
            </a:pPr>
            <a:endParaRPr lang="nl-BE">
              <a:cs typeface="Roboto" pitchFamily="2" charset="0"/>
            </a:endParaRPr>
          </a:p>
        </p:txBody>
      </p:sp>
    </p:spTree>
    <p:extLst>
      <p:ext uri="{BB962C8B-B14F-4D97-AF65-F5344CB8AC3E}">
        <p14:creationId xmlns:p14="http://schemas.microsoft.com/office/powerpoint/2010/main" val="3370569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2">
            <a:extLst>
              <a:ext uri="{FF2B5EF4-FFF2-40B4-BE49-F238E27FC236}">
                <a16:creationId xmlns:a16="http://schemas.microsoft.com/office/drawing/2014/main" id="{005E0F0C-1534-4991-06D7-BE32EF2C0F87}"/>
              </a:ext>
            </a:extLst>
          </p:cNvPr>
          <p:cNvSpPr txBox="1">
            <a:spLocks/>
          </p:cNvSpPr>
          <p:nvPr/>
        </p:nvSpPr>
        <p:spPr>
          <a:xfrm>
            <a:off x="252850" y="628364"/>
            <a:ext cx="11942225" cy="5701316"/>
          </a:xfrm>
          <a:prstGeom prst="rect">
            <a:avLst/>
          </a:prstGeom>
        </p:spPr>
        <p:txBody>
          <a:bodyPr vert="horz" lIns="91440" tIns="45720" rIns="91440" bIns="45720" rtlCol="0" anchor="t">
            <a:normAutofit/>
          </a:bodyPr>
          <a:lstStyle>
            <a:lvl1pPr marL="257168" indent="-257168" algn="l" defTabSz="685783" rtl="0" eaLnBrk="1" latinLnBrk="0" hangingPunct="1">
              <a:spcBef>
                <a:spcPct val="20000"/>
              </a:spcBef>
              <a:buClrTx/>
              <a:buFont typeface="Arial" pitchFamily="34" charset="0"/>
              <a:buChar char="•"/>
              <a:defRPr sz="2400" kern="1200">
                <a:solidFill>
                  <a:schemeClr val="tx1"/>
                </a:solidFill>
                <a:latin typeface="Roboto" pitchFamily="2" charset="0"/>
                <a:ea typeface="Roboto" pitchFamily="2" charset="0"/>
                <a:cs typeface="+mn-cs"/>
              </a:defRPr>
            </a:lvl1pPr>
            <a:lvl2pPr marL="557199" indent="-214308" algn="l" defTabSz="685783" rtl="0" eaLnBrk="1" latinLnBrk="0" hangingPunct="1">
              <a:spcBef>
                <a:spcPct val="20000"/>
              </a:spcBef>
              <a:buClr>
                <a:srgbClr val="BF18B3"/>
              </a:buClr>
              <a:buFont typeface="Wingdings" panose="05000000000000000000" pitchFamily="2" charset="2"/>
              <a:buChar char="§"/>
              <a:defRPr sz="2100" kern="1200">
                <a:solidFill>
                  <a:srgbClr val="B22A89"/>
                </a:solidFill>
                <a:latin typeface="Roboto" pitchFamily="2" charset="0"/>
                <a:ea typeface="Roboto" pitchFamily="2" charset="0"/>
                <a:cs typeface="+mn-cs"/>
              </a:defRPr>
            </a:lvl2pPr>
            <a:lvl3pPr marL="857228" indent="-171446" algn="l" defTabSz="685783" rtl="0" eaLnBrk="1" latinLnBrk="0" hangingPunct="1">
              <a:spcBef>
                <a:spcPct val="20000"/>
              </a:spcBef>
              <a:buClr>
                <a:schemeClr val="tx1"/>
              </a:buClr>
              <a:buFont typeface="Arial" pitchFamily="34" charset="0"/>
              <a:buChar char="•"/>
              <a:defRPr sz="1800" kern="1200">
                <a:solidFill>
                  <a:schemeClr val="tx1"/>
                </a:solidFill>
                <a:latin typeface="Roboto" pitchFamily="2" charset="0"/>
                <a:ea typeface="Roboto" pitchFamily="2" charset="0"/>
                <a:cs typeface="+mn-cs"/>
              </a:defRPr>
            </a:lvl3pPr>
            <a:lvl4pPr marL="1200120"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4pPr>
            <a:lvl5pPr marL="1543012"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buNone/>
            </a:pPr>
            <a:r>
              <a:rPr lang="nl-NL" sz="3100" b="1">
                <a:solidFill>
                  <a:prstClr val="black"/>
                </a:solidFill>
                <a:latin typeface="Calibri Light"/>
                <a:ea typeface="Calibri Light"/>
                <a:cs typeface="Calibri Light"/>
              </a:rPr>
              <a:t>Mogelijke </a:t>
            </a:r>
            <a:r>
              <a:rPr lang="nl-NL" sz="3100" b="1">
                <a:solidFill>
                  <a:schemeClr val="accent1"/>
                </a:solidFill>
                <a:latin typeface="Calibri Light"/>
                <a:ea typeface="Calibri Light"/>
                <a:cs typeface="Calibri Light"/>
              </a:rPr>
              <a:t>conclusie </a:t>
            </a:r>
            <a:r>
              <a:rPr lang="nl-NL" sz="2900" b="1">
                <a:solidFill>
                  <a:prstClr val="black"/>
                </a:solidFill>
                <a:latin typeface="Calibri Light"/>
                <a:ea typeface="Calibri Light"/>
                <a:cs typeface="Calibri Light"/>
              </a:rPr>
              <a:t>(de verwachtingen als leraar bepaal je zelf)</a:t>
            </a:r>
            <a:br>
              <a:rPr lang="nl-NL" sz="3100" b="1">
                <a:latin typeface="Calibri Light"/>
                <a:ea typeface="Roboto"/>
                <a:cs typeface="Calibri Light"/>
              </a:rPr>
            </a:br>
            <a:endParaRPr lang="nl-NL" sz="3100" b="1">
              <a:solidFill>
                <a:prstClr val="black"/>
              </a:solidFill>
              <a:latin typeface="Calibri Light"/>
              <a:ea typeface="Roboto"/>
              <a:cs typeface="Calibri Light"/>
            </a:endParaRPr>
          </a:p>
          <a:p>
            <a:pPr marL="0" indent="0" fontAlgn="base">
              <a:buNone/>
            </a:pPr>
            <a:r>
              <a:rPr lang="nl-NL">
                <a:solidFill>
                  <a:srgbClr val="000000"/>
                </a:solidFill>
                <a:latin typeface="Aptos"/>
                <a:ea typeface="Roboto"/>
              </a:rPr>
              <a:t>Vraag: </a:t>
            </a:r>
            <a:r>
              <a:rPr lang="nl-BE">
                <a:solidFill>
                  <a:srgbClr val="000000"/>
                </a:solidFill>
                <a:latin typeface="Aptos"/>
                <a:ea typeface="Roboto"/>
              </a:rPr>
              <a:t>Verklaar het gedrag van de persoon in de casus vanuit de theorie van Kohlberg.</a:t>
            </a:r>
            <a:endParaRPr lang="nl-NL">
              <a:solidFill>
                <a:srgbClr val="000000"/>
              </a:solidFill>
              <a:latin typeface="Aptos"/>
              <a:ea typeface="Roboto"/>
            </a:endParaRPr>
          </a:p>
          <a:p>
            <a:pPr marL="0" indent="0">
              <a:buNone/>
            </a:pPr>
            <a:endParaRPr lang="nl-BE" sz="2000">
              <a:solidFill>
                <a:schemeClr val="dk1"/>
              </a:solidFill>
              <a:latin typeface="Calibri"/>
              <a:ea typeface="Calibri"/>
              <a:cs typeface="Calibri"/>
            </a:endParaRPr>
          </a:p>
          <a:p>
            <a:pPr marL="0" indent="0">
              <a:buNone/>
            </a:pPr>
            <a:r>
              <a:rPr lang="nl-NL" err="1">
                <a:solidFill>
                  <a:srgbClr val="000000"/>
                </a:solidFill>
                <a:latin typeface="Aptos"/>
                <a:ea typeface="Roboto"/>
              </a:rPr>
              <a:t>Sophie’s</a:t>
            </a:r>
            <a:r>
              <a:rPr lang="nl-NL">
                <a:solidFill>
                  <a:srgbClr val="000000"/>
                </a:solidFill>
                <a:latin typeface="Aptos"/>
                <a:ea typeface="Roboto"/>
              </a:rPr>
              <a:t> gedrag past goed bij de typische gedraging die in de analyse geformuleerd staan, passend bij het conventionele stadium van Kohlberg. Haar besluit om niets te zeggen over het gebrek aan inzet van haar groepsgenoten kan mogelijks worden verklaard door haar wens om loyaal te zijn aan hen. Ze was ook bang voor wat ze over haar zouden denken. Uiteindelijk besluit ze toch om eerlijk te zijn, eerlijkheid is een belangrijke waarde die de juf steeds vooropstelt in de klas.  </a:t>
            </a:r>
            <a:endParaRPr lang="nl-NL"/>
          </a:p>
          <a:p>
            <a:pPr marL="0" indent="0" fontAlgn="base">
              <a:buNone/>
            </a:pPr>
            <a:endParaRPr lang="nl-NL">
              <a:solidFill>
                <a:srgbClr val="000000"/>
              </a:solidFill>
              <a:latin typeface="Aptos"/>
              <a:ea typeface="Roboto"/>
            </a:endParaRPr>
          </a:p>
          <a:p>
            <a:pPr marL="0" indent="0" fontAlgn="base">
              <a:buNone/>
            </a:pPr>
            <a:endParaRPr lang="nl-BE">
              <a:cs typeface="Roboto" pitchFamily="2" charset="0"/>
            </a:endParaRPr>
          </a:p>
        </p:txBody>
      </p:sp>
    </p:spTree>
    <p:extLst>
      <p:ext uri="{BB962C8B-B14F-4D97-AF65-F5344CB8AC3E}">
        <p14:creationId xmlns:p14="http://schemas.microsoft.com/office/powerpoint/2010/main" val="2589195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2">
            <a:extLst>
              <a:ext uri="{FF2B5EF4-FFF2-40B4-BE49-F238E27FC236}">
                <a16:creationId xmlns:a16="http://schemas.microsoft.com/office/drawing/2014/main" id="{005E0F0C-1534-4991-06D7-BE32EF2C0F87}"/>
              </a:ext>
            </a:extLst>
          </p:cNvPr>
          <p:cNvSpPr txBox="1">
            <a:spLocks/>
          </p:cNvSpPr>
          <p:nvPr/>
        </p:nvSpPr>
        <p:spPr>
          <a:xfrm>
            <a:off x="252850" y="628364"/>
            <a:ext cx="11942225" cy="6224617"/>
          </a:xfrm>
          <a:prstGeom prst="rect">
            <a:avLst/>
          </a:prstGeom>
        </p:spPr>
        <p:txBody>
          <a:bodyPr vert="horz" lIns="91440" tIns="45720" rIns="91440" bIns="45720" rtlCol="0" anchor="t">
            <a:normAutofit fontScale="92500" lnSpcReduction="20000"/>
          </a:bodyPr>
          <a:lstStyle>
            <a:lvl1pPr marL="257168" indent="-257168" algn="l" defTabSz="685783" rtl="0" eaLnBrk="1" latinLnBrk="0" hangingPunct="1">
              <a:spcBef>
                <a:spcPct val="20000"/>
              </a:spcBef>
              <a:buClrTx/>
              <a:buFont typeface="Arial" pitchFamily="34" charset="0"/>
              <a:buChar char="•"/>
              <a:defRPr sz="2400" kern="1200">
                <a:solidFill>
                  <a:schemeClr val="tx1"/>
                </a:solidFill>
                <a:latin typeface="Roboto" pitchFamily="2" charset="0"/>
                <a:ea typeface="Roboto" pitchFamily="2" charset="0"/>
                <a:cs typeface="+mn-cs"/>
              </a:defRPr>
            </a:lvl1pPr>
            <a:lvl2pPr marL="557199" indent="-214308" algn="l" defTabSz="685783" rtl="0" eaLnBrk="1" latinLnBrk="0" hangingPunct="1">
              <a:spcBef>
                <a:spcPct val="20000"/>
              </a:spcBef>
              <a:buClr>
                <a:srgbClr val="BF18B3"/>
              </a:buClr>
              <a:buFont typeface="Wingdings" panose="05000000000000000000" pitchFamily="2" charset="2"/>
              <a:buChar char="§"/>
              <a:defRPr sz="2100" kern="1200">
                <a:solidFill>
                  <a:srgbClr val="B22A89"/>
                </a:solidFill>
                <a:latin typeface="Roboto" pitchFamily="2" charset="0"/>
                <a:ea typeface="Roboto" pitchFamily="2" charset="0"/>
                <a:cs typeface="+mn-cs"/>
              </a:defRPr>
            </a:lvl2pPr>
            <a:lvl3pPr marL="857228" indent="-171446" algn="l" defTabSz="685783" rtl="0" eaLnBrk="1" latinLnBrk="0" hangingPunct="1">
              <a:spcBef>
                <a:spcPct val="20000"/>
              </a:spcBef>
              <a:buClr>
                <a:schemeClr val="tx1"/>
              </a:buClr>
              <a:buFont typeface="Arial" pitchFamily="34" charset="0"/>
              <a:buChar char="•"/>
              <a:defRPr sz="1800" kern="1200">
                <a:solidFill>
                  <a:schemeClr val="tx1"/>
                </a:solidFill>
                <a:latin typeface="Roboto" pitchFamily="2" charset="0"/>
                <a:ea typeface="Roboto" pitchFamily="2" charset="0"/>
                <a:cs typeface="+mn-cs"/>
              </a:defRPr>
            </a:lvl3pPr>
            <a:lvl4pPr marL="1200120"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4pPr>
            <a:lvl5pPr marL="1543012"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buNone/>
            </a:pPr>
            <a:r>
              <a:rPr lang="nl-NL" sz="3100" b="1">
                <a:solidFill>
                  <a:prstClr val="black"/>
                </a:solidFill>
                <a:latin typeface="Calibri Light"/>
                <a:ea typeface="Roboto"/>
                <a:cs typeface="Calibri Light"/>
              </a:rPr>
              <a:t>Casus </a:t>
            </a:r>
            <a:r>
              <a:rPr lang="nl-NL" sz="3100" b="1" noProof="1">
                <a:solidFill>
                  <a:prstClr val="black"/>
                </a:solidFill>
                <a:latin typeface="Calibri Light"/>
                <a:ea typeface="Roboto"/>
                <a:cs typeface="Calibri Light"/>
              </a:rPr>
              <a:t>Naseem</a:t>
            </a:r>
          </a:p>
          <a:p>
            <a:pPr marL="0" indent="0" algn="ctr">
              <a:buNone/>
            </a:pPr>
            <a:endParaRPr lang="nl-NL" sz="3100" b="1">
              <a:solidFill>
                <a:prstClr val="black"/>
              </a:solidFill>
              <a:latin typeface="Calibri Light"/>
              <a:ea typeface="Roboto"/>
              <a:cs typeface="Calibri Light"/>
            </a:endParaRPr>
          </a:p>
          <a:p>
            <a:pPr marL="256540" indent="-256540">
              <a:buNone/>
            </a:pPr>
            <a:r>
              <a:rPr lang="nl-NL" sz="2000" b="1">
                <a:latin typeface="Roboto"/>
                <a:ea typeface="Roboto"/>
                <a:cs typeface="Roboto"/>
              </a:rPr>
              <a:t>Enkele observaties van </a:t>
            </a:r>
            <a:r>
              <a:rPr lang="nl-NL" sz="2000" b="1" noProof="1">
                <a:latin typeface="Roboto"/>
                <a:ea typeface="Roboto"/>
                <a:cs typeface="Roboto"/>
              </a:rPr>
              <a:t>Naseem</a:t>
            </a:r>
            <a:r>
              <a:rPr lang="nl-NL" sz="2000" b="1">
                <a:latin typeface="Roboto"/>
                <a:ea typeface="Roboto"/>
                <a:cs typeface="Roboto"/>
              </a:rPr>
              <a:t> doorheen de tijd in de kinderopvang: </a:t>
            </a:r>
          </a:p>
          <a:p>
            <a:pPr marL="256540" indent="-256540">
              <a:buNone/>
            </a:pPr>
            <a:endParaRPr lang="nl-NL" sz="2000" b="1" noProof="1">
              <a:latin typeface="Roboto"/>
              <a:ea typeface="Roboto"/>
              <a:cs typeface="Roboto"/>
            </a:endParaRPr>
          </a:p>
          <a:p>
            <a:pPr marL="342900" indent="-342900">
              <a:buFont typeface="Calibri" pitchFamily="34" charset="0"/>
              <a:buChar char="-"/>
            </a:pPr>
            <a:r>
              <a:rPr lang="nl-NL" sz="2000" b="1">
                <a:latin typeface="Roboto"/>
                <a:ea typeface="Roboto"/>
                <a:cs typeface="Roboto"/>
              </a:rPr>
              <a:t>4 maanden:</a:t>
            </a:r>
            <a:r>
              <a:rPr lang="nl-NL" sz="2000">
                <a:latin typeface="Roboto"/>
                <a:ea typeface="Roboto"/>
                <a:cs typeface="Roboto"/>
              </a:rPr>
              <a:t> </a:t>
            </a:r>
            <a:r>
              <a:rPr lang="nl-NL" sz="2000" noProof="1">
                <a:latin typeface="Roboto"/>
                <a:ea typeface="Roboto"/>
                <a:cs typeface="Roboto"/>
              </a:rPr>
              <a:t>Naseem</a:t>
            </a:r>
            <a:r>
              <a:rPr lang="nl-NL" sz="2000">
                <a:latin typeface="Roboto"/>
                <a:ea typeface="Roboto"/>
                <a:cs typeface="Roboto"/>
              </a:rPr>
              <a:t> ligt op zijn buik op een zachte mat tijdens een </a:t>
            </a:r>
            <a:br>
              <a:rPr lang="nl-NL" sz="2000">
                <a:latin typeface="Roboto"/>
                <a:ea typeface="Roboto"/>
                <a:cs typeface="Roboto"/>
              </a:rPr>
            </a:br>
            <a:r>
              <a:rPr lang="nl-NL" sz="2000">
                <a:latin typeface="Roboto"/>
                <a:ea typeface="Roboto"/>
                <a:cs typeface="Roboto"/>
              </a:rPr>
              <a:t>speelmoment. Een felgekleurd speeltje ligt voor hem. Hij heft zijn hoofd </a:t>
            </a:r>
            <a:br>
              <a:rPr lang="nl-NL" sz="2000">
                <a:latin typeface="Roboto"/>
                <a:ea typeface="Roboto"/>
                <a:cs typeface="Roboto"/>
              </a:rPr>
            </a:br>
            <a:r>
              <a:rPr lang="nl-NL" sz="2000">
                <a:latin typeface="Roboto"/>
                <a:ea typeface="Roboto"/>
                <a:cs typeface="Roboto"/>
              </a:rPr>
              <a:t>enkele seconden op en kijkt om zich heen. Hij lijkt geïnteresseerd in het </a:t>
            </a:r>
            <a:br>
              <a:rPr lang="nl-NL" sz="2000">
                <a:latin typeface="Roboto"/>
                <a:ea typeface="Roboto"/>
                <a:cs typeface="Roboto"/>
              </a:rPr>
            </a:br>
            <a:r>
              <a:rPr lang="nl-NL" sz="2000">
                <a:latin typeface="Roboto"/>
                <a:ea typeface="Roboto"/>
                <a:cs typeface="Roboto"/>
              </a:rPr>
              <a:t>speeltje en probeert zijn armen onder zich te zetten voor ondersteuning. </a:t>
            </a:r>
            <a:br>
              <a:rPr lang="nl-NL" sz="2000">
                <a:latin typeface="Roboto"/>
                <a:ea typeface="Roboto"/>
                <a:cs typeface="Roboto"/>
              </a:rPr>
            </a:br>
            <a:r>
              <a:rPr lang="nl-NL" sz="2000">
                <a:latin typeface="Roboto"/>
                <a:ea typeface="Roboto"/>
                <a:cs typeface="Roboto"/>
              </a:rPr>
              <a:t>Zijn bewegingen zijn nog wat wiebelig, maar hij kan zijn hoofd beter rechtop </a:t>
            </a:r>
            <a:br>
              <a:rPr lang="nl-NL" sz="2000">
                <a:latin typeface="Roboto"/>
                <a:ea typeface="Roboto"/>
                <a:cs typeface="Roboto"/>
              </a:rPr>
            </a:br>
            <a:r>
              <a:rPr lang="nl-NL" sz="2000">
                <a:latin typeface="Roboto"/>
                <a:ea typeface="Roboto"/>
                <a:cs typeface="Roboto"/>
              </a:rPr>
              <a:t>houden dan voorheen. Als de kinderbegeleider het speeltje zachtjes voor </a:t>
            </a:r>
            <a:br>
              <a:rPr lang="nl-NL" sz="2000">
                <a:latin typeface="Roboto"/>
                <a:ea typeface="Roboto"/>
                <a:cs typeface="Roboto"/>
              </a:rPr>
            </a:br>
            <a:r>
              <a:rPr lang="nl-NL" sz="2000">
                <a:latin typeface="Roboto"/>
                <a:ea typeface="Roboto"/>
                <a:cs typeface="Roboto"/>
              </a:rPr>
              <a:t>hem beweegt, zwaait hij met zijn armen en probeert hij ernaar te reiken. </a:t>
            </a:r>
            <a:br>
              <a:rPr lang="nl-NL" sz="2000">
                <a:latin typeface="Roboto"/>
                <a:ea typeface="Roboto"/>
                <a:cs typeface="Roboto"/>
              </a:rPr>
            </a:br>
            <a:r>
              <a:rPr lang="nl-NL" sz="2000">
                <a:latin typeface="Roboto"/>
                <a:ea typeface="Roboto"/>
                <a:cs typeface="Roboto"/>
              </a:rPr>
              <a:t>Zijn eerste poging mist, maar bij de tweede poging raakt hij het speeltje en </a:t>
            </a:r>
            <a:br>
              <a:rPr lang="nl-NL" sz="2000">
                <a:latin typeface="Roboto"/>
                <a:ea typeface="Roboto"/>
                <a:cs typeface="Roboto"/>
              </a:rPr>
            </a:br>
            <a:r>
              <a:rPr lang="nl-NL" sz="2000">
                <a:latin typeface="Roboto"/>
                <a:ea typeface="Roboto"/>
                <a:cs typeface="Roboto"/>
              </a:rPr>
              <a:t>opent hij zijn hand om het vast te pakken. Zijn vingers sluiten om het speeltje </a:t>
            </a:r>
            <a:br>
              <a:rPr lang="nl-NL" sz="2000">
                <a:latin typeface="Roboto"/>
                <a:ea typeface="Roboto"/>
                <a:cs typeface="Roboto"/>
              </a:rPr>
            </a:br>
            <a:r>
              <a:rPr lang="nl-NL" sz="2000">
                <a:latin typeface="Roboto"/>
                <a:ea typeface="Roboto"/>
                <a:cs typeface="Roboto"/>
              </a:rPr>
              <a:t>heen, en hij brengt het naar zijn mond om het verder te verkennen.</a:t>
            </a:r>
          </a:p>
          <a:p>
            <a:pPr marL="0" indent="0">
              <a:buNone/>
            </a:pPr>
            <a:endParaRPr lang="nl-NL" sz="2000">
              <a:latin typeface="Roboto"/>
              <a:ea typeface="Roboto"/>
              <a:cs typeface="Roboto"/>
            </a:endParaRPr>
          </a:p>
          <a:p>
            <a:pPr marL="342900" indent="-342900">
              <a:buFont typeface="Calibri" pitchFamily="34" charset="0"/>
              <a:buChar char="-"/>
            </a:pPr>
            <a:r>
              <a:rPr lang="nl-NL" sz="2000" b="1">
                <a:latin typeface="Roboto"/>
                <a:ea typeface="Roboto"/>
                <a:cs typeface="Roboto"/>
              </a:rPr>
              <a:t>6 maanden:</a:t>
            </a:r>
            <a:r>
              <a:rPr lang="nl-NL" sz="2000">
                <a:latin typeface="Roboto"/>
                <a:ea typeface="Roboto"/>
                <a:cs typeface="Roboto"/>
              </a:rPr>
              <a:t> </a:t>
            </a:r>
            <a:r>
              <a:rPr lang="nl-NL" sz="2000" noProof="1">
                <a:latin typeface="Roboto"/>
                <a:ea typeface="Roboto"/>
                <a:cs typeface="Roboto"/>
              </a:rPr>
              <a:t>Naseem</a:t>
            </a:r>
            <a:r>
              <a:rPr lang="nl-NL" sz="2000">
                <a:latin typeface="Roboto"/>
                <a:ea typeface="Roboto"/>
                <a:cs typeface="Roboto"/>
              </a:rPr>
              <a:t> ligt op zijn rug op een speelmat. In de buurt ligt een </a:t>
            </a:r>
            <a:br>
              <a:rPr lang="nl-NL" sz="2000">
                <a:latin typeface="Roboto"/>
                <a:ea typeface="Roboto"/>
                <a:cs typeface="Roboto"/>
              </a:rPr>
            </a:br>
            <a:r>
              <a:rPr lang="nl-NL" sz="2000">
                <a:latin typeface="Roboto"/>
                <a:ea typeface="Roboto"/>
                <a:cs typeface="Roboto"/>
              </a:rPr>
              <a:t>knisperboekje dat geluid maakt als hij het aanraakt. </a:t>
            </a:r>
            <a:r>
              <a:rPr lang="nl-NL" sz="2000" noProof="1">
                <a:latin typeface="Roboto"/>
                <a:ea typeface="Roboto"/>
                <a:cs typeface="Roboto"/>
              </a:rPr>
              <a:t>Naseem</a:t>
            </a:r>
            <a:r>
              <a:rPr lang="nl-NL" sz="2000">
                <a:latin typeface="Roboto"/>
                <a:ea typeface="Roboto"/>
                <a:cs typeface="Roboto"/>
              </a:rPr>
              <a:t> beweegt zijn </a:t>
            </a:r>
            <a:br>
              <a:rPr lang="nl-NL" sz="2000">
                <a:latin typeface="Roboto"/>
                <a:ea typeface="Roboto"/>
                <a:cs typeface="Roboto"/>
              </a:rPr>
            </a:br>
            <a:r>
              <a:rPr lang="nl-NL" sz="2000">
                <a:latin typeface="Roboto"/>
                <a:ea typeface="Roboto"/>
                <a:cs typeface="Roboto"/>
              </a:rPr>
              <a:t>armen en benen enthousiast en rolt van zijn rug naar zijn buik. Eenmaal op </a:t>
            </a:r>
            <a:br>
              <a:rPr lang="nl-NL" sz="2000">
                <a:latin typeface="Roboto"/>
                <a:ea typeface="Roboto"/>
                <a:cs typeface="Roboto"/>
              </a:rPr>
            </a:br>
            <a:r>
              <a:rPr lang="nl-NL" sz="2000">
                <a:latin typeface="Roboto"/>
                <a:ea typeface="Roboto"/>
                <a:cs typeface="Roboto"/>
              </a:rPr>
              <a:t>zijn buik tilt hij zijn hoofd op en hij kijkt rond. Hij probeert zijn handen naar </a:t>
            </a:r>
            <a:br>
              <a:rPr lang="nl-NL" sz="2000">
                <a:latin typeface="Roboto"/>
                <a:ea typeface="Roboto"/>
                <a:cs typeface="Roboto"/>
              </a:rPr>
            </a:br>
            <a:r>
              <a:rPr lang="nl-NL" sz="2000">
                <a:latin typeface="Roboto"/>
                <a:ea typeface="Roboto"/>
                <a:cs typeface="Roboto"/>
              </a:rPr>
              <a:t>voren te plaatsen om het speeltje te bereiken. Wanneer de kinderbegeleider </a:t>
            </a:r>
            <a:br>
              <a:rPr lang="nl-NL" sz="2000">
                <a:latin typeface="Roboto"/>
                <a:ea typeface="Roboto"/>
                <a:cs typeface="Roboto"/>
              </a:rPr>
            </a:br>
            <a:r>
              <a:rPr lang="nl-NL" sz="2000">
                <a:latin typeface="Roboto"/>
                <a:ea typeface="Roboto"/>
                <a:cs typeface="Roboto"/>
              </a:rPr>
              <a:t>hem ondersteunt kan hij blijven zitten. Van zodra ze hem los laat kan hij </a:t>
            </a:r>
            <a:br>
              <a:rPr lang="nl-NL" sz="2000">
                <a:latin typeface="Roboto"/>
                <a:ea typeface="Roboto"/>
                <a:cs typeface="Roboto"/>
              </a:rPr>
            </a:br>
            <a:r>
              <a:rPr lang="nl-NL" sz="2000">
                <a:latin typeface="Roboto"/>
                <a:ea typeface="Roboto"/>
                <a:cs typeface="Roboto"/>
              </a:rPr>
              <a:t>enkele seconden zelfstandig zitten voordat hij omvalt. </a:t>
            </a:r>
            <a:br>
              <a:rPr lang="nl-NL" sz="2000">
                <a:latin typeface="Roboto"/>
                <a:ea typeface="Roboto"/>
                <a:cs typeface="Roboto"/>
              </a:rPr>
            </a:br>
            <a:r>
              <a:rPr lang="nl-NL" sz="2000">
                <a:latin typeface="Roboto"/>
                <a:ea typeface="Roboto"/>
                <a:cs typeface="Roboto"/>
              </a:rPr>
              <a:t> </a:t>
            </a:r>
            <a:br>
              <a:rPr lang="nl-NL" sz="1200">
                <a:latin typeface="Aptos"/>
              </a:rPr>
            </a:br>
            <a:endParaRPr lang="nl-NL" sz="1200">
              <a:latin typeface="Aptos"/>
            </a:endParaRPr>
          </a:p>
          <a:p>
            <a:pPr marL="256540" indent="-256540" fontAlgn="base">
              <a:buFont typeface="Calibri" pitchFamily="34" charset="0"/>
              <a:buChar char="-"/>
            </a:pPr>
            <a:endParaRPr lang="nl-NL" sz="2000">
              <a:cs typeface="Roboto"/>
            </a:endParaRPr>
          </a:p>
          <a:p>
            <a:pPr marL="0" indent="0">
              <a:buNone/>
            </a:pPr>
            <a:endParaRPr lang="nl-NL" sz="1600">
              <a:solidFill>
                <a:prstClr val="black"/>
              </a:solidFill>
              <a:latin typeface="Calibri Light"/>
              <a:cs typeface="Calibri Light"/>
            </a:endParaRPr>
          </a:p>
          <a:p>
            <a:pPr marL="0" indent="0">
              <a:buNone/>
            </a:pPr>
            <a:endParaRPr lang="nl-BE">
              <a:cs typeface="Roboto" pitchFamily="2" charset="0"/>
            </a:endParaRPr>
          </a:p>
        </p:txBody>
      </p:sp>
      <p:pic>
        <p:nvPicPr>
          <p:cNvPr id="2" name="Afbeelding 1" descr="Afbeelding met Menselijk gezicht, persoon, peuter, kleding&#10;&#10;Door AI gegenereerde inhoud is mogelijk onjuist.">
            <a:extLst>
              <a:ext uri="{FF2B5EF4-FFF2-40B4-BE49-F238E27FC236}">
                <a16:creationId xmlns:a16="http://schemas.microsoft.com/office/drawing/2014/main" id="{3EEB3949-FF1E-E966-CA5C-1021DB5712E6}"/>
              </a:ext>
            </a:extLst>
          </p:cNvPr>
          <p:cNvPicPr>
            <a:picLocks noChangeAspect="1"/>
          </p:cNvPicPr>
          <p:nvPr/>
        </p:nvPicPr>
        <p:blipFill>
          <a:blip r:embed="rId2"/>
          <a:stretch>
            <a:fillRect/>
          </a:stretch>
        </p:blipFill>
        <p:spPr>
          <a:xfrm>
            <a:off x="9056299" y="1711355"/>
            <a:ext cx="2907101" cy="4441705"/>
          </a:xfrm>
          <a:prstGeom prst="rect">
            <a:avLst/>
          </a:prstGeom>
        </p:spPr>
      </p:pic>
    </p:spTree>
    <p:extLst>
      <p:ext uri="{BB962C8B-B14F-4D97-AF65-F5344CB8AC3E}">
        <p14:creationId xmlns:p14="http://schemas.microsoft.com/office/powerpoint/2010/main" val="2940732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57F29E-1732-913F-DF2D-F0E0F3F98CD2}"/>
            </a:ext>
          </a:extLst>
        </p:cNvPr>
        <p:cNvGrpSpPr/>
        <p:nvPr/>
      </p:nvGrpSpPr>
      <p:grpSpPr>
        <a:xfrm>
          <a:off x="0" y="0"/>
          <a:ext cx="0" cy="0"/>
          <a:chOff x="0" y="0"/>
          <a:chExt cx="0" cy="0"/>
        </a:xfrm>
      </p:grpSpPr>
      <p:sp>
        <p:nvSpPr>
          <p:cNvPr id="5" name="Tijdelijke aanduiding voor inhoud 2">
            <a:extLst>
              <a:ext uri="{FF2B5EF4-FFF2-40B4-BE49-F238E27FC236}">
                <a16:creationId xmlns:a16="http://schemas.microsoft.com/office/drawing/2014/main" id="{11985F2B-3EA7-ABE2-D2F6-2EB638214405}"/>
              </a:ext>
            </a:extLst>
          </p:cNvPr>
          <p:cNvSpPr txBox="1">
            <a:spLocks/>
          </p:cNvSpPr>
          <p:nvPr/>
        </p:nvSpPr>
        <p:spPr>
          <a:xfrm>
            <a:off x="252850" y="628364"/>
            <a:ext cx="11942225" cy="5701316"/>
          </a:xfrm>
          <a:prstGeom prst="rect">
            <a:avLst/>
          </a:prstGeom>
        </p:spPr>
        <p:txBody>
          <a:bodyPr vert="horz" lIns="91440" tIns="45720" rIns="91440" bIns="45720" rtlCol="0" anchor="t">
            <a:normAutofit/>
          </a:bodyPr>
          <a:lstStyle>
            <a:lvl1pPr marL="257168" indent="-257168" algn="l" defTabSz="685783" rtl="0" eaLnBrk="1" latinLnBrk="0" hangingPunct="1">
              <a:spcBef>
                <a:spcPct val="20000"/>
              </a:spcBef>
              <a:buClrTx/>
              <a:buFont typeface="Arial" pitchFamily="34" charset="0"/>
              <a:buChar char="•"/>
              <a:defRPr sz="2400" kern="1200">
                <a:solidFill>
                  <a:schemeClr val="tx1"/>
                </a:solidFill>
                <a:latin typeface="Roboto" pitchFamily="2" charset="0"/>
                <a:ea typeface="Roboto" pitchFamily="2" charset="0"/>
                <a:cs typeface="+mn-cs"/>
              </a:defRPr>
            </a:lvl1pPr>
            <a:lvl2pPr marL="557199" indent="-214308" algn="l" defTabSz="685783" rtl="0" eaLnBrk="1" latinLnBrk="0" hangingPunct="1">
              <a:spcBef>
                <a:spcPct val="20000"/>
              </a:spcBef>
              <a:buClr>
                <a:srgbClr val="BF18B3"/>
              </a:buClr>
              <a:buFont typeface="Wingdings" panose="05000000000000000000" pitchFamily="2" charset="2"/>
              <a:buChar char="§"/>
              <a:defRPr sz="2100" kern="1200">
                <a:solidFill>
                  <a:srgbClr val="B22A89"/>
                </a:solidFill>
                <a:latin typeface="Roboto" pitchFamily="2" charset="0"/>
                <a:ea typeface="Roboto" pitchFamily="2" charset="0"/>
                <a:cs typeface="+mn-cs"/>
              </a:defRPr>
            </a:lvl2pPr>
            <a:lvl3pPr marL="857228" indent="-171446" algn="l" defTabSz="685783" rtl="0" eaLnBrk="1" latinLnBrk="0" hangingPunct="1">
              <a:spcBef>
                <a:spcPct val="20000"/>
              </a:spcBef>
              <a:buClr>
                <a:schemeClr val="tx1"/>
              </a:buClr>
              <a:buFont typeface="Arial" pitchFamily="34" charset="0"/>
              <a:buChar char="•"/>
              <a:defRPr sz="1800" kern="1200">
                <a:solidFill>
                  <a:schemeClr val="tx1"/>
                </a:solidFill>
                <a:latin typeface="Roboto" pitchFamily="2" charset="0"/>
                <a:ea typeface="Roboto" pitchFamily="2" charset="0"/>
                <a:cs typeface="+mn-cs"/>
              </a:defRPr>
            </a:lvl3pPr>
            <a:lvl4pPr marL="1200120"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4pPr>
            <a:lvl5pPr marL="1543012"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buNone/>
            </a:pPr>
            <a:r>
              <a:rPr lang="nl-NL" sz="3100" b="1">
                <a:solidFill>
                  <a:prstClr val="black"/>
                </a:solidFill>
                <a:latin typeface="Calibri Light"/>
                <a:ea typeface="Roboto"/>
                <a:cs typeface="Calibri Light"/>
              </a:rPr>
              <a:t>Casus </a:t>
            </a:r>
            <a:r>
              <a:rPr lang="nl-NL" sz="3100" b="1" noProof="1">
                <a:solidFill>
                  <a:prstClr val="black"/>
                </a:solidFill>
                <a:latin typeface="Calibri Light"/>
                <a:ea typeface="Roboto"/>
                <a:cs typeface="Calibri Light"/>
              </a:rPr>
              <a:t>Naseem</a:t>
            </a:r>
          </a:p>
          <a:p>
            <a:pPr marL="0" indent="0" algn="ctr">
              <a:buNone/>
            </a:pPr>
            <a:endParaRPr lang="nl-NL" sz="3100" b="1">
              <a:solidFill>
                <a:prstClr val="black"/>
              </a:solidFill>
              <a:latin typeface="Calibri Light"/>
              <a:ea typeface="Roboto"/>
              <a:cs typeface="Calibri Light"/>
            </a:endParaRPr>
          </a:p>
          <a:p>
            <a:pPr marL="256540" indent="-256540">
              <a:buNone/>
            </a:pPr>
            <a:r>
              <a:rPr lang="nl-NL" sz="2000" b="1">
                <a:latin typeface="Roboto"/>
                <a:ea typeface="Roboto"/>
                <a:cs typeface="Roboto"/>
              </a:rPr>
              <a:t>Enkele observaties van </a:t>
            </a:r>
            <a:r>
              <a:rPr lang="nl-NL" sz="2000" b="1" noProof="1">
                <a:latin typeface="Roboto"/>
                <a:ea typeface="Roboto"/>
                <a:cs typeface="Roboto"/>
              </a:rPr>
              <a:t>Naseem</a:t>
            </a:r>
            <a:r>
              <a:rPr lang="nl-NL" sz="2000" b="1">
                <a:latin typeface="Roboto"/>
                <a:ea typeface="Roboto"/>
                <a:cs typeface="Roboto"/>
              </a:rPr>
              <a:t> doorheen de tijd in de kinderopvang: </a:t>
            </a:r>
          </a:p>
          <a:p>
            <a:pPr marL="342900" indent="-342900">
              <a:buFont typeface="Calibri"/>
              <a:buChar char="-"/>
            </a:pPr>
            <a:r>
              <a:rPr lang="nl-NL" sz="2000" b="1">
                <a:latin typeface="Roboto"/>
                <a:ea typeface="Roboto"/>
                <a:cs typeface="Roboto"/>
              </a:rPr>
              <a:t>10 maanden: </a:t>
            </a:r>
            <a:r>
              <a:rPr lang="nl-NL" sz="2000">
                <a:latin typeface="Roboto"/>
                <a:ea typeface="Roboto"/>
                <a:cs typeface="Roboto"/>
              </a:rPr>
              <a:t>Hij zit op de grond en speelt met een kleurrijke rammelaar. Hij kijkt om zich heen en lijkt geïnteresseerd in een bal die iets verderop ligt. Vervolgens draait hij zijn lichaam en kruipt hij doelgericht naar een lage bank. Eenmaal aangekomen, plaatst hij beide handen stevig op de rand en begint hij zichzelf langzaam omhoog te trekken. De laatste tijd trekt hij zich zeker meer dan 5 keren per dag eens op. Hij staat ook al wat steviger op de benen. Wanneer hij rechtop staat, laat hij kort beide handen los. Hij wil naar de kar maar de kar staat net niet binnen handbereik. Dan zet hij zijn rechtervoet een klein stukje naar voren, gevolgd door zijn linkervoet. Hij heeft nu twee kleine stapjes gezet en houdt zich stevig vast aan de kar.</a:t>
            </a:r>
          </a:p>
          <a:p>
            <a:pPr marL="0" indent="0">
              <a:buNone/>
            </a:pPr>
            <a:br>
              <a:rPr lang="nl-NL" sz="2000">
                <a:latin typeface="Roboto"/>
                <a:ea typeface="Roboto"/>
                <a:cs typeface="Roboto"/>
              </a:rPr>
            </a:br>
            <a:r>
              <a:rPr lang="nl-NL" sz="2000">
                <a:latin typeface="Roboto"/>
                <a:ea typeface="Roboto"/>
                <a:cs typeface="Roboto"/>
              </a:rPr>
              <a:t> </a:t>
            </a:r>
            <a:br>
              <a:rPr lang="nl-NL" sz="1200">
                <a:latin typeface="Aptos"/>
              </a:rPr>
            </a:br>
            <a:endParaRPr lang="nl-NL" sz="1200">
              <a:latin typeface="Aptos"/>
            </a:endParaRPr>
          </a:p>
          <a:p>
            <a:pPr marL="256540" indent="-256540" fontAlgn="base">
              <a:buFont typeface="Calibri" pitchFamily="34" charset="0"/>
              <a:buChar char="-"/>
            </a:pPr>
            <a:endParaRPr lang="nl-NL" sz="2000">
              <a:cs typeface="Roboto"/>
            </a:endParaRPr>
          </a:p>
          <a:p>
            <a:pPr marL="0" indent="0">
              <a:buNone/>
            </a:pPr>
            <a:endParaRPr lang="nl-NL" sz="1600">
              <a:solidFill>
                <a:prstClr val="black"/>
              </a:solidFill>
              <a:latin typeface="Calibri Light"/>
              <a:cs typeface="Calibri Light"/>
            </a:endParaRPr>
          </a:p>
          <a:p>
            <a:pPr marL="0" indent="0">
              <a:buNone/>
            </a:pPr>
            <a:endParaRPr lang="nl-BE">
              <a:cs typeface="Roboto" pitchFamily="2" charset="0"/>
            </a:endParaRPr>
          </a:p>
        </p:txBody>
      </p:sp>
    </p:spTree>
    <p:extLst>
      <p:ext uri="{BB962C8B-B14F-4D97-AF65-F5344CB8AC3E}">
        <p14:creationId xmlns:p14="http://schemas.microsoft.com/office/powerpoint/2010/main" val="216248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4A2567-60E8-C6E7-9715-EC0A47C1ED96}"/>
            </a:ext>
          </a:extLst>
        </p:cNvPr>
        <p:cNvGrpSpPr/>
        <p:nvPr/>
      </p:nvGrpSpPr>
      <p:grpSpPr>
        <a:xfrm>
          <a:off x="0" y="0"/>
          <a:ext cx="0" cy="0"/>
          <a:chOff x="0" y="0"/>
          <a:chExt cx="0" cy="0"/>
        </a:xfrm>
      </p:grpSpPr>
      <p:graphicFrame>
        <p:nvGraphicFramePr>
          <p:cNvPr id="4" name="Tabel 3">
            <a:extLst>
              <a:ext uri="{FF2B5EF4-FFF2-40B4-BE49-F238E27FC236}">
                <a16:creationId xmlns:a16="http://schemas.microsoft.com/office/drawing/2014/main" id="{5A07B434-58F2-D3B4-4B5E-0C335584198E}"/>
              </a:ext>
            </a:extLst>
          </p:cNvPr>
          <p:cNvGraphicFramePr>
            <a:graphicFrameLocks noGrp="1"/>
          </p:cNvGraphicFramePr>
          <p:nvPr>
            <p:extLst>
              <p:ext uri="{D42A27DB-BD31-4B8C-83A1-F6EECF244321}">
                <p14:modId xmlns:p14="http://schemas.microsoft.com/office/powerpoint/2010/main" val="826721356"/>
              </p:ext>
            </p:extLst>
          </p:nvPr>
        </p:nvGraphicFramePr>
        <p:xfrm>
          <a:off x="158151" y="1538376"/>
          <a:ext cx="11888999" cy="3931920"/>
        </p:xfrm>
        <a:graphic>
          <a:graphicData uri="http://schemas.openxmlformats.org/drawingml/2006/table">
            <a:tbl>
              <a:tblPr firstRow="1" bandRow="1">
                <a:tableStyleId>{5C22544A-7EE6-4342-B048-85BDC9FD1C3A}</a:tableStyleId>
              </a:tblPr>
              <a:tblGrid>
                <a:gridCol w="8830235">
                  <a:extLst>
                    <a:ext uri="{9D8B030D-6E8A-4147-A177-3AD203B41FA5}">
                      <a16:colId xmlns:a16="http://schemas.microsoft.com/office/drawing/2014/main" val="3171494239"/>
                    </a:ext>
                  </a:extLst>
                </a:gridCol>
                <a:gridCol w="3058764">
                  <a:extLst>
                    <a:ext uri="{9D8B030D-6E8A-4147-A177-3AD203B41FA5}">
                      <a16:colId xmlns:a16="http://schemas.microsoft.com/office/drawing/2014/main" val="714817409"/>
                    </a:ext>
                  </a:extLst>
                </a:gridCol>
              </a:tblGrid>
              <a:tr h="463176">
                <a:tc>
                  <a:txBody>
                    <a:bodyPr/>
                    <a:lstStyle/>
                    <a:p>
                      <a:pPr algn="ctr"/>
                      <a:r>
                        <a:rPr lang="nl-NL" sz="1400"/>
                        <a:t>ANALYSEREN met als doel </a:t>
                      </a:r>
                      <a:br>
                        <a:rPr lang="nl-NL" sz="1400"/>
                      </a:br>
                      <a:r>
                        <a:rPr lang="nl-NL" sz="2000"/>
                        <a:t>ALERT (= een beargumenteerde inschatting maken)</a:t>
                      </a:r>
                    </a:p>
                  </a:txBody>
                  <a:tcPr>
                    <a:lnL w="12700">
                      <a:solidFill>
                        <a:schemeClr val="tx1"/>
                      </a:solidFill>
                    </a:lnL>
                    <a:lnR w="12700">
                      <a:solidFill>
                        <a:schemeClr val="tx1"/>
                      </a:solidFill>
                    </a:lnR>
                    <a:lnT w="12700">
                      <a:solidFill>
                        <a:schemeClr val="tx1"/>
                      </a:solidFill>
                    </a:lnT>
                    <a:lnB w="12700">
                      <a:solidFill>
                        <a:schemeClr val="tx1"/>
                      </a:solidFill>
                    </a:lnB>
                    <a:solidFill>
                      <a:srgbClr val="A8AF37"/>
                    </a:solidFill>
                  </a:tcPr>
                </a:tc>
                <a:tc>
                  <a:txBody>
                    <a:bodyPr/>
                    <a:lstStyle/>
                    <a:p>
                      <a:pPr algn="ctr"/>
                      <a:r>
                        <a:rPr lang="nl-NL" sz="1400"/>
                        <a:t>Analyseren met als doel </a:t>
                      </a:r>
                      <a:r>
                        <a:rPr lang="nl-NL" sz="2000"/>
                        <a:t>ADVICE (= advies geven)</a:t>
                      </a:r>
                    </a:p>
                  </a:txBody>
                  <a:tcPr>
                    <a:lnL w="12700">
                      <a:solidFill>
                        <a:schemeClr val="tx1"/>
                      </a:solidFill>
                    </a:lnL>
                    <a:lnR w="12700">
                      <a:solidFill>
                        <a:schemeClr val="tx1"/>
                      </a:solidFill>
                    </a:lnR>
                    <a:lnT w="12700">
                      <a:solidFill>
                        <a:schemeClr val="tx1"/>
                      </a:solidFill>
                    </a:lnT>
                    <a:lnB w="12700">
                      <a:solidFill>
                        <a:schemeClr val="tx1"/>
                      </a:solidFill>
                    </a:lnB>
                    <a:solidFill>
                      <a:srgbClr val="EC7D23"/>
                    </a:solidFill>
                  </a:tcPr>
                </a:tc>
                <a:extLst>
                  <a:ext uri="{0D108BD9-81ED-4DB2-BD59-A6C34878D82A}">
                    <a16:rowId xmlns:a16="http://schemas.microsoft.com/office/drawing/2014/main" val="2408169372"/>
                  </a:ext>
                </a:extLst>
              </a:tr>
              <a:tr h="2601527">
                <a:tc>
                  <a:txBody>
                    <a:bodyPr/>
                    <a:lstStyle/>
                    <a:p>
                      <a:pPr lvl="0">
                        <a:buNone/>
                      </a:pPr>
                      <a:endParaRPr lang="nl-NL" sz="2000" b="0" i="0" u="none" strike="noStrike" noProof="0">
                        <a:latin typeface="Calibri"/>
                      </a:endParaRPr>
                    </a:p>
                    <a:p>
                      <a:pPr lvl="0" algn="l">
                        <a:lnSpc>
                          <a:spcPct val="100000"/>
                        </a:lnSpc>
                        <a:spcBef>
                          <a:spcPts val="0"/>
                        </a:spcBef>
                        <a:spcAft>
                          <a:spcPts val="0"/>
                        </a:spcAft>
                        <a:buNone/>
                      </a:pPr>
                      <a:r>
                        <a:rPr lang="nl-BE" sz="2000" b="1" i="0" u="none" strike="noStrike" kern="1200" noProof="0">
                          <a:solidFill>
                            <a:schemeClr val="dk1"/>
                          </a:solidFill>
                        </a:rPr>
                        <a:t>Verloopt de fysieke ontwikkeling van </a:t>
                      </a:r>
                      <a:r>
                        <a:rPr lang="nl-BE" sz="2000" b="1" i="0" u="none" strike="noStrike" kern="1200" noProof="0" err="1">
                          <a:solidFill>
                            <a:schemeClr val="dk1"/>
                          </a:solidFill>
                        </a:rPr>
                        <a:t>Naseem</a:t>
                      </a:r>
                      <a:r>
                        <a:rPr lang="nl-BE" sz="2000" b="1" i="0" u="none" strike="noStrike" kern="1200" noProof="0">
                          <a:solidFill>
                            <a:schemeClr val="dk1"/>
                          </a:solidFill>
                        </a:rPr>
                        <a:t> volgens de richtleeftijden of is er iets dat je opvalt? Leg uit waarom. </a:t>
                      </a:r>
                      <a:endParaRPr lang="nl-BE" b="1"/>
                    </a:p>
                    <a:p>
                      <a:pPr lvl="0">
                        <a:buNone/>
                      </a:pPr>
                      <a:endParaRPr lang="nl-NL" sz="2000" b="0" i="0" u="none" strike="noStrike" noProof="0">
                        <a:latin typeface="Calibri"/>
                      </a:endParaRPr>
                    </a:p>
                    <a:p>
                      <a:pPr lvl="0">
                        <a:buNone/>
                      </a:pPr>
                      <a:r>
                        <a:rPr lang="nl-NL" sz="1600" b="0" i="1" u="none" strike="noStrike" kern="1200" noProof="0">
                          <a:solidFill>
                            <a:schemeClr val="dk1"/>
                          </a:solidFill>
                          <a:latin typeface="Calibri"/>
                          <a:ea typeface="+mn-ea"/>
                          <a:cs typeface="+mn-cs"/>
                        </a:rPr>
                        <a:t>Analyseren met als doel om een beargumenteerde inschatting te maken (iets vaststellen).</a:t>
                      </a:r>
                      <a:br>
                        <a:rPr lang="nl-NL" sz="1600" b="0" i="1" u="none" strike="noStrike" kern="1200" noProof="0">
                          <a:solidFill>
                            <a:srgbClr val="000000"/>
                          </a:solidFill>
                          <a:latin typeface="Calibri"/>
                          <a:ea typeface="+mn-ea"/>
                          <a:cs typeface="+mn-cs"/>
                        </a:rPr>
                      </a:br>
                      <a:endParaRPr lang="nl-NL" sz="1600" b="0" i="1" u="none" strike="noStrike" kern="1200" noProof="0">
                        <a:solidFill>
                          <a:srgbClr val="000000"/>
                        </a:solidFill>
                        <a:latin typeface="Calibri"/>
                        <a:ea typeface="+mn-ea"/>
                        <a:cs typeface="+mn-cs"/>
                      </a:endParaRPr>
                    </a:p>
                    <a:p>
                      <a:pPr lvl="0">
                        <a:buNone/>
                      </a:pPr>
                      <a:r>
                        <a:rPr lang="nl-NL" sz="1600" b="0" i="1" u="none" strike="noStrike" kern="1200" noProof="0">
                          <a:solidFill>
                            <a:schemeClr val="dk1"/>
                          </a:solidFill>
                          <a:latin typeface="Calibri"/>
                          <a:ea typeface="+mn-ea"/>
                          <a:cs typeface="+mn-cs"/>
                        </a:rPr>
                        <a:t>Wat je gaat vaststellen in de casus sluit aan bij de verwachting van het leerplandoel: het gaat over een ontwikkelingsdomein (fysieke ontwikkeling) binnen een bepaalde levensloopfase (baby) en je probeert een verklaring te geven voor het gedrag (vanuit de observaties) volgens de bril van </a:t>
                      </a:r>
                      <a:r>
                        <a:rPr lang="nl-NL" sz="1600" b="0" i="1" u="none" strike="noStrike" kern="1200" noProof="0">
                          <a:solidFill>
                            <a:schemeClr val="dk1"/>
                          </a:solidFill>
                          <a:latin typeface="Calibri"/>
                        </a:rPr>
                        <a:t>(kennis, inzichten, kaders, … uit)</a:t>
                      </a:r>
                      <a:r>
                        <a:rPr lang="nl-NL" sz="1600" b="0" i="1" u="none" strike="noStrike" kern="1200" noProof="0">
                          <a:solidFill>
                            <a:schemeClr val="dk1"/>
                          </a:solidFill>
                          <a:latin typeface="Calibri"/>
                          <a:ea typeface="+mn-ea"/>
                          <a:cs typeface="+mn-cs"/>
                        </a:rPr>
                        <a:t> een ontwikkelingspsychologisch domein of een onderliggende aangereikte theorie. Hier is dit het eerste; </a:t>
                      </a:r>
                      <a:r>
                        <a:rPr lang="nl-NL" sz="1600" b="0" i="1" u="none" strike="noStrike" kern="1200" noProof="0">
                          <a:solidFill>
                            <a:srgbClr val="AE2081"/>
                          </a:solidFill>
                          <a:latin typeface="Calibri"/>
                          <a:ea typeface="+mn-ea"/>
                          <a:cs typeface="+mn-cs"/>
                        </a:rPr>
                        <a:t>we gebruiken inzichten uit de fysieke ontwikkeling. </a:t>
                      </a:r>
                    </a:p>
                    <a:p>
                      <a:pPr lvl="0">
                        <a:buNone/>
                      </a:pPr>
                      <a:endParaRPr lang="nl-NL" sz="2000" b="0" i="1" u="none" strike="noStrike" noProof="0">
                        <a:latin typeface="Calibri"/>
                      </a:endParaRP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nl-NL"/>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68708520"/>
                  </a:ext>
                </a:extLst>
              </a:tr>
            </a:tbl>
          </a:graphicData>
        </a:graphic>
      </p:graphicFrame>
    </p:spTree>
    <p:extLst>
      <p:ext uri="{BB962C8B-B14F-4D97-AF65-F5344CB8AC3E}">
        <p14:creationId xmlns:p14="http://schemas.microsoft.com/office/powerpoint/2010/main" val="1752530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4DB23E-9394-A018-7DA8-1F6502293A4E}"/>
            </a:ext>
          </a:extLst>
        </p:cNvPr>
        <p:cNvGrpSpPr/>
        <p:nvPr/>
      </p:nvGrpSpPr>
      <p:grpSpPr>
        <a:xfrm>
          <a:off x="0" y="0"/>
          <a:ext cx="0" cy="0"/>
          <a:chOff x="0" y="0"/>
          <a:chExt cx="0" cy="0"/>
        </a:xfrm>
      </p:grpSpPr>
      <p:graphicFrame>
        <p:nvGraphicFramePr>
          <p:cNvPr id="4" name="Tabel 3">
            <a:extLst>
              <a:ext uri="{FF2B5EF4-FFF2-40B4-BE49-F238E27FC236}">
                <a16:creationId xmlns:a16="http://schemas.microsoft.com/office/drawing/2014/main" id="{B8D27D38-599A-FCF3-82B9-47D0E9D95187}"/>
              </a:ext>
            </a:extLst>
          </p:cNvPr>
          <p:cNvGraphicFramePr>
            <a:graphicFrameLocks noGrp="1"/>
          </p:cNvGraphicFramePr>
          <p:nvPr>
            <p:extLst>
              <p:ext uri="{D42A27DB-BD31-4B8C-83A1-F6EECF244321}">
                <p14:modId xmlns:p14="http://schemas.microsoft.com/office/powerpoint/2010/main" val="250938651"/>
              </p:ext>
            </p:extLst>
          </p:nvPr>
        </p:nvGraphicFramePr>
        <p:xfrm>
          <a:off x="151421" y="693749"/>
          <a:ext cx="11904910" cy="5273040"/>
        </p:xfrm>
        <a:graphic>
          <a:graphicData uri="http://schemas.openxmlformats.org/drawingml/2006/table">
            <a:tbl>
              <a:tblPr firstRow="1" bandRow="1">
                <a:tableStyleId>{5C22544A-7EE6-4342-B048-85BDC9FD1C3A}</a:tableStyleId>
              </a:tblPr>
              <a:tblGrid>
                <a:gridCol w="8846146">
                  <a:extLst>
                    <a:ext uri="{9D8B030D-6E8A-4147-A177-3AD203B41FA5}">
                      <a16:colId xmlns:a16="http://schemas.microsoft.com/office/drawing/2014/main" val="3171494239"/>
                    </a:ext>
                  </a:extLst>
                </a:gridCol>
                <a:gridCol w="3058764">
                  <a:extLst>
                    <a:ext uri="{9D8B030D-6E8A-4147-A177-3AD203B41FA5}">
                      <a16:colId xmlns:a16="http://schemas.microsoft.com/office/drawing/2014/main" val="714817409"/>
                    </a:ext>
                  </a:extLst>
                </a:gridCol>
              </a:tblGrid>
              <a:tr h="463176">
                <a:tc>
                  <a:txBody>
                    <a:bodyPr/>
                    <a:lstStyle/>
                    <a:p>
                      <a:pPr algn="ctr"/>
                      <a:r>
                        <a:rPr lang="nl-NL" sz="1400"/>
                        <a:t>ANALYSEREN met als doel </a:t>
                      </a:r>
                      <a:br>
                        <a:rPr lang="nl-NL" sz="1400"/>
                      </a:br>
                      <a:r>
                        <a:rPr lang="nl-NL" sz="2000"/>
                        <a:t>ALERT (= een beargumenteerde inschatting maken)</a:t>
                      </a:r>
                    </a:p>
                  </a:txBody>
                  <a:tcPr>
                    <a:lnL w="12700">
                      <a:solidFill>
                        <a:schemeClr val="tx1"/>
                      </a:solidFill>
                    </a:lnL>
                    <a:lnR w="12700">
                      <a:solidFill>
                        <a:schemeClr val="tx1"/>
                      </a:solidFill>
                    </a:lnR>
                    <a:lnT w="12700">
                      <a:solidFill>
                        <a:schemeClr val="tx1"/>
                      </a:solidFill>
                    </a:lnT>
                    <a:lnB w="12700">
                      <a:solidFill>
                        <a:schemeClr val="tx1"/>
                      </a:solidFill>
                    </a:lnB>
                    <a:solidFill>
                      <a:srgbClr val="A8AF37"/>
                    </a:solidFill>
                  </a:tcPr>
                </a:tc>
                <a:tc>
                  <a:txBody>
                    <a:bodyPr/>
                    <a:lstStyle/>
                    <a:p>
                      <a:pPr algn="ctr"/>
                      <a:r>
                        <a:rPr lang="nl-NL" sz="1400"/>
                        <a:t>Analyseren met als doel </a:t>
                      </a:r>
                      <a:r>
                        <a:rPr lang="nl-NL" sz="2000"/>
                        <a:t>ADVICE (= advies geven)</a:t>
                      </a:r>
                    </a:p>
                  </a:txBody>
                  <a:tcPr>
                    <a:lnL w="12700">
                      <a:solidFill>
                        <a:schemeClr val="tx1"/>
                      </a:solidFill>
                    </a:lnL>
                    <a:lnR w="12700">
                      <a:solidFill>
                        <a:schemeClr val="tx1"/>
                      </a:solidFill>
                    </a:lnR>
                    <a:lnT w="12700">
                      <a:solidFill>
                        <a:schemeClr val="tx1"/>
                      </a:solidFill>
                    </a:lnT>
                    <a:lnB w="12700">
                      <a:solidFill>
                        <a:schemeClr val="tx1"/>
                      </a:solidFill>
                    </a:lnB>
                    <a:solidFill>
                      <a:srgbClr val="EC7D23"/>
                    </a:solidFill>
                  </a:tcPr>
                </a:tc>
                <a:extLst>
                  <a:ext uri="{0D108BD9-81ED-4DB2-BD59-A6C34878D82A}">
                    <a16:rowId xmlns:a16="http://schemas.microsoft.com/office/drawing/2014/main" val="2408169372"/>
                  </a:ext>
                </a:extLst>
              </a:tr>
              <a:tr h="2601527">
                <a:tc>
                  <a:txBody>
                    <a:bodyPr/>
                    <a:lstStyle/>
                    <a:p>
                      <a:pPr lvl="0">
                        <a:buNone/>
                      </a:pPr>
                      <a:endParaRPr lang="nl-NL" sz="2000" b="0" i="0" u="none" strike="noStrike" kern="1200" noProof="0">
                        <a:solidFill>
                          <a:schemeClr val="dk1"/>
                        </a:solidFill>
                        <a:latin typeface="Calibri"/>
                        <a:ea typeface="+mn-ea"/>
                        <a:cs typeface="+mn-cs"/>
                      </a:endParaRPr>
                    </a:p>
                    <a:p>
                      <a:pPr lvl="0">
                        <a:buNone/>
                      </a:pPr>
                      <a:r>
                        <a:rPr lang="nl-BE" sz="2000" b="0" i="0" u="none" strike="noStrike" kern="1200" noProof="0">
                          <a:solidFill>
                            <a:schemeClr val="dk1"/>
                          </a:solidFill>
                          <a:latin typeface="Trebuchet MS"/>
                        </a:rPr>
                        <a:t>Verloopt de fysieke ontwikkeling van </a:t>
                      </a:r>
                      <a:r>
                        <a:rPr lang="nl-BE" sz="2000" b="0" i="0" u="none" strike="noStrike" kern="1200" noProof="0" err="1">
                          <a:solidFill>
                            <a:schemeClr val="dk1"/>
                          </a:solidFill>
                          <a:latin typeface="Trebuchet MS"/>
                        </a:rPr>
                        <a:t>Naseem</a:t>
                      </a:r>
                      <a:r>
                        <a:rPr lang="nl-BE" sz="2000" b="0" i="0" u="none" strike="noStrike" kern="1200" noProof="0">
                          <a:solidFill>
                            <a:schemeClr val="dk1"/>
                          </a:solidFill>
                          <a:latin typeface="Trebuchet MS"/>
                        </a:rPr>
                        <a:t> volgens de richtleeftijden of is er iets dat je opvalt? Leg uit waarom. </a:t>
                      </a:r>
                      <a:endParaRPr lang="nl-NL"/>
                    </a:p>
                    <a:p>
                      <a:pPr lvl="0">
                        <a:buNone/>
                      </a:pPr>
                      <a:endParaRPr lang="nl-NL" sz="2000" b="0" i="0" u="none" strike="noStrike" noProof="0">
                        <a:latin typeface="Calibri"/>
                      </a:endParaRPr>
                    </a:p>
                    <a:p>
                      <a:pPr lvl="0">
                        <a:buNone/>
                      </a:pPr>
                      <a:r>
                        <a:rPr lang="nl-NL" sz="2000" b="0" i="1" u="none" strike="noStrike" noProof="0">
                          <a:solidFill>
                            <a:schemeClr val="dk1"/>
                          </a:solidFill>
                          <a:latin typeface="Calibri"/>
                        </a:rPr>
                        <a:t>Mogelijke deelvragen waarmee leerlingen zouden kunnen werken</a:t>
                      </a:r>
                      <a:endParaRPr lang="en-US" sz="2000" b="0" i="0" u="none" strike="noStrike" noProof="0">
                        <a:solidFill>
                          <a:srgbClr val="000000"/>
                        </a:solidFill>
                        <a:latin typeface="Calibri"/>
                      </a:endParaRPr>
                    </a:p>
                    <a:p>
                      <a:pPr lvl="0">
                        <a:buNone/>
                      </a:pPr>
                      <a:r>
                        <a:rPr lang="nl-NL" sz="2000" b="0" i="1" u="none" strike="noStrike" noProof="0">
                          <a:solidFill>
                            <a:schemeClr val="dk1"/>
                          </a:solidFill>
                          <a:latin typeface="Calibri"/>
                        </a:rPr>
                        <a:t>1) Wat zijn belangrijk fysieke (motorische) mijlpalen in de fysieke ontwikkeling in de levensloopfase waarbinnen </a:t>
                      </a:r>
                      <a:r>
                        <a:rPr lang="nl-NL" sz="2000" b="0" i="1" u="none" strike="noStrike" noProof="0" err="1">
                          <a:solidFill>
                            <a:schemeClr val="dk1"/>
                          </a:solidFill>
                          <a:latin typeface="Calibri"/>
                        </a:rPr>
                        <a:t>Naseem</a:t>
                      </a:r>
                      <a:r>
                        <a:rPr lang="nl-NL" sz="2000" b="0" i="1" u="none" strike="noStrike" noProof="0">
                          <a:solidFill>
                            <a:schemeClr val="dk1"/>
                          </a:solidFill>
                          <a:latin typeface="Calibri"/>
                        </a:rPr>
                        <a:t> zich bevindt?  </a:t>
                      </a:r>
                    </a:p>
                    <a:p>
                      <a:pPr lvl="0">
                        <a:buNone/>
                      </a:pPr>
                      <a:r>
                        <a:rPr lang="nl-NL" sz="2000" b="0" i="1" u="none" strike="noStrike" noProof="0">
                          <a:solidFill>
                            <a:schemeClr val="dk1"/>
                          </a:solidFill>
                          <a:latin typeface="Calibri"/>
                        </a:rPr>
                        <a:t>2) Zoek verbanden tussen de theorie en de casus. </a:t>
                      </a:r>
                      <a:endParaRPr lang="en-US" sz="2000" b="0" i="0" u="none" strike="noStrike" noProof="0">
                        <a:solidFill>
                          <a:srgbClr val="000000"/>
                        </a:solidFill>
                        <a:latin typeface="Calibri"/>
                      </a:endParaRPr>
                    </a:p>
                    <a:p>
                      <a:pPr marL="342900" lvl="0" indent="-342900">
                        <a:buFont typeface="Calibri"/>
                        <a:buChar char="-"/>
                      </a:pPr>
                      <a:r>
                        <a:rPr lang="nl-NL" sz="2000" b="0" i="1" u="none" strike="noStrike" kern="1200" noProof="0">
                          <a:solidFill>
                            <a:schemeClr val="bg1">
                              <a:lumMod val="76000"/>
                            </a:schemeClr>
                          </a:solidFill>
                          <a:latin typeface="Calibri"/>
                          <a:ea typeface="+mn-ea"/>
                          <a:cs typeface="+mn-cs"/>
                        </a:rPr>
                        <a:t>Welke fysieke (motorische) gedragingen vind je terug in de casus?</a:t>
                      </a:r>
                    </a:p>
                    <a:p>
                      <a:pPr marL="342900" lvl="0" indent="-342900">
                        <a:buFont typeface="Calibri"/>
                        <a:buChar char="-"/>
                      </a:pPr>
                      <a:r>
                        <a:rPr lang="nl-NL" sz="2000" b="0" i="1" u="none" strike="noStrike" kern="1200" noProof="0">
                          <a:solidFill>
                            <a:schemeClr val="bg1">
                              <a:lumMod val="76000"/>
                            </a:schemeClr>
                          </a:solidFill>
                          <a:latin typeface="Calibri"/>
                          <a:ea typeface="+mn-ea"/>
                          <a:cs typeface="+mn-cs"/>
                        </a:rPr>
                        <a:t>Leg uit of de gedragingen passen bij de</a:t>
                      </a:r>
                      <a:r>
                        <a:rPr lang="nl-NL" sz="2000" b="0" i="1" u="none" strike="noStrike" kern="1200" noProof="0">
                          <a:solidFill>
                            <a:schemeClr val="bg1">
                              <a:lumMod val="76000"/>
                            </a:schemeClr>
                          </a:solidFill>
                          <a:latin typeface="Calibri"/>
                        </a:rPr>
                        <a:t> fysieke (motorische) mijlpalen van de levensloopfase waarin </a:t>
                      </a:r>
                      <a:r>
                        <a:rPr lang="nl-NL" sz="2000" b="0" i="1" u="none" strike="noStrike" kern="1200" noProof="0" err="1">
                          <a:solidFill>
                            <a:schemeClr val="bg1">
                              <a:lumMod val="76000"/>
                            </a:schemeClr>
                          </a:solidFill>
                          <a:latin typeface="Calibri"/>
                        </a:rPr>
                        <a:t>Naseem</a:t>
                      </a:r>
                      <a:r>
                        <a:rPr lang="nl-NL" sz="2000" b="0" i="1" u="none" strike="noStrike" kern="1200" noProof="0">
                          <a:solidFill>
                            <a:schemeClr val="bg1">
                              <a:lumMod val="76000"/>
                            </a:schemeClr>
                          </a:solidFill>
                          <a:latin typeface="Calibri"/>
                        </a:rPr>
                        <a:t> zich bevindt. </a:t>
                      </a:r>
                      <a:endParaRPr lang="en-US" sz="2000" b="0" i="1" u="none" strike="noStrike" kern="1200" noProof="0">
                        <a:solidFill>
                          <a:schemeClr val="bg1">
                            <a:lumMod val="76000"/>
                          </a:schemeClr>
                        </a:solidFill>
                        <a:latin typeface="Calibri"/>
                        <a:ea typeface="+mn-ea"/>
                        <a:cs typeface="+mn-cs"/>
                      </a:endParaRPr>
                    </a:p>
                    <a:p>
                      <a:pPr lvl="0">
                        <a:buNone/>
                      </a:pPr>
                      <a:r>
                        <a:rPr lang="nl-NL" sz="2000" b="0" i="1" u="none" strike="noStrike" noProof="0">
                          <a:solidFill>
                            <a:schemeClr val="dk1"/>
                          </a:solidFill>
                          <a:latin typeface="Calibri"/>
                        </a:rPr>
                        <a:t>3) Formuleer een conclusie. </a:t>
                      </a:r>
                      <a:r>
                        <a:rPr lang="nl-NL" sz="2000" b="0" i="1" u="none" strike="noStrike" noProof="0">
                          <a:solidFill>
                            <a:schemeClr val="bg1">
                              <a:lumMod val="76000"/>
                            </a:schemeClr>
                          </a:solidFill>
                          <a:latin typeface="Calibri"/>
                        </a:rPr>
                        <a:t>(waarbij je aangeeft of er gedragingen zijn die niet passen bij de fysieke (motorische) mijlpalen in de levensloopfase van </a:t>
                      </a:r>
                      <a:r>
                        <a:rPr lang="nl-NL" sz="2000" b="0" i="1" u="none" strike="noStrike" noProof="0" err="1">
                          <a:solidFill>
                            <a:schemeClr val="bg1">
                              <a:lumMod val="76000"/>
                            </a:schemeClr>
                          </a:solidFill>
                          <a:latin typeface="Calibri"/>
                        </a:rPr>
                        <a:t>Naseem</a:t>
                      </a:r>
                      <a:r>
                        <a:rPr lang="nl-NL" sz="2000" b="0" i="1" u="none" strike="noStrike" noProof="0">
                          <a:solidFill>
                            <a:schemeClr val="bg1">
                              <a:lumMod val="76000"/>
                            </a:schemeClr>
                          </a:solidFill>
                          <a:latin typeface="Calibri"/>
                        </a:rPr>
                        <a:t> en of je dit zou signaleren) </a:t>
                      </a:r>
                    </a:p>
                    <a:p>
                      <a:pPr lvl="0">
                        <a:buNone/>
                      </a:pPr>
                      <a:endParaRPr lang="nl-NL" sz="2000" b="0" i="1" u="none" strike="noStrike" noProof="0">
                        <a:solidFill>
                          <a:schemeClr val="dk1"/>
                        </a:solidFill>
                        <a:latin typeface="Calibri"/>
                      </a:endParaRP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nl-NL"/>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68708520"/>
                  </a:ext>
                </a:extLst>
              </a:tr>
            </a:tbl>
          </a:graphicData>
        </a:graphic>
      </p:graphicFrame>
    </p:spTree>
    <p:extLst>
      <p:ext uri="{BB962C8B-B14F-4D97-AF65-F5344CB8AC3E}">
        <p14:creationId xmlns:p14="http://schemas.microsoft.com/office/powerpoint/2010/main" val="19325251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A7F1F5-B980-F053-CA73-2E1584913790}"/>
            </a:ext>
          </a:extLst>
        </p:cNvPr>
        <p:cNvGrpSpPr/>
        <p:nvPr/>
      </p:nvGrpSpPr>
      <p:grpSpPr>
        <a:xfrm>
          <a:off x="0" y="0"/>
          <a:ext cx="0" cy="0"/>
          <a:chOff x="0" y="0"/>
          <a:chExt cx="0" cy="0"/>
        </a:xfrm>
      </p:grpSpPr>
      <p:sp>
        <p:nvSpPr>
          <p:cNvPr id="5" name="Tijdelijke aanduiding voor inhoud 2">
            <a:extLst>
              <a:ext uri="{FF2B5EF4-FFF2-40B4-BE49-F238E27FC236}">
                <a16:creationId xmlns:a16="http://schemas.microsoft.com/office/drawing/2014/main" id="{43E2BDC8-9EB4-81A9-BA2B-C78934869E60}"/>
              </a:ext>
            </a:extLst>
          </p:cNvPr>
          <p:cNvSpPr txBox="1">
            <a:spLocks/>
          </p:cNvSpPr>
          <p:nvPr/>
        </p:nvSpPr>
        <p:spPr>
          <a:xfrm>
            <a:off x="252850" y="406692"/>
            <a:ext cx="11942225" cy="6449460"/>
          </a:xfrm>
          <a:prstGeom prst="rect">
            <a:avLst/>
          </a:prstGeom>
        </p:spPr>
        <p:txBody>
          <a:bodyPr vert="horz" lIns="91440" tIns="45720" rIns="91440" bIns="45720" rtlCol="0" anchor="t">
            <a:normAutofit/>
          </a:bodyPr>
          <a:lstStyle>
            <a:lvl1pPr marL="257168" indent="-257168" algn="l" defTabSz="685783" rtl="0" eaLnBrk="1" latinLnBrk="0" hangingPunct="1">
              <a:spcBef>
                <a:spcPct val="20000"/>
              </a:spcBef>
              <a:buClrTx/>
              <a:buFont typeface="Arial" pitchFamily="34" charset="0"/>
              <a:buChar char="•"/>
              <a:defRPr sz="2400" kern="1200">
                <a:solidFill>
                  <a:schemeClr val="tx1"/>
                </a:solidFill>
                <a:latin typeface="Roboto" pitchFamily="2" charset="0"/>
                <a:ea typeface="Roboto" pitchFamily="2" charset="0"/>
                <a:cs typeface="+mn-cs"/>
              </a:defRPr>
            </a:lvl1pPr>
            <a:lvl2pPr marL="557199" indent="-214308" algn="l" defTabSz="685783" rtl="0" eaLnBrk="1" latinLnBrk="0" hangingPunct="1">
              <a:spcBef>
                <a:spcPct val="20000"/>
              </a:spcBef>
              <a:buClr>
                <a:srgbClr val="BF18B3"/>
              </a:buClr>
              <a:buFont typeface="Wingdings" panose="05000000000000000000" pitchFamily="2" charset="2"/>
              <a:buChar char="§"/>
              <a:defRPr sz="2100" kern="1200">
                <a:solidFill>
                  <a:srgbClr val="B22A89"/>
                </a:solidFill>
                <a:latin typeface="Roboto" pitchFamily="2" charset="0"/>
                <a:ea typeface="Roboto" pitchFamily="2" charset="0"/>
                <a:cs typeface="+mn-cs"/>
              </a:defRPr>
            </a:lvl2pPr>
            <a:lvl3pPr marL="857228" indent="-171446" algn="l" defTabSz="685783" rtl="0" eaLnBrk="1" latinLnBrk="0" hangingPunct="1">
              <a:spcBef>
                <a:spcPct val="20000"/>
              </a:spcBef>
              <a:buClr>
                <a:schemeClr val="tx1"/>
              </a:buClr>
              <a:buFont typeface="Arial" pitchFamily="34" charset="0"/>
              <a:buChar char="•"/>
              <a:defRPr sz="1800" kern="1200">
                <a:solidFill>
                  <a:schemeClr val="tx1"/>
                </a:solidFill>
                <a:latin typeface="Roboto" pitchFamily="2" charset="0"/>
                <a:ea typeface="Roboto" pitchFamily="2" charset="0"/>
                <a:cs typeface="+mn-cs"/>
              </a:defRPr>
            </a:lvl3pPr>
            <a:lvl4pPr marL="1200120"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4pPr>
            <a:lvl5pPr marL="1543012"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buNone/>
            </a:pPr>
            <a:r>
              <a:rPr lang="nl-NL" sz="2900" b="1">
                <a:solidFill>
                  <a:prstClr val="black"/>
                </a:solidFill>
                <a:latin typeface="Calibri Light"/>
                <a:ea typeface="Calibri Light"/>
                <a:cs typeface="Calibri Light"/>
              </a:rPr>
              <a:t>Mogelijke </a:t>
            </a:r>
            <a:r>
              <a:rPr lang="nl-NL" sz="2900" b="1">
                <a:solidFill>
                  <a:schemeClr val="accent1"/>
                </a:solidFill>
                <a:latin typeface="Calibri Light"/>
                <a:ea typeface="Calibri Light"/>
                <a:cs typeface="Calibri Light"/>
              </a:rPr>
              <a:t>analyse </a:t>
            </a:r>
            <a:r>
              <a:rPr lang="nl-NL" sz="2900" b="1">
                <a:solidFill>
                  <a:prstClr val="black"/>
                </a:solidFill>
                <a:latin typeface="Calibri Light"/>
                <a:ea typeface="Calibri Light"/>
                <a:cs typeface="Calibri Light"/>
              </a:rPr>
              <a:t>(de verwachtingen als leraar bepaal je zelf)</a:t>
            </a:r>
            <a:br>
              <a:rPr lang="nl-NL" sz="3100" b="1">
                <a:latin typeface="Calibri Light"/>
                <a:ea typeface="Roboto"/>
                <a:cs typeface="Calibri Light"/>
              </a:rPr>
            </a:br>
            <a:endParaRPr lang="nl-NL" sz="1700" b="1">
              <a:solidFill>
                <a:prstClr val="black"/>
              </a:solidFill>
              <a:latin typeface="Calibri"/>
              <a:ea typeface="Roboto"/>
              <a:cs typeface="Calibri Light"/>
            </a:endParaRPr>
          </a:p>
          <a:p>
            <a:pPr marL="0" indent="0">
              <a:buNone/>
            </a:pPr>
            <a:r>
              <a:rPr lang="en-US" sz="2100" b="1">
                <a:solidFill>
                  <a:schemeClr val="dk1"/>
                </a:solidFill>
                <a:latin typeface="Calibri"/>
                <a:ea typeface="Calibri"/>
                <a:cs typeface="Calibri"/>
              </a:rPr>
              <a:t>Zoek </a:t>
            </a:r>
            <a:r>
              <a:rPr lang="en-US" sz="2100" b="1" err="1">
                <a:solidFill>
                  <a:schemeClr val="dk1"/>
                </a:solidFill>
                <a:latin typeface="Calibri"/>
                <a:ea typeface="Calibri"/>
                <a:cs typeface="Calibri"/>
              </a:rPr>
              <a:t>verbanden</a:t>
            </a:r>
            <a:r>
              <a:rPr lang="en-US" sz="2100" b="1">
                <a:solidFill>
                  <a:schemeClr val="dk1"/>
                </a:solidFill>
                <a:latin typeface="Calibri"/>
                <a:ea typeface="Calibri"/>
                <a:cs typeface="Calibri"/>
              </a:rPr>
              <a:t> </a:t>
            </a:r>
            <a:r>
              <a:rPr lang="en-US" sz="2100" b="1" err="1">
                <a:solidFill>
                  <a:schemeClr val="dk1"/>
                </a:solidFill>
                <a:latin typeface="Calibri"/>
                <a:ea typeface="Calibri"/>
                <a:cs typeface="Calibri"/>
              </a:rPr>
              <a:t>tussen</a:t>
            </a:r>
            <a:r>
              <a:rPr lang="en-US" sz="2100" b="1">
                <a:solidFill>
                  <a:schemeClr val="dk1"/>
                </a:solidFill>
                <a:latin typeface="Calibri"/>
                <a:ea typeface="Calibri"/>
                <a:cs typeface="Calibri"/>
              </a:rPr>
              <a:t> de </a:t>
            </a:r>
            <a:r>
              <a:rPr lang="en-US" sz="2100" b="1" err="1">
                <a:solidFill>
                  <a:schemeClr val="dk1"/>
                </a:solidFill>
                <a:latin typeface="Calibri"/>
                <a:ea typeface="Calibri"/>
                <a:cs typeface="Calibri"/>
              </a:rPr>
              <a:t>inzichten</a:t>
            </a:r>
            <a:r>
              <a:rPr lang="en-US" sz="2100" b="1">
                <a:solidFill>
                  <a:schemeClr val="dk1"/>
                </a:solidFill>
                <a:latin typeface="Calibri"/>
                <a:ea typeface="Calibri"/>
                <a:cs typeface="Calibri"/>
              </a:rPr>
              <a:t> </a:t>
            </a:r>
            <a:r>
              <a:rPr lang="en-US" sz="2100" b="1" err="1">
                <a:solidFill>
                  <a:schemeClr val="dk1"/>
                </a:solidFill>
                <a:latin typeface="Calibri"/>
                <a:ea typeface="Calibri"/>
                <a:cs typeface="Calibri"/>
              </a:rPr>
              <a:t>uit</a:t>
            </a:r>
            <a:r>
              <a:rPr lang="en-US" sz="2100" b="1">
                <a:solidFill>
                  <a:schemeClr val="dk1"/>
                </a:solidFill>
                <a:latin typeface="Calibri"/>
                <a:ea typeface="Calibri"/>
                <a:cs typeface="Calibri"/>
              </a:rPr>
              <a:t> de </a:t>
            </a:r>
            <a:r>
              <a:rPr lang="en-US" sz="2100" b="1" err="1">
                <a:solidFill>
                  <a:schemeClr val="dk1"/>
                </a:solidFill>
                <a:latin typeface="Calibri"/>
                <a:ea typeface="Calibri"/>
                <a:cs typeface="Calibri"/>
              </a:rPr>
              <a:t>fysieke</a:t>
            </a:r>
            <a:r>
              <a:rPr lang="en-US" sz="2100" b="1">
                <a:solidFill>
                  <a:schemeClr val="dk1"/>
                </a:solidFill>
                <a:latin typeface="Calibri"/>
                <a:ea typeface="Calibri"/>
                <a:cs typeface="Calibri"/>
              </a:rPr>
              <a:t> </a:t>
            </a:r>
            <a:r>
              <a:rPr lang="en-US" sz="2100" b="1" err="1">
                <a:solidFill>
                  <a:schemeClr val="dk1"/>
                </a:solidFill>
                <a:latin typeface="Calibri"/>
                <a:ea typeface="Calibri"/>
                <a:cs typeface="Calibri"/>
              </a:rPr>
              <a:t>ontwikkeling</a:t>
            </a:r>
            <a:r>
              <a:rPr lang="en-US" sz="2100" b="1">
                <a:solidFill>
                  <a:schemeClr val="dk1"/>
                </a:solidFill>
                <a:latin typeface="Calibri"/>
                <a:ea typeface="Calibri"/>
                <a:cs typeface="Calibri"/>
              </a:rPr>
              <a:t> </a:t>
            </a:r>
            <a:r>
              <a:rPr lang="en-US" sz="2100" b="1" err="1">
                <a:solidFill>
                  <a:schemeClr val="dk1"/>
                </a:solidFill>
                <a:latin typeface="Calibri"/>
                <a:ea typeface="Calibri"/>
                <a:cs typeface="Calibri"/>
              </a:rPr>
              <a:t>en</a:t>
            </a:r>
            <a:r>
              <a:rPr lang="en-US" sz="2100" b="1">
                <a:solidFill>
                  <a:schemeClr val="dk1"/>
                </a:solidFill>
                <a:latin typeface="Calibri"/>
                <a:ea typeface="Calibri"/>
                <a:cs typeface="Calibri"/>
              </a:rPr>
              <a:t> de casus</a:t>
            </a:r>
          </a:p>
          <a:p>
            <a:pPr marL="0" indent="0">
              <a:buNone/>
            </a:pPr>
            <a:endParaRPr lang="nl-NL" sz="1800">
              <a:solidFill>
                <a:srgbClr val="000000"/>
              </a:solidFill>
              <a:latin typeface="Aptos"/>
              <a:ea typeface="Roboto"/>
            </a:endParaRPr>
          </a:p>
          <a:p>
            <a:pPr marL="285750" indent="-285750">
              <a:buFont typeface="Calibri" pitchFamily="34" charset="0"/>
              <a:buChar char="-"/>
            </a:pPr>
            <a:r>
              <a:rPr lang="nl-NL" sz="1800" b="1">
                <a:solidFill>
                  <a:srgbClr val="000000"/>
                </a:solidFill>
                <a:latin typeface="Calibri"/>
                <a:ea typeface="Roboto"/>
                <a:cs typeface="Calibri"/>
              </a:rPr>
              <a:t>Observatie op 4 maanden: </a:t>
            </a:r>
            <a:br>
              <a:rPr lang="nl-NL" sz="1800">
                <a:latin typeface="Calibri"/>
                <a:ea typeface="Roboto"/>
              </a:rPr>
            </a:br>
            <a:r>
              <a:rPr lang="nl-NL" sz="1800">
                <a:latin typeface="Calibri"/>
                <a:ea typeface="Roboto"/>
                <a:cs typeface="Roboto"/>
              </a:rPr>
              <a:t>Rond 3 maanden kan een kind zijn of haar hoofd al een tijdje rechtop te houden. </a:t>
            </a:r>
            <a:r>
              <a:rPr lang="nl-NL" sz="1800">
                <a:solidFill>
                  <a:srgbClr val="00B050"/>
                </a:solidFill>
                <a:latin typeface="Calibri"/>
                <a:ea typeface="Roboto"/>
                <a:cs typeface="Roboto"/>
              </a:rPr>
              <a:t>Dit past bij de observatie van </a:t>
            </a:r>
            <a:r>
              <a:rPr lang="nl-NL" sz="1800" err="1">
                <a:solidFill>
                  <a:srgbClr val="00B050"/>
                </a:solidFill>
                <a:latin typeface="Calibri"/>
                <a:ea typeface="Roboto"/>
                <a:cs typeface="Roboto"/>
              </a:rPr>
              <a:t>Naseem</a:t>
            </a:r>
            <a:r>
              <a:rPr lang="nl-NL" sz="1800">
                <a:solidFill>
                  <a:srgbClr val="00B050"/>
                </a:solidFill>
                <a:latin typeface="Calibri"/>
                <a:ea typeface="Roboto"/>
                <a:cs typeface="Roboto"/>
              </a:rPr>
              <a:t> op 4 maanden</a:t>
            </a:r>
            <a:r>
              <a:rPr lang="nl-NL" sz="1800">
                <a:latin typeface="Calibri"/>
                <a:ea typeface="Roboto"/>
                <a:cs typeface="Roboto"/>
              </a:rPr>
              <a:t>. </a:t>
            </a:r>
            <a:r>
              <a:rPr lang="nl-NL" sz="1800" i="1">
                <a:latin typeface="Calibri"/>
                <a:ea typeface="Roboto"/>
                <a:cs typeface="Roboto"/>
              </a:rPr>
              <a:t>Hij kan zijn hoofd al beter rechtop houden dan ervoor.</a:t>
            </a:r>
            <a:br>
              <a:rPr lang="nl-NL" sz="1800" i="1">
                <a:latin typeface="Calibri"/>
                <a:ea typeface="Roboto"/>
                <a:cs typeface="Roboto"/>
              </a:rPr>
            </a:br>
            <a:br>
              <a:rPr lang="nl-NL" sz="1800" i="1">
                <a:latin typeface="Calibri"/>
                <a:ea typeface="Roboto"/>
                <a:cs typeface="Roboto"/>
              </a:rPr>
            </a:br>
            <a:r>
              <a:rPr lang="nl-NL" sz="1800">
                <a:latin typeface="Calibri"/>
                <a:ea typeface="Roboto"/>
                <a:cs typeface="Roboto"/>
              </a:rPr>
              <a:t>Vanaf 3,5 à 6 maand is een baby in staat dingen gericht te grijpen en dan ook vast te houden. </a:t>
            </a:r>
            <a:r>
              <a:rPr lang="nl-NL" sz="1800">
                <a:solidFill>
                  <a:srgbClr val="00B050"/>
                </a:solidFill>
                <a:latin typeface="Calibri"/>
                <a:ea typeface="Roboto"/>
                <a:cs typeface="Roboto"/>
              </a:rPr>
              <a:t>Dit is ook zo bij </a:t>
            </a:r>
            <a:r>
              <a:rPr lang="nl-NL" sz="1800" err="1">
                <a:solidFill>
                  <a:srgbClr val="00B050"/>
                </a:solidFill>
                <a:latin typeface="Calibri"/>
                <a:ea typeface="Roboto"/>
                <a:cs typeface="Roboto"/>
              </a:rPr>
              <a:t>Naseem</a:t>
            </a:r>
            <a:r>
              <a:rPr lang="nl-NL" sz="1800">
                <a:solidFill>
                  <a:srgbClr val="00B050"/>
                </a:solidFill>
                <a:latin typeface="Calibri"/>
                <a:ea typeface="Roboto"/>
                <a:cs typeface="Roboto"/>
              </a:rPr>
              <a:t>.</a:t>
            </a:r>
            <a:br>
              <a:rPr lang="nl-NL" sz="1800">
                <a:latin typeface="Calibri"/>
                <a:ea typeface="Roboto"/>
                <a:cs typeface="Roboto"/>
              </a:rPr>
            </a:br>
            <a:r>
              <a:rPr lang="nl-NL" sz="1800" i="1" err="1">
                <a:latin typeface="Calibri"/>
                <a:ea typeface="Roboto"/>
                <a:cs typeface="Roboto"/>
              </a:rPr>
              <a:t>Naseem</a:t>
            </a:r>
            <a:r>
              <a:rPr lang="nl-NL" sz="1800" i="1">
                <a:latin typeface="Calibri"/>
                <a:ea typeface="Roboto"/>
                <a:cs typeface="Roboto"/>
              </a:rPr>
              <a:t> grijpt naar het speeltje en bij een 2</a:t>
            </a:r>
            <a:r>
              <a:rPr lang="nl-NL" sz="1800" i="1" baseline="30000">
                <a:latin typeface="Calibri"/>
                <a:ea typeface="Roboto"/>
                <a:cs typeface="Roboto"/>
              </a:rPr>
              <a:t>de</a:t>
            </a:r>
            <a:r>
              <a:rPr lang="nl-NL" sz="1800" i="1">
                <a:latin typeface="Calibri"/>
                <a:ea typeface="Roboto"/>
                <a:cs typeface="Roboto"/>
              </a:rPr>
              <a:t> poging pakt hij het vast.</a:t>
            </a:r>
            <a:br>
              <a:rPr lang="nl-NL" sz="1800" i="1">
                <a:latin typeface="Calibri"/>
                <a:ea typeface="Roboto"/>
                <a:cs typeface="Roboto"/>
              </a:rPr>
            </a:br>
            <a:endParaRPr lang="nl-NL" b="1">
              <a:latin typeface="Calibri"/>
              <a:cs typeface="Roboto" pitchFamily="2" charset="0"/>
            </a:endParaRPr>
          </a:p>
          <a:p>
            <a:pPr marL="256540" indent="-256540"/>
            <a:r>
              <a:rPr lang="nl-NL" sz="1800" b="1">
                <a:solidFill>
                  <a:srgbClr val="000000"/>
                </a:solidFill>
                <a:latin typeface="Calibri"/>
                <a:ea typeface="Roboto"/>
                <a:cs typeface="Calibri"/>
              </a:rPr>
              <a:t>Observatie op 6 maanden:</a:t>
            </a:r>
            <a:br>
              <a:rPr lang="nl-NL" sz="1800" i="1">
                <a:latin typeface="Calibri"/>
                <a:ea typeface="Roboto"/>
                <a:cs typeface="Roboto"/>
              </a:rPr>
            </a:br>
            <a:r>
              <a:rPr lang="nl-NL" sz="1800">
                <a:latin typeface="Calibri"/>
                <a:ea typeface="Roboto"/>
                <a:cs typeface="Roboto"/>
              </a:rPr>
              <a:t>Een kind leert gemiddeld rollen op 4 à 5 maanden (vanuit </a:t>
            </a:r>
            <a:r>
              <a:rPr lang="nl-NL" sz="1800" err="1">
                <a:latin typeface="Calibri"/>
                <a:ea typeface="Roboto"/>
                <a:cs typeface="Roboto"/>
              </a:rPr>
              <a:t>ruglig</a:t>
            </a:r>
            <a:r>
              <a:rPr lang="nl-NL" sz="1800">
                <a:latin typeface="Calibri"/>
                <a:ea typeface="Roboto"/>
                <a:cs typeface="Roboto"/>
              </a:rPr>
              <a:t> op de zij). Wat later kan een kind zelfstandig omrollen van buik naar rug en omgekeerd. </a:t>
            </a:r>
            <a:r>
              <a:rPr lang="nl-NL" sz="1800" err="1">
                <a:latin typeface="Calibri"/>
                <a:ea typeface="Roboto"/>
                <a:cs typeface="Roboto"/>
              </a:rPr>
              <a:t>Naseem</a:t>
            </a:r>
            <a:r>
              <a:rPr lang="nl-NL" sz="1800">
                <a:latin typeface="Calibri"/>
                <a:ea typeface="Roboto"/>
                <a:cs typeface="Roboto"/>
              </a:rPr>
              <a:t> rolt zich in de observatie van rug naar buik op 6 maanden, meer info hebben we niet. </a:t>
            </a:r>
            <a:r>
              <a:rPr lang="nl-NL" sz="1800">
                <a:solidFill>
                  <a:srgbClr val="00B050"/>
                </a:solidFill>
                <a:latin typeface="Calibri"/>
                <a:ea typeface="Roboto"/>
                <a:cs typeface="Roboto"/>
              </a:rPr>
              <a:t>Het past wel bij de info bij de richtleeftijd. </a:t>
            </a:r>
            <a:br>
              <a:rPr lang="nl-NL" sz="1800">
                <a:latin typeface="Calibri"/>
                <a:ea typeface="Roboto"/>
                <a:cs typeface="Roboto"/>
              </a:rPr>
            </a:br>
            <a:br>
              <a:rPr lang="nl-NL" sz="1800">
                <a:latin typeface="Calibri"/>
                <a:ea typeface="Roboto"/>
                <a:cs typeface="Roboto"/>
              </a:rPr>
            </a:br>
            <a:r>
              <a:rPr lang="nl-NL" sz="1800">
                <a:latin typeface="Calibri"/>
                <a:ea typeface="Roboto"/>
                <a:cs typeface="Roboto"/>
              </a:rPr>
              <a:t>Op de leeftijd van 6 maanden kunnen veel kinderen zitten met enige steun of door op eigen handen te steunen.</a:t>
            </a:r>
            <a:r>
              <a:rPr lang="nl-NL" sz="1500">
                <a:latin typeface="Calibri"/>
                <a:ea typeface="Roboto"/>
                <a:cs typeface="Roboto"/>
              </a:rPr>
              <a:t> </a:t>
            </a:r>
            <a:r>
              <a:rPr lang="nl-NL" sz="1800">
                <a:solidFill>
                  <a:srgbClr val="00B050"/>
                </a:solidFill>
                <a:latin typeface="Calibri"/>
                <a:ea typeface="Roboto"/>
                <a:cs typeface="Roboto"/>
              </a:rPr>
              <a:t>Dit is ook zo bij de observatie.</a:t>
            </a:r>
            <a:endParaRPr lang="nl-NL" sz="1800" i="1">
              <a:solidFill>
                <a:srgbClr val="000000"/>
              </a:solidFill>
              <a:latin typeface="Calibri"/>
              <a:ea typeface="Roboto"/>
              <a:cs typeface="Roboto"/>
            </a:endParaRPr>
          </a:p>
          <a:p>
            <a:pPr marL="256540" indent="0">
              <a:buNone/>
            </a:pPr>
            <a:endParaRPr lang="nl-NL" sz="1800" i="1">
              <a:cs typeface="Roboto"/>
            </a:endParaRPr>
          </a:p>
          <a:p>
            <a:pPr marL="256540" indent="0">
              <a:buNone/>
            </a:pPr>
            <a:endParaRPr lang="nl-NL" sz="1800" i="1">
              <a:cs typeface="Roboto"/>
            </a:endParaRPr>
          </a:p>
          <a:p>
            <a:pPr marL="0" indent="0">
              <a:buNone/>
            </a:pPr>
            <a:endParaRPr lang="nl-BE" b="0" i="0">
              <a:solidFill>
                <a:srgbClr val="000000"/>
              </a:solidFill>
              <a:effectLst/>
              <a:cs typeface="Roboto" pitchFamily="2" charset="0"/>
            </a:endParaRPr>
          </a:p>
        </p:txBody>
      </p:sp>
    </p:spTree>
    <p:extLst>
      <p:ext uri="{BB962C8B-B14F-4D97-AF65-F5344CB8AC3E}">
        <p14:creationId xmlns:p14="http://schemas.microsoft.com/office/powerpoint/2010/main" val="424056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309DA-2B2D-493D-7ECF-6EAA0E293781}"/>
            </a:ext>
          </a:extLst>
        </p:cNvPr>
        <p:cNvGrpSpPr/>
        <p:nvPr/>
      </p:nvGrpSpPr>
      <p:grpSpPr>
        <a:xfrm>
          <a:off x="0" y="0"/>
          <a:ext cx="0" cy="0"/>
          <a:chOff x="0" y="0"/>
          <a:chExt cx="0" cy="0"/>
        </a:xfrm>
      </p:grpSpPr>
      <p:sp>
        <p:nvSpPr>
          <p:cNvPr id="5" name="Tijdelijke aanduiding voor inhoud 2">
            <a:extLst>
              <a:ext uri="{FF2B5EF4-FFF2-40B4-BE49-F238E27FC236}">
                <a16:creationId xmlns:a16="http://schemas.microsoft.com/office/drawing/2014/main" id="{E0D8640E-D562-F137-E25D-A8D7D53EA494}"/>
              </a:ext>
            </a:extLst>
          </p:cNvPr>
          <p:cNvSpPr txBox="1">
            <a:spLocks/>
          </p:cNvSpPr>
          <p:nvPr/>
        </p:nvSpPr>
        <p:spPr>
          <a:xfrm>
            <a:off x="252850" y="406692"/>
            <a:ext cx="11942225" cy="6449460"/>
          </a:xfrm>
          <a:prstGeom prst="rect">
            <a:avLst/>
          </a:prstGeom>
        </p:spPr>
        <p:txBody>
          <a:bodyPr vert="horz" lIns="91440" tIns="45720" rIns="91440" bIns="45720" rtlCol="0" anchor="t">
            <a:normAutofit/>
          </a:bodyPr>
          <a:lstStyle>
            <a:lvl1pPr marL="257168" indent="-257168" algn="l" defTabSz="685783" rtl="0" eaLnBrk="1" latinLnBrk="0" hangingPunct="1">
              <a:spcBef>
                <a:spcPct val="20000"/>
              </a:spcBef>
              <a:buClrTx/>
              <a:buFont typeface="Arial" pitchFamily="34" charset="0"/>
              <a:buChar char="•"/>
              <a:defRPr sz="2400" kern="1200">
                <a:solidFill>
                  <a:schemeClr val="tx1"/>
                </a:solidFill>
                <a:latin typeface="Roboto" pitchFamily="2" charset="0"/>
                <a:ea typeface="Roboto" pitchFamily="2" charset="0"/>
                <a:cs typeface="+mn-cs"/>
              </a:defRPr>
            </a:lvl1pPr>
            <a:lvl2pPr marL="557199" indent="-214308" algn="l" defTabSz="685783" rtl="0" eaLnBrk="1" latinLnBrk="0" hangingPunct="1">
              <a:spcBef>
                <a:spcPct val="20000"/>
              </a:spcBef>
              <a:buClr>
                <a:srgbClr val="BF18B3"/>
              </a:buClr>
              <a:buFont typeface="Wingdings" panose="05000000000000000000" pitchFamily="2" charset="2"/>
              <a:buChar char="§"/>
              <a:defRPr sz="2100" kern="1200">
                <a:solidFill>
                  <a:srgbClr val="B22A89"/>
                </a:solidFill>
                <a:latin typeface="Roboto" pitchFamily="2" charset="0"/>
                <a:ea typeface="Roboto" pitchFamily="2" charset="0"/>
                <a:cs typeface="+mn-cs"/>
              </a:defRPr>
            </a:lvl2pPr>
            <a:lvl3pPr marL="857228" indent="-171446" algn="l" defTabSz="685783" rtl="0" eaLnBrk="1" latinLnBrk="0" hangingPunct="1">
              <a:spcBef>
                <a:spcPct val="20000"/>
              </a:spcBef>
              <a:buClr>
                <a:schemeClr val="tx1"/>
              </a:buClr>
              <a:buFont typeface="Arial" pitchFamily="34" charset="0"/>
              <a:buChar char="•"/>
              <a:defRPr sz="1800" kern="1200">
                <a:solidFill>
                  <a:schemeClr val="tx1"/>
                </a:solidFill>
                <a:latin typeface="Roboto" pitchFamily="2" charset="0"/>
                <a:ea typeface="Roboto" pitchFamily="2" charset="0"/>
                <a:cs typeface="+mn-cs"/>
              </a:defRPr>
            </a:lvl3pPr>
            <a:lvl4pPr marL="1200120"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4pPr>
            <a:lvl5pPr marL="1543012"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buNone/>
            </a:pPr>
            <a:r>
              <a:rPr lang="nl-NL" sz="2900" b="1">
                <a:solidFill>
                  <a:prstClr val="black"/>
                </a:solidFill>
                <a:latin typeface="Calibri Light"/>
                <a:ea typeface="Calibri Light"/>
                <a:cs typeface="Calibri Light"/>
              </a:rPr>
              <a:t>Mogelijke </a:t>
            </a:r>
            <a:r>
              <a:rPr lang="nl-NL" sz="2900" b="1">
                <a:solidFill>
                  <a:schemeClr val="accent1"/>
                </a:solidFill>
                <a:latin typeface="Calibri Light"/>
                <a:ea typeface="Calibri Light"/>
                <a:cs typeface="Calibri Light"/>
              </a:rPr>
              <a:t>analyse </a:t>
            </a:r>
            <a:r>
              <a:rPr lang="nl-NL" sz="2900" b="1">
                <a:solidFill>
                  <a:prstClr val="black"/>
                </a:solidFill>
                <a:latin typeface="Calibri Light"/>
                <a:ea typeface="Calibri Light"/>
                <a:cs typeface="Calibri Light"/>
              </a:rPr>
              <a:t>(de verwachtingen als leraar bepaal je zelf)</a:t>
            </a:r>
            <a:br>
              <a:rPr lang="nl-NL" sz="3100" b="1">
                <a:latin typeface="Calibri Light"/>
                <a:ea typeface="Roboto"/>
                <a:cs typeface="Calibri Light"/>
              </a:rPr>
            </a:br>
            <a:endParaRPr lang="nl-NL" sz="1700" b="1">
              <a:solidFill>
                <a:prstClr val="black"/>
              </a:solidFill>
              <a:latin typeface="Calibri"/>
              <a:ea typeface="Roboto"/>
              <a:cs typeface="Calibri Light"/>
            </a:endParaRPr>
          </a:p>
          <a:p>
            <a:pPr marL="0" indent="0">
              <a:buNone/>
            </a:pPr>
            <a:r>
              <a:rPr lang="en-US" sz="2100" b="1">
                <a:solidFill>
                  <a:schemeClr val="dk1"/>
                </a:solidFill>
                <a:latin typeface="Calibri"/>
                <a:ea typeface="Calibri"/>
                <a:cs typeface="Calibri"/>
              </a:rPr>
              <a:t>Zoek </a:t>
            </a:r>
            <a:r>
              <a:rPr lang="en-US" sz="2100" b="1" err="1">
                <a:solidFill>
                  <a:schemeClr val="dk1"/>
                </a:solidFill>
                <a:latin typeface="Calibri"/>
                <a:ea typeface="Calibri"/>
                <a:cs typeface="Calibri"/>
              </a:rPr>
              <a:t>verbanden</a:t>
            </a:r>
            <a:r>
              <a:rPr lang="en-US" sz="2100" b="1">
                <a:solidFill>
                  <a:schemeClr val="dk1"/>
                </a:solidFill>
                <a:latin typeface="Calibri"/>
                <a:ea typeface="Calibri"/>
                <a:cs typeface="Calibri"/>
              </a:rPr>
              <a:t> </a:t>
            </a:r>
            <a:r>
              <a:rPr lang="en-US" sz="2100" b="1" err="1">
                <a:solidFill>
                  <a:schemeClr val="dk1"/>
                </a:solidFill>
                <a:latin typeface="Calibri"/>
                <a:ea typeface="Calibri"/>
                <a:cs typeface="Calibri"/>
              </a:rPr>
              <a:t>tussen</a:t>
            </a:r>
            <a:r>
              <a:rPr lang="en-US" sz="2100" b="1">
                <a:solidFill>
                  <a:schemeClr val="dk1"/>
                </a:solidFill>
                <a:latin typeface="Calibri"/>
                <a:ea typeface="Calibri"/>
                <a:cs typeface="Calibri"/>
              </a:rPr>
              <a:t> de </a:t>
            </a:r>
            <a:r>
              <a:rPr lang="en-US" sz="2100" b="1" err="1">
                <a:solidFill>
                  <a:schemeClr val="dk1"/>
                </a:solidFill>
                <a:latin typeface="Calibri"/>
                <a:ea typeface="Calibri"/>
                <a:cs typeface="Calibri"/>
              </a:rPr>
              <a:t>inzichten</a:t>
            </a:r>
            <a:r>
              <a:rPr lang="en-US" sz="2100" b="1">
                <a:solidFill>
                  <a:schemeClr val="dk1"/>
                </a:solidFill>
                <a:latin typeface="Calibri"/>
                <a:ea typeface="Calibri"/>
                <a:cs typeface="Calibri"/>
              </a:rPr>
              <a:t> </a:t>
            </a:r>
            <a:r>
              <a:rPr lang="en-US" sz="2100" b="1" err="1">
                <a:solidFill>
                  <a:schemeClr val="dk1"/>
                </a:solidFill>
                <a:latin typeface="Calibri"/>
                <a:ea typeface="Calibri"/>
                <a:cs typeface="Calibri"/>
              </a:rPr>
              <a:t>uit</a:t>
            </a:r>
            <a:r>
              <a:rPr lang="en-US" sz="2100" b="1">
                <a:solidFill>
                  <a:schemeClr val="dk1"/>
                </a:solidFill>
                <a:latin typeface="Calibri"/>
                <a:ea typeface="Calibri"/>
                <a:cs typeface="Calibri"/>
              </a:rPr>
              <a:t> de </a:t>
            </a:r>
            <a:r>
              <a:rPr lang="en-US" sz="2100" b="1" err="1">
                <a:solidFill>
                  <a:schemeClr val="dk1"/>
                </a:solidFill>
                <a:latin typeface="Calibri"/>
                <a:ea typeface="Calibri"/>
                <a:cs typeface="Calibri"/>
              </a:rPr>
              <a:t>fysieke</a:t>
            </a:r>
            <a:r>
              <a:rPr lang="en-US" sz="2100" b="1">
                <a:solidFill>
                  <a:schemeClr val="dk1"/>
                </a:solidFill>
                <a:latin typeface="Calibri"/>
                <a:ea typeface="Calibri"/>
                <a:cs typeface="Calibri"/>
              </a:rPr>
              <a:t> </a:t>
            </a:r>
            <a:r>
              <a:rPr lang="en-US" sz="2100" b="1" err="1">
                <a:solidFill>
                  <a:schemeClr val="dk1"/>
                </a:solidFill>
                <a:latin typeface="Calibri"/>
                <a:ea typeface="Calibri"/>
                <a:cs typeface="Calibri"/>
              </a:rPr>
              <a:t>ontwikkeling</a:t>
            </a:r>
            <a:r>
              <a:rPr lang="en-US" sz="2100" b="1">
                <a:solidFill>
                  <a:schemeClr val="dk1"/>
                </a:solidFill>
                <a:latin typeface="Calibri"/>
                <a:ea typeface="Calibri"/>
                <a:cs typeface="Calibri"/>
              </a:rPr>
              <a:t> </a:t>
            </a:r>
            <a:r>
              <a:rPr lang="en-US" sz="2100" b="1" err="1">
                <a:solidFill>
                  <a:schemeClr val="dk1"/>
                </a:solidFill>
                <a:latin typeface="Calibri"/>
                <a:ea typeface="Calibri"/>
                <a:cs typeface="Calibri"/>
              </a:rPr>
              <a:t>en</a:t>
            </a:r>
            <a:r>
              <a:rPr lang="en-US" sz="2100" b="1">
                <a:solidFill>
                  <a:schemeClr val="dk1"/>
                </a:solidFill>
                <a:latin typeface="Calibri"/>
                <a:ea typeface="Calibri"/>
                <a:cs typeface="Calibri"/>
              </a:rPr>
              <a:t> de casus</a:t>
            </a:r>
          </a:p>
          <a:p>
            <a:pPr marL="0" indent="0">
              <a:buNone/>
            </a:pPr>
            <a:endParaRPr lang="nl-NL" sz="1800">
              <a:solidFill>
                <a:srgbClr val="000000"/>
              </a:solidFill>
              <a:latin typeface="Aptos"/>
              <a:ea typeface="Roboto"/>
            </a:endParaRPr>
          </a:p>
          <a:p>
            <a:pPr marL="285750" indent="-285750">
              <a:buFont typeface="Calibri" pitchFamily="34" charset="0"/>
              <a:buChar char="-"/>
            </a:pPr>
            <a:r>
              <a:rPr lang="nl-NL" sz="1800" b="1">
                <a:solidFill>
                  <a:srgbClr val="000000"/>
                </a:solidFill>
                <a:latin typeface="Calibri"/>
                <a:ea typeface="Roboto"/>
                <a:cs typeface="Calibri"/>
              </a:rPr>
              <a:t>Observatie op 10 maanden</a:t>
            </a:r>
            <a:br>
              <a:rPr lang="nl-NL" sz="1800">
                <a:latin typeface="Calibri"/>
                <a:ea typeface="Roboto"/>
              </a:rPr>
            </a:br>
            <a:r>
              <a:rPr lang="nl-NL" sz="1800">
                <a:latin typeface="Calibri"/>
                <a:ea typeface="Roboto"/>
                <a:cs typeface="Roboto"/>
              </a:rPr>
              <a:t>Qua richtleeftijd gaan kinderen tussen 9 en 12 maanden zich optrekken tot stand en de eerste losse stapjes doen rond 14 à 15 maanden. </a:t>
            </a:r>
            <a:r>
              <a:rPr lang="nl-NL" sz="1800">
                <a:solidFill>
                  <a:srgbClr val="00B050"/>
                </a:solidFill>
                <a:latin typeface="Calibri"/>
                <a:ea typeface="Roboto"/>
                <a:cs typeface="Roboto"/>
              </a:rPr>
              <a:t>Met 10 maanden is </a:t>
            </a:r>
            <a:r>
              <a:rPr lang="nl-NL" sz="1800" err="1">
                <a:solidFill>
                  <a:srgbClr val="00B050"/>
                </a:solidFill>
                <a:latin typeface="Calibri"/>
                <a:ea typeface="Roboto"/>
                <a:cs typeface="Roboto"/>
              </a:rPr>
              <a:t>Naseem</a:t>
            </a:r>
            <a:r>
              <a:rPr lang="nl-NL" sz="1800">
                <a:solidFill>
                  <a:srgbClr val="00B050"/>
                </a:solidFill>
                <a:latin typeface="Calibri"/>
                <a:ea typeface="Roboto"/>
                <a:cs typeface="Roboto"/>
              </a:rPr>
              <a:t> op vlak van rechttrekken op leeftijd </a:t>
            </a:r>
            <a:r>
              <a:rPr lang="nl-NL" sz="1800">
                <a:solidFill>
                  <a:srgbClr val="00B0F0"/>
                </a:solidFill>
                <a:latin typeface="Calibri"/>
                <a:ea typeface="Roboto"/>
                <a:cs typeface="Roboto"/>
              </a:rPr>
              <a:t>en de eerste losse stapjes zijn vroeg gezet. </a:t>
            </a:r>
            <a:br>
              <a:rPr lang="nl-NL" sz="1800" i="1">
                <a:latin typeface="Roboto"/>
                <a:ea typeface="Roboto"/>
                <a:cs typeface="Roboto"/>
              </a:rPr>
            </a:br>
            <a:endParaRPr lang="nl-NL" b="1">
              <a:cs typeface="Roboto" pitchFamily="2" charset="0"/>
            </a:endParaRPr>
          </a:p>
          <a:p>
            <a:pPr marL="256540" indent="0">
              <a:buNone/>
            </a:pPr>
            <a:endParaRPr lang="nl-NL" sz="1800" i="1">
              <a:cs typeface="Roboto"/>
            </a:endParaRPr>
          </a:p>
          <a:p>
            <a:pPr marL="256540" indent="0">
              <a:buNone/>
            </a:pPr>
            <a:endParaRPr lang="nl-NL" sz="1800" i="1">
              <a:cs typeface="Roboto"/>
            </a:endParaRPr>
          </a:p>
          <a:p>
            <a:pPr marL="0" indent="0">
              <a:buNone/>
            </a:pPr>
            <a:endParaRPr lang="nl-BE" b="0" i="0">
              <a:solidFill>
                <a:srgbClr val="000000"/>
              </a:solidFill>
              <a:effectLst/>
              <a:cs typeface="Roboto" pitchFamily="2" charset="0"/>
            </a:endParaRPr>
          </a:p>
        </p:txBody>
      </p:sp>
    </p:spTree>
    <p:extLst>
      <p:ext uri="{BB962C8B-B14F-4D97-AF65-F5344CB8AC3E}">
        <p14:creationId xmlns:p14="http://schemas.microsoft.com/office/powerpoint/2010/main" val="4030809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1AD51B-BC9C-DC2C-81B3-DBB1D0A02902}"/>
            </a:ext>
          </a:extLst>
        </p:cNvPr>
        <p:cNvGrpSpPr/>
        <p:nvPr/>
      </p:nvGrpSpPr>
      <p:grpSpPr>
        <a:xfrm>
          <a:off x="0" y="0"/>
          <a:ext cx="0" cy="0"/>
          <a:chOff x="0" y="0"/>
          <a:chExt cx="0" cy="0"/>
        </a:xfrm>
      </p:grpSpPr>
      <p:sp>
        <p:nvSpPr>
          <p:cNvPr id="5" name="Tijdelijke aanduiding voor inhoud 2">
            <a:extLst>
              <a:ext uri="{FF2B5EF4-FFF2-40B4-BE49-F238E27FC236}">
                <a16:creationId xmlns:a16="http://schemas.microsoft.com/office/drawing/2014/main" id="{747EEDB4-19D9-7F68-7B49-A981CA43376E}"/>
              </a:ext>
            </a:extLst>
          </p:cNvPr>
          <p:cNvSpPr txBox="1">
            <a:spLocks/>
          </p:cNvSpPr>
          <p:nvPr/>
        </p:nvSpPr>
        <p:spPr>
          <a:xfrm>
            <a:off x="252850" y="628364"/>
            <a:ext cx="11942225" cy="5701316"/>
          </a:xfrm>
          <a:prstGeom prst="rect">
            <a:avLst/>
          </a:prstGeom>
        </p:spPr>
        <p:txBody>
          <a:bodyPr vert="horz" lIns="91440" tIns="45720" rIns="91440" bIns="45720" rtlCol="0" anchor="t">
            <a:normAutofit/>
          </a:bodyPr>
          <a:lstStyle>
            <a:lvl1pPr marL="257168" indent="-257168" algn="l" defTabSz="685783" rtl="0" eaLnBrk="1" latinLnBrk="0" hangingPunct="1">
              <a:spcBef>
                <a:spcPct val="20000"/>
              </a:spcBef>
              <a:buClrTx/>
              <a:buFont typeface="Arial" pitchFamily="34" charset="0"/>
              <a:buChar char="•"/>
              <a:defRPr sz="2400" kern="1200">
                <a:solidFill>
                  <a:schemeClr val="tx1"/>
                </a:solidFill>
                <a:latin typeface="Roboto" pitchFamily="2" charset="0"/>
                <a:ea typeface="Roboto" pitchFamily="2" charset="0"/>
                <a:cs typeface="+mn-cs"/>
              </a:defRPr>
            </a:lvl1pPr>
            <a:lvl2pPr marL="557199" indent="-214308" algn="l" defTabSz="685783" rtl="0" eaLnBrk="1" latinLnBrk="0" hangingPunct="1">
              <a:spcBef>
                <a:spcPct val="20000"/>
              </a:spcBef>
              <a:buClr>
                <a:srgbClr val="BF18B3"/>
              </a:buClr>
              <a:buFont typeface="Wingdings" panose="05000000000000000000" pitchFamily="2" charset="2"/>
              <a:buChar char="§"/>
              <a:defRPr sz="2100" kern="1200">
                <a:solidFill>
                  <a:srgbClr val="B22A89"/>
                </a:solidFill>
                <a:latin typeface="Roboto" pitchFamily="2" charset="0"/>
                <a:ea typeface="Roboto" pitchFamily="2" charset="0"/>
                <a:cs typeface="+mn-cs"/>
              </a:defRPr>
            </a:lvl2pPr>
            <a:lvl3pPr marL="857228" indent="-171446" algn="l" defTabSz="685783" rtl="0" eaLnBrk="1" latinLnBrk="0" hangingPunct="1">
              <a:spcBef>
                <a:spcPct val="20000"/>
              </a:spcBef>
              <a:buClr>
                <a:schemeClr val="tx1"/>
              </a:buClr>
              <a:buFont typeface="Arial" pitchFamily="34" charset="0"/>
              <a:buChar char="•"/>
              <a:defRPr sz="1800" kern="1200">
                <a:solidFill>
                  <a:schemeClr val="tx1"/>
                </a:solidFill>
                <a:latin typeface="Roboto" pitchFamily="2" charset="0"/>
                <a:ea typeface="Roboto" pitchFamily="2" charset="0"/>
                <a:cs typeface="+mn-cs"/>
              </a:defRPr>
            </a:lvl3pPr>
            <a:lvl4pPr marL="1200120"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4pPr>
            <a:lvl5pPr marL="1543012"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buNone/>
            </a:pPr>
            <a:r>
              <a:rPr lang="nl-NL" sz="3100" b="1">
                <a:solidFill>
                  <a:prstClr val="black"/>
                </a:solidFill>
                <a:latin typeface="Calibri Light"/>
                <a:ea typeface="Calibri Light"/>
                <a:cs typeface="Calibri Light"/>
              </a:rPr>
              <a:t>Mogelijke </a:t>
            </a:r>
            <a:r>
              <a:rPr lang="nl-NL" sz="3100" b="1">
                <a:solidFill>
                  <a:schemeClr val="accent1"/>
                </a:solidFill>
                <a:latin typeface="Calibri Light"/>
                <a:ea typeface="Calibri Light"/>
                <a:cs typeface="Calibri Light"/>
              </a:rPr>
              <a:t>conclusie </a:t>
            </a:r>
            <a:r>
              <a:rPr lang="nl-NL" sz="2900" b="1">
                <a:solidFill>
                  <a:prstClr val="black"/>
                </a:solidFill>
                <a:latin typeface="Calibri Light"/>
                <a:ea typeface="Calibri Light"/>
                <a:cs typeface="Calibri Light"/>
              </a:rPr>
              <a:t>(de verwachtingen als leraar bepaal je zelf)</a:t>
            </a:r>
            <a:br>
              <a:rPr lang="nl-NL" sz="3100" b="1">
                <a:latin typeface="Calibri Light"/>
                <a:ea typeface="Roboto"/>
                <a:cs typeface="Calibri Light"/>
              </a:rPr>
            </a:br>
            <a:endParaRPr lang="nl-NL" sz="3100" b="1">
              <a:solidFill>
                <a:prstClr val="black"/>
              </a:solidFill>
              <a:latin typeface="Calibri Light"/>
              <a:ea typeface="Roboto"/>
              <a:cs typeface="Calibri Light"/>
            </a:endParaRPr>
          </a:p>
          <a:p>
            <a:pPr marL="0" indent="0" fontAlgn="base">
              <a:buNone/>
            </a:pPr>
            <a:r>
              <a:rPr lang="nl-NL" sz="2000">
                <a:solidFill>
                  <a:srgbClr val="000000"/>
                </a:solidFill>
                <a:latin typeface="Calibri"/>
                <a:ea typeface="Roboto"/>
                <a:cs typeface="Calibri"/>
              </a:rPr>
              <a:t>Vraag: </a:t>
            </a:r>
            <a:r>
              <a:rPr lang="nl-BE" sz="2000">
                <a:solidFill>
                  <a:srgbClr val="000000"/>
                </a:solidFill>
                <a:latin typeface="Calibri"/>
                <a:ea typeface="Roboto"/>
                <a:cs typeface="Calibri"/>
              </a:rPr>
              <a:t>Verloopt de fysieke ontwikkeling van </a:t>
            </a:r>
            <a:r>
              <a:rPr lang="nl-BE" sz="2000" err="1">
                <a:solidFill>
                  <a:srgbClr val="000000"/>
                </a:solidFill>
                <a:latin typeface="Calibri"/>
                <a:ea typeface="Roboto"/>
                <a:cs typeface="Calibri"/>
              </a:rPr>
              <a:t>Naseem</a:t>
            </a:r>
            <a:r>
              <a:rPr lang="nl-BE" sz="2000">
                <a:solidFill>
                  <a:srgbClr val="000000"/>
                </a:solidFill>
                <a:latin typeface="Calibri"/>
                <a:ea typeface="Roboto"/>
                <a:cs typeface="Calibri"/>
              </a:rPr>
              <a:t> volgens de richtleeftijden of is er iets dat je opvalt? Leg uit waarom. </a:t>
            </a:r>
            <a:endParaRPr lang="nl-NL" sz="2000">
              <a:solidFill>
                <a:srgbClr val="000000"/>
              </a:solidFill>
              <a:latin typeface="Calibri"/>
              <a:ea typeface="Roboto"/>
              <a:cs typeface="Calibri"/>
            </a:endParaRPr>
          </a:p>
          <a:p>
            <a:pPr marL="0" indent="0">
              <a:buNone/>
            </a:pPr>
            <a:endParaRPr lang="nl-NL" sz="2000">
              <a:solidFill>
                <a:srgbClr val="000000"/>
              </a:solidFill>
              <a:latin typeface="Calibri"/>
              <a:ea typeface="Roboto"/>
              <a:cs typeface="Calibri"/>
            </a:endParaRPr>
          </a:p>
          <a:p>
            <a:pPr marL="0" indent="0">
              <a:buNone/>
            </a:pPr>
            <a:r>
              <a:rPr lang="nl-NL" sz="2000">
                <a:solidFill>
                  <a:srgbClr val="000000"/>
                </a:solidFill>
                <a:latin typeface="Calibri"/>
                <a:ea typeface="Roboto"/>
                <a:cs typeface="Calibri"/>
              </a:rPr>
              <a:t>De fysieke ontwikkeling van </a:t>
            </a:r>
            <a:r>
              <a:rPr lang="nl-NL" sz="2000" err="1">
                <a:solidFill>
                  <a:srgbClr val="000000"/>
                </a:solidFill>
                <a:latin typeface="Calibri"/>
                <a:ea typeface="Roboto"/>
                <a:cs typeface="Calibri"/>
              </a:rPr>
              <a:t>Naseem</a:t>
            </a:r>
            <a:r>
              <a:rPr lang="nl-NL" sz="2000">
                <a:solidFill>
                  <a:srgbClr val="000000"/>
                </a:solidFill>
                <a:latin typeface="Calibri"/>
                <a:ea typeface="Roboto"/>
                <a:cs typeface="Calibri"/>
              </a:rPr>
              <a:t> verloopt voornamelijk volgens de richtleeftijden </a:t>
            </a:r>
            <a:r>
              <a:rPr lang="nl-NL" sz="2000">
                <a:solidFill>
                  <a:srgbClr val="00B050"/>
                </a:solidFill>
                <a:latin typeface="Calibri"/>
                <a:ea typeface="Roboto"/>
                <a:cs typeface="Calibri"/>
              </a:rPr>
              <a:t>(zie groen bij de analyse)</a:t>
            </a:r>
            <a:r>
              <a:rPr lang="nl-NL" sz="2000">
                <a:solidFill>
                  <a:srgbClr val="000000"/>
                </a:solidFill>
                <a:latin typeface="Calibri"/>
                <a:ea typeface="Roboto"/>
                <a:cs typeface="Calibri"/>
              </a:rPr>
              <a:t>. Juist wat betreft de eerste losse stapjes zetten zien we dat dit een stuk voor de richtleeftijd gebeurt </a:t>
            </a:r>
            <a:r>
              <a:rPr lang="nl-NL" sz="2000">
                <a:solidFill>
                  <a:srgbClr val="00B0F0"/>
                </a:solidFill>
                <a:latin typeface="Calibri"/>
                <a:ea typeface="Roboto"/>
                <a:cs typeface="Calibri"/>
              </a:rPr>
              <a:t>(zie blauw)</a:t>
            </a:r>
            <a:r>
              <a:rPr lang="nl-NL" sz="2000">
                <a:solidFill>
                  <a:srgbClr val="000000"/>
                </a:solidFill>
                <a:latin typeface="Calibri"/>
                <a:ea typeface="Roboto"/>
                <a:cs typeface="Calibri"/>
              </a:rPr>
              <a:t>. </a:t>
            </a:r>
            <a:endParaRPr lang="nl-NL"/>
          </a:p>
          <a:p>
            <a:pPr marL="0" indent="0">
              <a:buNone/>
            </a:pPr>
            <a:r>
              <a:rPr lang="nl-NL" sz="2000">
                <a:solidFill>
                  <a:srgbClr val="000000"/>
                </a:solidFill>
                <a:latin typeface="Calibri"/>
                <a:ea typeface="Roboto"/>
                <a:cs typeface="Calibri"/>
              </a:rPr>
              <a:t>Qua richtleeftijd gaan kinderen tussen 9 en 12 maanden zich optrekken tot stand en de eerste losse stapjes zetten rond 14 à 15 maanden. </a:t>
            </a:r>
            <a:r>
              <a:rPr lang="nl-NL" sz="2000" err="1">
                <a:solidFill>
                  <a:srgbClr val="000000"/>
                </a:solidFill>
                <a:latin typeface="Calibri"/>
                <a:ea typeface="Roboto"/>
                <a:cs typeface="Calibri"/>
              </a:rPr>
              <a:t>Naseem</a:t>
            </a:r>
            <a:r>
              <a:rPr lang="nl-NL" sz="2000">
                <a:solidFill>
                  <a:srgbClr val="000000"/>
                </a:solidFill>
                <a:latin typeface="Calibri"/>
                <a:ea typeface="Roboto"/>
                <a:cs typeface="Calibri"/>
              </a:rPr>
              <a:t> zet de eerste losse stapjes op 10 maanden.</a:t>
            </a:r>
          </a:p>
          <a:p>
            <a:pPr marL="0" indent="0">
              <a:buNone/>
            </a:pPr>
            <a:endParaRPr lang="nl-NL" sz="2000">
              <a:latin typeface="Calibri"/>
              <a:cs typeface="Calibri"/>
            </a:endParaRPr>
          </a:p>
          <a:p>
            <a:pPr marL="0" indent="0">
              <a:buNone/>
            </a:pPr>
            <a:endParaRPr lang="nl-BE">
              <a:cs typeface="Roboto" pitchFamily="2" charset="0"/>
            </a:endParaRPr>
          </a:p>
        </p:txBody>
      </p:sp>
    </p:spTree>
    <p:extLst>
      <p:ext uri="{BB962C8B-B14F-4D97-AF65-F5344CB8AC3E}">
        <p14:creationId xmlns:p14="http://schemas.microsoft.com/office/powerpoint/2010/main" val="2037305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3">
            <a:extLst>
              <a:ext uri="{FF2B5EF4-FFF2-40B4-BE49-F238E27FC236}">
                <a16:creationId xmlns:a16="http://schemas.microsoft.com/office/drawing/2014/main" id="{B67C1BD2-8381-B1A2-2889-5E0F93B9D938}"/>
              </a:ext>
            </a:extLst>
          </p:cNvPr>
          <p:cNvGraphicFramePr>
            <a:graphicFrameLocks noGrp="1"/>
          </p:cNvGraphicFramePr>
          <p:nvPr>
            <p:extLst>
              <p:ext uri="{D42A27DB-BD31-4B8C-83A1-F6EECF244321}">
                <p14:modId xmlns:p14="http://schemas.microsoft.com/office/powerpoint/2010/main" val="1617960227"/>
              </p:ext>
            </p:extLst>
          </p:nvPr>
        </p:nvGraphicFramePr>
        <p:xfrm>
          <a:off x="142240" y="1538376"/>
          <a:ext cx="11904910" cy="4175760"/>
        </p:xfrm>
        <a:graphic>
          <a:graphicData uri="http://schemas.openxmlformats.org/drawingml/2006/table">
            <a:tbl>
              <a:tblPr firstRow="1" bandRow="1">
                <a:tableStyleId>{5C22544A-7EE6-4342-B048-85BDC9FD1C3A}</a:tableStyleId>
              </a:tblPr>
              <a:tblGrid>
                <a:gridCol w="8846146">
                  <a:extLst>
                    <a:ext uri="{9D8B030D-6E8A-4147-A177-3AD203B41FA5}">
                      <a16:colId xmlns:a16="http://schemas.microsoft.com/office/drawing/2014/main" val="3171494239"/>
                    </a:ext>
                  </a:extLst>
                </a:gridCol>
                <a:gridCol w="3058764">
                  <a:extLst>
                    <a:ext uri="{9D8B030D-6E8A-4147-A177-3AD203B41FA5}">
                      <a16:colId xmlns:a16="http://schemas.microsoft.com/office/drawing/2014/main" val="714817409"/>
                    </a:ext>
                  </a:extLst>
                </a:gridCol>
              </a:tblGrid>
              <a:tr h="463176">
                <a:tc>
                  <a:txBody>
                    <a:bodyPr/>
                    <a:lstStyle/>
                    <a:p>
                      <a:pPr algn="ctr"/>
                      <a:r>
                        <a:rPr lang="nl-NL" sz="1400"/>
                        <a:t>ANALYSEREN met als doel </a:t>
                      </a:r>
                      <a:br>
                        <a:rPr lang="nl-NL" sz="1400"/>
                      </a:br>
                      <a:r>
                        <a:rPr lang="nl-NL" sz="2000"/>
                        <a:t>ALERT (= een beargumenteerde inschatting maken)</a:t>
                      </a:r>
                    </a:p>
                  </a:txBody>
                  <a:tcPr>
                    <a:lnL w="12700">
                      <a:solidFill>
                        <a:schemeClr val="tx1"/>
                      </a:solidFill>
                    </a:lnL>
                    <a:lnR w="12700">
                      <a:solidFill>
                        <a:schemeClr val="tx1"/>
                      </a:solidFill>
                    </a:lnR>
                    <a:lnT w="12700">
                      <a:solidFill>
                        <a:schemeClr val="tx1"/>
                      </a:solidFill>
                    </a:lnT>
                    <a:lnB w="12700">
                      <a:solidFill>
                        <a:schemeClr val="tx1"/>
                      </a:solidFill>
                    </a:lnB>
                    <a:solidFill>
                      <a:srgbClr val="A8AF37"/>
                    </a:solidFill>
                  </a:tcPr>
                </a:tc>
                <a:tc>
                  <a:txBody>
                    <a:bodyPr/>
                    <a:lstStyle/>
                    <a:p>
                      <a:pPr algn="ctr"/>
                      <a:r>
                        <a:rPr lang="nl-NL" sz="1400"/>
                        <a:t>Analyseren met als doel </a:t>
                      </a:r>
                      <a:r>
                        <a:rPr lang="nl-NL" sz="2000"/>
                        <a:t>ADVICE (= advies geven)</a:t>
                      </a:r>
                    </a:p>
                  </a:txBody>
                  <a:tcPr>
                    <a:lnL w="12700">
                      <a:solidFill>
                        <a:schemeClr val="tx1"/>
                      </a:solidFill>
                    </a:lnL>
                    <a:lnR w="12700">
                      <a:solidFill>
                        <a:schemeClr val="tx1"/>
                      </a:solidFill>
                    </a:lnR>
                    <a:lnT w="12700">
                      <a:solidFill>
                        <a:schemeClr val="tx1"/>
                      </a:solidFill>
                    </a:lnT>
                    <a:lnB w="12700">
                      <a:solidFill>
                        <a:schemeClr val="tx1"/>
                      </a:solidFill>
                    </a:lnB>
                    <a:solidFill>
                      <a:srgbClr val="EC7D23"/>
                    </a:solidFill>
                  </a:tcPr>
                </a:tc>
                <a:extLst>
                  <a:ext uri="{0D108BD9-81ED-4DB2-BD59-A6C34878D82A}">
                    <a16:rowId xmlns:a16="http://schemas.microsoft.com/office/drawing/2014/main" val="2408169372"/>
                  </a:ext>
                </a:extLst>
              </a:tr>
              <a:tr h="2601527">
                <a:tc>
                  <a:txBody>
                    <a:bodyPr/>
                    <a:lstStyle/>
                    <a:p>
                      <a:pPr lvl="0">
                        <a:buNone/>
                      </a:pPr>
                      <a:endParaRPr lang="nl-NL" sz="2000" b="0" i="0" u="none" strike="noStrike" kern="1200" noProof="0">
                        <a:solidFill>
                          <a:schemeClr val="dk1"/>
                        </a:solidFill>
                        <a:latin typeface="Calibri"/>
                        <a:ea typeface="+mn-ea"/>
                        <a:cs typeface="+mn-cs"/>
                      </a:endParaRPr>
                    </a:p>
                    <a:p>
                      <a:pPr lvl="0">
                        <a:buNone/>
                      </a:pPr>
                      <a:r>
                        <a:rPr lang="nl-NL" sz="2000" b="1" i="0" u="none" strike="noStrike" kern="1200">
                          <a:solidFill>
                            <a:schemeClr val="dk1"/>
                          </a:solidFill>
                          <a:latin typeface="Calibri"/>
                          <a:ea typeface="+mn-ea"/>
                          <a:cs typeface="+mn-cs"/>
                        </a:rPr>
                        <a:t>Bekijk de casus over Tim. Verloopt de cognitieve ontwikkeling volgens de fasen van Piaget of stel je iets vast dat je zou signaleren aan de juf? Indien je iets zou signaleren: wat zou je signaleren en waarom? </a:t>
                      </a:r>
                      <a:r>
                        <a:rPr lang="nl-NL" sz="2000" b="0" i="0" u="none" strike="noStrike" kern="1200">
                          <a:solidFill>
                            <a:schemeClr val="dk1"/>
                          </a:solidFill>
                          <a:latin typeface="Calibri"/>
                          <a:ea typeface="+mn-ea"/>
                          <a:cs typeface="+mn-cs"/>
                        </a:rPr>
                        <a:t> </a:t>
                      </a:r>
                      <a:endParaRPr lang="nl-NL" sz="2000" b="0" i="0" u="none" strike="noStrike" kern="1200" noProof="0">
                        <a:solidFill>
                          <a:schemeClr val="dk1"/>
                        </a:solidFill>
                        <a:latin typeface="Calibri"/>
                        <a:ea typeface="+mn-ea"/>
                        <a:cs typeface="+mn-cs"/>
                      </a:endParaRPr>
                    </a:p>
                    <a:p>
                      <a:pPr lvl="0">
                        <a:buNone/>
                      </a:pPr>
                      <a:endParaRPr lang="nl-NL" sz="2000" b="0" i="0" u="none" strike="noStrike" noProof="0">
                        <a:latin typeface="Calibri"/>
                      </a:endParaRPr>
                    </a:p>
                    <a:p>
                      <a:pPr lvl="0">
                        <a:buNone/>
                      </a:pPr>
                      <a:r>
                        <a:rPr lang="nl-NL" sz="1600" b="0" i="1" u="none" strike="noStrike" noProof="0">
                          <a:latin typeface="Calibri"/>
                        </a:rPr>
                        <a:t>Analyseren met als doel om een beargumenteerde inschatting te maken (iets vaststellen dat je zou signaleren).</a:t>
                      </a:r>
                      <a:br>
                        <a:rPr lang="nl-NL" sz="1600" b="0" i="1" u="none" strike="noStrike" noProof="0">
                          <a:latin typeface="Calibri"/>
                        </a:rPr>
                      </a:br>
                      <a:endParaRPr lang="nl-NL" sz="1600" b="0" i="1" u="none" strike="noStrike" noProof="0">
                        <a:latin typeface="Calibri"/>
                      </a:endParaRPr>
                    </a:p>
                    <a:p>
                      <a:pPr lvl="0">
                        <a:buNone/>
                      </a:pPr>
                      <a:r>
                        <a:rPr lang="nl-NL" sz="1600" b="0" i="1" u="none" strike="noStrike" noProof="0">
                          <a:latin typeface="Calibri"/>
                        </a:rPr>
                        <a:t>Wat je gaat vaststellen in de casus sluit aan bij de verwachting van het leerplandoel: het gaat over een ontwikkelingsdomein (de cognitieve ontwikkeling) binnen een bepaalde levensloopfase (lagere schoolkind) en je gaat kijken of de observaties/het gedrag aansluiten bij de levensloopfase volgens de bril van (kennis, inzichten, kaders, … uit) het ontwikkelingsdomein of een onderliggende theorie. Hier is dit het laatste; </a:t>
                      </a:r>
                      <a:r>
                        <a:rPr lang="nl-NL" sz="1600" b="0" i="1" u="none" strike="noStrike" noProof="0">
                          <a:solidFill>
                            <a:srgbClr val="AE2081"/>
                          </a:solidFill>
                          <a:latin typeface="Calibri"/>
                        </a:rPr>
                        <a:t>we gebruiken de (bril van de) theorie van Piaget. </a:t>
                      </a:r>
                      <a:endParaRPr lang="nl-NL" sz="2000" b="0" i="1" u="none" strike="noStrike" noProof="0">
                        <a:solidFill>
                          <a:srgbClr val="AE2081"/>
                        </a:solidFill>
                        <a:latin typeface="Calibri"/>
                      </a:endParaRP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nl-NL"/>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68708520"/>
                  </a:ext>
                </a:extLst>
              </a:tr>
            </a:tbl>
          </a:graphicData>
        </a:graphic>
      </p:graphicFrame>
    </p:spTree>
    <p:extLst>
      <p:ext uri="{BB962C8B-B14F-4D97-AF65-F5344CB8AC3E}">
        <p14:creationId xmlns:p14="http://schemas.microsoft.com/office/powerpoint/2010/main" val="4937475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3">
            <a:extLst>
              <a:ext uri="{FF2B5EF4-FFF2-40B4-BE49-F238E27FC236}">
                <a16:creationId xmlns:a16="http://schemas.microsoft.com/office/drawing/2014/main" id="{B67C1BD2-8381-B1A2-2889-5E0F93B9D938}"/>
              </a:ext>
            </a:extLst>
          </p:cNvPr>
          <p:cNvGraphicFramePr>
            <a:graphicFrameLocks noGrp="1"/>
          </p:cNvGraphicFramePr>
          <p:nvPr>
            <p:extLst>
              <p:ext uri="{D42A27DB-BD31-4B8C-83A1-F6EECF244321}">
                <p14:modId xmlns:p14="http://schemas.microsoft.com/office/powerpoint/2010/main" val="286956253"/>
              </p:ext>
            </p:extLst>
          </p:nvPr>
        </p:nvGraphicFramePr>
        <p:xfrm>
          <a:off x="158151" y="610724"/>
          <a:ext cx="11888999" cy="5600700"/>
        </p:xfrm>
        <a:graphic>
          <a:graphicData uri="http://schemas.openxmlformats.org/drawingml/2006/table">
            <a:tbl>
              <a:tblPr firstRow="1" bandRow="1">
                <a:tableStyleId>{5C22544A-7EE6-4342-B048-85BDC9FD1C3A}</a:tableStyleId>
              </a:tblPr>
              <a:tblGrid>
                <a:gridCol w="4135553">
                  <a:extLst>
                    <a:ext uri="{9D8B030D-6E8A-4147-A177-3AD203B41FA5}">
                      <a16:colId xmlns:a16="http://schemas.microsoft.com/office/drawing/2014/main" val="3171494239"/>
                    </a:ext>
                  </a:extLst>
                </a:gridCol>
                <a:gridCol w="7753446">
                  <a:extLst>
                    <a:ext uri="{9D8B030D-6E8A-4147-A177-3AD203B41FA5}">
                      <a16:colId xmlns:a16="http://schemas.microsoft.com/office/drawing/2014/main" val="714817409"/>
                    </a:ext>
                  </a:extLst>
                </a:gridCol>
              </a:tblGrid>
              <a:tr h="817908">
                <a:tc>
                  <a:txBody>
                    <a:bodyPr/>
                    <a:lstStyle/>
                    <a:p>
                      <a:pPr algn="ctr"/>
                      <a:r>
                        <a:rPr lang="nl-NL" sz="1400"/>
                        <a:t>ANALYSEREN met als doel </a:t>
                      </a:r>
                      <a:br>
                        <a:rPr lang="nl-NL" sz="1400"/>
                      </a:br>
                      <a:r>
                        <a:rPr lang="nl-NL" sz="2000"/>
                        <a:t>ALERT (= een beargumenteerde inschatting maken)</a:t>
                      </a:r>
                    </a:p>
                  </a:txBody>
                  <a:tcPr>
                    <a:lnL w="12700">
                      <a:solidFill>
                        <a:schemeClr val="tx1"/>
                      </a:solidFill>
                    </a:lnL>
                    <a:lnR w="12700">
                      <a:solidFill>
                        <a:schemeClr val="tx1"/>
                      </a:solidFill>
                    </a:lnR>
                    <a:lnT w="12700">
                      <a:solidFill>
                        <a:schemeClr val="tx1"/>
                      </a:solidFill>
                    </a:lnT>
                    <a:lnB w="12700">
                      <a:solidFill>
                        <a:schemeClr val="tx1"/>
                      </a:solidFill>
                    </a:lnB>
                    <a:solidFill>
                      <a:srgbClr val="A8AF37"/>
                    </a:solidFill>
                  </a:tcPr>
                </a:tc>
                <a:tc>
                  <a:txBody>
                    <a:bodyPr/>
                    <a:lstStyle/>
                    <a:p>
                      <a:pPr algn="ctr"/>
                      <a:r>
                        <a:rPr lang="nl-NL" sz="1400"/>
                        <a:t>Analyseren met als doel </a:t>
                      </a:r>
                      <a:br>
                        <a:rPr lang="nl-NL" sz="1400"/>
                      </a:br>
                      <a:r>
                        <a:rPr lang="nl-NL" sz="2000"/>
                        <a:t>ADVICE (advies geven)</a:t>
                      </a:r>
                    </a:p>
                  </a:txBody>
                  <a:tcPr>
                    <a:lnL w="12700">
                      <a:solidFill>
                        <a:schemeClr val="tx1"/>
                      </a:solidFill>
                    </a:lnL>
                    <a:lnR w="12700">
                      <a:solidFill>
                        <a:schemeClr val="tx1"/>
                      </a:solidFill>
                    </a:lnR>
                    <a:lnT w="12700">
                      <a:solidFill>
                        <a:schemeClr val="tx1"/>
                      </a:solidFill>
                    </a:lnT>
                    <a:lnB w="12700">
                      <a:solidFill>
                        <a:schemeClr val="tx1"/>
                      </a:solidFill>
                    </a:lnB>
                    <a:solidFill>
                      <a:srgbClr val="EC7D23"/>
                    </a:solidFill>
                  </a:tcPr>
                </a:tc>
                <a:extLst>
                  <a:ext uri="{0D108BD9-81ED-4DB2-BD59-A6C34878D82A}">
                    <a16:rowId xmlns:a16="http://schemas.microsoft.com/office/drawing/2014/main" val="2408169372"/>
                  </a:ext>
                </a:extLst>
              </a:tr>
              <a:tr h="2329801">
                <a:tc>
                  <a:txBody>
                    <a:bodyPr/>
                    <a:lstStyle/>
                    <a:p>
                      <a:pPr marL="0" lvl="0" algn="l" defTabSz="685783" rtl="0" eaLnBrk="1" latinLnBrk="0" hangingPunct="1">
                        <a:buNone/>
                      </a:pPr>
                      <a:endParaRPr lang="nl-NL" sz="1350" kern="1200" noProof="0">
                        <a:solidFill>
                          <a:schemeClr val="dk1"/>
                        </a:solidFill>
                        <a:latin typeface="+mn-lt"/>
                        <a:ea typeface="+mn-ea"/>
                        <a:cs typeface="+mn-cs"/>
                      </a:endParaRPr>
                    </a:p>
                    <a:p>
                      <a:pPr marL="0" lvl="0" algn="l" defTabSz="685783" rtl="0" eaLnBrk="1" latinLnBrk="0" hangingPunct="1">
                        <a:buNone/>
                      </a:pPr>
                      <a:endParaRPr lang="nl-NL" sz="1350" kern="1200" noProof="0">
                        <a:solidFill>
                          <a:schemeClr val="dk1"/>
                        </a:solidFill>
                        <a:latin typeface="+mn-lt"/>
                        <a:ea typeface="+mn-ea"/>
                        <a:cs typeface="+mn-cs"/>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accent1">
                        <a:lumMod val="20000"/>
                        <a:lumOff val="80000"/>
                      </a:schemeClr>
                    </a:solidFill>
                  </a:tcPr>
                </a:tc>
                <a:tc>
                  <a:txBody>
                    <a:bodyPr/>
                    <a:lstStyle/>
                    <a:p>
                      <a:pPr lvl="0">
                        <a:buNone/>
                      </a:pPr>
                      <a:endParaRPr lang="nl-NL">
                        <a:highlight>
                          <a:srgbClr val="E9DBE9"/>
                        </a:highlight>
                      </a:endParaRPr>
                    </a:p>
                    <a:p>
                      <a:pPr lvl="0" algn="l">
                        <a:lnSpc>
                          <a:spcPct val="100000"/>
                        </a:lnSpc>
                        <a:spcBef>
                          <a:spcPts val="0"/>
                        </a:spcBef>
                        <a:spcAft>
                          <a:spcPts val="0"/>
                        </a:spcAft>
                        <a:buNone/>
                      </a:pPr>
                      <a:r>
                        <a:rPr lang="nl-NL" sz="2000" b="0" i="0" u="none" strike="noStrike" kern="1200">
                          <a:solidFill>
                            <a:schemeClr val="dk1"/>
                          </a:solidFill>
                          <a:latin typeface="Calibri"/>
                          <a:ea typeface="+mn-ea"/>
                          <a:cs typeface="+mn-cs"/>
                        </a:rPr>
                        <a:t>Je zou nog verder kunnen gaan bij de vorige casus:</a:t>
                      </a:r>
                      <a:endParaRPr lang="nl-NL"/>
                    </a:p>
                    <a:p>
                      <a:pPr lvl="0" algn="l">
                        <a:lnSpc>
                          <a:spcPct val="100000"/>
                        </a:lnSpc>
                        <a:spcBef>
                          <a:spcPts val="0"/>
                        </a:spcBef>
                        <a:spcAft>
                          <a:spcPts val="0"/>
                        </a:spcAft>
                        <a:buNone/>
                      </a:pPr>
                      <a:endParaRPr lang="nl-NL" sz="2000" b="0" i="0" u="none" strike="noStrike" kern="1200">
                        <a:solidFill>
                          <a:schemeClr val="dk1"/>
                        </a:solidFill>
                        <a:latin typeface="Calibri"/>
                        <a:ea typeface="+mn-ea"/>
                        <a:cs typeface="+mn-cs"/>
                      </a:endParaRPr>
                    </a:p>
                    <a:p>
                      <a:pPr lvl="0" algn="l">
                        <a:lnSpc>
                          <a:spcPct val="100000"/>
                        </a:lnSpc>
                        <a:spcBef>
                          <a:spcPts val="0"/>
                        </a:spcBef>
                        <a:spcAft>
                          <a:spcPts val="0"/>
                        </a:spcAft>
                        <a:buNone/>
                      </a:pPr>
                      <a:r>
                        <a:rPr lang="nl-NL" sz="2000" b="1" i="0" u="none" strike="noStrike" kern="1200">
                          <a:solidFill>
                            <a:schemeClr val="dk1"/>
                          </a:solidFill>
                          <a:latin typeface="Calibri"/>
                          <a:ea typeface="+mn-ea"/>
                          <a:cs typeface="+mn-cs"/>
                        </a:rPr>
                        <a:t>Formuleer 2 concrete spelimpulsen/activiteiten die de kinderbegeleider zou kunnen doen om </a:t>
                      </a:r>
                      <a:r>
                        <a:rPr lang="nl-NL" sz="2000" b="1" i="0" u="none" strike="noStrike" kern="1200" err="1">
                          <a:solidFill>
                            <a:schemeClr val="dk1"/>
                          </a:solidFill>
                          <a:latin typeface="Calibri"/>
                          <a:ea typeface="+mn-ea"/>
                          <a:cs typeface="+mn-cs"/>
                        </a:rPr>
                        <a:t>Naseem</a:t>
                      </a:r>
                      <a:r>
                        <a:rPr lang="nl-NL" sz="2000" b="1" i="0" u="none" strike="noStrike" kern="1200">
                          <a:solidFill>
                            <a:schemeClr val="dk1"/>
                          </a:solidFill>
                          <a:latin typeface="Calibri"/>
                          <a:ea typeface="+mn-ea"/>
                          <a:cs typeface="+mn-cs"/>
                        </a:rPr>
                        <a:t> verder te stimuleren in zijn fysieke ontwikkeling. </a:t>
                      </a:r>
                      <a:r>
                        <a:rPr lang="nl-NL" sz="2000" b="1" i="0" u="none" strike="noStrike" kern="1200" noProof="0">
                          <a:solidFill>
                            <a:schemeClr val="dk1"/>
                          </a:solidFill>
                          <a:latin typeface="Calibri"/>
                        </a:rPr>
                        <a:t>Leg uit waarom je voor deze spelimpulsen/activiteiten kiest op basis van inzichten uit de fysieke ontwikkeling. </a:t>
                      </a:r>
                    </a:p>
                    <a:p>
                      <a:pPr lvl="0" algn="l">
                        <a:lnSpc>
                          <a:spcPct val="100000"/>
                        </a:lnSpc>
                        <a:spcBef>
                          <a:spcPts val="0"/>
                        </a:spcBef>
                        <a:spcAft>
                          <a:spcPts val="0"/>
                        </a:spcAft>
                        <a:buNone/>
                      </a:pPr>
                      <a:endParaRPr lang="nl-NL" sz="2000" b="0" i="0" u="none" strike="noStrike" kern="1200">
                        <a:solidFill>
                          <a:schemeClr val="dk1"/>
                        </a:solidFill>
                        <a:latin typeface="Calibri"/>
                        <a:ea typeface="+mn-ea"/>
                        <a:cs typeface="+mn-cs"/>
                      </a:endParaRPr>
                    </a:p>
                    <a:p>
                      <a:pPr lvl="0">
                        <a:buNone/>
                      </a:pPr>
                      <a:r>
                        <a:rPr lang="nl-NL" sz="1600" b="0" i="1" u="none" strike="noStrike" kern="1200" noProof="0">
                          <a:solidFill>
                            <a:srgbClr val="000000"/>
                          </a:solidFill>
                          <a:latin typeface="Calibri"/>
                        </a:rPr>
                        <a:t>Analyseren met als doel om een beargumenteerd advies te geven (ideeën geven van spelimpulsen/activiteiten …).</a:t>
                      </a:r>
                      <a:br>
                        <a:rPr lang="nl-NL" sz="1600" b="0" i="1" u="none" strike="noStrike" kern="1200" noProof="0">
                          <a:solidFill>
                            <a:srgbClr val="000000"/>
                          </a:solidFill>
                          <a:latin typeface="Calibri"/>
                        </a:rPr>
                      </a:br>
                      <a:endParaRPr lang="nl-NL" sz="2000" b="0" i="0" u="none" strike="noStrike" kern="1200" noProof="0">
                        <a:solidFill>
                          <a:srgbClr val="000000"/>
                        </a:solidFill>
                        <a:latin typeface="Calibri"/>
                      </a:endParaRPr>
                    </a:p>
                    <a:p>
                      <a:pPr lvl="0">
                        <a:buNone/>
                      </a:pPr>
                      <a:r>
                        <a:rPr lang="nl-NL" sz="1600" b="0" i="1" u="none" strike="noStrike" kern="1200" noProof="0">
                          <a:solidFill>
                            <a:srgbClr val="000000"/>
                          </a:solidFill>
                          <a:latin typeface="Calibri"/>
                        </a:rPr>
                        <a:t>De ideeën die je geeft sluiten aan bij de verwachting van het leerplandoel als: het gaat over een ontwikkelingsdomein (de fysieke ontwikkeling) binnen een bepaalde levensloopfase (baby) en je probeert ideeën te geven volgens de bril van </a:t>
                      </a:r>
                      <a:r>
                        <a:rPr lang="nl-NL" sz="1600" b="0" i="1" u="none" strike="noStrike" kern="1200" noProof="0">
                          <a:solidFill>
                            <a:schemeClr val="dk1"/>
                          </a:solidFill>
                          <a:latin typeface="Calibri"/>
                        </a:rPr>
                        <a:t>(kennis, inzichten, kaders, … uit) een</a:t>
                      </a:r>
                      <a:r>
                        <a:rPr lang="nl-NL" sz="1600" b="0" i="1" u="none" strike="noStrike" kern="1200" noProof="0">
                          <a:solidFill>
                            <a:srgbClr val="000000"/>
                          </a:solidFill>
                          <a:latin typeface="Calibri"/>
                        </a:rPr>
                        <a:t> ontwikkelingspsychologisch domein of een onderliggende aangereikte theorie. Hier is dit het eerste; we gebruiken inzichten uit de fysieke ontwikkeling.</a:t>
                      </a:r>
                    </a:p>
                    <a:p>
                      <a:pPr lvl="0">
                        <a:buNone/>
                      </a:pPr>
                      <a:endParaRPr lang="nl-NL" sz="1600" b="0" i="1" u="none" strike="noStrike" kern="1200" noProof="0">
                        <a:solidFill>
                          <a:srgbClr val="000000"/>
                        </a:solidFill>
                        <a:latin typeface="Calibri"/>
                      </a:endParaRPr>
                    </a:p>
                  </a:txBody>
                  <a:tcP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368708520"/>
                  </a:ext>
                </a:extLst>
              </a:tr>
            </a:tbl>
          </a:graphicData>
        </a:graphic>
      </p:graphicFrame>
    </p:spTree>
    <p:extLst>
      <p:ext uri="{BB962C8B-B14F-4D97-AF65-F5344CB8AC3E}">
        <p14:creationId xmlns:p14="http://schemas.microsoft.com/office/powerpoint/2010/main" val="2439991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2">
            <a:extLst>
              <a:ext uri="{FF2B5EF4-FFF2-40B4-BE49-F238E27FC236}">
                <a16:creationId xmlns:a16="http://schemas.microsoft.com/office/drawing/2014/main" id="{005E0F0C-1534-4991-06D7-BE32EF2C0F87}"/>
              </a:ext>
            </a:extLst>
          </p:cNvPr>
          <p:cNvSpPr txBox="1">
            <a:spLocks/>
          </p:cNvSpPr>
          <p:nvPr/>
        </p:nvSpPr>
        <p:spPr>
          <a:xfrm>
            <a:off x="252850" y="628364"/>
            <a:ext cx="11942225" cy="6020914"/>
          </a:xfrm>
          <a:prstGeom prst="rect">
            <a:avLst/>
          </a:prstGeom>
        </p:spPr>
        <p:txBody>
          <a:bodyPr vert="horz" lIns="91440" tIns="45720" rIns="91440" bIns="45720" rtlCol="0" anchor="t">
            <a:normAutofit fontScale="85000" lnSpcReduction="20000"/>
          </a:bodyPr>
          <a:lstStyle>
            <a:lvl1pPr marL="257168" indent="-257168" algn="l" defTabSz="685783" rtl="0" eaLnBrk="1" latinLnBrk="0" hangingPunct="1">
              <a:spcBef>
                <a:spcPct val="20000"/>
              </a:spcBef>
              <a:buClrTx/>
              <a:buFont typeface="Arial" pitchFamily="34" charset="0"/>
              <a:buChar char="•"/>
              <a:defRPr sz="2400" kern="1200">
                <a:solidFill>
                  <a:schemeClr val="tx1"/>
                </a:solidFill>
                <a:latin typeface="Roboto" pitchFamily="2" charset="0"/>
                <a:ea typeface="Roboto" pitchFamily="2" charset="0"/>
                <a:cs typeface="+mn-cs"/>
              </a:defRPr>
            </a:lvl1pPr>
            <a:lvl2pPr marL="557199" indent="-214308" algn="l" defTabSz="685783" rtl="0" eaLnBrk="1" latinLnBrk="0" hangingPunct="1">
              <a:spcBef>
                <a:spcPct val="20000"/>
              </a:spcBef>
              <a:buClr>
                <a:srgbClr val="BF18B3"/>
              </a:buClr>
              <a:buFont typeface="Wingdings" panose="05000000000000000000" pitchFamily="2" charset="2"/>
              <a:buChar char="§"/>
              <a:defRPr sz="2100" kern="1200">
                <a:solidFill>
                  <a:srgbClr val="B22A89"/>
                </a:solidFill>
                <a:latin typeface="Roboto" pitchFamily="2" charset="0"/>
                <a:ea typeface="Roboto" pitchFamily="2" charset="0"/>
                <a:cs typeface="+mn-cs"/>
              </a:defRPr>
            </a:lvl2pPr>
            <a:lvl3pPr marL="857228" indent="-171446" algn="l" defTabSz="685783" rtl="0" eaLnBrk="1" latinLnBrk="0" hangingPunct="1">
              <a:spcBef>
                <a:spcPct val="20000"/>
              </a:spcBef>
              <a:buClr>
                <a:schemeClr val="tx1"/>
              </a:buClr>
              <a:buFont typeface="Arial" pitchFamily="34" charset="0"/>
              <a:buChar char="•"/>
              <a:defRPr sz="1800" kern="1200">
                <a:solidFill>
                  <a:schemeClr val="tx1"/>
                </a:solidFill>
                <a:latin typeface="Roboto" pitchFamily="2" charset="0"/>
                <a:ea typeface="Roboto" pitchFamily="2" charset="0"/>
                <a:cs typeface="+mn-cs"/>
              </a:defRPr>
            </a:lvl3pPr>
            <a:lvl4pPr marL="1200120"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4pPr>
            <a:lvl5pPr marL="1543012"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buNone/>
            </a:pPr>
            <a:r>
              <a:rPr lang="nl-NL" sz="2900" b="1">
                <a:latin typeface="Calibri Light"/>
                <a:ea typeface="Calibri Light"/>
                <a:cs typeface="Calibri Light"/>
              </a:rPr>
              <a:t>Mogelijke </a:t>
            </a:r>
            <a:r>
              <a:rPr lang="nl-NL" sz="2900" b="1">
                <a:solidFill>
                  <a:schemeClr val="accent1"/>
                </a:solidFill>
                <a:latin typeface="Calibri Light"/>
                <a:ea typeface="Calibri Light"/>
                <a:cs typeface="Calibri Light"/>
              </a:rPr>
              <a:t>analyse </a:t>
            </a:r>
            <a:r>
              <a:rPr lang="nl-NL" sz="2900" b="1">
                <a:latin typeface="Calibri Light"/>
                <a:ea typeface="Calibri Light"/>
                <a:cs typeface="Calibri Light"/>
              </a:rPr>
              <a:t>(de verwachtingen als leraar bepaal je zelf)</a:t>
            </a:r>
            <a:endParaRPr lang="nl-NL" sz="3100" b="1">
              <a:latin typeface="Calibri Light"/>
              <a:ea typeface="Roboto"/>
              <a:cs typeface="Calibri Light"/>
            </a:endParaRPr>
          </a:p>
          <a:p>
            <a:pPr marL="0" indent="0" algn="ctr">
              <a:buNone/>
            </a:pPr>
            <a:endParaRPr lang="nl-BE" sz="2600">
              <a:solidFill>
                <a:schemeClr val="dk1"/>
              </a:solidFill>
              <a:latin typeface="Calibri"/>
              <a:ea typeface="Calibri"/>
              <a:cs typeface="Calibri"/>
            </a:endParaRPr>
          </a:p>
          <a:p>
            <a:pPr marL="0" indent="0">
              <a:buNone/>
            </a:pPr>
            <a:r>
              <a:rPr lang="nl-BE" sz="2600">
                <a:solidFill>
                  <a:srgbClr val="00B0F0"/>
                </a:solidFill>
                <a:latin typeface="Calibri"/>
                <a:ea typeface="Calibri"/>
                <a:cs typeface="Calibri"/>
              </a:rPr>
              <a:t>Didactische tip: laat de leerlingen brainstormen (via een klasgesprek of in groepjes) omtrent mogelijke ideeën van activiteiten/spelimpulsen. Laat ze eventueel ideeën opzoeken (bv. via AI, Speelbank ...). </a:t>
            </a:r>
            <a:r>
              <a:rPr lang="nl-NL" sz="2600">
                <a:solidFill>
                  <a:srgbClr val="00B0F0"/>
                </a:solidFill>
                <a:latin typeface="Calibri"/>
                <a:ea typeface="Calibri"/>
                <a:cs typeface="Calibri"/>
              </a:rPr>
              <a:t> </a:t>
            </a:r>
            <a:br>
              <a:rPr lang="nl-NL" sz="3100" b="1">
                <a:latin typeface="Calibri Light"/>
                <a:ea typeface="Roboto"/>
                <a:cs typeface="Calibri Light"/>
              </a:rPr>
            </a:br>
            <a:endParaRPr lang="nl-NL" sz="3100" b="1">
              <a:solidFill>
                <a:prstClr val="black"/>
              </a:solidFill>
              <a:latin typeface="Calibri Light"/>
              <a:ea typeface="Roboto"/>
              <a:cs typeface="Calibri Light"/>
            </a:endParaRPr>
          </a:p>
          <a:p>
            <a:pPr marL="0" indent="0">
              <a:buNone/>
            </a:pPr>
            <a:r>
              <a:rPr lang="en-US" sz="2600">
                <a:solidFill>
                  <a:schemeClr val="dk1"/>
                </a:solidFill>
                <a:latin typeface="Calibri"/>
                <a:ea typeface="Calibri"/>
                <a:cs typeface="Calibri"/>
              </a:rPr>
              <a:t>We </a:t>
            </a:r>
            <a:r>
              <a:rPr lang="en-US" sz="2600" err="1">
                <a:solidFill>
                  <a:schemeClr val="dk1"/>
                </a:solidFill>
                <a:latin typeface="Calibri"/>
                <a:ea typeface="Calibri"/>
                <a:cs typeface="Calibri"/>
              </a:rPr>
              <a:t>stelden</a:t>
            </a:r>
            <a:r>
              <a:rPr lang="en-US" sz="2600">
                <a:solidFill>
                  <a:schemeClr val="dk1"/>
                </a:solidFill>
                <a:latin typeface="Calibri"/>
                <a:ea typeface="Calibri"/>
                <a:cs typeface="Calibri"/>
              </a:rPr>
              <a:t> reeds vast </a:t>
            </a:r>
            <a:r>
              <a:rPr lang="en-US" sz="2600" err="1">
                <a:solidFill>
                  <a:schemeClr val="dk1"/>
                </a:solidFill>
                <a:latin typeface="Calibri"/>
                <a:ea typeface="Calibri"/>
                <a:cs typeface="Calibri"/>
              </a:rPr>
              <a:t>dat</a:t>
            </a:r>
            <a:r>
              <a:rPr lang="en-US" sz="2600">
                <a:solidFill>
                  <a:schemeClr val="dk1"/>
                </a:solidFill>
                <a:latin typeface="Calibri"/>
                <a:ea typeface="Calibri"/>
                <a:cs typeface="Calibri"/>
              </a:rPr>
              <a:t> Naseem </a:t>
            </a:r>
            <a:r>
              <a:rPr lang="en-US" sz="2600" err="1">
                <a:solidFill>
                  <a:schemeClr val="dk1"/>
                </a:solidFill>
                <a:latin typeface="Calibri"/>
                <a:ea typeface="Calibri"/>
                <a:cs typeface="Calibri"/>
              </a:rPr>
              <a:t>zijn</a:t>
            </a:r>
            <a:r>
              <a:rPr lang="en-US" sz="2600">
                <a:solidFill>
                  <a:schemeClr val="dk1"/>
                </a:solidFill>
                <a:latin typeface="Calibri"/>
                <a:ea typeface="Calibri"/>
                <a:cs typeface="Calibri"/>
              </a:rPr>
              <a:t> </a:t>
            </a:r>
            <a:r>
              <a:rPr lang="en-US" sz="2600" err="1">
                <a:solidFill>
                  <a:schemeClr val="dk1"/>
                </a:solidFill>
                <a:latin typeface="Calibri"/>
                <a:ea typeface="Calibri"/>
                <a:cs typeface="Calibri"/>
              </a:rPr>
              <a:t>eerste</a:t>
            </a:r>
            <a:r>
              <a:rPr lang="en-US" sz="2600">
                <a:solidFill>
                  <a:schemeClr val="dk1"/>
                </a:solidFill>
                <a:latin typeface="Calibri"/>
                <a:ea typeface="Calibri"/>
                <a:cs typeface="Calibri"/>
              </a:rPr>
              <a:t> </a:t>
            </a:r>
            <a:r>
              <a:rPr lang="en-US" sz="2600" err="1">
                <a:solidFill>
                  <a:schemeClr val="dk1"/>
                </a:solidFill>
                <a:latin typeface="Calibri"/>
                <a:ea typeface="Calibri"/>
                <a:cs typeface="Calibri"/>
              </a:rPr>
              <a:t>losse</a:t>
            </a:r>
            <a:r>
              <a:rPr lang="en-US" sz="2600">
                <a:solidFill>
                  <a:schemeClr val="dk1"/>
                </a:solidFill>
                <a:latin typeface="Calibri"/>
                <a:ea typeface="Calibri"/>
                <a:cs typeface="Calibri"/>
              </a:rPr>
              <a:t> </a:t>
            </a:r>
            <a:r>
              <a:rPr lang="en-US" sz="2600" err="1">
                <a:solidFill>
                  <a:schemeClr val="dk1"/>
                </a:solidFill>
                <a:latin typeface="Calibri"/>
                <a:ea typeface="Calibri"/>
                <a:cs typeface="Calibri"/>
              </a:rPr>
              <a:t>stapjes</a:t>
            </a:r>
            <a:r>
              <a:rPr lang="en-US" sz="2600">
                <a:solidFill>
                  <a:schemeClr val="dk1"/>
                </a:solidFill>
                <a:latin typeface="Calibri"/>
                <a:ea typeface="Calibri"/>
                <a:cs typeface="Calibri"/>
              </a:rPr>
              <a:t> </a:t>
            </a:r>
            <a:r>
              <a:rPr lang="en-US" sz="2600" err="1">
                <a:solidFill>
                  <a:schemeClr val="dk1"/>
                </a:solidFill>
                <a:latin typeface="Calibri"/>
                <a:ea typeface="Calibri"/>
                <a:cs typeface="Calibri"/>
              </a:rPr>
              <a:t>vroeg</a:t>
            </a:r>
            <a:r>
              <a:rPr lang="en-US" sz="2600">
                <a:solidFill>
                  <a:schemeClr val="dk1"/>
                </a:solidFill>
                <a:latin typeface="Calibri"/>
                <a:ea typeface="Calibri"/>
                <a:cs typeface="Calibri"/>
              </a:rPr>
              <a:t> </a:t>
            </a:r>
            <a:r>
              <a:rPr lang="en-US" sz="2600" err="1">
                <a:solidFill>
                  <a:schemeClr val="dk1"/>
                </a:solidFill>
                <a:latin typeface="Calibri"/>
                <a:ea typeface="Calibri"/>
                <a:cs typeface="Calibri"/>
              </a:rPr>
              <a:t>heeft</a:t>
            </a:r>
            <a:r>
              <a:rPr lang="en-US" sz="2600">
                <a:solidFill>
                  <a:schemeClr val="dk1"/>
                </a:solidFill>
                <a:latin typeface="Calibri"/>
                <a:ea typeface="Calibri"/>
                <a:cs typeface="Calibri"/>
              </a:rPr>
              <a:t> </a:t>
            </a:r>
            <a:r>
              <a:rPr lang="en-US" sz="2600" err="1">
                <a:solidFill>
                  <a:schemeClr val="dk1"/>
                </a:solidFill>
                <a:latin typeface="Calibri"/>
                <a:ea typeface="Calibri"/>
                <a:cs typeface="Calibri"/>
              </a:rPr>
              <a:t>gezet</a:t>
            </a:r>
            <a:r>
              <a:rPr lang="en-US" sz="2600">
                <a:solidFill>
                  <a:schemeClr val="dk1"/>
                </a:solidFill>
                <a:latin typeface="Calibri"/>
                <a:ea typeface="Calibri"/>
                <a:cs typeface="Calibri"/>
              </a:rPr>
              <a:t>, op 10 </a:t>
            </a:r>
            <a:r>
              <a:rPr lang="en-US" sz="2600" err="1">
                <a:solidFill>
                  <a:schemeClr val="dk1"/>
                </a:solidFill>
                <a:latin typeface="Calibri"/>
                <a:ea typeface="Calibri"/>
                <a:cs typeface="Calibri"/>
              </a:rPr>
              <a:t>maanden</a:t>
            </a:r>
            <a:r>
              <a:rPr lang="en-US" sz="2600">
                <a:solidFill>
                  <a:schemeClr val="dk1"/>
                </a:solidFill>
                <a:latin typeface="Calibri"/>
                <a:ea typeface="Calibri"/>
                <a:cs typeface="Calibri"/>
              </a:rPr>
              <a:t>. We </a:t>
            </a:r>
            <a:r>
              <a:rPr lang="en-US" sz="2600" err="1">
                <a:solidFill>
                  <a:schemeClr val="dk1"/>
                </a:solidFill>
                <a:latin typeface="Calibri"/>
                <a:ea typeface="Calibri"/>
                <a:cs typeface="Calibri"/>
              </a:rPr>
              <a:t>proberen</a:t>
            </a:r>
            <a:r>
              <a:rPr lang="en-US" sz="2600">
                <a:solidFill>
                  <a:schemeClr val="dk1"/>
                </a:solidFill>
                <a:latin typeface="Calibri"/>
                <a:ea typeface="Calibri"/>
                <a:cs typeface="Calibri"/>
              </a:rPr>
              <a:t> hem </a:t>
            </a:r>
            <a:r>
              <a:rPr lang="en-US" sz="2600" err="1">
                <a:solidFill>
                  <a:schemeClr val="dk1"/>
                </a:solidFill>
                <a:latin typeface="Calibri"/>
                <a:ea typeface="Calibri"/>
                <a:cs typeface="Calibri"/>
              </a:rPr>
              <a:t>hierin</a:t>
            </a:r>
            <a:r>
              <a:rPr lang="en-US" sz="2600">
                <a:solidFill>
                  <a:schemeClr val="dk1"/>
                </a:solidFill>
                <a:latin typeface="Calibri"/>
                <a:ea typeface="Calibri"/>
                <a:cs typeface="Calibri"/>
              </a:rPr>
              <a:t> </a:t>
            </a:r>
            <a:r>
              <a:rPr lang="en-US" sz="2600" err="1">
                <a:solidFill>
                  <a:schemeClr val="dk1"/>
                </a:solidFill>
                <a:latin typeface="Calibri"/>
                <a:ea typeface="Calibri"/>
                <a:cs typeface="Calibri"/>
              </a:rPr>
              <a:t>verder</a:t>
            </a:r>
            <a:r>
              <a:rPr lang="en-US" sz="2600">
                <a:solidFill>
                  <a:schemeClr val="dk1"/>
                </a:solidFill>
                <a:latin typeface="Calibri"/>
                <a:ea typeface="Calibri"/>
                <a:cs typeface="Calibri"/>
              </a:rPr>
              <a:t> </a:t>
            </a:r>
            <a:r>
              <a:rPr lang="en-US" sz="2600" err="1">
                <a:solidFill>
                  <a:schemeClr val="dk1"/>
                </a:solidFill>
                <a:latin typeface="Calibri"/>
                <a:ea typeface="Calibri"/>
                <a:cs typeface="Calibri"/>
              </a:rPr>
              <a:t>te</a:t>
            </a:r>
            <a:r>
              <a:rPr lang="en-US" sz="2600">
                <a:solidFill>
                  <a:schemeClr val="dk1"/>
                </a:solidFill>
                <a:latin typeface="Calibri"/>
                <a:ea typeface="Calibri"/>
                <a:cs typeface="Calibri"/>
              </a:rPr>
              <a:t> </a:t>
            </a:r>
            <a:r>
              <a:rPr lang="en-US" sz="2600" err="1">
                <a:solidFill>
                  <a:schemeClr val="dk1"/>
                </a:solidFill>
                <a:latin typeface="Calibri"/>
                <a:ea typeface="Calibri"/>
                <a:cs typeface="Calibri"/>
              </a:rPr>
              <a:t>stimuleren</a:t>
            </a:r>
            <a:r>
              <a:rPr lang="en-US" sz="2600">
                <a:solidFill>
                  <a:schemeClr val="dk1"/>
                </a:solidFill>
                <a:latin typeface="Calibri"/>
                <a:ea typeface="Calibri"/>
                <a:cs typeface="Calibri"/>
              </a:rPr>
              <a:t>. 2 </a:t>
            </a:r>
            <a:r>
              <a:rPr lang="en-US" sz="2600" err="1">
                <a:solidFill>
                  <a:schemeClr val="dk1"/>
                </a:solidFill>
                <a:latin typeface="Calibri"/>
                <a:ea typeface="Calibri"/>
                <a:cs typeface="Calibri"/>
              </a:rPr>
              <a:t>ideeën</a:t>
            </a:r>
            <a:r>
              <a:rPr lang="en-US" sz="2600">
                <a:solidFill>
                  <a:schemeClr val="dk1"/>
                </a:solidFill>
                <a:latin typeface="Calibri"/>
                <a:ea typeface="Calibri"/>
                <a:cs typeface="Calibri"/>
              </a:rPr>
              <a:t> van </a:t>
            </a:r>
            <a:r>
              <a:rPr lang="en-US" sz="2600" err="1">
                <a:solidFill>
                  <a:schemeClr val="dk1"/>
                </a:solidFill>
                <a:latin typeface="Calibri"/>
                <a:ea typeface="Calibri"/>
                <a:cs typeface="Calibri"/>
              </a:rPr>
              <a:t>activiteiten</a:t>
            </a:r>
            <a:r>
              <a:rPr lang="en-US" sz="2600">
                <a:solidFill>
                  <a:schemeClr val="dk1"/>
                </a:solidFill>
                <a:latin typeface="Calibri"/>
                <a:ea typeface="Calibri"/>
                <a:cs typeface="Calibri"/>
              </a:rPr>
              <a:t>:</a:t>
            </a:r>
          </a:p>
          <a:p>
            <a:pPr marL="0" indent="0">
              <a:buNone/>
            </a:pPr>
            <a:endParaRPr lang="en-US">
              <a:solidFill>
                <a:schemeClr val="dk1"/>
              </a:solidFill>
              <a:latin typeface="Calibri"/>
              <a:ea typeface="Calibri"/>
              <a:cs typeface="Calibri"/>
            </a:endParaRPr>
          </a:p>
          <a:p>
            <a:pPr marL="256540" indent="-256540">
              <a:buNone/>
            </a:pPr>
            <a:r>
              <a:rPr lang="nl-BE" b="1">
                <a:solidFill>
                  <a:schemeClr val="dk1"/>
                </a:solidFill>
                <a:latin typeface="Calibri"/>
                <a:ea typeface="Calibri"/>
                <a:cs typeface="Calibri"/>
              </a:rPr>
              <a:t>1. Duw- en stapspel met een loopwagentje of ander stevig object</a:t>
            </a:r>
            <a:endParaRPr lang="nl-BE">
              <a:solidFill>
                <a:schemeClr val="dk1"/>
              </a:solidFill>
              <a:cs typeface="Roboto"/>
            </a:endParaRPr>
          </a:p>
          <a:p>
            <a:pPr marL="256540" indent="-256540">
              <a:buFont typeface="Calibri" pitchFamily="34" charset="0"/>
              <a:buChar char="-"/>
            </a:pPr>
            <a:r>
              <a:rPr lang="nl-BE">
                <a:solidFill>
                  <a:schemeClr val="dk1"/>
                </a:solidFill>
                <a:latin typeface="Calibri"/>
                <a:ea typeface="Calibri"/>
                <a:cs typeface="Calibri"/>
              </a:rPr>
              <a:t>Plaats een stabiel loopwagentje of een lage stevige doos op een gladde ondergrond.</a:t>
            </a:r>
            <a:endParaRPr lang="nl-BE">
              <a:solidFill>
                <a:schemeClr val="dk1"/>
              </a:solidFill>
              <a:cs typeface="Roboto"/>
            </a:endParaRPr>
          </a:p>
          <a:p>
            <a:pPr marL="256540" indent="-256540">
              <a:buFont typeface="Calibri"/>
              <a:buChar char="-"/>
            </a:pPr>
            <a:r>
              <a:rPr lang="nl-BE">
                <a:solidFill>
                  <a:schemeClr val="dk1"/>
                </a:solidFill>
                <a:latin typeface="Calibri"/>
                <a:ea typeface="Calibri"/>
                <a:cs typeface="Calibri"/>
              </a:rPr>
              <a:t>Moedig </a:t>
            </a:r>
            <a:r>
              <a:rPr lang="nl-BE" err="1">
                <a:solidFill>
                  <a:schemeClr val="dk1"/>
                </a:solidFill>
                <a:latin typeface="Calibri"/>
                <a:ea typeface="Calibri"/>
                <a:cs typeface="Calibri"/>
              </a:rPr>
              <a:t>Naseem</a:t>
            </a:r>
            <a:r>
              <a:rPr lang="nl-BE">
                <a:solidFill>
                  <a:schemeClr val="dk1"/>
                </a:solidFill>
                <a:latin typeface="Calibri"/>
                <a:ea typeface="Calibri"/>
                <a:cs typeface="Calibri"/>
              </a:rPr>
              <a:t> aan om zich eraan vast te houden en te gaan staan.</a:t>
            </a:r>
          </a:p>
          <a:p>
            <a:pPr marL="256540" indent="-256540">
              <a:buFont typeface="Calibri"/>
              <a:buChar char="-"/>
            </a:pPr>
            <a:r>
              <a:rPr lang="nl-BE">
                <a:solidFill>
                  <a:schemeClr val="dk1"/>
                </a:solidFill>
                <a:latin typeface="Calibri"/>
                <a:ea typeface="Calibri"/>
                <a:cs typeface="Calibri"/>
              </a:rPr>
              <a:t>De begeleider kan een favoriet speeltje iets verderop plaatsen als motivatie om te bewegen.</a:t>
            </a:r>
          </a:p>
          <a:p>
            <a:pPr marL="256540" indent="-256540">
              <a:buFont typeface="Calibri"/>
              <a:buChar char="-"/>
            </a:pPr>
            <a:r>
              <a:rPr lang="nl-BE">
                <a:solidFill>
                  <a:schemeClr val="dk1"/>
                </a:solidFill>
                <a:latin typeface="Calibri"/>
                <a:ea typeface="Calibri"/>
                <a:cs typeface="Calibri"/>
              </a:rPr>
              <a:t>Laat </a:t>
            </a:r>
            <a:r>
              <a:rPr lang="nl-BE" err="1">
                <a:solidFill>
                  <a:schemeClr val="dk1"/>
                </a:solidFill>
                <a:latin typeface="Calibri"/>
                <a:ea typeface="Calibri"/>
                <a:cs typeface="Calibri"/>
              </a:rPr>
              <a:t>Naseem</a:t>
            </a:r>
            <a:r>
              <a:rPr lang="nl-BE">
                <a:solidFill>
                  <a:schemeClr val="dk1"/>
                </a:solidFill>
                <a:latin typeface="Calibri"/>
                <a:ea typeface="Calibri"/>
                <a:cs typeface="Calibri"/>
              </a:rPr>
              <a:t> experimenteren met duwen en kleine stapjes zetten terwijl hij zich vasthoudt.</a:t>
            </a:r>
          </a:p>
          <a:p>
            <a:pPr marL="256540" indent="-256540">
              <a:buFont typeface="Calibri"/>
              <a:buChar char="-"/>
            </a:pPr>
            <a:r>
              <a:rPr lang="nl-BE">
                <a:solidFill>
                  <a:schemeClr val="dk1"/>
                </a:solidFill>
                <a:latin typeface="Calibri"/>
                <a:ea typeface="Calibri"/>
                <a:cs typeface="Calibri"/>
              </a:rPr>
              <a:t>Blijf in de buurt om veiligheid en ondersteuning te bieden indien nodig.</a:t>
            </a:r>
          </a:p>
          <a:p>
            <a:pPr marL="0" indent="0">
              <a:buNone/>
            </a:pPr>
            <a:endParaRPr lang="nl-BE" sz="1900">
              <a:solidFill>
                <a:schemeClr val="dk1"/>
              </a:solidFill>
              <a:latin typeface="Aptos"/>
              <a:ea typeface="Roboto"/>
              <a:cs typeface="Calibri"/>
            </a:endParaRPr>
          </a:p>
          <a:p>
            <a:pPr marL="0" indent="0">
              <a:buNone/>
            </a:pPr>
            <a:r>
              <a:rPr lang="en-US" sz="2500" b="1">
                <a:solidFill>
                  <a:schemeClr val="dk1"/>
                </a:solidFill>
                <a:latin typeface="Calibri"/>
                <a:ea typeface="Calibri"/>
                <a:cs typeface="Calibri"/>
              </a:rPr>
              <a:t> </a:t>
            </a:r>
            <a:r>
              <a:rPr lang="en-US" sz="2300" b="1">
                <a:solidFill>
                  <a:schemeClr val="dk1"/>
                </a:solidFill>
                <a:latin typeface="Calibri"/>
                <a:ea typeface="Calibri"/>
                <a:cs typeface="Calibri"/>
              </a:rPr>
              <a:t>Wat is het </a:t>
            </a:r>
            <a:r>
              <a:rPr lang="en-US" sz="2300" b="1" err="1">
                <a:solidFill>
                  <a:schemeClr val="dk1"/>
                </a:solidFill>
                <a:latin typeface="Calibri"/>
                <a:ea typeface="Calibri"/>
                <a:cs typeface="Calibri"/>
              </a:rPr>
              <a:t>verband</a:t>
            </a:r>
            <a:r>
              <a:rPr lang="en-US" sz="2300" b="1">
                <a:solidFill>
                  <a:schemeClr val="dk1"/>
                </a:solidFill>
                <a:latin typeface="Calibri"/>
                <a:ea typeface="Calibri"/>
                <a:cs typeface="Calibri"/>
              </a:rPr>
              <a:t> </a:t>
            </a:r>
            <a:r>
              <a:rPr lang="en-US" sz="2300" b="1" err="1">
                <a:solidFill>
                  <a:schemeClr val="dk1"/>
                </a:solidFill>
                <a:latin typeface="Calibri"/>
                <a:ea typeface="Calibri"/>
                <a:cs typeface="Calibri"/>
              </a:rPr>
              <a:t>tussen</a:t>
            </a:r>
            <a:r>
              <a:rPr lang="en-US" sz="2300" b="1">
                <a:solidFill>
                  <a:schemeClr val="dk1"/>
                </a:solidFill>
                <a:latin typeface="Calibri"/>
                <a:ea typeface="Calibri"/>
                <a:cs typeface="Calibri"/>
              </a:rPr>
              <a:t> de </a:t>
            </a:r>
            <a:r>
              <a:rPr lang="en-US" sz="2300" b="1" err="1">
                <a:solidFill>
                  <a:schemeClr val="dk1"/>
                </a:solidFill>
                <a:latin typeface="Calibri"/>
                <a:ea typeface="Calibri"/>
                <a:cs typeface="Calibri"/>
              </a:rPr>
              <a:t>activiteit</a:t>
            </a:r>
            <a:r>
              <a:rPr lang="en-US" sz="2300" b="1">
                <a:solidFill>
                  <a:schemeClr val="dk1"/>
                </a:solidFill>
                <a:latin typeface="Calibri"/>
                <a:ea typeface="Calibri"/>
                <a:cs typeface="Calibri"/>
              </a:rPr>
              <a:t> </a:t>
            </a:r>
            <a:r>
              <a:rPr lang="en-US" sz="2300" b="1" err="1">
                <a:solidFill>
                  <a:schemeClr val="dk1"/>
                </a:solidFill>
                <a:latin typeface="Calibri"/>
                <a:ea typeface="Calibri"/>
                <a:cs typeface="Calibri"/>
              </a:rPr>
              <a:t>en</a:t>
            </a:r>
            <a:r>
              <a:rPr lang="en-US" sz="2300" b="1">
                <a:solidFill>
                  <a:schemeClr val="dk1"/>
                </a:solidFill>
                <a:latin typeface="Calibri"/>
                <a:ea typeface="Calibri"/>
                <a:cs typeface="Calibri"/>
              </a:rPr>
              <a:t> </a:t>
            </a:r>
            <a:r>
              <a:rPr lang="en-US" sz="2300" b="1" err="1">
                <a:solidFill>
                  <a:schemeClr val="dk1"/>
                </a:solidFill>
                <a:latin typeface="Calibri"/>
                <a:ea typeface="Calibri"/>
                <a:cs typeface="Calibri"/>
              </a:rPr>
              <a:t>inzichten</a:t>
            </a:r>
            <a:r>
              <a:rPr lang="en-US" sz="2300" b="1">
                <a:solidFill>
                  <a:schemeClr val="dk1"/>
                </a:solidFill>
                <a:latin typeface="Calibri"/>
                <a:ea typeface="Calibri"/>
                <a:cs typeface="Calibri"/>
              </a:rPr>
              <a:t> </a:t>
            </a:r>
            <a:r>
              <a:rPr lang="en-US" sz="2300" b="1" err="1">
                <a:solidFill>
                  <a:schemeClr val="dk1"/>
                </a:solidFill>
                <a:latin typeface="Calibri"/>
                <a:ea typeface="Calibri"/>
                <a:cs typeface="Calibri"/>
              </a:rPr>
              <a:t>uit</a:t>
            </a:r>
            <a:r>
              <a:rPr lang="en-US" sz="2300" b="1">
                <a:solidFill>
                  <a:schemeClr val="dk1"/>
                </a:solidFill>
                <a:latin typeface="Calibri"/>
                <a:ea typeface="Calibri"/>
                <a:cs typeface="Calibri"/>
              </a:rPr>
              <a:t> de </a:t>
            </a:r>
            <a:r>
              <a:rPr lang="en-US" sz="2300" b="1" err="1">
                <a:solidFill>
                  <a:schemeClr val="dk1"/>
                </a:solidFill>
                <a:latin typeface="Calibri"/>
                <a:ea typeface="Calibri"/>
                <a:cs typeface="Calibri"/>
              </a:rPr>
              <a:t>fysieke</a:t>
            </a:r>
            <a:r>
              <a:rPr lang="en-US" sz="2300" b="1">
                <a:solidFill>
                  <a:schemeClr val="dk1"/>
                </a:solidFill>
                <a:latin typeface="Calibri"/>
                <a:ea typeface="Calibri"/>
                <a:cs typeface="Calibri"/>
              </a:rPr>
              <a:t> </a:t>
            </a:r>
            <a:r>
              <a:rPr lang="en-US" sz="2300" b="1" err="1">
                <a:solidFill>
                  <a:schemeClr val="dk1"/>
                </a:solidFill>
                <a:latin typeface="Calibri"/>
                <a:ea typeface="Calibri"/>
                <a:cs typeface="Calibri"/>
              </a:rPr>
              <a:t>ontwikkeling</a:t>
            </a:r>
            <a:r>
              <a:rPr lang="en-US" sz="2300" b="1">
                <a:solidFill>
                  <a:schemeClr val="dk1"/>
                </a:solidFill>
                <a:latin typeface="Calibri"/>
                <a:ea typeface="Calibri"/>
                <a:cs typeface="Calibri"/>
              </a:rPr>
              <a:t>? </a:t>
            </a:r>
            <a:endParaRPr lang="en-US" sz="2300">
              <a:solidFill>
                <a:schemeClr val="dk1"/>
              </a:solidFill>
              <a:latin typeface="Calibri"/>
              <a:ea typeface="Calibri"/>
              <a:cs typeface="Calibri"/>
            </a:endParaRPr>
          </a:p>
          <a:p>
            <a:pPr marL="0" indent="0">
              <a:buNone/>
            </a:pPr>
            <a:endParaRPr lang="en-US" sz="2500" b="1">
              <a:solidFill>
                <a:schemeClr val="dk1"/>
              </a:solidFill>
              <a:latin typeface="Calibri"/>
              <a:ea typeface="Calibri"/>
              <a:cs typeface="Calibri"/>
            </a:endParaRPr>
          </a:p>
          <a:p>
            <a:pPr marL="0" indent="0">
              <a:buNone/>
            </a:pPr>
            <a:r>
              <a:rPr lang="en-US" sz="2500">
                <a:solidFill>
                  <a:schemeClr val="dk1"/>
                </a:solidFill>
                <a:latin typeface="Calibri"/>
                <a:ea typeface="Roboto"/>
                <a:cs typeface="Roboto"/>
              </a:rPr>
              <a:t> </a:t>
            </a:r>
            <a:r>
              <a:rPr lang="en-US">
                <a:solidFill>
                  <a:schemeClr val="dk1"/>
                </a:solidFill>
                <a:latin typeface="Calibri"/>
                <a:ea typeface="Calibri"/>
                <a:cs typeface="Calibri"/>
              </a:rPr>
              <a:t>Dit </a:t>
            </a:r>
            <a:r>
              <a:rPr lang="en-US" err="1">
                <a:solidFill>
                  <a:schemeClr val="dk1"/>
                </a:solidFill>
                <a:latin typeface="Calibri"/>
                <a:ea typeface="Calibri"/>
                <a:cs typeface="Calibri"/>
              </a:rPr>
              <a:t>spel</a:t>
            </a:r>
            <a:r>
              <a:rPr lang="en-US">
                <a:solidFill>
                  <a:schemeClr val="dk1"/>
                </a:solidFill>
                <a:latin typeface="Calibri"/>
                <a:ea typeface="Calibri"/>
                <a:cs typeface="Calibri"/>
              </a:rPr>
              <a:t> </a:t>
            </a:r>
            <a:r>
              <a:rPr lang="en-US" err="1">
                <a:solidFill>
                  <a:schemeClr val="dk1"/>
                </a:solidFill>
                <a:latin typeface="Calibri"/>
                <a:ea typeface="Calibri"/>
                <a:cs typeface="Calibri"/>
              </a:rPr>
              <a:t>helpt</a:t>
            </a:r>
            <a:r>
              <a:rPr lang="en-US">
                <a:solidFill>
                  <a:schemeClr val="dk1"/>
                </a:solidFill>
                <a:latin typeface="Calibri"/>
                <a:ea typeface="Calibri"/>
                <a:cs typeface="Calibri"/>
              </a:rPr>
              <a:t> Naseem om </a:t>
            </a:r>
            <a:r>
              <a:rPr lang="en-US" err="1">
                <a:solidFill>
                  <a:schemeClr val="dk1"/>
                </a:solidFill>
                <a:latin typeface="Calibri"/>
                <a:ea typeface="Calibri"/>
                <a:cs typeface="Calibri"/>
              </a:rPr>
              <a:t>zijn</a:t>
            </a:r>
            <a:r>
              <a:rPr lang="en-US">
                <a:solidFill>
                  <a:schemeClr val="dk1"/>
                </a:solidFill>
                <a:latin typeface="Calibri"/>
                <a:ea typeface="Calibri"/>
                <a:cs typeface="Calibri"/>
              </a:rPr>
              <a:t> </a:t>
            </a:r>
            <a:r>
              <a:rPr lang="en-US" err="1">
                <a:solidFill>
                  <a:schemeClr val="dk1"/>
                </a:solidFill>
                <a:latin typeface="Calibri"/>
                <a:ea typeface="Calibri"/>
                <a:cs typeface="Calibri"/>
              </a:rPr>
              <a:t>beenspieren</a:t>
            </a:r>
            <a:r>
              <a:rPr lang="en-US">
                <a:solidFill>
                  <a:schemeClr val="dk1"/>
                </a:solidFill>
                <a:latin typeface="Calibri"/>
                <a:ea typeface="Calibri"/>
                <a:cs typeface="Calibri"/>
              </a:rPr>
              <a:t> </a:t>
            </a:r>
            <a:r>
              <a:rPr lang="en-US" err="1">
                <a:solidFill>
                  <a:schemeClr val="dk1"/>
                </a:solidFill>
                <a:latin typeface="Calibri"/>
                <a:ea typeface="Calibri"/>
                <a:cs typeface="Calibri"/>
              </a:rPr>
              <a:t>te</a:t>
            </a:r>
            <a:r>
              <a:rPr lang="en-US">
                <a:solidFill>
                  <a:schemeClr val="dk1"/>
                </a:solidFill>
                <a:latin typeface="Calibri"/>
                <a:ea typeface="Calibri"/>
                <a:cs typeface="Calibri"/>
              </a:rPr>
              <a:t> </a:t>
            </a:r>
            <a:r>
              <a:rPr lang="en-US" err="1">
                <a:solidFill>
                  <a:schemeClr val="dk1"/>
                </a:solidFill>
                <a:latin typeface="Calibri"/>
                <a:ea typeface="Calibri"/>
                <a:cs typeface="Calibri"/>
              </a:rPr>
              <a:t>versterken</a:t>
            </a:r>
            <a:r>
              <a:rPr lang="en-US">
                <a:solidFill>
                  <a:schemeClr val="dk1"/>
                </a:solidFill>
                <a:latin typeface="Calibri"/>
                <a:ea typeface="Calibri"/>
                <a:cs typeface="Calibri"/>
              </a:rPr>
              <a:t> </a:t>
            </a:r>
            <a:r>
              <a:rPr lang="en-US" err="1">
                <a:solidFill>
                  <a:schemeClr val="dk1"/>
                </a:solidFill>
                <a:latin typeface="Calibri"/>
                <a:ea typeface="Calibri"/>
                <a:cs typeface="Calibri"/>
              </a:rPr>
              <a:t>en</a:t>
            </a:r>
            <a:r>
              <a:rPr lang="en-US">
                <a:solidFill>
                  <a:schemeClr val="dk1"/>
                </a:solidFill>
                <a:latin typeface="Calibri"/>
                <a:ea typeface="Calibri"/>
                <a:cs typeface="Calibri"/>
              </a:rPr>
              <a:t> </a:t>
            </a:r>
            <a:r>
              <a:rPr lang="en-US" err="1">
                <a:solidFill>
                  <a:schemeClr val="dk1"/>
                </a:solidFill>
                <a:latin typeface="Calibri"/>
                <a:ea typeface="Calibri"/>
                <a:cs typeface="Calibri"/>
              </a:rPr>
              <a:t>zijn</a:t>
            </a:r>
            <a:r>
              <a:rPr lang="en-US">
                <a:solidFill>
                  <a:schemeClr val="dk1"/>
                </a:solidFill>
                <a:latin typeface="Calibri"/>
                <a:ea typeface="Calibri"/>
                <a:cs typeface="Calibri"/>
              </a:rPr>
              <a:t> </a:t>
            </a:r>
            <a:r>
              <a:rPr lang="en-US" err="1">
                <a:solidFill>
                  <a:schemeClr val="dk1"/>
                </a:solidFill>
                <a:latin typeface="Calibri"/>
                <a:ea typeface="Calibri"/>
                <a:cs typeface="Calibri"/>
              </a:rPr>
              <a:t>evenwicht</a:t>
            </a:r>
            <a:r>
              <a:rPr lang="en-US">
                <a:solidFill>
                  <a:schemeClr val="dk1"/>
                </a:solidFill>
                <a:latin typeface="Calibri"/>
                <a:ea typeface="Calibri"/>
                <a:cs typeface="Calibri"/>
              </a:rPr>
              <a:t> </a:t>
            </a:r>
            <a:r>
              <a:rPr lang="en-US" err="1">
                <a:solidFill>
                  <a:schemeClr val="dk1"/>
                </a:solidFill>
                <a:latin typeface="Calibri"/>
                <a:ea typeface="Calibri"/>
                <a:cs typeface="Calibri"/>
              </a:rPr>
              <a:t>te</a:t>
            </a:r>
            <a:r>
              <a:rPr lang="en-US">
                <a:solidFill>
                  <a:schemeClr val="dk1"/>
                </a:solidFill>
                <a:latin typeface="Calibri"/>
                <a:ea typeface="Calibri"/>
                <a:cs typeface="Calibri"/>
              </a:rPr>
              <a:t> </a:t>
            </a:r>
            <a:r>
              <a:rPr lang="en-US" err="1">
                <a:solidFill>
                  <a:schemeClr val="dk1"/>
                </a:solidFill>
                <a:latin typeface="Calibri"/>
                <a:ea typeface="Calibri"/>
                <a:cs typeface="Calibri"/>
              </a:rPr>
              <a:t>oefenen</a:t>
            </a:r>
            <a:r>
              <a:rPr lang="en-US">
                <a:solidFill>
                  <a:schemeClr val="dk1"/>
                </a:solidFill>
                <a:latin typeface="Calibri"/>
                <a:ea typeface="Calibri"/>
                <a:cs typeface="Calibri"/>
              </a:rPr>
              <a:t>.</a:t>
            </a:r>
          </a:p>
          <a:p>
            <a:pPr marL="0" indent="0">
              <a:buFont typeface="Arial" pitchFamily="34" charset="0"/>
              <a:buNone/>
            </a:pPr>
            <a:endParaRPr lang="nl-NL" sz="1600">
              <a:solidFill>
                <a:srgbClr val="000000"/>
              </a:solidFill>
              <a:latin typeface="Calibri Light"/>
              <a:cs typeface="Calibri Light"/>
            </a:endParaRPr>
          </a:p>
          <a:p>
            <a:pPr marL="0" indent="0">
              <a:buNone/>
            </a:pPr>
            <a:endParaRPr lang="nl-BE">
              <a:cs typeface="Roboto" pitchFamily="2" charset="0"/>
            </a:endParaRPr>
          </a:p>
          <a:p>
            <a:pPr marL="0" indent="0">
              <a:buNone/>
            </a:pPr>
            <a:endParaRPr lang="nl-NL" sz="1900" i="1">
              <a:latin typeface="Aptos"/>
              <a:ea typeface="Roboto"/>
            </a:endParaRPr>
          </a:p>
        </p:txBody>
      </p:sp>
    </p:spTree>
    <p:extLst>
      <p:ext uri="{BB962C8B-B14F-4D97-AF65-F5344CB8AC3E}">
        <p14:creationId xmlns:p14="http://schemas.microsoft.com/office/powerpoint/2010/main" val="31027502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DF9006-EBE1-A0C1-2E54-F38FB851640C}"/>
            </a:ext>
          </a:extLst>
        </p:cNvPr>
        <p:cNvGrpSpPr/>
        <p:nvPr/>
      </p:nvGrpSpPr>
      <p:grpSpPr>
        <a:xfrm>
          <a:off x="0" y="0"/>
          <a:ext cx="0" cy="0"/>
          <a:chOff x="0" y="0"/>
          <a:chExt cx="0" cy="0"/>
        </a:xfrm>
      </p:grpSpPr>
      <p:sp>
        <p:nvSpPr>
          <p:cNvPr id="5" name="Tijdelijke aanduiding voor inhoud 2">
            <a:extLst>
              <a:ext uri="{FF2B5EF4-FFF2-40B4-BE49-F238E27FC236}">
                <a16:creationId xmlns:a16="http://schemas.microsoft.com/office/drawing/2014/main" id="{E7D4B380-92DD-60C2-4E7C-CD7CC8144EAD}"/>
              </a:ext>
            </a:extLst>
          </p:cNvPr>
          <p:cNvSpPr txBox="1">
            <a:spLocks/>
          </p:cNvSpPr>
          <p:nvPr/>
        </p:nvSpPr>
        <p:spPr>
          <a:xfrm>
            <a:off x="252850" y="628364"/>
            <a:ext cx="11942225" cy="6020914"/>
          </a:xfrm>
          <a:prstGeom prst="rect">
            <a:avLst/>
          </a:prstGeom>
        </p:spPr>
        <p:txBody>
          <a:bodyPr vert="horz" lIns="91440" tIns="45720" rIns="91440" bIns="45720" rtlCol="0" anchor="t">
            <a:normAutofit lnSpcReduction="10000"/>
          </a:bodyPr>
          <a:lstStyle>
            <a:lvl1pPr marL="257168" indent="-257168" algn="l" defTabSz="685783" rtl="0" eaLnBrk="1" latinLnBrk="0" hangingPunct="1">
              <a:spcBef>
                <a:spcPct val="20000"/>
              </a:spcBef>
              <a:buClrTx/>
              <a:buFont typeface="Arial" pitchFamily="34" charset="0"/>
              <a:buChar char="•"/>
              <a:defRPr sz="2400" kern="1200">
                <a:solidFill>
                  <a:schemeClr val="tx1"/>
                </a:solidFill>
                <a:latin typeface="Roboto" pitchFamily="2" charset="0"/>
                <a:ea typeface="Roboto" pitchFamily="2" charset="0"/>
                <a:cs typeface="+mn-cs"/>
              </a:defRPr>
            </a:lvl1pPr>
            <a:lvl2pPr marL="557199" indent="-214308" algn="l" defTabSz="685783" rtl="0" eaLnBrk="1" latinLnBrk="0" hangingPunct="1">
              <a:spcBef>
                <a:spcPct val="20000"/>
              </a:spcBef>
              <a:buClr>
                <a:srgbClr val="BF18B3"/>
              </a:buClr>
              <a:buFont typeface="Wingdings" panose="05000000000000000000" pitchFamily="2" charset="2"/>
              <a:buChar char="§"/>
              <a:defRPr sz="2100" kern="1200">
                <a:solidFill>
                  <a:srgbClr val="B22A89"/>
                </a:solidFill>
                <a:latin typeface="Roboto" pitchFamily="2" charset="0"/>
                <a:ea typeface="Roboto" pitchFamily="2" charset="0"/>
                <a:cs typeface="+mn-cs"/>
              </a:defRPr>
            </a:lvl2pPr>
            <a:lvl3pPr marL="857228" indent="-171446" algn="l" defTabSz="685783" rtl="0" eaLnBrk="1" latinLnBrk="0" hangingPunct="1">
              <a:spcBef>
                <a:spcPct val="20000"/>
              </a:spcBef>
              <a:buClr>
                <a:schemeClr val="tx1"/>
              </a:buClr>
              <a:buFont typeface="Arial" pitchFamily="34" charset="0"/>
              <a:buChar char="•"/>
              <a:defRPr sz="1800" kern="1200">
                <a:solidFill>
                  <a:schemeClr val="tx1"/>
                </a:solidFill>
                <a:latin typeface="Roboto" pitchFamily="2" charset="0"/>
                <a:ea typeface="Roboto" pitchFamily="2" charset="0"/>
                <a:cs typeface="+mn-cs"/>
              </a:defRPr>
            </a:lvl3pPr>
            <a:lvl4pPr marL="1200120"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4pPr>
            <a:lvl5pPr marL="1543012"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buNone/>
            </a:pPr>
            <a:r>
              <a:rPr lang="nl-NL" sz="2900" b="1">
                <a:latin typeface="Calibri Light"/>
                <a:ea typeface="Calibri Light"/>
                <a:cs typeface="Calibri Light"/>
              </a:rPr>
              <a:t>Mogelijke </a:t>
            </a:r>
            <a:r>
              <a:rPr lang="nl-NL" sz="2900" b="1">
                <a:solidFill>
                  <a:schemeClr val="accent1"/>
                </a:solidFill>
                <a:latin typeface="Calibri Light"/>
                <a:ea typeface="Calibri Light"/>
                <a:cs typeface="Calibri Light"/>
              </a:rPr>
              <a:t>analyse </a:t>
            </a:r>
            <a:r>
              <a:rPr lang="nl-NL" sz="2900" b="1">
                <a:latin typeface="Calibri Light"/>
                <a:ea typeface="Calibri Light"/>
                <a:cs typeface="Calibri Light"/>
              </a:rPr>
              <a:t>(de verwachtingen als leraar bepaal je zelf)</a:t>
            </a:r>
            <a:br>
              <a:rPr lang="nl-NL" sz="3100" b="1">
                <a:latin typeface="Calibri Light"/>
                <a:ea typeface="Roboto"/>
                <a:cs typeface="Calibri Light"/>
              </a:rPr>
            </a:br>
            <a:endParaRPr lang="nl-NL" sz="3100" b="1">
              <a:solidFill>
                <a:prstClr val="black"/>
              </a:solidFill>
              <a:latin typeface="Calibri Light"/>
              <a:ea typeface="Roboto"/>
              <a:cs typeface="Calibri Light"/>
            </a:endParaRPr>
          </a:p>
          <a:p>
            <a:pPr marL="256540" indent="-256540">
              <a:buNone/>
            </a:pPr>
            <a:r>
              <a:rPr lang="nl-BE" sz="2300" b="1">
                <a:solidFill>
                  <a:schemeClr val="dk1"/>
                </a:solidFill>
                <a:latin typeface="Calibri"/>
                <a:ea typeface="Roboto"/>
                <a:cs typeface="Roboto"/>
              </a:rPr>
              <a:t>2. Stap naar mij toe</a:t>
            </a:r>
          </a:p>
          <a:p>
            <a:pPr marL="0" indent="0">
              <a:buNone/>
            </a:pPr>
            <a:endParaRPr lang="nl-BE" sz="2300">
              <a:solidFill>
                <a:schemeClr val="dk1"/>
              </a:solidFill>
              <a:latin typeface="Calibri"/>
              <a:cs typeface="Roboto" pitchFamily="2" charset="0"/>
            </a:endParaRPr>
          </a:p>
          <a:p>
            <a:pPr marL="256540" indent="-256540">
              <a:buFont typeface="Calibri"/>
              <a:buChar char="-"/>
            </a:pPr>
            <a:r>
              <a:rPr lang="nl-BE" sz="2300">
                <a:solidFill>
                  <a:schemeClr val="dk1"/>
                </a:solidFill>
                <a:latin typeface="Calibri"/>
                <a:ea typeface="Roboto"/>
                <a:cs typeface="Roboto"/>
              </a:rPr>
              <a:t>Ga op korte afstand van </a:t>
            </a:r>
            <a:r>
              <a:rPr lang="nl-BE" sz="2300" err="1">
                <a:solidFill>
                  <a:schemeClr val="dk1"/>
                </a:solidFill>
                <a:latin typeface="Calibri"/>
                <a:ea typeface="Roboto"/>
                <a:cs typeface="Roboto"/>
              </a:rPr>
              <a:t>Naseem</a:t>
            </a:r>
            <a:r>
              <a:rPr lang="nl-BE" sz="2300">
                <a:solidFill>
                  <a:schemeClr val="dk1"/>
                </a:solidFill>
                <a:latin typeface="Calibri"/>
                <a:ea typeface="Roboto"/>
                <a:cs typeface="Roboto"/>
              </a:rPr>
              <a:t> zitten of hurken en steekt de armen uit. (als hij al rechtstaat) Hij kan net niet aan jou handen als hij de armen naar voor doet. </a:t>
            </a:r>
            <a:endParaRPr lang="nl-BE" sz="2300">
              <a:solidFill>
                <a:schemeClr val="dk1"/>
              </a:solidFill>
              <a:latin typeface="Calibri"/>
              <a:cs typeface="Calibri"/>
            </a:endParaRPr>
          </a:p>
          <a:p>
            <a:pPr marL="256540" indent="-256540">
              <a:buFont typeface="Calibri"/>
              <a:buChar char="-"/>
            </a:pPr>
            <a:r>
              <a:rPr lang="nl-BE" sz="2300">
                <a:solidFill>
                  <a:schemeClr val="dk1"/>
                </a:solidFill>
                <a:latin typeface="Calibri"/>
                <a:ea typeface="Roboto"/>
                <a:cs typeface="Roboto"/>
              </a:rPr>
              <a:t>Moedig hem enthousiast aan om naar je toe te stappen: "Kom maar, </a:t>
            </a:r>
            <a:r>
              <a:rPr lang="nl-BE" sz="2300" err="1">
                <a:solidFill>
                  <a:schemeClr val="dk1"/>
                </a:solidFill>
                <a:latin typeface="Calibri"/>
                <a:ea typeface="Roboto"/>
                <a:cs typeface="Roboto"/>
              </a:rPr>
              <a:t>Naseem</a:t>
            </a:r>
            <a:r>
              <a:rPr lang="nl-BE" sz="2300">
                <a:solidFill>
                  <a:schemeClr val="dk1"/>
                </a:solidFill>
                <a:latin typeface="Calibri"/>
                <a:ea typeface="Roboto"/>
                <a:cs typeface="Roboto"/>
              </a:rPr>
              <a:t>!"</a:t>
            </a:r>
            <a:endParaRPr lang="nl-BE" sz="2300">
              <a:solidFill>
                <a:schemeClr val="dk1"/>
              </a:solidFill>
              <a:latin typeface="Calibri"/>
              <a:cs typeface="Calibri"/>
            </a:endParaRPr>
          </a:p>
          <a:p>
            <a:pPr marL="256540" indent="-256540">
              <a:buFont typeface="Calibri"/>
              <a:buChar char="-"/>
            </a:pPr>
            <a:r>
              <a:rPr lang="nl-BE" sz="2300">
                <a:solidFill>
                  <a:schemeClr val="dk1"/>
                </a:solidFill>
                <a:latin typeface="Calibri"/>
                <a:ea typeface="Roboto"/>
                <a:cs typeface="Roboto"/>
              </a:rPr>
              <a:t>Begin met een kleine afstand en vergroot deze naarmate hij meer vertrouwen krijgt.</a:t>
            </a:r>
            <a:endParaRPr lang="nl-BE" sz="2300">
              <a:solidFill>
                <a:schemeClr val="dk1"/>
              </a:solidFill>
              <a:latin typeface="Calibri"/>
              <a:cs typeface="Calibri"/>
            </a:endParaRPr>
          </a:p>
          <a:p>
            <a:pPr marL="256540" indent="-256540">
              <a:buFont typeface="Calibri"/>
              <a:buChar char="-"/>
            </a:pPr>
            <a:r>
              <a:rPr lang="nl-BE" sz="2300">
                <a:solidFill>
                  <a:schemeClr val="dk1"/>
                </a:solidFill>
                <a:latin typeface="Calibri"/>
                <a:ea typeface="Roboto"/>
                <a:cs typeface="Roboto"/>
              </a:rPr>
              <a:t>Eventueel kan een tweede begeleider of een ander kind aan de andere kant staan om hem heen en weer te laten stappen.</a:t>
            </a:r>
            <a:endParaRPr lang="nl-BE" sz="2300">
              <a:solidFill>
                <a:schemeClr val="dk1"/>
              </a:solidFill>
              <a:latin typeface="Calibri"/>
              <a:cs typeface="Calibri"/>
            </a:endParaRPr>
          </a:p>
          <a:p>
            <a:pPr marL="0" indent="0">
              <a:buNone/>
            </a:pPr>
            <a:endParaRPr lang="nl-BE" sz="2300">
              <a:solidFill>
                <a:schemeClr val="dk1"/>
              </a:solidFill>
              <a:latin typeface="Roboto"/>
              <a:ea typeface="Roboto"/>
              <a:cs typeface="Calibri"/>
            </a:endParaRPr>
          </a:p>
          <a:p>
            <a:pPr marL="0" indent="0">
              <a:buNone/>
            </a:pPr>
            <a:r>
              <a:rPr lang="en-US" sz="2300" b="1">
                <a:solidFill>
                  <a:schemeClr val="dk1"/>
                </a:solidFill>
                <a:latin typeface="Calibri"/>
                <a:ea typeface="Calibri"/>
                <a:cs typeface="Calibri"/>
              </a:rPr>
              <a:t> Wat is het </a:t>
            </a:r>
            <a:r>
              <a:rPr lang="en-US" sz="2300" b="1" err="1">
                <a:solidFill>
                  <a:schemeClr val="dk1"/>
                </a:solidFill>
                <a:latin typeface="Calibri"/>
                <a:ea typeface="Calibri"/>
                <a:cs typeface="Calibri"/>
              </a:rPr>
              <a:t>verband</a:t>
            </a:r>
            <a:r>
              <a:rPr lang="en-US" sz="2300" b="1">
                <a:solidFill>
                  <a:schemeClr val="dk1"/>
                </a:solidFill>
                <a:latin typeface="Calibri"/>
                <a:ea typeface="Calibri"/>
                <a:cs typeface="Calibri"/>
              </a:rPr>
              <a:t> </a:t>
            </a:r>
            <a:r>
              <a:rPr lang="en-US" sz="2300" b="1" err="1">
                <a:solidFill>
                  <a:schemeClr val="dk1"/>
                </a:solidFill>
                <a:latin typeface="Calibri"/>
                <a:ea typeface="Calibri"/>
                <a:cs typeface="Calibri"/>
              </a:rPr>
              <a:t>tussen</a:t>
            </a:r>
            <a:r>
              <a:rPr lang="en-US" sz="2300" b="1">
                <a:solidFill>
                  <a:schemeClr val="dk1"/>
                </a:solidFill>
                <a:latin typeface="Calibri"/>
                <a:ea typeface="Calibri"/>
                <a:cs typeface="Calibri"/>
              </a:rPr>
              <a:t> de </a:t>
            </a:r>
            <a:r>
              <a:rPr lang="en-US" sz="2300" b="1" err="1">
                <a:solidFill>
                  <a:schemeClr val="dk1"/>
                </a:solidFill>
                <a:latin typeface="Calibri"/>
                <a:ea typeface="Calibri"/>
                <a:cs typeface="Calibri"/>
              </a:rPr>
              <a:t>activiteit</a:t>
            </a:r>
            <a:r>
              <a:rPr lang="en-US" sz="2300" b="1">
                <a:solidFill>
                  <a:schemeClr val="dk1"/>
                </a:solidFill>
                <a:latin typeface="Calibri"/>
                <a:ea typeface="Calibri"/>
                <a:cs typeface="Calibri"/>
              </a:rPr>
              <a:t> </a:t>
            </a:r>
            <a:r>
              <a:rPr lang="en-US" sz="2300" b="1" err="1">
                <a:solidFill>
                  <a:schemeClr val="dk1"/>
                </a:solidFill>
                <a:latin typeface="Calibri"/>
                <a:ea typeface="Calibri"/>
                <a:cs typeface="Calibri"/>
              </a:rPr>
              <a:t>en</a:t>
            </a:r>
            <a:r>
              <a:rPr lang="en-US" sz="2300" b="1">
                <a:solidFill>
                  <a:schemeClr val="dk1"/>
                </a:solidFill>
                <a:latin typeface="Calibri"/>
                <a:ea typeface="Calibri"/>
                <a:cs typeface="Calibri"/>
              </a:rPr>
              <a:t> </a:t>
            </a:r>
            <a:r>
              <a:rPr lang="en-US" sz="2300" b="1" err="1">
                <a:solidFill>
                  <a:schemeClr val="dk1"/>
                </a:solidFill>
                <a:latin typeface="Calibri"/>
                <a:ea typeface="Calibri"/>
                <a:cs typeface="Calibri"/>
              </a:rPr>
              <a:t>inzichten</a:t>
            </a:r>
            <a:r>
              <a:rPr lang="en-US" sz="2300" b="1">
                <a:solidFill>
                  <a:schemeClr val="dk1"/>
                </a:solidFill>
                <a:latin typeface="Calibri"/>
                <a:ea typeface="Calibri"/>
                <a:cs typeface="Calibri"/>
              </a:rPr>
              <a:t> </a:t>
            </a:r>
            <a:r>
              <a:rPr lang="en-US" sz="2300" b="1" err="1">
                <a:solidFill>
                  <a:schemeClr val="dk1"/>
                </a:solidFill>
                <a:latin typeface="Calibri"/>
                <a:ea typeface="Calibri"/>
                <a:cs typeface="Calibri"/>
              </a:rPr>
              <a:t>uit</a:t>
            </a:r>
            <a:r>
              <a:rPr lang="en-US" sz="2300" b="1">
                <a:solidFill>
                  <a:schemeClr val="dk1"/>
                </a:solidFill>
                <a:latin typeface="Calibri"/>
                <a:ea typeface="Calibri"/>
                <a:cs typeface="Calibri"/>
              </a:rPr>
              <a:t> de </a:t>
            </a:r>
            <a:r>
              <a:rPr lang="en-US" sz="2300" b="1" err="1">
                <a:solidFill>
                  <a:schemeClr val="dk1"/>
                </a:solidFill>
                <a:latin typeface="Calibri"/>
                <a:ea typeface="Calibri"/>
                <a:cs typeface="Calibri"/>
              </a:rPr>
              <a:t>fysieke</a:t>
            </a:r>
            <a:r>
              <a:rPr lang="en-US" sz="2300" b="1">
                <a:solidFill>
                  <a:schemeClr val="dk1"/>
                </a:solidFill>
                <a:latin typeface="Calibri"/>
                <a:ea typeface="Calibri"/>
                <a:cs typeface="Calibri"/>
              </a:rPr>
              <a:t> </a:t>
            </a:r>
            <a:r>
              <a:rPr lang="en-US" sz="2300" b="1" err="1">
                <a:solidFill>
                  <a:schemeClr val="dk1"/>
                </a:solidFill>
                <a:latin typeface="Calibri"/>
                <a:ea typeface="Calibri"/>
                <a:cs typeface="Calibri"/>
              </a:rPr>
              <a:t>ontwikkeling</a:t>
            </a:r>
            <a:r>
              <a:rPr lang="en-US" sz="2300" b="1">
                <a:solidFill>
                  <a:schemeClr val="dk1"/>
                </a:solidFill>
                <a:latin typeface="Calibri"/>
                <a:ea typeface="Calibri"/>
                <a:cs typeface="Calibri"/>
              </a:rPr>
              <a:t>? </a:t>
            </a:r>
            <a:endParaRPr lang="en-US" sz="2300">
              <a:solidFill>
                <a:schemeClr val="dk1"/>
              </a:solidFill>
              <a:latin typeface="Calibri"/>
              <a:ea typeface="Calibri"/>
              <a:cs typeface="Calibri"/>
            </a:endParaRPr>
          </a:p>
          <a:p>
            <a:pPr marL="0" indent="0">
              <a:buNone/>
            </a:pPr>
            <a:endParaRPr lang="en-US" sz="2300" b="1">
              <a:solidFill>
                <a:schemeClr val="dk1"/>
              </a:solidFill>
              <a:latin typeface="Calibri"/>
              <a:ea typeface="Calibri"/>
              <a:cs typeface="Calibri"/>
            </a:endParaRPr>
          </a:p>
          <a:p>
            <a:pPr marL="0" indent="0">
              <a:buNone/>
            </a:pPr>
            <a:r>
              <a:rPr lang="en-US" sz="2300">
                <a:solidFill>
                  <a:schemeClr val="dk1"/>
                </a:solidFill>
                <a:latin typeface="Calibri"/>
                <a:ea typeface="Roboto"/>
                <a:cs typeface="Roboto"/>
              </a:rPr>
              <a:t> Dit </a:t>
            </a:r>
            <a:r>
              <a:rPr lang="en-US" sz="2300" err="1">
                <a:solidFill>
                  <a:schemeClr val="dk1"/>
                </a:solidFill>
                <a:latin typeface="Calibri"/>
                <a:ea typeface="Roboto"/>
                <a:cs typeface="Roboto"/>
              </a:rPr>
              <a:t>stimuleert</a:t>
            </a:r>
            <a:r>
              <a:rPr lang="en-US" sz="2300">
                <a:solidFill>
                  <a:schemeClr val="dk1"/>
                </a:solidFill>
                <a:latin typeface="Calibri"/>
                <a:ea typeface="Roboto"/>
                <a:cs typeface="Roboto"/>
              </a:rPr>
              <a:t> Naseem om </a:t>
            </a:r>
            <a:r>
              <a:rPr lang="en-US" sz="2300" err="1">
                <a:solidFill>
                  <a:schemeClr val="dk1"/>
                </a:solidFill>
                <a:latin typeface="Calibri"/>
                <a:ea typeface="Roboto"/>
                <a:cs typeface="Roboto"/>
              </a:rPr>
              <a:t>zelfstandig</a:t>
            </a:r>
            <a:r>
              <a:rPr lang="en-US" sz="2300">
                <a:solidFill>
                  <a:schemeClr val="dk1"/>
                </a:solidFill>
                <a:latin typeface="Calibri"/>
                <a:ea typeface="Roboto"/>
                <a:cs typeface="Roboto"/>
              </a:rPr>
              <a:t> </a:t>
            </a:r>
            <a:r>
              <a:rPr lang="en-US" sz="2300" err="1">
                <a:solidFill>
                  <a:schemeClr val="dk1"/>
                </a:solidFill>
                <a:latin typeface="Calibri"/>
                <a:ea typeface="Roboto"/>
                <a:cs typeface="Roboto"/>
              </a:rPr>
              <a:t>stapjes</a:t>
            </a:r>
            <a:r>
              <a:rPr lang="en-US" sz="2300">
                <a:solidFill>
                  <a:schemeClr val="dk1"/>
                </a:solidFill>
                <a:latin typeface="Calibri"/>
                <a:ea typeface="Roboto"/>
                <a:cs typeface="Roboto"/>
              </a:rPr>
              <a:t> </a:t>
            </a:r>
            <a:r>
              <a:rPr lang="en-US" sz="2300" err="1">
                <a:solidFill>
                  <a:schemeClr val="dk1"/>
                </a:solidFill>
                <a:latin typeface="Calibri"/>
                <a:ea typeface="Roboto"/>
                <a:cs typeface="Roboto"/>
              </a:rPr>
              <a:t>te</a:t>
            </a:r>
            <a:r>
              <a:rPr lang="en-US" sz="2300">
                <a:solidFill>
                  <a:schemeClr val="dk1"/>
                </a:solidFill>
                <a:latin typeface="Calibri"/>
                <a:ea typeface="Roboto"/>
                <a:cs typeface="Roboto"/>
              </a:rPr>
              <a:t> </a:t>
            </a:r>
            <a:r>
              <a:rPr lang="en-US" sz="2300" err="1">
                <a:solidFill>
                  <a:schemeClr val="dk1"/>
                </a:solidFill>
                <a:latin typeface="Calibri"/>
                <a:ea typeface="Roboto"/>
                <a:cs typeface="Roboto"/>
              </a:rPr>
              <a:t>zetten</a:t>
            </a:r>
            <a:r>
              <a:rPr lang="en-US" sz="2300">
                <a:solidFill>
                  <a:schemeClr val="dk1"/>
                </a:solidFill>
                <a:latin typeface="Calibri"/>
                <a:ea typeface="Roboto"/>
                <a:cs typeface="Roboto"/>
              </a:rPr>
              <a:t> </a:t>
            </a:r>
            <a:r>
              <a:rPr lang="en-US" sz="2300" err="1">
                <a:solidFill>
                  <a:schemeClr val="dk1"/>
                </a:solidFill>
                <a:latin typeface="Calibri"/>
                <a:ea typeface="Roboto"/>
                <a:cs typeface="Roboto"/>
              </a:rPr>
              <a:t>en</a:t>
            </a:r>
            <a:r>
              <a:rPr lang="en-US" sz="2300">
                <a:solidFill>
                  <a:schemeClr val="dk1"/>
                </a:solidFill>
                <a:latin typeface="Calibri"/>
                <a:ea typeface="Roboto"/>
                <a:cs typeface="Roboto"/>
              </a:rPr>
              <a:t> </a:t>
            </a:r>
            <a:r>
              <a:rPr lang="en-US" sz="2300" err="1">
                <a:solidFill>
                  <a:schemeClr val="dk1"/>
                </a:solidFill>
                <a:latin typeface="Calibri"/>
                <a:ea typeface="Roboto"/>
                <a:cs typeface="Roboto"/>
              </a:rPr>
              <a:t>helpt</a:t>
            </a:r>
            <a:r>
              <a:rPr lang="en-US" sz="2300">
                <a:solidFill>
                  <a:schemeClr val="dk1"/>
                </a:solidFill>
                <a:latin typeface="Calibri"/>
                <a:ea typeface="Roboto"/>
                <a:cs typeface="Roboto"/>
              </a:rPr>
              <a:t> </a:t>
            </a:r>
            <a:r>
              <a:rPr lang="en-US" sz="2300" err="1">
                <a:solidFill>
                  <a:schemeClr val="dk1"/>
                </a:solidFill>
                <a:latin typeface="Calibri"/>
                <a:ea typeface="Roboto"/>
                <a:cs typeface="Roboto"/>
              </a:rPr>
              <a:t>bij</a:t>
            </a:r>
            <a:r>
              <a:rPr lang="en-US" sz="2300">
                <a:solidFill>
                  <a:schemeClr val="dk1"/>
                </a:solidFill>
                <a:latin typeface="Calibri"/>
                <a:ea typeface="Roboto"/>
                <a:cs typeface="Roboto"/>
              </a:rPr>
              <a:t> het </a:t>
            </a:r>
            <a:r>
              <a:rPr lang="en-US" sz="2300" err="1">
                <a:solidFill>
                  <a:schemeClr val="dk1"/>
                </a:solidFill>
                <a:latin typeface="Calibri"/>
                <a:ea typeface="Roboto"/>
                <a:cs typeface="Roboto"/>
              </a:rPr>
              <a:t>versterken</a:t>
            </a:r>
            <a:r>
              <a:rPr lang="en-US" sz="2300">
                <a:solidFill>
                  <a:schemeClr val="dk1"/>
                </a:solidFill>
                <a:latin typeface="Calibri"/>
                <a:ea typeface="Roboto"/>
                <a:cs typeface="Roboto"/>
              </a:rPr>
              <a:t> van </a:t>
            </a:r>
            <a:r>
              <a:rPr lang="en-US" sz="2300" err="1">
                <a:solidFill>
                  <a:schemeClr val="dk1"/>
                </a:solidFill>
                <a:latin typeface="Calibri"/>
                <a:ea typeface="Roboto"/>
                <a:cs typeface="Roboto"/>
              </a:rPr>
              <a:t>zijn</a:t>
            </a:r>
            <a:r>
              <a:rPr lang="en-US" sz="2300">
                <a:solidFill>
                  <a:schemeClr val="dk1"/>
                </a:solidFill>
                <a:latin typeface="Calibri"/>
                <a:ea typeface="Roboto"/>
                <a:cs typeface="Roboto"/>
              </a:rPr>
              <a:t> </a:t>
            </a:r>
            <a:br>
              <a:rPr lang="en-US" sz="2300">
                <a:latin typeface="Calibri"/>
                <a:ea typeface="Roboto"/>
                <a:cs typeface="Roboto"/>
              </a:rPr>
            </a:br>
            <a:r>
              <a:rPr lang="en-US" sz="2300">
                <a:solidFill>
                  <a:schemeClr val="dk1"/>
                </a:solidFill>
                <a:latin typeface="Calibri"/>
                <a:ea typeface="Roboto"/>
                <a:cs typeface="Roboto"/>
              </a:rPr>
              <a:t>    </a:t>
            </a:r>
            <a:r>
              <a:rPr lang="en-US" sz="2300" err="1">
                <a:solidFill>
                  <a:schemeClr val="dk1"/>
                </a:solidFill>
                <a:latin typeface="Calibri"/>
                <a:ea typeface="Roboto"/>
                <a:cs typeface="Roboto"/>
              </a:rPr>
              <a:t>beenspieren</a:t>
            </a:r>
            <a:r>
              <a:rPr lang="en-US" sz="2300">
                <a:solidFill>
                  <a:schemeClr val="dk1"/>
                </a:solidFill>
                <a:latin typeface="Calibri"/>
                <a:ea typeface="Roboto"/>
                <a:cs typeface="Roboto"/>
              </a:rPr>
              <a:t> </a:t>
            </a:r>
            <a:r>
              <a:rPr lang="en-US" sz="2300" err="1">
                <a:solidFill>
                  <a:schemeClr val="dk1"/>
                </a:solidFill>
                <a:latin typeface="Calibri"/>
                <a:ea typeface="Roboto"/>
                <a:cs typeface="Roboto"/>
              </a:rPr>
              <a:t>en</a:t>
            </a:r>
            <a:r>
              <a:rPr lang="en-US" sz="2300">
                <a:solidFill>
                  <a:schemeClr val="dk1"/>
                </a:solidFill>
                <a:latin typeface="Calibri"/>
                <a:ea typeface="Roboto"/>
                <a:cs typeface="Roboto"/>
              </a:rPr>
              <a:t> </a:t>
            </a:r>
            <a:r>
              <a:rPr lang="en-US" sz="2300" err="1">
                <a:solidFill>
                  <a:schemeClr val="dk1"/>
                </a:solidFill>
                <a:latin typeface="Calibri"/>
                <a:ea typeface="Roboto"/>
                <a:cs typeface="Roboto"/>
              </a:rPr>
              <a:t>evenwicht</a:t>
            </a:r>
            <a:r>
              <a:rPr lang="en-US" sz="2300">
                <a:solidFill>
                  <a:schemeClr val="dk1"/>
                </a:solidFill>
                <a:latin typeface="Calibri"/>
                <a:ea typeface="Roboto"/>
                <a:cs typeface="Roboto"/>
              </a:rPr>
              <a:t>.</a:t>
            </a:r>
            <a:endParaRPr lang="en-US" sz="2300">
              <a:solidFill>
                <a:schemeClr val="dk1"/>
              </a:solidFill>
              <a:latin typeface="Calibri"/>
              <a:cs typeface="Roboto"/>
            </a:endParaRPr>
          </a:p>
          <a:p>
            <a:pPr marL="0" indent="0" fontAlgn="base">
              <a:buNone/>
            </a:pPr>
            <a:endParaRPr lang="nl-NL" sz="1900" i="1">
              <a:latin typeface="Aptos" panose="020B0004020202020204" pitchFamily="34" charset="0"/>
            </a:endParaRPr>
          </a:p>
          <a:p>
            <a:pPr marL="0" indent="0">
              <a:buFont typeface="Arial" pitchFamily="34" charset="0"/>
              <a:buNone/>
            </a:pPr>
            <a:endParaRPr lang="nl-NL" sz="1600">
              <a:solidFill>
                <a:srgbClr val="000000"/>
              </a:solidFill>
              <a:latin typeface="Calibri Light"/>
              <a:cs typeface="Calibri Light"/>
            </a:endParaRPr>
          </a:p>
          <a:p>
            <a:pPr marL="0" indent="0">
              <a:buNone/>
            </a:pPr>
            <a:endParaRPr lang="nl-BE">
              <a:cs typeface="Roboto" pitchFamily="2" charset="0"/>
            </a:endParaRPr>
          </a:p>
          <a:p>
            <a:pPr marL="0" indent="0">
              <a:buNone/>
            </a:pPr>
            <a:endParaRPr lang="nl-NL" sz="1900" i="1">
              <a:latin typeface="Aptos"/>
              <a:ea typeface="Roboto"/>
            </a:endParaRPr>
          </a:p>
        </p:txBody>
      </p:sp>
    </p:spTree>
    <p:extLst>
      <p:ext uri="{BB962C8B-B14F-4D97-AF65-F5344CB8AC3E}">
        <p14:creationId xmlns:p14="http://schemas.microsoft.com/office/powerpoint/2010/main" val="42687552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B2E919-F30A-0A7F-1AE0-F5898D21B779}"/>
            </a:ext>
          </a:extLst>
        </p:cNvPr>
        <p:cNvGrpSpPr/>
        <p:nvPr/>
      </p:nvGrpSpPr>
      <p:grpSpPr>
        <a:xfrm>
          <a:off x="0" y="0"/>
          <a:ext cx="0" cy="0"/>
          <a:chOff x="0" y="0"/>
          <a:chExt cx="0" cy="0"/>
        </a:xfrm>
      </p:grpSpPr>
      <p:sp>
        <p:nvSpPr>
          <p:cNvPr id="5" name="Tijdelijke aanduiding voor inhoud 2">
            <a:extLst>
              <a:ext uri="{FF2B5EF4-FFF2-40B4-BE49-F238E27FC236}">
                <a16:creationId xmlns:a16="http://schemas.microsoft.com/office/drawing/2014/main" id="{A54D1136-21F0-C709-3EA4-4A5192385CFD}"/>
              </a:ext>
            </a:extLst>
          </p:cNvPr>
          <p:cNvSpPr txBox="1">
            <a:spLocks/>
          </p:cNvSpPr>
          <p:nvPr/>
        </p:nvSpPr>
        <p:spPr>
          <a:xfrm>
            <a:off x="252850" y="628364"/>
            <a:ext cx="11942225" cy="5701316"/>
          </a:xfrm>
          <a:prstGeom prst="rect">
            <a:avLst/>
          </a:prstGeom>
        </p:spPr>
        <p:txBody>
          <a:bodyPr vert="horz" lIns="91440" tIns="45720" rIns="91440" bIns="45720" rtlCol="0" anchor="t">
            <a:normAutofit/>
          </a:bodyPr>
          <a:lstStyle>
            <a:lvl1pPr marL="257168" indent="-257168" algn="l" defTabSz="685783" rtl="0" eaLnBrk="1" latinLnBrk="0" hangingPunct="1">
              <a:spcBef>
                <a:spcPct val="20000"/>
              </a:spcBef>
              <a:buClrTx/>
              <a:buFont typeface="Arial" pitchFamily="34" charset="0"/>
              <a:buChar char="•"/>
              <a:defRPr sz="2400" kern="1200">
                <a:solidFill>
                  <a:schemeClr val="tx1"/>
                </a:solidFill>
                <a:latin typeface="Roboto" pitchFamily="2" charset="0"/>
                <a:ea typeface="Roboto" pitchFamily="2" charset="0"/>
                <a:cs typeface="+mn-cs"/>
              </a:defRPr>
            </a:lvl1pPr>
            <a:lvl2pPr marL="557199" indent="-214308" algn="l" defTabSz="685783" rtl="0" eaLnBrk="1" latinLnBrk="0" hangingPunct="1">
              <a:spcBef>
                <a:spcPct val="20000"/>
              </a:spcBef>
              <a:buClr>
                <a:srgbClr val="BF18B3"/>
              </a:buClr>
              <a:buFont typeface="Wingdings" panose="05000000000000000000" pitchFamily="2" charset="2"/>
              <a:buChar char="§"/>
              <a:defRPr sz="2100" kern="1200">
                <a:solidFill>
                  <a:srgbClr val="B22A89"/>
                </a:solidFill>
                <a:latin typeface="Roboto" pitchFamily="2" charset="0"/>
                <a:ea typeface="Roboto" pitchFamily="2" charset="0"/>
                <a:cs typeface="+mn-cs"/>
              </a:defRPr>
            </a:lvl2pPr>
            <a:lvl3pPr marL="857228" indent="-171446" algn="l" defTabSz="685783" rtl="0" eaLnBrk="1" latinLnBrk="0" hangingPunct="1">
              <a:spcBef>
                <a:spcPct val="20000"/>
              </a:spcBef>
              <a:buClr>
                <a:schemeClr val="tx1"/>
              </a:buClr>
              <a:buFont typeface="Arial" pitchFamily="34" charset="0"/>
              <a:buChar char="•"/>
              <a:defRPr sz="1800" kern="1200">
                <a:solidFill>
                  <a:schemeClr val="tx1"/>
                </a:solidFill>
                <a:latin typeface="Roboto" pitchFamily="2" charset="0"/>
                <a:ea typeface="Roboto" pitchFamily="2" charset="0"/>
                <a:cs typeface="+mn-cs"/>
              </a:defRPr>
            </a:lvl3pPr>
            <a:lvl4pPr marL="1200120"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4pPr>
            <a:lvl5pPr marL="1543012"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buNone/>
            </a:pPr>
            <a:r>
              <a:rPr lang="nl-NL" sz="3100" b="1">
                <a:solidFill>
                  <a:prstClr val="black"/>
                </a:solidFill>
                <a:latin typeface="Calibri Light"/>
                <a:ea typeface="Calibri Light"/>
                <a:cs typeface="Calibri Light"/>
              </a:rPr>
              <a:t>Mogelijke </a:t>
            </a:r>
            <a:r>
              <a:rPr lang="nl-NL" sz="3100" b="1">
                <a:solidFill>
                  <a:schemeClr val="accent1"/>
                </a:solidFill>
                <a:latin typeface="Calibri Light"/>
                <a:ea typeface="Calibri Light"/>
                <a:cs typeface="Calibri Light"/>
              </a:rPr>
              <a:t>conclusie </a:t>
            </a:r>
            <a:r>
              <a:rPr lang="nl-NL" sz="2900" b="1">
                <a:solidFill>
                  <a:prstClr val="black"/>
                </a:solidFill>
                <a:latin typeface="Calibri Light"/>
                <a:ea typeface="Calibri Light"/>
                <a:cs typeface="Calibri Light"/>
              </a:rPr>
              <a:t>(de verwachtingen als leraar bepaal je zelf)</a:t>
            </a:r>
            <a:br>
              <a:rPr lang="nl-NL" sz="3100" b="1">
                <a:latin typeface="Calibri Light"/>
                <a:ea typeface="Roboto"/>
                <a:cs typeface="Calibri Light"/>
              </a:rPr>
            </a:br>
            <a:endParaRPr lang="nl-NL" sz="3100" b="1">
              <a:solidFill>
                <a:prstClr val="black"/>
              </a:solidFill>
              <a:latin typeface="Calibri Light"/>
              <a:ea typeface="Roboto"/>
              <a:cs typeface="Calibri Light"/>
            </a:endParaRPr>
          </a:p>
          <a:p>
            <a:pPr marL="0" indent="0">
              <a:buNone/>
            </a:pPr>
            <a:r>
              <a:rPr lang="nl-NL" sz="2000">
                <a:solidFill>
                  <a:schemeClr val="dk1"/>
                </a:solidFill>
                <a:latin typeface="Calibri"/>
                <a:ea typeface="Calibri"/>
                <a:cs typeface="Calibri"/>
              </a:rPr>
              <a:t>Vraag: Leg uit waarom je voor deze spelimpulsen/activiteiten kiest op basis van inzichten uit de fysieke ontwikkeling. </a:t>
            </a:r>
          </a:p>
          <a:p>
            <a:pPr marL="0" indent="0">
              <a:buNone/>
            </a:pPr>
            <a:endParaRPr lang="nl-NL" sz="2000" b="1">
              <a:solidFill>
                <a:schemeClr val="dk1"/>
              </a:solidFill>
              <a:latin typeface="Calibri"/>
              <a:ea typeface="Calibri"/>
              <a:cs typeface="Calibri"/>
            </a:endParaRPr>
          </a:p>
          <a:p>
            <a:pPr marL="0" indent="0">
              <a:buNone/>
            </a:pPr>
            <a:r>
              <a:rPr lang="nl-NL" sz="2000">
                <a:solidFill>
                  <a:schemeClr val="dk1"/>
                </a:solidFill>
                <a:latin typeface="Calibri"/>
                <a:ea typeface="Calibri"/>
                <a:cs typeface="Calibri"/>
              </a:rPr>
              <a:t>Ik zou de kinderbegeleider bovenstaande activiteiten aanbevelen om </a:t>
            </a:r>
            <a:r>
              <a:rPr lang="nl-NL" sz="2000" err="1">
                <a:solidFill>
                  <a:schemeClr val="dk1"/>
                </a:solidFill>
                <a:latin typeface="Calibri"/>
                <a:ea typeface="Calibri"/>
                <a:cs typeface="Calibri"/>
              </a:rPr>
              <a:t>Naseem</a:t>
            </a:r>
            <a:r>
              <a:rPr lang="nl-NL" sz="2000">
                <a:solidFill>
                  <a:schemeClr val="dk1"/>
                </a:solidFill>
                <a:latin typeface="Calibri"/>
                <a:ea typeface="Calibri"/>
                <a:cs typeface="Calibri"/>
              </a:rPr>
              <a:t> te stimuleren in zijn fysieke ontwikkeling en specifieker in het zelfstandig leren stappen. Bij beide activiteiten ligt de focus op het versterken van beenspieren en evenwicht oefenen, wat nodig is om zelfstandig te leren stappen. </a:t>
            </a:r>
            <a:r>
              <a:rPr lang="nl-NL" sz="2000">
                <a:latin typeface="Calibri"/>
                <a:ea typeface="Calibri"/>
                <a:cs typeface="Calibri"/>
              </a:rPr>
              <a:t>Gezien </a:t>
            </a:r>
            <a:r>
              <a:rPr lang="nl-NL" sz="2000" err="1">
                <a:latin typeface="Calibri"/>
                <a:ea typeface="Calibri"/>
                <a:cs typeface="Calibri"/>
              </a:rPr>
              <a:t>Naseem</a:t>
            </a:r>
            <a:r>
              <a:rPr lang="nl-NL" sz="2000">
                <a:latin typeface="Calibri"/>
                <a:ea typeface="Calibri"/>
                <a:cs typeface="Calibri"/>
              </a:rPr>
              <a:t> al signalen geeft klaar te zijn om de eerste stapjes verder te ontwikkelen; lijken me dat wel iets om op in te zetten met deze activiteiten.</a:t>
            </a:r>
            <a:endParaRPr lang="nl-NL"/>
          </a:p>
          <a:p>
            <a:pPr marL="0" indent="0">
              <a:buNone/>
            </a:pPr>
            <a:endParaRPr lang="nl-NL" sz="2000">
              <a:solidFill>
                <a:schemeClr val="dk1"/>
              </a:solidFill>
              <a:latin typeface="Calibri"/>
              <a:ea typeface="Calibri"/>
              <a:cs typeface="Calibri"/>
            </a:endParaRPr>
          </a:p>
          <a:p>
            <a:pPr marL="0" indent="0">
              <a:buNone/>
            </a:pPr>
            <a:endParaRPr lang="nl-NL" sz="1600">
              <a:solidFill>
                <a:schemeClr val="dk1"/>
              </a:solidFill>
              <a:latin typeface="Aptos"/>
              <a:cs typeface="Roboto" pitchFamily="2" charset="0"/>
            </a:endParaRPr>
          </a:p>
          <a:p>
            <a:pPr marL="0" indent="0">
              <a:buNone/>
            </a:pPr>
            <a:endParaRPr lang="nl-NL" sz="2000">
              <a:latin typeface="Calibri"/>
              <a:ea typeface="Calibri"/>
              <a:cs typeface="Calibri"/>
            </a:endParaRPr>
          </a:p>
          <a:p>
            <a:pPr marL="0" indent="0">
              <a:buNone/>
            </a:pPr>
            <a:endParaRPr lang="nl-BE">
              <a:cs typeface="Roboto" pitchFamily="2" charset="0"/>
            </a:endParaRPr>
          </a:p>
        </p:txBody>
      </p:sp>
    </p:spTree>
    <p:extLst>
      <p:ext uri="{BB962C8B-B14F-4D97-AF65-F5344CB8AC3E}">
        <p14:creationId xmlns:p14="http://schemas.microsoft.com/office/powerpoint/2010/main" val="2688719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BFDF37-9E82-8156-7147-49348646741D}"/>
            </a:ext>
          </a:extLst>
        </p:cNvPr>
        <p:cNvGrpSpPr/>
        <p:nvPr/>
      </p:nvGrpSpPr>
      <p:grpSpPr>
        <a:xfrm>
          <a:off x="0" y="0"/>
          <a:ext cx="0" cy="0"/>
          <a:chOff x="0" y="0"/>
          <a:chExt cx="0" cy="0"/>
        </a:xfrm>
      </p:grpSpPr>
      <p:graphicFrame>
        <p:nvGraphicFramePr>
          <p:cNvPr id="4" name="Tabel 3">
            <a:extLst>
              <a:ext uri="{FF2B5EF4-FFF2-40B4-BE49-F238E27FC236}">
                <a16:creationId xmlns:a16="http://schemas.microsoft.com/office/drawing/2014/main" id="{3708257D-D332-4B11-1CD9-3E3CADCA5F59}"/>
              </a:ext>
            </a:extLst>
          </p:cNvPr>
          <p:cNvGraphicFramePr>
            <a:graphicFrameLocks noGrp="1"/>
          </p:cNvGraphicFramePr>
          <p:nvPr>
            <p:extLst>
              <p:ext uri="{D42A27DB-BD31-4B8C-83A1-F6EECF244321}">
                <p14:modId xmlns:p14="http://schemas.microsoft.com/office/powerpoint/2010/main" val="3914924609"/>
              </p:ext>
            </p:extLst>
          </p:nvPr>
        </p:nvGraphicFramePr>
        <p:xfrm>
          <a:off x="158150" y="474452"/>
          <a:ext cx="11888999" cy="5739371"/>
        </p:xfrm>
        <a:graphic>
          <a:graphicData uri="http://schemas.openxmlformats.org/drawingml/2006/table">
            <a:tbl>
              <a:tblPr firstRow="1" bandRow="1">
                <a:tableStyleId>{5C22544A-7EE6-4342-B048-85BDC9FD1C3A}</a:tableStyleId>
              </a:tblPr>
              <a:tblGrid>
                <a:gridCol w="4135553">
                  <a:extLst>
                    <a:ext uri="{9D8B030D-6E8A-4147-A177-3AD203B41FA5}">
                      <a16:colId xmlns:a16="http://schemas.microsoft.com/office/drawing/2014/main" val="3171494239"/>
                    </a:ext>
                  </a:extLst>
                </a:gridCol>
                <a:gridCol w="7753446">
                  <a:extLst>
                    <a:ext uri="{9D8B030D-6E8A-4147-A177-3AD203B41FA5}">
                      <a16:colId xmlns:a16="http://schemas.microsoft.com/office/drawing/2014/main" val="714817409"/>
                    </a:ext>
                  </a:extLst>
                </a:gridCol>
              </a:tblGrid>
              <a:tr h="1143716">
                <a:tc>
                  <a:txBody>
                    <a:bodyPr/>
                    <a:lstStyle/>
                    <a:p>
                      <a:pPr algn="ctr"/>
                      <a:r>
                        <a:rPr lang="nl-NL" sz="1400"/>
                        <a:t>ANALYSEREN met als doel </a:t>
                      </a:r>
                      <a:br>
                        <a:rPr lang="nl-NL" sz="1400"/>
                      </a:br>
                      <a:r>
                        <a:rPr lang="nl-NL" sz="2000"/>
                        <a:t>ALERT (= een beargumenteerde inschatting maken)</a:t>
                      </a:r>
                    </a:p>
                  </a:txBody>
                  <a:tcPr>
                    <a:lnL w="12700">
                      <a:solidFill>
                        <a:schemeClr val="tx1"/>
                      </a:solidFill>
                    </a:lnL>
                    <a:lnR w="12700">
                      <a:solidFill>
                        <a:schemeClr val="tx1"/>
                      </a:solidFill>
                    </a:lnR>
                    <a:lnT w="12700">
                      <a:solidFill>
                        <a:schemeClr val="tx1"/>
                      </a:solidFill>
                    </a:lnT>
                    <a:lnB w="12700">
                      <a:solidFill>
                        <a:schemeClr val="tx1"/>
                      </a:solidFill>
                    </a:lnB>
                    <a:solidFill>
                      <a:srgbClr val="A8AF37"/>
                    </a:solidFill>
                  </a:tcPr>
                </a:tc>
                <a:tc>
                  <a:txBody>
                    <a:bodyPr/>
                    <a:lstStyle/>
                    <a:p>
                      <a:pPr algn="ctr"/>
                      <a:r>
                        <a:rPr lang="nl-NL" sz="1400"/>
                        <a:t>Analyseren met als doel </a:t>
                      </a:r>
                      <a:br>
                        <a:rPr lang="nl-NL" sz="1400"/>
                      </a:br>
                      <a:r>
                        <a:rPr lang="nl-NL" sz="2000"/>
                        <a:t>ADVICE (advies geven)</a:t>
                      </a:r>
                    </a:p>
                  </a:txBody>
                  <a:tcPr>
                    <a:lnL w="12700">
                      <a:solidFill>
                        <a:schemeClr val="tx1"/>
                      </a:solidFill>
                    </a:lnL>
                    <a:lnR w="12700">
                      <a:solidFill>
                        <a:schemeClr val="tx1"/>
                      </a:solidFill>
                    </a:lnR>
                    <a:lnT w="12700">
                      <a:solidFill>
                        <a:schemeClr val="tx1"/>
                      </a:solidFill>
                    </a:lnT>
                    <a:lnB w="12700">
                      <a:solidFill>
                        <a:schemeClr val="tx1"/>
                      </a:solidFill>
                    </a:lnB>
                    <a:solidFill>
                      <a:srgbClr val="EC7D23"/>
                    </a:solidFill>
                  </a:tcPr>
                </a:tc>
                <a:extLst>
                  <a:ext uri="{0D108BD9-81ED-4DB2-BD59-A6C34878D82A}">
                    <a16:rowId xmlns:a16="http://schemas.microsoft.com/office/drawing/2014/main" val="2408169372"/>
                  </a:ext>
                </a:extLst>
              </a:tr>
              <a:tr h="4595655">
                <a:tc>
                  <a:txBody>
                    <a:bodyPr/>
                    <a:lstStyle/>
                    <a:p>
                      <a:pPr marL="0" lvl="0" algn="l" defTabSz="685783" rtl="0" eaLnBrk="1" latinLnBrk="0" hangingPunct="1">
                        <a:buNone/>
                      </a:pPr>
                      <a:endParaRPr lang="nl-NL" sz="1350" kern="1200" noProof="0">
                        <a:solidFill>
                          <a:schemeClr val="dk1"/>
                        </a:solidFill>
                        <a:latin typeface="+mn-lt"/>
                        <a:ea typeface="+mn-ea"/>
                        <a:cs typeface="+mn-cs"/>
                      </a:endParaRPr>
                    </a:p>
                    <a:p>
                      <a:pPr marL="0" lvl="0" algn="l">
                        <a:buNone/>
                      </a:pPr>
                      <a:endParaRPr lang="nl-NL" sz="1350" kern="1200" noProof="0">
                        <a:solidFill>
                          <a:schemeClr val="dk1"/>
                        </a:solidFill>
                        <a:latin typeface="+mn-lt"/>
                        <a:ea typeface="+mn-ea"/>
                        <a:cs typeface="+mn-cs"/>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accent1">
                        <a:lumMod val="20000"/>
                        <a:lumOff val="80000"/>
                      </a:schemeClr>
                    </a:solidFill>
                  </a:tcPr>
                </a:tc>
                <a:tc>
                  <a:txBody>
                    <a:bodyPr/>
                    <a:lstStyle/>
                    <a:p>
                      <a:endParaRPr lang="nl-NL">
                        <a:highlight>
                          <a:srgbClr val="E9DBE9"/>
                        </a:highlight>
                      </a:endParaRPr>
                    </a:p>
                    <a:p>
                      <a:pPr marL="0" marR="0" lvl="0" indent="0" algn="l">
                        <a:lnSpc>
                          <a:spcPct val="100000"/>
                        </a:lnSpc>
                        <a:spcBef>
                          <a:spcPct val="20000"/>
                        </a:spcBef>
                        <a:spcAft>
                          <a:spcPts val="0"/>
                        </a:spcAft>
                        <a:buNone/>
                      </a:pPr>
                      <a:r>
                        <a:rPr lang="nl-BE" sz="1800" b="0" i="1" u="none" strike="noStrike" kern="1200" noProof="0">
                          <a:solidFill>
                            <a:schemeClr val="accent1"/>
                          </a:solidFill>
                          <a:latin typeface="Aptos"/>
                        </a:rPr>
                        <a:t>Je zou ook kunnen werken met gegeven ideeën van activiteiten/spelimpulsen.</a:t>
                      </a:r>
                      <a:br>
                        <a:rPr lang="nl-BE" sz="1800" b="0" i="1" u="none" strike="noStrike" kern="1200" noProof="0">
                          <a:solidFill>
                            <a:srgbClr val="AE2081"/>
                          </a:solidFill>
                          <a:latin typeface="Aptos"/>
                        </a:rPr>
                      </a:br>
                      <a:br>
                        <a:rPr lang="nl-BE" sz="1800" b="0" i="1" u="none" strike="noStrike" kern="1200" noProof="0">
                          <a:solidFill>
                            <a:srgbClr val="000000"/>
                          </a:solidFill>
                          <a:latin typeface="Aptos"/>
                        </a:rPr>
                      </a:br>
                      <a:r>
                        <a:rPr lang="nl-BE" sz="1800" b="0" i="1" u="none" strike="noStrike" kern="1200" noProof="0">
                          <a:solidFill>
                            <a:srgbClr val="000000"/>
                          </a:solidFill>
                          <a:latin typeface="Aptos"/>
                        </a:rPr>
                        <a:t>De vraag zou dan de volgende kunnen zijn</a:t>
                      </a:r>
                      <a:r>
                        <a:rPr lang="nl-BE" sz="1800" b="1" i="0" u="none" strike="noStrike" kern="1200" noProof="0">
                          <a:solidFill>
                            <a:srgbClr val="000000"/>
                          </a:solidFill>
                          <a:latin typeface="Trebuchet MS"/>
                          <a:ea typeface="+mn-ea"/>
                          <a:cs typeface="+mn-cs"/>
                        </a:rPr>
                        <a:t>: </a:t>
                      </a:r>
                      <a:br>
                        <a:rPr lang="nl-BE" sz="1800" b="1" i="0" u="none" strike="noStrike" kern="1200" noProof="0">
                          <a:solidFill>
                            <a:srgbClr val="000000"/>
                          </a:solidFill>
                          <a:latin typeface="Trebuchet MS"/>
                          <a:ea typeface="+mn-ea"/>
                          <a:cs typeface="+mn-cs"/>
                        </a:rPr>
                      </a:br>
                      <a:r>
                        <a:rPr lang="nl-BE" sz="1800" b="1" i="0" u="none" strike="noStrike" kern="1200" noProof="0">
                          <a:solidFill>
                            <a:srgbClr val="000000"/>
                          </a:solidFill>
                          <a:latin typeface="Trebuchet MS"/>
                          <a:ea typeface="+mn-ea"/>
                          <a:cs typeface="+mn-cs"/>
                        </a:rPr>
                        <a:t>Welke van onderstaande activiteiten zou je aanbevelen aan de kinderbegeleider om </a:t>
                      </a:r>
                      <a:r>
                        <a:rPr lang="nl-BE" sz="1800" b="1" i="0" u="none" strike="noStrike" kern="1200" noProof="0" err="1">
                          <a:solidFill>
                            <a:srgbClr val="000000"/>
                          </a:solidFill>
                          <a:latin typeface="Trebuchet MS"/>
                          <a:ea typeface="+mn-ea"/>
                          <a:cs typeface="+mn-cs"/>
                        </a:rPr>
                        <a:t>Naseem</a:t>
                      </a:r>
                      <a:r>
                        <a:rPr lang="nl-BE" sz="1800" b="1" i="0" u="none" strike="noStrike" kern="1200" noProof="0">
                          <a:solidFill>
                            <a:srgbClr val="000000"/>
                          </a:solidFill>
                          <a:latin typeface="Trebuchet MS"/>
                          <a:ea typeface="+mn-ea"/>
                          <a:cs typeface="+mn-cs"/>
                        </a:rPr>
                        <a:t> verder te stimuleren in zijn fysieke ontwikkeling? Leg uit waarom. </a:t>
                      </a:r>
                      <a:endParaRPr lang="nl-NL" sz="1800" b="0" i="0" u="none" strike="noStrike" kern="1200" noProof="0">
                        <a:solidFill>
                          <a:srgbClr val="000000"/>
                        </a:solidFill>
                        <a:latin typeface="Trebuchet MS"/>
                      </a:endParaRPr>
                    </a:p>
                    <a:p>
                      <a:pPr lvl="0">
                        <a:buNone/>
                      </a:pPr>
                      <a:endParaRPr lang="nl-NL" sz="2000" b="0" i="0" u="none" strike="noStrike" kern="1200" noProof="0">
                        <a:solidFill>
                          <a:srgbClr val="000000"/>
                        </a:solidFill>
                        <a:latin typeface="Calibri"/>
                      </a:endParaRPr>
                    </a:p>
                    <a:p>
                      <a:pPr lvl="0">
                        <a:buNone/>
                      </a:pPr>
                      <a:endParaRPr lang="nl-NL" sz="1600" b="0" i="1" u="none" strike="noStrike" kern="1200" noProof="0">
                        <a:solidFill>
                          <a:srgbClr val="000000"/>
                        </a:solidFill>
                        <a:latin typeface="Calibri"/>
                        <a:ea typeface="+mn-ea"/>
                        <a:cs typeface="+mn-cs"/>
                      </a:endParaRPr>
                    </a:p>
                    <a:p>
                      <a:pPr lvl="0">
                        <a:buNone/>
                      </a:pPr>
                      <a:endParaRPr lang="nl-NL"/>
                    </a:p>
                  </a:txBody>
                  <a:tcP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368708520"/>
                  </a:ext>
                </a:extLst>
              </a:tr>
            </a:tbl>
          </a:graphicData>
        </a:graphic>
      </p:graphicFrame>
    </p:spTree>
    <p:extLst>
      <p:ext uri="{BB962C8B-B14F-4D97-AF65-F5344CB8AC3E}">
        <p14:creationId xmlns:p14="http://schemas.microsoft.com/office/powerpoint/2010/main" val="1028520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BFC5A4-C79A-C0CC-85C0-C7E72A9F29FC}"/>
            </a:ext>
          </a:extLst>
        </p:cNvPr>
        <p:cNvGrpSpPr/>
        <p:nvPr/>
      </p:nvGrpSpPr>
      <p:grpSpPr>
        <a:xfrm>
          <a:off x="0" y="0"/>
          <a:ext cx="0" cy="0"/>
          <a:chOff x="0" y="0"/>
          <a:chExt cx="0" cy="0"/>
        </a:xfrm>
      </p:grpSpPr>
      <p:sp>
        <p:nvSpPr>
          <p:cNvPr id="5" name="Tijdelijke aanduiding voor inhoud 2">
            <a:extLst>
              <a:ext uri="{FF2B5EF4-FFF2-40B4-BE49-F238E27FC236}">
                <a16:creationId xmlns:a16="http://schemas.microsoft.com/office/drawing/2014/main" id="{C24CB18D-2F24-9B62-D3EB-DCAF9E046868}"/>
              </a:ext>
            </a:extLst>
          </p:cNvPr>
          <p:cNvSpPr txBox="1">
            <a:spLocks/>
          </p:cNvSpPr>
          <p:nvPr/>
        </p:nvSpPr>
        <p:spPr>
          <a:xfrm>
            <a:off x="252850" y="628364"/>
            <a:ext cx="11942225" cy="5701316"/>
          </a:xfrm>
          <a:prstGeom prst="rect">
            <a:avLst/>
          </a:prstGeom>
        </p:spPr>
        <p:txBody>
          <a:bodyPr vert="horz" lIns="91440" tIns="45720" rIns="91440" bIns="45720" rtlCol="0" anchor="t">
            <a:normAutofit lnSpcReduction="10000"/>
          </a:bodyPr>
          <a:lstStyle>
            <a:lvl1pPr marL="257168" indent="-257168" algn="l" defTabSz="685783" rtl="0" eaLnBrk="1" latinLnBrk="0" hangingPunct="1">
              <a:spcBef>
                <a:spcPct val="20000"/>
              </a:spcBef>
              <a:buClrTx/>
              <a:buFont typeface="Arial" pitchFamily="34" charset="0"/>
              <a:buChar char="•"/>
              <a:defRPr sz="2400" kern="1200">
                <a:solidFill>
                  <a:schemeClr val="tx1"/>
                </a:solidFill>
                <a:latin typeface="Roboto" pitchFamily="2" charset="0"/>
                <a:ea typeface="Roboto" pitchFamily="2" charset="0"/>
                <a:cs typeface="+mn-cs"/>
              </a:defRPr>
            </a:lvl1pPr>
            <a:lvl2pPr marL="557199" indent="-214308" algn="l" defTabSz="685783" rtl="0" eaLnBrk="1" latinLnBrk="0" hangingPunct="1">
              <a:spcBef>
                <a:spcPct val="20000"/>
              </a:spcBef>
              <a:buClr>
                <a:srgbClr val="BF18B3"/>
              </a:buClr>
              <a:buFont typeface="Wingdings" panose="05000000000000000000" pitchFamily="2" charset="2"/>
              <a:buChar char="§"/>
              <a:defRPr sz="2100" kern="1200">
                <a:solidFill>
                  <a:srgbClr val="B22A89"/>
                </a:solidFill>
                <a:latin typeface="Roboto" pitchFamily="2" charset="0"/>
                <a:ea typeface="Roboto" pitchFamily="2" charset="0"/>
                <a:cs typeface="+mn-cs"/>
              </a:defRPr>
            </a:lvl2pPr>
            <a:lvl3pPr marL="857228" indent="-171446" algn="l" defTabSz="685783" rtl="0" eaLnBrk="1" latinLnBrk="0" hangingPunct="1">
              <a:spcBef>
                <a:spcPct val="20000"/>
              </a:spcBef>
              <a:buClr>
                <a:schemeClr val="tx1"/>
              </a:buClr>
              <a:buFont typeface="Arial" pitchFamily="34" charset="0"/>
              <a:buChar char="•"/>
              <a:defRPr sz="1800" kern="1200">
                <a:solidFill>
                  <a:schemeClr val="tx1"/>
                </a:solidFill>
                <a:latin typeface="Roboto" pitchFamily="2" charset="0"/>
                <a:ea typeface="Roboto" pitchFamily="2" charset="0"/>
                <a:cs typeface="+mn-cs"/>
              </a:defRPr>
            </a:lvl3pPr>
            <a:lvl4pPr marL="1200120"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4pPr>
            <a:lvl5pPr marL="1543012"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buNone/>
            </a:pPr>
            <a:r>
              <a:rPr lang="nl-NL" sz="2700" b="1">
                <a:solidFill>
                  <a:prstClr val="black"/>
                </a:solidFill>
                <a:latin typeface="Calibri Light"/>
                <a:ea typeface="Calibri Light"/>
                <a:cs typeface="Calibri Light"/>
              </a:rPr>
              <a:t>Mogelijke </a:t>
            </a:r>
            <a:r>
              <a:rPr lang="nl-NL" sz="2700" b="1">
                <a:solidFill>
                  <a:schemeClr val="accent1"/>
                </a:solidFill>
                <a:latin typeface="Calibri Light"/>
                <a:ea typeface="Calibri Light"/>
                <a:cs typeface="Calibri Light"/>
              </a:rPr>
              <a:t>analyse </a:t>
            </a:r>
            <a:r>
              <a:rPr lang="nl-NL" sz="2700" b="1">
                <a:solidFill>
                  <a:prstClr val="black"/>
                </a:solidFill>
                <a:latin typeface="Calibri Light"/>
                <a:ea typeface="Calibri Light"/>
                <a:cs typeface="Calibri Light"/>
              </a:rPr>
              <a:t>(de verwachtingen als leraar bepaal je zelf)</a:t>
            </a:r>
            <a:br>
              <a:rPr lang="nl-NL" sz="3100" b="1">
                <a:latin typeface="Calibri Light"/>
                <a:ea typeface="Roboto"/>
                <a:cs typeface="Calibri Light"/>
              </a:rPr>
            </a:br>
            <a:endParaRPr lang="nl-NL" sz="3100" b="1">
              <a:solidFill>
                <a:prstClr val="black"/>
              </a:solidFill>
              <a:latin typeface="Calibri Light"/>
              <a:ea typeface="Roboto"/>
              <a:cs typeface="Calibri Light"/>
            </a:endParaRPr>
          </a:p>
          <a:p>
            <a:pPr marL="0" indent="0" fontAlgn="base">
              <a:buNone/>
            </a:pPr>
            <a:r>
              <a:rPr lang="nl-BE" sz="2200" b="1" i="0">
                <a:solidFill>
                  <a:srgbClr val="000000"/>
                </a:solidFill>
                <a:effectLst/>
                <a:latin typeface="Aptos"/>
                <a:ea typeface="Roboto"/>
              </a:rPr>
              <a:t>Enkele voorbeelden van </a:t>
            </a:r>
            <a:r>
              <a:rPr lang="nl-BE" sz="2200" b="1">
                <a:solidFill>
                  <a:srgbClr val="000000"/>
                </a:solidFill>
                <a:latin typeface="Aptos"/>
                <a:ea typeface="Roboto"/>
              </a:rPr>
              <a:t>activiteiten (door AI gegenereerd):</a:t>
            </a:r>
            <a:endParaRPr lang="nl-NL" sz="2200" b="0" i="0">
              <a:solidFill>
                <a:srgbClr val="000000"/>
              </a:solidFill>
              <a:effectLst/>
              <a:latin typeface="Aptos"/>
              <a:ea typeface="Roboto"/>
            </a:endParaRPr>
          </a:p>
          <a:p>
            <a:pPr marL="0" indent="0" algn="l">
              <a:buNone/>
            </a:pPr>
            <a:endParaRPr lang="nl-BE" sz="1800" b="1" i="0">
              <a:solidFill>
                <a:srgbClr val="000000"/>
              </a:solidFill>
              <a:effectLst/>
              <a:latin typeface="Aptos" panose="020B0004020202020204" pitchFamily="34" charset="0"/>
            </a:endParaRPr>
          </a:p>
          <a:p>
            <a:pPr marL="0" indent="0">
              <a:buNone/>
            </a:pPr>
            <a:r>
              <a:rPr lang="nl-BE" sz="2000" b="1">
                <a:solidFill>
                  <a:srgbClr val="00B050"/>
                </a:solidFill>
                <a:latin typeface="Calibri"/>
                <a:ea typeface="Calibri"/>
                <a:cs typeface="Calibri"/>
              </a:rPr>
              <a:t>1. Duw- en stapspel met een loopwagentje of ander stevig object</a:t>
            </a:r>
            <a:endParaRPr lang="nl-BE" sz="2000">
              <a:solidFill>
                <a:srgbClr val="000000"/>
              </a:solidFill>
              <a:latin typeface="Calibri"/>
              <a:ea typeface="Calibri"/>
              <a:cs typeface="Calibri"/>
            </a:endParaRPr>
          </a:p>
          <a:p>
            <a:pPr marL="256540" indent="-256540">
              <a:buFont typeface="Calibri,Sans-Serif"/>
              <a:buChar char="-"/>
            </a:pPr>
            <a:r>
              <a:rPr lang="nl-BE" sz="2000">
                <a:solidFill>
                  <a:schemeClr val="dk1"/>
                </a:solidFill>
                <a:latin typeface="Calibri"/>
                <a:ea typeface="Calibri"/>
                <a:cs typeface="Calibri"/>
              </a:rPr>
              <a:t>Plaats een stabiel loopwagentje of een lage stevige doos op een gladde ondergrond.</a:t>
            </a:r>
          </a:p>
          <a:p>
            <a:pPr marL="256540" indent="-256540">
              <a:buFont typeface="Calibri,Sans-Serif"/>
              <a:buChar char="-"/>
            </a:pPr>
            <a:r>
              <a:rPr lang="nl-BE" sz="2000">
                <a:solidFill>
                  <a:schemeClr val="dk1"/>
                </a:solidFill>
                <a:latin typeface="Calibri"/>
                <a:ea typeface="Calibri"/>
                <a:cs typeface="Calibri"/>
              </a:rPr>
              <a:t>Moedig </a:t>
            </a:r>
            <a:r>
              <a:rPr lang="nl-BE" sz="2000" err="1">
                <a:solidFill>
                  <a:schemeClr val="dk1"/>
                </a:solidFill>
                <a:latin typeface="Calibri"/>
                <a:ea typeface="Calibri"/>
                <a:cs typeface="Calibri"/>
              </a:rPr>
              <a:t>Naseem</a:t>
            </a:r>
            <a:r>
              <a:rPr lang="nl-BE" sz="2000">
                <a:solidFill>
                  <a:schemeClr val="dk1"/>
                </a:solidFill>
                <a:latin typeface="Calibri"/>
                <a:ea typeface="Calibri"/>
                <a:cs typeface="Calibri"/>
              </a:rPr>
              <a:t> aan om zich eraan vast te houden en te gaan staan.</a:t>
            </a:r>
            <a:endParaRPr lang="en-US" sz="2000">
              <a:solidFill>
                <a:schemeClr val="dk1"/>
              </a:solidFill>
              <a:latin typeface="Calibri"/>
              <a:ea typeface="Calibri"/>
              <a:cs typeface="Calibri"/>
            </a:endParaRPr>
          </a:p>
          <a:p>
            <a:pPr marL="256540" indent="-256540">
              <a:buFont typeface="Calibri,Sans-Serif"/>
              <a:buChar char="-"/>
            </a:pPr>
            <a:r>
              <a:rPr lang="nl-BE" sz="2000">
                <a:solidFill>
                  <a:schemeClr val="dk1"/>
                </a:solidFill>
                <a:latin typeface="Calibri"/>
                <a:ea typeface="Calibri"/>
                <a:cs typeface="Calibri"/>
              </a:rPr>
              <a:t>De begeleider kan een favoriet speeltje iets verderop plaatsen als motivatie om te bewegen.</a:t>
            </a:r>
            <a:endParaRPr lang="en-US" sz="2000">
              <a:solidFill>
                <a:schemeClr val="dk1"/>
              </a:solidFill>
              <a:latin typeface="Calibri"/>
              <a:ea typeface="Calibri"/>
              <a:cs typeface="Calibri"/>
            </a:endParaRPr>
          </a:p>
          <a:p>
            <a:pPr marL="256540" indent="-256540">
              <a:buFont typeface="Calibri,Sans-Serif"/>
              <a:buChar char="-"/>
            </a:pPr>
            <a:r>
              <a:rPr lang="nl-BE" sz="2000">
                <a:solidFill>
                  <a:schemeClr val="dk1"/>
                </a:solidFill>
                <a:latin typeface="Calibri"/>
                <a:ea typeface="Calibri"/>
                <a:cs typeface="Calibri"/>
              </a:rPr>
              <a:t>Laat </a:t>
            </a:r>
            <a:r>
              <a:rPr lang="nl-BE" sz="2000" err="1">
                <a:solidFill>
                  <a:schemeClr val="dk1"/>
                </a:solidFill>
                <a:latin typeface="Calibri"/>
                <a:ea typeface="Calibri"/>
                <a:cs typeface="Calibri"/>
              </a:rPr>
              <a:t>Naseem</a:t>
            </a:r>
            <a:r>
              <a:rPr lang="nl-BE" sz="2000">
                <a:solidFill>
                  <a:schemeClr val="dk1"/>
                </a:solidFill>
                <a:latin typeface="Calibri"/>
                <a:ea typeface="Calibri"/>
                <a:cs typeface="Calibri"/>
              </a:rPr>
              <a:t> experimenteren met duwen en kleine stapjes zetten terwijl hij zich vasthoudt.</a:t>
            </a:r>
            <a:endParaRPr lang="en-US" sz="2000">
              <a:solidFill>
                <a:schemeClr val="dk1"/>
              </a:solidFill>
              <a:latin typeface="Calibri"/>
              <a:ea typeface="Calibri"/>
              <a:cs typeface="Calibri"/>
            </a:endParaRPr>
          </a:p>
          <a:p>
            <a:pPr marL="256540" indent="-256540">
              <a:buFont typeface="Calibri,Sans-Serif"/>
              <a:buChar char="-"/>
            </a:pPr>
            <a:r>
              <a:rPr lang="nl-BE" sz="2000">
                <a:solidFill>
                  <a:schemeClr val="dk1"/>
                </a:solidFill>
                <a:latin typeface="Calibri"/>
                <a:ea typeface="Calibri"/>
                <a:cs typeface="Calibri"/>
              </a:rPr>
              <a:t>Blijf in de buurt om veiligheid en ondersteuning te bieden indien nodig.</a:t>
            </a:r>
            <a:endParaRPr lang="nl-NL" sz="2000">
              <a:solidFill>
                <a:schemeClr val="dk1"/>
              </a:solidFill>
              <a:latin typeface="Calibri"/>
              <a:ea typeface="Calibri"/>
              <a:cs typeface="Calibri"/>
            </a:endParaRPr>
          </a:p>
          <a:p>
            <a:pPr marL="0" indent="0">
              <a:buNone/>
            </a:pPr>
            <a:endParaRPr lang="nl-BE" sz="2000">
              <a:solidFill>
                <a:schemeClr val="dk1"/>
              </a:solidFill>
              <a:latin typeface="Calibri"/>
              <a:ea typeface="Calibri"/>
              <a:cs typeface="Calibri"/>
            </a:endParaRPr>
          </a:p>
          <a:p>
            <a:pPr marL="0" indent="0">
              <a:buNone/>
            </a:pPr>
            <a:r>
              <a:rPr lang="en-US" sz="2300" b="1">
                <a:solidFill>
                  <a:schemeClr val="dk1"/>
                </a:solidFill>
                <a:latin typeface="Calibri"/>
                <a:ea typeface="Calibri"/>
                <a:cs typeface="Calibri"/>
              </a:rPr>
              <a:t>Wat is het </a:t>
            </a:r>
            <a:r>
              <a:rPr lang="en-US" sz="2300" b="1" err="1">
                <a:solidFill>
                  <a:schemeClr val="dk1"/>
                </a:solidFill>
                <a:latin typeface="Calibri"/>
                <a:ea typeface="Calibri"/>
                <a:cs typeface="Calibri"/>
              </a:rPr>
              <a:t>verband</a:t>
            </a:r>
            <a:r>
              <a:rPr lang="en-US" sz="2300" b="1">
                <a:solidFill>
                  <a:schemeClr val="dk1"/>
                </a:solidFill>
                <a:latin typeface="Calibri"/>
                <a:ea typeface="Calibri"/>
                <a:cs typeface="Calibri"/>
              </a:rPr>
              <a:t> </a:t>
            </a:r>
            <a:r>
              <a:rPr lang="en-US" sz="2300" b="1" err="1">
                <a:solidFill>
                  <a:schemeClr val="dk1"/>
                </a:solidFill>
                <a:latin typeface="Calibri"/>
                <a:ea typeface="Calibri"/>
                <a:cs typeface="Calibri"/>
              </a:rPr>
              <a:t>tussen</a:t>
            </a:r>
            <a:r>
              <a:rPr lang="en-US" sz="2300" b="1">
                <a:solidFill>
                  <a:schemeClr val="dk1"/>
                </a:solidFill>
                <a:latin typeface="Calibri"/>
                <a:ea typeface="Calibri"/>
                <a:cs typeface="Calibri"/>
              </a:rPr>
              <a:t> de </a:t>
            </a:r>
            <a:r>
              <a:rPr lang="en-US" sz="2300" b="1" err="1">
                <a:solidFill>
                  <a:schemeClr val="dk1"/>
                </a:solidFill>
                <a:latin typeface="Calibri"/>
                <a:ea typeface="Calibri"/>
                <a:cs typeface="Calibri"/>
              </a:rPr>
              <a:t>activiteit</a:t>
            </a:r>
            <a:r>
              <a:rPr lang="en-US" sz="2300" b="1">
                <a:solidFill>
                  <a:schemeClr val="dk1"/>
                </a:solidFill>
                <a:latin typeface="Calibri"/>
                <a:ea typeface="Calibri"/>
                <a:cs typeface="Calibri"/>
              </a:rPr>
              <a:t> </a:t>
            </a:r>
            <a:r>
              <a:rPr lang="en-US" sz="2300" b="1" err="1">
                <a:solidFill>
                  <a:schemeClr val="dk1"/>
                </a:solidFill>
                <a:latin typeface="Calibri"/>
                <a:ea typeface="Calibri"/>
                <a:cs typeface="Calibri"/>
              </a:rPr>
              <a:t>en</a:t>
            </a:r>
            <a:r>
              <a:rPr lang="en-US" sz="2300" b="1">
                <a:solidFill>
                  <a:schemeClr val="dk1"/>
                </a:solidFill>
                <a:latin typeface="Calibri"/>
                <a:ea typeface="Calibri"/>
                <a:cs typeface="Calibri"/>
              </a:rPr>
              <a:t> </a:t>
            </a:r>
            <a:r>
              <a:rPr lang="en-US" sz="2300" b="1" err="1">
                <a:solidFill>
                  <a:schemeClr val="dk1"/>
                </a:solidFill>
                <a:latin typeface="Calibri"/>
                <a:ea typeface="Calibri"/>
                <a:cs typeface="Calibri"/>
              </a:rPr>
              <a:t>inzichten</a:t>
            </a:r>
            <a:r>
              <a:rPr lang="en-US" sz="2300" b="1">
                <a:solidFill>
                  <a:schemeClr val="dk1"/>
                </a:solidFill>
                <a:latin typeface="Calibri"/>
                <a:ea typeface="Calibri"/>
                <a:cs typeface="Calibri"/>
              </a:rPr>
              <a:t> </a:t>
            </a:r>
            <a:r>
              <a:rPr lang="en-US" sz="2300" b="1" err="1">
                <a:solidFill>
                  <a:schemeClr val="dk1"/>
                </a:solidFill>
                <a:latin typeface="Calibri"/>
                <a:ea typeface="Calibri"/>
                <a:cs typeface="Calibri"/>
              </a:rPr>
              <a:t>uit</a:t>
            </a:r>
            <a:r>
              <a:rPr lang="en-US" sz="2300" b="1">
                <a:solidFill>
                  <a:schemeClr val="dk1"/>
                </a:solidFill>
                <a:latin typeface="Calibri"/>
                <a:ea typeface="Calibri"/>
                <a:cs typeface="Calibri"/>
              </a:rPr>
              <a:t> de </a:t>
            </a:r>
            <a:r>
              <a:rPr lang="en-US" sz="2300" b="1" err="1">
                <a:solidFill>
                  <a:schemeClr val="dk1"/>
                </a:solidFill>
                <a:latin typeface="Calibri"/>
                <a:ea typeface="Calibri"/>
                <a:cs typeface="Calibri"/>
              </a:rPr>
              <a:t>fysieke</a:t>
            </a:r>
            <a:r>
              <a:rPr lang="en-US" sz="2300" b="1">
                <a:solidFill>
                  <a:schemeClr val="dk1"/>
                </a:solidFill>
                <a:latin typeface="Calibri"/>
                <a:ea typeface="Calibri"/>
                <a:cs typeface="Calibri"/>
              </a:rPr>
              <a:t> </a:t>
            </a:r>
            <a:r>
              <a:rPr lang="en-US" sz="2300" b="1" err="1">
                <a:solidFill>
                  <a:schemeClr val="dk1"/>
                </a:solidFill>
                <a:latin typeface="Calibri"/>
                <a:ea typeface="Calibri"/>
                <a:cs typeface="Calibri"/>
              </a:rPr>
              <a:t>ontwikkeling</a:t>
            </a:r>
            <a:r>
              <a:rPr lang="en-US" sz="2300" b="1">
                <a:solidFill>
                  <a:schemeClr val="dk1"/>
                </a:solidFill>
                <a:latin typeface="Calibri"/>
                <a:ea typeface="Calibri"/>
                <a:cs typeface="Calibri"/>
              </a:rPr>
              <a:t>? </a:t>
            </a:r>
            <a:endParaRPr lang="nl-BE">
              <a:solidFill>
                <a:schemeClr val="dk1"/>
              </a:solidFill>
            </a:endParaRPr>
          </a:p>
          <a:p>
            <a:pPr marL="0" indent="0" fontAlgn="base">
              <a:buNone/>
            </a:pPr>
            <a:endParaRPr lang="nl-NL" sz="1800">
              <a:solidFill>
                <a:srgbClr val="000000"/>
              </a:solidFill>
              <a:latin typeface="Aptos" panose="020B0004020202020204" pitchFamily="34" charset="0"/>
              <a:cs typeface="Calibri"/>
            </a:endParaRPr>
          </a:p>
          <a:p>
            <a:pPr marL="0" indent="0">
              <a:buNone/>
            </a:pPr>
            <a:r>
              <a:rPr lang="en-US" sz="2100" i="1">
                <a:solidFill>
                  <a:srgbClr val="A8AF37"/>
                </a:solidFill>
                <a:latin typeface="Calibri"/>
                <a:ea typeface="Calibri"/>
                <a:cs typeface="Calibri"/>
              </a:rPr>
              <a:t>Analyse: </a:t>
            </a:r>
            <a:r>
              <a:rPr lang="en-US" sz="2100" i="1" err="1">
                <a:solidFill>
                  <a:srgbClr val="A8AF37"/>
                </a:solidFill>
                <a:latin typeface="Calibri"/>
                <a:ea typeface="Calibri"/>
                <a:cs typeface="Calibri"/>
              </a:rPr>
              <a:t>Deze</a:t>
            </a:r>
            <a:r>
              <a:rPr lang="en-US" sz="2100" i="1">
                <a:solidFill>
                  <a:srgbClr val="A8AF37"/>
                </a:solidFill>
                <a:latin typeface="Calibri"/>
                <a:ea typeface="Calibri"/>
                <a:cs typeface="Calibri"/>
              </a:rPr>
              <a:t> </a:t>
            </a:r>
            <a:r>
              <a:rPr lang="en-US" sz="2100" i="1" err="1">
                <a:solidFill>
                  <a:srgbClr val="A8AF37"/>
                </a:solidFill>
                <a:latin typeface="Calibri"/>
                <a:ea typeface="Calibri"/>
                <a:cs typeface="Calibri"/>
              </a:rPr>
              <a:t>activiteit</a:t>
            </a:r>
            <a:r>
              <a:rPr lang="en-US" sz="2100" i="1">
                <a:solidFill>
                  <a:srgbClr val="A8AF37"/>
                </a:solidFill>
                <a:latin typeface="Calibri"/>
                <a:ea typeface="Calibri"/>
                <a:cs typeface="Calibri"/>
              </a:rPr>
              <a:t> </a:t>
            </a:r>
            <a:r>
              <a:rPr lang="en-US" sz="2100" i="1" err="1">
                <a:solidFill>
                  <a:srgbClr val="A8AF37"/>
                </a:solidFill>
                <a:latin typeface="Calibri"/>
                <a:ea typeface="Calibri"/>
                <a:cs typeface="Calibri"/>
              </a:rPr>
              <a:t>helpt</a:t>
            </a:r>
            <a:r>
              <a:rPr lang="en-US" sz="2100" i="1">
                <a:solidFill>
                  <a:srgbClr val="A8AF37"/>
                </a:solidFill>
                <a:latin typeface="Calibri"/>
                <a:ea typeface="Calibri"/>
                <a:cs typeface="Calibri"/>
              </a:rPr>
              <a:t> om de </a:t>
            </a:r>
            <a:r>
              <a:rPr lang="en-US" sz="2100" i="1" err="1">
                <a:solidFill>
                  <a:srgbClr val="A8AF37"/>
                </a:solidFill>
                <a:latin typeface="Calibri"/>
                <a:ea typeface="Calibri"/>
                <a:cs typeface="Calibri"/>
              </a:rPr>
              <a:t>beenspieren</a:t>
            </a:r>
            <a:r>
              <a:rPr lang="en-US" sz="2100" i="1">
                <a:solidFill>
                  <a:srgbClr val="A8AF37"/>
                </a:solidFill>
                <a:latin typeface="Calibri"/>
                <a:ea typeface="Calibri"/>
                <a:cs typeface="Calibri"/>
              </a:rPr>
              <a:t> van Naseem </a:t>
            </a:r>
            <a:r>
              <a:rPr lang="en-US" sz="2100" i="1" err="1">
                <a:solidFill>
                  <a:srgbClr val="A8AF37"/>
                </a:solidFill>
                <a:latin typeface="Calibri"/>
                <a:ea typeface="Calibri"/>
                <a:cs typeface="Calibri"/>
              </a:rPr>
              <a:t>te</a:t>
            </a:r>
            <a:r>
              <a:rPr lang="en-US" sz="2100" i="1">
                <a:solidFill>
                  <a:srgbClr val="A8AF37"/>
                </a:solidFill>
                <a:latin typeface="Calibri"/>
                <a:ea typeface="Calibri"/>
                <a:cs typeface="Calibri"/>
              </a:rPr>
              <a:t> </a:t>
            </a:r>
            <a:r>
              <a:rPr lang="en-US" sz="2100" i="1" err="1">
                <a:solidFill>
                  <a:srgbClr val="A8AF37"/>
                </a:solidFill>
                <a:latin typeface="Calibri"/>
                <a:ea typeface="Calibri"/>
                <a:cs typeface="Calibri"/>
              </a:rPr>
              <a:t>versterken</a:t>
            </a:r>
            <a:r>
              <a:rPr lang="en-US" sz="2100" i="1">
                <a:solidFill>
                  <a:srgbClr val="A8AF37"/>
                </a:solidFill>
                <a:latin typeface="Calibri"/>
                <a:ea typeface="Calibri"/>
                <a:cs typeface="Calibri"/>
              </a:rPr>
              <a:t>, </a:t>
            </a:r>
            <a:r>
              <a:rPr lang="en-US" sz="2100" i="1" err="1">
                <a:solidFill>
                  <a:srgbClr val="A8AF37"/>
                </a:solidFill>
                <a:latin typeface="Calibri"/>
                <a:ea typeface="Calibri"/>
                <a:cs typeface="Calibri"/>
              </a:rPr>
              <a:t>zijn</a:t>
            </a:r>
            <a:r>
              <a:rPr lang="en-US" sz="2100" i="1">
                <a:solidFill>
                  <a:srgbClr val="A8AF37"/>
                </a:solidFill>
                <a:latin typeface="Calibri"/>
                <a:ea typeface="Calibri"/>
                <a:cs typeface="Calibri"/>
              </a:rPr>
              <a:t> </a:t>
            </a:r>
            <a:r>
              <a:rPr lang="en-US" sz="2100" i="1" err="1">
                <a:solidFill>
                  <a:srgbClr val="A8AF37"/>
                </a:solidFill>
                <a:latin typeface="Calibri"/>
                <a:ea typeface="Calibri"/>
                <a:cs typeface="Calibri"/>
              </a:rPr>
              <a:t>evenwicht</a:t>
            </a:r>
            <a:r>
              <a:rPr lang="en-US" sz="2100" i="1">
                <a:solidFill>
                  <a:srgbClr val="A8AF37"/>
                </a:solidFill>
                <a:latin typeface="Calibri"/>
                <a:ea typeface="Calibri"/>
                <a:cs typeface="Calibri"/>
              </a:rPr>
              <a:t> </a:t>
            </a:r>
            <a:r>
              <a:rPr lang="en-US" sz="2100" i="1" err="1">
                <a:solidFill>
                  <a:srgbClr val="A8AF37"/>
                </a:solidFill>
                <a:latin typeface="Calibri"/>
                <a:ea typeface="Calibri"/>
                <a:cs typeface="Calibri"/>
              </a:rPr>
              <a:t>te</a:t>
            </a:r>
            <a:r>
              <a:rPr lang="en-US" sz="2100" i="1">
                <a:solidFill>
                  <a:srgbClr val="A8AF37"/>
                </a:solidFill>
                <a:latin typeface="Calibri"/>
                <a:ea typeface="Calibri"/>
                <a:cs typeface="Calibri"/>
              </a:rPr>
              <a:t> </a:t>
            </a:r>
            <a:r>
              <a:rPr lang="en-US" sz="2100" i="1" err="1">
                <a:solidFill>
                  <a:srgbClr val="A8AF37"/>
                </a:solidFill>
                <a:latin typeface="Calibri"/>
                <a:ea typeface="Calibri"/>
                <a:cs typeface="Calibri"/>
              </a:rPr>
              <a:t>oefenen</a:t>
            </a:r>
            <a:r>
              <a:rPr lang="en-US" sz="2100" i="1">
                <a:solidFill>
                  <a:srgbClr val="A8AF37"/>
                </a:solidFill>
                <a:latin typeface="Calibri"/>
                <a:ea typeface="Calibri"/>
                <a:cs typeface="Calibri"/>
              </a:rPr>
              <a:t> </a:t>
            </a:r>
            <a:r>
              <a:rPr lang="en-US" sz="2100" i="1" err="1">
                <a:solidFill>
                  <a:srgbClr val="A8AF37"/>
                </a:solidFill>
                <a:latin typeface="Calibri"/>
                <a:ea typeface="Calibri"/>
                <a:cs typeface="Calibri"/>
              </a:rPr>
              <a:t>en</a:t>
            </a:r>
            <a:r>
              <a:rPr lang="en-US" sz="2100" i="1">
                <a:solidFill>
                  <a:srgbClr val="A8AF37"/>
                </a:solidFill>
                <a:latin typeface="Calibri"/>
                <a:ea typeface="Calibri"/>
                <a:cs typeface="Calibri"/>
              </a:rPr>
              <a:t> </a:t>
            </a:r>
            <a:r>
              <a:rPr lang="en-US" sz="2100" i="1" err="1">
                <a:solidFill>
                  <a:srgbClr val="A8AF37"/>
                </a:solidFill>
                <a:latin typeface="Calibri"/>
                <a:ea typeface="Calibri"/>
                <a:cs typeface="Calibri"/>
              </a:rPr>
              <a:t>vertrouwen</a:t>
            </a:r>
            <a:r>
              <a:rPr lang="en-US" sz="2100" i="1">
                <a:solidFill>
                  <a:srgbClr val="A8AF37"/>
                </a:solidFill>
                <a:latin typeface="Calibri"/>
                <a:ea typeface="Calibri"/>
                <a:cs typeface="Calibri"/>
              </a:rPr>
              <a:t> op </a:t>
            </a:r>
            <a:r>
              <a:rPr lang="en-US" sz="2100" i="1" err="1">
                <a:solidFill>
                  <a:srgbClr val="A8AF37"/>
                </a:solidFill>
                <a:latin typeface="Calibri"/>
                <a:ea typeface="Calibri"/>
                <a:cs typeface="Calibri"/>
              </a:rPr>
              <a:t>te</a:t>
            </a:r>
            <a:r>
              <a:rPr lang="en-US" sz="2100" i="1">
                <a:solidFill>
                  <a:srgbClr val="A8AF37"/>
                </a:solidFill>
                <a:latin typeface="Calibri"/>
                <a:ea typeface="Calibri"/>
                <a:cs typeface="Calibri"/>
              </a:rPr>
              <a:t> </a:t>
            </a:r>
            <a:r>
              <a:rPr lang="en-US" sz="2100" i="1" err="1">
                <a:solidFill>
                  <a:srgbClr val="A8AF37"/>
                </a:solidFill>
                <a:latin typeface="Calibri"/>
                <a:ea typeface="Calibri"/>
                <a:cs typeface="Calibri"/>
              </a:rPr>
              <a:t>bouwen</a:t>
            </a:r>
            <a:r>
              <a:rPr lang="en-US" sz="2100" i="1">
                <a:solidFill>
                  <a:srgbClr val="A8AF37"/>
                </a:solidFill>
                <a:latin typeface="Calibri"/>
                <a:ea typeface="Calibri"/>
                <a:cs typeface="Calibri"/>
              </a:rPr>
              <a:t> in het </a:t>
            </a:r>
            <a:r>
              <a:rPr lang="en-US" sz="2100" i="1" err="1">
                <a:solidFill>
                  <a:srgbClr val="A8AF37"/>
                </a:solidFill>
                <a:latin typeface="Calibri"/>
                <a:ea typeface="Calibri"/>
                <a:cs typeface="Calibri"/>
              </a:rPr>
              <a:t>zetten</a:t>
            </a:r>
            <a:r>
              <a:rPr lang="en-US" sz="2100" i="1">
                <a:solidFill>
                  <a:srgbClr val="A8AF37"/>
                </a:solidFill>
                <a:latin typeface="Calibri"/>
                <a:ea typeface="Calibri"/>
                <a:cs typeface="Calibri"/>
              </a:rPr>
              <a:t> van </a:t>
            </a:r>
            <a:r>
              <a:rPr lang="en-US" sz="2100" i="1" err="1">
                <a:solidFill>
                  <a:srgbClr val="A8AF37"/>
                </a:solidFill>
                <a:latin typeface="Calibri"/>
                <a:ea typeface="Calibri"/>
                <a:cs typeface="Calibri"/>
              </a:rPr>
              <a:t>stapjes</a:t>
            </a:r>
            <a:r>
              <a:rPr lang="en-US" sz="2100" i="1">
                <a:solidFill>
                  <a:srgbClr val="A8AF37"/>
                </a:solidFill>
                <a:latin typeface="Calibri"/>
                <a:ea typeface="Calibri"/>
                <a:cs typeface="Calibri"/>
              </a:rPr>
              <a:t>. </a:t>
            </a:r>
            <a:r>
              <a:rPr lang="en-US" sz="2100" i="1" err="1">
                <a:solidFill>
                  <a:srgbClr val="A8AF37"/>
                </a:solidFill>
                <a:latin typeface="Calibri"/>
                <a:ea typeface="Calibri"/>
                <a:cs typeface="Calibri"/>
              </a:rPr>
              <a:t>Deze</a:t>
            </a:r>
            <a:r>
              <a:rPr lang="en-US" sz="2100" i="1">
                <a:solidFill>
                  <a:srgbClr val="A8AF37"/>
                </a:solidFill>
                <a:latin typeface="Calibri"/>
                <a:ea typeface="Calibri"/>
                <a:cs typeface="Calibri"/>
              </a:rPr>
              <a:t> </a:t>
            </a:r>
            <a:r>
              <a:rPr lang="en-US" sz="2100" i="1" err="1">
                <a:solidFill>
                  <a:srgbClr val="A8AF37"/>
                </a:solidFill>
                <a:latin typeface="Calibri"/>
                <a:ea typeface="Calibri"/>
                <a:cs typeface="Calibri"/>
              </a:rPr>
              <a:t>activiteit</a:t>
            </a:r>
            <a:r>
              <a:rPr lang="en-US" sz="2100" i="1">
                <a:solidFill>
                  <a:srgbClr val="A8AF37"/>
                </a:solidFill>
                <a:latin typeface="Calibri"/>
                <a:ea typeface="Calibri"/>
                <a:cs typeface="Calibri"/>
              </a:rPr>
              <a:t> </a:t>
            </a:r>
            <a:r>
              <a:rPr lang="en-US" sz="2100" i="1" err="1">
                <a:solidFill>
                  <a:srgbClr val="A8AF37"/>
                </a:solidFill>
                <a:latin typeface="Calibri"/>
                <a:ea typeface="Calibri"/>
                <a:cs typeface="Calibri"/>
              </a:rPr>
              <a:t>speelt</a:t>
            </a:r>
            <a:r>
              <a:rPr lang="en-US" sz="2100" i="1">
                <a:solidFill>
                  <a:srgbClr val="A8AF37"/>
                </a:solidFill>
                <a:latin typeface="Calibri"/>
                <a:ea typeface="Calibri"/>
                <a:cs typeface="Calibri"/>
              </a:rPr>
              <a:t> </a:t>
            </a:r>
            <a:r>
              <a:rPr lang="en-US" sz="2100" i="1" err="1">
                <a:solidFill>
                  <a:srgbClr val="A8AF37"/>
                </a:solidFill>
                <a:latin typeface="Calibri"/>
                <a:ea typeface="Calibri"/>
                <a:cs typeface="Calibri"/>
              </a:rPr>
              <a:t>effectief</a:t>
            </a:r>
            <a:r>
              <a:rPr lang="en-US" sz="2100" i="1">
                <a:solidFill>
                  <a:srgbClr val="A8AF37"/>
                </a:solidFill>
                <a:latin typeface="Calibri"/>
                <a:ea typeface="Calibri"/>
                <a:cs typeface="Calibri"/>
              </a:rPr>
              <a:t> in op het </a:t>
            </a:r>
            <a:r>
              <a:rPr lang="en-US" sz="2100" i="1" err="1">
                <a:solidFill>
                  <a:srgbClr val="A8AF37"/>
                </a:solidFill>
                <a:latin typeface="Calibri"/>
                <a:ea typeface="Calibri"/>
                <a:cs typeface="Calibri"/>
              </a:rPr>
              <a:t>stimuleren</a:t>
            </a:r>
            <a:r>
              <a:rPr lang="en-US" sz="2100" i="1">
                <a:solidFill>
                  <a:srgbClr val="A8AF37"/>
                </a:solidFill>
                <a:latin typeface="Calibri"/>
                <a:ea typeface="Calibri"/>
                <a:cs typeface="Calibri"/>
              </a:rPr>
              <a:t> van de </a:t>
            </a:r>
            <a:r>
              <a:rPr lang="en-US" sz="2100" i="1" err="1">
                <a:solidFill>
                  <a:srgbClr val="A8AF37"/>
                </a:solidFill>
                <a:latin typeface="Calibri"/>
                <a:ea typeface="Calibri"/>
                <a:cs typeface="Calibri"/>
              </a:rPr>
              <a:t>fysieke</a:t>
            </a:r>
            <a:r>
              <a:rPr lang="en-US" sz="2100" i="1">
                <a:solidFill>
                  <a:srgbClr val="A8AF37"/>
                </a:solidFill>
                <a:latin typeface="Calibri"/>
                <a:ea typeface="Calibri"/>
                <a:cs typeface="Calibri"/>
              </a:rPr>
              <a:t> </a:t>
            </a:r>
            <a:r>
              <a:rPr lang="en-US" sz="2100" i="1" err="1">
                <a:solidFill>
                  <a:srgbClr val="A8AF37"/>
                </a:solidFill>
                <a:latin typeface="Calibri"/>
                <a:ea typeface="Calibri"/>
                <a:cs typeface="Calibri"/>
              </a:rPr>
              <a:t>ontwikkeling</a:t>
            </a:r>
            <a:r>
              <a:rPr lang="en-US" sz="2100" i="1">
                <a:solidFill>
                  <a:srgbClr val="A8AF37"/>
                </a:solidFill>
                <a:latin typeface="Calibri"/>
                <a:ea typeface="Calibri"/>
                <a:cs typeface="Calibri"/>
              </a:rPr>
              <a:t>. </a:t>
            </a:r>
          </a:p>
          <a:p>
            <a:pPr marL="0" indent="0">
              <a:buFont typeface="Trebuchet MS"/>
              <a:buNone/>
            </a:pPr>
            <a:endParaRPr lang="nl-NL" sz="1800">
              <a:solidFill>
                <a:prstClr val="black"/>
              </a:solidFill>
              <a:latin typeface="Aptos"/>
              <a:cs typeface="Calibri Light"/>
            </a:endParaRPr>
          </a:p>
          <a:p>
            <a:pPr marL="0" indent="0">
              <a:buNone/>
            </a:pPr>
            <a:endParaRPr lang="nl-NL" sz="1600">
              <a:solidFill>
                <a:prstClr val="black"/>
              </a:solidFill>
              <a:latin typeface="Calibri Light"/>
              <a:cs typeface="Calibri Light"/>
            </a:endParaRPr>
          </a:p>
          <a:p>
            <a:pPr marL="0" indent="0">
              <a:buNone/>
            </a:pPr>
            <a:endParaRPr lang="nl-BE">
              <a:solidFill>
                <a:prstClr val="black"/>
              </a:solidFill>
              <a:cs typeface="Roboto" pitchFamily="2" charset="0"/>
            </a:endParaRPr>
          </a:p>
        </p:txBody>
      </p:sp>
    </p:spTree>
    <p:extLst>
      <p:ext uri="{BB962C8B-B14F-4D97-AF65-F5344CB8AC3E}">
        <p14:creationId xmlns:p14="http://schemas.microsoft.com/office/powerpoint/2010/main" val="25085373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FC2E93-5E1D-3028-0B44-93DD3B87E1CC}"/>
            </a:ext>
          </a:extLst>
        </p:cNvPr>
        <p:cNvGrpSpPr/>
        <p:nvPr/>
      </p:nvGrpSpPr>
      <p:grpSpPr>
        <a:xfrm>
          <a:off x="0" y="0"/>
          <a:ext cx="0" cy="0"/>
          <a:chOff x="0" y="0"/>
          <a:chExt cx="0" cy="0"/>
        </a:xfrm>
      </p:grpSpPr>
      <p:sp>
        <p:nvSpPr>
          <p:cNvPr id="5" name="Tijdelijke aanduiding voor inhoud 2">
            <a:extLst>
              <a:ext uri="{FF2B5EF4-FFF2-40B4-BE49-F238E27FC236}">
                <a16:creationId xmlns:a16="http://schemas.microsoft.com/office/drawing/2014/main" id="{9C19B20F-1EF5-E5AE-325B-FDB54BB863B4}"/>
              </a:ext>
            </a:extLst>
          </p:cNvPr>
          <p:cNvSpPr txBox="1">
            <a:spLocks/>
          </p:cNvSpPr>
          <p:nvPr/>
        </p:nvSpPr>
        <p:spPr>
          <a:xfrm>
            <a:off x="252850" y="628364"/>
            <a:ext cx="11942225" cy="6206255"/>
          </a:xfrm>
          <a:prstGeom prst="rect">
            <a:avLst/>
          </a:prstGeom>
        </p:spPr>
        <p:txBody>
          <a:bodyPr vert="horz" lIns="91440" tIns="45720" rIns="91440" bIns="45720" rtlCol="0" anchor="t">
            <a:normAutofit fontScale="92500" lnSpcReduction="10000"/>
          </a:bodyPr>
          <a:lstStyle>
            <a:lvl1pPr marL="257168" indent="-257168" algn="l" defTabSz="685783" rtl="0" eaLnBrk="1" latinLnBrk="0" hangingPunct="1">
              <a:spcBef>
                <a:spcPct val="20000"/>
              </a:spcBef>
              <a:buClrTx/>
              <a:buFont typeface="Arial" pitchFamily="34" charset="0"/>
              <a:buChar char="•"/>
              <a:defRPr sz="2400" kern="1200">
                <a:solidFill>
                  <a:schemeClr val="tx1"/>
                </a:solidFill>
                <a:latin typeface="Roboto" pitchFamily="2" charset="0"/>
                <a:ea typeface="Roboto" pitchFamily="2" charset="0"/>
                <a:cs typeface="+mn-cs"/>
              </a:defRPr>
            </a:lvl1pPr>
            <a:lvl2pPr marL="557199" indent="-214308" algn="l" defTabSz="685783" rtl="0" eaLnBrk="1" latinLnBrk="0" hangingPunct="1">
              <a:spcBef>
                <a:spcPct val="20000"/>
              </a:spcBef>
              <a:buClr>
                <a:srgbClr val="BF18B3"/>
              </a:buClr>
              <a:buFont typeface="Wingdings" panose="05000000000000000000" pitchFamily="2" charset="2"/>
              <a:buChar char="§"/>
              <a:defRPr sz="2100" kern="1200">
                <a:solidFill>
                  <a:srgbClr val="B22A89"/>
                </a:solidFill>
                <a:latin typeface="Roboto" pitchFamily="2" charset="0"/>
                <a:ea typeface="Roboto" pitchFamily="2" charset="0"/>
                <a:cs typeface="+mn-cs"/>
              </a:defRPr>
            </a:lvl2pPr>
            <a:lvl3pPr marL="857228" indent="-171446" algn="l" defTabSz="685783" rtl="0" eaLnBrk="1" latinLnBrk="0" hangingPunct="1">
              <a:spcBef>
                <a:spcPct val="20000"/>
              </a:spcBef>
              <a:buClr>
                <a:schemeClr val="tx1"/>
              </a:buClr>
              <a:buFont typeface="Arial" pitchFamily="34" charset="0"/>
              <a:buChar char="•"/>
              <a:defRPr sz="1800" kern="1200">
                <a:solidFill>
                  <a:schemeClr val="tx1"/>
                </a:solidFill>
                <a:latin typeface="Roboto" pitchFamily="2" charset="0"/>
                <a:ea typeface="Roboto" pitchFamily="2" charset="0"/>
                <a:cs typeface="+mn-cs"/>
              </a:defRPr>
            </a:lvl3pPr>
            <a:lvl4pPr marL="1200120"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4pPr>
            <a:lvl5pPr marL="1543012"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buNone/>
            </a:pPr>
            <a:r>
              <a:rPr lang="nl-NL" sz="2900" b="1">
                <a:solidFill>
                  <a:prstClr val="black"/>
                </a:solidFill>
                <a:latin typeface="Calibri Light"/>
                <a:ea typeface="Calibri Light"/>
                <a:cs typeface="Calibri Light"/>
              </a:rPr>
              <a:t>Mogelijke </a:t>
            </a:r>
            <a:r>
              <a:rPr lang="nl-NL" sz="2900" b="1">
                <a:solidFill>
                  <a:schemeClr val="accent1"/>
                </a:solidFill>
                <a:latin typeface="Calibri Light"/>
                <a:ea typeface="Calibri Light"/>
                <a:cs typeface="Calibri Light"/>
              </a:rPr>
              <a:t>analyse </a:t>
            </a:r>
            <a:r>
              <a:rPr lang="nl-NL" sz="2900" b="1">
                <a:solidFill>
                  <a:prstClr val="black"/>
                </a:solidFill>
                <a:latin typeface="Calibri Light"/>
                <a:ea typeface="Calibri Light"/>
                <a:cs typeface="Calibri Light"/>
              </a:rPr>
              <a:t>(de verwachtingen als leraar bepaal je zelf)</a:t>
            </a:r>
            <a:br>
              <a:rPr lang="nl-NL" sz="3100" b="1">
                <a:latin typeface="Calibri Light"/>
                <a:ea typeface="Roboto"/>
                <a:cs typeface="Calibri Light"/>
              </a:rPr>
            </a:br>
            <a:endParaRPr lang="nl-NL" sz="3100" b="1">
              <a:solidFill>
                <a:prstClr val="black"/>
              </a:solidFill>
              <a:latin typeface="Calibri Light"/>
              <a:ea typeface="Roboto"/>
              <a:cs typeface="Calibri Light"/>
            </a:endParaRPr>
          </a:p>
          <a:p>
            <a:pPr marL="0" indent="0" fontAlgn="base">
              <a:buNone/>
            </a:pPr>
            <a:r>
              <a:rPr lang="nl-BE" sz="2200" b="1" i="0">
                <a:solidFill>
                  <a:srgbClr val="000000"/>
                </a:solidFill>
                <a:effectLst/>
                <a:latin typeface="Aptos"/>
                <a:ea typeface="Roboto"/>
              </a:rPr>
              <a:t>Enkele voorbeelden van </a:t>
            </a:r>
            <a:r>
              <a:rPr lang="nl-BE" sz="2200" b="1">
                <a:solidFill>
                  <a:srgbClr val="000000"/>
                </a:solidFill>
                <a:latin typeface="Aptos"/>
                <a:ea typeface="Roboto"/>
              </a:rPr>
              <a:t>activiteiten (door AI gegenereerd):</a:t>
            </a:r>
            <a:endParaRPr lang="nl-NL" sz="2200" b="0" i="0">
              <a:solidFill>
                <a:srgbClr val="000000"/>
              </a:solidFill>
              <a:effectLst/>
              <a:latin typeface="Aptos"/>
              <a:ea typeface="Roboto"/>
            </a:endParaRPr>
          </a:p>
          <a:p>
            <a:pPr marL="0" indent="0" algn="l">
              <a:buNone/>
            </a:pPr>
            <a:endParaRPr lang="nl-BE" sz="1800" b="1" i="0">
              <a:solidFill>
                <a:srgbClr val="000000"/>
              </a:solidFill>
              <a:effectLst/>
              <a:latin typeface="Aptos" panose="020B0004020202020204" pitchFamily="34" charset="0"/>
            </a:endParaRPr>
          </a:p>
          <a:p>
            <a:pPr marL="0" indent="0">
              <a:buNone/>
            </a:pPr>
            <a:r>
              <a:rPr lang="nl-BE" sz="2200" b="1">
                <a:solidFill>
                  <a:srgbClr val="00B050"/>
                </a:solidFill>
                <a:latin typeface="Calibri"/>
                <a:ea typeface="Calibri"/>
                <a:cs typeface="Calibri"/>
              </a:rPr>
              <a:t>2. Stap naar mij toe</a:t>
            </a:r>
            <a:endParaRPr lang="en-US" sz="2200" b="1">
              <a:solidFill>
                <a:srgbClr val="000000"/>
              </a:solidFill>
              <a:latin typeface="Calibri"/>
              <a:ea typeface="Calibri"/>
              <a:cs typeface="Calibri"/>
            </a:endParaRPr>
          </a:p>
          <a:p>
            <a:pPr marL="256540" indent="-256540">
              <a:buFont typeface="Calibri,Sans-Serif" pitchFamily="34" charset="0"/>
              <a:buChar char="-"/>
            </a:pPr>
            <a:r>
              <a:rPr lang="nl-BE" sz="2200">
                <a:solidFill>
                  <a:schemeClr val="dk1"/>
                </a:solidFill>
                <a:latin typeface="Calibri"/>
                <a:ea typeface="Calibri"/>
                <a:cs typeface="Calibri"/>
              </a:rPr>
              <a:t>Ga op korte afstand van </a:t>
            </a:r>
            <a:r>
              <a:rPr lang="nl-BE" sz="2200" err="1">
                <a:solidFill>
                  <a:schemeClr val="dk1"/>
                </a:solidFill>
                <a:latin typeface="Calibri"/>
                <a:ea typeface="Calibri"/>
                <a:cs typeface="Calibri"/>
              </a:rPr>
              <a:t>Naseem</a:t>
            </a:r>
            <a:r>
              <a:rPr lang="nl-BE" sz="2200">
                <a:solidFill>
                  <a:schemeClr val="dk1"/>
                </a:solidFill>
                <a:latin typeface="Calibri"/>
                <a:ea typeface="Calibri"/>
                <a:cs typeface="Calibri"/>
              </a:rPr>
              <a:t> zitten of hurken en steekt de armen uit. (als hij al rechtstaat) Hij kan net niet aan jou handen als hij de armen naar voor doet. </a:t>
            </a:r>
          </a:p>
          <a:p>
            <a:pPr marL="256540" indent="-256540">
              <a:buFont typeface="Calibri,Sans-Serif" pitchFamily="34" charset="0"/>
              <a:buChar char="-"/>
            </a:pPr>
            <a:r>
              <a:rPr lang="nl-BE" sz="2200">
                <a:solidFill>
                  <a:schemeClr val="dk1"/>
                </a:solidFill>
                <a:latin typeface="Calibri"/>
                <a:ea typeface="Calibri"/>
                <a:cs typeface="Calibri"/>
              </a:rPr>
              <a:t>Moedig hem enthousiast aan om naar je toe te stappen: "Kom maar, </a:t>
            </a:r>
            <a:r>
              <a:rPr lang="nl-BE" sz="2200" err="1">
                <a:solidFill>
                  <a:schemeClr val="dk1"/>
                </a:solidFill>
                <a:latin typeface="Calibri"/>
                <a:ea typeface="Calibri"/>
                <a:cs typeface="Calibri"/>
              </a:rPr>
              <a:t>Naseem</a:t>
            </a:r>
            <a:r>
              <a:rPr lang="nl-BE" sz="2200">
                <a:solidFill>
                  <a:schemeClr val="dk1"/>
                </a:solidFill>
                <a:latin typeface="Calibri"/>
                <a:ea typeface="Calibri"/>
                <a:cs typeface="Calibri"/>
              </a:rPr>
              <a:t>!"</a:t>
            </a:r>
          </a:p>
          <a:p>
            <a:pPr marL="256540" indent="-256540">
              <a:buFont typeface="Calibri,Sans-Serif" pitchFamily="34" charset="0"/>
              <a:buChar char="-"/>
            </a:pPr>
            <a:r>
              <a:rPr lang="nl-BE" sz="2200">
                <a:solidFill>
                  <a:schemeClr val="dk1"/>
                </a:solidFill>
                <a:latin typeface="Calibri"/>
                <a:ea typeface="Calibri"/>
                <a:cs typeface="Calibri"/>
              </a:rPr>
              <a:t>Begin met een kleine afstand en vergroot deze naarmate hij meer vertrouwen krijgt.</a:t>
            </a:r>
          </a:p>
          <a:p>
            <a:pPr marL="256540" indent="-256540">
              <a:buFont typeface="Calibri,Sans-Serif" pitchFamily="34" charset="0"/>
              <a:buChar char="-"/>
            </a:pPr>
            <a:r>
              <a:rPr lang="nl-BE" sz="2200">
                <a:solidFill>
                  <a:schemeClr val="dk1"/>
                </a:solidFill>
                <a:latin typeface="Calibri"/>
                <a:ea typeface="Calibri"/>
                <a:cs typeface="Calibri"/>
              </a:rPr>
              <a:t>Eventueel kan een tweede begeleider of een ander kind aan de andere kant staan om hem heen en weer te laten stappen.</a:t>
            </a:r>
            <a:endParaRPr lang="nl-NL" sz="2200">
              <a:solidFill>
                <a:schemeClr val="dk1"/>
              </a:solidFill>
              <a:latin typeface="Calibri"/>
              <a:ea typeface="Calibri"/>
              <a:cs typeface="Calibri"/>
            </a:endParaRPr>
          </a:p>
          <a:p>
            <a:pPr marL="0" indent="0">
              <a:buNone/>
            </a:pPr>
            <a:endParaRPr lang="nl-BE" sz="2200">
              <a:solidFill>
                <a:schemeClr val="dk1"/>
              </a:solidFill>
              <a:latin typeface="Calibri"/>
              <a:ea typeface="Calibri"/>
              <a:cs typeface="Calibri"/>
            </a:endParaRPr>
          </a:p>
          <a:p>
            <a:pPr marL="0" indent="0">
              <a:buNone/>
            </a:pPr>
            <a:r>
              <a:rPr lang="en-US" sz="2500" b="1">
                <a:solidFill>
                  <a:schemeClr val="dk1"/>
                </a:solidFill>
                <a:latin typeface="Calibri"/>
                <a:ea typeface="Calibri"/>
                <a:cs typeface="Calibri"/>
              </a:rPr>
              <a:t>Wat is het </a:t>
            </a:r>
            <a:r>
              <a:rPr lang="en-US" sz="2500" b="1" err="1">
                <a:solidFill>
                  <a:schemeClr val="dk1"/>
                </a:solidFill>
                <a:latin typeface="Calibri"/>
                <a:ea typeface="Calibri"/>
                <a:cs typeface="Calibri"/>
              </a:rPr>
              <a:t>verband</a:t>
            </a:r>
            <a:r>
              <a:rPr lang="en-US" sz="2500" b="1">
                <a:solidFill>
                  <a:schemeClr val="dk1"/>
                </a:solidFill>
                <a:latin typeface="Calibri"/>
                <a:ea typeface="Calibri"/>
                <a:cs typeface="Calibri"/>
              </a:rPr>
              <a:t> </a:t>
            </a:r>
            <a:r>
              <a:rPr lang="en-US" sz="2500" b="1" err="1">
                <a:solidFill>
                  <a:schemeClr val="dk1"/>
                </a:solidFill>
                <a:latin typeface="Calibri"/>
                <a:ea typeface="Calibri"/>
                <a:cs typeface="Calibri"/>
              </a:rPr>
              <a:t>tussen</a:t>
            </a:r>
            <a:r>
              <a:rPr lang="en-US" sz="2500" b="1">
                <a:solidFill>
                  <a:schemeClr val="dk1"/>
                </a:solidFill>
                <a:latin typeface="Calibri"/>
                <a:ea typeface="Calibri"/>
                <a:cs typeface="Calibri"/>
              </a:rPr>
              <a:t> de </a:t>
            </a:r>
            <a:r>
              <a:rPr lang="en-US" sz="2500" b="1" err="1">
                <a:solidFill>
                  <a:schemeClr val="dk1"/>
                </a:solidFill>
                <a:latin typeface="Calibri"/>
                <a:ea typeface="Calibri"/>
                <a:cs typeface="Calibri"/>
              </a:rPr>
              <a:t>activiteit</a:t>
            </a:r>
            <a:r>
              <a:rPr lang="en-US" sz="2500" b="1">
                <a:solidFill>
                  <a:schemeClr val="dk1"/>
                </a:solidFill>
                <a:latin typeface="Calibri"/>
                <a:ea typeface="Calibri"/>
                <a:cs typeface="Calibri"/>
              </a:rPr>
              <a:t> </a:t>
            </a:r>
            <a:r>
              <a:rPr lang="en-US" sz="2500" b="1" err="1">
                <a:solidFill>
                  <a:schemeClr val="dk1"/>
                </a:solidFill>
                <a:latin typeface="Calibri"/>
                <a:ea typeface="Calibri"/>
                <a:cs typeface="Calibri"/>
              </a:rPr>
              <a:t>en</a:t>
            </a:r>
            <a:r>
              <a:rPr lang="en-US" sz="2500" b="1">
                <a:solidFill>
                  <a:schemeClr val="dk1"/>
                </a:solidFill>
                <a:latin typeface="Calibri"/>
                <a:ea typeface="Calibri"/>
                <a:cs typeface="Calibri"/>
              </a:rPr>
              <a:t> </a:t>
            </a:r>
            <a:r>
              <a:rPr lang="en-US" sz="2500" b="1" err="1">
                <a:solidFill>
                  <a:schemeClr val="dk1"/>
                </a:solidFill>
                <a:latin typeface="Calibri"/>
                <a:ea typeface="Calibri"/>
                <a:cs typeface="Calibri"/>
              </a:rPr>
              <a:t>inzichten</a:t>
            </a:r>
            <a:r>
              <a:rPr lang="en-US" sz="2500" b="1">
                <a:solidFill>
                  <a:schemeClr val="dk1"/>
                </a:solidFill>
                <a:latin typeface="Calibri"/>
                <a:ea typeface="Calibri"/>
                <a:cs typeface="Calibri"/>
              </a:rPr>
              <a:t> </a:t>
            </a:r>
            <a:r>
              <a:rPr lang="en-US" sz="2500" b="1" err="1">
                <a:solidFill>
                  <a:schemeClr val="dk1"/>
                </a:solidFill>
                <a:latin typeface="Calibri"/>
                <a:ea typeface="Calibri"/>
                <a:cs typeface="Calibri"/>
              </a:rPr>
              <a:t>uit</a:t>
            </a:r>
            <a:r>
              <a:rPr lang="en-US" sz="2500" b="1">
                <a:solidFill>
                  <a:schemeClr val="dk1"/>
                </a:solidFill>
                <a:latin typeface="Calibri"/>
                <a:ea typeface="Calibri"/>
                <a:cs typeface="Calibri"/>
              </a:rPr>
              <a:t> de </a:t>
            </a:r>
            <a:r>
              <a:rPr lang="en-US" sz="2500" b="1" err="1">
                <a:solidFill>
                  <a:schemeClr val="dk1"/>
                </a:solidFill>
                <a:latin typeface="Calibri"/>
                <a:ea typeface="Calibri"/>
                <a:cs typeface="Calibri"/>
              </a:rPr>
              <a:t>fysieke</a:t>
            </a:r>
            <a:r>
              <a:rPr lang="en-US" sz="2500" b="1">
                <a:solidFill>
                  <a:schemeClr val="dk1"/>
                </a:solidFill>
                <a:latin typeface="Calibri"/>
                <a:ea typeface="Calibri"/>
                <a:cs typeface="Calibri"/>
              </a:rPr>
              <a:t> </a:t>
            </a:r>
            <a:r>
              <a:rPr lang="en-US" sz="2500" b="1" err="1">
                <a:solidFill>
                  <a:schemeClr val="dk1"/>
                </a:solidFill>
                <a:latin typeface="Calibri"/>
                <a:ea typeface="Calibri"/>
                <a:cs typeface="Calibri"/>
              </a:rPr>
              <a:t>ontwikkeling</a:t>
            </a:r>
            <a:r>
              <a:rPr lang="en-US" sz="2500" b="1">
                <a:solidFill>
                  <a:schemeClr val="dk1"/>
                </a:solidFill>
                <a:latin typeface="Calibri"/>
                <a:ea typeface="Calibri"/>
                <a:cs typeface="Calibri"/>
              </a:rPr>
              <a:t>? </a:t>
            </a:r>
            <a:endParaRPr lang="nl-BE">
              <a:solidFill>
                <a:schemeClr val="dk1"/>
              </a:solidFill>
            </a:endParaRPr>
          </a:p>
          <a:p>
            <a:pPr marL="0" indent="0" fontAlgn="base">
              <a:buNone/>
            </a:pPr>
            <a:endParaRPr lang="nl-NL" sz="1800">
              <a:solidFill>
                <a:srgbClr val="000000"/>
              </a:solidFill>
              <a:latin typeface="Aptos" panose="020B0004020202020204" pitchFamily="34" charset="0"/>
              <a:cs typeface="Calibri"/>
            </a:endParaRPr>
          </a:p>
          <a:p>
            <a:pPr marL="0" indent="0">
              <a:buNone/>
            </a:pPr>
            <a:r>
              <a:rPr lang="en-US" sz="2100" i="1">
                <a:solidFill>
                  <a:srgbClr val="A8AF37"/>
                </a:solidFill>
                <a:latin typeface="Calibri"/>
                <a:ea typeface="Calibri"/>
                <a:cs typeface="Calibri"/>
              </a:rPr>
              <a:t>Analyse: </a:t>
            </a:r>
            <a:r>
              <a:rPr lang="en-US" sz="2100" i="1" err="1">
                <a:solidFill>
                  <a:srgbClr val="A8AF37"/>
                </a:solidFill>
                <a:latin typeface="Calibri"/>
                <a:ea typeface="Calibri"/>
                <a:cs typeface="Calibri"/>
              </a:rPr>
              <a:t>Deze</a:t>
            </a:r>
            <a:r>
              <a:rPr lang="en-US" sz="2100" i="1">
                <a:solidFill>
                  <a:srgbClr val="A8AF37"/>
                </a:solidFill>
                <a:latin typeface="Calibri"/>
                <a:ea typeface="Calibri"/>
                <a:cs typeface="Calibri"/>
              </a:rPr>
              <a:t> </a:t>
            </a:r>
            <a:r>
              <a:rPr lang="en-US" sz="2100" i="1" err="1">
                <a:solidFill>
                  <a:srgbClr val="A8AF37"/>
                </a:solidFill>
                <a:latin typeface="Calibri"/>
                <a:ea typeface="Calibri"/>
                <a:cs typeface="Calibri"/>
              </a:rPr>
              <a:t>activiteit</a:t>
            </a:r>
            <a:r>
              <a:rPr lang="en-US" sz="2100" i="1">
                <a:solidFill>
                  <a:srgbClr val="A8AF37"/>
                </a:solidFill>
                <a:latin typeface="Calibri"/>
                <a:ea typeface="Calibri"/>
                <a:cs typeface="Calibri"/>
              </a:rPr>
              <a:t> </a:t>
            </a:r>
            <a:r>
              <a:rPr lang="en-US" sz="2100" i="1" err="1">
                <a:solidFill>
                  <a:srgbClr val="A8AF37"/>
                </a:solidFill>
                <a:latin typeface="Calibri"/>
                <a:ea typeface="Calibri"/>
                <a:cs typeface="Calibri"/>
              </a:rPr>
              <a:t>stimuleert</a:t>
            </a:r>
            <a:r>
              <a:rPr lang="en-US" sz="2100" i="1">
                <a:solidFill>
                  <a:srgbClr val="A8AF37"/>
                </a:solidFill>
                <a:latin typeface="Calibri"/>
                <a:ea typeface="Calibri"/>
                <a:cs typeface="Calibri"/>
              </a:rPr>
              <a:t> Naseem om </a:t>
            </a:r>
            <a:r>
              <a:rPr lang="en-US" sz="2100" i="1" err="1">
                <a:solidFill>
                  <a:srgbClr val="A8AF37"/>
                </a:solidFill>
                <a:latin typeface="Calibri"/>
                <a:ea typeface="Calibri"/>
                <a:cs typeface="Calibri"/>
              </a:rPr>
              <a:t>zelfstandig</a:t>
            </a:r>
            <a:r>
              <a:rPr lang="en-US" sz="2100" i="1">
                <a:solidFill>
                  <a:srgbClr val="A8AF37"/>
                </a:solidFill>
                <a:latin typeface="Calibri"/>
                <a:ea typeface="Calibri"/>
                <a:cs typeface="Calibri"/>
              </a:rPr>
              <a:t> </a:t>
            </a:r>
            <a:r>
              <a:rPr lang="en-US" sz="2100" i="1" err="1">
                <a:solidFill>
                  <a:srgbClr val="A8AF37"/>
                </a:solidFill>
                <a:latin typeface="Calibri"/>
                <a:ea typeface="Calibri"/>
                <a:cs typeface="Calibri"/>
              </a:rPr>
              <a:t>stapjes</a:t>
            </a:r>
            <a:r>
              <a:rPr lang="en-US" sz="2100" i="1">
                <a:solidFill>
                  <a:srgbClr val="A8AF37"/>
                </a:solidFill>
                <a:latin typeface="Calibri"/>
                <a:ea typeface="Calibri"/>
                <a:cs typeface="Calibri"/>
              </a:rPr>
              <a:t> </a:t>
            </a:r>
            <a:r>
              <a:rPr lang="en-US" sz="2100" i="1" err="1">
                <a:solidFill>
                  <a:srgbClr val="A8AF37"/>
                </a:solidFill>
                <a:latin typeface="Calibri"/>
                <a:ea typeface="Calibri"/>
                <a:cs typeface="Calibri"/>
              </a:rPr>
              <a:t>te</a:t>
            </a:r>
            <a:r>
              <a:rPr lang="en-US" sz="2100" i="1">
                <a:solidFill>
                  <a:srgbClr val="A8AF37"/>
                </a:solidFill>
                <a:latin typeface="Calibri"/>
                <a:ea typeface="Calibri"/>
                <a:cs typeface="Calibri"/>
              </a:rPr>
              <a:t> </a:t>
            </a:r>
            <a:r>
              <a:rPr lang="en-US" sz="2100" i="1" err="1">
                <a:solidFill>
                  <a:srgbClr val="A8AF37"/>
                </a:solidFill>
                <a:latin typeface="Calibri"/>
                <a:ea typeface="Calibri"/>
                <a:cs typeface="Calibri"/>
              </a:rPr>
              <a:t>zetten</a:t>
            </a:r>
            <a:r>
              <a:rPr lang="en-US" sz="2100" i="1">
                <a:solidFill>
                  <a:srgbClr val="A8AF37"/>
                </a:solidFill>
                <a:latin typeface="Calibri"/>
                <a:ea typeface="Calibri"/>
                <a:cs typeface="Calibri"/>
              </a:rPr>
              <a:t>. Het </a:t>
            </a:r>
            <a:r>
              <a:rPr lang="en-US" sz="2100" i="1" err="1">
                <a:solidFill>
                  <a:srgbClr val="A8AF37"/>
                </a:solidFill>
                <a:latin typeface="Calibri"/>
                <a:ea typeface="Calibri"/>
                <a:cs typeface="Calibri"/>
              </a:rPr>
              <a:t>helpt</a:t>
            </a:r>
            <a:r>
              <a:rPr lang="en-US" sz="2100" i="1">
                <a:solidFill>
                  <a:srgbClr val="A8AF37"/>
                </a:solidFill>
                <a:latin typeface="Calibri"/>
                <a:ea typeface="Calibri"/>
                <a:cs typeface="Calibri"/>
              </a:rPr>
              <a:t> </a:t>
            </a:r>
            <a:r>
              <a:rPr lang="en-US" sz="2100" i="1" err="1">
                <a:solidFill>
                  <a:srgbClr val="A8AF37"/>
                </a:solidFill>
                <a:latin typeface="Calibri"/>
                <a:ea typeface="Calibri"/>
                <a:cs typeface="Calibri"/>
              </a:rPr>
              <a:t>bij</a:t>
            </a:r>
            <a:r>
              <a:rPr lang="en-US" sz="2100" i="1">
                <a:solidFill>
                  <a:srgbClr val="A8AF37"/>
                </a:solidFill>
                <a:latin typeface="Calibri"/>
                <a:ea typeface="Calibri"/>
                <a:cs typeface="Calibri"/>
              </a:rPr>
              <a:t> het </a:t>
            </a:r>
            <a:r>
              <a:rPr lang="en-US" sz="2100" i="1" err="1">
                <a:solidFill>
                  <a:srgbClr val="A8AF37"/>
                </a:solidFill>
                <a:latin typeface="Calibri"/>
                <a:ea typeface="Calibri"/>
                <a:cs typeface="Calibri"/>
              </a:rPr>
              <a:t>versterken</a:t>
            </a:r>
            <a:r>
              <a:rPr lang="en-US" sz="2100" i="1">
                <a:solidFill>
                  <a:srgbClr val="A8AF37"/>
                </a:solidFill>
                <a:latin typeface="Calibri"/>
                <a:ea typeface="Calibri"/>
                <a:cs typeface="Calibri"/>
              </a:rPr>
              <a:t> van </a:t>
            </a:r>
            <a:r>
              <a:rPr lang="en-US" sz="2100" i="1" err="1">
                <a:solidFill>
                  <a:srgbClr val="A8AF37"/>
                </a:solidFill>
                <a:latin typeface="Calibri"/>
                <a:ea typeface="Calibri"/>
                <a:cs typeface="Calibri"/>
              </a:rPr>
              <a:t>zijn</a:t>
            </a:r>
            <a:r>
              <a:rPr lang="en-US" sz="2100" i="1">
                <a:solidFill>
                  <a:srgbClr val="A8AF37"/>
                </a:solidFill>
                <a:latin typeface="Calibri"/>
                <a:ea typeface="Calibri"/>
                <a:cs typeface="Calibri"/>
              </a:rPr>
              <a:t> </a:t>
            </a:r>
            <a:r>
              <a:rPr lang="en-US" sz="2100" i="1" err="1">
                <a:solidFill>
                  <a:srgbClr val="A8AF37"/>
                </a:solidFill>
                <a:latin typeface="Calibri"/>
                <a:ea typeface="Calibri"/>
                <a:cs typeface="Calibri"/>
              </a:rPr>
              <a:t>beenspieren</a:t>
            </a:r>
            <a:r>
              <a:rPr lang="en-US" sz="2100" i="1">
                <a:solidFill>
                  <a:srgbClr val="A8AF37"/>
                </a:solidFill>
                <a:latin typeface="Calibri"/>
                <a:ea typeface="Calibri"/>
                <a:cs typeface="Calibri"/>
              </a:rPr>
              <a:t> </a:t>
            </a:r>
            <a:r>
              <a:rPr lang="en-US" sz="2100" i="1" err="1">
                <a:solidFill>
                  <a:srgbClr val="A8AF37"/>
                </a:solidFill>
                <a:latin typeface="Calibri"/>
                <a:ea typeface="Calibri"/>
                <a:cs typeface="Calibri"/>
              </a:rPr>
              <a:t>en</a:t>
            </a:r>
            <a:r>
              <a:rPr lang="en-US" sz="2100" i="1">
                <a:solidFill>
                  <a:srgbClr val="A8AF37"/>
                </a:solidFill>
                <a:latin typeface="Calibri"/>
                <a:ea typeface="Calibri"/>
                <a:cs typeface="Calibri"/>
              </a:rPr>
              <a:t> </a:t>
            </a:r>
            <a:r>
              <a:rPr lang="en-US" sz="2100" i="1" err="1">
                <a:solidFill>
                  <a:srgbClr val="A8AF37"/>
                </a:solidFill>
                <a:latin typeface="Calibri"/>
                <a:ea typeface="Calibri"/>
                <a:cs typeface="Calibri"/>
              </a:rPr>
              <a:t>evenwicht</a:t>
            </a:r>
            <a:r>
              <a:rPr lang="en-US" sz="2100" i="1">
                <a:solidFill>
                  <a:srgbClr val="A8AF37"/>
                </a:solidFill>
                <a:latin typeface="Calibri"/>
                <a:ea typeface="Calibri"/>
                <a:cs typeface="Calibri"/>
              </a:rPr>
              <a:t>. </a:t>
            </a:r>
            <a:r>
              <a:rPr lang="en-US" sz="2100" i="1" err="1">
                <a:solidFill>
                  <a:srgbClr val="A8AF37"/>
                </a:solidFill>
                <a:latin typeface="Calibri"/>
                <a:ea typeface="Calibri"/>
                <a:cs typeface="Calibri"/>
              </a:rPr>
              <a:t>Deze</a:t>
            </a:r>
            <a:r>
              <a:rPr lang="en-US" sz="2100" i="1">
                <a:solidFill>
                  <a:srgbClr val="A8AF37"/>
                </a:solidFill>
                <a:latin typeface="Calibri"/>
                <a:ea typeface="Calibri"/>
                <a:cs typeface="Calibri"/>
              </a:rPr>
              <a:t> </a:t>
            </a:r>
            <a:r>
              <a:rPr lang="en-US" sz="2100" i="1" err="1">
                <a:solidFill>
                  <a:srgbClr val="A8AF37"/>
                </a:solidFill>
                <a:latin typeface="Calibri"/>
                <a:ea typeface="Calibri"/>
                <a:cs typeface="Calibri"/>
              </a:rPr>
              <a:t>activiteit</a:t>
            </a:r>
            <a:r>
              <a:rPr lang="en-US" sz="2100" i="1">
                <a:solidFill>
                  <a:srgbClr val="A8AF37"/>
                </a:solidFill>
                <a:latin typeface="Calibri"/>
                <a:ea typeface="Calibri"/>
                <a:cs typeface="Calibri"/>
              </a:rPr>
              <a:t> </a:t>
            </a:r>
            <a:r>
              <a:rPr lang="en-US" sz="2100" i="1" err="1">
                <a:solidFill>
                  <a:srgbClr val="A8AF37"/>
                </a:solidFill>
                <a:latin typeface="Calibri"/>
                <a:ea typeface="Calibri"/>
                <a:cs typeface="Calibri"/>
              </a:rPr>
              <a:t>speelt</a:t>
            </a:r>
            <a:r>
              <a:rPr lang="en-US" sz="2100" i="1">
                <a:solidFill>
                  <a:srgbClr val="A8AF37"/>
                </a:solidFill>
                <a:latin typeface="Calibri"/>
                <a:ea typeface="Calibri"/>
                <a:cs typeface="Calibri"/>
              </a:rPr>
              <a:t> </a:t>
            </a:r>
            <a:r>
              <a:rPr lang="en-US" sz="2100" i="1" err="1">
                <a:solidFill>
                  <a:srgbClr val="A8AF37"/>
                </a:solidFill>
                <a:latin typeface="Calibri"/>
                <a:ea typeface="Calibri"/>
                <a:cs typeface="Calibri"/>
              </a:rPr>
              <a:t>effectief</a:t>
            </a:r>
            <a:r>
              <a:rPr lang="en-US" sz="2100" i="1">
                <a:solidFill>
                  <a:srgbClr val="A8AF37"/>
                </a:solidFill>
                <a:latin typeface="Calibri"/>
                <a:ea typeface="Calibri"/>
                <a:cs typeface="Calibri"/>
              </a:rPr>
              <a:t> in op het </a:t>
            </a:r>
            <a:r>
              <a:rPr lang="en-US" sz="2100" i="1" err="1">
                <a:solidFill>
                  <a:srgbClr val="A8AF37"/>
                </a:solidFill>
                <a:latin typeface="Calibri"/>
                <a:ea typeface="Calibri"/>
                <a:cs typeface="Calibri"/>
              </a:rPr>
              <a:t>stimuleren</a:t>
            </a:r>
            <a:r>
              <a:rPr lang="en-US" sz="2100" i="1">
                <a:solidFill>
                  <a:srgbClr val="A8AF37"/>
                </a:solidFill>
                <a:latin typeface="Calibri"/>
                <a:ea typeface="Calibri"/>
                <a:cs typeface="Calibri"/>
              </a:rPr>
              <a:t> van de </a:t>
            </a:r>
            <a:r>
              <a:rPr lang="en-US" sz="2100" i="1" err="1">
                <a:solidFill>
                  <a:srgbClr val="A8AF37"/>
                </a:solidFill>
                <a:latin typeface="Calibri"/>
                <a:ea typeface="Calibri"/>
                <a:cs typeface="Calibri"/>
              </a:rPr>
              <a:t>fysieke</a:t>
            </a:r>
            <a:r>
              <a:rPr lang="en-US" sz="2100" i="1">
                <a:solidFill>
                  <a:srgbClr val="A8AF37"/>
                </a:solidFill>
                <a:latin typeface="Calibri"/>
                <a:ea typeface="Calibri"/>
                <a:cs typeface="Calibri"/>
              </a:rPr>
              <a:t> </a:t>
            </a:r>
            <a:r>
              <a:rPr lang="en-US" sz="2100" i="1" err="1">
                <a:solidFill>
                  <a:srgbClr val="A8AF37"/>
                </a:solidFill>
                <a:latin typeface="Calibri"/>
                <a:ea typeface="Calibri"/>
                <a:cs typeface="Calibri"/>
              </a:rPr>
              <a:t>ontwikkeling</a:t>
            </a:r>
            <a:r>
              <a:rPr lang="en-US" sz="2100" i="1">
                <a:solidFill>
                  <a:srgbClr val="A8AF37"/>
                </a:solidFill>
                <a:latin typeface="Calibri"/>
                <a:ea typeface="Calibri"/>
                <a:cs typeface="Calibri"/>
              </a:rPr>
              <a:t>. Door de </a:t>
            </a:r>
            <a:r>
              <a:rPr lang="en-US" sz="2100" i="1" err="1">
                <a:solidFill>
                  <a:srgbClr val="A8AF37"/>
                </a:solidFill>
                <a:latin typeface="Calibri"/>
                <a:ea typeface="Calibri"/>
                <a:cs typeface="Calibri"/>
              </a:rPr>
              <a:t>positieve</a:t>
            </a:r>
            <a:r>
              <a:rPr lang="en-US" sz="2100" i="1">
                <a:solidFill>
                  <a:srgbClr val="A8AF37"/>
                </a:solidFill>
                <a:latin typeface="Calibri"/>
                <a:ea typeface="Calibri"/>
                <a:cs typeface="Calibri"/>
              </a:rPr>
              <a:t> </a:t>
            </a:r>
            <a:r>
              <a:rPr lang="en-US" sz="2100" i="1" err="1">
                <a:solidFill>
                  <a:srgbClr val="A8AF37"/>
                </a:solidFill>
                <a:latin typeface="Calibri"/>
                <a:ea typeface="Calibri"/>
                <a:cs typeface="Calibri"/>
              </a:rPr>
              <a:t>aanmoediging</a:t>
            </a:r>
            <a:r>
              <a:rPr lang="en-US" sz="2100" i="1">
                <a:solidFill>
                  <a:srgbClr val="A8AF37"/>
                </a:solidFill>
                <a:latin typeface="Calibri"/>
                <a:ea typeface="Calibri"/>
                <a:cs typeface="Calibri"/>
              </a:rPr>
              <a:t> </a:t>
            </a:r>
            <a:r>
              <a:rPr lang="en-US" sz="2100" i="1" err="1">
                <a:solidFill>
                  <a:srgbClr val="A8AF37"/>
                </a:solidFill>
                <a:latin typeface="Calibri"/>
                <a:ea typeface="Calibri"/>
                <a:cs typeface="Calibri"/>
              </a:rPr>
              <a:t>zal</a:t>
            </a:r>
            <a:r>
              <a:rPr lang="en-US" sz="2100" i="1">
                <a:solidFill>
                  <a:srgbClr val="A8AF37"/>
                </a:solidFill>
                <a:latin typeface="Calibri"/>
                <a:ea typeface="Calibri"/>
                <a:cs typeface="Calibri"/>
              </a:rPr>
              <a:t> </a:t>
            </a:r>
            <a:r>
              <a:rPr lang="en-US" sz="2100" i="1" err="1">
                <a:solidFill>
                  <a:srgbClr val="A8AF37"/>
                </a:solidFill>
                <a:latin typeface="Calibri"/>
                <a:ea typeface="Calibri"/>
                <a:cs typeface="Calibri"/>
              </a:rPr>
              <a:t>hij</a:t>
            </a:r>
            <a:r>
              <a:rPr lang="en-US" sz="2100" i="1">
                <a:solidFill>
                  <a:srgbClr val="A8AF37"/>
                </a:solidFill>
                <a:latin typeface="Calibri"/>
                <a:ea typeface="Calibri"/>
                <a:cs typeface="Calibri"/>
              </a:rPr>
              <a:t> </a:t>
            </a:r>
            <a:r>
              <a:rPr lang="en-US" sz="2100" i="1" err="1">
                <a:solidFill>
                  <a:srgbClr val="A8AF37"/>
                </a:solidFill>
                <a:latin typeface="Calibri"/>
                <a:ea typeface="Calibri"/>
                <a:cs typeface="Calibri"/>
              </a:rPr>
              <a:t>hopelijk</a:t>
            </a:r>
            <a:r>
              <a:rPr lang="en-US" sz="2100" i="1">
                <a:solidFill>
                  <a:srgbClr val="A8AF37"/>
                </a:solidFill>
                <a:latin typeface="Calibri"/>
                <a:ea typeface="Calibri"/>
                <a:cs typeface="Calibri"/>
              </a:rPr>
              <a:t> </a:t>
            </a:r>
            <a:r>
              <a:rPr lang="en-US" sz="2100" i="1" err="1">
                <a:solidFill>
                  <a:srgbClr val="A8AF37"/>
                </a:solidFill>
                <a:latin typeface="Calibri"/>
                <a:ea typeface="Calibri"/>
                <a:cs typeface="Calibri"/>
              </a:rPr>
              <a:t>meer</a:t>
            </a:r>
            <a:r>
              <a:rPr lang="en-US" sz="2100" i="1">
                <a:solidFill>
                  <a:srgbClr val="A8AF37"/>
                </a:solidFill>
                <a:latin typeface="Calibri"/>
                <a:ea typeface="Calibri"/>
                <a:cs typeface="Calibri"/>
              </a:rPr>
              <a:t> </a:t>
            </a:r>
            <a:r>
              <a:rPr lang="en-US" sz="2100" i="1" err="1">
                <a:solidFill>
                  <a:srgbClr val="A8AF37"/>
                </a:solidFill>
                <a:latin typeface="Calibri"/>
                <a:ea typeface="Calibri"/>
                <a:cs typeface="Calibri"/>
              </a:rPr>
              <a:t>gemotiveerd</a:t>
            </a:r>
            <a:r>
              <a:rPr lang="en-US" sz="2100" i="1">
                <a:solidFill>
                  <a:srgbClr val="A8AF37"/>
                </a:solidFill>
                <a:latin typeface="Calibri"/>
                <a:ea typeface="Calibri"/>
                <a:cs typeface="Calibri"/>
              </a:rPr>
              <a:t> </a:t>
            </a:r>
            <a:r>
              <a:rPr lang="en-US" sz="2100" i="1" err="1">
                <a:solidFill>
                  <a:srgbClr val="A8AF37"/>
                </a:solidFill>
                <a:latin typeface="Calibri"/>
                <a:ea typeface="Calibri"/>
                <a:cs typeface="Calibri"/>
              </a:rPr>
              <a:t>zijn</a:t>
            </a:r>
            <a:r>
              <a:rPr lang="en-US" sz="2100" i="1">
                <a:solidFill>
                  <a:srgbClr val="A8AF37"/>
                </a:solidFill>
                <a:latin typeface="Calibri"/>
                <a:ea typeface="Calibri"/>
                <a:cs typeface="Calibri"/>
              </a:rPr>
              <a:t> om </a:t>
            </a:r>
            <a:r>
              <a:rPr lang="en-US" sz="2100" i="1" err="1">
                <a:solidFill>
                  <a:srgbClr val="A8AF37"/>
                </a:solidFill>
                <a:latin typeface="Calibri"/>
                <a:ea typeface="Calibri"/>
                <a:cs typeface="Calibri"/>
              </a:rPr>
              <a:t>verder</a:t>
            </a:r>
            <a:r>
              <a:rPr lang="en-US" sz="2100" i="1">
                <a:solidFill>
                  <a:srgbClr val="A8AF37"/>
                </a:solidFill>
                <a:latin typeface="Calibri"/>
                <a:ea typeface="Calibri"/>
                <a:cs typeface="Calibri"/>
              </a:rPr>
              <a:t> </a:t>
            </a:r>
            <a:r>
              <a:rPr lang="en-US" sz="2100" i="1" err="1">
                <a:solidFill>
                  <a:srgbClr val="A8AF37"/>
                </a:solidFill>
                <a:latin typeface="Calibri"/>
                <a:ea typeface="Calibri"/>
                <a:cs typeface="Calibri"/>
              </a:rPr>
              <a:t>te</a:t>
            </a:r>
            <a:r>
              <a:rPr lang="en-US" sz="2100" i="1">
                <a:solidFill>
                  <a:srgbClr val="A8AF37"/>
                </a:solidFill>
                <a:latin typeface="Calibri"/>
                <a:ea typeface="Calibri"/>
                <a:cs typeface="Calibri"/>
              </a:rPr>
              <a:t> </a:t>
            </a:r>
            <a:r>
              <a:rPr lang="en-US" sz="2100" i="1" err="1">
                <a:solidFill>
                  <a:srgbClr val="A8AF37"/>
                </a:solidFill>
                <a:latin typeface="Calibri"/>
                <a:ea typeface="Calibri"/>
                <a:cs typeface="Calibri"/>
              </a:rPr>
              <a:t>oefenen</a:t>
            </a:r>
            <a:r>
              <a:rPr lang="en-US" sz="2100" i="1">
                <a:solidFill>
                  <a:srgbClr val="A8AF37"/>
                </a:solidFill>
                <a:latin typeface="Calibri"/>
                <a:ea typeface="Calibri"/>
                <a:cs typeface="Calibri"/>
              </a:rPr>
              <a:t>. Dit is </a:t>
            </a:r>
            <a:r>
              <a:rPr lang="en-US" sz="2100" i="1" err="1">
                <a:solidFill>
                  <a:srgbClr val="A8AF37"/>
                </a:solidFill>
                <a:latin typeface="Calibri"/>
                <a:ea typeface="Calibri"/>
                <a:cs typeface="Calibri"/>
              </a:rPr>
              <a:t>een</a:t>
            </a:r>
            <a:r>
              <a:rPr lang="en-US" sz="2100" i="1">
                <a:solidFill>
                  <a:srgbClr val="A8AF37"/>
                </a:solidFill>
                <a:latin typeface="Calibri"/>
                <a:ea typeface="Calibri"/>
                <a:cs typeface="Calibri"/>
              </a:rPr>
              <a:t> tip </a:t>
            </a:r>
            <a:r>
              <a:rPr lang="en-US" sz="2100" i="1" err="1">
                <a:solidFill>
                  <a:srgbClr val="A8AF37"/>
                </a:solidFill>
                <a:latin typeface="Calibri"/>
                <a:ea typeface="Calibri"/>
                <a:cs typeface="Calibri"/>
              </a:rPr>
              <a:t>voor</a:t>
            </a:r>
            <a:r>
              <a:rPr lang="en-US" sz="2100" i="1">
                <a:solidFill>
                  <a:srgbClr val="A8AF37"/>
                </a:solidFill>
                <a:latin typeface="Calibri"/>
                <a:ea typeface="Calibri"/>
                <a:cs typeface="Calibri"/>
              </a:rPr>
              <a:t> de </a:t>
            </a:r>
            <a:r>
              <a:rPr lang="en-US" sz="2100" i="1" err="1">
                <a:solidFill>
                  <a:srgbClr val="A8AF37"/>
                </a:solidFill>
                <a:latin typeface="Calibri"/>
                <a:ea typeface="Calibri"/>
                <a:cs typeface="Calibri"/>
              </a:rPr>
              <a:t>begeleider</a:t>
            </a:r>
            <a:r>
              <a:rPr lang="en-US" sz="2100" i="1">
                <a:solidFill>
                  <a:srgbClr val="A8AF37"/>
                </a:solidFill>
                <a:latin typeface="Calibri"/>
                <a:ea typeface="Calibri"/>
                <a:cs typeface="Calibri"/>
              </a:rPr>
              <a:t> maar </a:t>
            </a:r>
            <a:r>
              <a:rPr lang="en-US" sz="2100" i="1" err="1">
                <a:solidFill>
                  <a:srgbClr val="A8AF37"/>
                </a:solidFill>
                <a:latin typeface="Calibri"/>
                <a:ea typeface="Calibri"/>
                <a:cs typeface="Calibri"/>
              </a:rPr>
              <a:t>geen</a:t>
            </a:r>
            <a:r>
              <a:rPr lang="en-US" sz="2100" i="1">
                <a:solidFill>
                  <a:srgbClr val="A8AF37"/>
                </a:solidFill>
                <a:latin typeface="Calibri"/>
                <a:ea typeface="Calibri"/>
                <a:cs typeface="Calibri"/>
              </a:rPr>
              <a:t> </a:t>
            </a:r>
            <a:r>
              <a:rPr lang="en-US" sz="2100" i="1" err="1">
                <a:solidFill>
                  <a:srgbClr val="A8AF37"/>
                </a:solidFill>
                <a:latin typeface="Calibri"/>
                <a:ea typeface="Calibri"/>
                <a:cs typeface="Calibri"/>
              </a:rPr>
              <a:t>inzicht</a:t>
            </a:r>
            <a:r>
              <a:rPr lang="en-US" sz="2100" i="1">
                <a:solidFill>
                  <a:srgbClr val="A8AF37"/>
                </a:solidFill>
                <a:latin typeface="Calibri"/>
                <a:ea typeface="Calibri"/>
                <a:cs typeface="Calibri"/>
              </a:rPr>
              <a:t> </a:t>
            </a:r>
            <a:r>
              <a:rPr lang="en-US" sz="2100" i="1" err="1">
                <a:solidFill>
                  <a:srgbClr val="A8AF37"/>
                </a:solidFill>
                <a:latin typeface="Calibri"/>
                <a:ea typeface="Calibri"/>
                <a:cs typeface="Calibri"/>
              </a:rPr>
              <a:t>uit</a:t>
            </a:r>
            <a:r>
              <a:rPr lang="en-US" sz="2100" i="1">
                <a:solidFill>
                  <a:srgbClr val="A8AF37"/>
                </a:solidFill>
                <a:latin typeface="Calibri"/>
                <a:ea typeface="Calibri"/>
                <a:cs typeface="Calibri"/>
              </a:rPr>
              <a:t> de </a:t>
            </a:r>
            <a:r>
              <a:rPr lang="en-US" sz="2100" i="1" err="1">
                <a:solidFill>
                  <a:srgbClr val="A8AF37"/>
                </a:solidFill>
                <a:latin typeface="Calibri"/>
                <a:ea typeface="Calibri"/>
                <a:cs typeface="Calibri"/>
              </a:rPr>
              <a:t>fysieke</a:t>
            </a:r>
            <a:r>
              <a:rPr lang="en-US" sz="2100" i="1">
                <a:solidFill>
                  <a:srgbClr val="A8AF37"/>
                </a:solidFill>
                <a:latin typeface="Calibri"/>
                <a:ea typeface="Calibri"/>
                <a:cs typeface="Calibri"/>
              </a:rPr>
              <a:t> </a:t>
            </a:r>
            <a:r>
              <a:rPr lang="en-US" sz="2100" i="1" err="1">
                <a:solidFill>
                  <a:srgbClr val="A8AF37"/>
                </a:solidFill>
                <a:latin typeface="Calibri"/>
                <a:ea typeface="Calibri"/>
                <a:cs typeface="Calibri"/>
              </a:rPr>
              <a:t>ontwikkeling</a:t>
            </a:r>
            <a:r>
              <a:rPr lang="en-US" sz="2100" i="1">
                <a:solidFill>
                  <a:srgbClr val="A8AF37"/>
                </a:solidFill>
                <a:latin typeface="Calibri"/>
                <a:ea typeface="Calibri"/>
                <a:cs typeface="Calibri"/>
              </a:rPr>
              <a:t>. </a:t>
            </a:r>
            <a:endParaRPr lang="nl-NL" sz="2100" i="1">
              <a:solidFill>
                <a:srgbClr val="A8AF37"/>
              </a:solidFill>
              <a:latin typeface="Calibri"/>
              <a:ea typeface="Calibri"/>
              <a:cs typeface="Calibri"/>
            </a:endParaRPr>
          </a:p>
          <a:p>
            <a:pPr marL="0" indent="0">
              <a:buFont typeface="Trebuchet MS"/>
              <a:buNone/>
            </a:pPr>
            <a:endParaRPr lang="nl-NL" sz="1800">
              <a:solidFill>
                <a:prstClr val="black"/>
              </a:solidFill>
              <a:latin typeface="Aptos"/>
              <a:cs typeface="Calibri Light"/>
            </a:endParaRPr>
          </a:p>
          <a:p>
            <a:pPr marL="0" indent="0">
              <a:buNone/>
            </a:pPr>
            <a:endParaRPr lang="nl-NL" sz="1600">
              <a:solidFill>
                <a:prstClr val="black"/>
              </a:solidFill>
              <a:latin typeface="Calibri Light"/>
              <a:cs typeface="Calibri Light"/>
            </a:endParaRPr>
          </a:p>
          <a:p>
            <a:pPr marL="0" indent="0">
              <a:buNone/>
            </a:pPr>
            <a:endParaRPr lang="nl-BE">
              <a:solidFill>
                <a:prstClr val="black"/>
              </a:solidFill>
              <a:cs typeface="Roboto" pitchFamily="2" charset="0"/>
            </a:endParaRPr>
          </a:p>
        </p:txBody>
      </p:sp>
    </p:spTree>
    <p:extLst>
      <p:ext uri="{BB962C8B-B14F-4D97-AF65-F5344CB8AC3E}">
        <p14:creationId xmlns:p14="http://schemas.microsoft.com/office/powerpoint/2010/main" val="9012843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60104-7772-5716-7AA8-948A4A38D187}"/>
            </a:ext>
          </a:extLst>
        </p:cNvPr>
        <p:cNvGrpSpPr/>
        <p:nvPr/>
      </p:nvGrpSpPr>
      <p:grpSpPr>
        <a:xfrm>
          <a:off x="0" y="0"/>
          <a:ext cx="0" cy="0"/>
          <a:chOff x="0" y="0"/>
          <a:chExt cx="0" cy="0"/>
        </a:xfrm>
      </p:grpSpPr>
      <p:sp>
        <p:nvSpPr>
          <p:cNvPr id="5" name="Tijdelijke aanduiding voor inhoud 2">
            <a:extLst>
              <a:ext uri="{FF2B5EF4-FFF2-40B4-BE49-F238E27FC236}">
                <a16:creationId xmlns:a16="http://schemas.microsoft.com/office/drawing/2014/main" id="{A5DD99A4-7138-1EC0-3F93-301266D70EDC}"/>
              </a:ext>
            </a:extLst>
          </p:cNvPr>
          <p:cNvSpPr txBox="1">
            <a:spLocks/>
          </p:cNvSpPr>
          <p:nvPr/>
        </p:nvSpPr>
        <p:spPr>
          <a:xfrm>
            <a:off x="252850" y="628364"/>
            <a:ext cx="11942225" cy="6068544"/>
          </a:xfrm>
          <a:prstGeom prst="rect">
            <a:avLst/>
          </a:prstGeom>
        </p:spPr>
        <p:txBody>
          <a:bodyPr vert="horz" lIns="91440" tIns="45720" rIns="91440" bIns="45720" rtlCol="0" anchor="t">
            <a:normAutofit fontScale="85000" lnSpcReduction="20000"/>
          </a:bodyPr>
          <a:lstStyle>
            <a:lvl1pPr marL="257168" indent="-257168" algn="l" defTabSz="685783" rtl="0" eaLnBrk="1" latinLnBrk="0" hangingPunct="1">
              <a:spcBef>
                <a:spcPct val="20000"/>
              </a:spcBef>
              <a:buClrTx/>
              <a:buFont typeface="Arial" pitchFamily="34" charset="0"/>
              <a:buChar char="•"/>
              <a:defRPr sz="2400" kern="1200">
                <a:solidFill>
                  <a:schemeClr val="tx1"/>
                </a:solidFill>
                <a:latin typeface="Roboto" pitchFamily="2" charset="0"/>
                <a:ea typeface="Roboto" pitchFamily="2" charset="0"/>
                <a:cs typeface="+mn-cs"/>
              </a:defRPr>
            </a:lvl1pPr>
            <a:lvl2pPr marL="557199" indent="-214308" algn="l" defTabSz="685783" rtl="0" eaLnBrk="1" latinLnBrk="0" hangingPunct="1">
              <a:spcBef>
                <a:spcPct val="20000"/>
              </a:spcBef>
              <a:buClr>
                <a:srgbClr val="BF18B3"/>
              </a:buClr>
              <a:buFont typeface="Wingdings" panose="05000000000000000000" pitchFamily="2" charset="2"/>
              <a:buChar char="§"/>
              <a:defRPr sz="2100" kern="1200">
                <a:solidFill>
                  <a:srgbClr val="B22A89"/>
                </a:solidFill>
                <a:latin typeface="Roboto" pitchFamily="2" charset="0"/>
                <a:ea typeface="Roboto" pitchFamily="2" charset="0"/>
                <a:cs typeface="+mn-cs"/>
              </a:defRPr>
            </a:lvl2pPr>
            <a:lvl3pPr marL="857228" indent="-171446" algn="l" defTabSz="685783" rtl="0" eaLnBrk="1" latinLnBrk="0" hangingPunct="1">
              <a:spcBef>
                <a:spcPct val="20000"/>
              </a:spcBef>
              <a:buClr>
                <a:schemeClr val="tx1"/>
              </a:buClr>
              <a:buFont typeface="Arial" pitchFamily="34" charset="0"/>
              <a:buChar char="•"/>
              <a:defRPr sz="1800" kern="1200">
                <a:solidFill>
                  <a:schemeClr val="tx1"/>
                </a:solidFill>
                <a:latin typeface="Roboto" pitchFamily="2" charset="0"/>
                <a:ea typeface="Roboto" pitchFamily="2" charset="0"/>
                <a:cs typeface="+mn-cs"/>
              </a:defRPr>
            </a:lvl3pPr>
            <a:lvl4pPr marL="1200120"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4pPr>
            <a:lvl5pPr marL="1543012"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buNone/>
            </a:pPr>
            <a:r>
              <a:rPr lang="nl-NL" sz="2900" b="1">
                <a:solidFill>
                  <a:prstClr val="black"/>
                </a:solidFill>
                <a:latin typeface="Calibri Light"/>
                <a:ea typeface="Calibri Light"/>
                <a:cs typeface="Calibri Light"/>
              </a:rPr>
              <a:t>Mogelijke </a:t>
            </a:r>
            <a:r>
              <a:rPr lang="nl-NL" sz="2900" b="1">
                <a:solidFill>
                  <a:schemeClr val="accent1"/>
                </a:solidFill>
                <a:latin typeface="Calibri Light"/>
                <a:ea typeface="Calibri Light"/>
                <a:cs typeface="Calibri Light"/>
              </a:rPr>
              <a:t>analyse </a:t>
            </a:r>
            <a:r>
              <a:rPr lang="nl-NL" sz="2900" b="1">
                <a:solidFill>
                  <a:prstClr val="black"/>
                </a:solidFill>
                <a:latin typeface="Calibri Light"/>
                <a:ea typeface="Calibri Light"/>
                <a:cs typeface="Calibri Light"/>
              </a:rPr>
              <a:t>(de verwachtingen als leraar bepaal je zelf)</a:t>
            </a:r>
            <a:br>
              <a:rPr lang="nl-NL" sz="3100" b="1">
                <a:latin typeface="Calibri Light"/>
                <a:ea typeface="Roboto"/>
                <a:cs typeface="Calibri Light"/>
              </a:rPr>
            </a:br>
            <a:endParaRPr lang="nl-NL" sz="3100" b="1">
              <a:solidFill>
                <a:prstClr val="black"/>
              </a:solidFill>
              <a:latin typeface="Calibri Light"/>
              <a:ea typeface="Roboto"/>
              <a:cs typeface="Calibri Light"/>
            </a:endParaRPr>
          </a:p>
          <a:p>
            <a:pPr marL="0" indent="0" fontAlgn="base">
              <a:buNone/>
            </a:pPr>
            <a:r>
              <a:rPr lang="nl-BE" sz="2200" b="1" i="0">
                <a:solidFill>
                  <a:srgbClr val="000000"/>
                </a:solidFill>
                <a:effectLst/>
                <a:latin typeface="Aptos"/>
                <a:ea typeface="Roboto"/>
              </a:rPr>
              <a:t>Enkele voorbeelden van </a:t>
            </a:r>
            <a:r>
              <a:rPr lang="nl-BE" sz="2200" b="1">
                <a:solidFill>
                  <a:srgbClr val="000000"/>
                </a:solidFill>
                <a:latin typeface="Aptos"/>
                <a:ea typeface="Roboto"/>
              </a:rPr>
              <a:t>activiteiten (door AI gegenereerd):</a:t>
            </a:r>
            <a:endParaRPr lang="nl-NL" sz="2200" b="0" i="0">
              <a:solidFill>
                <a:srgbClr val="000000"/>
              </a:solidFill>
              <a:effectLst/>
              <a:latin typeface="Aptos"/>
              <a:ea typeface="Roboto"/>
            </a:endParaRPr>
          </a:p>
          <a:p>
            <a:pPr marL="0" indent="0" algn="l">
              <a:buNone/>
            </a:pPr>
            <a:endParaRPr lang="nl-BE" sz="1800" b="1" i="0">
              <a:solidFill>
                <a:srgbClr val="000000"/>
              </a:solidFill>
              <a:effectLst/>
              <a:latin typeface="Aptos" panose="020B0004020202020204" pitchFamily="34" charset="0"/>
            </a:endParaRPr>
          </a:p>
          <a:p>
            <a:pPr marL="0" indent="0">
              <a:buNone/>
            </a:pPr>
            <a:r>
              <a:rPr lang="nl-BE" sz="2200" b="1">
                <a:solidFill>
                  <a:srgbClr val="00B050"/>
                </a:solidFill>
                <a:latin typeface="Calibri"/>
                <a:ea typeface="Calibri"/>
                <a:cs typeface="Calibri"/>
              </a:rPr>
              <a:t>3. Verstopspel</a:t>
            </a:r>
            <a:endParaRPr lang="en-US" sz="2200" b="1">
              <a:solidFill>
                <a:srgbClr val="000000"/>
              </a:solidFill>
              <a:latin typeface="Calibri"/>
              <a:ea typeface="Calibri"/>
              <a:cs typeface="Calibri"/>
            </a:endParaRPr>
          </a:p>
          <a:p>
            <a:pPr marL="256540" indent="-256540">
              <a:buFont typeface="Calibri"/>
              <a:buChar char="-"/>
            </a:pPr>
            <a:r>
              <a:rPr lang="nl-BE">
                <a:solidFill>
                  <a:schemeClr val="dk1"/>
                </a:solidFill>
                <a:latin typeface="Calibri"/>
                <a:ea typeface="Calibri"/>
                <a:cs typeface="Calibri"/>
              </a:rPr>
              <a:t>Neem een favoriet speeltje van </a:t>
            </a:r>
            <a:r>
              <a:rPr lang="nl-BE" err="1">
                <a:solidFill>
                  <a:schemeClr val="dk1"/>
                </a:solidFill>
                <a:latin typeface="Calibri"/>
                <a:ea typeface="Calibri"/>
                <a:cs typeface="Calibri"/>
              </a:rPr>
              <a:t>Naseem</a:t>
            </a:r>
            <a:r>
              <a:rPr lang="nl-BE">
                <a:solidFill>
                  <a:schemeClr val="dk1"/>
                </a:solidFill>
                <a:latin typeface="Calibri"/>
                <a:ea typeface="Calibri"/>
                <a:cs typeface="Calibri"/>
              </a:rPr>
              <a:t>, zoals een doekje of knuffel.</a:t>
            </a:r>
          </a:p>
          <a:p>
            <a:pPr marL="256540" indent="-256540">
              <a:buFont typeface="Calibri"/>
              <a:buChar char="-"/>
            </a:pPr>
            <a:r>
              <a:rPr lang="nl-BE">
                <a:solidFill>
                  <a:schemeClr val="dk1"/>
                </a:solidFill>
                <a:latin typeface="Calibri"/>
                <a:ea typeface="Calibri"/>
                <a:cs typeface="Calibri"/>
              </a:rPr>
              <a:t>Laat hem het speeltje zien en verstop het vervolgens onder een tetradoek of achter een kussen, terwijl hij toekijkt.</a:t>
            </a:r>
          </a:p>
          <a:p>
            <a:pPr marL="256540" indent="-256540">
              <a:buFont typeface="Calibri"/>
              <a:buChar char="-"/>
            </a:pPr>
            <a:r>
              <a:rPr lang="nl-BE">
                <a:solidFill>
                  <a:schemeClr val="dk1"/>
                </a:solidFill>
                <a:latin typeface="Calibri"/>
                <a:ea typeface="Calibri"/>
                <a:cs typeface="Calibri"/>
              </a:rPr>
              <a:t>Moedig hem aan om het speeltje te zoeken door te vragen: "Waar is de knuffel, </a:t>
            </a:r>
            <a:r>
              <a:rPr lang="nl-BE" err="1">
                <a:solidFill>
                  <a:schemeClr val="dk1"/>
                </a:solidFill>
                <a:latin typeface="Calibri"/>
                <a:ea typeface="Calibri"/>
                <a:cs typeface="Calibri"/>
              </a:rPr>
              <a:t>Naseem</a:t>
            </a:r>
            <a:r>
              <a:rPr lang="nl-BE">
                <a:solidFill>
                  <a:schemeClr val="dk1"/>
                </a:solidFill>
                <a:latin typeface="Calibri"/>
                <a:ea typeface="Calibri"/>
                <a:cs typeface="Calibri"/>
              </a:rPr>
              <a:t>?"</a:t>
            </a:r>
          </a:p>
          <a:p>
            <a:pPr marL="256540" indent="-256540">
              <a:buFont typeface="Calibri"/>
              <a:buChar char="-"/>
            </a:pPr>
            <a:r>
              <a:rPr lang="nl-BE">
                <a:solidFill>
                  <a:schemeClr val="dk1"/>
                </a:solidFill>
                <a:latin typeface="Calibri"/>
                <a:ea typeface="Calibri"/>
                <a:cs typeface="Calibri"/>
              </a:rPr>
              <a:t>Als hij begint te zoeken en het speeltje vindt, geef hem positieve feedback: "Goed gedaan, je hebt het gevonden!"</a:t>
            </a:r>
          </a:p>
          <a:p>
            <a:pPr marL="256540" indent="-256540">
              <a:buFont typeface="Calibri"/>
              <a:buChar char="-"/>
            </a:pPr>
            <a:r>
              <a:rPr lang="nl-BE">
                <a:solidFill>
                  <a:schemeClr val="dk1"/>
                </a:solidFill>
                <a:latin typeface="Calibri"/>
                <a:ea typeface="Calibri"/>
                <a:cs typeface="Calibri"/>
              </a:rPr>
              <a:t>Maak het spel uitdagender door het speeltje steeds iets moeilijker te verstoppen, bijvoorbeeld gedeeltelijk onder een doos of achter een ander object.</a:t>
            </a:r>
          </a:p>
          <a:p>
            <a:pPr marL="0" indent="0">
              <a:buFont typeface="Calibri,Sans-Serif" pitchFamily="34" charset="0"/>
              <a:buNone/>
            </a:pPr>
            <a:endParaRPr lang="nl-BE" sz="2200">
              <a:solidFill>
                <a:schemeClr val="dk1"/>
              </a:solidFill>
              <a:latin typeface="Calibri"/>
              <a:ea typeface="Calibri"/>
              <a:cs typeface="Calibri"/>
            </a:endParaRPr>
          </a:p>
          <a:p>
            <a:pPr marL="0" indent="0">
              <a:buNone/>
            </a:pPr>
            <a:endParaRPr lang="nl-BE" sz="2200">
              <a:solidFill>
                <a:schemeClr val="dk1"/>
              </a:solidFill>
              <a:latin typeface="Calibri"/>
              <a:ea typeface="Calibri"/>
              <a:cs typeface="Calibri"/>
            </a:endParaRPr>
          </a:p>
          <a:p>
            <a:pPr marL="0" indent="0">
              <a:buNone/>
            </a:pPr>
            <a:r>
              <a:rPr lang="en-US" sz="2500" b="1">
                <a:solidFill>
                  <a:schemeClr val="dk1"/>
                </a:solidFill>
                <a:latin typeface="Calibri"/>
                <a:ea typeface="Calibri"/>
                <a:cs typeface="Calibri"/>
              </a:rPr>
              <a:t>Wat is het </a:t>
            </a:r>
            <a:r>
              <a:rPr lang="en-US" sz="2500" b="1" err="1">
                <a:solidFill>
                  <a:schemeClr val="dk1"/>
                </a:solidFill>
                <a:latin typeface="Calibri"/>
                <a:ea typeface="Calibri"/>
                <a:cs typeface="Calibri"/>
              </a:rPr>
              <a:t>verband</a:t>
            </a:r>
            <a:r>
              <a:rPr lang="en-US" sz="2500" b="1">
                <a:solidFill>
                  <a:schemeClr val="dk1"/>
                </a:solidFill>
                <a:latin typeface="Calibri"/>
                <a:ea typeface="Calibri"/>
                <a:cs typeface="Calibri"/>
              </a:rPr>
              <a:t> </a:t>
            </a:r>
            <a:r>
              <a:rPr lang="en-US" sz="2500" b="1" err="1">
                <a:solidFill>
                  <a:schemeClr val="dk1"/>
                </a:solidFill>
                <a:latin typeface="Calibri"/>
                <a:ea typeface="Calibri"/>
                <a:cs typeface="Calibri"/>
              </a:rPr>
              <a:t>tussen</a:t>
            </a:r>
            <a:r>
              <a:rPr lang="en-US" sz="2500" b="1">
                <a:solidFill>
                  <a:schemeClr val="dk1"/>
                </a:solidFill>
                <a:latin typeface="Calibri"/>
                <a:ea typeface="Calibri"/>
                <a:cs typeface="Calibri"/>
              </a:rPr>
              <a:t> de </a:t>
            </a:r>
            <a:r>
              <a:rPr lang="en-US" sz="2500" b="1" err="1">
                <a:solidFill>
                  <a:schemeClr val="dk1"/>
                </a:solidFill>
                <a:latin typeface="Calibri"/>
                <a:ea typeface="Calibri"/>
                <a:cs typeface="Calibri"/>
              </a:rPr>
              <a:t>activiteit</a:t>
            </a:r>
            <a:r>
              <a:rPr lang="en-US" sz="2500" b="1">
                <a:solidFill>
                  <a:schemeClr val="dk1"/>
                </a:solidFill>
                <a:latin typeface="Calibri"/>
                <a:ea typeface="Calibri"/>
                <a:cs typeface="Calibri"/>
              </a:rPr>
              <a:t> </a:t>
            </a:r>
            <a:r>
              <a:rPr lang="en-US" sz="2500" b="1" err="1">
                <a:solidFill>
                  <a:schemeClr val="dk1"/>
                </a:solidFill>
                <a:latin typeface="Calibri"/>
                <a:ea typeface="Calibri"/>
                <a:cs typeface="Calibri"/>
              </a:rPr>
              <a:t>en</a:t>
            </a:r>
            <a:r>
              <a:rPr lang="en-US" sz="2500" b="1">
                <a:solidFill>
                  <a:schemeClr val="dk1"/>
                </a:solidFill>
                <a:latin typeface="Calibri"/>
                <a:ea typeface="Calibri"/>
                <a:cs typeface="Calibri"/>
              </a:rPr>
              <a:t> </a:t>
            </a:r>
            <a:r>
              <a:rPr lang="en-US" sz="2500" b="1" err="1">
                <a:solidFill>
                  <a:schemeClr val="dk1"/>
                </a:solidFill>
                <a:latin typeface="Calibri"/>
                <a:ea typeface="Calibri"/>
                <a:cs typeface="Calibri"/>
              </a:rPr>
              <a:t>inzichten</a:t>
            </a:r>
            <a:r>
              <a:rPr lang="en-US" sz="2500" b="1">
                <a:solidFill>
                  <a:schemeClr val="dk1"/>
                </a:solidFill>
                <a:latin typeface="Calibri"/>
                <a:ea typeface="Calibri"/>
                <a:cs typeface="Calibri"/>
              </a:rPr>
              <a:t> </a:t>
            </a:r>
            <a:r>
              <a:rPr lang="en-US" sz="2500" b="1" err="1">
                <a:solidFill>
                  <a:schemeClr val="dk1"/>
                </a:solidFill>
                <a:latin typeface="Calibri"/>
                <a:ea typeface="Calibri"/>
                <a:cs typeface="Calibri"/>
              </a:rPr>
              <a:t>uit</a:t>
            </a:r>
            <a:r>
              <a:rPr lang="en-US" sz="2500" b="1">
                <a:solidFill>
                  <a:schemeClr val="dk1"/>
                </a:solidFill>
                <a:latin typeface="Calibri"/>
                <a:ea typeface="Calibri"/>
                <a:cs typeface="Calibri"/>
              </a:rPr>
              <a:t> de </a:t>
            </a:r>
            <a:r>
              <a:rPr lang="en-US" sz="2500" b="1" err="1">
                <a:solidFill>
                  <a:schemeClr val="dk1"/>
                </a:solidFill>
                <a:latin typeface="Calibri"/>
                <a:ea typeface="Calibri"/>
                <a:cs typeface="Calibri"/>
              </a:rPr>
              <a:t>fysieke</a:t>
            </a:r>
            <a:r>
              <a:rPr lang="en-US" sz="2500" b="1">
                <a:solidFill>
                  <a:schemeClr val="dk1"/>
                </a:solidFill>
                <a:latin typeface="Calibri"/>
                <a:ea typeface="Calibri"/>
                <a:cs typeface="Calibri"/>
              </a:rPr>
              <a:t> </a:t>
            </a:r>
            <a:r>
              <a:rPr lang="en-US" sz="2500" b="1" err="1">
                <a:solidFill>
                  <a:schemeClr val="dk1"/>
                </a:solidFill>
                <a:latin typeface="Calibri"/>
                <a:ea typeface="Calibri"/>
                <a:cs typeface="Calibri"/>
              </a:rPr>
              <a:t>ontwikkeling</a:t>
            </a:r>
            <a:r>
              <a:rPr lang="en-US" sz="2500" b="1">
                <a:solidFill>
                  <a:schemeClr val="dk1"/>
                </a:solidFill>
                <a:latin typeface="Calibri"/>
                <a:ea typeface="Calibri"/>
                <a:cs typeface="Calibri"/>
              </a:rPr>
              <a:t>? </a:t>
            </a:r>
            <a:endParaRPr lang="nl-BE" sz="2100" i="1">
              <a:solidFill>
                <a:schemeClr val="dk1"/>
              </a:solidFill>
              <a:latin typeface="Calibri"/>
              <a:ea typeface="Calibri"/>
              <a:cs typeface="Calibri"/>
            </a:endParaRPr>
          </a:p>
          <a:p>
            <a:pPr marL="0" indent="0" fontAlgn="base">
              <a:buNone/>
            </a:pPr>
            <a:endParaRPr lang="nl-NL" sz="2100" i="1">
              <a:solidFill>
                <a:srgbClr val="A8AF37"/>
              </a:solidFill>
              <a:latin typeface="Calibri"/>
              <a:ea typeface="Calibri"/>
              <a:cs typeface="Calibri"/>
            </a:endParaRPr>
          </a:p>
          <a:p>
            <a:pPr marL="0" indent="0">
              <a:buNone/>
            </a:pPr>
            <a:r>
              <a:rPr lang="en-US" i="1">
                <a:solidFill>
                  <a:srgbClr val="A8AF37"/>
                </a:solidFill>
                <a:latin typeface="Calibri"/>
                <a:ea typeface="Calibri"/>
                <a:cs typeface="Calibri"/>
              </a:rPr>
              <a:t>Analyse: </a:t>
            </a:r>
            <a:r>
              <a:rPr lang="en-US" i="1" err="1">
                <a:solidFill>
                  <a:srgbClr val="A8AF37"/>
                </a:solidFill>
                <a:latin typeface="Calibri"/>
                <a:ea typeface="Calibri"/>
                <a:cs typeface="Calibri"/>
              </a:rPr>
              <a:t>Deze</a:t>
            </a:r>
            <a:r>
              <a:rPr lang="en-US" i="1">
                <a:solidFill>
                  <a:srgbClr val="A8AF37"/>
                </a:solidFill>
                <a:latin typeface="Calibri"/>
                <a:ea typeface="Calibri"/>
                <a:cs typeface="Calibri"/>
              </a:rPr>
              <a:t> </a:t>
            </a:r>
            <a:r>
              <a:rPr lang="en-US" i="1" err="1">
                <a:solidFill>
                  <a:srgbClr val="A8AF37"/>
                </a:solidFill>
                <a:latin typeface="Calibri"/>
                <a:ea typeface="Calibri"/>
                <a:cs typeface="Calibri"/>
              </a:rPr>
              <a:t>activiteit</a:t>
            </a:r>
            <a:r>
              <a:rPr lang="en-US" i="1">
                <a:solidFill>
                  <a:srgbClr val="A8AF37"/>
                </a:solidFill>
                <a:latin typeface="Calibri"/>
                <a:ea typeface="Calibri"/>
                <a:cs typeface="Calibri"/>
              </a:rPr>
              <a:t> </a:t>
            </a:r>
            <a:r>
              <a:rPr lang="en-US" i="1" err="1">
                <a:solidFill>
                  <a:srgbClr val="A8AF37"/>
                </a:solidFill>
                <a:latin typeface="Calibri"/>
                <a:ea typeface="Calibri"/>
                <a:cs typeface="Calibri"/>
              </a:rPr>
              <a:t>stimuleert</a:t>
            </a:r>
            <a:r>
              <a:rPr lang="en-US" i="1">
                <a:solidFill>
                  <a:srgbClr val="A8AF37"/>
                </a:solidFill>
                <a:latin typeface="Calibri"/>
                <a:ea typeface="Calibri"/>
                <a:cs typeface="Calibri"/>
              </a:rPr>
              <a:t> </a:t>
            </a:r>
            <a:r>
              <a:rPr lang="en-US" i="1" err="1">
                <a:solidFill>
                  <a:srgbClr val="A8AF37"/>
                </a:solidFill>
                <a:latin typeface="Calibri"/>
                <a:ea typeface="Calibri"/>
                <a:cs typeface="Calibri"/>
              </a:rPr>
              <a:t>wel</a:t>
            </a:r>
            <a:r>
              <a:rPr lang="en-US" i="1">
                <a:solidFill>
                  <a:srgbClr val="A8AF37"/>
                </a:solidFill>
                <a:latin typeface="Calibri"/>
                <a:ea typeface="Calibri"/>
                <a:cs typeface="Calibri"/>
              </a:rPr>
              <a:t> de </a:t>
            </a:r>
            <a:r>
              <a:rPr lang="en-US" i="1" err="1">
                <a:solidFill>
                  <a:srgbClr val="A8AF37"/>
                </a:solidFill>
                <a:latin typeface="Calibri"/>
                <a:ea typeface="Calibri"/>
                <a:cs typeface="Calibri"/>
              </a:rPr>
              <a:t>fysieke</a:t>
            </a:r>
            <a:r>
              <a:rPr lang="en-US" i="1">
                <a:solidFill>
                  <a:srgbClr val="A8AF37"/>
                </a:solidFill>
                <a:latin typeface="Calibri"/>
                <a:ea typeface="Calibri"/>
                <a:cs typeface="Calibri"/>
              </a:rPr>
              <a:t> </a:t>
            </a:r>
            <a:r>
              <a:rPr lang="en-US" i="1" err="1">
                <a:solidFill>
                  <a:srgbClr val="A8AF37"/>
                </a:solidFill>
                <a:latin typeface="Calibri"/>
                <a:ea typeface="Calibri"/>
                <a:cs typeface="Calibri"/>
              </a:rPr>
              <a:t>ontwikkeling</a:t>
            </a:r>
            <a:r>
              <a:rPr lang="en-US" i="1">
                <a:solidFill>
                  <a:srgbClr val="A8AF37"/>
                </a:solidFill>
                <a:latin typeface="Calibri"/>
                <a:ea typeface="Calibri"/>
                <a:cs typeface="Calibri"/>
              </a:rPr>
              <a:t> door het kind achter de </a:t>
            </a:r>
            <a:r>
              <a:rPr lang="en-US" i="1" err="1">
                <a:solidFill>
                  <a:srgbClr val="A8AF37"/>
                </a:solidFill>
                <a:latin typeface="Calibri"/>
                <a:ea typeface="Calibri"/>
                <a:cs typeface="Calibri"/>
              </a:rPr>
              <a:t>knuffel</a:t>
            </a:r>
            <a:r>
              <a:rPr lang="en-US" i="1">
                <a:solidFill>
                  <a:srgbClr val="A8AF37"/>
                </a:solidFill>
                <a:latin typeface="Calibri"/>
                <a:ea typeface="Calibri"/>
                <a:cs typeface="Calibri"/>
              </a:rPr>
              <a:t> </a:t>
            </a:r>
            <a:r>
              <a:rPr lang="en-US" i="1" err="1">
                <a:solidFill>
                  <a:srgbClr val="A8AF37"/>
                </a:solidFill>
                <a:latin typeface="Calibri"/>
                <a:ea typeface="Calibri"/>
                <a:cs typeface="Calibri"/>
              </a:rPr>
              <a:t>te</a:t>
            </a:r>
            <a:r>
              <a:rPr lang="en-US" i="1">
                <a:solidFill>
                  <a:srgbClr val="A8AF37"/>
                </a:solidFill>
                <a:latin typeface="Calibri"/>
                <a:ea typeface="Calibri"/>
                <a:cs typeface="Calibri"/>
              </a:rPr>
              <a:t> laten </a:t>
            </a:r>
            <a:r>
              <a:rPr lang="en-US" i="1" err="1">
                <a:solidFill>
                  <a:srgbClr val="A8AF37"/>
                </a:solidFill>
                <a:latin typeface="Calibri"/>
                <a:ea typeface="Calibri"/>
                <a:cs typeface="Calibri"/>
              </a:rPr>
              <a:t>gaan</a:t>
            </a:r>
            <a:r>
              <a:rPr lang="en-US" i="1">
                <a:solidFill>
                  <a:srgbClr val="A8AF37"/>
                </a:solidFill>
                <a:latin typeface="Calibri"/>
                <a:ea typeface="Calibri"/>
                <a:cs typeface="Calibri"/>
              </a:rPr>
              <a:t> maar </a:t>
            </a:r>
            <a:r>
              <a:rPr lang="en-US" i="1" err="1">
                <a:solidFill>
                  <a:srgbClr val="A8AF37"/>
                </a:solidFill>
                <a:latin typeface="Calibri"/>
                <a:ea typeface="Calibri"/>
                <a:cs typeface="Calibri"/>
              </a:rPr>
              <a:t>niet</a:t>
            </a:r>
            <a:r>
              <a:rPr lang="en-US" i="1">
                <a:solidFill>
                  <a:srgbClr val="A8AF37"/>
                </a:solidFill>
                <a:latin typeface="Calibri"/>
                <a:ea typeface="Calibri"/>
                <a:cs typeface="Calibri"/>
              </a:rPr>
              <a:t> </a:t>
            </a:r>
            <a:r>
              <a:rPr lang="en-US" i="1" err="1">
                <a:solidFill>
                  <a:srgbClr val="A8AF37"/>
                </a:solidFill>
                <a:latin typeface="Calibri"/>
                <a:ea typeface="Calibri"/>
                <a:cs typeface="Calibri"/>
              </a:rPr>
              <a:t>specifiek</a:t>
            </a:r>
            <a:r>
              <a:rPr lang="en-US" i="1">
                <a:solidFill>
                  <a:srgbClr val="A8AF37"/>
                </a:solidFill>
                <a:latin typeface="Calibri"/>
                <a:ea typeface="Calibri"/>
                <a:cs typeface="Calibri"/>
              </a:rPr>
              <a:t> het </a:t>
            </a:r>
            <a:r>
              <a:rPr lang="en-US" i="1" err="1">
                <a:solidFill>
                  <a:srgbClr val="A8AF37"/>
                </a:solidFill>
                <a:latin typeface="Calibri"/>
                <a:ea typeface="Calibri"/>
                <a:cs typeface="Calibri"/>
              </a:rPr>
              <a:t>leren</a:t>
            </a:r>
            <a:r>
              <a:rPr lang="en-US" i="1">
                <a:solidFill>
                  <a:srgbClr val="A8AF37"/>
                </a:solidFill>
                <a:latin typeface="Calibri"/>
                <a:ea typeface="Calibri"/>
                <a:cs typeface="Calibri"/>
              </a:rPr>
              <a:t> </a:t>
            </a:r>
            <a:r>
              <a:rPr lang="en-US" i="1" err="1">
                <a:solidFill>
                  <a:srgbClr val="A8AF37"/>
                </a:solidFill>
                <a:latin typeface="Calibri"/>
                <a:ea typeface="Calibri"/>
                <a:cs typeface="Calibri"/>
              </a:rPr>
              <a:t>stappen</a:t>
            </a:r>
            <a:r>
              <a:rPr lang="en-US" i="1">
                <a:solidFill>
                  <a:srgbClr val="A8AF37"/>
                </a:solidFill>
                <a:latin typeface="Calibri"/>
                <a:ea typeface="Calibri"/>
                <a:cs typeface="Calibri"/>
              </a:rPr>
              <a:t>. De </a:t>
            </a:r>
            <a:r>
              <a:rPr lang="en-US" i="1" err="1">
                <a:solidFill>
                  <a:srgbClr val="A8AF37"/>
                </a:solidFill>
                <a:latin typeface="Calibri"/>
                <a:ea typeface="Calibri"/>
                <a:cs typeface="Calibri"/>
              </a:rPr>
              <a:t>activiteit</a:t>
            </a:r>
            <a:r>
              <a:rPr lang="en-US" i="1">
                <a:solidFill>
                  <a:srgbClr val="A8AF37"/>
                </a:solidFill>
                <a:latin typeface="Calibri"/>
                <a:ea typeface="Calibri"/>
                <a:cs typeface="Calibri"/>
              </a:rPr>
              <a:t> </a:t>
            </a:r>
            <a:r>
              <a:rPr lang="en-US" i="1" err="1">
                <a:solidFill>
                  <a:srgbClr val="A8AF37"/>
                </a:solidFill>
                <a:latin typeface="Calibri"/>
                <a:ea typeface="Calibri"/>
                <a:cs typeface="Calibri"/>
              </a:rPr>
              <a:t>focust</a:t>
            </a:r>
            <a:r>
              <a:rPr lang="en-US" i="1">
                <a:solidFill>
                  <a:srgbClr val="A8AF37"/>
                </a:solidFill>
                <a:latin typeface="Calibri"/>
                <a:ea typeface="Calibri"/>
                <a:cs typeface="Calibri"/>
              </a:rPr>
              <a:t> </a:t>
            </a:r>
            <a:r>
              <a:rPr lang="en-US" i="1" err="1">
                <a:solidFill>
                  <a:srgbClr val="A8AF37"/>
                </a:solidFill>
                <a:latin typeface="Calibri"/>
                <a:ea typeface="Calibri"/>
                <a:cs typeface="Calibri"/>
              </a:rPr>
              <a:t>vooral</a:t>
            </a:r>
            <a:r>
              <a:rPr lang="en-US" i="1">
                <a:solidFill>
                  <a:srgbClr val="A8AF37"/>
                </a:solidFill>
                <a:latin typeface="Calibri"/>
                <a:ea typeface="Calibri"/>
                <a:cs typeface="Calibri"/>
              </a:rPr>
              <a:t> op de </a:t>
            </a:r>
            <a:r>
              <a:rPr lang="en-US" i="1" err="1">
                <a:solidFill>
                  <a:srgbClr val="A8AF37"/>
                </a:solidFill>
                <a:latin typeface="Calibri"/>
                <a:ea typeface="Calibri"/>
                <a:cs typeface="Calibri"/>
              </a:rPr>
              <a:t>cognitieve</a:t>
            </a:r>
            <a:r>
              <a:rPr lang="en-US" i="1">
                <a:solidFill>
                  <a:srgbClr val="A8AF37"/>
                </a:solidFill>
                <a:latin typeface="Calibri"/>
                <a:ea typeface="Calibri"/>
                <a:cs typeface="Calibri"/>
              </a:rPr>
              <a:t> </a:t>
            </a:r>
            <a:r>
              <a:rPr lang="en-US" i="1" err="1">
                <a:solidFill>
                  <a:srgbClr val="A8AF37"/>
                </a:solidFill>
                <a:latin typeface="Calibri"/>
                <a:ea typeface="Calibri"/>
                <a:cs typeface="Calibri"/>
              </a:rPr>
              <a:t>ontwikkeling</a:t>
            </a:r>
            <a:r>
              <a:rPr lang="en-US" i="1">
                <a:solidFill>
                  <a:srgbClr val="A8AF37"/>
                </a:solidFill>
                <a:latin typeface="Calibri"/>
                <a:ea typeface="Calibri"/>
                <a:cs typeface="Calibri"/>
              </a:rPr>
              <a:t>. </a:t>
            </a:r>
            <a:r>
              <a:rPr lang="en-US" i="1" err="1">
                <a:solidFill>
                  <a:srgbClr val="A8AF37"/>
                </a:solidFill>
                <a:latin typeface="Calibri"/>
                <a:ea typeface="Calibri"/>
                <a:cs typeface="Calibri"/>
              </a:rPr>
              <a:t>Tussen</a:t>
            </a:r>
            <a:r>
              <a:rPr lang="en-US" i="1">
                <a:solidFill>
                  <a:srgbClr val="A8AF37"/>
                </a:solidFill>
                <a:latin typeface="Calibri"/>
                <a:ea typeface="Calibri"/>
                <a:cs typeface="Calibri"/>
              </a:rPr>
              <a:t> 6 </a:t>
            </a:r>
            <a:r>
              <a:rPr lang="en-US" i="1" err="1">
                <a:solidFill>
                  <a:srgbClr val="A8AF37"/>
                </a:solidFill>
                <a:latin typeface="Calibri"/>
                <a:ea typeface="Calibri"/>
                <a:cs typeface="Calibri"/>
              </a:rPr>
              <a:t>en</a:t>
            </a:r>
            <a:r>
              <a:rPr lang="en-US" i="1">
                <a:solidFill>
                  <a:srgbClr val="A8AF37"/>
                </a:solidFill>
                <a:latin typeface="Calibri"/>
                <a:ea typeface="Calibri"/>
                <a:cs typeface="Calibri"/>
              </a:rPr>
              <a:t> 12 </a:t>
            </a:r>
            <a:r>
              <a:rPr lang="en-US" i="1" err="1">
                <a:solidFill>
                  <a:srgbClr val="A8AF37"/>
                </a:solidFill>
                <a:latin typeface="Calibri"/>
                <a:ea typeface="Calibri"/>
                <a:cs typeface="Calibri"/>
              </a:rPr>
              <a:t>maanden</a:t>
            </a:r>
            <a:r>
              <a:rPr lang="en-US" i="1">
                <a:solidFill>
                  <a:srgbClr val="A8AF37"/>
                </a:solidFill>
                <a:latin typeface="Calibri"/>
                <a:ea typeface="Calibri"/>
                <a:cs typeface="Calibri"/>
              </a:rPr>
              <a:t> </a:t>
            </a:r>
            <a:r>
              <a:rPr lang="en-US" i="1" err="1">
                <a:solidFill>
                  <a:srgbClr val="A8AF37"/>
                </a:solidFill>
                <a:latin typeface="Calibri"/>
                <a:ea typeface="Calibri"/>
                <a:cs typeface="Calibri"/>
              </a:rPr>
              <a:t>leert</a:t>
            </a:r>
            <a:r>
              <a:rPr lang="en-US" i="1">
                <a:solidFill>
                  <a:srgbClr val="A8AF37"/>
                </a:solidFill>
                <a:latin typeface="Calibri"/>
                <a:ea typeface="Calibri"/>
                <a:cs typeface="Calibri"/>
              </a:rPr>
              <a:t> </a:t>
            </a:r>
            <a:r>
              <a:rPr lang="en-US" i="1" err="1">
                <a:solidFill>
                  <a:srgbClr val="A8AF37"/>
                </a:solidFill>
                <a:latin typeface="Calibri"/>
                <a:ea typeface="Calibri"/>
                <a:cs typeface="Calibri"/>
              </a:rPr>
              <a:t>een</a:t>
            </a:r>
            <a:r>
              <a:rPr lang="en-US" i="1">
                <a:solidFill>
                  <a:srgbClr val="A8AF37"/>
                </a:solidFill>
                <a:latin typeface="Calibri"/>
                <a:ea typeface="Calibri"/>
                <a:cs typeface="Calibri"/>
              </a:rPr>
              <a:t> baby </a:t>
            </a:r>
            <a:r>
              <a:rPr lang="en-US" i="1" err="1">
                <a:solidFill>
                  <a:srgbClr val="A8AF37"/>
                </a:solidFill>
                <a:latin typeface="Calibri"/>
                <a:ea typeface="Calibri"/>
                <a:cs typeface="Calibri"/>
              </a:rPr>
              <a:t>objectpermanentje</a:t>
            </a:r>
            <a:r>
              <a:rPr lang="en-US" i="1">
                <a:solidFill>
                  <a:srgbClr val="A8AF37"/>
                </a:solidFill>
                <a:latin typeface="Calibri"/>
                <a:ea typeface="Calibri"/>
                <a:cs typeface="Calibri"/>
              </a:rPr>
              <a:t>, het </a:t>
            </a:r>
            <a:r>
              <a:rPr lang="en-US" i="1" err="1">
                <a:solidFill>
                  <a:srgbClr val="A8AF37"/>
                </a:solidFill>
                <a:latin typeface="Calibri"/>
                <a:ea typeface="Calibri"/>
                <a:cs typeface="Calibri"/>
              </a:rPr>
              <a:t>besef</a:t>
            </a:r>
            <a:r>
              <a:rPr lang="en-US" i="1">
                <a:solidFill>
                  <a:srgbClr val="A8AF37"/>
                </a:solidFill>
                <a:latin typeface="Calibri"/>
                <a:ea typeface="Calibri"/>
                <a:cs typeface="Calibri"/>
              </a:rPr>
              <a:t> </a:t>
            </a:r>
            <a:r>
              <a:rPr lang="en-US" i="1" err="1">
                <a:solidFill>
                  <a:srgbClr val="A8AF37"/>
                </a:solidFill>
                <a:latin typeface="Calibri"/>
                <a:ea typeface="Calibri"/>
                <a:cs typeface="Calibri"/>
              </a:rPr>
              <a:t>dat</a:t>
            </a:r>
            <a:r>
              <a:rPr lang="en-US" i="1">
                <a:solidFill>
                  <a:srgbClr val="A8AF37"/>
                </a:solidFill>
                <a:latin typeface="Calibri"/>
                <a:ea typeface="Calibri"/>
                <a:cs typeface="Calibri"/>
              </a:rPr>
              <a:t> </a:t>
            </a:r>
            <a:r>
              <a:rPr lang="en-US" i="1" err="1">
                <a:solidFill>
                  <a:srgbClr val="A8AF37"/>
                </a:solidFill>
                <a:latin typeface="Calibri"/>
                <a:ea typeface="Calibri"/>
                <a:cs typeface="Calibri"/>
              </a:rPr>
              <a:t>mensen</a:t>
            </a:r>
            <a:r>
              <a:rPr lang="en-US" i="1">
                <a:solidFill>
                  <a:srgbClr val="A8AF37"/>
                </a:solidFill>
                <a:latin typeface="Calibri"/>
                <a:ea typeface="Calibri"/>
                <a:cs typeface="Calibri"/>
              </a:rPr>
              <a:t> </a:t>
            </a:r>
            <a:r>
              <a:rPr lang="en-US" i="1" err="1">
                <a:solidFill>
                  <a:srgbClr val="A8AF37"/>
                </a:solidFill>
                <a:latin typeface="Calibri"/>
                <a:ea typeface="Calibri"/>
                <a:cs typeface="Calibri"/>
              </a:rPr>
              <a:t>en</a:t>
            </a:r>
            <a:r>
              <a:rPr lang="en-US" i="1">
                <a:solidFill>
                  <a:srgbClr val="A8AF37"/>
                </a:solidFill>
                <a:latin typeface="Calibri"/>
                <a:ea typeface="Calibri"/>
                <a:cs typeface="Calibri"/>
              </a:rPr>
              <a:t> </a:t>
            </a:r>
            <a:r>
              <a:rPr lang="en-US" i="1" err="1">
                <a:solidFill>
                  <a:srgbClr val="A8AF37"/>
                </a:solidFill>
                <a:latin typeface="Calibri"/>
                <a:ea typeface="Calibri"/>
                <a:cs typeface="Calibri"/>
              </a:rPr>
              <a:t>dingen</a:t>
            </a:r>
            <a:r>
              <a:rPr lang="en-US" i="1">
                <a:solidFill>
                  <a:srgbClr val="A8AF37"/>
                </a:solidFill>
                <a:latin typeface="Calibri"/>
                <a:ea typeface="Calibri"/>
                <a:cs typeface="Calibri"/>
              </a:rPr>
              <a:t> </a:t>
            </a:r>
            <a:r>
              <a:rPr lang="en-US" i="1" err="1">
                <a:solidFill>
                  <a:srgbClr val="A8AF37"/>
                </a:solidFill>
                <a:latin typeface="Calibri"/>
                <a:ea typeface="Calibri"/>
                <a:cs typeface="Calibri"/>
              </a:rPr>
              <a:t>niet</a:t>
            </a:r>
            <a:r>
              <a:rPr lang="en-US" i="1">
                <a:solidFill>
                  <a:srgbClr val="A8AF37"/>
                </a:solidFill>
                <a:latin typeface="Calibri"/>
                <a:ea typeface="Calibri"/>
                <a:cs typeface="Calibri"/>
              </a:rPr>
              <a:t> </a:t>
            </a:r>
            <a:r>
              <a:rPr lang="en-US" i="1" err="1">
                <a:solidFill>
                  <a:srgbClr val="A8AF37"/>
                </a:solidFill>
                <a:latin typeface="Calibri"/>
                <a:ea typeface="Calibri"/>
                <a:cs typeface="Calibri"/>
              </a:rPr>
              <a:t>ophouden</a:t>
            </a:r>
            <a:r>
              <a:rPr lang="en-US" i="1">
                <a:solidFill>
                  <a:srgbClr val="A8AF37"/>
                </a:solidFill>
                <a:latin typeface="Calibri"/>
                <a:ea typeface="Calibri"/>
                <a:cs typeface="Calibri"/>
              </a:rPr>
              <a:t> </a:t>
            </a:r>
            <a:r>
              <a:rPr lang="en-US" i="1" err="1">
                <a:solidFill>
                  <a:srgbClr val="A8AF37"/>
                </a:solidFill>
                <a:latin typeface="Calibri"/>
                <a:ea typeface="Calibri"/>
                <a:cs typeface="Calibri"/>
              </a:rPr>
              <a:t>te</a:t>
            </a:r>
            <a:r>
              <a:rPr lang="en-US" i="1">
                <a:solidFill>
                  <a:srgbClr val="A8AF37"/>
                </a:solidFill>
                <a:latin typeface="Calibri"/>
                <a:ea typeface="Calibri"/>
                <a:cs typeface="Calibri"/>
              </a:rPr>
              <a:t> </a:t>
            </a:r>
            <a:r>
              <a:rPr lang="en-US" i="1" err="1">
                <a:solidFill>
                  <a:srgbClr val="A8AF37"/>
                </a:solidFill>
                <a:latin typeface="Calibri"/>
                <a:ea typeface="Calibri"/>
                <a:cs typeface="Calibri"/>
              </a:rPr>
              <a:t>bestaan</a:t>
            </a:r>
            <a:r>
              <a:rPr lang="en-US" i="1">
                <a:solidFill>
                  <a:srgbClr val="A8AF37"/>
                </a:solidFill>
                <a:latin typeface="Calibri"/>
                <a:ea typeface="Calibri"/>
                <a:cs typeface="Calibri"/>
              </a:rPr>
              <a:t> </a:t>
            </a:r>
            <a:r>
              <a:rPr lang="en-US" i="1" err="1">
                <a:solidFill>
                  <a:srgbClr val="A8AF37"/>
                </a:solidFill>
                <a:latin typeface="Calibri"/>
                <a:ea typeface="Calibri"/>
                <a:cs typeface="Calibri"/>
              </a:rPr>
              <a:t>als</a:t>
            </a:r>
            <a:r>
              <a:rPr lang="en-US" i="1">
                <a:solidFill>
                  <a:srgbClr val="A8AF37"/>
                </a:solidFill>
                <a:latin typeface="Calibri"/>
                <a:ea typeface="Calibri"/>
                <a:cs typeface="Calibri"/>
              </a:rPr>
              <a:t> ze </a:t>
            </a:r>
            <a:r>
              <a:rPr lang="en-US" i="1" err="1">
                <a:solidFill>
                  <a:srgbClr val="A8AF37"/>
                </a:solidFill>
                <a:latin typeface="Calibri"/>
                <a:ea typeface="Calibri"/>
                <a:cs typeface="Calibri"/>
              </a:rPr>
              <a:t>niet</a:t>
            </a:r>
            <a:r>
              <a:rPr lang="en-US" i="1">
                <a:solidFill>
                  <a:srgbClr val="A8AF37"/>
                </a:solidFill>
                <a:latin typeface="Calibri"/>
                <a:ea typeface="Calibri"/>
                <a:cs typeface="Calibri"/>
              </a:rPr>
              <a:t> </a:t>
            </a:r>
            <a:r>
              <a:rPr lang="en-US" i="1" err="1">
                <a:solidFill>
                  <a:srgbClr val="A8AF37"/>
                </a:solidFill>
                <a:latin typeface="Calibri"/>
                <a:ea typeface="Calibri"/>
                <a:cs typeface="Calibri"/>
              </a:rPr>
              <a:t>meer</a:t>
            </a:r>
            <a:r>
              <a:rPr lang="en-US" i="1">
                <a:solidFill>
                  <a:srgbClr val="A8AF37"/>
                </a:solidFill>
                <a:latin typeface="Calibri"/>
                <a:ea typeface="Calibri"/>
                <a:cs typeface="Calibri"/>
              </a:rPr>
              <a:t> </a:t>
            </a:r>
            <a:r>
              <a:rPr lang="en-US" i="1" err="1">
                <a:solidFill>
                  <a:srgbClr val="A8AF37"/>
                </a:solidFill>
                <a:latin typeface="Calibri"/>
                <a:ea typeface="Calibri"/>
                <a:cs typeface="Calibri"/>
              </a:rPr>
              <a:t>zichtbaar</a:t>
            </a:r>
            <a:r>
              <a:rPr lang="en-US" i="1">
                <a:solidFill>
                  <a:srgbClr val="A8AF37"/>
                </a:solidFill>
                <a:latin typeface="Calibri"/>
                <a:ea typeface="Calibri"/>
                <a:cs typeface="Calibri"/>
              </a:rPr>
              <a:t> </a:t>
            </a:r>
            <a:r>
              <a:rPr lang="en-US" i="1" err="1">
                <a:solidFill>
                  <a:srgbClr val="A8AF37"/>
                </a:solidFill>
                <a:latin typeface="Calibri"/>
                <a:ea typeface="Calibri"/>
                <a:cs typeface="Calibri"/>
              </a:rPr>
              <a:t>zijn</a:t>
            </a:r>
            <a:r>
              <a:rPr lang="en-US" i="1">
                <a:solidFill>
                  <a:srgbClr val="A8AF37"/>
                </a:solidFill>
                <a:latin typeface="Calibri"/>
                <a:ea typeface="Calibri"/>
                <a:cs typeface="Calibri"/>
              </a:rPr>
              <a:t>. </a:t>
            </a:r>
          </a:p>
          <a:p>
            <a:pPr marL="0" indent="0">
              <a:buNone/>
            </a:pPr>
            <a:endParaRPr lang="nl-NL" sz="1900">
              <a:solidFill>
                <a:prstClr val="black"/>
              </a:solidFill>
              <a:latin typeface="Calibri"/>
              <a:cs typeface="Calibri Light"/>
            </a:endParaRPr>
          </a:p>
          <a:p>
            <a:pPr marL="0" indent="0">
              <a:buNone/>
            </a:pPr>
            <a:endParaRPr lang="nl-BE">
              <a:solidFill>
                <a:prstClr val="black"/>
              </a:solidFill>
              <a:cs typeface="Roboto" pitchFamily="2" charset="0"/>
            </a:endParaRPr>
          </a:p>
        </p:txBody>
      </p:sp>
    </p:spTree>
    <p:extLst>
      <p:ext uri="{BB962C8B-B14F-4D97-AF65-F5344CB8AC3E}">
        <p14:creationId xmlns:p14="http://schemas.microsoft.com/office/powerpoint/2010/main" val="18312668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0C8852-F1EE-D2EE-9D46-3577078AB207}"/>
            </a:ext>
          </a:extLst>
        </p:cNvPr>
        <p:cNvGrpSpPr/>
        <p:nvPr/>
      </p:nvGrpSpPr>
      <p:grpSpPr>
        <a:xfrm>
          <a:off x="0" y="0"/>
          <a:ext cx="0" cy="0"/>
          <a:chOff x="0" y="0"/>
          <a:chExt cx="0" cy="0"/>
        </a:xfrm>
      </p:grpSpPr>
      <p:sp>
        <p:nvSpPr>
          <p:cNvPr id="5" name="Tijdelijke aanduiding voor inhoud 2">
            <a:extLst>
              <a:ext uri="{FF2B5EF4-FFF2-40B4-BE49-F238E27FC236}">
                <a16:creationId xmlns:a16="http://schemas.microsoft.com/office/drawing/2014/main" id="{AD565280-6F79-2F0C-015B-3C54B73D318A}"/>
              </a:ext>
            </a:extLst>
          </p:cNvPr>
          <p:cNvSpPr txBox="1">
            <a:spLocks/>
          </p:cNvSpPr>
          <p:nvPr/>
        </p:nvSpPr>
        <p:spPr>
          <a:xfrm>
            <a:off x="252850" y="628364"/>
            <a:ext cx="11942225" cy="5701316"/>
          </a:xfrm>
          <a:prstGeom prst="rect">
            <a:avLst/>
          </a:prstGeom>
        </p:spPr>
        <p:txBody>
          <a:bodyPr vert="horz" lIns="91440" tIns="45720" rIns="91440" bIns="45720" rtlCol="0" anchor="t">
            <a:normAutofit/>
          </a:bodyPr>
          <a:lstStyle>
            <a:lvl1pPr marL="257168" indent="-257168" algn="l" defTabSz="685783" rtl="0" eaLnBrk="1" latinLnBrk="0" hangingPunct="1">
              <a:spcBef>
                <a:spcPct val="20000"/>
              </a:spcBef>
              <a:buClrTx/>
              <a:buFont typeface="Arial" pitchFamily="34" charset="0"/>
              <a:buChar char="•"/>
              <a:defRPr sz="2400" kern="1200">
                <a:solidFill>
                  <a:schemeClr val="tx1"/>
                </a:solidFill>
                <a:latin typeface="Roboto" pitchFamily="2" charset="0"/>
                <a:ea typeface="Roboto" pitchFamily="2" charset="0"/>
                <a:cs typeface="+mn-cs"/>
              </a:defRPr>
            </a:lvl1pPr>
            <a:lvl2pPr marL="557199" indent="-214308" algn="l" defTabSz="685783" rtl="0" eaLnBrk="1" latinLnBrk="0" hangingPunct="1">
              <a:spcBef>
                <a:spcPct val="20000"/>
              </a:spcBef>
              <a:buClr>
                <a:srgbClr val="BF18B3"/>
              </a:buClr>
              <a:buFont typeface="Wingdings" panose="05000000000000000000" pitchFamily="2" charset="2"/>
              <a:buChar char="§"/>
              <a:defRPr sz="2100" kern="1200">
                <a:solidFill>
                  <a:srgbClr val="B22A89"/>
                </a:solidFill>
                <a:latin typeface="Roboto" pitchFamily="2" charset="0"/>
                <a:ea typeface="Roboto" pitchFamily="2" charset="0"/>
                <a:cs typeface="+mn-cs"/>
              </a:defRPr>
            </a:lvl2pPr>
            <a:lvl3pPr marL="857228" indent="-171446" algn="l" defTabSz="685783" rtl="0" eaLnBrk="1" latinLnBrk="0" hangingPunct="1">
              <a:spcBef>
                <a:spcPct val="20000"/>
              </a:spcBef>
              <a:buClr>
                <a:schemeClr val="tx1"/>
              </a:buClr>
              <a:buFont typeface="Arial" pitchFamily="34" charset="0"/>
              <a:buChar char="•"/>
              <a:defRPr sz="1800" kern="1200">
                <a:solidFill>
                  <a:schemeClr val="tx1"/>
                </a:solidFill>
                <a:latin typeface="Roboto" pitchFamily="2" charset="0"/>
                <a:ea typeface="Roboto" pitchFamily="2" charset="0"/>
                <a:cs typeface="+mn-cs"/>
              </a:defRPr>
            </a:lvl3pPr>
            <a:lvl4pPr marL="1200120"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4pPr>
            <a:lvl5pPr marL="1543012"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buNone/>
            </a:pPr>
            <a:r>
              <a:rPr lang="nl-NL" sz="3100" b="1">
                <a:solidFill>
                  <a:prstClr val="black"/>
                </a:solidFill>
                <a:latin typeface="Calibri Light"/>
                <a:ea typeface="Calibri Light"/>
                <a:cs typeface="Calibri Light"/>
              </a:rPr>
              <a:t>Mogelijke </a:t>
            </a:r>
            <a:r>
              <a:rPr lang="nl-NL" sz="3100" b="1">
                <a:solidFill>
                  <a:schemeClr val="accent1"/>
                </a:solidFill>
                <a:latin typeface="Calibri Light"/>
                <a:ea typeface="Calibri Light"/>
                <a:cs typeface="Calibri Light"/>
              </a:rPr>
              <a:t>conclusie </a:t>
            </a:r>
            <a:r>
              <a:rPr lang="nl-NL" sz="2900" b="1">
                <a:solidFill>
                  <a:prstClr val="black"/>
                </a:solidFill>
                <a:latin typeface="Calibri Light"/>
                <a:ea typeface="Calibri Light"/>
                <a:cs typeface="Calibri Light"/>
              </a:rPr>
              <a:t>(de verwachtingen als leraar bepaal je zelf)</a:t>
            </a:r>
            <a:br>
              <a:rPr lang="nl-NL" sz="3100" b="1">
                <a:latin typeface="Calibri Light"/>
                <a:ea typeface="Roboto"/>
                <a:cs typeface="Calibri Light"/>
              </a:rPr>
            </a:br>
            <a:endParaRPr lang="nl-NL" sz="3100" b="1">
              <a:solidFill>
                <a:prstClr val="black"/>
              </a:solidFill>
              <a:latin typeface="Calibri Light"/>
              <a:ea typeface="Roboto"/>
              <a:cs typeface="Calibri Light"/>
            </a:endParaRPr>
          </a:p>
          <a:p>
            <a:pPr marL="0" indent="0">
              <a:buNone/>
            </a:pPr>
            <a:r>
              <a:rPr lang="nl-NL" sz="1900">
                <a:solidFill>
                  <a:srgbClr val="000000"/>
                </a:solidFill>
                <a:latin typeface="Aptos"/>
                <a:ea typeface="Roboto"/>
                <a:cs typeface="Calibri"/>
              </a:rPr>
              <a:t>Idee 1 en 2 sluiten aan bij het stimuleren van de fysieke ontwikkeling, specifiek het leren zelfstandig stappen. Deze activiteiten zou ik dus aanbevelen aan de kinderbegeleider. </a:t>
            </a:r>
            <a:r>
              <a:rPr lang="nl-NL" sz="2000">
                <a:solidFill>
                  <a:srgbClr val="000000"/>
                </a:solidFill>
                <a:latin typeface="Calibri"/>
                <a:ea typeface="Calibri"/>
                <a:cs typeface="Calibri"/>
              </a:rPr>
              <a:t>Gezien </a:t>
            </a:r>
            <a:r>
              <a:rPr lang="nl-NL" sz="2000" err="1">
                <a:solidFill>
                  <a:srgbClr val="000000"/>
                </a:solidFill>
                <a:latin typeface="Calibri"/>
                <a:ea typeface="Calibri"/>
                <a:cs typeface="Calibri"/>
              </a:rPr>
              <a:t>Naseem</a:t>
            </a:r>
            <a:r>
              <a:rPr lang="nl-NL" sz="2000">
                <a:solidFill>
                  <a:srgbClr val="000000"/>
                </a:solidFill>
                <a:latin typeface="Calibri"/>
                <a:ea typeface="Calibri"/>
                <a:cs typeface="Calibri"/>
              </a:rPr>
              <a:t> al signalen geeft klaar te zijn om de eerste stapjes verder te ontwikkelen; lijken me dat wel iets om op in te zetten met deze activiteiten.</a:t>
            </a:r>
          </a:p>
          <a:p>
            <a:pPr marL="0" indent="0">
              <a:buNone/>
            </a:pPr>
            <a:r>
              <a:rPr lang="nl-NL" sz="1900">
                <a:solidFill>
                  <a:srgbClr val="000000"/>
                </a:solidFill>
                <a:latin typeface="Aptos"/>
                <a:ea typeface="Roboto"/>
                <a:cs typeface="Calibri"/>
              </a:rPr>
              <a:t>Het 3de idee focust vooral op het stimuleren van de cognitieve ontwikkeling (+ ook niet op de specifieke focus van het leren stappen). </a:t>
            </a:r>
            <a:endParaRPr lang="nl-NL"/>
          </a:p>
          <a:p>
            <a:pPr marL="0" indent="0">
              <a:buNone/>
            </a:pPr>
            <a:endParaRPr lang="nl-NL" sz="1900">
              <a:solidFill>
                <a:srgbClr val="000000"/>
              </a:solidFill>
              <a:latin typeface="Aptos"/>
              <a:ea typeface="Roboto"/>
              <a:cs typeface="Calibri"/>
            </a:endParaRPr>
          </a:p>
          <a:p>
            <a:pPr marL="0" indent="0">
              <a:buNone/>
            </a:pPr>
            <a:r>
              <a:rPr lang="nl-NL" sz="1900" i="1">
                <a:solidFill>
                  <a:srgbClr val="000000"/>
                </a:solidFill>
                <a:latin typeface="Aptos"/>
                <a:ea typeface="Roboto"/>
                <a:cs typeface="Calibri"/>
              </a:rPr>
              <a:t>Leerlingen kunnen ook een andere conclusie trekken, bekijk de argumentatie.  </a:t>
            </a:r>
            <a:endParaRPr lang="nl-NL"/>
          </a:p>
          <a:p>
            <a:pPr marL="0" indent="0">
              <a:buNone/>
            </a:pPr>
            <a:endParaRPr lang="nl-NL" sz="1900" i="1">
              <a:latin typeface="Aptos"/>
              <a:cs typeface="Calibri"/>
            </a:endParaRPr>
          </a:p>
          <a:p>
            <a:pPr marL="0" indent="0">
              <a:buNone/>
            </a:pPr>
            <a:endParaRPr lang="nl-NL" sz="1900" i="1">
              <a:latin typeface="Aptos"/>
              <a:cs typeface="Calibri"/>
            </a:endParaRPr>
          </a:p>
          <a:p>
            <a:pPr marL="0" indent="0">
              <a:buNone/>
            </a:pPr>
            <a:r>
              <a:rPr lang="nl-NL" sz="1900" i="1">
                <a:latin typeface="Aptos"/>
                <a:ea typeface="Roboto"/>
                <a:cs typeface="Calibri"/>
              </a:rPr>
              <a:t>We merken even op:</a:t>
            </a:r>
            <a:endParaRPr lang="nl-NL" sz="1900" i="1">
              <a:latin typeface="Aptos"/>
              <a:cs typeface="Calibri"/>
            </a:endParaRPr>
          </a:p>
          <a:p>
            <a:pPr marL="0" indent="0">
              <a:buNone/>
            </a:pPr>
            <a:r>
              <a:rPr lang="nl-NL" sz="1900" i="1">
                <a:latin typeface="Aptos"/>
                <a:ea typeface="Roboto"/>
                <a:cs typeface="Calibri"/>
              </a:rPr>
              <a:t>Een analysevraag bij dit leerplandoel kan raakvlakken hebben met leerplandoelen uit de cluster pedagogie bv. LPD 21 (professionele aanpak toelichten – o.a. stimulerende omgeving). Hier is de bedoeling dat antwoorden vanuit inzichten uit de ontwikkelingspsychologie.</a:t>
            </a:r>
            <a:endParaRPr lang="nl-NL" sz="1900" i="1">
              <a:latin typeface="Aptos"/>
              <a:cs typeface="Calibri"/>
            </a:endParaRPr>
          </a:p>
          <a:p>
            <a:pPr marL="0" indent="0">
              <a:buNone/>
            </a:pPr>
            <a:endParaRPr lang="nl-BE">
              <a:cs typeface="Roboto" pitchFamily="2" charset="0"/>
            </a:endParaRPr>
          </a:p>
        </p:txBody>
      </p:sp>
    </p:spTree>
    <p:extLst>
      <p:ext uri="{BB962C8B-B14F-4D97-AF65-F5344CB8AC3E}">
        <p14:creationId xmlns:p14="http://schemas.microsoft.com/office/powerpoint/2010/main" val="16579096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6F004-3010-C07B-F4F1-88CDFDDF0063}"/>
            </a:ext>
          </a:extLst>
        </p:cNvPr>
        <p:cNvGrpSpPr/>
        <p:nvPr/>
      </p:nvGrpSpPr>
      <p:grpSpPr>
        <a:xfrm>
          <a:off x="0" y="0"/>
          <a:ext cx="0" cy="0"/>
          <a:chOff x="0" y="0"/>
          <a:chExt cx="0" cy="0"/>
        </a:xfrm>
      </p:grpSpPr>
      <p:sp>
        <p:nvSpPr>
          <p:cNvPr id="5" name="Tijdelijke aanduiding voor inhoud 2">
            <a:extLst>
              <a:ext uri="{FF2B5EF4-FFF2-40B4-BE49-F238E27FC236}">
                <a16:creationId xmlns:a16="http://schemas.microsoft.com/office/drawing/2014/main" id="{D170A666-8798-8171-2BBA-146832C776E3}"/>
              </a:ext>
            </a:extLst>
          </p:cNvPr>
          <p:cNvSpPr txBox="1">
            <a:spLocks/>
          </p:cNvSpPr>
          <p:nvPr/>
        </p:nvSpPr>
        <p:spPr>
          <a:xfrm>
            <a:off x="252850" y="340817"/>
            <a:ext cx="11942225" cy="6353297"/>
          </a:xfrm>
          <a:prstGeom prst="rect">
            <a:avLst/>
          </a:prstGeom>
        </p:spPr>
        <p:txBody>
          <a:bodyPr vert="horz" lIns="91440" tIns="45720" rIns="91440" bIns="45720" rtlCol="0" anchor="t">
            <a:normAutofit lnSpcReduction="10000"/>
          </a:bodyPr>
          <a:lstStyle>
            <a:lvl1pPr marL="257168" indent="-257168" algn="l" defTabSz="685783" rtl="0" eaLnBrk="1" latinLnBrk="0" hangingPunct="1">
              <a:spcBef>
                <a:spcPct val="20000"/>
              </a:spcBef>
              <a:buClrTx/>
              <a:buFont typeface="Arial" pitchFamily="34" charset="0"/>
              <a:buChar char="•"/>
              <a:defRPr sz="2400" kern="1200">
                <a:solidFill>
                  <a:schemeClr val="tx1"/>
                </a:solidFill>
                <a:latin typeface="Roboto" pitchFamily="2" charset="0"/>
                <a:ea typeface="Roboto" pitchFamily="2" charset="0"/>
                <a:cs typeface="+mn-cs"/>
              </a:defRPr>
            </a:lvl1pPr>
            <a:lvl2pPr marL="557199" indent="-214308" algn="l" defTabSz="685783" rtl="0" eaLnBrk="1" latinLnBrk="0" hangingPunct="1">
              <a:spcBef>
                <a:spcPct val="20000"/>
              </a:spcBef>
              <a:buClr>
                <a:srgbClr val="BF18B3"/>
              </a:buClr>
              <a:buFont typeface="Wingdings" panose="05000000000000000000" pitchFamily="2" charset="2"/>
              <a:buChar char="§"/>
              <a:defRPr sz="2100" kern="1200">
                <a:solidFill>
                  <a:srgbClr val="B22A89"/>
                </a:solidFill>
                <a:latin typeface="Roboto" pitchFamily="2" charset="0"/>
                <a:ea typeface="Roboto" pitchFamily="2" charset="0"/>
                <a:cs typeface="+mn-cs"/>
              </a:defRPr>
            </a:lvl2pPr>
            <a:lvl3pPr marL="857228" indent="-171446" algn="l" defTabSz="685783" rtl="0" eaLnBrk="1" latinLnBrk="0" hangingPunct="1">
              <a:spcBef>
                <a:spcPct val="20000"/>
              </a:spcBef>
              <a:buClr>
                <a:schemeClr val="tx1"/>
              </a:buClr>
              <a:buFont typeface="Arial" pitchFamily="34" charset="0"/>
              <a:buChar char="•"/>
              <a:defRPr sz="1800" kern="1200">
                <a:solidFill>
                  <a:schemeClr val="tx1"/>
                </a:solidFill>
                <a:latin typeface="Roboto" pitchFamily="2" charset="0"/>
                <a:ea typeface="Roboto" pitchFamily="2" charset="0"/>
                <a:cs typeface="+mn-cs"/>
              </a:defRPr>
            </a:lvl3pPr>
            <a:lvl4pPr marL="1200120"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4pPr>
            <a:lvl5pPr marL="1543012"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buNone/>
            </a:pPr>
            <a:r>
              <a:rPr lang="nl-NL" sz="3100" b="1">
                <a:solidFill>
                  <a:prstClr val="black"/>
                </a:solidFill>
                <a:latin typeface="Calibri Light"/>
                <a:ea typeface="Roboto"/>
                <a:cs typeface="Calibri Light"/>
              </a:rPr>
              <a:t>Extra inspiratie</a:t>
            </a:r>
          </a:p>
          <a:p>
            <a:pPr marL="0" indent="0" algn="ctr">
              <a:buNone/>
            </a:pPr>
            <a:endParaRPr lang="nl-NL" sz="3200" b="1">
              <a:solidFill>
                <a:prstClr val="black"/>
              </a:solidFill>
              <a:latin typeface="Calibri Light"/>
              <a:ea typeface="Roboto"/>
              <a:cs typeface="Calibri Light"/>
            </a:endParaRPr>
          </a:p>
          <a:p>
            <a:pPr marL="256540" indent="-256540" fontAlgn="base"/>
            <a:r>
              <a:rPr lang="nl-NL">
                <a:latin typeface="Roboto"/>
                <a:ea typeface="Roboto"/>
                <a:cs typeface="Roboto"/>
              </a:rPr>
              <a:t>recent artikel: </a:t>
            </a:r>
            <a:r>
              <a:rPr lang="nl-NL" u="sng">
                <a:latin typeface="Roboto"/>
                <a:ea typeface="Roboto"/>
                <a:cs typeface="Roboto"/>
                <a:hlinkClick r:id="rId3" tooltip="https://www.demorgen.be/snelnieuws/zorgprogramma-moet-kwetsbare-zwangere-vrouwen-helpen-eerste-duizend-dagen-vanaf-de-zwangerschap-zijn-cruciaal~b8a4dc73/"/>
              </a:rPr>
              <a:t>Zorgprogramma moet kwetsbare zwangere vrouwen helpen: ‘Eerste duizend dagen vanaf de zwangerschap zijn cruciaal’ | De Morgen</a:t>
            </a:r>
            <a:r>
              <a:rPr lang="nl-NL">
                <a:latin typeface="Roboto"/>
                <a:ea typeface="Roboto"/>
                <a:cs typeface="Roboto"/>
              </a:rPr>
              <a:t> </a:t>
            </a:r>
          </a:p>
          <a:p>
            <a:pPr marL="0" indent="0" fontAlgn="base">
              <a:buNone/>
            </a:pPr>
            <a:br>
              <a:rPr lang="nl-NL"/>
            </a:br>
            <a:r>
              <a:rPr lang="nl-NL">
                <a:latin typeface="Roboto"/>
                <a:ea typeface="Roboto"/>
                <a:cs typeface="Roboto"/>
              </a:rPr>
              <a:t> Verklaar de bevinding van dit artikel (zie samenvatting) vanuit een     </a:t>
            </a:r>
            <a:br>
              <a:rPr lang="nl-NL">
                <a:latin typeface="Roboto"/>
                <a:ea typeface="Roboto"/>
                <a:cs typeface="Roboto"/>
              </a:rPr>
            </a:br>
            <a:r>
              <a:rPr lang="nl-NL">
                <a:latin typeface="Roboto"/>
                <a:ea typeface="Roboto"/>
                <a:cs typeface="Roboto"/>
              </a:rPr>
              <a:t>    ontwikkelingspsychologische theorie (als de leerlingen bv. Tessa R. bestudeerd </a:t>
            </a:r>
            <a:br>
              <a:rPr lang="nl-NL">
                <a:latin typeface="Roboto"/>
                <a:ea typeface="Roboto"/>
                <a:cs typeface="Roboto"/>
              </a:rPr>
            </a:br>
            <a:r>
              <a:rPr lang="nl-NL">
                <a:latin typeface="Roboto"/>
                <a:ea typeface="Roboto"/>
                <a:cs typeface="Roboto"/>
              </a:rPr>
              <a:t>    hebben).</a:t>
            </a:r>
          </a:p>
          <a:p>
            <a:pPr marL="0" indent="0" fontAlgn="base">
              <a:buNone/>
            </a:pPr>
            <a:endParaRPr lang="nl-NL">
              <a:cs typeface="Roboto" pitchFamily="2" charset="0"/>
            </a:endParaRPr>
          </a:p>
          <a:p>
            <a:pPr marL="256540" indent="-256540" fontAlgn="base"/>
            <a:r>
              <a:rPr lang="nl-NL">
                <a:latin typeface="Roboto"/>
                <a:ea typeface="Roboto"/>
                <a:cs typeface="Roboto"/>
              </a:rPr>
              <a:t>Filmpje '54 Meten’ voor wie het boek Interactievaardigheden van Anneke Strik heeft.</a:t>
            </a:r>
            <a:br>
              <a:rPr lang="nl-NL"/>
            </a:br>
            <a:r>
              <a:rPr lang="nl-NL">
                <a:latin typeface="Roboto"/>
                <a:ea typeface="Roboto"/>
                <a:cs typeface="Roboto"/>
              </a:rPr>
              <a:t>Het toont een kinderbegeleidster die met de kinderen gaat 'meten' met een stukje lintmeter.</a:t>
            </a:r>
            <a:br>
              <a:rPr lang="nl-NL"/>
            </a:br>
            <a:br>
              <a:rPr lang="nl-NL"/>
            </a:br>
            <a:r>
              <a:rPr lang="nl-NL">
                <a:latin typeface="Roboto"/>
                <a:ea typeface="Roboto"/>
                <a:cs typeface="Roboto"/>
              </a:rPr>
              <a:t>Hier zou je Piaget op kunnen bevragen. Bv. Verklaar vanuit een </a:t>
            </a:r>
            <a:r>
              <a:rPr lang="nl-NL" err="1">
                <a:latin typeface="Roboto"/>
                <a:ea typeface="Roboto"/>
                <a:cs typeface="Roboto"/>
              </a:rPr>
              <a:t>ontwikkelingspychologische</a:t>
            </a:r>
            <a:r>
              <a:rPr lang="nl-NL">
                <a:latin typeface="Roboto"/>
                <a:ea typeface="Roboto"/>
                <a:cs typeface="Roboto"/>
              </a:rPr>
              <a:t> theorie waarom de kinderbegeleider voor deze activiteit gekozen heeft.</a:t>
            </a:r>
          </a:p>
          <a:p>
            <a:pPr marL="256540" indent="-256540" fontAlgn="base"/>
            <a:endParaRPr lang="nl-NL" sz="2600" i="1">
              <a:latin typeface="Roboto"/>
              <a:ea typeface="Roboto"/>
              <a:cs typeface="Roboto"/>
            </a:endParaRPr>
          </a:p>
        </p:txBody>
      </p:sp>
    </p:spTree>
    <p:extLst>
      <p:ext uri="{BB962C8B-B14F-4D97-AF65-F5344CB8AC3E}">
        <p14:creationId xmlns:p14="http://schemas.microsoft.com/office/powerpoint/2010/main" val="3653092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C0F2BA-CE0B-0639-C314-C1EFC028EFF6}"/>
            </a:ext>
          </a:extLst>
        </p:cNvPr>
        <p:cNvGrpSpPr/>
        <p:nvPr/>
      </p:nvGrpSpPr>
      <p:grpSpPr>
        <a:xfrm>
          <a:off x="0" y="0"/>
          <a:ext cx="0" cy="0"/>
          <a:chOff x="0" y="0"/>
          <a:chExt cx="0" cy="0"/>
        </a:xfrm>
      </p:grpSpPr>
      <p:graphicFrame>
        <p:nvGraphicFramePr>
          <p:cNvPr id="4" name="Tabel 3">
            <a:extLst>
              <a:ext uri="{FF2B5EF4-FFF2-40B4-BE49-F238E27FC236}">
                <a16:creationId xmlns:a16="http://schemas.microsoft.com/office/drawing/2014/main" id="{688B5F01-9400-22EB-9962-21523BBC0AD4}"/>
              </a:ext>
            </a:extLst>
          </p:cNvPr>
          <p:cNvGraphicFramePr>
            <a:graphicFrameLocks noGrp="1"/>
          </p:cNvGraphicFramePr>
          <p:nvPr>
            <p:extLst>
              <p:ext uri="{D42A27DB-BD31-4B8C-83A1-F6EECF244321}">
                <p14:modId xmlns:p14="http://schemas.microsoft.com/office/powerpoint/2010/main" val="521788116"/>
              </p:ext>
            </p:extLst>
          </p:nvPr>
        </p:nvGraphicFramePr>
        <p:xfrm>
          <a:off x="151421" y="693749"/>
          <a:ext cx="11904910" cy="5577840"/>
        </p:xfrm>
        <a:graphic>
          <a:graphicData uri="http://schemas.openxmlformats.org/drawingml/2006/table">
            <a:tbl>
              <a:tblPr firstRow="1" bandRow="1">
                <a:tableStyleId>{5C22544A-7EE6-4342-B048-85BDC9FD1C3A}</a:tableStyleId>
              </a:tblPr>
              <a:tblGrid>
                <a:gridCol w="8846146">
                  <a:extLst>
                    <a:ext uri="{9D8B030D-6E8A-4147-A177-3AD203B41FA5}">
                      <a16:colId xmlns:a16="http://schemas.microsoft.com/office/drawing/2014/main" val="3171494239"/>
                    </a:ext>
                  </a:extLst>
                </a:gridCol>
                <a:gridCol w="3058764">
                  <a:extLst>
                    <a:ext uri="{9D8B030D-6E8A-4147-A177-3AD203B41FA5}">
                      <a16:colId xmlns:a16="http://schemas.microsoft.com/office/drawing/2014/main" val="714817409"/>
                    </a:ext>
                  </a:extLst>
                </a:gridCol>
              </a:tblGrid>
              <a:tr h="463176">
                <a:tc>
                  <a:txBody>
                    <a:bodyPr/>
                    <a:lstStyle/>
                    <a:p>
                      <a:pPr algn="ctr"/>
                      <a:r>
                        <a:rPr lang="nl-NL" sz="1400"/>
                        <a:t>ANALYSEREN met als doel </a:t>
                      </a:r>
                      <a:br>
                        <a:rPr lang="nl-NL" sz="1400"/>
                      </a:br>
                      <a:r>
                        <a:rPr lang="nl-NL" sz="2000"/>
                        <a:t>ALERT (= een beargumenteerde inschatting maken)</a:t>
                      </a:r>
                    </a:p>
                  </a:txBody>
                  <a:tcPr>
                    <a:lnL w="12700">
                      <a:solidFill>
                        <a:schemeClr val="tx1"/>
                      </a:solidFill>
                    </a:lnL>
                    <a:lnR w="12700">
                      <a:solidFill>
                        <a:schemeClr val="tx1"/>
                      </a:solidFill>
                    </a:lnR>
                    <a:lnT w="12700">
                      <a:solidFill>
                        <a:schemeClr val="tx1"/>
                      </a:solidFill>
                    </a:lnT>
                    <a:lnB w="12700">
                      <a:solidFill>
                        <a:schemeClr val="tx1"/>
                      </a:solidFill>
                    </a:lnB>
                    <a:solidFill>
                      <a:srgbClr val="A8AF37"/>
                    </a:solidFill>
                  </a:tcPr>
                </a:tc>
                <a:tc>
                  <a:txBody>
                    <a:bodyPr/>
                    <a:lstStyle/>
                    <a:p>
                      <a:pPr algn="ctr"/>
                      <a:r>
                        <a:rPr lang="nl-NL" sz="1400"/>
                        <a:t>Analyseren met als doel </a:t>
                      </a:r>
                      <a:r>
                        <a:rPr lang="nl-NL" sz="2000"/>
                        <a:t>ADVICE (= advies geven)</a:t>
                      </a:r>
                    </a:p>
                  </a:txBody>
                  <a:tcPr>
                    <a:lnL w="12700">
                      <a:solidFill>
                        <a:schemeClr val="tx1"/>
                      </a:solidFill>
                    </a:lnL>
                    <a:lnR w="12700">
                      <a:solidFill>
                        <a:schemeClr val="tx1"/>
                      </a:solidFill>
                    </a:lnR>
                    <a:lnT w="12700">
                      <a:solidFill>
                        <a:schemeClr val="tx1"/>
                      </a:solidFill>
                    </a:lnT>
                    <a:lnB w="12700">
                      <a:solidFill>
                        <a:schemeClr val="tx1"/>
                      </a:solidFill>
                    </a:lnB>
                    <a:solidFill>
                      <a:srgbClr val="EC7D23"/>
                    </a:solidFill>
                  </a:tcPr>
                </a:tc>
                <a:extLst>
                  <a:ext uri="{0D108BD9-81ED-4DB2-BD59-A6C34878D82A}">
                    <a16:rowId xmlns:a16="http://schemas.microsoft.com/office/drawing/2014/main" val="2408169372"/>
                  </a:ext>
                </a:extLst>
              </a:tr>
              <a:tr h="2601527">
                <a:tc>
                  <a:txBody>
                    <a:bodyPr/>
                    <a:lstStyle/>
                    <a:p>
                      <a:pPr lvl="0">
                        <a:buNone/>
                      </a:pPr>
                      <a:endParaRPr lang="nl-NL" sz="2000" b="0" i="0" u="none" strike="noStrike" kern="1200" noProof="0">
                        <a:solidFill>
                          <a:schemeClr val="dk1"/>
                        </a:solidFill>
                        <a:latin typeface="Calibri"/>
                        <a:ea typeface="+mn-ea"/>
                        <a:cs typeface="+mn-cs"/>
                      </a:endParaRPr>
                    </a:p>
                    <a:p>
                      <a:pPr lvl="0">
                        <a:buNone/>
                      </a:pPr>
                      <a:r>
                        <a:rPr lang="nl-NL" sz="2000" b="0" i="0" u="none" strike="noStrike" kern="1200">
                          <a:solidFill>
                            <a:schemeClr val="dk1"/>
                          </a:solidFill>
                          <a:latin typeface="Calibri"/>
                          <a:ea typeface="+mn-ea"/>
                          <a:cs typeface="+mn-cs"/>
                        </a:rPr>
                        <a:t>Bekijk de casus over Tim. Verloopt de cognitieve ontwikkeling tijdens de buitenschoolse opvang volgens de fasen van Piaget of stel je iets vast dat je zou signaleren aan de juf? Indien je iets zou signaleren: wat zou je signaleren en waarom?  </a:t>
                      </a:r>
                      <a:endParaRPr lang="nl-NL" sz="2000" b="0" i="0" u="none" strike="noStrike" kern="1200" noProof="0">
                        <a:solidFill>
                          <a:schemeClr val="dk1"/>
                        </a:solidFill>
                        <a:latin typeface="Calibri"/>
                        <a:ea typeface="+mn-ea"/>
                        <a:cs typeface="+mn-cs"/>
                      </a:endParaRPr>
                    </a:p>
                    <a:p>
                      <a:pPr lvl="0">
                        <a:buNone/>
                      </a:pPr>
                      <a:endParaRPr lang="nl-NL" sz="2000" b="0" i="0" u="none" strike="noStrike" noProof="0">
                        <a:latin typeface="Calibri"/>
                      </a:endParaRPr>
                    </a:p>
                    <a:p>
                      <a:pPr lvl="0">
                        <a:buNone/>
                      </a:pPr>
                      <a:r>
                        <a:rPr lang="nl-NL" sz="2000" b="0" i="1" u="none" strike="noStrike" noProof="0">
                          <a:solidFill>
                            <a:schemeClr val="dk1"/>
                          </a:solidFill>
                          <a:latin typeface="Calibri"/>
                        </a:rPr>
                        <a:t>Mogelijke deelvragen waarmee leerlingen zouden kunnen werken</a:t>
                      </a:r>
                      <a:endParaRPr lang="en-US" sz="2000" b="0" i="0" u="none" strike="noStrike" noProof="0">
                        <a:solidFill>
                          <a:srgbClr val="000000"/>
                        </a:solidFill>
                        <a:latin typeface="Calibri"/>
                      </a:endParaRPr>
                    </a:p>
                    <a:p>
                      <a:pPr lvl="0">
                        <a:buNone/>
                      </a:pPr>
                      <a:r>
                        <a:rPr lang="nl-NL" sz="2000" b="0" i="1" u="none" strike="noStrike" noProof="0">
                          <a:solidFill>
                            <a:schemeClr val="dk1"/>
                          </a:solidFill>
                          <a:latin typeface="Calibri"/>
                        </a:rPr>
                        <a:t>1) Wat is de kern van de theorie die je betrekt bij de analyse? </a:t>
                      </a:r>
                      <a:endParaRPr lang="en-US" sz="2000" b="0" i="0" u="none" strike="noStrike" noProof="0">
                        <a:solidFill>
                          <a:srgbClr val="000000"/>
                        </a:solidFill>
                        <a:latin typeface="Calibri"/>
                      </a:endParaRPr>
                    </a:p>
                    <a:p>
                      <a:pPr lvl="0">
                        <a:buNone/>
                      </a:pPr>
                      <a:r>
                        <a:rPr lang="nl-NL" sz="2000" b="0" i="1" u="none" strike="noStrike" noProof="0">
                          <a:solidFill>
                            <a:schemeClr val="dk1"/>
                          </a:solidFill>
                          <a:latin typeface="Calibri"/>
                        </a:rPr>
                        <a:t>2) Zoek verbanden tussen de theorie en de casus. </a:t>
                      </a:r>
                      <a:endParaRPr lang="en-US" sz="2000" b="0" i="0" u="none" strike="noStrike" noProof="0">
                        <a:solidFill>
                          <a:srgbClr val="000000"/>
                        </a:solidFill>
                        <a:latin typeface="Calibri"/>
                      </a:endParaRPr>
                    </a:p>
                    <a:p>
                      <a:pPr marL="342900" lvl="0" indent="-342900">
                        <a:buFont typeface="Calibri"/>
                        <a:buChar char="-"/>
                      </a:pPr>
                      <a:r>
                        <a:rPr lang="nl-NL" sz="2000" b="0" i="1" u="none" strike="noStrike" kern="1200" noProof="0">
                          <a:solidFill>
                            <a:schemeClr val="bg1">
                              <a:lumMod val="76000"/>
                            </a:schemeClr>
                          </a:solidFill>
                          <a:latin typeface="Calibri"/>
                          <a:ea typeface="+mn-ea"/>
                          <a:cs typeface="+mn-cs"/>
                        </a:rPr>
                        <a:t>Welke gedragingen vind je terug in de casus die te maken hebben met de cognitieve ontwikkeling van Piaget? </a:t>
                      </a:r>
                      <a:endParaRPr lang="en-US" sz="2000" b="0" i="1" u="none" strike="noStrike" kern="1200" noProof="0">
                        <a:solidFill>
                          <a:schemeClr val="bg1">
                            <a:lumMod val="76000"/>
                          </a:schemeClr>
                        </a:solidFill>
                        <a:latin typeface="Calibri"/>
                        <a:ea typeface="+mn-ea"/>
                        <a:cs typeface="+mn-cs"/>
                      </a:endParaRPr>
                    </a:p>
                    <a:p>
                      <a:pPr marL="342900" lvl="0" indent="-342900">
                        <a:buFont typeface="Calibri"/>
                        <a:buChar char="-"/>
                      </a:pPr>
                      <a:r>
                        <a:rPr lang="nl-NL" sz="2000" b="0" i="1" u="none" strike="noStrike" kern="1200" noProof="0">
                          <a:solidFill>
                            <a:schemeClr val="bg1">
                              <a:lumMod val="76000"/>
                            </a:schemeClr>
                          </a:solidFill>
                          <a:latin typeface="Calibri"/>
                          <a:ea typeface="+mn-ea"/>
                          <a:cs typeface="+mn-cs"/>
                        </a:rPr>
                        <a:t>Leg uit of de gedragingen passen bij de fase van Piaget waar Tim volgens zijn leeftijd zich in bevindt.</a:t>
                      </a:r>
                    </a:p>
                    <a:p>
                      <a:pPr lvl="0">
                        <a:buNone/>
                      </a:pPr>
                      <a:r>
                        <a:rPr lang="nl-NL" sz="2000" b="0" i="1" u="none" strike="noStrike" noProof="0">
                          <a:solidFill>
                            <a:schemeClr val="dk1"/>
                          </a:solidFill>
                          <a:latin typeface="Calibri"/>
                        </a:rPr>
                        <a:t>3) Formuleer een conclusie. </a:t>
                      </a:r>
                      <a:r>
                        <a:rPr lang="nl-NL" sz="2000" b="0" i="1" u="none" strike="noStrike" noProof="0">
                          <a:solidFill>
                            <a:schemeClr val="bg1">
                              <a:lumMod val="76000"/>
                            </a:schemeClr>
                          </a:solidFill>
                          <a:latin typeface="Calibri"/>
                        </a:rPr>
                        <a:t>(waarbij je aangeeft dat je de gedragingen die niet passen bij de fase van Piaget waar Tim in zit zou signaleren)</a:t>
                      </a:r>
                    </a:p>
                    <a:p>
                      <a:pPr lvl="0">
                        <a:buNone/>
                      </a:pPr>
                      <a:endParaRPr lang="nl-NL" sz="2000" b="0" i="1" u="none" strike="noStrike" noProof="0">
                        <a:solidFill>
                          <a:schemeClr val="dk1"/>
                        </a:solidFill>
                        <a:latin typeface="Calibri"/>
                      </a:endParaRP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nl-NL"/>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68708520"/>
                  </a:ext>
                </a:extLst>
              </a:tr>
            </a:tbl>
          </a:graphicData>
        </a:graphic>
      </p:graphicFrame>
    </p:spTree>
    <p:extLst>
      <p:ext uri="{BB962C8B-B14F-4D97-AF65-F5344CB8AC3E}">
        <p14:creationId xmlns:p14="http://schemas.microsoft.com/office/powerpoint/2010/main" val="3824573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3D542-8D16-5B0B-04E6-7AB9E46580AA}"/>
            </a:ext>
          </a:extLst>
        </p:cNvPr>
        <p:cNvGrpSpPr/>
        <p:nvPr/>
      </p:nvGrpSpPr>
      <p:grpSpPr>
        <a:xfrm>
          <a:off x="0" y="0"/>
          <a:ext cx="0" cy="0"/>
          <a:chOff x="0" y="0"/>
          <a:chExt cx="0" cy="0"/>
        </a:xfrm>
      </p:grpSpPr>
      <p:sp>
        <p:nvSpPr>
          <p:cNvPr id="5" name="Tijdelijke aanduiding voor inhoud 2">
            <a:extLst>
              <a:ext uri="{FF2B5EF4-FFF2-40B4-BE49-F238E27FC236}">
                <a16:creationId xmlns:a16="http://schemas.microsoft.com/office/drawing/2014/main" id="{07F02B45-A82F-271E-8E54-0CF60666CBDE}"/>
              </a:ext>
            </a:extLst>
          </p:cNvPr>
          <p:cNvSpPr txBox="1">
            <a:spLocks/>
          </p:cNvSpPr>
          <p:nvPr/>
        </p:nvSpPr>
        <p:spPr>
          <a:xfrm>
            <a:off x="252850" y="408027"/>
            <a:ext cx="11942225" cy="6352082"/>
          </a:xfrm>
          <a:prstGeom prst="rect">
            <a:avLst/>
          </a:prstGeom>
        </p:spPr>
        <p:txBody>
          <a:bodyPr vert="horz" lIns="91440" tIns="45720" rIns="91440" bIns="45720" rtlCol="0" anchor="t">
            <a:normAutofit fontScale="85000" lnSpcReduction="20000"/>
          </a:bodyPr>
          <a:lstStyle>
            <a:lvl1pPr marL="257168" indent="-257168" algn="l" defTabSz="685783" rtl="0" eaLnBrk="1" latinLnBrk="0" hangingPunct="1">
              <a:spcBef>
                <a:spcPct val="20000"/>
              </a:spcBef>
              <a:buClrTx/>
              <a:buFont typeface="Arial" pitchFamily="34" charset="0"/>
              <a:buChar char="•"/>
              <a:defRPr sz="2400" kern="1200">
                <a:solidFill>
                  <a:schemeClr val="tx1"/>
                </a:solidFill>
                <a:latin typeface="Roboto" pitchFamily="2" charset="0"/>
                <a:ea typeface="Roboto" pitchFamily="2" charset="0"/>
                <a:cs typeface="+mn-cs"/>
              </a:defRPr>
            </a:lvl1pPr>
            <a:lvl2pPr marL="557199" indent="-214308" algn="l" defTabSz="685783" rtl="0" eaLnBrk="1" latinLnBrk="0" hangingPunct="1">
              <a:spcBef>
                <a:spcPct val="20000"/>
              </a:spcBef>
              <a:buClr>
                <a:srgbClr val="BF18B3"/>
              </a:buClr>
              <a:buFont typeface="Wingdings" panose="05000000000000000000" pitchFamily="2" charset="2"/>
              <a:buChar char="§"/>
              <a:defRPr sz="2100" kern="1200">
                <a:solidFill>
                  <a:srgbClr val="B22A89"/>
                </a:solidFill>
                <a:latin typeface="Roboto" pitchFamily="2" charset="0"/>
                <a:ea typeface="Roboto" pitchFamily="2" charset="0"/>
                <a:cs typeface="+mn-cs"/>
              </a:defRPr>
            </a:lvl2pPr>
            <a:lvl3pPr marL="857228" indent="-171446" algn="l" defTabSz="685783" rtl="0" eaLnBrk="1" latinLnBrk="0" hangingPunct="1">
              <a:spcBef>
                <a:spcPct val="20000"/>
              </a:spcBef>
              <a:buClr>
                <a:schemeClr val="tx1"/>
              </a:buClr>
              <a:buFont typeface="Arial" pitchFamily="34" charset="0"/>
              <a:buChar char="•"/>
              <a:defRPr sz="1800" kern="1200">
                <a:solidFill>
                  <a:schemeClr val="tx1"/>
                </a:solidFill>
                <a:latin typeface="Roboto" pitchFamily="2" charset="0"/>
                <a:ea typeface="Roboto" pitchFamily="2" charset="0"/>
                <a:cs typeface="+mn-cs"/>
              </a:defRPr>
            </a:lvl3pPr>
            <a:lvl4pPr marL="1200120"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4pPr>
            <a:lvl5pPr marL="1543012"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buNone/>
            </a:pPr>
            <a:r>
              <a:rPr lang="nl-NL" sz="3100" b="1">
                <a:latin typeface="Calibri Light"/>
                <a:ea typeface="Roboto"/>
                <a:cs typeface="Calibri Light"/>
              </a:rPr>
              <a:t>Mogelijke </a:t>
            </a:r>
            <a:r>
              <a:rPr lang="nl-NL" sz="3100" b="1">
                <a:solidFill>
                  <a:srgbClr val="AE2081"/>
                </a:solidFill>
                <a:latin typeface="Calibri Light"/>
                <a:ea typeface="Roboto"/>
                <a:cs typeface="Calibri Light"/>
              </a:rPr>
              <a:t>analyse</a:t>
            </a:r>
            <a:r>
              <a:rPr lang="nl-NL" sz="3100" b="1">
                <a:solidFill>
                  <a:prstClr val="black"/>
                </a:solidFill>
                <a:latin typeface="Calibri Light"/>
                <a:ea typeface="Roboto"/>
                <a:cs typeface="Calibri Light"/>
              </a:rPr>
              <a:t> (de verwachtingen als leraar bepaal je zelf)</a:t>
            </a:r>
            <a:br>
              <a:rPr lang="nl-NL" sz="3100" b="1">
                <a:latin typeface="Calibri Light"/>
                <a:ea typeface="Roboto"/>
                <a:cs typeface="Calibri Light"/>
              </a:rPr>
            </a:br>
            <a:endParaRPr lang="nl-NL" sz="3100" b="1">
              <a:solidFill>
                <a:prstClr val="black"/>
              </a:solidFill>
              <a:latin typeface="Calibri Light"/>
              <a:ea typeface="Roboto"/>
              <a:cs typeface="Calibri Light"/>
            </a:endParaRPr>
          </a:p>
          <a:p>
            <a:pPr marL="0" indent="0">
              <a:buNone/>
            </a:pPr>
            <a:r>
              <a:rPr lang="en-US" sz="2000" b="1">
                <a:solidFill>
                  <a:schemeClr val="dk1"/>
                </a:solidFill>
                <a:latin typeface="Calibri"/>
                <a:ea typeface="Calibri"/>
                <a:cs typeface="Calibri"/>
              </a:rPr>
              <a:t>Theorie van Piaget:</a:t>
            </a:r>
            <a:endParaRPr lang="nl-BE">
              <a:solidFill>
                <a:schemeClr val="dk1"/>
              </a:solidFill>
            </a:endParaRPr>
          </a:p>
          <a:p>
            <a:pPr marL="0" indent="0">
              <a:buNone/>
            </a:pPr>
            <a:r>
              <a:rPr lang="en-US" sz="1800">
                <a:solidFill>
                  <a:srgbClr val="343434"/>
                </a:solidFill>
                <a:latin typeface="Calibri"/>
                <a:ea typeface="Noto Sans"/>
                <a:cs typeface="Noto Sans"/>
              </a:rPr>
              <a:t>De </a:t>
            </a:r>
            <a:r>
              <a:rPr lang="en-US" sz="1800" err="1">
                <a:solidFill>
                  <a:srgbClr val="343434"/>
                </a:solidFill>
                <a:latin typeface="Calibri"/>
                <a:ea typeface="Noto Sans"/>
                <a:cs typeface="Noto Sans"/>
              </a:rPr>
              <a:t>theorie</a:t>
            </a:r>
            <a:r>
              <a:rPr lang="en-US" sz="1800">
                <a:solidFill>
                  <a:srgbClr val="343434"/>
                </a:solidFill>
                <a:latin typeface="Calibri"/>
                <a:ea typeface="Noto Sans"/>
                <a:cs typeface="Noto Sans"/>
              </a:rPr>
              <a:t> van Piaget </a:t>
            </a:r>
            <a:r>
              <a:rPr lang="en-US" sz="1800" err="1">
                <a:solidFill>
                  <a:srgbClr val="343434"/>
                </a:solidFill>
                <a:latin typeface="Calibri"/>
                <a:ea typeface="Noto Sans"/>
                <a:cs typeface="Noto Sans"/>
              </a:rPr>
              <a:t>vertelt</a:t>
            </a:r>
            <a:r>
              <a:rPr lang="en-US" sz="1800">
                <a:solidFill>
                  <a:srgbClr val="343434"/>
                </a:solidFill>
                <a:latin typeface="Calibri"/>
                <a:ea typeface="Noto Sans"/>
                <a:cs typeface="Noto Sans"/>
              </a:rPr>
              <a:t> </a:t>
            </a:r>
            <a:r>
              <a:rPr lang="en-US" sz="1800" err="1">
                <a:solidFill>
                  <a:srgbClr val="343434"/>
                </a:solidFill>
                <a:latin typeface="Calibri"/>
                <a:ea typeface="Noto Sans"/>
                <a:cs typeface="Noto Sans"/>
              </a:rPr>
              <a:t>ons</a:t>
            </a:r>
            <a:r>
              <a:rPr lang="en-US" sz="1800">
                <a:solidFill>
                  <a:srgbClr val="343434"/>
                </a:solidFill>
                <a:latin typeface="Calibri"/>
                <a:ea typeface="Noto Sans"/>
                <a:cs typeface="Noto Sans"/>
              </a:rPr>
              <a:t> </a:t>
            </a:r>
            <a:r>
              <a:rPr lang="en-US" sz="1800" err="1">
                <a:solidFill>
                  <a:srgbClr val="343434"/>
                </a:solidFill>
                <a:latin typeface="Calibri"/>
                <a:ea typeface="Noto Sans"/>
                <a:cs typeface="Noto Sans"/>
              </a:rPr>
              <a:t>iets</a:t>
            </a:r>
            <a:r>
              <a:rPr lang="en-US" sz="1800">
                <a:solidFill>
                  <a:srgbClr val="343434"/>
                </a:solidFill>
                <a:latin typeface="Calibri"/>
                <a:ea typeface="Noto Sans"/>
                <a:cs typeface="Noto Sans"/>
              </a:rPr>
              <a:t> over hoe </a:t>
            </a:r>
            <a:r>
              <a:rPr lang="en-US" sz="1800" err="1">
                <a:solidFill>
                  <a:srgbClr val="343434"/>
                </a:solidFill>
                <a:latin typeface="Calibri"/>
                <a:ea typeface="Noto Sans"/>
                <a:cs typeface="Noto Sans"/>
              </a:rPr>
              <a:t>kinderen</a:t>
            </a:r>
            <a:r>
              <a:rPr lang="en-US" sz="1800">
                <a:solidFill>
                  <a:srgbClr val="343434"/>
                </a:solidFill>
                <a:latin typeface="Calibri"/>
                <a:ea typeface="Noto Sans"/>
                <a:cs typeface="Noto Sans"/>
              </a:rPr>
              <a:t> </a:t>
            </a:r>
            <a:r>
              <a:rPr lang="en-US" sz="1800" err="1">
                <a:solidFill>
                  <a:srgbClr val="343434"/>
                </a:solidFill>
                <a:latin typeface="Calibri"/>
                <a:ea typeface="Noto Sans"/>
                <a:cs typeface="Noto Sans"/>
              </a:rPr>
              <a:t>leren</a:t>
            </a:r>
            <a:r>
              <a:rPr lang="en-US" sz="1800">
                <a:solidFill>
                  <a:srgbClr val="343434"/>
                </a:solidFill>
                <a:latin typeface="Calibri"/>
                <a:ea typeface="Noto Sans"/>
                <a:cs typeface="Noto Sans"/>
              </a:rPr>
              <a:t>. Hij </a:t>
            </a:r>
            <a:r>
              <a:rPr lang="en-US" sz="1800" err="1">
                <a:solidFill>
                  <a:srgbClr val="343434"/>
                </a:solidFill>
                <a:latin typeface="Calibri"/>
                <a:ea typeface="Noto Sans"/>
                <a:cs typeface="Noto Sans"/>
              </a:rPr>
              <a:t>sprak</a:t>
            </a:r>
            <a:r>
              <a:rPr lang="en-US" sz="1800">
                <a:solidFill>
                  <a:srgbClr val="343434"/>
                </a:solidFill>
                <a:latin typeface="Calibri"/>
                <a:ea typeface="Noto Sans"/>
                <a:cs typeface="Noto Sans"/>
              </a:rPr>
              <a:t> </a:t>
            </a:r>
            <a:r>
              <a:rPr lang="en-US" sz="1800" err="1">
                <a:solidFill>
                  <a:srgbClr val="343434"/>
                </a:solidFill>
                <a:latin typeface="Calibri"/>
                <a:ea typeface="Noto Sans"/>
                <a:cs typeface="Noto Sans"/>
              </a:rPr>
              <a:t>hierbij</a:t>
            </a:r>
            <a:r>
              <a:rPr lang="en-US" sz="1800">
                <a:solidFill>
                  <a:srgbClr val="343434"/>
                </a:solidFill>
                <a:latin typeface="Calibri"/>
                <a:ea typeface="Noto Sans"/>
                <a:cs typeface="Noto Sans"/>
              </a:rPr>
              <a:t> over 3 </a:t>
            </a:r>
            <a:r>
              <a:rPr lang="en-US" sz="1800" err="1">
                <a:solidFill>
                  <a:srgbClr val="343434"/>
                </a:solidFill>
                <a:latin typeface="Calibri"/>
                <a:ea typeface="Noto Sans"/>
                <a:cs typeface="Noto Sans"/>
              </a:rPr>
              <a:t>mechanismen</a:t>
            </a:r>
            <a:r>
              <a:rPr lang="en-US" sz="1800">
                <a:solidFill>
                  <a:srgbClr val="343434"/>
                </a:solidFill>
                <a:latin typeface="Calibri"/>
                <a:ea typeface="Noto Sans"/>
                <a:cs typeface="Noto Sans"/>
              </a:rPr>
              <a:t>: </a:t>
            </a:r>
            <a:r>
              <a:rPr lang="en-US" sz="1800" err="1">
                <a:solidFill>
                  <a:srgbClr val="343434"/>
                </a:solidFill>
                <a:latin typeface="Calibri"/>
                <a:ea typeface="Noto Sans"/>
                <a:cs typeface="Noto Sans"/>
              </a:rPr>
              <a:t>assimilatie</a:t>
            </a:r>
            <a:r>
              <a:rPr lang="en-US" sz="1800">
                <a:solidFill>
                  <a:srgbClr val="343434"/>
                </a:solidFill>
                <a:latin typeface="Calibri"/>
                <a:ea typeface="Noto Sans"/>
                <a:cs typeface="Noto Sans"/>
              </a:rPr>
              <a:t>, </a:t>
            </a:r>
            <a:r>
              <a:rPr lang="en-US" sz="1800" err="1">
                <a:solidFill>
                  <a:srgbClr val="343434"/>
                </a:solidFill>
                <a:latin typeface="Calibri"/>
                <a:ea typeface="Noto Sans"/>
                <a:cs typeface="Noto Sans"/>
              </a:rPr>
              <a:t>accommodatie</a:t>
            </a:r>
            <a:r>
              <a:rPr lang="en-US" sz="1800">
                <a:solidFill>
                  <a:srgbClr val="343434"/>
                </a:solidFill>
                <a:latin typeface="Calibri"/>
                <a:ea typeface="Noto Sans"/>
                <a:cs typeface="Noto Sans"/>
              </a:rPr>
              <a:t> </a:t>
            </a:r>
            <a:r>
              <a:rPr lang="en-US" sz="1800" err="1">
                <a:solidFill>
                  <a:srgbClr val="343434"/>
                </a:solidFill>
                <a:latin typeface="Calibri"/>
                <a:ea typeface="Noto Sans"/>
                <a:cs typeface="Noto Sans"/>
              </a:rPr>
              <a:t>en</a:t>
            </a:r>
            <a:r>
              <a:rPr lang="en-US" sz="1800">
                <a:solidFill>
                  <a:srgbClr val="343434"/>
                </a:solidFill>
                <a:latin typeface="Calibri"/>
                <a:ea typeface="Noto Sans"/>
                <a:cs typeface="Noto Sans"/>
              </a:rPr>
              <a:t> </a:t>
            </a:r>
            <a:r>
              <a:rPr lang="en-US" sz="1800" err="1">
                <a:solidFill>
                  <a:srgbClr val="343434"/>
                </a:solidFill>
                <a:latin typeface="Calibri"/>
                <a:ea typeface="Noto Sans"/>
                <a:cs typeface="Noto Sans"/>
              </a:rPr>
              <a:t>equilibratie</a:t>
            </a:r>
            <a:r>
              <a:rPr lang="en-US" sz="1800">
                <a:solidFill>
                  <a:srgbClr val="343434"/>
                </a:solidFill>
                <a:latin typeface="Calibri"/>
                <a:ea typeface="Noto Sans"/>
                <a:cs typeface="Noto Sans"/>
              </a:rPr>
              <a:t>. </a:t>
            </a:r>
            <a:endParaRPr lang="en-US" sz="1800">
              <a:latin typeface="Calibri"/>
              <a:cs typeface="Roboto"/>
            </a:endParaRPr>
          </a:p>
          <a:p>
            <a:pPr marL="0" indent="0">
              <a:buNone/>
            </a:pPr>
            <a:r>
              <a:rPr lang="en-US" sz="1800">
                <a:solidFill>
                  <a:srgbClr val="343434"/>
                </a:solidFill>
                <a:latin typeface="Calibri"/>
                <a:ea typeface="Noto Sans"/>
                <a:cs typeface="Noto Sans"/>
              </a:rPr>
              <a:t>Piaget </a:t>
            </a:r>
            <a:r>
              <a:rPr lang="en-US" sz="1800" err="1">
                <a:solidFill>
                  <a:srgbClr val="343434"/>
                </a:solidFill>
                <a:latin typeface="Calibri"/>
                <a:ea typeface="Noto Sans"/>
                <a:cs typeface="Noto Sans"/>
              </a:rPr>
              <a:t>formuleerde</a:t>
            </a:r>
            <a:r>
              <a:rPr lang="en-US" sz="1800">
                <a:solidFill>
                  <a:srgbClr val="343434"/>
                </a:solidFill>
                <a:latin typeface="Calibri"/>
                <a:ea typeface="Noto Sans"/>
                <a:cs typeface="Noto Sans"/>
              </a:rPr>
              <a:t> </a:t>
            </a:r>
            <a:r>
              <a:rPr lang="en-US" sz="1800" err="1">
                <a:solidFill>
                  <a:srgbClr val="343434"/>
                </a:solidFill>
                <a:latin typeface="Calibri"/>
                <a:ea typeface="Noto Sans"/>
                <a:cs typeface="Noto Sans"/>
              </a:rPr>
              <a:t>ook</a:t>
            </a:r>
            <a:r>
              <a:rPr lang="en-US" sz="1800">
                <a:solidFill>
                  <a:srgbClr val="343434"/>
                </a:solidFill>
                <a:latin typeface="Calibri"/>
                <a:ea typeface="Noto Sans"/>
                <a:cs typeface="Noto Sans"/>
              </a:rPr>
              <a:t> vier </a:t>
            </a:r>
            <a:r>
              <a:rPr lang="en-US" sz="1800" err="1">
                <a:solidFill>
                  <a:srgbClr val="343434"/>
                </a:solidFill>
                <a:latin typeface="Calibri"/>
                <a:ea typeface="Noto Sans"/>
                <a:cs typeface="Noto Sans"/>
              </a:rPr>
              <a:t>verschillende</a:t>
            </a:r>
            <a:r>
              <a:rPr lang="en-US" sz="1800">
                <a:solidFill>
                  <a:srgbClr val="343434"/>
                </a:solidFill>
                <a:latin typeface="Calibri"/>
                <a:ea typeface="Noto Sans"/>
                <a:cs typeface="Noto Sans"/>
              </a:rPr>
              <a:t> stadia in de </a:t>
            </a:r>
            <a:r>
              <a:rPr lang="en-US" sz="1800" err="1">
                <a:solidFill>
                  <a:srgbClr val="343434"/>
                </a:solidFill>
                <a:latin typeface="Calibri"/>
                <a:ea typeface="Noto Sans"/>
                <a:cs typeface="Noto Sans"/>
              </a:rPr>
              <a:t>ontwikkeling</a:t>
            </a:r>
            <a:r>
              <a:rPr lang="en-US" sz="1800">
                <a:solidFill>
                  <a:srgbClr val="343434"/>
                </a:solidFill>
                <a:latin typeface="Calibri"/>
                <a:ea typeface="Noto Sans"/>
                <a:cs typeface="Noto Sans"/>
              </a:rPr>
              <a:t> van het kind (+ </a:t>
            </a:r>
            <a:r>
              <a:rPr lang="en-US" sz="1800" err="1">
                <a:solidFill>
                  <a:srgbClr val="343434"/>
                </a:solidFill>
                <a:latin typeface="Calibri"/>
                <a:ea typeface="Noto Sans"/>
                <a:cs typeface="Noto Sans"/>
              </a:rPr>
              <a:t>indicatie</a:t>
            </a:r>
            <a:r>
              <a:rPr lang="en-US" sz="1800">
                <a:solidFill>
                  <a:srgbClr val="343434"/>
                </a:solidFill>
                <a:latin typeface="Calibri"/>
                <a:ea typeface="Noto Sans"/>
                <a:cs typeface="Noto Sans"/>
              </a:rPr>
              <a:t> van </a:t>
            </a:r>
            <a:r>
              <a:rPr lang="en-US" sz="1800" err="1">
                <a:solidFill>
                  <a:srgbClr val="343434"/>
                </a:solidFill>
                <a:latin typeface="Calibri"/>
                <a:ea typeface="Noto Sans"/>
                <a:cs typeface="Noto Sans"/>
              </a:rPr>
              <a:t>leeftijd</a:t>
            </a:r>
            <a:r>
              <a:rPr lang="en-US" sz="1800">
                <a:solidFill>
                  <a:srgbClr val="343434"/>
                </a:solidFill>
                <a:latin typeface="Calibri"/>
                <a:ea typeface="Noto Sans"/>
                <a:cs typeface="Noto Sans"/>
              </a:rPr>
              <a:t>): </a:t>
            </a:r>
          </a:p>
          <a:p>
            <a:pPr marL="171450" indent="-171450"/>
            <a:r>
              <a:rPr lang="en-US" sz="1800" err="1">
                <a:solidFill>
                  <a:srgbClr val="343434"/>
                </a:solidFill>
                <a:latin typeface="Calibri"/>
                <a:ea typeface="Noto Sans"/>
                <a:cs typeface="Noto Sans"/>
              </a:rPr>
              <a:t>Sensomotorische</a:t>
            </a:r>
            <a:r>
              <a:rPr lang="en-US" sz="1800">
                <a:solidFill>
                  <a:srgbClr val="343434"/>
                </a:solidFill>
                <a:latin typeface="Calibri"/>
                <a:ea typeface="Noto Sans"/>
                <a:cs typeface="Noto Sans"/>
              </a:rPr>
              <a:t> </a:t>
            </a:r>
            <a:r>
              <a:rPr lang="en-US" sz="1800" err="1">
                <a:solidFill>
                  <a:srgbClr val="343434"/>
                </a:solidFill>
                <a:latin typeface="Calibri"/>
                <a:ea typeface="Noto Sans"/>
                <a:cs typeface="Noto Sans"/>
              </a:rPr>
              <a:t>fase</a:t>
            </a:r>
            <a:r>
              <a:rPr lang="en-US" sz="1800">
                <a:solidFill>
                  <a:srgbClr val="343434"/>
                </a:solidFill>
                <a:latin typeface="Calibri"/>
                <a:ea typeface="Noto Sans"/>
                <a:cs typeface="Noto Sans"/>
              </a:rPr>
              <a:t> (0-2 </a:t>
            </a:r>
            <a:r>
              <a:rPr lang="en-US" sz="1800" err="1">
                <a:solidFill>
                  <a:srgbClr val="343434"/>
                </a:solidFill>
                <a:latin typeface="Calibri"/>
                <a:ea typeface="Noto Sans"/>
                <a:cs typeface="Noto Sans"/>
              </a:rPr>
              <a:t>jaar</a:t>
            </a:r>
            <a:r>
              <a:rPr lang="en-US" sz="1800">
                <a:solidFill>
                  <a:srgbClr val="343434"/>
                </a:solidFill>
                <a:latin typeface="Calibri"/>
                <a:ea typeface="Noto Sans"/>
                <a:cs typeface="Noto Sans"/>
              </a:rPr>
              <a:t>)</a:t>
            </a:r>
          </a:p>
          <a:p>
            <a:pPr marL="171450" indent="-171450"/>
            <a:r>
              <a:rPr lang="en-US" sz="1800">
                <a:solidFill>
                  <a:srgbClr val="343434"/>
                </a:solidFill>
                <a:latin typeface="Calibri"/>
                <a:ea typeface="Noto Sans"/>
                <a:cs typeface="Noto Sans"/>
              </a:rPr>
              <a:t>Pre-</a:t>
            </a:r>
            <a:r>
              <a:rPr lang="en-US" sz="1800" err="1">
                <a:solidFill>
                  <a:srgbClr val="343434"/>
                </a:solidFill>
                <a:latin typeface="Calibri"/>
                <a:ea typeface="Noto Sans"/>
                <a:cs typeface="Noto Sans"/>
              </a:rPr>
              <a:t>operationele</a:t>
            </a:r>
            <a:r>
              <a:rPr lang="en-US" sz="1800">
                <a:solidFill>
                  <a:srgbClr val="343434"/>
                </a:solidFill>
                <a:latin typeface="Calibri"/>
                <a:ea typeface="Noto Sans"/>
                <a:cs typeface="Noto Sans"/>
              </a:rPr>
              <a:t> </a:t>
            </a:r>
            <a:r>
              <a:rPr lang="en-US" sz="1800" err="1">
                <a:solidFill>
                  <a:srgbClr val="343434"/>
                </a:solidFill>
                <a:latin typeface="Calibri"/>
                <a:ea typeface="Noto Sans"/>
                <a:cs typeface="Noto Sans"/>
              </a:rPr>
              <a:t>fase</a:t>
            </a:r>
            <a:r>
              <a:rPr lang="en-US" sz="1800">
                <a:solidFill>
                  <a:srgbClr val="343434"/>
                </a:solidFill>
                <a:latin typeface="Calibri"/>
                <a:ea typeface="Noto Sans"/>
                <a:cs typeface="Noto Sans"/>
              </a:rPr>
              <a:t> (2-7 </a:t>
            </a:r>
            <a:r>
              <a:rPr lang="en-US" sz="1800" err="1">
                <a:solidFill>
                  <a:srgbClr val="343434"/>
                </a:solidFill>
                <a:latin typeface="Calibri"/>
                <a:ea typeface="Noto Sans"/>
                <a:cs typeface="Noto Sans"/>
              </a:rPr>
              <a:t>jaar</a:t>
            </a:r>
            <a:r>
              <a:rPr lang="en-US" sz="1800">
                <a:solidFill>
                  <a:srgbClr val="343434"/>
                </a:solidFill>
                <a:latin typeface="Calibri"/>
                <a:ea typeface="Noto Sans"/>
                <a:cs typeface="Noto Sans"/>
              </a:rPr>
              <a:t>)</a:t>
            </a:r>
          </a:p>
          <a:p>
            <a:pPr marL="171450" indent="-171450"/>
            <a:r>
              <a:rPr lang="en-US" sz="1800" err="1">
                <a:solidFill>
                  <a:srgbClr val="343434"/>
                </a:solidFill>
                <a:latin typeface="Calibri"/>
                <a:ea typeface="Noto Sans"/>
                <a:cs typeface="Noto Sans"/>
              </a:rPr>
              <a:t>Concreet-operationele</a:t>
            </a:r>
            <a:r>
              <a:rPr lang="en-US" sz="1800">
                <a:solidFill>
                  <a:srgbClr val="343434"/>
                </a:solidFill>
                <a:latin typeface="Calibri"/>
                <a:ea typeface="Noto Sans"/>
                <a:cs typeface="Noto Sans"/>
              </a:rPr>
              <a:t> </a:t>
            </a:r>
            <a:r>
              <a:rPr lang="en-US" sz="1800" err="1">
                <a:solidFill>
                  <a:srgbClr val="343434"/>
                </a:solidFill>
                <a:latin typeface="Calibri"/>
                <a:ea typeface="Noto Sans"/>
                <a:cs typeface="Noto Sans"/>
              </a:rPr>
              <a:t>fase</a:t>
            </a:r>
            <a:r>
              <a:rPr lang="en-US" sz="1800">
                <a:solidFill>
                  <a:srgbClr val="343434"/>
                </a:solidFill>
                <a:latin typeface="Calibri"/>
                <a:ea typeface="Noto Sans"/>
                <a:cs typeface="Noto Sans"/>
              </a:rPr>
              <a:t> (7 – 12 </a:t>
            </a:r>
            <a:r>
              <a:rPr lang="en-US" sz="1800" err="1">
                <a:solidFill>
                  <a:srgbClr val="343434"/>
                </a:solidFill>
                <a:latin typeface="Calibri"/>
                <a:ea typeface="Noto Sans"/>
                <a:cs typeface="Noto Sans"/>
              </a:rPr>
              <a:t>jaar</a:t>
            </a:r>
            <a:r>
              <a:rPr lang="en-US" sz="1800">
                <a:solidFill>
                  <a:srgbClr val="343434"/>
                </a:solidFill>
                <a:latin typeface="Calibri"/>
                <a:ea typeface="Noto Sans"/>
                <a:cs typeface="Noto Sans"/>
              </a:rPr>
              <a:t>)</a:t>
            </a:r>
          </a:p>
          <a:p>
            <a:pPr marL="171450" indent="-171450"/>
            <a:r>
              <a:rPr lang="en-US" sz="1800" err="1">
                <a:solidFill>
                  <a:srgbClr val="343434"/>
                </a:solidFill>
                <a:latin typeface="Calibri"/>
                <a:ea typeface="Noto Sans"/>
                <a:cs typeface="Noto Sans"/>
              </a:rPr>
              <a:t>Formeel-operationele</a:t>
            </a:r>
            <a:r>
              <a:rPr lang="en-US" sz="1800">
                <a:solidFill>
                  <a:srgbClr val="343434"/>
                </a:solidFill>
                <a:latin typeface="Calibri"/>
                <a:ea typeface="Noto Sans"/>
                <a:cs typeface="Noto Sans"/>
              </a:rPr>
              <a:t> </a:t>
            </a:r>
            <a:r>
              <a:rPr lang="en-US" sz="1800" err="1">
                <a:solidFill>
                  <a:srgbClr val="343434"/>
                </a:solidFill>
                <a:latin typeface="Calibri"/>
                <a:ea typeface="Noto Sans"/>
                <a:cs typeface="Noto Sans"/>
              </a:rPr>
              <a:t>fase</a:t>
            </a:r>
            <a:r>
              <a:rPr lang="en-US" sz="1800">
                <a:solidFill>
                  <a:srgbClr val="343434"/>
                </a:solidFill>
                <a:latin typeface="Calibri"/>
                <a:ea typeface="Noto Sans"/>
                <a:cs typeface="Noto Sans"/>
              </a:rPr>
              <a:t> (</a:t>
            </a:r>
            <a:r>
              <a:rPr lang="en-US" sz="1800" err="1">
                <a:solidFill>
                  <a:srgbClr val="343434"/>
                </a:solidFill>
                <a:latin typeface="Calibri"/>
                <a:ea typeface="Noto Sans"/>
                <a:cs typeface="Noto Sans"/>
              </a:rPr>
              <a:t>vanaf</a:t>
            </a:r>
            <a:r>
              <a:rPr lang="en-US" sz="1800">
                <a:solidFill>
                  <a:srgbClr val="343434"/>
                </a:solidFill>
                <a:latin typeface="Calibri"/>
                <a:ea typeface="Noto Sans"/>
                <a:cs typeface="Noto Sans"/>
              </a:rPr>
              <a:t> 12 </a:t>
            </a:r>
            <a:r>
              <a:rPr lang="en-US" sz="1800" err="1">
                <a:solidFill>
                  <a:srgbClr val="343434"/>
                </a:solidFill>
                <a:latin typeface="Calibri"/>
                <a:ea typeface="Noto Sans"/>
                <a:cs typeface="Noto Sans"/>
              </a:rPr>
              <a:t>jaar</a:t>
            </a:r>
            <a:r>
              <a:rPr lang="en-US" sz="1800">
                <a:solidFill>
                  <a:srgbClr val="343434"/>
                </a:solidFill>
                <a:latin typeface="Calibri"/>
                <a:ea typeface="Noto Sans"/>
                <a:cs typeface="Noto Sans"/>
              </a:rPr>
              <a:t>)</a:t>
            </a:r>
          </a:p>
          <a:p>
            <a:pPr marL="0" indent="0">
              <a:buNone/>
            </a:pPr>
            <a:endParaRPr lang="en-US" sz="1800">
              <a:solidFill>
                <a:srgbClr val="343434"/>
              </a:solidFill>
              <a:latin typeface="Calibri"/>
              <a:ea typeface="Noto Sans"/>
              <a:cs typeface="Noto Sans"/>
            </a:endParaRPr>
          </a:p>
          <a:p>
            <a:pPr marL="0" indent="0">
              <a:buNone/>
            </a:pPr>
            <a:r>
              <a:rPr lang="en-US" sz="2000" b="1">
                <a:solidFill>
                  <a:schemeClr val="dk1"/>
                </a:solidFill>
                <a:latin typeface="Calibri"/>
                <a:ea typeface="Calibri"/>
                <a:cs typeface="Calibri"/>
              </a:rPr>
              <a:t>Zoek </a:t>
            </a:r>
            <a:r>
              <a:rPr lang="en-US" sz="2000" b="1" err="1">
                <a:solidFill>
                  <a:schemeClr val="dk1"/>
                </a:solidFill>
                <a:latin typeface="Calibri"/>
                <a:ea typeface="Calibri"/>
                <a:cs typeface="Calibri"/>
              </a:rPr>
              <a:t>verbanden</a:t>
            </a:r>
            <a:r>
              <a:rPr lang="en-US" sz="2000" b="1">
                <a:solidFill>
                  <a:schemeClr val="dk1"/>
                </a:solidFill>
                <a:latin typeface="Calibri"/>
                <a:ea typeface="Calibri"/>
                <a:cs typeface="Calibri"/>
              </a:rPr>
              <a:t> </a:t>
            </a:r>
            <a:r>
              <a:rPr lang="en-US" sz="2000" b="1" err="1">
                <a:solidFill>
                  <a:schemeClr val="dk1"/>
                </a:solidFill>
                <a:latin typeface="Calibri"/>
                <a:ea typeface="Calibri"/>
                <a:cs typeface="Calibri"/>
              </a:rPr>
              <a:t>tussen</a:t>
            </a:r>
            <a:r>
              <a:rPr lang="en-US" sz="2000" b="1">
                <a:solidFill>
                  <a:schemeClr val="dk1"/>
                </a:solidFill>
                <a:latin typeface="Calibri"/>
                <a:ea typeface="Calibri"/>
                <a:cs typeface="Calibri"/>
              </a:rPr>
              <a:t> de </a:t>
            </a:r>
            <a:r>
              <a:rPr lang="en-US" sz="2000" b="1" err="1">
                <a:solidFill>
                  <a:schemeClr val="dk1"/>
                </a:solidFill>
                <a:latin typeface="Calibri"/>
                <a:ea typeface="Calibri"/>
                <a:cs typeface="Calibri"/>
              </a:rPr>
              <a:t>theorie</a:t>
            </a:r>
            <a:r>
              <a:rPr lang="en-US" sz="2000" b="1">
                <a:solidFill>
                  <a:schemeClr val="dk1"/>
                </a:solidFill>
                <a:latin typeface="Calibri"/>
                <a:ea typeface="Calibri"/>
                <a:cs typeface="Calibri"/>
              </a:rPr>
              <a:t> van Piaget </a:t>
            </a:r>
            <a:r>
              <a:rPr lang="en-US" sz="2000" b="1" err="1">
                <a:solidFill>
                  <a:schemeClr val="dk1"/>
                </a:solidFill>
                <a:latin typeface="Calibri"/>
                <a:ea typeface="Calibri"/>
                <a:cs typeface="Calibri"/>
              </a:rPr>
              <a:t>en</a:t>
            </a:r>
            <a:r>
              <a:rPr lang="en-US" sz="2000" b="1">
                <a:solidFill>
                  <a:schemeClr val="dk1"/>
                </a:solidFill>
                <a:latin typeface="Calibri"/>
                <a:ea typeface="Calibri"/>
                <a:cs typeface="Calibri"/>
              </a:rPr>
              <a:t> de casus</a:t>
            </a:r>
          </a:p>
          <a:p>
            <a:pPr marL="0" indent="0">
              <a:buNone/>
            </a:pPr>
            <a:r>
              <a:rPr lang="en-US" sz="1900" err="1">
                <a:solidFill>
                  <a:srgbClr val="AE2081"/>
                </a:solidFill>
                <a:latin typeface="Calibri"/>
                <a:ea typeface="Calibri"/>
                <a:cs typeface="Calibri"/>
              </a:rPr>
              <a:t>Gezien</a:t>
            </a:r>
            <a:r>
              <a:rPr lang="en-US" sz="1900">
                <a:solidFill>
                  <a:srgbClr val="AE2081"/>
                </a:solidFill>
                <a:latin typeface="Calibri"/>
                <a:ea typeface="Calibri"/>
                <a:cs typeface="Calibri"/>
              </a:rPr>
              <a:t> de </a:t>
            </a:r>
            <a:r>
              <a:rPr lang="en-US" sz="1900" err="1">
                <a:solidFill>
                  <a:srgbClr val="AE2081"/>
                </a:solidFill>
                <a:latin typeface="Calibri"/>
                <a:ea typeface="Calibri"/>
                <a:cs typeface="Calibri"/>
              </a:rPr>
              <a:t>leeftijd</a:t>
            </a:r>
            <a:r>
              <a:rPr lang="en-US" sz="1900">
                <a:solidFill>
                  <a:srgbClr val="AE2081"/>
                </a:solidFill>
                <a:latin typeface="Calibri"/>
                <a:ea typeface="Calibri"/>
                <a:cs typeface="Calibri"/>
              </a:rPr>
              <a:t> van Tim, </a:t>
            </a:r>
            <a:r>
              <a:rPr lang="en-US" sz="1900" err="1">
                <a:solidFill>
                  <a:srgbClr val="AE2081"/>
                </a:solidFill>
                <a:latin typeface="Calibri"/>
                <a:ea typeface="Calibri"/>
                <a:cs typeface="Calibri"/>
              </a:rPr>
              <a:t>baseer</a:t>
            </a:r>
            <a:r>
              <a:rPr lang="en-US" sz="1900">
                <a:solidFill>
                  <a:srgbClr val="AE2081"/>
                </a:solidFill>
                <a:latin typeface="Calibri"/>
                <a:ea typeface="Calibri"/>
                <a:cs typeface="Calibri"/>
              </a:rPr>
              <a:t> </a:t>
            </a:r>
            <a:r>
              <a:rPr lang="en-US" sz="1900" err="1">
                <a:solidFill>
                  <a:srgbClr val="AE2081"/>
                </a:solidFill>
                <a:latin typeface="Calibri"/>
                <a:ea typeface="Calibri"/>
                <a:cs typeface="Calibri"/>
              </a:rPr>
              <a:t>ik</a:t>
            </a:r>
            <a:r>
              <a:rPr lang="en-US" sz="1900">
                <a:solidFill>
                  <a:srgbClr val="AE2081"/>
                </a:solidFill>
                <a:latin typeface="Calibri"/>
                <a:ea typeface="Calibri"/>
                <a:cs typeface="Calibri"/>
              </a:rPr>
              <a:t> </a:t>
            </a:r>
            <a:r>
              <a:rPr lang="en-US" sz="1900" err="1">
                <a:solidFill>
                  <a:srgbClr val="AE2081"/>
                </a:solidFill>
                <a:latin typeface="Calibri"/>
                <a:ea typeface="Calibri"/>
                <a:cs typeface="Calibri"/>
              </a:rPr>
              <a:t>mij</a:t>
            </a:r>
            <a:r>
              <a:rPr lang="en-US" sz="1900">
                <a:solidFill>
                  <a:srgbClr val="AE2081"/>
                </a:solidFill>
                <a:latin typeface="Calibri"/>
                <a:ea typeface="Calibri"/>
                <a:cs typeface="Calibri"/>
              </a:rPr>
              <a:t> op het </a:t>
            </a:r>
            <a:r>
              <a:rPr lang="en-US" sz="1900" err="1">
                <a:solidFill>
                  <a:srgbClr val="AE2081"/>
                </a:solidFill>
                <a:latin typeface="Calibri"/>
                <a:ea typeface="Calibri"/>
                <a:cs typeface="Calibri"/>
              </a:rPr>
              <a:t>concreet-operationeel</a:t>
            </a:r>
            <a:r>
              <a:rPr lang="en-US" sz="1900">
                <a:solidFill>
                  <a:srgbClr val="AE2081"/>
                </a:solidFill>
                <a:latin typeface="Calibri"/>
                <a:ea typeface="Calibri"/>
                <a:cs typeface="Calibri"/>
              </a:rPr>
              <a:t> stadium van Piaget. Dit is het 3de </a:t>
            </a:r>
            <a:r>
              <a:rPr lang="en-US" sz="1900" err="1">
                <a:solidFill>
                  <a:srgbClr val="AE2081"/>
                </a:solidFill>
                <a:latin typeface="Calibri"/>
                <a:ea typeface="Calibri"/>
                <a:cs typeface="Calibri"/>
              </a:rPr>
              <a:t>cognitief</a:t>
            </a:r>
            <a:r>
              <a:rPr lang="en-US" sz="1900">
                <a:solidFill>
                  <a:srgbClr val="AE2081"/>
                </a:solidFill>
                <a:latin typeface="Calibri"/>
                <a:ea typeface="Calibri"/>
                <a:cs typeface="Calibri"/>
              </a:rPr>
              <a:t> stadium van Piaget;  </a:t>
            </a:r>
            <a:r>
              <a:rPr lang="en-US" sz="1900">
                <a:solidFill>
                  <a:schemeClr val="dk1"/>
                </a:solidFill>
                <a:latin typeface="Calibri"/>
                <a:ea typeface="Calibri"/>
                <a:cs typeface="Calibri"/>
              </a:rPr>
              <a:t>Dit stadium </a:t>
            </a:r>
            <a:r>
              <a:rPr lang="en-US" sz="1900" err="1">
                <a:solidFill>
                  <a:schemeClr val="dk1"/>
                </a:solidFill>
                <a:latin typeface="Calibri"/>
                <a:ea typeface="Calibri"/>
                <a:cs typeface="Calibri"/>
              </a:rPr>
              <a:t>loopt</a:t>
            </a:r>
            <a:r>
              <a:rPr lang="en-US" sz="1900">
                <a:solidFill>
                  <a:schemeClr val="dk1"/>
                </a:solidFill>
                <a:latin typeface="Calibri"/>
                <a:ea typeface="Calibri"/>
                <a:cs typeface="Calibri"/>
              </a:rPr>
              <a:t> van </a:t>
            </a:r>
            <a:r>
              <a:rPr lang="en-US" sz="1900" err="1">
                <a:solidFill>
                  <a:schemeClr val="dk1"/>
                </a:solidFill>
                <a:latin typeface="Calibri"/>
                <a:ea typeface="Calibri"/>
                <a:cs typeface="Calibri"/>
              </a:rPr>
              <a:t>ongeveer</a:t>
            </a:r>
            <a:r>
              <a:rPr lang="en-US" sz="1900">
                <a:solidFill>
                  <a:schemeClr val="dk1"/>
                </a:solidFill>
                <a:latin typeface="Calibri"/>
                <a:ea typeface="Calibri"/>
                <a:cs typeface="Calibri"/>
              </a:rPr>
              <a:t> 7-12 </a:t>
            </a:r>
            <a:r>
              <a:rPr lang="en-US" sz="1900" err="1">
                <a:solidFill>
                  <a:schemeClr val="dk1"/>
                </a:solidFill>
                <a:latin typeface="Calibri"/>
                <a:ea typeface="Calibri"/>
                <a:cs typeface="Calibri"/>
              </a:rPr>
              <a:t>jaar</a:t>
            </a:r>
            <a:r>
              <a:rPr lang="en-US" sz="1900">
                <a:solidFill>
                  <a:schemeClr val="dk1"/>
                </a:solidFill>
                <a:latin typeface="Calibri"/>
                <a:ea typeface="Calibri"/>
                <a:cs typeface="Calibri"/>
              </a:rPr>
              <a:t>, Tim is 8 </a:t>
            </a:r>
            <a:r>
              <a:rPr lang="en-US" sz="1900" err="1">
                <a:solidFill>
                  <a:schemeClr val="dk1"/>
                </a:solidFill>
                <a:latin typeface="Calibri"/>
                <a:ea typeface="Calibri"/>
                <a:cs typeface="Calibri"/>
              </a:rPr>
              <a:t>jaar</a:t>
            </a:r>
            <a:r>
              <a:rPr lang="en-US" sz="1900">
                <a:solidFill>
                  <a:schemeClr val="dk1"/>
                </a:solidFill>
                <a:latin typeface="Calibri"/>
                <a:ea typeface="Calibri"/>
                <a:cs typeface="Calibri"/>
              </a:rPr>
              <a:t> oud. </a:t>
            </a:r>
          </a:p>
          <a:p>
            <a:pPr marL="0" indent="0">
              <a:buNone/>
            </a:pPr>
            <a:endParaRPr lang="en-US" sz="1900">
              <a:solidFill>
                <a:schemeClr val="dk1"/>
              </a:solidFill>
              <a:latin typeface="Calibri"/>
              <a:ea typeface="Calibri"/>
              <a:cs typeface="Calibri"/>
            </a:endParaRPr>
          </a:p>
          <a:p>
            <a:pPr marL="342900" indent="-342900"/>
            <a:r>
              <a:rPr lang="en-US" sz="1900">
                <a:solidFill>
                  <a:schemeClr val="dk1"/>
                </a:solidFill>
                <a:latin typeface="Calibri"/>
                <a:ea typeface="Calibri"/>
                <a:cs typeface="Calibri"/>
              </a:rPr>
              <a:t>Wat </a:t>
            </a:r>
            <a:r>
              <a:rPr lang="en-US" sz="1900" err="1">
                <a:solidFill>
                  <a:schemeClr val="dk1"/>
                </a:solidFill>
                <a:latin typeface="Calibri"/>
                <a:ea typeface="Calibri"/>
                <a:cs typeface="Calibri"/>
              </a:rPr>
              <a:t>opvalt</a:t>
            </a:r>
            <a:r>
              <a:rPr lang="en-US" sz="1900">
                <a:solidFill>
                  <a:schemeClr val="dk1"/>
                </a:solidFill>
                <a:latin typeface="Calibri"/>
                <a:ea typeface="Calibri"/>
                <a:cs typeface="Calibri"/>
              </a:rPr>
              <a:t> in </a:t>
            </a:r>
            <a:r>
              <a:rPr lang="en-US" sz="1900" err="1">
                <a:solidFill>
                  <a:schemeClr val="dk1"/>
                </a:solidFill>
                <a:latin typeface="Calibri"/>
                <a:ea typeface="Calibri"/>
                <a:cs typeface="Calibri"/>
              </a:rPr>
              <a:t>dit</a:t>
            </a:r>
            <a:r>
              <a:rPr lang="en-US" sz="1900">
                <a:solidFill>
                  <a:schemeClr val="dk1"/>
                </a:solidFill>
                <a:latin typeface="Calibri"/>
                <a:ea typeface="Calibri"/>
                <a:cs typeface="Calibri"/>
              </a:rPr>
              <a:t> stadium is </a:t>
            </a:r>
            <a:r>
              <a:rPr lang="en-US" sz="1900" err="1">
                <a:solidFill>
                  <a:schemeClr val="dk1"/>
                </a:solidFill>
                <a:latin typeface="Calibri"/>
                <a:ea typeface="Calibri"/>
                <a:cs typeface="Calibri"/>
              </a:rPr>
              <a:t>bv</a:t>
            </a:r>
            <a:r>
              <a:rPr lang="en-US" sz="1900">
                <a:solidFill>
                  <a:schemeClr val="dk1"/>
                </a:solidFill>
                <a:latin typeface="Calibri"/>
                <a:ea typeface="Calibri"/>
                <a:cs typeface="Calibri"/>
              </a:rPr>
              <a:t>. het </a:t>
            </a:r>
            <a:r>
              <a:rPr lang="en-US" sz="1900" err="1">
                <a:solidFill>
                  <a:schemeClr val="dk1"/>
                </a:solidFill>
                <a:latin typeface="Calibri"/>
                <a:ea typeface="Calibri"/>
                <a:cs typeface="Calibri"/>
              </a:rPr>
              <a:t>verschijnen</a:t>
            </a:r>
            <a:r>
              <a:rPr lang="en-US" sz="1900">
                <a:solidFill>
                  <a:schemeClr val="dk1"/>
                </a:solidFill>
                <a:latin typeface="Calibri"/>
                <a:ea typeface="Calibri"/>
                <a:cs typeface="Calibri"/>
              </a:rPr>
              <a:t> van </a:t>
            </a:r>
            <a:r>
              <a:rPr lang="en-US" sz="1900" err="1">
                <a:solidFill>
                  <a:schemeClr val="dk1"/>
                </a:solidFill>
                <a:latin typeface="Calibri"/>
                <a:ea typeface="Calibri"/>
                <a:cs typeface="Calibri"/>
              </a:rPr>
              <a:t>conservatie</a:t>
            </a:r>
            <a:r>
              <a:rPr lang="en-US" sz="1900">
                <a:solidFill>
                  <a:schemeClr val="dk1"/>
                </a:solidFill>
                <a:latin typeface="Calibri"/>
                <a:ea typeface="Calibri"/>
                <a:cs typeface="Calibri"/>
              </a:rPr>
              <a:t>: in </a:t>
            </a:r>
            <a:r>
              <a:rPr lang="en-US" sz="1900" err="1">
                <a:solidFill>
                  <a:schemeClr val="dk1"/>
                </a:solidFill>
                <a:latin typeface="Calibri"/>
                <a:ea typeface="Calibri"/>
                <a:cs typeface="Calibri"/>
              </a:rPr>
              <a:t>staat</a:t>
            </a:r>
            <a:r>
              <a:rPr lang="en-US" sz="1900">
                <a:solidFill>
                  <a:schemeClr val="dk1"/>
                </a:solidFill>
                <a:latin typeface="Calibri"/>
                <a:ea typeface="Calibri"/>
                <a:cs typeface="Calibri"/>
              </a:rPr>
              <a:t> </a:t>
            </a:r>
            <a:r>
              <a:rPr lang="en-US" sz="1900" err="1">
                <a:solidFill>
                  <a:schemeClr val="dk1"/>
                </a:solidFill>
                <a:latin typeface="Calibri"/>
                <a:ea typeface="Calibri"/>
                <a:cs typeface="Calibri"/>
              </a:rPr>
              <a:t>zijn</a:t>
            </a:r>
            <a:r>
              <a:rPr lang="en-US" sz="1900">
                <a:solidFill>
                  <a:schemeClr val="dk1"/>
                </a:solidFill>
                <a:latin typeface="Calibri"/>
                <a:ea typeface="Calibri"/>
                <a:cs typeface="Calibri"/>
              </a:rPr>
              <a:t> </a:t>
            </a:r>
            <a:r>
              <a:rPr lang="en-US" sz="1900" err="1">
                <a:solidFill>
                  <a:schemeClr val="dk1"/>
                </a:solidFill>
                <a:latin typeface="Calibri"/>
                <a:ea typeface="Calibri"/>
                <a:cs typeface="Calibri"/>
              </a:rPr>
              <a:t>hoeveelheden</a:t>
            </a:r>
            <a:r>
              <a:rPr lang="en-US" sz="1900">
                <a:solidFill>
                  <a:schemeClr val="dk1"/>
                </a:solidFill>
                <a:latin typeface="Calibri"/>
                <a:ea typeface="Calibri"/>
                <a:cs typeface="Calibri"/>
              </a:rPr>
              <a:t> </a:t>
            </a:r>
            <a:r>
              <a:rPr lang="en-US" sz="1900" err="1">
                <a:solidFill>
                  <a:schemeClr val="dk1"/>
                </a:solidFill>
                <a:latin typeface="Calibri"/>
                <a:ea typeface="Calibri"/>
                <a:cs typeface="Calibri"/>
              </a:rPr>
              <a:t>bij</a:t>
            </a:r>
            <a:r>
              <a:rPr lang="en-US" sz="1900">
                <a:solidFill>
                  <a:schemeClr val="dk1"/>
                </a:solidFill>
                <a:latin typeface="Calibri"/>
                <a:ea typeface="Calibri"/>
                <a:cs typeface="Calibri"/>
              </a:rPr>
              <a:t> </a:t>
            </a:r>
            <a:r>
              <a:rPr lang="en-US" sz="1900" err="1">
                <a:solidFill>
                  <a:schemeClr val="dk1"/>
                </a:solidFill>
                <a:latin typeface="Calibri"/>
                <a:ea typeface="Calibri"/>
                <a:cs typeface="Calibri"/>
              </a:rPr>
              <a:t>objecten</a:t>
            </a:r>
            <a:r>
              <a:rPr lang="en-US" sz="1900">
                <a:solidFill>
                  <a:schemeClr val="dk1"/>
                </a:solidFill>
                <a:latin typeface="Calibri"/>
                <a:ea typeface="Calibri"/>
                <a:cs typeface="Calibri"/>
              </a:rPr>
              <a:t> </a:t>
            </a:r>
            <a:r>
              <a:rPr lang="en-US" sz="1900" err="1">
                <a:solidFill>
                  <a:schemeClr val="dk1"/>
                </a:solidFill>
                <a:latin typeface="Calibri"/>
                <a:ea typeface="Calibri"/>
                <a:cs typeface="Calibri"/>
              </a:rPr>
              <a:t>juist</a:t>
            </a:r>
            <a:r>
              <a:rPr lang="en-US" sz="1900">
                <a:solidFill>
                  <a:schemeClr val="dk1"/>
                </a:solidFill>
                <a:latin typeface="Calibri"/>
                <a:ea typeface="Calibri"/>
                <a:cs typeface="Calibri"/>
              </a:rPr>
              <a:t> in </a:t>
            </a:r>
            <a:r>
              <a:rPr lang="en-US" sz="1900" err="1">
                <a:solidFill>
                  <a:schemeClr val="dk1"/>
                </a:solidFill>
                <a:latin typeface="Calibri"/>
                <a:ea typeface="Calibri"/>
                <a:cs typeface="Calibri"/>
              </a:rPr>
              <a:t>te</a:t>
            </a:r>
            <a:r>
              <a:rPr lang="en-US" sz="1900">
                <a:solidFill>
                  <a:schemeClr val="dk1"/>
                </a:solidFill>
                <a:latin typeface="Calibri"/>
                <a:ea typeface="Calibri"/>
                <a:cs typeface="Calibri"/>
              </a:rPr>
              <a:t> </a:t>
            </a:r>
            <a:r>
              <a:rPr lang="en-US" sz="1900" err="1">
                <a:solidFill>
                  <a:schemeClr val="dk1"/>
                </a:solidFill>
                <a:latin typeface="Calibri"/>
                <a:ea typeface="Calibri"/>
                <a:cs typeface="Calibri"/>
              </a:rPr>
              <a:t>schatten</a:t>
            </a:r>
            <a:r>
              <a:rPr lang="en-US" sz="1900">
                <a:solidFill>
                  <a:schemeClr val="dk1"/>
                </a:solidFill>
                <a:latin typeface="Calibri"/>
                <a:ea typeface="Calibri"/>
                <a:cs typeface="Calibri"/>
              </a:rPr>
              <a:t>, </a:t>
            </a:r>
            <a:r>
              <a:rPr lang="en-US" sz="1900" err="1">
                <a:solidFill>
                  <a:schemeClr val="dk1"/>
                </a:solidFill>
                <a:latin typeface="Calibri"/>
                <a:ea typeface="Calibri"/>
                <a:cs typeface="Calibri"/>
              </a:rPr>
              <a:t>ook</a:t>
            </a:r>
            <a:r>
              <a:rPr lang="en-US" sz="1900">
                <a:solidFill>
                  <a:schemeClr val="dk1"/>
                </a:solidFill>
                <a:latin typeface="Calibri"/>
                <a:ea typeface="Calibri"/>
                <a:cs typeface="Calibri"/>
              </a:rPr>
              <a:t> </a:t>
            </a:r>
            <a:r>
              <a:rPr lang="en-US" sz="1900" err="1">
                <a:solidFill>
                  <a:schemeClr val="dk1"/>
                </a:solidFill>
                <a:latin typeface="Calibri"/>
                <a:ea typeface="Calibri"/>
                <a:cs typeface="Calibri"/>
              </a:rPr>
              <a:t>na</a:t>
            </a:r>
            <a:r>
              <a:rPr lang="en-US" sz="1900">
                <a:solidFill>
                  <a:schemeClr val="dk1"/>
                </a:solidFill>
                <a:latin typeface="Calibri"/>
                <a:ea typeface="Calibri"/>
                <a:cs typeface="Calibri"/>
              </a:rPr>
              <a:t> </a:t>
            </a:r>
            <a:r>
              <a:rPr lang="en-US" sz="1900" err="1">
                <a:solidFill>
                  <a:schemeClr val="dk1"/>
                </a:solidFill>
                <a:latin typeface="Calibri"/>
                <a:ea typeface="Calibri"/>
                <a:cs typeface="Calibri"/>
              </a:rPr>
              <a:t>een</a:t>
            </a:r>
            <a:r>
              <a:rPr lang="en-US" sz="1900">
                <a:solidFill>
                  <a:schemeClr val="dk1"/>
                </a:solidFill>
                <a:latin typeface="Calibri"/>
                <a:ea typeface="Calibri"/>
                <a:cs typeface="Calibri"/>
              </a:rPr>
              <a:t> </a:t>
            </a:r>
            <a:r>
              <a:rPr lang="en-US" sz="1900" err="1">
                <a:solidFill>
                  <a:schemeClr val="dk1"/>
                </a:solidFill>
                <a:latin typeface="Calibri"/>
                <a:ea typeface="Calibri"/>
                <a:cs typeface="Calibri"/>
              </a:rPr>
              <a:t>verandering</a:t>
            </a:r>
            <a:r>
              <a:rPr lang="en-US" sz="1900">
                <a:solidFill>
                  <a:schemeClr val="dk1"/>
                </a:solidFill>
                <a:latin typeface="Calibri"/>
                <a:ea typeface="Calibri"/>
                <a:cs typeface="Calibri"/>
              </a:rPr>
              <a:t>.</a:t>
            </a:r>
            <a:br>
              <a:rPr lang="en-US" sz="1900">
                <a:solidFill>
                  <a:schemeClr val="dk1"/>
                </a:solidFill>
                <a:latin typeface="Calibri"/>
                <a:ea typeface="Calibri"/>
                <a:cs typeface="Calibri"/>
              </a:rPr>
            </a:br>
            <a:r>
              <a:rPr lang="nl-NL" sz="1900">
                <a:solidFill>
                  <a:schemeClr val="dk1"/>
                </a:solidFill>
                <a:latin typeface="Calibri"/>
                <a:ea typeface="Calibri"/>
                <a:cs typeface="Calibri"/>
              </a:rPr>
              <a:t>Bij de kleuters snijdt de begeleider de pannenkoek in 2 helften en rolt de helftjes op. </a:t>
            </a:r>
            <a:r>
              <a:rPr lang="nl-NL" sz="1900">
                <a:solidFill>
                  <a:srgbClr val="FFC000"/>
                </a:solidFill>
                <a:latin typeface="Calibri"/>
                <a:ea typeface="Calibri"/>
                <a:cs typeface="Calibri"/>
              </a:rPr>
              <a:t>Tim vraagt zich af waarom de kleuters 2 pannenkoeken krijgen, zij zijn toch kleiner? Hij is al een lager schoolkind! </a:t>
            </a:r>
            <a:br>
              <a:rPr lang="nl-NL" sz="1900">
                <a:solidFill>
                  <a:schemeClr val="dk1"/>
                </a:solidFill>
                <a:latin typeface="Calibri"/>
                <a:ea typeface="Calibri"/>
                <a:cs typeface="Calibri"/>
              </a:rPr>
            </a:br>
            <a:r>
              <a:rPr lang="nl-NL" sz="1900">
                <a:solidFill>
                  <a:schemeClr val="dk1"/>
                </a:solidFill>
                <a:latin typeface="Calibri"/>
                <a:ea typeface="Calibri"/>
                <a:cs typeface="Calibri"/>
              </a:rPr>
              <a:t>Volgens dit voorbeeld is er nog geen sprake van conservatie bij Tim. Hier werd de pannenkoek in 2 gesneden, de hoeveelheid blijft gelijk, maar Tim ervaart het niet zo. Volgens hem zijn er nu 2 pannenkoeken, het lijkt meer dan voordien. Kinderen leren conservatie in het concreet-operationeel stadium. Hier kan tijdens dit stadium verder op geoefend worden.  </a:t>
            </a:r>
            <a:endParaRPr lang="en-US" sz="1900">
              <a:solidFill>
                <a:schemeClr val="dk1"/>
              </a:solidFill>
              <a:latin typeface="Calibri"/>
              <a:ea typeface="Calibri"/>
              <a:cs typeface="Calibri"/>
            </a:endParaRPr>
          </a:p>
          <a:p>
            <a:pPr marL="342900" indent="-342900"/>
            <a:r>
              <a:rPr lang="nl-NL" sz="1900">
                <a:solidFill>
                  <a:schemeClr val="dk1"/>
                </a:solidFill>
                <a:latin typeface="Calibri"/>
                <a:ea typeface="Calibri"/>
                <a:cs typeface="Calibri"/>
              </a:rPr>
              <a:t>In de concreet-operationele fase is er ook geen sprake meer van animisme. Animisme is de aangeboren neiging van mensen om leven toe te kennen aan niet-levende dingen.</a:t>
            </a:r>
            <a:br>
              <a:rPr lang="nl-NL" sz="1900">
                <a:solidFill>
                  <a:schemeClr val="dk1"/>
                </a:solidFill>
                <a:latin typeface="Calibri"/>
                <a:ea typeface="Calibri"/>
                <a:cs typeface="Calibri"/>
              </a:rPr>
            </a:br>
            <a:r>
              <a:rPr lang="nl-NL" sz="1900">
                <a:solidFill>
                  <a:schemeClr val="dk1"/>
                </a:solidFill>
                <a:latin typeface="Calibri"/>
                <a:ea typeface="Calibri"/>
                <a:cs typeface="Calibri"/>
              </a:rPr>
              <a:t>Tim ziet daar een grote, oude boom. Hij hoort een kleuter zeggen: “Kijk, die boom lijkt echt moe! Hij heeft al zo veel jaren staan wachten.” </a:t>
            </a:r>
            <a:r>
              <a:rPr lang="nl-NL" sz="1900">
                <a:solidFill>
                  <a:srgbClr val="00B050"/>
                </a:solidFill>
                <a:latin typeface="Calibri"/>
                <a:ea typeface="Calibri"/>
                <a:cs typeface="Calibri"/>
              </a:rPr>
              <a:t>waarop Tim zegt: een boom kan toch niet moe zijn, dat is niet zoals bij een mens. </a:t>
            </a:r>
            <a:r>
              <a:rPr lang="nl-NL" sz="1900">
                <a:solidFill>
                  <a:schemeClr val="dk1"/>
                </a:solidFill>
                <a:latin typeface="Calibri"/>
                <a:ea typeface="Calibri"/>
                <a:cs typeface="Calibri"/>
              </a:rPr>
              <a:t>Bij de kleuter (in de pre-operationele fase) is er nog sprake van animisme maar in de concreet-operationele fase niet meer. </a:t>
            </a:r>
          </a:p>
          <a:p>
            <a:pPr marL="0" indent="0">
              <a:buNone/>
            </a:pPr>
            <a:endParaRPr lang="nl-NL" sz="1600">
              <a:solidFill>
                <a:prstClr val="black"/>
              </a:solidFill>
              <a:latin typeface="Calibri Light"/>
              <a:cs typeface="Calibri Light"/>
            </a:endParaRPr>
          </a:p>
          <a:p>
            <a:pPr marL="0" indent="0">
              <a:buNone/>
            </a:pPr>
            <a:endParaRPr lang="nl-BE">
              <a:cs typeface="Roboto" pitchFamily="2" charset="0"/>
            </a:endParaRPr>
          </a:p>
        </p:txBody>
      </p:sp>
    </p:spTree>
    <p:extLst>
      <p:ext uri="{BB962C8B-B14F-4D97-AF65-F5344CB8AC3E}">
        <p14:creationId xmlns:p14="http://schemas.microsoft.com/office/powerpoint/2010/main" val="3694340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2">
            <a:extLst>
              <a:ext uri="{FF2B5EF4-FFF2-40B4-BE49-F238E27FC236}">
                <a16:creationId xmlns:a16="http://schemas.microsoft.com/office/drawing/2014/main" id="{005E0F0C-1534-4991-06D7-BE32EF2C0F87}"/>
              </a:ext>
            </a:extLst>
          </p:cNvPr>
          <p:cNvSpPr txBox="1">
            <a:spLocks/>
          </p:cNvSpPr>
          <p:nvPr/>
        </p:nvSpPr>
        <p:spPr>
          <a:xfrm>
            <a:off x="252850" y="628364"/>
            <a:ext cx="11942225" cy="5701316"/>
          </a:xfrm>
          <a:prstGeom prst="rect">
            <a:avLst/>
          </a:prstGeom>
        </p:spPr>
        <p:txBody>
          <a:bodyPr vert="horz" lIns="91440" tIns="45720" rIns="91440" bIns="45720" rtlCol="0" anchor="t">
            <a:normAutofit lnSpcReduction="10000"/>
          </a:bodyPr>
          <a:lstStyle>
            <a:lvl1pPr marL="257168" indent="-257168" algn="l" defTabSz="685783" rtl="0" eaLnBrk="1" latinLnBrk="0" hangingPunct="1">
              <a:spcBef>
                <a:spcPct val="20000"/>
              </a:spcBef>
              <a:buClrTx/>
              <a:buFont typeface="Arial" pitchFamily="34" charset="0"/>
              <a:buChar char="•"/>
              <a:defRPr sz="2400" kern="1200">
                <a:solidFill>
                  <a:schemeClr val="tx1"/>
                </a:solidFill>
                <a:latin typeface="Roboto" pitchFamily="2" charset="0"/>
                <a:ea typeface="Roboto" pitchFamily="2" charset="0"/>
                <a:cs typeface="+mn-cs"/>
              </a:defRPr>
            </a:lvl1pPr>
            <a:lvl2pPr marL="557199" indent="-214308" algn="l" defTabSz="685783" rtl="0" eaLnBrk="1" latinLnBrk="0" hangingPunct="1">
              <a:spcBef>
                <a:spcPct val="20000"/>
              </a:spcBef>
              <a:buClr>
                <a:srgbClr val="BF18B3"/>
              </a:buClr>
              <a:buFont typeface="Wingdings" panose="05000000000000000000" pitchFamily="2" charset="2"/>
              <a:buChar char="§"/>
              <a:defRPr sz="2100" kern="1200">
                <a:solidFill>
                  <a:srgbClr val="B22A89"/>
                </a:solidFill>
                <a:latin typeface="Roboto" pitchFamily="2" charset="0"/>
                <a:ea typeface="Roboto" pitchFamily="2" charset="0"/>
                <a:cs typeface="+mn-cs"/>
              </a:defRPr>
            </a:lvl2pPr>
            <a:lvl3pPr marL="857228" indent="-171446" algn="l" defTabSz="685783" rtl="0" eaLnBrk="1" latinLnBrk="0" hangingPunct="1">
              <a:spcBef>
                <a:spcPct val="20000"/>
              </a:spcBef>
              <a:buClr>
                <a:schemeClr val="tx1"/>
              </a:buClr>
              <a:buFont typeface="Arial" pitchFamily="34" charset="0"/>
              <a:buChar char="•"/>
              <a:defRPr sz="1800" kern="1200">
                <a:solidFill>
                  <a:schemeClr val="tx1"/>
                </a:solidFill>
                <a:latin typeface="Roboto" pitchFamily="2" charset="0"/>
                <a:ea typeface="Roboto" pitchFamily="2" charset="0"/>
                <a:cs typeface="+mn-cs"/>
              </a:defRPr>
            </a:lvl3pPr>
            <a:lvl4pPr marL="1200120"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4pPr>
            <a:lvl5pPr marL="1543012"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buNone/>
            </a:pPr>
            <a:r>
              <a:rPr lang="nl-NL" sz="3100" b="1">
                <a:solidFill>
                  <a:prstClr val="black"/>
                </a:solidFill>
                <a:latin typeface="Calibri Light"/>
                <a:ea typeface="Roboto"/>
                <a:cs typeface="Calibri Light"/>
              </a:rPr>
              <a:t>Mogelijke </a:t>
            </a:r>
            <a:r>
              <a:rPr lang="nl-NL" sz="3100" b="1">
                <a:solidFill>
                  <a:srgbClr val="AE2081"/>
                </a:solidFill>
                <a:latin typeface="Calibri Light"/>
                <a:ea typeface="Roboto"/>
                <a:cs typeface="Calibri Light"/>
              </a:rPr>
              <a:t>conclusie </a:t>
            </a:r>
            <a:r>
              <a:rPr lang="nl-NL" sz="2900" b="1">
                <a:solidFill>
                  <a:prstClr val="black"/>
                </a:solidFill>
                <a:latin typeface="Calibri Light"/>
                <a:ea typeface="Roboto"/>
                <a:cs typeface="Calibri Light"/>
              </a:rPr>
              <a:t>(de verwachtingen als leraar bepaal je zelf)</a:t>
            </a:r>
            <a:br>
              <a:rPr lang="nl-NL" sz="3100" b="1">
                <a:latin typeface="Calibri Light"/>
                <a:ea typeface="Roboto"/>
                <a:cs typeface="Calibri Light"/>
              </a:rPr>
            </a:br>
            <a:endParaRPr lang="nl-NL" sz="3100" b="1">
              <a:solidFill>
                <a:prstClr val="black"/>
              </a:solidFill>
              <a:latin typeface="Calibri Light"/>
              <a:ea typeface="Roboto"/>
              <a:cs typeface="Calibri Light"/>
            </a:endParaRPr>
          </a:p>
          <a:p>
            <a:pPr marL="256540" indent="-256540" fontAlgn="base"/>
            <a:r>
              <a:rPr lang="nl-BE">
                <a:solidFill>
                  <a:srgbClr val="000000"/>
                </a:solidFill>
                <a:latin typeface="Aptos"/>
                <a:ea typeface="Roboto"/>
              </a:rPr>
              <a:t>Vraag: </a:t>
            </a:r>
            <a:r>
              <a:rPr lang="nl-NL">
                <a:solidFill>
                  <a:schemeClr val="dk1"/>
                </a:solidFill>
                <a:latin typeface="Aptos"/>
                <a:ea typeface="Roboto"/>
                <a:cs typeface="Calibri"/>
              </a:rPr>
              <a:t>Bekijk de casus over Tim. Verloopt de cognitieve ontwikkeling volgens de fasen van Piaget of stel je iets vast dat je zou signaleren aan de juf? Indien je iets zou signaleren: wat zou je signaleren en waarom?  </a:t>
            </a:r>
            <a:endParaRPr lang="nl-BE">
              <a:solidFill>
                <a:schemeClr val="dk1"/>
              </a:solidFill>
              <a:latin typeface="Aptos"/>
              <a:ea typeface="Roboto"/>
              <a:cs typeface="Calibri"/>
            </a:endParaRPr>
          </a:p>
          <a:p>
            <a:pPr marL="256540" indent="-256540"/>
            <a:endParaRPr lang="nl-NL" sz="2000">
              <a:solidFill>
                <a:schemeClr val="dk1"/>
              </a:solidFill>
              <a:latin typeface="Calibri"/>
              <a:ea typeface="Calibri"/>
              <a:cs typeface="Calibri"/>
            </a:endParaRPr>
          </a:p>
          <a:p>
            <a:pPr marL="256540" indent="-256540"/>
            <a:r>
              <a:rPr lang="nl-BE" b="0" i="0">
                <a:solidFill>
                  <a:srgbClr val="000000"/>
                </a:solidFill>
                <a:effectLst/>
                <a:latin typeface="Aptos"/>
                <a:ea typeface="Roboto"/>
              </a:rPr>
              <a:t>Tim zou zich volgens </a:t>
            </a:r>
            <a:r>
              <a:rPr lang="nl-BE" b="0" i="0" err="1">
                <a:solidFill>
                  <a:srgbClr val="000000"/>
                </a:solidFill>
                <a:effectLst/>
                <a:latin typeface="Aptos"/>
                <a:ea typeface="Roboto"/>
              </a:rPr>
              <a:t>Piaget's</a:t>
            </a:r>
            <a:r>
              <a:rPr lang="nl-BE" b="0" i="0">
                <a:solidFill>
                  <a:srgbClr val="000000"/>
                </a:solidFill>
                <a:effectLst/>
                <a:latin typeface="Aptos"/>
                <a:ea typeface="Roboto"/>
              </a:rPr>
              <a:t> stadia moeten bevinden in het </a:t>
            </a:r>
            <a:r>
              <a:rPr lang="nl-BE" b="0" i="1">
                <a:solidFill>
                  <a:srgbClr val="000000"/>
                </a:solidFill>
                <a:effectLst/>
                <a:latin typeface="Aptos"/>
                <a:ea typeface="Roboto"/>
              </a:rPr>
              <a:t>concreet-operationeel stadium</a:t>
            </a:r>
            <a:r>
              <a:rPr lang="nl-BE" b="0" i="0">
                <a:solidFill>
                  <a:srgbClr val="000000"/>
                </a:solidFill>
                <a:effectLst/>
                <a:latin typeface="Aptos"/>
                <a:ea typeface="Roboto"/>
              </a:rPr>
              <a:t> (vanaf 7 jaar). </a:t>
            </a:r>
            <a:r>
              <a:rPr lang="nl-BE">
                <a:solidFill>
                  <a:srgbClr val="000000"/>
                </a:solidFill>
                <a:latin typeface="Aptos"/>
                <a:ea typeface="Roboto"/>
              </a:rPr>
              <a:t>Eén van de observaties past bij dit stadium (</a:t>
            </a:r>
            <a:r>
              <a:rPr lang="nl-BE">
                <a:solidFill>
                  <a:srgbClr val="33CC33"/>
                </a:solidFill>
                <a:latin typeface="Aptos"/>
                <a:ea typeface="Roboto"/>
              </a:rPr>
              <a:t>zie groen</a:t>
            </a:r>
            <a:r>
              <a:rPr lang="nl-BE" b="0" i="0">
                <a:solidFill>
                  <a:srgbClr val="000000"/>
                </a:solidFill>
                <a:effectLst/>
                <a:latin typeface="Aptos"/>
                <a:ea typeface="Roboto"/>
              </a:rPr>
              <a:t>). We stellen vast dat er bij Tim </a:t>
            </a:r>
            <a:r>
              <a:rPr lang="nl-BE">
                <a:solidFill>
                  <a:srgbClr val="000000"/>
                </a:solidFill>
                <a:latin typeface="Aptos"/>
                <a:ea typeface="Roboto"/>
              </a:rPr>
              <a:t>nog </a:t>
            </a:r>
            <a:r>
              <a:rPr lang="nl-BE" b="0" i="0">
                <a:solidFill>
                  <a:srgbClr val="000000"/>
                </a:solidFill>
                <a:effectLst/>
                <a:latin typeface="Aptos"/>
                <a:ea typeface="Roboto"/>
              </a:rPr>
              <a:t>sprake is van </a:t>
            </a:r>
            <a:r>
              <a:rPr lang="nl-BE">
                <a:solidFill>
                  <a:srgbClr val="000000"/>
                </a:solidFill>
                <a:latin typeface="Aptos"/>
                <a:ea typeface="Roboto"/>
              </a:rPr>
              <a:t>non-conservatie</a:t>
            </a:r>
            <a:r>
              <a:rPr lang="nl-BE" b="0" i="0">
                <a:solidFill>
                  <a:srgbClr val="000000"/>
                </a:solidFill>
                <a:effectLst/>
                <a:latin typeface="Aptos"/>
                <a:ea typeface="Roboto"/>
              </a:rPr>
              <a:t> (</a:t>
            </a:r>
            <a:r>
              <a:rPr lang="nl-BE" b="0" i="0">
                <a:solidFill>
                  <a:srgbClr val="FFC000"/>
                </a:solidFill>
                <a:effectLst/>
                <a:latin typeface="Aptos"/>
                <a:ea typeface="Roboto"/>
              </a:rPr>
              <a:t>zie oranje</a:t>
            </a:r>
            <a:r>
              <a:rPr lang="nl-BE" b="0" i="0">
                <a:solidFill>
                  <a:srgbClr val="000000"/>
                </a:solidFill>
                <a:effectLst/>
                <a:latin typeface="Aptos"/>
                <a:ea typeface="Roboto"/>
              </a:rPr>
              <a:t>). </a:t>
            </a:r>
            <a:r>
              <a:rPr lang="nl-BE">
                <a:solidFill>
                  <a:srgbClr val="000000"/>
                </a:solidFill>
                <a:latin typeface="Aptos"/>
                <a:ea typeface="Roboto"/>
              </a:rPr>
              <a:t>Dit hoort </a:t>
            </a:r>
            <a:r>
              <a:rPr lang="nl-BE" b="0" i="0">
                <a:solidFill>
                  <a:srgbClr val="000000"/>
                </a:solidFill>
                <a:effectLst/>
                <a:latin typeface="Aptos"/>
                <a:ea typeface="Roboto"/>
              </a:rPr>
              <a:t>bij het vorige stadium van Piaget, het pre-operationele </a:t>
            </a:r>
            <a:r>
              <a:rPr lang="nl-BE">
                <a:solidFill>
                  <a:srgbClr val="000000"/>
                </a:solidFill>
                <a:latin typeface="Aptos"/>
                <a:ea typeface="Roboto"/>
              </a:rPr>
              <a:t>stadium. Dit zouden</a:t>
            </a:r>
            <a:r>
              <a:rPr lang="nl-BE" b="0" i="0">
                <a:solidFill>
                  <a:srgbClr val="000000"/>
                </a:solidFill>
                <a:effectLst/>
                <a:latin typeface="Aptos"/>
                <a:ea typeface="Roboto"/>
              </a:rPr>
              <a:t> we </a:t>
            </a:r>
            <a:r>
              <a:rPr lang="nl-BE">
                <a:solidFill>
                  <a:srgbClr val="000000"/>
                </a:solidFill>
                <a:latin typeface="Aptos"/>
                <a:ea typeface="Roboto"/>
              </a:rPr>
              <a:t>dus</a:t>
            </a:r>
            <a:r>
              <a:rPr lang="nl-BE" b="0" i="0">
                <a:solidFill>
                  <a:srgbClr val="000000"/>
                </a:solidFill>
                <a:effectLst/>
                <a:latin typeface="Aptos"/>
                <a:ea typeface="Roboto"/>
              </a:rPr>
              <a:t> signaleren aan </a:t>
            </a:r>
            <a:r>
              <a:rPr lang="nl-BE">
                <a:solidFill>
                  <a:srgbClr val="000000"/>
                </a:solidFill>
                <a:latin typeface="Aptos"/>
                <a:ea typeface="Roboto"/>
              </a:rPr>
              <a:t>de juf</a:t>
            </a:r>
            <a:r>
              <a:rPr lang="nl-BE" b="0" i="0">
                <a:solidFill>
                  <a:srgbClr val="000000"/>
                </a:solidFill>
                <a:effectLst/>
                <a:latin typeface="Aptos"/>
                <a:ea typeface="Roboto"/>
              </a:rPr>
              <a:t> om in de gaten te houden en gericht verder op te oefenen.</a:t>
            </a:r>
          </a:p>
          <a:p>
            <a:pPr marL="256540" indent="-256540"/>
            <a:endParaRPr lang="nl-BE" sz="2000">
              <a:solidFill>
                <a:srgbClr val="000000"/>
              </a:solidFill>
              <a:latin typeface="Aptos"/>
              <a:ea typeface="Roboto"/>
              <a:cs typeface="Calibri Light"/>
            </a:endParaRPr>
          </a:p>
          <a:p>
            <a:pPr marL="0" indent="0">
              <a:buNone/>
            </a:pPr>
            <a:r>
              <a:rPr lang="nl-BE" sz="1800" i="1">
                <a:latin typeface="Segoe UI" panose="020B0502040204020203" pitchFamily="34" charset="0"/>
              </a:rPr>
              <a:t>Ter info: I</a:t>
            </a:r>
            <a:r>
              <a:rPr lang="nl-NL" sz="1800" i="1">
                <a:latin typeface="Segoe UI" panose="020B0502040204020203" pitchFamily="34" charset="0"/>
              </a:rPr>
              <a:t>n de casus </a:t>
            </a:r>
            <a:r>
              <a:rPr lang="nl-NL" sz="1800" i="1">
                <a:effectLst/>
                <a:latin typeface="Segoe UI" panose="020B0502040204020203" pitchFamily="34" charset="0"/>
              </a:rPr>
              <a:t>zijn ook elementen opgenomen m.b.t. de socio-emotionele ontwikkeling. Op die manier maak je de casus 'complexer'. De leerlingen moeten er de verbanden met de cognitieve ontwikkeling (hier: Piaget) kunnen uithalen en een besluit formuleren. </a:t>
            </a:r>
            <a:endParaRPr lang="nl-NL" sz="2000" i="1">
              <a:solidFill>
                <a:prstClr val="black"/>
              </a:solidFill>
              <a:latin typeface="Calibri Light"/>
              <a:cs typeface="Calibri Light"/>
            </a:endParaRPr>
          </a:p>
          <a:p>
            <a:pPr marL="0" indent="0">
              <a:buNone/>
            </a:pPr>
            <a:endParaRPr lang="nl-BE">
              <a:cs typeface="Roboto" pitchFamily="2" charset="0"/>
            </a:endParaRPr>
          </a:p>
        </p:txBody>
      </p:sp>
    </p:spTree>
    <p:extLst>
      <p:ext uri="{BB962C8B-B14F-4D97-AF65-F5344CB8AC3E}">
        <p14:creationId xmlns:p14="http://schemas.microsoft.com/office/powerpoint/2010/main" val="73540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3">
            <a:extLst>
              <a:ext uri="{FF2B5EF4-FFF2-40B4-BE49-F238E27FC236}">
                <a16:creationId xmlns:a16="http://schemas.microsoft.com/office/drawing/2014/main" id="{B67C1BD2-8381-B1A2-2889-5E0F93B9D938}"/>
              </a:ext>
            </a:extLst>
          </p:cNvPr>
          <p:cNvGraphicFramePr>
            <a:graphicFrameLocks noGrp="1"/>
          </p:cNvGraphicFramePr>
          <p:nvPr>
            <p:extLst>
              <p:ext uri="{D42A27DB-BD31-4B8C-83A1-F6EECF244321}">
                <p14:modId xmlns:p14="http://schemas.microsoft.com/office/powerpoint/2010/main" val="1091064638"/>
              </p:ext>
            </p:extLst>
          </p:nvPr>
        </p:nvGraphicFramePr>
        <p:xfrm>
          <a:off x="142240" y="1538377"/>
          <a:ext cx="11904910" cy="2708864"/>
        </p:xfrm>
        <a:graphic>
          <a:graphicData uri="http://schemas.openxmlformats.org/drawingml/2006/table">
            <a:tbl>
              <a:tblPr firstRow="1" bandRow="1">
                <a:tableStyleId>{5C22544A-7EE6-4342-B048-85BDC9FD1C3A}</a:tableStyleId>
              </a:tblPr>
              <a:tblGrid>
                <a:gridCol w="8846146">
                  <a:extLst>
                    <a:ext uri="{9D8B030D-6E8A-4147-A177-3AD203B41FA5}">
                      <a16:colId xmlns:a16="http://schemas.microsoft.com/office/drawing/2014/main" val="3171494239"/>
                    </a:ext>
                  </a:extLst>
                </a:gridCol>
                <a:gridCol w="3058764">
                  <a:extLst>
                    <a:ext uri="{9D8B030D-6E8A-4147-A177-3AD203B41FA5}">
                      <a16:colId xmlns:a16="http://schemas.microsoft.com/office/drawing/2014/main" val="714817409"/>
                    </a:ext>
                  </a:extLst>
                </a:gridCol>
              </a:tblGrid>
              <a:tr h="491908">
                <a:tc>
                  <a:txBody>
                    <a:bodyPr/>
                    <a:lstStyle/>
                    <a:p>
                      <a:pPr algn="ctr"/>
                      <a:r>
                        <a:rPr lang="nl-NL" sz="1400"/>
                        <a:t>ANALYSEREN met als doel </a:t>
                      </a:r>
                      <a:br>
                        <a:rPr lang="nl-NL" sz="1400"/>
                      </a:br>
                      <a:r>
                        <a:rPr lang="nl-NL" sz="2000"/>
                        <a:t>ALERT (= een beargumenteerde inschatting maken)</a:t>
                      </a:r>
                    </a:p>
                  </a:txBody>
                  <a:tcPr>
                    <a:lnL w="12700">
                      <a:solidFill>
                        <a:schemeClr val="tx1"/>
                      </a:solidFill>
                    </a:lnL>
                    <a:lnR w="12700">
                      <a:solidFill>
                        <a:schemeClr val="tx1"/>
                      </a:solidFill>
                    </a:lnR>
                    <a:lnT w="12700">
                      <a:solidFill>
                        <a:schemeClr val="tx1"/>
                      </a:solidFill>
                    </a:lnT>
                    <a:lnB w="12700">
                      <a:solidFill>
                        <a:schemeClr val="tx1"/>
                      </a:solidFill>
                    </a:lnB>
                    <a:solidFill>
                      <a:srgbClr val="A8AF37"/>
                    </a:solidFill>
                  </a:tcPr>
                </a:tc>
                <a:tc>
                  <a:txBody>
                    <a:bodyPr/>
                    <a:lstStyle/>
                    <a:p>
                      <a:pPr algn="ctr"/>
                      <a:r>
                        <a:rPr lang="nl-NL" sz="1400"/>
                        <a:t>Analyseren met als doel </a:t>
                      </a:r>
                      <a:r>
                        <a:rPr lang="nl-NL" sz="2000"/>
                        <a:t>ADVICE (= advies geven)</a:t>
                      </a:r>
                    </a:p>
                  </a:txBody>
                  <a:tcPr>
                    <a:lnL w="12700">
                      <a:solidFill>
                        <a:schemeClr val="tx1"/>
                      </a:solidFill>
                    </a:lnL>
                    <a:lnR w="12700">
                      <a:solidFill>
                        <a:schemeClr val="tx1"/>
                      </a:solidFill>
                    </a:lnR>
                    <a:lnT w="12700">
                      <a:solidFill>
                        <a:schemeClr val="tx1"/>
                      </a:solidFill>
                    </a:lnT>
                    <a:lnB w="12700">
                      <a:solidFill>
                        <a:schemeClr val="tx1"/>
                      </a:solidFill>
                    </a:lnB>
                    <a:solidFill>
                      <a:srgbClr val="EC7D23"/>
                    </a:solidFill>
                  </a:tcPr>
                </a:tc>
                <a:extLst>
                  <a:ext uri="{0D108BD9-81ED-4DB2-BD59-A6C34878D82A}">
                    <a16:rowId xmlns:a16="http://schemas.microsoft.com/office/drawing/2014/main" val="2408169372"/>
                  </a:ext>
                </a:extLst>
              </a:tr>
              <a:tr h="2099264">
                <a:tc>
                  <a:txBody>
                    <a:bodyPr/>
                    <a:lstStyle/>
                    <a:p>
                      <a:pPr lvl="0">
                        <a:buNone/>
                      </a:pPr>
                      <a:endParaRPr lang="nl-NL" sz="2000" b="0" i="0" u="none" strike="noStrike" kern="1200" noProof="0">
                        <a:solidFill>
                          <a:schemeClr val="dk1"/>
                        </a:solidFill>
                        <a:latin typeface="Calibri"/>
                        <a:ea typeface="+mn-ea"/>
                        <a:cs typeface="+mn-cs"/>
                      </a:endParaRPr>
                    </a:p>
                    <a:p>
                      <a:pPr lvl="0">
                        <a:buNone/>
                      </a:pPr>
                      <a:r>
                        <a:rPr lang="nl-NL" sz="2000" b="0" i="0" u="none" strike="noStrike" kern="1200">
                          <a:solidFill>
                            <a:schemeClr val="dk1"/>
                          </a:solidFill>
                          <a:latin typeface="Calibri"/>
                          <a:ea typeface="+mn-ea"/>
                          <a:cs typeface="+mn-cs"/>
                        </a:rPr>
                        <a:t>Een andere mogelijke formulering voor dezelfde vraag zou kunnen zijn:</a:t>
                      </a:r>
                    </a:p>
                    <a:p>
                      <a:pPr lvl="0">
                        <a:buNone/>
                      </a:pPr>
                      <a:endParaRPr lang="nl-NL" sz="2000" b="0" i="0" u="none" strike="noStrike" kern="1200">
                        <a:solidFill>
                          <a:schemeClr val="dk1"/>
                        </a:solidFill>
                        <a:latin typeface="Calibri"/>
                        <a:ea typeface="+mn-ea"/>
                        <a:cs typeface="+mn-cs"/>
                      </a:endParaRPr>
                    </a:p>
                    <a:p>
                      <a:pPr lvl="0">
                        <a:buNone/>
                      </a:pPr>
                      <a:r>
                        <a:rPr lang="nl-NL" sz="2000" b="0" i="0" u="none" strike="noStrike" kern="1200">
                          <a:solidFill>
                            <a:schemeClr val="dk1"/>
                          </a:solidFill>
                          <a:latin typeface="Calibri"/>
                          <a:ea typeface="+mn-ea"/>
                          <a:cs typeface="+mn-cs"/>
                        </a:rPr>
                        <a:t>Bekijk de casus over persoon x vanuit een ontwikkelingspsychologische theorie. Zou je iets signaleren en waarom? (moeilijkere vraagstelling: theorie onbekend) </a:t>
                      </a:r>
                      <a:endParaRPr lang="nl-NL" sz="2000" b="0" i="0" u="none" strike="noStrike" kern="1200" noProof="0">
                        <a:solidFill>
                          <a:schemeClr val="dk1"/>
                        </a:solidFill>
                        <a:latin typeface="Calibri"/>
                        <a:ea typeface="+mn-ea"/>
                        <a:cs typeface="+mn-cs"/>
                      </a:endParaRP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nl-NL"/>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68708520"/>
                  </a:ext>
                </a:extLst>
              </a:tr>
            </a:tbl>
          </a:graphicData>
        </a:graphic>
      </p:graphicFrame>
      <p:sp>
        <p:nvSpPr>
          <p:cNvPr id="2" name="Tekstvak 1">
            <a:extLst>
              <a:ext uri="{FF2B5EF4-FFF2-40B4-BE49-F238E27FC236}">
                <a16:creationId xmlns:a16="http://schemas.microsoft.com/office/drawing/2014/main" id="{09D08AB8-9D21-CDD4-F4F4-82CB92D30AC2}"/>
              </a:ext>
            </a:extLst>
          </p:cNvPr>
          <p:cNvSpPr txBox="1"/>
          <p:nvPr/>
        </p:nvSpPr>
        <p:spPr>
          <a:xfrm>
            <a:off x="1421525" y="5147855"/>
            <a:ext cx="2743199"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nl-NL"/>
          </a:p>
        </p:txBody>
      </p:sp>
    </p:spTree>
    <p:extLst>
      <p:ext uri="{BB962C8B-B14F-4D97-AF65-F5344CB8AC3E}">
        <p14:creationId xmlns:p14="http://schemas.microsoft.com/office/powerpoint/2010/main" val="2584399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2">
            <a:extLst>
              <a:ext uri="{FF2B5EF4-FFF2-40B4-BE49-F238E27FC236}">
                <a16:creationId xmlns:a16="http://schemas.microsoft.com/office/drawing/2014/main" id="{005E0F0C-1534-4991-06D7-BE32EF2C0F87}"/>
              </a:ext>
            </a:extLst>
          </p:cNvPr>
          <p:cNvSpPr txBox="1">
            <a:spLocks/>
          </p:cNvSpPr>
          <p:nvPr/>
        </p:nvSpPr>
        <p:spPr>
          <a:xfrm>
            <a:off x="252850" y="340817"/>
            <a:ext cx="11942225" cy="597354"/>
          </a:xfrm>
          <a:prstGeom prst="rect">
            <a:avLst/>
          </a:prstGeom>
        </p:spPr>
        <p:txBody>
          <a:bodyPr vert="horz" lIns="91440" tIns="45720" rIns="91440" bIns="45720" rtlCol="0" anchor="t">
            <a:normAutofit/>
          </a:bodyPr>
          <a:lstStyle>
            <a:lvl1pPr marL="257168" indent="-257168" algn="l" defTabSz="685783" rtl="0" eaLnBrk="1" latinLnBrk="0" hangingPunct="1">
              <a:spcBef>
                <a:spcPct val="20000"/>
              </a:spcBef>
              <a:buClrTx/>
              <a:buFont typeface="Arial" pitchFamily="34" charset="0"/>
              <a:buChar char="•"/>
              <a:defRPr sz="2400" kern="1200">
                <a:solidFill>
                  <a:schemeClr val="tx1"/>
                </a:solidFill>
                <a:latin typeface="Roboto" pitchFamily="2" charset="0"/>
                <a:ea typeface="Roboto" pitchFamily="2" charset="0"/>
                <a:cs typeface="+mn-cs"/>
              </a:defRPr>
            </a:lvl1pPr>
            <a:lvl2pPr marL="557199" indent="-214308" algn="l" defTabSz="685783" rtl="0" eaLnBrk="1" latinLnBrk="0" hangingPunct="1">
              <a:spcBef>
                <a:spcPct val="20000"/>
              </a:spcBef>
              <a:buClr>
                <a:srgbClr val="BF18B3"/>
              </a:buClr>
              <a:buFont typeface="Wingdings" panose="05000000000000000000" pitchFamily="2" charset="2"/>
              <a:buChar char="§"/>
              <a:defRPr sz="2100" kern="1200">
                <a:solidFill>
                  <a:srgbClr val="B22A89"/>
                </a:solidFill>
                <a:latin typeface="Roboto" pitchFamily="2" charset="0"/>
                <a:ea typeface="Roboto" pitchFamily="2" charset="0"/>
                <a:cs typeface="+mn-cs"/>
              </a:defRPr>
            </a:lvl2pPr>
            <a:lvl3pPr marL="857228" indent="-171446" algn="l" defTabSz="685783" rtl="0" eaLnBrk="1" latinLnBrk="0" hangingPunct="1">
              <a:spcBef>
                <a:spcPct val="20000"/>
              </a:spcBef>
              <a:buClr>
                <a:schemeClr val="tx1"/>
              </a:buClr>
              <a:buFont typeface="Arial" pitchFamily="34" charset="0"/>
              <a:buChar char="•"/>
              <a:defRPr sz="1800" kern="1200">
                <a:solidFill>
                  <a:schemeClr val="tx1"/>
                </a:solidFill>
                <a:latin typeface="Roboto" pitchFamily="2" charset="0"/>
                <a:ea typeface="Roboto" pitchFamily="2" charset="0"/>
                <a:cs typeface="+mn-cs"/>
              </a:defRPr>
            </a:lvl3pPr>
            <a:lvl4pPr marL="1200120"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4pPr>
            <a:lvl5pPr marL="1543012"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buNone/>
            </a:pPr>
            <a:r>
              <a:rPr lang="nl-NL" b="1">
                <a:solidFill>
                  <a:prstClr val="black"/>
                </a:solidFill>
                <a:latin typeface="Calibri Light"/>
                <a:ea typeface="Roboto"/>
                <a:cs typeface="Calibri Light"/>
              </a:rPr>
              <a:t>Casus Sophie</a:t>
            </a:r>
          </a:p>
        </p:txBody>
      </p:sp>
      <p:pic>
        <p:nvPicPr>
          <p:cNvPr id="2" name="Afbeelding 1" descr="Afbeelding met persoon, kleding, Menselijk gezicht, glimlach&#10;&#10;Door AI gegenereerde inhoud is mogelijk onjuist.">
            <a:extLst>
              <a:ext uri="{FF2B5EF4-FFF2-40B4-BE49-F238E27FC236}">
                <a16:creationId xmlns:a16="http://schemas.microsoft.com/office/drawing/2014/main" id="{5850452A-7ADF-4B8A-1715-8C3580C3BE28}"/>
              </a:ext>
            </a:extLst>
          </p:cNvPr>
          <p:cNvPicPr>
            <a:picLocks noChangeAspect="1"/>
          </p:cNvPicPr>
          <p:nvPr/>
        </p:nvPicPr>
        <p:blipFill>
          <a:blip r:embed="rId2"/>
          <a:stretch>
            <a:fillRect/>
          </a:stretch>
        </p:blipFill>
        <p:spPr>
          <a:xfrm>
            <a:off x="257805" y="923385"/>
            <a:ext cx="4516467" cy="3113417"/>
          </a:xfrm>
          <a:prstGeom prst="rect">
            <a:avLst/>
          </a:prstGeom>
        </p:spPr>
      </p:pic>
      <p:sp>
        <p:nvSpPr>
          <p:cNvPr id="3" name="Tekstvak 2">
            <a:extLst>
              <a:ext uri="{FF2B5EF4-FFF2-40B4-BE49-F238E27FC236}">
                <a16:creationId xmlns:a16="http://schemas.microsoft.com/office/drawing/2014/main" id="{0EA34A4F-952D-638D-8E57-BB0F829C9299}"/>
              </a:ext>
            </a:extLst>
          </p:cNvPr>
          <p:cNvSpPr txBox="1"/>
          <p:nvPr/>
        </p:nvSpPr>
        <p:spPr>
          <a:xfrm>
            <a:off x="4897248" y="817594"/>
            <a:ext cx="7300820" cy="35455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ct val="20000"/>
              </a:spcBef>
            </a:pPr>
            <a:r>
              <a:rPr lang="nl-NL" sz="1700">
                <a:latin typeface="Roboto"/>
                <a:ea typeface="Roboto"/>
                <a:cs typeface="Roboto"/>
              </a:rPr>
              <a:t>Voor een </a:t>
            </a:r>
            <a:r>
              <a:rPr lang="nl-NL" sz="1700" i="1">
                <a:latin typeface="Roboto"/>
                <a:ea typeface="Roboto"/>
                <a:cs typeface="Roboto"/>
              </a:rPr>
              <a:t>groepsopdracht</a:t>
            </a:r>
            <a:r>
              <a:rPr lang="nl-NL" sz="1700">
                <a:latin typeface="Roboto"/>
                <a:ea typeface="Roboto"/>
                <a:cs typeface="Roboto"/>
              </a:rPr>
              <a:t> moesten Sophie (12 jaar) en haar drie vrienden in de klas </a:t>
            </a:r>
            <a:r>
              <a:rPr lang="nl-NL" sz="1700" b="1">
                <a:latin typeface="Roboto"/>
                <a:ea typeface="Roboto"/>
                <a:cs typeface="Roboto"/>
              </a:rPr>
              <a:t>samenwerken</a:t>
            </a:r>
            <a:r>
              <a:rPr lang="nl-NL" sz="1700">
                <a:latin typeface="Roboto"/>
                <a:ea typeface="Roboto"/>
                <a:cs typeface="Roboto"/>
              </a:rPr>
              <a:t> aan een presentatie over het milieu. Elke leerling kreeg een taak toegewezen, maar Sofie had eigenlijk </a:t>
            </a:r>
            <a:r>
              <a:rPr lang="nl-NL" sz="1700" b="1">
                <a:latin typeface="Roboto"/>
                <a:ea typeface="Roboto"/>
                <a:cs typeface="Roboto"/>
              </a:rPr>
              <a:t>het meeste werk zelf </a:t>
            </a:r>
            <a:r>
              <a:rPr lang="nl-NL" sz="1700">
                <a:latin typeface="Roboto"/>
                <a:ea typeface="Roboto"/>
                <a:cs typeface="Roboto"/>
              </a:rPr>
              <a:t>gedaan omdat de rest niet echt met ideeën kwam. Toen de juf tijdens de presentatie vroeg wie wat had gedaan, stond Sophie voor een moeilijke keuze: zou ze eerlijk zijn en vertellen dat Lucas niets had gedaan, of zou ze zwijgen? Sophie koos ervoor om te </a:t>
            </a:r>
            <a:r>
              <a:rPr lang="nl-NL" sz="1700" b="1">
                <a:latin typeface="Roboto"/>
                <a:ea typeface="Roboto"/>
                <a:cs typeface="Roboto"/>
              </a:rPr>
              <a:t>zwijgen</a:t>
            </a:r>
            <a:r>
              <a:rPr lang="nl-NL" sz="1700">
                <a:latin typeface="Roboto"/>
                <a:ea typeface="Roboto"/>
                <a:cs typeface="Roboto"/>
              </a:rPr>
              <a:t>. Ze zei tegen de juf dat iedereen even hard had gewerkt. Iedereen kreeg dus dezelfde waardering, wat voor frustratie zorgde bij haar. </a:t>
            </a:r>
            <a:endParaRPr lang="en-US" sz="1700">
              <a:latin typeface="Roboto"/>
              <a:ea typeface="Roboto"/>
              <a:cs typeface="Roboto"/>
            </a:endParaRPr>
          </a:p>
          <a:p>
            <a:pPr>
              <a:spcBef>
                <a:spcPct val="20000"/>
              </a:spcBef>
            </a:pPr>
            <a:br>
              <a:rPr lang="nl-NL" sz="1700">
                <a:latin typeface="Roboto"/>
                <a:ea typeface="Roboto"/>
                <a:cs typeface="Roboto"/>
              </a:rPr>
            </a:br>
            <a:r>
              <a:rPr lang="nl-NL" sz="1700">
                <a:latin typeface="Roboto"/>
                <a:ea typeface="Roboto"/>
                <a:cs typeface="Roboto"/>
              </a:rPr>
              <a:t>Die avond, terwijl ze haar huiswerk maakte, kon ze alleen maar denken aan de groepsopdracht.  Ze besefte dat </a:t>
            </a:r>
            <a:r>
              <a:rPr lang="nl-NL" sz="1700" b="1">
                <a:latin typeface="Roboto"/>
                <a:ea typeface="Roboto"/>
                <a:cs typeface="Roboto"/>
              </a:rPr>
              <a:t>eerlijkheid belangrijk </a:t>
            </a:r>
            <a:r>
              <a:rPr lang="nl-NL" sz="1700">
                <a:latin typeface="Roboto"/>
                <a:ea typeface="Roboto"/>
                <a:cs typeface="Roboto"/>
              </a:rPr>
              <a:t>was, de juf zegt dat ook steeds, maar ze was bang dat het zou leiden tot conflicten</a:t>
            </a:r>
          </a:p>
        </p:txBody>
      </p:sp>
      <p:sp>
        <p:nvSpPr>
          <p:cNvPr id="4" name="Tekstvak 3">
            <a:extLst>
              <a:ext uri="{FF2B5EF4-FFF2-40B4-BE49-F238E27FC236}">
                <a16:creationId xmlns:a16="http://schemas.microsoft.com/office/drawing/2014/main" id="{540FDF15-2BBF-CA39-453A-2D00A2ABD5D0}"/>
              </a:ext>
            </a:extLst>
          </p:cNvPr>
          <p:cNvSpPr txBox="1"/>
          <p:nvPr/>
        </p:nvSpPr>
        <p:spPr>
          <a:xfrm>
            <a:off x="-2236" y="4253461"/>
            <a:ext cx="12174746" cy="25514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700">
                <a:latin typeface="Roboto"/>
                <a:ea typeface="Roboto"/>
                <a:cs typeface="Roboto"/>
              </a:rPr>
              <a:t> binnen de groep. Wat zouden haar vrienden van haar denken als ze de waarheid zou vertellen? </a:t>
            </a:r>
            <a:endParaRPr lang="nl-NL"/>
          </a:p>
          <a:p>
            <a:pPr>
              <a:spcBef>
                <a:spcPct val="20000"/>
              </a:spcBef>
            </a:pPr>
            <a:r>
              <a:rPr lang="nl-NL" sz="1700">
                <a:latin typeface="Roboto"/>
                <a:ea typeface="Roboto"/>
                <a:cs typeface="Roboto"/>
              </a:rPr>
              <a:t>De volgende dag, tijdens de pauze, zat Sophie met een paar andere </a:t>
            </a:r>
            <a:r>
              <a:rPr lang="nl-NL" sz="1700" b="1">
                <a:latin typeface="Roboto"/>
                <a:ea typeface="Roboto"/>
                <a:cs typeface="Roboto"/>
              </a:rPr>
              <a:t>vriendinnen</a:t>
            </a:r>
            <a:r>
              <a:rPr lang="nl-NL" sz="1700">
                <a:latin typeface="Roboto"/>
                <a:ea typeface="Roboto"/>
                <a:cs typeface="Roboto"/>
              </a:rPr>
              <a:t> te </a:t>
            </a:r>
            <a:r>
              <a:rPr lang="nl-NL" sz="1700" b="1">
                <a:latin typeface="Roboto"/>
                <a:ea typeface="Roboto"/>
                <a:cs typeface="Roboto"/>
              </a:rPr>
              <a:t>praten</a:t>
            </a:r>
            <a:r>
              <a:rPr lang="nl-NL" sz="1700">
                <a:latin typeface="Roboto"/>
                <a:ea typeface="Roboto"/>
                <a:cs typeface="Roboto"/>
              </a:rPr>
              <a:t> en besloot ze haar zorgen te delen. Ze vertelde hen wat er was gebeurd en hoe ze zich voelde. Haar vriendinnen luisterden aandachtig en een van hen, </a:t>
            </a:r>
            <a:r>
              <a:rPr lang="nl-NL" sz="1700" err="1">
                <a:latin typeface="Roboto"/>
                <a:ea typeface="Roboto"/>
                <a:cs typeface="Roboto"/>
              </a:rPr>
              <a:t>Yumi</a:t>
            </a:r>
            <a:r>
              <a:rPr lang="nl-NL" sz="1700">
                <a:latin typeface="Roboto"/>
                <a:ea typeface="Roboto"/>
                <a:cs typeface="Roboto"/>
              </a:rPr>
              <a:t>, stelde voor om een gesprek met de leerkracht te hebben. “Misschien kun je je zorgen delen,” zei </a:t>
            </a:r>
            <a:r>
              <a:rPr lang="nl-NL" sz="1700" err="1">
                <a:latin typeface="Roboto"/>
                <a:ea typeface="Roboto"/>
                <a:cs typeface="Roboto"/>
              </a:rPr>
              <a:t>Yumi</a:t>
            </a:r>
            <a:r>
              <a:rPr lang="nl-NL" sz="1700">
                <a:latin typeface="Roboto"/>
                <a:ea typeface="Roboto"/>
                <a:cs typeface="Roboto"/>
              </a:rPr>
              <a:t>. “Het is belangrijk dat je je niet slecht voelt over iets wat je hebt gedaan.” </a:t>
            </a:r>
            <a:endParaRPr lang="en-US" sz="1700">
              <a:latin typeface="Roboto"/>
              <a:ea typeface="Roboto"/>
              <a:cs typeface="Roboto"/>
            </a:endParaRPr>
          </a:p>
          <a:p>
            <a:pPr>
              <a:spcBef>
                <a:spcPct val="20000"/>
              </a:spcBef>
            </a:pPr>
            <a:r>
              <a:rPr lang="nl-NL" sz="1700">
                <a:latin typeface="Roboto"/>
                <a:ea typeface="Roboto"/>
                <a:cs typeface="Roboto"/>
              </a:rPr>
              <a:t>Geïnspireerd door hun steun, besloot Sophie het </a:t>
            </a:r>
            <a:r>
              <a:rPr lang="nl-NL" sz="1700" b="1">
                <a:latin typeface="Roboto"/>
                <a:ea typeface="Roboto"/>
                <a:cs typeface="Roboto"/>
              </a:rPr>
              <a:t>gesprek</a:t>
            </a:r>
            <a:r>
              <a:rPr lang="nl-NL" sz="1700">
                <a:latin typeface="Roboto"/>
                <a:ea typeface="Roboto"/>
                <a:cs typeface="Roboto"/>
              </a:rPr>
              <a:t> aan te gaan </a:t>
            </a:r>
            <a:r>
              <a:rPr lang="nl-NL" sz="1700" b="1">
                <a:latin typeface="Roboto"/>
                <a:ea typeface="Roboto"/>
                <a:cs typeface="Roboto"/>
              </a:rPr>
              <a:t>met de juf</a:t>
            </a:r>
            <a:r>
              <a:rPr lang="nl-NL" sz="1700">
                <a:latin typeface="Roboto"/>
                <a:ea typeface="Roboto"/>
                <a:cs typeface="Roboto"/>
              </a:rPr>
              <a:t>. Ze legde uit dat ze zich ongemakkelijk voelde over de verdeling van de waardering en dat ze bang was geweest voor de reacties van haar vrienden. De juf luisterde en waardeerde Sophies eerlijkheid. Ze gaf Sophie advies over hoe ze in de toekomst met zulke situaties om kon gaan, zoals open communiceren binnen de groep en het belang van eerlijkheid, zelfs als dat moeilijk is. </a:t>
            </a:r>
            <a:endParaRPr lang="nl-NL"/>
          </a:p>
        </p:txBody>
      </p:sp>
    </p:spTree>
    <p:extLst>
      <p:ext uri="{BB962C8B-B14F-4D97-AF65-F5344CB8AC3E}">
        <p14:creationId xmlns:p14="http://schemas.microsoft.com/office/powerpoint/2010/main" val="1304896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3">
            <a:extLst>
              <a:ext uri="{FF2B5EF4-FFF2-40B4-BE49-F238E27FC236}">
                <a16:creationId xmlns:a16="http://schemas.microsoft.com/office/drawing/2014/main" id="{B67C1BD2-8381-B1A2-2889-5E0F93B9D938}"/>
              </a:ext>
            </a:extLst>
          </p:cNvPr>
          <p:cNvGraphicFramePr>
            <a:graphicFrameLocks noGrp="1"/>
          </p:cNvGraphicFramePr>
          <p:nvPr>
            <p:extLst>
              <p:ext uri="{D42A27DB-BD31-4B8C-83A1-F6EECF244321}">
                <p14:modId xmlns:p14="http://schemas.microsoft.com/office/powerpoint/2010/main" val="565577652"/>
              </p:ext>
            </p:extLst>
          </p:nvPr>
        </p:nvGraphicFramePr>
        <p:xfrm>
          <a:off x="158151" y="1538376"/>
          <a:ext cx="11888999" cy="4419600"/>
        </p:xfrm>
        <a:graphic>
          <a:graphicData uri="http://schemas.openxmlformats.org/drawingml/2006/table">
            <a:tbl>
              <a:tblPr firstRow="1" bandRow="1">
                <a:tableStyleId>{5C22544A-7EE6-4342-B048-85BDC9FD1C3A}</a:tableStyleId>
              </a:tblPr>
              <a:tblGrid>
                <a:gridCol w="8830235">
                  <a:extLst>
                    <a:ext uri="{9D8B030D-6E8A-4147-A177-3AD203B41FA5}">
                      <a16:colId xmlns:a16="http://schemas.microsoft.com/office/drawing/2014/main" val="3171494239"/>
                    </a:ext>
                  </a:extLst>
                </a:gridCol>
                <a:gridCol w="3058764">
                  <a:extLst>
                    <a:ext uri="{9D8B030D-6E8A-4147-A177-3AD203B41FA5}">
                      <a16:colId xmlns:a16="http://schemas.microsoft.com/office/drawing/2014/main" val="714817409"/>
                    </a:ext>
                  </a:extLst>
                </a:gridCol>
              </a:tblGrid>
              <a:tr h="463176">
                <a:tc>
                  <a:txBody>
                    <a:bodyPr/>
                    <a:lstStyle/>
                    <a:p>
                      <a:pPr algn="ctr"/>
                      <a:r>
                        <a:rPr lang="nl-NL" sz="1400"/>
                        <a:t>ANALYSEREN met als doel </a:t>
                      </a:r>
                      <a:br>
                        <a:rPr lang="nl-NL" sz="1400"/>
                      </a:br>
                      <a:r>
                        <a:rPr lang="nl-NL" sz="2000"/>
                        <a:t>ALERT (= een beargumenteerde inschatting maken)</a:t>
                      </a:r>
                    </a:p>
                  </a:txBody>
                  <a:tcPr>
                    <a:lnL w="12700">
                      <a:solidFill>
                        <a:schemeClr val="tx1"/>
                      </a:solidFill>
                    </a:lnL>
                    <a:lnR w="12700">
                      <a:solidFill>
                        <a:schemeClr val="tx1"/>
                      </a:solidFill>
                    </a:lnR>
                    <a:lnT w="12700">
                      <a:solidFill>
                        <a:schemeClr val="tx1"/>
                      </a:solidFill>
                    </a:lnT>
                    <a:lnB w="12700">
                      <a:solidFill>
                        <a:schemeClr val="tx1"/>
                      </a:solidFill>
                    </a:lnB>
                    <a:solidFill>
                      <a:srgbClr val="A8AF37"/>
                    </a:solidFill>
                  </a:tcPr>
                </a:tc>
                <a:tc>
                  <a:txBody>
                    <a:bodyPr/>
                    <a:lstStyle/>
                    <a:p>
                      <a:pPr algn="ctr"/>
                      <a:r>
                        <a:rPr lang="nl-NL" sz="1400"/>
                        <a:t>Analyseren met als doel </a:t>
                      </a:r>
                      <a:r>
                        <a:rPr lang="nl-NL" sz="2000"/>
                        <a:t>ADVICE (= advies geven)</a:t>
                      </a:r>
                    </a:p>
                  </a:txBody>
                  <a:tcPr>
                    <a:lnL w="12700">
                      <a:solidFill>
                        <a:schemeClr val="tx1"/>
                      </a:solidFill>
                    </a:lnL>
                    <a:lnR w="12700">
                      <a:solidFill>
                        <a:schemeClr val="tx1"/>
                      </a:solidFill>
                    </a:lnR>
                    <a:lnT w="12700">
                      <a:solidFill>
                        <a:schemeClr val="tx1"/>
                      </a:solidFill>
                    </a:lnT>
                    <a:lnB w="12700">
                      <a:solidFill>
                        <a:schemeClr val="tx1"/>
                      </a:solidFill>
                    </a:lnB>
                    <a:solidFill>
                      <a:srgbClr val="EC7D23"/>
                    </a:solidFill>
                  </a:tcPr>
                </a:tc>
                <a:extLst>
                  <a:ext uri="{0D108BD9-81ED-4DB2-BD59-A6C34878D82A}">
                    <a16:rowId xmlns:a16="http://schemas.microsoft.com/office/drawing/2014/main" val="2408169372"/>
                  </a:ext>
                </a:extLst>
              </a:tr>
              <a:tr h="2601527">
                <a:tc>
                  <a:txBody>
                    <a:bodyPr/>
                    <a:lstStyle/>
                    <a:p>
                      <a:pPr lvl="0">
                        <a:buNone/>
                      </a:pPr>
                      <a:endParaRPr lang="nl-NL" sz="2000" b="0" i="0" u="none" strike="noStrike" noProof="0">
                        <a:latin typeface="Calibri"/>
                      </a:endParaRPr>
                    </a:p>
                    <a:p>
                      <a:pPr lvl="0">
                        <a:buNone/>
                      </a:pPr>
                      <a:r>
                        <a:rPr lang="nl-BE" sz="2000" b="1" i="0" u="none" strike="noStrike" kern="1200">
                          <a:solidFill>
                            <a:schemeClr val="dk1"/>
                          </a:solidFill>
                          <a:latin typeface="Calibri"/>
                          <a:ea typeface="+mn-ea"/>
                          <a:cs typeface="+mn-cs"/>
                        </a:rPr>
                        <a:t>Verklaar het gedrag van de persoon in de casus vanuit de theorie van Kohlberg.</a:t>
                      </a:r>
                    </a:p>
                    <a:p>
                      <a:pPr lvl="0">
                        <a:buNone/>
                      </a:pPr>
                      <a:endParaRPr lang="nl-NL" sz="2000" b="0" i="0" u="none" strike="noStrike" noProof="0">
                        <a:latin typeface="Calibri"/>
                      </a:endParaRPr>
                    </a:p>
                    <a:p>
                      <a:pPr lvl="0">
                        <a:buNone/>
                      </a:pPr>
                      <a:r>
                        <a:rPr lang="nl-NL" sz="1600" b="0" i="1" u="none" strike="noStrike" kern="1200" noProof="0">
                          <a:solidFill>
                            <a:schemeClr val="dk1"/>
                          </a:solidFill>
                          <a:latin typeface="Calibri"/>
                          <a:ea typeface="+mn-ea"/>
                          <a:cs typeface="+mn-cs"/>
                        </a:rPr>
                        <a:t>Analyseren met als doel om een beargumenteerde inschatting te maken (een verklaring formuleren).</a:t>
                      </a:r>
                      <a:br>
                        <a:rPr lang="nl-NL" sz="1600" b="0" i="1" u="none" strike="noStrike" kern="1200" noProof="0">
                          <a:solidFill>
                            <a:srgbClr val="000000"/>
                          </a:solidFill>
                          <a:latin typeface="Calibri"/>
                          <a:ea typeface="+mn-ea"/>
                          <a:cs typeface="+mn-cs"/>
                        </a:rPr>
                      </a:br>
                      <a:endParaRPr lang="nl-NL" sz="1600" b="0" i="1" u="none" strike="noStrike" kern="1200" noProof="0">
                        <a:solidFill>
                          <a:schemeClr val="dk1"/>
                        </a:solidFill>
                        <a:latin typeface="Calibri"/>
                        <a:ea typeface="+mn-ea"/>
                        <a:cs typeface="+mn-cs"/>
                      </a:endParaRPr>
                    </a:p>
                    <a:p>
                      <a:pPr lvl="0">
                        <a:buNone/>
                      </a:pPr>
                      <a:r>
                        <a:rPr lang="nl-NL" sz="1600" b="0" i="0" u="none" strike="noStrike" kern="1200" noProof="0">
                          <a:solidFill>
                            <a:srgbClr val="AE2081"/>
                          </a:solidFill>
                          <a:latin typeface="Calibri"/>
                        </a:rPr>
                        <a:t>Deze casus linkt met de levensloopfasen die centraal staan in het leerplandoel, maar betrekt niet expliciet de context. Deze afwisseling mag en kan je zeker brengen.</a:t>
                      </a:r>
                    </a:p>
                    <a:p>
                      <a:pPr lvl="0">
                        <a:buNone/>
                      </a:pPr>
                      <a:endParaRPr lang="nl-NL" sz="2000" b="0" i="0" u="none" strike="noStrike" kern="1200" noProof="0">
                        <a:solidFill>
                          <a:srgbClr val="AE2081"/>
                        </a:solidFill>
                        <a:latin typeface="Calibri"/>
                      </a:endParaRPr>
                    </a:p>
                    <a:p>
                      <a:pPr lvl="0">
                        <a:buNone/>
                      </a:pPr>
                      <a:r>
                        <a:rPr lang="nl-NL" sz="1600" b="0" i="1" u="none" strike="noStrike" kern="1200" noProof="0">
                          <a:solidFill>
                            <a:schemeClr val="dk1"/>
                          </a:solidFill>
                          <a:latin typeface="Calibri"/>
                          <a:ea typeface="+mn-ea"/>
                          <a:cs typeface="+mn-cs"/>
                        </a:rPr>
                        <a:t>Wat je gaat vaststellen in de casus sluit aan bij de verwachting van het leerplandoel: het gaat over een ontwikkelingsdomein (morele ontwikkeling) binnen een bepaalde levensloopfase (lagere schoolkind) en je probeert een verklaring te geven voor het gedrag volgens de bril van (kennis, inzichten, kaders, … uit) het ontwikkelingspsychologisch domein of een onderliggende aangereikte theorie. Hier is dit het laatste; </a:t>
                      </a:r>
                      <a:r>
                        <a:rPr lang="nl-NL" sz="1600" b="0" i="1" u="none" strike="noStrike" kern="1200" noProof="0">
                          <a:solidFill>
                            <a:srgbClr val="AE2081"/>
                          </a:solidFill>
                          <a:latin typeface="Calibri"/>
                          <a:ea typeface="+mn-ea"/>
                          <a:cs typeface="+mn-cs"/>
                        </a:rPr>
                        <a:t>we gebruiken de theorie van Kohlberg. </a:t>
                      </a:r>
                    </a:p>
                    <a:p>
                      <a:pPr lvl="0">
                        <a:buNone/>
                      </a:pPr>
                      <a:endParaRPr lang="nl-NL" sz="2000" b="0" i="1" u="none" strike="noStrike" noProof="0">
                        <a:latin typeface="Calibri"/>
                      </a:endParaRP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nl-NL"/>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68708520"/>
                  </a:ext>
                </a:extLst>
              </a:tr>
            </a:tbl>
          </a:graphicData>
        </a:graphic>
      </p:graphicFrame>
    </p:spTree>
    <p:extLst>
      <p:ext uri="{BB962C8B-B14F-4D97-AF65-F5344CB8AC3E}">
        <p14:creationId xmlns:p14="http://schemas.microsoft.com/office/powerpoint/2010/main" val="3659139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4EC106-07D4-17B6-9834-78B96F73A806}"/>
            </a:ext>
          </a:extLst>
        </p:cNvPr>
        <p:cNvGrpSpPr/>
        <p:nvPr/>
      </p:nvGrpSpPr>
      <p:grpSpPr>
        <a:xfrm>
          <a:off x="0" y="0"/>
          <a:ext cx="0" cy="0"/>
          <a:chOff x="0" y="0"/>
          <a:chExt cx="0" cy="0"/>
        </a:xfrm>
      </p:grpSpPr>
      <p:graphicFrame>
        <p:nvGraphicFramePr>
          <p:cNvPr id="4" name="Tabel 3">
            <a:extLst>
              <a:ext uri="{FF2B5EF4-FFF2-40B4-BE49-F238E27FC236}">
                <a16:creationId xmlns:a16="http://schemas.microsoft.com/office/drawing/2014/main" id="{41E044E5-A4CD-AFF0-FFF1-902C7C95D1C9}"/>
              </a:ext>
            </a:extLst>
          </p:cNvPr>
          <p:cNvGraphicFramePr>
            <a:graphicFrameLocks noGrp="1"/>
          </p:cNvGraphicFramePr>
          <p:nvPr>
            <p:extLst>
              <p:ext uri="{D42A27DB-BD31-4B8C-83A1-F6EECF244321}">
                <p14:modId xmlns:p14="http://schemas.microsoft.com/office/powerpoint/2010/main" val="4035049138"/>
              </p:ext>
            </p:extLst>
          </p:nvPr>
        </p:nvGraphicFramePr>
        <p:xfrm>
          <a:off x="151421" y="693749"/>
          <a:ext cx="11904910" cy="4358640"/>
        </p:xfrm>
        <a:graphic>
          <a:graphicData uri="http://schemas.openxmlformats.org/drawingml/2006/table">
            <a:tbl>
              <a:tblPr firstRow="1" bandRow="1">
                <a:tableStyleId>{5C22544A-7EE6-4342-B048-85BDC9FD1C3A}</a:tableStyleId>
              </a:tblPr>
              <a:tblGrid>
                <a:gridCol w="8846146">
                  <a:extLst>
                    <a:ext uri="{9D8B030D-6E8A-4147-A177-3AD203B41FA5}">
                      <a16:colId xmlns:a16="http://schemas.microsoft.com/office/drawing/2014/main" val="3171494239"/>
                    </a:ext>
                  </a:extLst>
                </a:gridCol>
                <a:gridCol w="3058764">
                  <a:extLst>
                    <a:ext uri="{9D8B030D-6E8A-4147-A177-3AD203B41FA5}">
                      <a16:colId xmlns:a16="http://schemas.microsoft.com/office/drawing/2014/main" val="714817409"/>
                    </a:ext>
                  </a:extLst>
                </a:gridCol>
              </a:tblGrid>
              <a:tr h="463176">
                <a:tc>
                  <a:txBody>
                    <a:bodyPr/>
                    <a:lstStyle/>
                    <a:p>
                      <a:pPr algn="ctr"/>
                      <a:r>
                        <a:rPr lang="nl-NL" sz="1400"/>
                        <a:t>ANALYSEREN met als doel </a:t>
                      </a:r>
                      <a:br>
                        <a:rPr lang="nl-NL" sz="1400"/>
                      </a:br>
                      <a:r>
                        <a:rPr lang="nl-NL" sz="2000"/>
                        <a:t>ALERT (= een beargumenteerde inschatting maken)</a:t>
                      </a:r>
                    </a:p>
                  </a:txBody>
                  <a:tcPr>
                    <a:lnL w="12700">
                      <a:solidFill>
                        <a:schemeClr val="tx1"/>
                      </a:solidFill>
                    </a:lnL>
                    <a:lnR w="12700">
                      <a:solidFill>
                        <a:schemeClr val="tx1"/>
                      </a:solidFill>
                    </a:lnR>
                    <a:lnT w="12700">
                      <a:solidFill>
                        <a:schemeClr val="tx1"/>
                      </a:solidFill>
                    </a:lnT>
                    <a:lnB w="12700">
                      <a:solidFill>
                        <a:schemeClr val="tx1"/>
                      </a:solidFill>
                    </a:lnB>
                    <a:solidFill>
                      <a:srgbClr val="A8AF37"/>
                    </a:solidFill>
                  </a:tcPr>
                </a:tc>
                <a:tc>
                  <a:txBody>
                    <a:bodyPr/>
                    <a:lstStyle/>
                    <a:p>
                      <a:pPr algn="ctr"/>
                      <a:r>
                        <a:rPr lang="nl-NL" sz="1400"/>
                        <a:t>Analyseren met als doel </a:t>
                      </a:r>
                      <a:r>
                        <a:rPr lang="nl-NL" sz="2000"/>
                        <a:t>ADVICE (= advies geven)</a:t>
                      </a:r>
                    </a:p>
                  </a:txBody>
                  <a:tcPr>
                    <a:lnL w="12700">
                      <a:solidFill>
                        <a:schemeClr val="tx1"/>
                      </a:solidFill>
                    </a:lnL>
                    <a:lnR w="12700">
                      <a:solidFill>
                        <a:schemeClr val="tx1"/>
                      </a:solidFill>
                    </a:lnR>
                    <a:lnT w="12700">
                      <a:solidFill>
                        <a:schemeClr val="tx1"/>
                      </a:solidFill>
                    </a:lnT>
                    <a:lnB w="12700">
                      <a:solidFill>
                        <a:schemeClr val="tx1"/>
                      </a:solidFill>
                    </a:lnB>
                    <a:solidFill>
                      <a:srgbClr val="EC7D23"/>
                    </a:solidFill>
                  </a:tcPr>
                </a:tc>
                <a:extLst>
                  <a:ext uri="{0D108BD9-81ED-4DB2-BD59-A6C34878D82A}">
                    <a16:rowId xmlns:a16="http://schemas.microsoft.com/office/drawing/2014/main" val="2408169372"/>
                  </a:ext>
                </a:extLst>
              </a:tr>
              <a:tr h="2601527">
                <a:tc>
                  <a:txBody>
                    <a:bodyPr/>
                    <a:lstStyle/>
                    <a:p>
                      <a:pPr lvl="0">
                        <a:buNone/>
                      </a:pPr>
                      <a:endParaRPr lang="nl-NL" sz="2000" b="0" i="0" u="none" strike="noStrike" kern="1200" noProof="0">
                        <a:solidFill>
                          <a:schemeClr val="dk1"/>
                        </a:solidFill>
                        <a:latin typeface="Calibri"/>
                        <a:ea typeface="+mn-ea"/>
                        <a:cs typeface="+mn-cs"/>
                      </a:endParaRPr>
                    </a:p>
                    <a:p>
                      <a:pPr lvl="0">
                        <a:buNone/>
                      </a:pPr>
                      <a:r>
                        <a:rPr lang="nl-BE" sz="2000" b="0" i="0" u="none" strike="noStrike" kern="1200" noProof="0">
                          <a:solidFill>
                            <a:schemeClr val="dk1"/>
                          </a:solidFill>
                          <a:latin typeface="Calibri"/>
                        </a:rPr>
                        <a:t>Verklaar het gedrag van de persoon in de casus vanuit de theorie van Kohlberg.</a:t>
                      </a:r>
                    </a:p>
                    <a:p>
                      <a:pPr lvl="0">
                        <a:buNone/>
                      </a:pPr>
                      <a:endParaRPr lang="nl-BE" sz="2000" b="0" i="0" u="none" strike="noStrike" kern="1200" noProof="0">
                        <a:solidFill>
                          <a:schemeClr val="dk1"/>
                        </a:solidFill>
                        <a:latin typeface="Calibri"/>
                      </a:endParaRPr>
                    </a:p>
                    <a:p>
                      <a:pPr lvl="0">
                        <a:buNone/>
                      </a:pPr>
                      <a:r>
                        <a:rPr lang="nl-NL" sz="2000" b="0" i="1" u="none" strike="noStrike" noProof="0">
                          <a:solidFill>
                            <a:schemeClr val="dk1"/>
                          </a:solidFill>
                          <a:latin typeface="Calibri"/>
                        </a:rPr>
                        <a:t>Mogelijke deelvragen waarmee leerlingen zouden kunnen werken</a:t>
                      </a:r>
                      <a:endParaRPr lang="en-US" sz="2000" b="0" i="0" u="none" strike="noStrike" noProof="0">
                        <a:solidFill>
                          <a:srgbClr val="000000"/>
                        </a:solidFill>
                        <a:latin typeface="Calibri"/>
                      </a:endParaRPr>
                    </a:p>
                    <a:p>
                      <a:pPr lvl="0">
                        <a:buNone/>
                      </a:pPr>
                      <a:r>
                        <a:rPr lang="nl-NL" sz="2000" b="0" i="1" u="none" strike="noStrike" noProof="0">
                          <a:solidFill>
                            <a:schemeClr val="dk1"/>
                          </a:solidFill>
                          <a:latin typeface="Calibri"/>
                        </a:rPr>
                        <a:t>1) Wat is de kern van de theorie die je betrekt bij de analyse? </a:t>
                      </a:r>
                      <a:endParaRPr lang="en-US" sz="2000" b="0" i="0" u="none" strike="noStrike" noProof="0">
                        <a:solidFill>
                          <a:srgbClr val="000000"/>
                        </a:solidFill>
                        <a:latin typeface="Calibri"/>
                      </a:endParaRPr>
                    </a:p>
                    <a:p>
                      <a:pPr lvl="0">
                        <a:buNone/>
                      </a:pPr>
                      <a:r>
                        <a:rPr lang="nl-NL" sz="2000" b="0" i="1" u="none" strike="noStrike" noProof="0">
                          <a:solidFill>
                            <a:schemeClr val="dk1"/>
                          </a:solidFill>
                          <a:latin typeface="Calibri"/>
                        </a:rPr>
                        <a:t>2) Zoek verbanden tussen de theorie en de casus. </a:t>
                      </a:r>
                      <a:endParaRPr lang="en-US" sz="2000" b="0" i="0" u="none" strike="noStrike" noProof="0">
                        <a:solidFill>
                          <a:srgbClr val="000000"/>
                        </a:solidFill>
                        <a:latin typeface="Calibri"/>
                      </a:endParaRPr>
                    </a:p>
                    <a:p>
                      <a:pPr marL="342900" lvl="0" indent="-342900">
                        <a:buFont typeface="Calibri"/>
                        <a:buChar char="-"/>
                      </a:pPr>
                      <a:r>
                        <a:rPr lang="nl-NL" sz="2000" b="0" i="1" u="none" strike="noStrike" kern="1200" noProof="0">
                          <a:solidFill>
                            <a:schemeClr val="bg1">
                              <a:lumMod val="76000"/>
                            </a:schemeClr>
                          </a:solidFill>
                          <a:latin typeface="Calibri"/>
                          <a:ea typeface="+mn-ea"/>
                          <a:cs typeface="+mn-cs"/>
                        </a:rPr>
                        <a:t>Welke gedragingen / uitspraken vind je terug in de casus die te maken hebben met de morele ontwikkeling van Kohlberg? </a:t>
                      </a:r>
                      <a:endParaRPr lang="en-US" sz="2000" b="0" i="1" u="none" strike="noStrike" kern="1200" noProof="0">
                        <a:solidFill>
                          <a:schemeClr val="bg1">
                            <a:lumMod val="76000"/>
                          </a:schemeClr>
                        </a:solidFill>
                        <a:latin typeface="Calibri"/>
                        <a:ea typeface="+mn-ea"/>
                        <a:cs typeface="+mn-cs"/>
                      </a:endParaRPr>
                    </a:p>
                    <a:p>
                      <a:pPr marL="342900" lvl="0" indent="-342900">
                        <a:buFont typeface="Calibri"/>
                        <a:buChar char="-"/>
                      </a:pPr>
                      <a:r>
                        <a:rPr lang="nl-NL" sz="2000" b="0" i="1" u="none" strike="noStrike" kern="1200" noProof="0">
                          <a:solidFill>
                            <a:schemeClr val="bg1">
                              <a:lumMod val="76000"/>
                            </a:schemeClr>
                          </a:solidFill>
                          <a:latin typeface="Calibri"/>
                          <a:ea typeface="+mn-ea"/>
                          <a:cs typeface="+mn-cs"/>
                        </a:rPr>
                        <a:t>Leg uit of de gedragingen / uitspraken passen bij de fase van Kohlberg waar Sophie volgens haar leeftijd zich in bevindt.</a:t>
                      </a:r>
                    </a:p>
                    <a:p>
                      <a:pPr lvl="0">
                        <a:buNone/>
                      </a:pPr>
                      <a:r>
                        <a:rPr lang="nl-NL" sz="2000" b="0" i="1" u="none" strike="noStrike" noProof="0">
                          <a:solidFill>
                            <a:schemeClr val="dk1"/>
                          </a:solidFill>
                          <a:latin typeface="Calibri"/>
                        </a:rPr>
                        <a:t>3) Formuleer een conclusie. </a:t>
                      </a:r>
                      <a:endParaRPr lang="nl-NL" sz="2000" b="0" i="1" u="none" strike="noStrike" noProof="0">
                        <a:solidFill>
                          <a:schemeClr val="bg1">
                            <a:lumMod val="76000"/>
                          </a:schemeClr>
                        </a:solidFill>
                        <a:latin typeface="Calibri"/>
                      </a:endParaRPr>
                    </a:p>
                    <a:p>
                      <a:pPr lvl="0">
                        <a:buNone/>
                      </a:pPr>
                      <a:endParaRPr lang="nl-NL" sz="2000" b="0" i="1" u="none" strike="noStrike" noProof="0">
                        <a:solidFill>
                          <a:schemeClr val="dk1"/>
                        </a:solidFill>
                        <a:latin typeface="Calibri"/>
                      </a:endParaRP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nl-NL"/>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68708520"/>
                  </a:ext>
                </a:extLst>
              </a:tr>
            </a:tbl>
          </a:graphicData>
        </a:graphic>
      </p:graphicFrame>
    </p:spTree>
    <p:extLst>
      <p:ext uri="{BB962C8B-B14F-4D97-AF65-F5344CB8AC3E}">
        <p14:creationId xmlns:p14="http://schemas.microsoft.com/office/powerpoint/2010/main" val="3698378448"/>
      </p:ext>
    </p:extLst>
  </p:cSld>
  <p:clrMapOvr>
    <a:masterClrMapping/>
  </p:clrMapOvr>
</p:sld>
</file>

<file path=ppt/theme/theme1.xml><?xml version="1.0" encoding="utf-8"?>
<a:theme xmlns:a="http://schemas.openxmlformats.org/drawingml/2006/main" name="2_kathondvla_09-2018">
  <a:themeElements>
    <a:clrScheme name="Katholiek Onderwijs Vlaanderen 2020">
      <a:dk1>
        <a:sysClr val="windowText" lastClr="000000"/>
      </a:dk1>
      <a:lt1>
        <a:sysClr val="window" lastClr="FFFFFF"/>
      </a:lt1>
      <a:dk2>
        <a:srgbClr val="EC7D23"/>
      </a:dk2>
      <a:lt2>
        <a:srgbClr val="F1DE00"/>
      </a:lt2>
      <a:accent1>
        <a:srgbClr val="AE2081"/>
      </a:accent1>
      <a:accent2>
        <a:srgbClr val="EC7D23"/>
      </a:accent2>
      <a:accent3>
        <a:srgbClr val="A8AF37"/>
      </a:accent3>
      <a:accent4>
        <a:srgbClr val="4CBCC5"/>
      </a:accent4>
      <a:accent5>
        <a:srgbClr val="116CA8"/>
      </a:accent5>
      <a:accent6>
        <a:srgbClr val="82B863"/>
      </a:accent6>
      <a:hlink>
        <a:srgbClr val="0000FF"/>
      </a:hlink>
      <a:folHlink>
        <a:srgbClr val="92D050"/>
      </a:folHlink>
    </a:clrScheme>
    <a:fontScheme name="KathOndVla">
      <a:majorFont>
        <a:latin typeface="Trebuchet MS"/>
        <a:ea typeface=""/>
        <a:cs typeface=""/>
      </a:majorFont>
      <a:minorFont>
        <a:latin typeface="Trebuchet MS"/>
        <a:ea typeface=""/>
        <a:cs typeface=""/>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emodel2024 16_9.potx" id="{8B316118-E5CC-447C-B594-6CB3F8FC91A1}" vid="{45619784-22B5-40E4-9216-C4A12042F9B4}"/>
    </a:ext>
  </a:extLst>
</a:theme>
</file>

<file path=ppt/theme/theme2.xml><?xml version="1.0" encoding="utf-8"?>
<a:theme xmlns:a="http://schemas.openxmlformats.org/drawingml/2006/main" name="3_kathondvla_09-2018">
  <a:themeElements>
    <a:clrScheme name="Katholiek Onderwijs Vlaanderen 2020">
      <a:dk1>
        <a:sysClr val="windowText" lastClr="000000"/>
      </a:dk1>
      <a:lt1>
        <a:sysClr val="window" lastClr="FFFFFF"/>
      </a:lt1>
      <a:dk2>
        <a:srgbClr val="EC7D23"/>
      </a:dk2>
      <a:lt2>
        <a:srgbClr val="F1DE00"/>
      </a:lt2>
      <a:accent1>
        <a:srgbClr val="AE2081"/>
      </a:accent1>
      <a:accent2>
        <a:srgbClr val="EC7D23"/>
      </a:accent2>
      <a:accent3>
        <a:srgbClr val="A8AF37"/>
      </a:accent3>
      <a:accent4>
        <a:srgbClr val="4CBCC5"/>
      </a:accent4>
      <a:accent5>
        <a:srgbClr val="116CA8"/>
      </a:accent5>
      <a:accent6>
        <a:srgbClr val="82B863"/>
      </a:accent6>
      <a:hlink>
        <a:srgbClr val="0000FF"/>
      </a:hlink>
      <a:folHlink>
        <a:srgbClr val="92D050"/>
      </a:folHlink>
    </a:clrScheme>
    <a:fontScheme name="KathOndVla">
      <a:majorFont>
        <a:latin typeface="Trebuchet MS"/>
        <a:ea typeface=""/>
        <a:cs typeface=""/>
      </a:majorFont>
      <a:minorFont>
        <a:latin typeface="Trebuchet MS"/>
        <a:ea typeface=""/>
        <a:cs typeface=""/>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emodel2024 16_9.potx" id="{8B316118-E5CC-447C-B594-6CB3F8FC91A1}" vid="{4F024854-CE54-4419-939B-D4D0286177AD}"/>
    </a:ext>
  </a:extLst>
</a:theme>
</file>

<file path=ppt/theme/theme3.xml><?xml version="1.0" encoding="utf-8"?>
<a:theme xmlns:a="http://schemas.openxmlformats.org/drawingml/2006/main" name="6_kathondvla_09-2018">
  <a:themeElements>
    <a:clrScheme name="Katholiek Onderwijs Vlaanderen 2020">
      <a:dk1>
        <a:sysClr val="windowText" lastClr="000000"/>
      </a:dk1>
      <a:lt1>
        <a:sysClr val="window" lastClr="FFFFFF"/>
      </a:lt1>
      <a:dk2>
        <a:srgbClr val="EC7D23"/>
      </a:dk2>
      <a:lt2>
        <a:srgbClr val="F1DE00"/>
      </a:lt2>
      <a:accent1>
        <a:srgbClr val="AE2081"/>
      </a:accent1>
      <a:accent2>
        <a:srgbClr val="EC7D23"/>
      </a:accent2>
      <a:accent3>
        <a:srgbClr val="A8AF37"/>
      </a:accent3>
      <a:accent4>
        <a:srgbClr val="4CBCC5"/>
      </a:accent4>
      <a:accent5>
        <a:srgbClr val="116CA8"/>
      </a:accent5>
      <a:accent6>
        <a:srgbClr val="82B863"/>
      </a:accent6>
      <a:hlink>
        <a:srgbClr val="0000FF"/>
      </a:hlink>
      <a:folHlink>
        <a:srgbClr val="92D050"/>
      </a:folHlink>
    </a:clrScheme>
    <a:fontScheme name="KathOndVla">
      <a:majorFont>
        <a:latin typeface="Trebuchet MS"/>
        <a:ea typeface=""/>
        <a:cs typeface=""/>
      </a:majorFont>
      <a:minorFont>
        <a:latin typeface="Trebuchet MS"/>
        <a:ea typeface=""/>
        <a:cs typeface=""/>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emodel_2020_4-3.potx" id="{5B03B6B9-2846-4CE2-BD2B-983815E105AF}" vid="{8703D5A7-50F5-4D45-AE6C-9E9971EE0EBF}"/>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5B5CA2B52F5574DB165C31E956FD7F3" ma:contentTypeVersion="18" ma:contentTypeDescription="Create a new document." ma:contentTypeScope="" ma:versionID="34993ad1d10dd45c9750bb26c8e50af4">
  <xsd:schema xmlns:xsd="http://www.w3.org/2001/XMLSchema" xmlns:xs="http://www.w3.org/2001/XMLSchema" xmlns:p="http://schemas.microsoft.com/office/2006/metadata/properties" xmlns:ns2="5577cb3d-eb86-42eb-997a-a692a6216bf2" xmlns:ns3="eb49ae03-a505-4617-a4c8-335ce93e5b29" xmlns:ns4="9043eea9-c6a2-41bd-a216-33d45f9f09e1" targetNamespace="http://schemas.microsoft.com/office/2006/metadata/properties" ma:root="true" ma:fieldsID="b7e5ba835ce40caa801d89305cc3f2b5" ns2:_="" ns3:_="" ns4:_="">
    <xsd:import namespace="5577cb3d-eb86-42eb-997a-a692a6216bf2"/>
    <xsd:import namespace="eb49ae03-a505-4617-a4c8-335ce93e5b29"/>
    <xsd:import namespace="9043eea9-c6a2-41bd-a216-33d45f9f09e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77cb3d-eb86-42eb-997a-a692a6216b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44900684-5160-4c4d-8029-43da39098b3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b49ae03-a505-4617-a4c8-335ce93e5b29"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043eea9-c6a2-41bd-a216-33d45f9f09e1"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2ec5c01e-b6da-4320-ad13-fad51859b966}" ma:internalName="TaxCatchAll" ma:showField="CatchAllData" ma:web="eb49ae03-a505-4617-a4c8-335ce93e5b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577cb3d-eb86-42eb-997a-a692a6216bf2">
      <Terms xmlns="http://schemas.microsoft.com/office/infopath/2007/PartnerControls"/>
    </lcf76f155ced4ddcb4097134ff3c332f>
    <TaxCatchAll xmlns="9043eea9-c6a2-41bd-a216-33d45f9f09e1" xsi:nil="true"/>
  </documentManagement>
</p:properties>
</file>

<file path=customXml/itemProps1.xml><?xml version="1.0" encoding="utf-8"?>
<ds:datastoreItem xmlns:ds="http://schemas.openxmlformats.org/officeDocument/2006/customXml" ds:itemID="{0824AA00-E5C3-4D31-B477-686BA5DED1A4}">
  <ds:schemaRefs>
    <ds:schemaRef ds:uri="http://schemas.microsoft.com/sharepoint/v3/contenttype/forms"/>
  </ds:schemaRefs>
</ds:datastoreItem>
</file>

<file path=customXml/itemProps2.xml><?xml version="1.0" encoding="utf-8"?>
<ds:datastoreItem xmlns:ds="http://schemas.openxmlformats.org/officeDocument/2006/customXml" ds:itemID="{9F78846E-9103-4D31-BD55-6C1E4B51D6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77cb3d-eb86-42eb-997a-a692a6216bf2"/>
    <ds:schemaRef ds:uri="eb49ae03-a505-4617-a4c8-335ce93e5b29"/>
    <ds:schemaRef ds:uri="9043eea9-c6a2-41bd-a216-33d45f9f09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914A5CD-710E-4B88-8FD7-CCA54C5FDB04}">
  <ds:schemaRefs>
    <ds:schemaRef ds:uri="5577cb3d-eb86-42eb-997a-a692a6216bf2"/>
    <ds:schemaRef ds:uri="9043eea9-c6a2-41bd-a216-33d45f9f09e1"/>
    <ds:schemaRef ds:uri="eb49ae03-a505-4617-a4c8-335ce93e5b2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Presentatiemodel2024 16_9 (1)</Template>
  <Application>Microsoft Office PowerPoint</Application>
  <PresentationFormat>Widescreen</PresentationFormat>
  <Slides>29</Slides>
  <Notes>5</Notes>
  <HiddenSlides>0</HiddenSlides>
  <ScaleCrop>false</ScaleCrop>
  <HeadingPairs>
    <vt:vector size="4" baseType="variant">
      <vt:variant>
        <vt:lpstr>Theme</vt:lpstr>
      </vt:variant>
      <vt:variant>
        <vt:i4>3</vt:i4>
      </vt:variant>
      <vt:variant>
        <vt:lpstr>Slide Titles</vt:lpstr>
      </vt:variant>
      <vt:variant>
        <vt:i4>29</vt:i4>
      </vt:variant>
    </vt:vector>
  </HeadingPairs>
  <TitlesOfParts>
    <vt:vector size="32" baseType="lpstr">
      <vt:lpstr>2_kathondvla_09-2018</vt:lpstr>
      <vt:lpstr>3_kathondvla_09-2018</vt:lpstr>
      <vt:lpstr>6_kathondvla_09-2018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Jolien Dewaegeneere</dc:creator>
  <cp:revision>7</cp:revision>
  <dcterms:created xsi:type="dcterms:W3CDTF">2024-10-14T12:06:03Z</dcterms:created>
  <dcterms:modified xsi:type="dcterms:W3CDTF">2025-03-27T13:33:30Z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0x01010055B5CA2B52F5574DB165C31E956FD7F3</vt:lpwstr>
  </property>
  <property fmtid="{D5CDD505-2E9C-101B-9397-08002B2CF9AE}" pid="3" name="MediaServiceImageTags">
    <vt:lpwstr/>
  </property>
</Properties>
</file>