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77" r:id="rId5"/>
    <p:sldId id="261" r:id="rId6"/>
    <p:sldId id="260" r:id="rId7"/>
    <p:sldId id="278" r:id="rId8"/>
    <p:sldId id="259" r:id="rId9"/>
    <p:sldId id="258" r:id="rId10"/>
    <p:sldId id="279" r:id="rId11"/>
    <p:sldId id="263" r:id="rId12"/>
    <p:sldId id="264" r:id="rId13"/>
    <p:sldId id="280" r:id="rId14"/>
    <p:sldId id="265" r:id="rId15"/>
    <p:sldId id="266" r:id="rId16"/>
    <p:sldId id="281" r:id="rId17"/>
    <p:sldId id="267" r:id="rId18"/>
    <p:sldId id="296" r:id="rId19"/>
    <p:sldId id="282" r:id="rId20"/>
    <p:sldId id="283" r:id="rId21"/>
    <p:sldId id="297" r:id="rId22"/>
    <p:sldId id="284" r:id="rId23"/>
    <p:sldId id="285" r:id="rId24"/>
    <p:sldId id="298" r:id="rId25"/>
    <p:sldId id="286" r:id="rId26"/>
    <p:sldId id="287" r:id="rId27"/>
    <p:sldId id="299" r:id="rId28"/>
    <p:sldId id="288" r:id="rId29"/>
    <p:sldId id="289" r:id="rId30"/>
    <p:sldId id="300" r:id="rId31"/>
    <p:sldId id="290" r:id="rId32"/>
    <p:sldId id="303" r:id="rId33"/>
    <p:sldId id="316" r:id="rId34"/>
    <p:sldId id="302" r:id="rId35"/>
    <p:sldId id="301" r:id="rId36"/>
    <p:sldId id="317" r:id="rId37"/>
    <p:sldId id="304" r:id="rId38"/>
    <p:sldId id="318" r:id="rId39"/>
    <p:sldId id="305" r:id="rId40"/>
    <p:sldId id="306" r:id="rId41"/>
    <p:sldId id="319" r:id="rId42"/>
    <p:sldId id="307" r:id="rId43"/>
    <p:sldId id="308" r:id="rId44"/>
    <p:sldId id="320" r:id="rId45"/>
    <p:sldId id="309" r:id="rId46"/>
    <p:sldId id="324" r:id="rId47"/>
    <p:sldId id="335" r:id="rId48"/>
    <p:sldId id="323" r:id="rId49"/>
    <p:sldId id="336" r:id="rId50"/>
    <p:sldId id="322" r:id="rId51"/>
    <p:sldId id="337" r:id="rId52"/>
    <p:sldId id="321" r:id="rId53"/>
    <p:sldId id="325" r:id="rId54"/>
    <p:sldId id="338" r:id="rId55"/>
    <p:sldId id="326" r:id="rId56"/>
    <p:sldId id="327" r:id="rId57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customXml" Target="../customXml/item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customXml" Target="../customXml/item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A7294D-36C9-5845-ECFE-5C4249AD7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195F4B6-0002-4C4E-EBB3-3DF3AFF9CE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F003680-B807-CD58-FC30-8B7DCE94C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35F-8C28-46A0-9465-A09F662D2588}" type="datetimeFigureOut">
              <a:rPr lang="nl-BE" smtClean="0"/>
              <a:t>5/10/2025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0D711BD-5FA0-A14C-CA5E-47471FB4B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DA0664A-A85F-8F8B-27D4-0567B9346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93D1-AD9C-463E-A73D-76BF61990B3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50197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FF833C-AAE9-9E2C-4184-7B0A7A5AC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504E1D1-81A2-D4D7-2E4E-C3F6FFADB1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84D2320-5424-1261-D3F3-D08E63163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35F-8C28-46A0-9465-A09F662D2588}" type="datetimeFigureOut">
              <a:rPr lang="nl-BE" smtClean="0"/>
              <a:t>5/10/2025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EB82B6D-356A-EE6A-8E92-28387C2DB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444C9D1-3097-1861-FDB9-93BB7E850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93D1-AD9C-463E-A73D-76BF61990B3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0480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9A2F841C-6740-4B7E-1B78-7A27FCB26A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48706D4-D9E5-0E7A-E161-3D5E5C15DF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067B7C4-F915-E67E-042B-8BF197C0A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35F-8C28-46A0-9465-A09F662D2588}" type="datetimeFigureOut">
              <a:rPr lang="nl-BE" smtClean="0"/>
              <a:t>5/10/2025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962D0FE-6E7F-5E6F-C2E2-1E18F5CCD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B95E520-7CB3-1833-CEFC-92C8DC771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93D1-AD9C-463E-A73D-76BF61990B3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39068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116F22-EA19-B3B5-A683-153D46DAB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EC9F2F6-E7FC-4B83-2634-D1D2DB7CD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A271F7E-81D2-8D0D-D3B3-1FB4F540C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35F-8C28-46A0-9465-A09F662D2588}" type="datetimeFigureOut">
              <a:rPr lang="nl-BE" smtClean="0"/>
              <a:t>5/10/2025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05D55DB-91F3-D568-7017-E8A6C0E62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8D50137-7D8E-E8E0-BB83-C7354EE83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93D1-AD9C-463E-A73D-76BF61990B3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6324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F74CC2-81B1-1C69-7CBE-FBE8AF172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F56AD43-3F85-3D05-B4FB-8AEE9CB2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A7E535A-6810-7077-C8E5-7F3095A9F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35F-8C28-46A0-9465-A09F662D2588}" type="datetimeFigureOut">
              <a:rPr lang="nl-BE" smtClean="0"/>
              <a:t>5/10/2025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BDE2A00-E65E-9BFB-5F10-650216598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E368E74-1368-5CEB-4D76-5E3F2D864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93D1-AD9C-463E-A73D-76BF61990B3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46891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4E4849-EB56-8429-0870-13FE15702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22A60E2-A10A-AFDD-4271-F72460ABAD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8A9809D-8929-9901-B4B4-AF6ADAB5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E29E1D1-7B28-1DC0-CF79-88A6F4EBD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35F-8C28-46A0-9465-A09F662D2588}" type="datetimeFigureOut">
              <a:rPr lang="nl-BE" smtClean="0"/>
              <a:t>5/10/2025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2ECE3AC-AC81-99A8-9D68-E8A2817C7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40273C2-E9C7-31CA-75C3-889A16E22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93D1-AD9C-463E-A73D-76BF61990B3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4751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02EC3F-D044-53BC-C37A-5E5DBD9DB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2A272FC-D623-A5D3-BC89-A08BC2DDA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49BC18F-9F16-F5FF-AB4F-E75292BC9A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74ED5AF-99E6-18EC-A62D-F5F9D8BB2B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86CB164-AE83-649A-2DE8-0D40E739EE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12EABD9-E6E9-9193-7F25-4E257EEA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35F-8C28-46A0-9465-A09F662D2588}" type="datetimeFigureOut">
              <a:rPr lang="nl-BE" smtClean="0"/>
              <a:t>5/10/2025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A4BE0F7-3831-6BC3-C79E-37375D65D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0A62EB1-1043-E44C-2524-9F25657EF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93D1-AD9C-463E-A73D-76BF61990B3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4021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91A255-C498-2BDE-C80B-0C5C728B1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2112CF9-7084-C81E-271B-E4A6D7247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35F-8C28-46A0-9465-A09F662D2588}" type="datetimeFigureOut">
              <a:rPr lang="nl-BE" smtClean="0"/>
              <a:t>5/10/2025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F860968-BED3-DBF5-19EF-D1427F88B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AFCBD4A-224D-D423-BA6C-DFF718CD1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93D1-AD9C-463E-A73D-76BF61990B3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03805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5C4E900-B9B9-6918-EE14-0BE7E8EA5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35F-8C28-46A0-9465-A09F662D2588}" type="datetimeFigureOut">
              <a:rPr lang="nl-BE" smtClean="0"/>
              <a:t>5/10/2025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14B1C65-7F8F-C6F1-44F1-64152E011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7AFA00F-C9E3-77C2-ECBD-088421E5B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93D1-AD9C-463E-A73D-76BF61990B3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54858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B5CD23-987B-FA95-0451-B4D2B4AF1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0435CBE-D886-7D0F-3005-0DA31EA2B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E4FAE7C-1E79-9FCE-F89C-37940B8E44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D76A932-C069-EE7F-7BC9-62A6DA794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35F-8C28-46A0-9465-A09F662D2588}" type="datetimeFigureOut">
              <a:rPr lang="nl-BE" smtClean="0"/>
              <a:t>5/10/2025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D16563D-8525-A3F8-3CBC-A4C4661A4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5D8EE26-6F0D-60E1-301D-B109E6807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93D1-AD9C-463E-A73D-76BF61990B3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75587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516144-0172-299D-C500-10DEC26D2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2420EBA-9A83-FF73-7786-CF2FC562CD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105CE87-1348-60D6-C5B6-E85AA94C9E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904AFAE-A474-9FFE-770C-3E73A7592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35F-8C28-46A0-9465-A09F662D2588}" type="datetimeFigureOut">
              <a:rPr lang="nl-BE" smtClean="0"/>
              <a:t>5/10/2025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6516143-D349-4076-46B4-D1AF00EB9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64B52D1-BEC8-F561-A5FF-48976E025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593D1-AD9C-463E-A73D-76BF61990B3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15369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A0709A7-DD5D-B0CE-8436-114CB3019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A102F3B-243D-244E-BD6F-2EDBB28178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896B3E7-E422-1B9B-C15A-E385A5D437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7B135F-8C28-46A0-9465-A09F662D2588}" type="datetimeFigureOut">
              <a:rPr lang="nl-BE" smtClean="0"/>
              <a:t>5/10/2025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D7FB4AB-F2C0-7841-2499-4B5368CCE4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EF04428-B4FC-273F-959E-B379C524EC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7593D1-AD9C-463E-A73D-76BF61990B3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99279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4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5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5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5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76541C-1A67-A139-7301-83332C863A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B35B0404-58BF-F79F-E728-45B7B5020438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1 – quote 1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904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1BA48-8544-2E96-A0AA-EDCCCD0B9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679E5280-7448-2451-1FBE-430234AB0312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1 – quote 4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674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3A65F-2356-1D6E-DE77-8D2D5CC74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05503B90-F030-66C1-DCD9-3B4AACC68F41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B0C261E4-E0EA-F5B5-1AF0-9E5567F00D63}"/>
              </a:ext>
            </a:extLst>
          </p:cNvPr>
          <p:cNvSpPr txBox="1"/>
          <p:nvPr/>
        </p:nvSpPr>
        <p:spPr>
          <a:xfrm>
            <a:off x="272374" y="0"/>
            <a:ext cx="1035251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Hoop is de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2F72F00C-F099-674D-5A39-86C589840F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7F7D956D-1FA2-8E92-574B-07CAE116E3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3772F8BA-19E9-D5E1-73B8-EA2CAF7EE3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7363FA1F-C8C8-68F9-88E8-4FFDB13E1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15A95D83-2167-3C22-5D43-71370F4006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BF7DE03D-F2DC-2D80-4E9C-7E6D53CD80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2B5D1A97-C46B-9F34-9275-1707507B39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93FF430F-66E5-EE21-C1AB-9F9A58598867}"/>
              </a:ext>
            </a:extLst>
          </p:cNvPr>
          <p:cNvSpPr txBox="1"/>
          <p:nvPr/>
        </p:nvSpPr>
        <p:spPr>
          <a:xfrm>
            <a:off x="123217" y="3399816"/>
            <a:ext cx="1049037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regenboog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122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92EAD-4E38-622B-2E16-0ACC1A437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0AAAEB82-EEA4-146D-BAF0-A859E0E9242F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60AE121D-481E-8F5F-4DC4-EE01994660AC}"/>
              </a:ext>
            </a:extLst>
          </p:cNvPr>
          <p:cNvSpPr txBox="1"/>
          <p:nvPr/>
        </p:nvSpPr>
        <p:spPr>
          <a:xfrm>
            <a:off x="272374" y="0"/>
            <a:ext cx="1202765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 de regen.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6D41C11F-65CE-EE45-208D-6C6AB9CF5A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527181DD-C059-07E3-10F5-3AD682BEB6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EE764C14-AFC0-F6CE-9BEF-29C81536FD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345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A4B75-F016-92D8-F7C5-65E166496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F075CE8F-3073-81F5-7890-3C52E469F2BA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1 – quote 5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403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4ADEC2-C334-8DE4-3B6D-B5BC001D9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773247A1-691A-BC44-0DEB-D87E9485743C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F7347A48-1393-54D1-BC22-36864E85ABE1}"/>
              </a:ext>
            </a:extLst>
          </p:cNvPr>
          <p:cNvSpPr txBox="1"/>
          <p:nvPr/>
        </p:nvSpPr>
        <p:spPr>
          <a:xfrm>
            <a:off x="272374" y="0"/>
            <a:ext cx="11657358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Dromen zijn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4B474D65-E8E1-463C-F357-55361FD0B7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B575AA0C-C996-AB1B-53D8-FD5BAF2B0B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9D47E1D8-CF42-D314-D955-A76EE3DF4F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7F1A0607-0C41-35ED-5453-3492B66EE0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33698EEA-17B3-A8A2-A2EE-28B4852EFC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A134BC76-E432-88A5-D920-013BEA6388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91EFB55D-F48A-6B6F-B7EE-52EF350A1D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ACFAB8E5-DAC9-E9FE-0B30-CDADFC2EBB09}"/>
              </a:ext>
            </a:extLst>
          </p:cNvPr>
          <p:cNvSpPr txBox="1"/>
          <p:nvPr/>
        </p:nvSpPr>
        <p:spPr>
          <a:xfrm>
            <a:off x="123217" y="3399816"/>
            <a:ext cx="11840101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het begin va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16600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52EFC-6545-0259-FFF8-5D58CA969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C2936AE7-1847-C531-C91E-F8F4D817DCC2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501D9098-63D9-C540-D4D0-29D8F060FAA8}"/>
              </a:ext>
            </a:extLst>
          </p:cNvPr>
          <p:cNvSpPr txBox="1"/>
          <p:nvPr/>
        </p:nvSpPr>
        <p:spPr>
          <a:xfrm>
            <a:off x="-58370" y="0"/>
            <a:ext cx="1248130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 iets moois.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42DB204A-5195-546C-0623-0C8E4C0482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0DE10B8F-B739-CE4F-2E16-768BC76629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8AF98BC2-84E4-8E40-7686-A2676A7738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017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98947E-30BD-7689-FBC7-9A061DD592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85A94C66-4D9F-0A8E-BC67-C09785438D33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2 – quote 1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402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52D17-BDAC-22A4-B27C-1D8FEAD8D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280231E9-3325-14A7-0065-E388C59E8498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57E2309E-6BAC-88FD-2343-E14F2250DF6B}"/>
              </a:ext>
            </a:extLst>
          </p:cNvPr>
          <p:cNvSpPr txBox="1"/>
          <p:nvPr/>
        </p:nvSpPr>
        <p:spPr>
          <a:xfrm>
            <a:off x="272374" y="0"/>
            <a:ext cx="11700639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Vrede begin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5D181803-3C8F-B60F-80AD-83117A5649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6992057D-F210-8A6E-669A-3153F45696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3AD4FA7A-C4FE-BFF0-80B9-4FCE99DD2D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8577C2DD-913F-EC74-454A-75BF1EC5CD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D0FF722E-78C6-2088-5A98-FDE11942CA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26A924E8-3902-51E6-AF30-6E3FC10DB6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D2D4154C-9232-DE89-16B3-3498D3123D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09A9AE61-858E-E3F5-F0D1-BD494419D2C2}"/>
              </a:ext>
            </a:extLst>
          </p:cNvPr>
          <p:cNvSpPr txBox="1"/>
          <p:nvPr/>
        </p:nvSpPr>
        <p:spPr>
          <a:xfrm>
            <a:off x="123217" y="3399816"/>
            <a:ext cx="101553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 bij jezelf.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2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80A70013-F55F-101B-0D73-0EDE35FA56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3089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5815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8BEC4B-804D-61DA-A475-C54C0E440F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366A0C02-F39E-479B-89C0-04F782C4FFA9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2 – quote 2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759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15B953-AA7B-FBA4-FF0A-B351CD5BB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F1EC0B91-2450-2C16-A05F-3E8F796ECBF7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CA892F3F-7F8E-1D5A-BE5E-7799D2894BFC}"/>
              </a:ext>
            </a:extLst>
          </p:cNvPr>
          <p:cNvSpPr txBox="1"/>
          <p:nvPr/>
        </p:nvSpPr>
        <p:spPr>
          <a:xfrm>
            <a:off x="272374" y="0"/>
            <a:ext cx="1096646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Een rustige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E770677E-F9B7-5F8C-38F0-FA953A284B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847BBA62-C718-BD73-E5EC-F754D9D0B0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3A998697-2F82-3573-D729-6F04CD8E13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F84F53A4-528B-0116-3E90-7F413A361A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BDF0F757-1899-DAC1-CE2A-AB1E104327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86BE1D14-9E05-DD52-A521-EC6F5EC303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C697F96A-4F10-C34D-9D52-7F63E764D9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D526612D-6C5E-34E7-39D2-88C6E26C2F66}"/>
              </a:ext>
            </a:extLst>
          </p:cNvPr>
          <p:cNvSpPr txBox="1"/>
          <p:nvPr/>
        </p:nvSpPr>
        <p:spPr>
          <a:xfrm>
            <a:off x="123217" y="3399816"/>
            <a:ext cx="10851047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klas is een 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2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06FF1195-1315-161D-9AC5-347B3C91B0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545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7729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B606D026-5443-B58F-534F-E76CA9F44C0B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944C815E-5512-8651-C340-E51ED5799B78}"/>
              </a:ext>
            </a:extLst>
          </p:cNvPr>
          <p:cNvSpPr txBox="1"/>
          <p:nvPr/>
        </p:nvSpPr>
        <p:spPr>
          <a:xfrm>
            <a:off x="272374" y="0"/>
            <a:ext cx="11097910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Laat ons va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30A9F4FD-26F9-736C-7E78-85E028B60B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BC342B7E-14AF-4493-7F8A-0E9E9387DA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756300FF-B274-7CD7-6254-C9D1507897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E746D3F9-61A2-33D9-ED14-BCDA3D510B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66918F96-0DB9-DA5F-0A9C-150C262C3A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557FBC00-845B-B8E9-529B-71CC6D0E76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977BAB8A-A4F0-9359-2AAC-7E3BDF3B9B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01CCC153-C51A-404B-A54E-0CC0F6E02BAF}"/>
              </a:ext>
            </a:extLst>
          </p:cNvPr>
          <p:cNvSpPr txBox="1"/>
          <p:nvPr/>
        </p:nvSpPr>
        <p:spPr>
          <a:xfrm>
            <a:off x="123217" y="3399816"/>
            <a:ext cx="11412098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ndaag</a:t>
            </a:r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mooi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968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3F4ED-6EDB-BD5A-257A-F8403B0FB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DC4C30CC-59AA-8EA6-A34C-3F902B120749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CE838CAC-C845-350B-BC49-FA363F58C965}"/>
              </a:ext>
            </a:extLst>
          </p:cNvPr>
          <p:cNvSpPr txBox="1"/>
          <p:nvPr/>
        </p:nvSpPr>
        <p:spPr>
          <a:xfrm>
            <a:off x="272374" y="0"/>
            <a:ext cx="9483686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fijne klas.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595E0140-9B46-8544-4A42-9AB223725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4C62F866-0298-3BBF-91DB-ADC03E9172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E8CAD46B-F93F-720D-A585-128DD06131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8639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C6446-58B7-A839-463D-DFB6113C0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1FAF6174-84D0-F2CB-6826-47BF8FCFE780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2 – quote 3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8743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B157E0-1257-1296-FFA6-CC8935D9E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365B23CF-FB97-4ECD-88FD-66654DEEF887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B3C871E3-EEBC-53F6-97FE-04D129DEAA53}"/>
              </a:ext>
            </a:extLst>
          </p:cNvPr>
          <p:cNvSpPr txBox="1"/>
          <p:nvPr/>
        </p:nvSpPr>
        <p:spPr>
          <a:xfrm>
            <a:off x="272374" y="0"/>
            <a:ext cx="1146179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Zeg iets lief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906A17BB-41B5-8E68-2897-6B29701602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4454EC7C-8094-342D-846F-4E22C5AEA1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19C5EB59-C48F-03A7-AEB3-2E311FD63C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55CF5101-1C85-834E-5EF4-A88AB2F3F6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B139C0F0-6855-2202-9271-8E6AD0EC45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3C5A0FF5-547C-558F-6CA8-D28AFA9209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771A2E24-CACD-A75D-404B-4DD5C1E9D9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5641BCBA-AF34-C7AF-1074-1155D190116D}"/>
              </a:ext>
            </a:extLst>
          </p:cNvPr>
          <p:cNvSpPr txBox="1"/>
          <p:nvPr/>
        </p:nvSpPr>
        <p:spPr>
          <a:xfrm>
            <a:off x="25937" y="3399816"/>
            <a:ext cx="12309780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 en maak m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2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7267F99A-BE44-8A77-C417-F6FB6A6245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545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54909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9EA6F-97F7-0B0A-7245-DAB1F69D0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48E09CC7-AB9C-19F3-097E-B03C0CFCEF6A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F9D8A429-0D99-2DCA-E7D5-B97ED236DF99}"/>
              </a:ext>
            </a:extLst>
          </p:cNvPr>
          <p:cNvSpPr txBox="1"/>
          <p:nvPr/>
        </p:nvSpPr>
        <p:spPr>
          <a:xfrm>
            <a:off x="272374" y="0"/>
            <a:ext cx="5886548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 blij. 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871AC927-C6BA-508E-1F3F-B2245D2C73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DA548E76-0EF4-0CF5-E180-8A1A87983C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B3AF1E6E-8E25-5A83-2C05-7CABE26808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8696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2DF55-05DC-2475-9343-4554C21D1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CCFDD4C9-65F4-5F63-B07F-36AD8B6F4EFE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2 – quote 4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6635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4B29A-1748-7B79-4D4D-2272BB1727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4175BFE1-C6C4-2599-E5FE-1A045F636C29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09BF1A98-F508-1B14-CD1A-9F22EFB8FFE9}"/>
              </a:ext>
            </a:extLst>
          </p:cNvPr>
          <p:cNvSpPr txBox="1"/>
          <p:nvPr/>
        </p:nvSpPr>
        <p:spPr>
          <a:xfrm>
            <a:off x="272374" y="0"/>
            <a:ext cx="10799751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Vrede is sa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42DADA03-F14D-4387-2045-F31CE3AC9C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EE4F309F-CC5C-A1E1-C9AE-A18ED35BE1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D4A4C1FF-C071-FA72-F4D9-0C82C5A0DF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6EB6CDB2-03ED-F8C9-BF7C-EBEC49854C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E2C9FB07-4F2A-4B81-87BF-738B907D3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60F2EF35-D111-E609-7539-EAA12437F4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F32C54E2-C5D3-28C7-7837-82E4C45FEA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8415EF6E-27F3-DF19-283B-EEBF0548DA78}"/>
              </a:ext>
            </a:extLst>
          </p:cNvPr>
          <p:cNvSpPr txBox="1"/>
          <p:nvPr/>
        </p:nvSpPr>
        <p:spPr>
          <a:xfrm>
            <a:off x="123217" y="3399816"/>
            <a:ext cx="11769569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men lachen,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2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0AF4FA63-C6C5-E2DA-29DF-CC0A5EC4F5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545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26375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AF7920-A359-9BD3-EDED-B84F5BE02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A581ABDD-677E-C4F1-CE5A-152FE7BDF30F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E3B76765-88F2-508B-4680-670B315AB67D}"/>
              </a:ext>
            </a:extLst>
          </p:cNvPr>
          <p:cNvSpPr txBox="1"/>
          <p:nvPr/>
        </p:nvSpPr>
        <p:spPr>
          <a:xfrm>
            <a:off x="272374" y="0"/>
            <a:ext cx="1147782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niet ruzie m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FF8FE5F9-4BF5-BEEB-854B-BA8E995CBA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36C64E90-04D4-6E2E-57A4-B480D5DDB7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9BE0F3FA-48A4-0228-AFC4-5CCC839B1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8CACE40C-E973-10A4-B224-80BED0B74B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27EA6E8B-1F40-673F-258F-0616945681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03694588-600B-3259-B2D2-CC91A52383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23DA9504-95D4-E75A-6571-5E00C94AADEC}"/>
              </a:ext>
            </a:extLst>
          </p:cNvPr>
          <p:cNvSpPr txBox="1"/>
          <p:nvPr/>
        </p:nvSpPr>
        <p:spPr>
          <a:xfrm>
            <a:off x="123217" y="3399816"/>
            <a:ext cx="542007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aken.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6055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785FF-E775-7AD2-3647-72867DB55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0D2B6251-0C0A-CB41-2C89-A026ABDBAD1D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2 – quote 5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447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F61EE5-E26A-C9D2-920A-7D2109EF8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711EEA27-C429-6EB6-F4D7-DCC2C1DB5CDB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EF72CBE0-E9CC-2EE4-1A9B-9E71293A726A}"/>
              </a:ext>
            </a:extLst>
          </p:cNvPr>
          <p:cNvSpPr txBox="1"/>
          <p:nvPr/>
        </p:nvSpPr>
        <p:spPr>
          <a:xfrm>
            <a:off x="272374" y="0"/>
            <a:ext cx="1025152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Als jij naar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1EAA0AC6-9444-B8A1-714E-690121482E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87A7DC3E-B94C-134C-5C05-4153A692DB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B2E113F5-F742-B42A-8847-2E8CAB50AA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13334670-8E84-A861-F8BB-1464DAC740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12D0DC65-122A-AB17-4611-DA5096838F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718B22C2-5A01-4610-724B-7B7BA14D6F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16CD6E13-AD1E-1214-57A9-5771600238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9170B776-E154-42E1-7296-509B5DDE43A2}"/>
              </a:ext>
            </a:extLst>
          </p:cNvPr>
          <p:cNvSpPr txBox="1"/>
          <p:nvPr/>
        </p:nvSpPr>
        <p:spPr>
          <a:xfrm>
            <a:off x="123217" y="3399816"/>
            <a:ext cx="10453503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mij luistert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2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95006433-F803-D328-5F5B-821E21529C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545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41465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C3C25-984A-35BE-D442-4AA6FEAFE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14BF7EFF-D417-564C-ED36-6EBEC2566108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CC23D2F7-B984-9BD3-A11F-2416894BF655}"/>
              </a:ext>
            </a:extLst>
          </p:cNvPr>
          <p:cNvSpPr txBox="1"/>
          <p:nvPr/>
        </p:nvSpPr>
        <p:spPr>
          <a:xfrm>
            <a:off x="272374" y="0"/>
            <a:ext cx="10455106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voel ik me 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74EAF127-1664-F88D-EEFC-270EC6006D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D6FC52F7-BE5C-EDFE-379F-EE3E76FD58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FCF2201D-5476-F585-7D76-8006622A4B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25A3349C-971B-5B9F-B014-E58020799D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EB3FD31F-8640-6BB1-B563-61FE9F806F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0086CE65-22D8-7A98-A6EF-C233829189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1054DF37-D5A2-B0BB-CAF7-170C004FC414}"/>
              </a:ext>
            </a:extLst>
          </p:cNvPr>
          <p:cNvSpPr txBox="1"/>
          <p:nvPr/>
        </p:nvSpPr>
        <p:spPr>
          <a:xfrm>
            <a:off x="123217" y="3399816"/>
            <a:ext cx="7156126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gezien.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620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3FBFC-FE46-EE7A-1DD7-3493152E4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58872463-3003-CF42-9041-AAF28D4E9EC1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B3B6C107-E414-54ED-ADA0-D13FB984EE54}"/>
              </a:ext>
            </a:extLst>
          </p:cNvPr>
          <p:cNvSpPr txBox="1"/>
          <p:nvPr/>
        </p:nvSpPr>
        <p:spPr>
          <a:xfrm>
            <a:off x="272374" y="0"/>
            <a:ext cx="7263527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maken.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5873D044-7B21-89C2-EDA5-BA7AF7A007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B12E3613-8B66-01FA-AF15-ACDEE4FA78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D67BDC04-D153-AB2D-E9B7-92990B4603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8584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7A8A6-9119-4835-04F2-81A41B11D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93A4E063-8EE0-BDA7-E96C-9C07FFD2CA3B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3 – quote 1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0532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9884A-67BE-BA06-D0A0-ADC11247B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491EE788-0050-4488-EB3F-3CEFBAF7EAD8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6C868FAC-DA5D-3AFB-911D-054AD5510069}"/>
              </a:ext>
            </a:extLst>
          </p:cNvPr>
          <p:cNvSpPr txBox="1"/>
          <p:nvPr/>
        </p:nvSpPr>
        <p:spPr>
          <a:xfrm>
            <a:off x="272374" y="0"/>
            <a:ext cx="11936281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Liefde is </a:t>
            </a:r>
            <a:r>
              <a:rPr lang="nl-NL" sz="16600" b="1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zor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31A8FF87-104E-3E59-6B75-F10507D83A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3F9DA647-EEC1-698E-046B-A8CEC72CC7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F50ED62A-3971-533B-3991-F142E0C4A0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6B77C701-D958-EC92-81EB-664EDE761B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00BE7E1D-44FC-1091-0C1A-2FFDCB447B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37933854-AC69-C14E-9FB1-65E87040EC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317CD782-3C6F-32CA-DD9A-D028720586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F3ADABA1-C19A-043B-21C9-8B543E6E76FA}"/>
              </a:ext>
            </a:extLst>
          </p:cNvPr>
          <p:cNvSpPr txBox="1"/>
          <p:nvPr/>
        </p:nvSpPr>
        <p:spPr>
          <a:xfrm>
            <a:off x="123217" y="3399816"/>
            <a:ext cx="11910633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gen voor elk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2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A02D6BB4-3E0A-6959-4F7E-23B9FE1DBA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545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F2D77CE6-1F0D-EAE4-194B-F86B41A16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871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6873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86FA0-1660-0030-8D01-157BACD66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E3100AEB-A045-2B43-857B-446337A92678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E615365D-AE31-6449-1CFB-77AD88175A47}"/>
              </a:ext>
            </a:extLst>
          </p:cNvPr>
          <p:cNvSpPr txBox="1"/>
          <p:nvPr/>
        </p:nvSpPr>
        <p:spPr>
          <a:xfrm>
            <a:off x="272374" y="0"/>
            <a:ext cx="386035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aar.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77F5A7F2-EF0C-E234-EDC0-42123BFD98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C1D5A3C3-D4A4-AB02-6053-CDBE2E5F72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9190BCD1-C3BE-6702-E27A-5331A20816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9253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023390-ABCE-40B2-3F87-BCD872E41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E8B4829E-8B06-56A9-66E0-DF48F27D7952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3 – quote 2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955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357F3-4C23-0474-00C0-B4769CEB2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1D826ABC-62C0-5EF0-7B8D-84231DDF6A74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1E0D2269-B1E4-CCB4-6EB1-3D324B72D07B}"/>
              </a:ext>
            </a:extLst>
          </p:cNvPr>
          <p:cNvSpPr txBox="1"/>
          <p:nvPr/>
        </p:nvSpPr>
        <p:spPr>
          <a:xfrm>
            <a:off x="272374" y="0"/>
            <a:ext cx="1100974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Een knuffel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9F3DB40-7164-BA84-6FE3-87640730B4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4B4F3F28-FC0F-63B6-0554-F8FA68A35F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2A400D0A-C0F5-5A42-0DA3-BBC102F65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8C3596E8-768A-3BF1-B790-FDE4777ECA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7F9F3AEF-88D5-0EBD-B204-9D9E1CE134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3386C1CE-F0CD-95CB-D065-BD7847B503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098D69AC-120E-9BDD-0CA8-2488CE8B34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D3BE69D6-43E6-D1CC-87AC-66BF12394DF5}"/>
              </a:ext>
            </a:extLst>
          </p:cNvPr>
          <p:cNvSpPr txBox="1"/>
          <p:nvPr/>
        </p:nvSpPr>
        <p:spPr>
          <a:xfrm>
            <a:off x="123217" y="3399816"/>
            <a:ext cx="10644261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zegt soms 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2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24A2FDAE-2ED4-7E06-4A6F-94D4DBA1C6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545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49768C15-4FD2-AB95-41BA-CCADCA39D0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871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77971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CC231-9DA6-6291-22DE-91A986374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797AC21D-40ED-C805-D488-96152F72FFEF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2D99D3FE-3028-2F5B-3B5E-E2B780FA522F}"/>
              </a:ext>
            </a:extLst>
          </p:cNvPr>
          <p:cNvSpPr txBox="1"/>
          <p:nvPr/>
        </p:nvSpPr>
        <p:spPr>
          <a:xfrm>
            <a:off x="272374" y="0"/>
            <a:ext cx="9695283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meer dan 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1B2133AA-D6AE-648B-F158-F3B887C0AC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B41C1A80-6C19-06A7-4776-4EC7FDB5B1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3CEB20B9-0066-A56B-0048-22FAA5E8BA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09D2CFC5-0FD4-32E9-94BB-6AD9A9FE32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393BF5DF-BA35-7E41-A634-CD3EA99F8B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65189C53-CF1B-FB1B-E5C3-6A84485B22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471295DC-842C-57C8-39D3-2E8BDF5E3918}"/>
              </a:ext>
            </a:extLst>
          </p:cNvPr>
          <p:cNvSpPr txBox="1"/>
          <p:nvPr/>
        </p:nvSpPr>
        <p:spPr>
          <a:xfrm>
            <a:off x="123217" y="3399816"/>
            <a:ext cx="9089348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woorden.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8421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FFA6C-F72B-5F27-7B96-36527F7AB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3A2D14DB-B717-5723-A8BC-F18311DED508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3 – quote 3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8030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6B9F7-0B8B-9B68-1DD6-4B32210C6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2A93634F-F075-0CC0-512A-DCF9A4A96992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4877CD0E-5F3B-D68A-6DB4-9B6AFB8A6285}"/>
              </a:ext>
            </a:extLst>
          </p:cNvPr>
          <p:cNvSpPr txBox="1"/>
          <p:nvPr/>
        </p:nvSpPr>
        <p:spPr>
          <a:xfrm>
            <a:off x="272374" y="0"/>
            <a:ext cx="10445488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Lief zijn is 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AB4FFDED-02D9-9ED1-FD4F-97DD744668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6F56DA17-32E0-DB3C-7E94-49EE2F6BF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9DC14770-1F4E-08C4-D8E4-62215000DD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D46E6D3D-2BDC-0F7A-980E-CC97FDFF34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D2D30CEF-243D-7CC1-DD6E-0D3A9317B0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4BA1A4A2-C582-94FB-1A07-81C2FBAFB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6D8B8E5B-0BD7-4073-00E4-096CE9F8DA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2A1331DF-DE23-EEED-C076-74AC3CAE7832}"/>
              </a:ext>
            </a:extLst>
          </p:cNvPr>
          <p:cNvSpPr txBox="1"/>
          <p:nvPr/>
        </p:nvSpPr>
        <p:spPr>
          <a:xfrm>
            <a:off x="123217" y="3399816"/>
            <a:ext cx="4836580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cool!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2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B0502937-163E-4391-DC77-0A51F61C30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545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DAC2AF2F-4C0B-E6BF-A082-A4FFEE1483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871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3479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794E21-87D3-E6E6-D849-2895876A6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EA525F86-F2D2-6E37-C11B-C5ED3D62BA0D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3 – quote 4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1372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7E4A5-7FF0-5E4C-C31A-B0017D726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380BC8AF-07B4-1407-6441-CE5E1C5520B4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68096165-9898-AA96-B710-7FDE975379D6}"/>
              </a:ext>
            </a:extLst>
          </p:cNvPr>
          <p:cNvSpPr txBox="1"/>
          <p:nvPr/>
        </p:nvSpPr>
        <p:spPr>
          <a:xfrm>
            <a:off x="29179" y="0"/>
            <a:ext cx="12213600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Help iemand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6F659D44-1908-DB54-EC6C-0CAF7748DF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06CC231E-00BA-D397-B065-B677B17C8E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178570C7-4454-DE81-EE18-C300E9B113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1B18E3E4-8A78-C191-2DD0-D359CD649D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24B7271A-C613-6C0A-FD05-10B6D56E4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A7C322BC-D8FE-EB70-A8EF-8AFAA9E19E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75E3FA3B-5400-D051-6D56-3C49CAE3E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C465569A-6B18-0910-EFDB-9022BC5601F9}"/>
              </a:ext>
            </a:extLst>
          </p:cNvPr>
          <p:cNvSpPr txBox="1"/>
          <p:nvPr/>
        </p:nvSpPr>
        <p:spPr>
          <a:xfrm>
            <a:off x="123217" y="3399816"/>
            <a:ext cx="1164453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 je hart gr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2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ACEF523F-9FD0-8058-E547-8C343EBC17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545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E6E74BE7-8E90-A084-95C4-2A394417F7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871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1810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B0FF80-F849-C963-9565-C10CB392F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C22CBD68-077F-C0A1-AC1E-F9FE8D6898D7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1 – quote 2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8450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323D7-7FFA-6864-64DB-17702D339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521C9F01-3681-57EB-096B-9B50C8B66F26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8CC95E5E-5EC4-0125-FC9F-C11B44899261}"/>
              </a:ext>
            </a:extLst>
          </p:cNvPr>
          <p:cNvSpPr txBox="1"/>
          <p:nvPr/>
        </p:nvSpPr>
        <p:spPr>
          <a:xfrm>
            <a:off x="272374" y="0"/>
            <a:ext cx="4435830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oeit</a:t>
            </a:r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4A8521E9-A17B-67E7-3084-9D72C5F3BC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D1DF93DF-8539-E95A-C5F3-AEDA4C233B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D1C3D11C-279E-2494-1605-F31CEE8921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0615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57EA2-D578-DB64-40C3-AD8440A87C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A206BF25-5BD8-FA14-DE77-1CC7924B1D11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3 – quote 5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414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38F43-00DC-0D8B-2571-8CB90A3E9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EB1F7DE0-5A3D-7D7E-28A6-A5D07CB866F6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C460BE58-57AA-D772-6756-A5C1AFCC805A}"/>
              </a:ext>
            </a:extLst>
          </p:cNvPr>
          <p:cNvSpPr txBox="1"/>
          <p:nvPr/>
        </p:nvSpPr>
        <p:spPr>
          <a:xfrm>
            <a:off x="272374" y="0"/>
            <a:ext cx="11782393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Liefde is del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E47D25E3-1654-A845-77E7-2A76605711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5CE65E70-E117-A9A4-833C-71B2BEEFC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51BA389E-6A3B-613B-3610-D64C188AB1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0A6B0C5D-2FA2-EAC5-355D-566BE7FA66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C0818CC4-979D-6C86-CCE0-3AA30277BD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CB079D7F-6E7F-6BB3-481C-B91E84BFF9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50E1320D-7188-9601-8712-24E0F2CB9D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7785FA90-C68D-C430-F675-2D1E82A7D020}"/>
              </a:ext>
            </a:extLst>
          </p:cNvPr>
          <p:cNvSpPr txBox="1"/>
          <p:nvPr/>
        </p:nvSpPr>
        <p:spPr>
          <a:xfrm>
            <a:off x="45393" y="3399816"/>
            <a:ext cx="1222161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en, ook je ko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2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F5381225-9E58-6398-991D-43F0B51DF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545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B6D2FA5C-CDDF-ECCA-2BDA-94C9A47A9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871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6240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E2A3E8-911A-E9EE-1770-7F1AD862A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C66B8CB9-C3EC-77B6-AA42-88D61A217448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3E053D36-15CB-A562-7395-595C59799B47}"/>
              </a:ext>
            </a:extLst>
          </p:cNvPr>
          <p:cNvSpPr txBox="1"/>
          <p:nvPr/>
        </p:nvSpPr>
        <p:spPr>
          <a:xfrm>
            <a:off x="272374" y="0"/>
            <a:ext cx="4791696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ekje</a:t>
            </a:r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E94ED84B-99D8-DF45-E456-0B629BB0AE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665182AF-EED9-0476-3B1F-F893AE72F8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5C7E6164-25B4-F063-667E-02D454585A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16886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B7247-BA64-3E6F-FEE5-ED22A67C3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4F773B83-EB21-EE2B-C37E-E77328E133A4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4 – quote 1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00702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C9742-14FA-F9FE-A317-FA31CC1DA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4EDB4F43-6D61-5C66-AFA6-A5B509CFBD08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03C122F5-23E4-62BF-5D0E-3C31C40AE148}"/>
              </a:ext>
            </a:extLst>
          </p:cNvPr>
          <p:cNvSpPr txBox="1"/>
          <p:nvPr/>
        </p:nvSpPr>
        <p:spPr>
          <a:xfrm>
            <a:off x="272374" y="0"/>
            <a:ext cx="11299888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Jij bent een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51EC36F2-15F5-90F7-1B3F-62434C4A44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2C0E488F-EA0D-B693-9DB1-E3A522C09D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B1A9EDE8-D4B2-5845-BE5B-67B12C8EC9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25F9D921-6F80-BDE2-5946-8700E13D30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9554FDE0-8D3D-01A0-BB0A-27BECC13A4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DA6A8461-3C91-0C43-1EAC-479480CFEB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FA33353B-A937-F410-8545-3A72E7A084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ACA68606-C237-6957-91C4-163ED32891E5}"/>
              </a:ext>
            </a:extLst>
          </p:cNvPr>
          <p:cNvSpPr txBox="1"/>
          <p:nvPr/>
        </p:nvSpPr>
        <p:spPr>
          <a:xfrm>
            <a:off x="123217" y="3399816"/>
            <a:ext cx="11197296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lichtje in de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2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90A06547-9901-1AC4-0EA6-FCDB1659BD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545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4C7F4D32-84CA-2710-1138-F4B5DF42DC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871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99D5F6BC-68DC-90E8-93E3-B0FA91E412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872" y="194633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277232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24C1C-4911-5F3B-C243-0235A3F5C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94B3D25D-EE71-D0D5-AA77-6A94700323D8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986C70D8-E4D8-85EA-D331-83778024D14D}"/>
              </a:ext>
            </a:extLst>
          </p:cNvPr>
          <p:cNvSpPr txBox="1"/>
          <p:nvPr/>
        </p:nvSpPr>
        <p:spPr>
          <a:xfrm>
            <a:off x="272374" y="0"/>
            <a:ext cx="7204216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wereld.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3A4F9E42-A3AD-8A31-670B-4352A2436A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2949F84C-BE81-FF82-E281-A6C455A1C2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7931BD77-07CB-EB3D-B5B7-88EA788483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20432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B3016-AEE8-535F-9283-8225B2174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52C4900E-0EC1-23F1-7E81-4F88481D86B2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4 – quote 2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64235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1CDFF2-8A8A-4A74-CC00-21D811BA2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2FC54486-80D4-78B8-0203-262B9DC6DD39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2B10B900-4E1B-AC20-2D81-EADB6A3BF617}"/>
              </a:ext>
            </a:extLst>
          </p:cNvPr>
          <p:cNvSpPr txBox="1"/>
          <p:nvPr/>
        </p:nvSpPr>
        <p:spPr>
          <a:xfrm>
            <a:off x="272374" y="0"/>
            <a:ext cx="11428128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Licht maakt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D67E4FEB-EE71-62CF-C584-FA277432F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BCACA4CA-5FEF-8A4A-BC18-89276750CF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567BF791-7793-0CBA-AB4B-50173F8131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2AF35851-8B5C-D67D-3287-CA61566ED8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7F36C875-4CE4-1FBC-4B46-F6A0552C8D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4CBD2EBB-3042-177B-22F1-096FCE68DB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36B0E020-B753-4E08-B159-1C42551F03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80181D0F-CE66-6863-62B4-2C8AE6E9DF08}"/>
              </a:ext>
            </a:extLst>
          </p:cNvPr>
          <p:cNvSpPr txBox="1"/>
          <p:nvPr/>
        </p:nvSpPr>
        <p:spPr>
          <a:xfrm>
            <a:off x="-81064" y="3399817"/>
            <a:ext cx="1257748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alles mooier.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2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4422DB8A-0C41-AF25-477C-D031C00E97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545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3271F415-9E3B-F718-98D9-7D1ECDF061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871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0EB363FC-C28F-F038-CDC2-F00546089A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872" y="194633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0451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24C8D-DE00-4003-AD53-E43ACEBC3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44156479-9258-B205-3530-35F2455718DE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4 – quote 3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025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B8272-3E92-D72B-BF94-8B2C0724D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52D6E96D-4F04-81A4-20CA-854DB07DA02E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12F43CC8-1AB3-5DFC-1296-C891B48119A2}"/>
              </a:ext>
            </a:extLst>
          </p:cNvPr>
          <p:cNvSpPr txBox="1"/>
          <p:nvPr/>
        </p:nvSpPr>
        <p:spPr>
          <a:xfrm>
            <a:off x="272374" y="0"/>
            <a:ext cx="11609268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Een klein za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070D8573-6527-8528-0779-9CC2C68D9F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E1DCC2A4-0094-8F9C-CECC-AA53B8DE2B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25365B1F-7829-DEE3-AC67-1B031A024D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6D849C33-220C-8480-4BB1-6BC3B3E24F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A86C32A7-AC2C-8213-ADDC-1B12354E9F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315B8E57-3D08-DD61-85B0-0DB78861BD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2E7F2147-D359-AD53-E4EF-EA4F1ED338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87FD376B-B1BA-66C7-B31D-CE942B462574}"/>
              </a:ext>
            </a:extLst>
          </p:cNvPr>
          <p:cNvSpPr txBox="1"/>
          <p:nvPr/>
        </p:nvSpPr>
        <p:spPr>
          <a:xfrm>
            <a:off x="123217" y="3399816"/>
            <a:ext cx="11053026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adje</a:t>
            </a:r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kan </a:t>
            </a:r>
            <a:r>
              <a:rPr lang="nl-NL" sz="16600" b="1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ee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65098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649B7-4223-3418-582E-BD161D062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C7E8DA7A-D65D-87A2-6D67-B3178A24EA77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B888F577-6DC2-5E8E-9420-2AF15325BE40}"/>
              </a:ext>
            </a:extLst>
          </p:cNvPr>
          <p:cNvSpPr txBox="1"/>
          <p:nvPr/>
        </p:nvSpPr>
        <p:spPr>
          <a:xfrm>
            <a:off x="272374" y="0"/>
            <a:ext cx="11282256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Laat je glim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12E1BA3B-BECD-B7D8-EB31-0D89CC05BC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24690FAB-BD36-6201-3E9F-61FBD02B5C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FA59B62F-BCF2-D355-8615-C0E6027137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5D155E5B-5BE1-FE44-CD7C-6AF4F5F17B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27E4461D-1C3F-9EA7-45C5-586EE7B16B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A5432A4B-0328-469E-A11D-0F606C1B72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101FAD7D-701F-23A6-E802-72FF45A664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9AB2CDC3-9A11-84EF-CB13-02A839B7BB6F}"/>
              </a:ext>
            </a:extLst>
          </p:cNvPr>
          <p:cNvSpPr txBox="1"/>
          <p:nvPr/>
        </p:nvSpPr>
        <p:spPr>
          <a:xfrm>
            <a:off x="103761" y="3399816"/>
            <a:ext cx="11971547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lach stralen.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2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D92A5C0D-FDFF-D035-26E7-5550D672F8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545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7395C85C-380B-0DAE-C74F-D788B3A6EA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871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59586CF7-4A47-2568-951E-3D54B8C82A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872" y="194633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810643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077BC-C6E6-4492-1A9F-D5D76C7C6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9DA8A4DB-072D-6D38-7784-DF25FD188331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4 – quote 4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00449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E124B-F8D9-F8C6-7A0F-C5EB802B6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C20960DB-FF88-D74D-CFFF-B284AC766902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AF144B8D-4D6C-5548-1C32-D3C69B115724}"/>
              </a:ext>
            </a:extLst>
          </p:cNvPr>
          <p:cNvSpPr txBox="1"/>
          <p:nvPr/>
        </p:nvSpPr>
        <p:spPr>
          <a:xfrm>
            <a:off x="272374" y="0"/>
            <a:ext cx="1177277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Een lichtje a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FB1C9A9C-B6B0-B18D-898F-A9CBB3F147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BD5A0969-08CA-A221-909F-904A6989D6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85575385-3C80-4232-FCDC-5A615AC1BE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C3337757-2A7A-3FC8-8A1D-0E50004E49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B56E324D-BDDE-E09B-FAD0-34774F9E8B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C01AD8ED-B0E1-4C69-A0FA-522C2A4698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C44FFE33-8249-4366-94B6-B957440D9C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70ABB300-C2ED-DDD6-4EE4-9EC22A2701E6}"/>
              </a:ext>
            </a:extLst>
          </p:cNvPr>
          <p:cNvSpPr txBox="1"/>
          <p:nvPr/>
        </p:nvSpPr>
        <p:spPr>
          <a:xfrm>
            <a:off x="123217" y="3399816"/>
            <a:ext cx="1167178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ansteken</a:t>
            </a:r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is 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2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8D84F225-43E1-C8EF-DEB2-54E55991E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545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C193A37E-44CE-1711-964E-F5B55B2185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871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226B520D-6F56-66FA-716B-90071E50B2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872" y="194633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888126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59C21-6F3C-564A-D986-60909199B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C4B6DE7D-F636-BDC1-6861-7090E7ADFACC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BCE57560-6471-B446-6B2C-1B5A61365D59}"/>
              </a:ext>
            </a:extLst>
          </p:cNvPr>
          <p:cNvSpPr txBox="1"/>
          <p:nvPr/>
        </p:nvSpPr>
        <p:spPr>
          <a:xfrm>
            <a:off x="272374" y="0"/>
            <a:ext cx="11910633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hoop geven.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0E899A27-9956-3A93-527B-2B0D88A4CB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6459C0DB-E646-5940-4A2D-8EFC18EF96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E7F2863F-C4BD-FFD0-4B74-40DD157FA2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8742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E5C731-038A-C84F-928B-54DC629A3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65EEE313-F855-914A-0203-B523B662BDF5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4 – quote 5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66132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8AF473-4829-AF62-EAAC-BCE7C020E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5C8A9CC9-EDD7-9ED3-109C-842807C8DF8A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D9F0EF5A-9518-2439-53D8-19F0EB9072F6}"/>
              </a:ext>
            </a:extLst>
          </p:cNvPr>
          <p:cNvSpPr txBox="1"/>
          <p:nvPr/>
        </p:nvSpPr>
        <p:spPr>
          <a:xfrm>
            <a:off x="272374" y="0"/>
            <a:ext cx="11272638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Samen zijn 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14C9B98E-1118-5FC5-0C2B-F742A0F998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338E45A9-B2E3-64D4-4DBD-1D99D099C5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3E0B5221-2D86-F532-040F-E36BC88BFB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68EDB469-37DF-0606-16E0-2D95379453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B42103F3-F6E0-01E0-4D11-082EBA8EB1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55C5656C-F0CF-B4CD-ECB5-1EFF3073FA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E3D6F1DD-5BEA-31FD-9EDA-CC0148D4B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DA7FAA0D-A075-BCD3-BC6A-945D4F582A35}"/>
              </a:ext>
            </a:extLst>
          </p:cNvPr>
          <p:cNvSpPr txBox="1"/>
          <p:nvPr/>
        </p:nvSpPr>
        <p:spPr>
          <a:xfrm>
            <a:off x="123217" y="3399816"/>
            <a:ext cx="11593238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 een licht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2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15BAE4D8-5158-C195-F940-70FFC43FB4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545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7944578D-FB2E-D68F-BAA2-AF652CDBEF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871" y="1926878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3F9E3D5E-14D1-5134-571C-3A41611872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872" y="194633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844283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4C624-85F3-7389-DE3E-99213C893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8C533608-2157-A3E2-95C7-5B03AC030BF4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A024824B-2693-E027-75FA-E836F822C377}"/>
              </a:ext>
            </a:extLst>
          </p:cNvPr>
          <p:cNvSpPr txBox="1"/>
          <p:nvPr/>
        </p:nvSpPr>
        <p:spPr>
          <a:xfrm>
            <a:off x="272374" y="0"/>
            <a:ext cx="7358105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slinger.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7A88950B-92AE-83FC-07A0-4CA7023E12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82CBD915-46BB-98EE-A72E-FF0D32FB46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7741C7B7-A7BA-FD59-34AD-880932890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988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3C6B2-2D5E-2916-937E-81B8CADA9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EE929B54-A11D-27AC-0A42-0087BE963186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5F74B466-FE1A-8E22-FC7C-B2D43E66A5DE}"/>
              </a:ext>
            </a:extLst>
          </p:cNvPr>
          <p:cNvSpPr txBox="1"/>
          <p:nvPr/>
        </p:nvSpPr>
        <p:spPr>
          <a:xfrm>
            <a:off x="272374" y="0"/>
            <a:ext cx="1110432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 grote </a:t>
            </a:r>
            <a:r>
              <a:rPr lang="nl-NL" sz="16600" b="1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boo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9F3D592-95B5-8F8D-031B-8F6D44A406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17735020-277F-1503-2A3A-8CF8166E11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85B9C1B1-D4BF-1BE5-7F9A-F12D0A7222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25CE8C38-6DC7-E089-3046-719A1DB1E2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1C6E2406-2D16-077B-1CEE-0E0CCA4486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C353A172-FF7A-33A5-C2B8-7DF54C2A1D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CE069E27-DDF0-334C-4EAA-1C4FC546EC53}"/>
              </a:ext>
            </a:extLst>
          </p:cNvPr>
          <p:cNvSpPr txBox="1"/>
          <p:nvPr/>
        </p:nvSpPr>
        <p:spPr>
          <a:xfrm>
            <a:off x="123217" y="3399816"/>
            <a:ext cx="10259540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 worden.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414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54BFA-BB58-3463-0FAC-CFE735BF5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vak 6">
            <a:extLst>
              <a:ext uri="{FF2B5EF4-FFF2-40B4-BE49-F238E27FC236}">
                <a16:creationId xmlns:a16="http://schemas.microsoft.com/office/drawing/2014/main" id="{9616AD55-BDC7-D6A5-261B-171B5D53F423}"/>
              </a:ext>
            </a:extLst>
          </p:cNvPr>
          <p:cNvSpPr txBox="1"/>
          <p:nvPr/>
        </p:nvSpPr>
        <p:spPr>
          <a:xfrm>
            <a:off x="1819909" y="2705725"/>
            <a:ext cx="885851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88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week 1 – quote 3</a:t>
            </a:r>
            <a:endParaRPr lang="nl-BE" sz="8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205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BA3E6-E399-0995-7F1D-0533F585DC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94BECABD-7159-FD23-18AA-BF8080AB6200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3520625D-1C20-3DA5-E2EF-BF9662B78A83}"/>
              </a:ext>
            </a:extLst>
          </p:cNvPr>
          <p:cNvSpPr txBox="1"/>
          <p:nvPr/>
        </p:nvSpPr>
        <p:spPr>
          <a:xfrm>
            <a:off x="272374" y="0"/>
            <a:ext cx="9531777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Als je valt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3044C5B6-1A08-D648-2A46-AFA5D01F08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FE426476-F588-6A8D-FA85-7412A774EA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B2B874D6-FAA6-C99B-3CE3-5E5801863D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8AB7D1A3-6DC7-6E44-A7A3-7545DA31EA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0" y="5810770"/>
            <a:ext cx="4552545" cy="104723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56D8B738-545E-AF2A-580F-26ECFFB4B9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403386" y="5803295"/>
            <a:ext cx="4552545" cy="1047230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CC646880-3DE6-1CA3-07D8-30E405A509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39455" y="5805548"/>
            <a:ext cx="4552545" cy="1047230"/>
          </a:xfrm>
          <a:prstGeom prst="rect">
            <a:avLst/>
          </a:prstGeom>
        </p:spPr>
      </p:pic>
      <p:pic>
        <p:nvPicPr>
          <p:cNvPr id="15" name="Picture 2" descr="Download Aquarel Schilderij van een Brandende Kaars met Kleurrijke Vlammen  PNGs online op Creative Fabrica">
            <a:extLst>
              <a:ext uri="{FF2B5EF4-FFF2-40B4-BE49-F238E27FC236}">
                <a16:creationId xmlns:a16="http://schemas.microsoft.com/office/drawing/2014/main" id="{A0EF7195-0DB3-A1F0-BD3E-CCC8381285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78" b="92889" l="9778" r="89778">
                        <a14:foregroundMark x1="36000" y1="90222" x2="62222" y2="89333"/>
                        <a14:foregroundMark x1="62222" y1="89333" x2="65333" y2="89333"/>
                        <a14:foregroundMark x1="50667" y1="92889" x2="50667" y2="92889"/>
                        <a14:foregroundMark x1="30222" y1="83111" x2="30222" y2="83111"/>
                        <a14:foregroundMark x1="15556" y1="62667" x2="15556" y2="62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992" y="1945354"/>
            <a:ext cx="1440000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D384FE8C-83DD-C37A-6167-BE12DDB18D21}"/>
              </a:ext>
            </a:extLst>
          </p:cNvPr>
          <p:cNvSpPr txBox="1"/>
          <p:nvPr/>
        </p:nvSpPr>
        <p:spPr>
          <a:xfrm>
            <a:off x="123217" y="3399816"/>
            <a:ext cx="9276899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help ik je 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359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ADA26E-5820-1CC0-A6DD-DDB9D67C7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2EFD0746-05C3-7ABA-FF2E-11DC25F3B3B2}"/>
              </a:ext>
            </a:extLst>
          </p:cNvPr>
          <p:cNvCxnSpPr/>
          <p:nvPr/>
        </p:nvCxnSpPr>
        <p:spPr>
          <a:xfrm>
            <a:off x="0" y="3391214"/>
            <a:ext cx="12192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473E230E-D6B6-23C4-2095-5845C7AB1057}"/>
              </a:ext>
            </a:extLst>
          </p:cNvPr>
          <p:cNvSpPr txBox="1"/>
          <p:nvPr/>
        </p:nvSpPr>
        <p:spPr>
          <a:xfrm>
            <a:off x="272374" y="0"/>
            <a:ext cx="11036996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rechtstaan.</a:t>
            </a:r>
            <a:endParaRPr lang="nl-BE" sz="166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8C0F1B32-286A-3BD0-EAE4-5710C56B0E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-9728" y="2352586"/>
            <a:ext cx="4552545" cy="1047230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89BC8DF1-31B2-FE0E-303A-174AFA198E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4533089" y="2343984"/>
            <a:ext cx="4552545" cy="104723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F94C4455-880D-9A05-A996-829C110226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863" b="30511" l="160" r="97604">
                        <a14:foregroundMark x1="6709" y1="12780" x2="6709" y2="12780"/>
                        <a14:foregroundMark x1="5591" y1="11981" x2="5591" y2="11981"/>
                        <a14:foregroundMark x1="2077" y1="16773" x2="2077" y2="16773"/>
                        <a14:foregroundMark x1="160" y1="13738" x2="160" y2="13738"/>
                        <a14:foregroundMark x1="9425" y1="11502" x2="9425" y2="11502"/>
                        <a14:foregroundMark x1="15016" y1="12460" x2="15016" y2="12460"/>
                        <a14:foregroundMark x1="25719" y1="12141" x2="25719" y2="12141"/>
                        <a14:foregroundMark x1="27316" y1="11022" x2="27316" y2="11022"/>
                        <a14:foregroundMark x1="23163" y1="11502" x2="23163" y2="11502"/>
                        <a14:foregroundMark x1="43291" y1="11342" x2="43291" y2="11342"/>
                        <a14:foregroundMark x1="94728" y1="14377" x2="94728" y2="14377"/>
                        <a14:foregroundMark x1="97604" y1="11981" x2="97604" y2="11981"/>
                        <a14:foregroundMark x1="88179" y1="27796" x2="88179" y2="27796"/>
                        <a14:foregroundMark x1="87061" y1="29073" x2="87061" y2="29073"/>
                        <a14:foregroundMark x1="86581" y1="29872" x2="86581" y2="29872"/>
                        <a14:foregroundMark x1="76997" y1="30192" x2="76997" y2="30192"/>
                        <a14:foregroundMark x1="69010" y1="30511" x2="69010" y2="30511"/>
                        <a14:foregroundMark x1="52236" y1="29712" x2="52236" y2="29712"/>
                        <a14:foregroundMark x1="59425" y1="29553" x2="59425" y2="29553"/>
                        <a14:foregroundMark x1="34824" y1="29872" x2="34824" y2="29872"/>
                        <a14:foregroundMark x1="17891" y1="28914" x2="17891" y2="28914"/>
                        <a14:foregroundMark x1="16613" y1="30032" x2="16613" y2="30032"/>
                        <a14:foregroundMark x1="33546" y1="12300" x2="33546" y2="12300"/>
                        <a14:foregroundMark x1="51118" y1="12141" x2="51118" y2="12141"/>
                        <a14:foregroundMark x1="61502" y1="11502" x2="61502" y2="11502"/>
                        <a14:foregroundMark x1="70927" y1="12780" x2="70927" y2="12780"/>
                        <a14:foregroundMark x1="79393" y1="11502" x2="79393" y2="11502"/>
                        <a14:foregroundMark x1="76198" y1="11981" x2="76198" y2="11981"/>
                      </a14:backgroundRemoval>
                    </a14:imgEffect>
                  </a14:imgLayer>
                </a14:imgProps>
              </a:ext>
            </a:extLst>
          </a:blip>
          <a:srcRect t="8643" b="68354"/>
          <a:stretch>
            <a:fillRect/>
          </a:stretch>
        </p:blipFill>
        <p:spPr>
          <a:xfrm>
            <a:off x="7649185" y="2335383"/>
            <a:ext cx="4552545" cy="1047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85429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9E0E87574581409A952A62EF9B8E65" ma:contentTypeVersion="18" ma:contentTypeDescription="Create a new document." ma:contentTypeScope="" ma:versionID="e92122f832f8af819bed4aab0c8a104f">
  <xsd:schema xmlns:xsd="http://www.w3.org/2001/XMLSchema" xmlns:xs="http://www.w3.org/2001/XMLSchema" xmlns:p="http://schemas.microsoft.com/office/2006/metadata/properties" xmlns:ns2="5403cd27-e816-4536-b1d0-eedf731416e2" xmlns:ns3="4497625a-173b-4f4e-94f0-cf129d470a64" xmlns:ns4="9043eea9-c6a2-41bd-a216-33d45f9f09e1" targetNamespace="http://schemas.microsoft.com/office/2006/metadata/properties" ma:root="true" ma:fieldsID="ceef856472b4d7ea7c77318fa752f865" ns2:_="" ns3:_="" ns4:_="">
    <xsd:import namespace="5403cd27-e816-4536-b1d0-eedf731416e2"/>
    <xsd:import namespace="4497625a-173b-4f4e-94f0-cf129d470a64"/>
    <xsd:import namespace="9043eea9-c6a2-41bd-a216-33d45f9f09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cd27-e816-4536-b1d0-eedf731416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4900684-5160-4c4d-8029-43da39098b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97625a-173b-4f4e-94f0-cf129d470a6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43eea9-c6a2-41bd-a216-33d45f9f09e1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6588981-a415-49b8-9e1b-2fea2ed37c3e}" ma:internalName="TaxCatchAll" ma:showField="CatchAllData" ma:web="4497625a-173b-4f4e-94f0-cf129d470a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043eea9-c6a2-41bd-a216-33d45f9f09e1" xsi:nil="true"/>
    <lcf76f155ced4ddcb4097134ff3c332f xmlns="5403cd27-e816-4536-b1d0-eedf731416e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5587AD0-B82C-4ED4-8F9F-1AE88FAAEA24}"/>
</file>

<file path=customXml/itemProps2.xml><?xml version="1.0" encoding="utf-8"?>
<ds:datastoreItem xmlns:ds="http://schemas.openxmlformats.org/officeDocument/2006/customXml" ds:itemID="{57752B9A-9B96-42D6-B16C-6AFAED020119}"/>
</file>

<file path=customXml/itemProps3.xml><?xml version="1.0" encoding="utf-8"?>
<ds:datastoreItem xmlns:ds="http://schemas.openxmlformats.org/officeDocument/2006/customXml" ds:itemID="{13E56678-A3E3-4281-84BB-951C90ED1599}"/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262</Words>
  <Application>Microsoft Office PowerPoint</Application>
  <PresentationFormat>Breedbeeld</PresentationFormat>
  <Paragraphs>80</Paragraphs>
  <Slides>56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56</vt:i4>
      </vt:variant>
    </vt:vector>
  </HeadingPairs>
  <TitlesOfParts>
    <vt:vector size="61" baseType="lpstr">
      <vt:lpstr>Aptos</vt:lpstr>
      <vt:lpstr>Aptos Display</vt:lpstr>
      <vt:lpstr>Arial</vt:lpstr>
      <vt:lpstr>Roboto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Kathleen Vandenhaesevelde</dc:creator>
  <cp:lastModifiedBy>Kathleen Vandenhaesevelde</cp:lastModifiedBy>
  <cp:revision>1</cp:revision>
  <dcterms:created xsi:type="dcterms:W3CDTF">2025-10-05T18:59:41Z</dcterms:created>
  <dcterms:modified xsi:type="dcterms:W3CDTF">2025-10-05T19:47:09Z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0x010100599E0E87574581409A952A62EF9B8E65</vt:lpwstr>
  </property>
  <property fmtid="{D5CDD505-2E9C-101B-9397-08002B2CF9AE}" pid="3" name="MediaServiceImageTags">
    <vt:lpwstr/>
  </property>
</Properties>
</file>